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2.xml" ContentType="application/vnd.openxmlformats-officedocument.theme+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3.xml" ContentType="application/vnd.openxmlformats-officedocument.theme+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theme/theme4.xml" ContentType="application/vnd.openxmlformats-officedocument.theme+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theme/theme5.xml" ContentType="application/vnd.openxmlformats-officedocument.theme+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theme/theme6.xml" ContentType="application/vnd.openxmlformats-officedocument.theme+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theme/theme7.xml" ContentType="application/vnd.openxmlformats-officedocument.theme+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theme/theme8.xml" ContentType="application/vnd.openxmlformats-officedocument.theme+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theme/theme9.xml" ContentType="application/vnd.openxmlformats-officedocument.theme+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theme/theme10.xml" ContentType="application/vnd.openxmlformats-officedocument.theme+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theme/theme11.xml" ContentType="application/vnd.openxmlformats-officedocument.theme+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theme/theme12.xml" ContentType="application/vnd.openxmlformats-officedocument.theme+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theme/theme13.xml" ContentType="application/vnd.openxmlformats-officedocument.theme+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theme/theme14.xml" ContentType="application/vnd.openxmlformats-officedocument.theme+xml"/>
  <Override PartName="/ppt/theme/theme15.xml" ContentType="application/vnd.openxmlformats-officedocument.theme+xml"/>
  <Override PartName="/ppt/theme/theme16.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1.xml" ContentType="application/vnd.openxmlformats-officedocument.themeOverr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chart5.xml" ContentType="application/vnd.openxmlformats-officedocument.drawingml.chart+xml"/>
  <Override PartName="/ppt/charts/style4.xml" ContentType="application/vnd.ms-office.chartstyle+xml"/>
  <Override PartName="/ppt/charts/colors4.xml" ContentType="application/vnd.ms-office.chartcolorstyle+xml"/>
  <Override PartName="/ppt/charts/chart6.xml" ContentType="application/vnd.openxmlformats-officedocument.drawingml.chart+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charts/chart7.xml" ContentType="application/vnd.openxmlformats-officedocument.drawingml.chart+xml"/>
  <Override PartName="/ppt/charts/style5.xml" ContentType="application/vnd.ms-office.chartstyle+xml"/>
  <Override PartName="/ppt/charts/colors5.xml" ContentType="application/vnd.ms-office.chartcolorstyle+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8" r:id="rId1"/>
    <p:sldMasterId id="2147483709" r:id="rId2"/>
    <p:sldMasterId id="2147483736" r:id="rId3"/>
    <p:sldMasterId id="2147483756" r:id="rId4"/>
    <p:sldMasterId id="2147483776" r:id="rId5"/>
    <p:sldMasterId id="2147483803" r:id="rId6"/>
    <p:sldMasterId id="2147483830" r:id="rId7"/>
    <p:sldMasterId id="2147483849" r:id="rId8"/>
    <p:sldMasterId id="2147483868" r:id="rId9"/>
    <p:sldMasterId id="2147483890" r:id="rId10"/>
    <p:sldMasterId id="2147483912" r:id="rId11"/>
    <p:sldMasterId id="2147483939" r:id="rId12"/>
    <p:sldMasterId id="2147483961" r:id="rId13"/>
    <p:sldMasterId id="2147483980" r:id="rId14"/>
  </p:sldMasterIdLst>
  <p:notesMasterIdLst>
    <p:notesMasterId r:id="rId87"/>
  </p:notesMasterIdLst>
  <p:handoutMasterIdLst>
    <p:handoutMasterId r:id="rId88"/>
  </p:handoutMasterIdLst>
  <p:sldIdLst>
    <p:sldId id="284" r:id="rId15"/>
    <p:sldId id="376" r:id="rId16"/>
    <p:sldId id="364" r:id="rId17"/>
    <p:sldId id="372" r:id="rId18"/>
    <p:sldId id="366" r:id="rId19"/>
    <p:sldId id="368" r:id="rId20"/>
    <p:sldId id="379" r:id="rId21"/>
    <p:sldId id="369" r:id="rId22"/>
    <p:sldId id="296" r:id="rId23"/>
    <p:sldId id="297" r:id="rId24"/>
    <p:sldId id="370" r:id="rId25"/>
    <p:sldId id="299" r:id="rId26"/>
    <p:sldId id="300" r:id="rId27"/>
    <p:sldId id="301" r:id="rId28"/>
    <p:sldId id="302" r:id="rId29"/>
    <p:sldId id="306" r:id="rId30"/>
    <p:sldId id="307" r:id="rId31"/>
    <p:sldId id="374" r:id="rId32"/>
    <p:sldId id="303" r:id="rId33"/>
    <p:sldId id="304" r:id="rId34"/>
    <p:sldId id="308" r:id="rId35"/>
    <p:sldId id="309" r:id="rId36"/>
    <p:sldId id="312" r:id="rId37"/>
    <p:sldId id="321" r:id="rId38"/>
    <p:sldId id="320" r:id="rId39"/>
    <p:sldId id="319" r:id="rId40"/>
    <p:sldId id="322" r:id="rId41"/>
    <p:sldId id="325" r:id="rId42"/>
    <p:sldId id="324" r:id="rId43"/>
    <p:sldId id="323" r:id="rId44"/>
    <p:sldId id="331" r:id="rId45"/>
    <p:sldId id="327" r:id="rId46"/>
    <p:sldId id="332" r:id="rId47"/>
    <p:sldId id="328" r:id="rId48"/>
    <p:sldId id="333" r:id="rId49"/>
    <p:sldId id="329" r:id="rId50"/>
    <p:sldId id="377" r:id="rId51"/>
    <p:sldId id="326" r:id="rId52"/>
    <p:sldId id="330" r:id="rId53"/>
    <p:sldId id="334" r:id="rId54"/>
    <p:sldId id="375" r:id="rId55"/>
    <p:sldId id="335" r:id="rId56"/>
    <p:sldId id="336" r:id="rId57"/>
    <p:sldId id="337" r:id="rId58"/>
    <p:sldId id="338" r:id="rId59"/>
    <p:sldId id="339" r:id="rId60"/>
    <p:sldId id="340" r:id="rId61"/>
    <p:sldId id="341" r:id="rId62"/>
    <p:sldId id="342" r:id="rId63"/>
    <p:sldId id="343" r:id="rId64"/>
    <p:sldId id="355" r:id="rId65"/>
    <p:sldId id="378" r:id="rId66"/>
    <p:sldId id="356" r:id="rId67"/>
    <p:sldId id="357" r:id="rId68"/>
    <p:sldId id="358" r:id="rId69"/>
    <p:sldId id="359" r:id="rId70"/>
    <p:sldId id="361" r:id="rId71"/>
    <p:sldId id="363" r:id="rId72"/>
    <p:sldId id="344" r:id="rId73"/>
    <p:sldId id="345" r:id="rId74"/>
    <p:sldId id="373" r:id="rId75"/>
    <p:sldId id="346" r:id="rId76"/>
    <p:sldId id="347" r:id="rId77"/>
    <p:sldId id="348" r:id="rId78"/>
    <p:sldId id="349" r:id="rId79"/>
    <p:sldId id="350" r:id="rId80"/>
    <p:sldId id="351" r:id="rId81"/>
    <p:sldId id="352" r:id="rId82"/>
    <p:sldId id="353" r:id="rId83"/>
    <p:sldId id="354" r:id="rId84"/>
    <p:sldId id="360" r:id="rId85"/>
    <p:sldId id="315" r:id="rId86"/>
  </p:sldIdLst>
  <p:sldSz cx="12192000" cy="6858000"/>
  <p:notesSz cx="7069138" cy="11209338"/>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6600"/>
    <a:srgbClr val="32995B"/>
    <a:srgbClr val="FF9856"/>
    <a:srgbClr val="FFFF6D"/>
    <a:srgbClr val="FFFEEF"/>
    <a:srgbClr val="010303"/>
    <a:srgbClr val="FF9966"/>
    <a:srgbClr val="33CC33"/>
    <a:srgbClr val="DA70D6"/>
    <a:srgbClr val="63C1D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08FB837D-C827-4EFA-A057-4D05807E0F7C}" styleName="Themed Style 1 - Accent 6">
    <a:tblBg>
      <a:fillRef idx="2">
        <a:schemeClr val="accent6"/>
      </a:fillRef>
      <a:effectRef idx="1">
        <a:schemeClr val="accent6"/>
      </a:effectRef>
    </a:tblBg>
    <a:wholeTbl>
      <a:tcTxStyle>
        <a:fontRef idx="minor">
          <a:scrgbClr r="0" g="0" b="0"/>
        </a:fontRef>
        <a:schemeClr val="dk1"/>
      </a:tcTxStyle>
      <a:tcStyle>
        <a:tcBdr>
          <a:left>
            <a:lnRef idx="1">
              <a:schemeClr val="accent6"/>
            </a:lnRef>
          </a:left>
          <a:right>
            <a:lnRef idx="1">
              <a:schemeClr val="accent6"/>
            </a:lnRef>
          </a:right>
          <a:top>
            <a:lnRef idx="1">
              <a:schemeClr val="accent6"/>
            </a:lnRef>
          </a:top>
          <a:bottom>
            <a:lnRef idx="1">
              <a:schemeClr val="accent6"/>
            </a:lnRef>
          </a:bottom>
          <a:insideH>
            <a:lnRef idx="1">
              <a:schemeClr val="accent6"/>
            </a:lnRef>
          </a:insideH>
          <a:insideV>
            <a:lnRef idx="1">
              <a:schemeClr val="accent6"/>
            </a:lnRef>
          </a:insideV>
        </a:tcBdr>
        <a:fill>
          <a:noFill/>
        </a:fill>
      </a:tcStyle>
    </a:wholeTbl>
    <a:band1H>
      <a:tcStyle>
        <a:tcBdr/>
        <a:fill>
          <a:solidFill>
            <a:schemeClr val="accent6">
              <a:alpha val="40000"/>
            </a:schemeClr>
          </a:solidFill>
        </a:fill>
      </a:tcStyle>
    </a:band1H>
    <a:band2H>
      <a:tcStyle>
        <a:tcBdr/>
      </a:tcStyle>
    </a:band2H>
    <a:band1V>
      <a:tcStyle>
        <a:tcBdr>
          <a:top>
            <a:lnRef idx="1">
              <a:schemeClr val="accent6"/>
            </a:lnRef>
          </a:top>
          <a:bottom>
            <a:lnRef idx="1">
              <a:schemeClr val="accent6"/>
            </a:lnRef>
          </a:bottom>
        </a:tcBdr>
        <a:fill>
          <a:solidFill>
            <a:schemeClr val="accent6">
              <a:alpha val="40000"/>
            </a:schemeClr>
          </a:solidFill>
        </a:fill>
      </a:tcStyle>
    </a:band1V>
    <a:band2V>
      <a:tcStyle>
        <a:tcBdr/>
      </a:tcStyle>
    </a:band2V>
    <a:lastCol>
      <a:tcTxStyle b="on"/>
      <a:tcStyle>
        <a:tcBdr>
          <a:left>
            <a:lnRef idx="2">
              <a:schemeClr val="accent6"/>
            </a:lnRef>
          </a:left>
          <a:right>
            <a:lnRef idx="1">
              <a:schemeClr val="accent6"/>
            </a:lnRef>
          </a:right>
          <a:top>
            <a:lnRef idx="1">
              <a:schemeClr val="accent6"/>
            </a:lnRef>
          </a:top>
          <a:bottom>
            <a:lnRef idx="1">
              <a:schemeClr val="accent6"/>
            </a:lnRef>
          </a:bottom>
          <a:insideH>
            <a:lnRef idx="1">
              <a:schemeClr val="accent6"/>
            </a:lnRef>
          </a:insideH>
          <a:insideV>
            <a:ln>
              <a:noFill/>
            </a:ln>
          </a:insideV>
        </a:tcBdr>
      </a:tcStyle>
    </a:lastCol>
    <a:firstCol>
      <a:tcTxStyle b="on"/>
      <a:tcStyle>
        <a:tcBdr>
          <a:left>
            <a:lnRef idx="1">
              <a:schemeClr val="accent6"/>
            </a:lnRef>
          </a:left>
          <a:right>
            <a:lnRef idx="2">
              <a:schemeClr val="accent6"/>
            </a:lnRef>
          </a:right>
          <a:top>
            <a:lnRef idx="1">
              <a:schemeClr val="accent6"/>
            </a:lnRef>
          </a:top>
          <a:bottom>
            <a:lnRef idx="1">
              <a:schemeClr val="accent6"/>
            </a:lnRef>
          </a:bottom>
          <a:insideH>
            <a:lnRef idx="1">
              <a:schemeClr val="accent6"/>
            </a:lnRef>
          </a:insideH>
          <a:insideV>
            <a:ln>
              <a:noFill/>
            </a:ln>
          </a:insideV>
        </a:tcBdr>
      </a:tcStyle>
    </a:firstCol>
    <a:lastRow>
      <a:tcTxStyle b="on"/>
      <a:tcStyle>
        <a:tcBdr>
          <a:left>
            <a:lnRef idx="1">
              <a:schemeClr val="accent6"/>
            </a:lnRef>
          </a:left>
          <a:right>
            <a:lnRef idx="1">
              <a:schemeClr val="accent6"/>
            </a:lnRef>
          </a:right>
          <a:top>
            <a:lnRef idx="2">
              <a:schemeClr val="accent6"/>
            </a:lnRef>
          </a:top>
          <a:bottom>
            <a:lnRef idx="2">
              <a:schemeClr val="accent6"/>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6"/>
            </a:lnRef>
          </a:left>
          <a:right>
            <a:lnRef idx="1">
              <a:schemeClr val="accent6"/>
            </a:lnRef>
          </a:right>
          <a:top>
            <a:lnRef idx="1">
              <a:schemeClr val="accent6"/>
            </a:lnRef>
          </a:top>
          <a:bottom>
            <a:lnRef idx="2">
              <a:schemeClr val="lt1"/>
            </a:lnRef>
          </a:bottom>
          <a:insideH>
            <a:ln>
              <a:noFill/>
            </a:ln>
          </a:insideH>
          <a:insideV>
            <a:ln>
              <a:noFill/>
            </a:ln>
          </a:insideV>
        </a:tcBdr>
        <a:fill>
          <a:solidFill>
            <a:schemeClr val="accent6"/>
          </a:solidFill>
        </a:fill>
      </a:tcStyle>
    </a:firstRow>
  </a:tblStyle>
  <a:tblStyle styleId="{638B1855-1B75-4FBE-930C-398BA8C253C6}" styleName="Themed Style 2 - Accent 6">
    <a:tblBg>
      <a:fillRef idx="3">
        <a:schemeClr val="accent6"/>
      </a:fillRef>
      <a:effectRef idx="3">
        <a:schemeClr val="accent6"/>
      </a:effectRef>
    </a:tblBg>
    <a:wholeTbl>
      <a:tcTxStyle>
        <a:fontRef idx="minor">
          <a:scrgbClr r="0" g="0" b="0"/>
        </a:fontRef>
        <a:schemeClr val="lt1"/>
      </a:tcTxStyle>
      <a:tcStyle>
        <a:tcBdr>
          <a:left>
            <a:lnRef idx="1">
              <a:schemeClr val="accent6">
                <a:tint val="50000"/>
              </a:schemeClr>
            </a:lnRef>
          </a:left>
          <a:right>
            <a:lnRef idx="1">
              <a:schemeClr val="accent6">
                <a:tint val="50000"/>
              </a:schemeClr>
            </a:lnRef>
          </a:right>
          <a:top>
            <a:lnRef idx="1">
              <a:schemeClr val="accent6">
                <a:tint val="50000"/>
              </a:schemeClr>
            </a:lnRef>
          </a:top>
          <a:bottom>
            <a:lnRef idx="1">
              <a:schemeClr val="accent6">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D113A9D2-9D6B-4929-AA2D-F23B5EE8CBE7}" styleName="Themed Style 2 - Accent 1">
    <a:tblBg>
      <a:fillRef idx="3">
        <a:schemeClr val="accent1"/>
      </a:fillRef>
      <a:effectRef idx="3">
        <a:schemeClr val="accent1"/>
      </a:effectRef>
    </a:tblBg>
    <a:wholeTbl>
      <a:tcTxStyle>
        <a:fontRef idx="minor">
          <a:scrgbClr r="0" g="0" b="0"/>
        </a:fontRef>
        <a:schemeClr val="lt1"/>
      </a:tcTxStyle>
      <a:tcStyle>
        <a:tcBdr>
          <a:left>
            <a:lnRef idx="1">
              <a:schemeClr val="accent1">
                <a:tint val="50000"/>
              </a:schemeClr>
            </a:lnRef>
          </a:left>
          <a:right>
            <a:lnRef idx="1">
              <a:schemeClr val="accent1">
                <a:tint val="50000"/>
              </a:schemeClr>
            </a:lnRef>
          </a:right>
          <a:top>
            <a:lnRef idx="1">
              <a:schemeClr val="accent1">
                <a:tint val="50000"/>
              </a:schemeClr>
            </a:lnRef>
          </a:top>
          <a:bottom>
            <a:lnRef idx="1">
              <a:schemeClr val="accent1">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22838BEF-8BB2-4498-84A7-C5851F593DF1}" styleName="Medium Style 4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solidFill>
            <a:schemeClr val="accent5">
              <a:tint val="20000"/>
            </a:schemeClr>
          </a:solidFill>
        </a:fill>
      </a:tcStyle>
    </a:wholeTbl>
    <a:band1H>
      <a:tcStyle>
        <a:tcBdr/>
        <a:fill>
          <a:solidFill>
            <a:schemeClr val="accent5">
              <a:tint val="40000"/>
            </a:schemeClr>
          </a:solidFill>
        </a:fill>
      </a:tcStyle>
    </a:band1H>
    <a:band1V>
      <a:tcStyle>
        <a:tcBdr/>
        <a:fill>
          <a:solidFill>
            <a:schemeClr val="accent5">
              <a:tint val="40000"/>
            </a:schemeClr>
          </a:solidFill>
        </a:fill>
      </a:tcStyle>
    </a:band1V>
    <a:lastCol>
      <a:tcTxStyle b="on"/>
      <a:tcStyle>
        <a:tcBdr/>
      </a:tcStyle>
    </a:lastCol>
    <a:firstCol>
      <a:tcTxStyle b="on"/>
      <a:tcStyle>
        <a:tcBdr/>
      </a:tcStyle>
    </a:firstCol>
    <a:lastRow>
      <a:tcTxStyle b="on"/>
      <a:tcStyle>
        <a:tcBdr>
          <a:top>
            <a:ln w="25400" cmpd="sng">
              <a:solidFill>
                <a:schemeClr val="accent5"/>
              </a:solidFill>
            </a:ln>
          </a:top>
        </a:tcBdr>
        <a:fill>
          <a:solidFill>
            <a:schemeClr val="accent5">
              <a:tint val="20000"/>
            </a:schemeClr>
          </a:solidFill>
        </a:fill>
      </a:tcStyle>
    </a:lastRow>
    <a:firstRow>
      <a:tcTxStyle b="on"/>
      <a:tcStyle>
        <a:tcBdr/>
        <a:fill>
          <a:solidFill>
            <a:schemeClr val="accent5">
              <a:tint val="20000"/>
            </a:schemeClr>
          </a:solidFill>
        </a:fill>
      </a:tcStyle>
    </a:firstRow>
  </a:tblStyle>
  <a:tblStyle styleId="{C4B1156A-380E-4F78-BDF5-A606A8083BF9}" styleName="Medium Style 4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w="12700" cmpd="sng">
              <a:solidFill>
                <a:schemeClr val="accent4"/>
              </a:solidFill>
            </a:ln>
          </a:insideV>
        </a:tcBdr>
        <a:fill>
          <a:solidFill>
            <a:schemeClr val="accent4">
              <a:tint val="20000"/>
            </a:schemeClr>
          </a:solidFill>
        </a:fill>
      </a:tcStyle>
    </a:wholeTbl>
    <a:band1H>
      <a:tcStyle>
        <a:tcBdr/>
        <a:fill>
          <a:solidFill>
            <a:schemeClr val="accent4">
              <a:tint val="40000"/>
            </a:schemeClr>
          </a:solidFill>
        </a:fill>
      </a:tcStyle>
    </a:band1H>
    <a:band1V>
      <a:tcStyle>
        <a:tcBdr/>
        <a:fill>
          <a:solidFill>
            <a:schemeClr val="accent4">
              <a:tint val="40000"/>
            </a:schemeClr>
          </a:solidFill>
        </a:fill>
      </a:tcStyle>
    </a:band1V>
    <a:lastCol>
      <a:tcTxStyle b="on"/>
      <a:tcStyle>
        <a:tcBdr/>
      </a:tcStyle>
    </a:lastCol>
    <a:firstCol>
      <a:tcTxStyle b="on"/>
      <a:tcStyle>
        <a:tcBdr/>
      </a:tcStyle>
    </a:firstCol>
    <a:lastRow>
      <a:tcTxStyle b="on"/>
      <a:tcStyle>
        <a:tcBdr>
          <a:top>
            <a:ln w="25400" cmpd="sng">
              <a:solidFill>
                <a:schemeClr val="accent4"/>
              </a:solidFill>
            </a:ln>
          </a:top>
        </a:tcBdr>
        <a:fill>
          <a:solidFill>
            <a:schemeClr val="accent4">
              <a:tint val="20000"/>
            </a:schemeClr>
          </a:solidFill>
        </a:fill>
      </a:tcStyle>
    </a:lastRow>
    <a:firstRow>
      <a:tcTxStyle b="on"/>
      <a:tcStyle>
        <a:tcBdr/>
        <a:fill>
          <a:solidFill>
            <a:schemeClr val="accent4">
              <a:tint val="20000"/>
            </a:schemeClr>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BDBED569-4797-4DF1-A0F4-6AAB3CD982D8}" styleName="Light Style 3 - Accent 5">
    <a:wholeTbl>
      <a:tcTxStyle>
        <a:fontRef idx="minor">
          <a:scrgbClr r="0" g="0" b="0"/>
        </a:fontRef>
        <a:schemeClr val="tx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noFill/>
        </a:fill>
      </a:tcStyle>
    </a:wholeTbl>
    <a:band1H>
      <a:tcStyle>
        <a:tcBdr/>
        <a:fill>
          <a:solidFill>
            <a:schemeClr val="accent5">
              <a:alpha val="20000"/>
            </a:schemeClr>
          </a:solidFill>
        </a:fill>
      </a:tcStyle>
    </a:band1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noFill/>
        </a:fill>
      </a:tcStyle>
    </a:lastRow>
    <a:firstRow>
      <a:tcTxStyle b="on"/>
      <a:tcStyle>
        <a:tcBdr>
          <a:bottom>
            <a:ln w="25400" cmpd="sng">
              <a:solidFill>
                <a:schemeClr val="accent5"/>
              </a:solidFill>
            </a:ln>
          </a:bottom>
        </a:tcBdr>
        <a:fill>
          <a:noFill/>
        </a:fill>
      </a:tcStyle>
    </a:firstRow>
  </a:tblStyle>
  <a:tblStyle styleId="{16D9F66E-5EB9-4882-86FB-DCBF35E3C3E4}" styleName="Medium Style 4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solidFill>
            <a:schemeClr val="accent6">
              <a:tint val="20000"/>
            </a:schemeClr>
          </a:solidFill>
        </a:fill>
      </a:tcStyle>
    </a:wholeTbl>
    <a:band1H>
      <a:tcStyle>
        <a:tcBdr/>
        <a:fill>
          <a:solidFill>
            <a:schemeClr val="accent6">
              <a:tint val="40000"/>
            </a:schemeClr>
          </a:solidFill>
        </a:fill>
      </a:tcStyle>
    </a:band1H>
    <a:band1V>
      <a:tcStyle>
        <a:tcBdr/>
        <a:fill>
          <a:solidFill>
            <a:schemeClr val="accent6">
              <a:tint val="40000"/>
            </a:schemeClr>
          </a:solidFill>
        </a:fill>
      </a:tcStyle>
    </a:band1V>
    <a:lastCol>
      <a:tcTxStyle b="on"/>
      <a:tcStyle>
        <a:tcBdr/>
      </a:tcStyle>
    </a:lastCol>
    <a:firstCol>
      <a:tcTxStyle b="on"/>
      <a:tcStyle>
        <a:tcBdr/>
      </a:tcStyle>
    </a:firstCol>
    <a:lastRow>
      <a:tcTxStyle b="on"/>
      <a:tcStyle>
        <a:tcBdr>
          <a:top>
            <a:ln w="25400" cmpd="sng">
              <a:solidFill>
                <a:schemeClr val="accent6"/>
              </a:solidFill>
            </a:ln>
          </a:top>
        </a:tcBdr>
        <a:fill>
          <a:solidFill>
            <a:schemeClr val="accent6">
              <a:tint val="20000"/>
            </a:schemeClr>
          </a:solidFill>
        </a:fill>
      </a:tcStyle>
    </a:lastRow>
    <a:firstRow>
      <a:tcTxStyle b="on"/>
      <a:tcStyle>
        <a:tcBdr/>
        <a:fill>
          <a:solidFill>
            <a:schemeClr val="accent6">
              <a:tint val="20000"/>
            </a:schemeClr>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 styleId="{D27102A9-8310-4765-A935-A1911B00CA55}" styleName="Light Style 1 - Accent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69C7853C-536D-4A76-A0AE-DD22124D55A5}" styleName="Themed Style 1 - Accent 3">
    <a:tblBg>
      <a:fillRef idx="2">
        <a:schemeClr val="accent3"/>
      </a:fillRef>
      <a:effectRef idx="1">
        <a:schemeClr val="accent3"/>
      </a:effectRef>
    </a:tblBg>
    <a:wholeTbl>
      <a:tcTxStyle>
        <a:fontRef idx="minor">
          <a:scrgbClr r="0" g="0" b="0"/>
        </a:fontRef>
        <a:schemeClr val="dk1"/>
      </a:tcTxStyle>
      <a:tcStyle>
        <a:tcBdr>
          <a:left>
            <a:lnRef idx="1">
              <a:schemeClr val="accent3"/>
            </a:lnRef>
          </a:left>
          <a:right>
            <a:lnRef idx="1">
              <a:schemeClr val="accent3"/>
            </a:lnRef>
          </a:right>
          <a:top>
            <a:lnRef idx="1">
              <a:schemeClr val="accent3"/>
            </a:lnRef>
          </a:top>
          <a:bottom>
            <a:lnRef idx="1">
              <a:schemeClr val="accent3"/>
            </a:lnRef>
          </a:bottom>
          <a:insideH>
            <a:lnRef idx="1">
              <a:schemeClr val="accent3"/>
            </a:lnRef>
          </a:insideH>
          <a:insideV>
            <a:lnRef idx="1">
              <a:schemeClr val="accent3"/>
            </a:lnRef>
          </a:insideV>
        </a:tcBdr>
        <a:fill>
          <a:noFill/>
        </a:fill>
      </a:tcStyle>
    </a:wholeTbl>
    <a:band1H>
      <a:tcStyle>
        <a:tcBdr/>
        <a:fill>
          <a:solidFill>
            <a:schemeClr val="accent3">
              <a:alpha val="40000"/>
            </a:schemeClr>
          </a:solidFill>
        </a:fill>
      </a:tcStyle>
    </a:band1H>
    <a:band2H>
      <a:tcStyle>
        <a:tcBdr/>
      </a:tcStyle>
    </a:band2H>
    <a:band1V>
      <a:tcStyle>
        <a:tcBdr>
          <a:top>
            <a:lnRef idx="1">
              <a:schemeClr val="accent3"/>
            </a:lnRef>
          </a:top>
          <a:bottom>
            <a:lnRef idx="1">
              <a:schemeClr val="accent3"/>
            </a:lnRef>
          </a:bottom>
        </a:tcBdr>
        <a:fill>
          <a:solidFill>
            <a:schemeClr val="accent3">
              <a:alpha val="40000"/>
            </a:schemeClr>
          </a:solidFill>
        </a:fill>
      </a:tcStyle>
    </a:band1V>
    <a:band2V>
      <a:tcStyle>
        <a:tcBdr/>
      </a:tcStyle>
    </a:band2V>
    <a:lastCol>
      <a:tcTxStyle b="on"/>
      <a:tcStyle>
        <a:tcBdr>
          <a:left>
            <a:lnRef idx="2">
              <a:schemeClr val="accent3"/>
            </a:lnRef>
          </a:left>
          <a:right>
            <a:lnRef idx="1">
              <a:schemeClr val="accent3"/>
            </a:lnRef>
          </a:right>
          <a:top>
            <a:lnRef idx="1">
              <a:schemeClr val="accent3"/>
            </a:lnRef>
          </a:top>
          <a:bottom>
            <a:lnRef idx="1">
              <a:schemeClr val="accent3"/>
            </a:lnRef>
          </a:bottom>
          <a:insideH>
            <a:lnRef idx="1">
              <a:schemeClr val="accent3"/>
            </a:lnRef>
          </a:insideH>
          <a:insideV>
            <a:ln>
              <a:noFill/>
            </a:ln>
          </a:insideV>
        </a:tcBdr>
      </a:tcStyle>
    </a:lastCol>
    <a:firstCol>
      <a:tcTxStyle b="on"/>
      <a:tcStyle>
        <a:tcBdr>
          <a:left>
            <a:lnRef idx="1">
              <a:schemeClr val="accent3"/>
            </a:lnRef>
          </a:left>
          <a:right>
            <a:lnRef idx="2">
              <a:schemeClr val="accent3"/>
            </a:lnRef>
          </a:right>
          <a:top>
            <a:lnRef idx="1">
              <a:schemeClr val="accent3"/>
            </a:lnRef>
          </a:top>
          <a:bottom>
            <a:lnRef idx="1">
              <a:schemeClr val="accent3"/>
            </a:lnRef>
          </a:bottom>
          <a:insideH>
            <a:lnRef idx="1">
              <a:schemeClr val="accent3"/>
            </a:lnRef>
          </a:insideH>
          <a:insideV>
            <a:ln>
              <a:noFill/>
            </a:ln>
          </a:insideV>
        </a:tcBdr>
      </a:tcStyle>
    </a:firstCol>
    <a:lastRow>
      <a:tcTxStyle b="on"/>
      <a:tcStyle>
        <a:tcBdr>
          <a:left>
            <a:lnRef idx="1">
              <a:schemeClr val="accent3"/>
            </a:lnRef>
          </a:left>
          <a:right>
            <a:lnRef idx="1">
              <a:schemeClr val="accent3"/>
            </a:lnRef>
          </a:right>
          <a:top>
            <a:lnRef idx="2">
              <a:schemeClr val="accent3"/>
            </a:lnRef>
          </a:top>
          <a:bottom>
            <a:lnRef idx="2">
              <a:schemeClr val="accent3"/>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3"/>
            </a:lnRef>
          </a:left>
          <a:right>
            <a:lnRef idx="1">
              <a:schemeClr val="accent3"/>
            </a:lnRef>
          </a:right>
          <a:top>
            <a:lnRef idx="1">
              <a:schemeClr val="accent3"/>
            </a:lnRef>
          </a:top>
          <a:bottom>
            <a:lnRef idx="2">
              <a:schemeClr val="lt1"/>
            </a:lnRef>
          </a:bottom>
          <a:insideH>
            <a:ln>
              <a:noFill/>
            </a:ln>
          </a:insideH>
          <a:insideV>
            <a:ln>
              <a:noFill/>
            </a:ln>
          </a:insideV>
        </a:tcBdr>
        <a:fill>
          <a:solidFill>
            <a:schemeClr val="accent3"/>
          </a:solidFill>
        </a:fill>
      </a:tcStyle>
    </a:firstRow>
  </a:tblStyle>
  <a:tblStyle styleId="{35758FB7-9AC5-4552-8A53-C91805E547FA}" styleName="Themed Style 1 - Accent 5">
    <a:tblBg>
      <a:fillRef idx="2">
        <a:schemeClr val="accent5"/>
      </a:fillRef>
      <a:effectRef idx="1">
        <a:schemeClr val="accent5"/>
      </a:effectRef>
    </a:tblBg>
    <a:wholeTbl>
      <a:tcTxStyle>
        <a:fontRef idx="minor">
          <a:scrgbClr r="0" g="0" b="0"/>
        </a:fontRef>
        <a:schemeClr val="dk1"/>
      </a:tcTxStyle>
      <a:tcStyle>
        <a:tcBdr>
          <a:left>
            <a:lnRef idx="1">
              <a:schemeClr val="accent5"/>
            </a:lnRef>
          </a:left>
          <a:right>
            <a:lnRef idx="1">
              <a:schemeClr val="accent5"/>
            </a:lnRef>
          </a:right>
          <a:top>
            <a:lnRef idx="1">
              <a:schemeClr val="accent5"/>
            </a:lnRef>
          </a:top>
          <a:bottom>
            <a:lnRef idx="1">
              <a:schemeClr val="accent5"/>
            </a:lnRef>
          </a:bottom>
          <a:insideH>
            <a:lnRef idx="1">
              <a:schemeClr val="accent5"/>
            </a:lnRef>
          </a:insideH>
          <a:insideV>
            <a:lnRef idx="1">
              <a:schemeClr val="accent5"/>
            </a:lnRef>
          </a:insideV>
        </a:tcBdr>
        <a:fill>
          <a:noFill/>
        </a:fill>
      </a:tcStyle>
    </a:wholeTbl>
    <a:band1H>
      <a:tcStyle>
        <a:tcBdr/>
        <a:fill>
          <a:solidFill>
            <a:schemeClr val="accent5">
              <a:alpha val="40000"/>
            </a:schemeClr>
          </a:solidFill>
        </a:fill>
      </a:tcStyle>
    </a:band1H>
    <a:band2H>
      <a:tcStyle>
        <a:tcBdr/>
      </a:tcStyle>
    </a:band2H>
    <a:band1V>
      <a:tcStyle>
        <a:tcBdr>
          <a:top>
            <a:lnRef idx="1">
              <a:schemeClr val="accent5"/>
            </a:lnRef>
          </a:top>
          <a:bottom>
            <a:lnRef idx="1">
              <a:schemeClr val="accent5"/>
            </a:lnRef>
          </a:bottom>
        </a:tcBdr>
        <a:fill>
          <a:solidFill>
            <a:schemeClr val="accent5">
              <a:alpha val="40000"/>
            </a:schemeClr>
          </a:solidFill>
        </a:fill>
      </a:tcStyle>
    </a:band1V>
    <a:band2V>
      <a:tcStyle>
        <a:tcBdr/>
      </a:tcStyle>
    </a:band2V>
    <a:lastCol>
      <a:tcTxStyle b="on"/>
      <a:tcStyle>
        <a:tcBdr>
          <a:left>
            <a:lnRef idx="2">
              <a:schemeClr val="accent5"/>
            </a:lnRef>
          </a:left>
          <a:right>
            <a:lnRef idx="1">
              <a:schemeClr val="accent5"/>
            </a:lnRef>
          </a:right>
          <a:top>
            <a:lnRef idx="1">
              <a:schemeClr val="accent5"/>
            </a:lnRef>
          </a:top>
          <a:bottom>
            <a:lnRef idx="1">
              <a:schemeClr val="accent5"/>
            </a:lnRef>
          </a:bottom>
          <a:insideH>
            <a:lnRef idx="1">
              <a:schemeClr val="accent5"/>
            </a:lnRef>
          </a:insideH>
          <a:insideV>
            <a:ln>
              <a:noFill/>
            </a:ln>
          </a:insideV>
        </a:tcBdr>
      </a:tcStyle>
    </a:lastCol>
    <a:firstCol>
      <a:tcTxStyle b="on"/>
      <a:tcStyle>
        <a:tcBdr>
          <a:left>
            <a:lnRef idx="1">
              <a:schemeClr val="accent5"/>
            </a:lnRef>
          </a:left>
          <a:right>
            <a:lnRef idx="2">
              <a:schemeClr val="accent5"/>
            </a:lnRef>
          </a:right>
          <a:top>
            <a:lnRef idx="1">
              <a:schemeClr val="accent5"/>
            </a:lnRef>
          </a:top>
          <a:bottom>
            <a:lnRef idx="1">
              <a:schemeClr val="accent5"/>
            </a:lnRef>
          </a:bottom>
          <a:insideH>
            <a:lnRef idx="1">
              <a:schemeClr val="accent5"/>
            </a:lnRef>
          </a:insideH>
          <a:insideV>
            <a:ln>
              <a:noFill/>
            </a:ln>
          </a:insideV>
        </a:tcBdr>
      </a:tcStyle>
    </a:firstCol>
    <a:lastRow>
      <a:tcTxStyle b="on"/>
      <a:tcStyle>
        <a:tcBdr>
          <a:left>
            <a:lnRef idx="1">
              <a:schemeClr val="accent5"/>
            </a:lnRef>
          </a:left>
          <a:right>
            <a:lnRef idx="1">
              <a:schemeClr val="accent5"/>
            </a:lnRef>
          </a:right>
          <a:top>
            <a:lnRef idx="2">
              <a:schemeClr val="accent5"/>
            </a:lnRef>
          </a:top>
          <a:bottom>
            <a:lnRef idx="2">
              <a:schemeClr val="accent5"/>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5"/>
            </a:lnRef>
          </a:left>
          <a:right>
            <a:lnRef idx="1">
              <a:schemeClr val="accent5"/>
            </a:lnRef>
          </a:right>
          <a:top>
            <a:lnRef idx="1">
              <a:schemeClr val="accent5"/>
            </a:lnRef>
          </a:top>
          <a:bottom>
            <a:lnRef idx="2">
              <a:schemeClr val="lt1"/>
            </a:lnRef>
          </a:bottom>
          <a:insideH>
            <a:ln>
              <a:noFill/>
            </a:ln>
          </a:insideH>
          <a:insideV>
            <a:ln>
              <a:noFill/>
            </a:ln>
          </a:insideV>
        </a:tcBdr>
        <a:fill>
          <a:solidFill>
            <a:schemeClr val="accent5"/>
          </a:solidFill>
        </a:fill>
      </a:tcStyle>
    </a:firstRow>
  </a:tblStyle>
  <a:tblStyle styleId="{0505E3EF-67EA-436B-97B2-0124C06EBD24}" styleName="Medium Style 4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solidFill>
            <a:schemeClr val="accent3">
              <a:tint val="20000"/>
            </a:schemeClr>
          </a:solidFill>
        </a:fill>
      </a:tcStyle>
    </a:wholeTbl>
    <a:band1H>
      <a:tcStyle>
        <a:tcBdr/>
        <a:fill>
          <a:solidFill>
            <a:schemeClr val="accent3">
              <a:tint val="40000"/>
            </a:schemeClr>
          </a:solidFill>
        </a:fill>
      </a:tcStyle>
    </a:band1H>
    <a:band1V>
      <a:tcStyle>
        <a:tcBdr/>
        <a:fill>
          <a:solidFill>
            <a:schemeClr val="accent3">
              <a:tint val="40000"/>
            </a:schemeClr>
          </a:solidFill>
        </a:fill>
      </a:tcStyle>
    </a:band1V>
    <a:lastCol>
      <a:tcTxStyle b="on"/>
      <a:tcStyle>
        <a:tcBdr/>
      </a:tcStyle>
    </a:lastCol>
    <a:firstCol>
      <a:tcTxStyle b="on"/>
      <a:tcStyle>
        <a:tcBdr/>
      </a:tcStyle>
    </a:firstCol>
    <a:lastRow>
      <a:tcTxStyle b="on"/>
      <a:tcStyle>
        <a:tcBdr>
          <a:top>
            <a:ln w="25400" cmpd="sng">
              <a:solidFill>
                <a:schemeClr val="accent3"/>
              </a:solidFill>
            </a:ln>
          </a:top>
        </a:tcBdr>
        <a:fill>
          <a:solidFill>
            <a:schemeClr val="accent3">
              <a:tint val="20000"/>
            </a:schemeClr>
          </a:solidFill>
        </a:fill>
      </a:tcStyle>
    </a:lastRow>
    <a:firstRow>
      <a:tcTxStyle b="on"/>
      <a:tcStyle>
        <a:tcBdr/>
        <a:fill>
          <a:solidFill>
            <a:schemeClr val="accent3">
              <a:tint val="20000"/>
            </a:schemeClr>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20033" autoAdjust="0"/>
    <p:restoredTop sz="94660"/>
  </p:normalViewPr>
  <p:slideViewPr>
    <p:cSldViewPr snapToGrid="0">
      <p:cViewPr varScale="1">
        <p:scale>
          <a:sx n="72" d="100"/>
          <a:sy n="72" d="100"/>
        </p:scale>
        <p:origin x="438" y="7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3.xml"/><Relationship Id="rId18" Type="http://schemas.openxmlformats.org/officeDocument/2006/relationships/slide" Target="slides/slide4.xml"/><Relationship Id="rId26" Type="http://schemas.openxmlformats.org/officeDocument/2006/relationships/slide" Target="slides/slide12.xml"/><Relationship Id="rId39" Type="http://schemas.openxmlformats.org/officeDocument/2006/relationships/slide" Target="slides/slide25.xml"/><Relationship Id="rId21" Type="http://schemas.openxmlformats.org/officeDocument/2006/relationships/slide" Target="slides/slide7.xml"/><Relationship Id="rId34" Type="http://schemas.openxmlformats.org/officeDocument/2006/relationships/slide" Target="slides/slide20.xml"/><Relationship Id="rId42" Type="http://schemas.openxmlformats.org/officeDocument/2006/relationships/slide" Target="slides/slide28.xml"/><Relationship Id="rId47" Type="http://schemas.openxmlformats.org/officeDocument/2006/relationships/slide" Target="slides/slide33.xml"/><Relationship Id="rId50" Type="http://schemas.openxmlformats.org/officeDocument/2006/relationships/slide" Target="slides/slide36.xml"/><Relationship Id="rId55" Type="http://schemas.openxmlformats.org/officeDocument/2006/relationships/slide" Target="slides/slide41.xml"/><Relationship Id="rId63" Type="http://schemas.openxmlformats.org/officeDocument/2006/relationships/slide" Target="slides/slide49.xml"/><Relationship Id="rId68" Type="http://schemas.openxmlformats.org/officeDocument/2006/relationships/slide" Target="slides/slide54.xml"/><Relationship Id="rId76" Type="http://schemas.openxmlformats.org/officeDocument/2006/relationships/slide" Target="slides/slide62.xml"/><Relationship Id="rId84" Type="http://schemas.openxmlformats.org/officeDocument/2006/relationships/slide" Target="slides/slide70.xml"/><Relationship Id="rId89" Type="http://schemas.openxmlformats.org/officeDocument/2006/relationships/presProps" Target="presProps.xml"/><Relationship Id="rId7" Type="http://schemas.openxmlformats.org/officeDocument/2006/relationships/slideMaster" Target="slideMasters/slideMaster7.xml"/><Relationship Id="rId71" Type="http://schemas.openxmlformats.org/officeDocument/2006/relationships/slide" Target="slides/slide57.xml"/><Relationship Id="rId92" Type="http://schemas.openxmlformats.org/officeDocument/2006/relationships/tableStyles" Target="tableStyles.xml"/><Relationship Id="rId2" Type="http://schemas.openxmlformats.org/officeDocument/2006/relationships/slideMaster" Target="slideMasters/slideMaster2.xml"/><Relationship Id="rId16" Type="http://schemas.openxmlformats.org/officeDocument/2006/relationships/slide" Target="slides/slide2.xml"/><Relationship Id="rId29" Type="http://schemas.openxmlformats.org/officeDocument/2006/relationships/slide" Target="slides/slide15.xml"/><Relationship Id="rId11" Type="http://schemas.openxmlformats.org/officeDocument/2006/relationships/slideMaster" Target="slideMasters/slideMaster11.xml"/><Relationship Id="rId24" Type="http://schemas.openxmlformats.org/officeDocument/2006/relationships/slide" Target="slides/slide10.xml"/><Relationship Id="rId32" Type="http://schemas.openxmlformats.org/officeDocument/2006/relationships/slide" Target="slides/slide18.xml"/><Relationship Id="rId37" Type="http://schemas.openxmlformats.org/officeDocument/2006/relationships/slide" Target="slides/slide23.xml"/><Relationship Id="rId40" Type="http://schemas.openxmlformats.org/officeDocument/2006/relationships/slide" Target="slides/slide26.xml"/><Relationship Id="rId45" Type="http://schemas.openxmlformats.org/officeDocument/2006/relationships/slide" Target="slides/slide31.xml"/><Relationship Id="rId53" Type="http://schemas.openxmlformats.org/officeDocument/2006/relationships/slide" Target="slides/slide39.xml"/><Relationship Id="rId58" Type="http://schemas.openxmlformats.org/officeDocument/2006/relationships/slide" Target="slides/slide44.xml"/><Relationship Id="rId66" Type="http://schemas.openxmlformats.org/officeDocument/2006/relationships/slide" Target="slides/slide52.xml"/><Relationship Id="rId74" Type="http://schemas.openxmlformats.org/officeDocument/2006/relationships/slide" Target="slides/slide60.xml"/><Relationship Id="rId79" Type="http://schemas.openxmlformats.org/officeDocument/2006/relationships/slide" Target="slides/slide65.xml"/><Relationship Id="rId87" Type="http://schemas.openxmlformats.org/officeDocument/2006/relationships/notesMaster" Target="notesMasters/notesMaster1.xml"/><Relationship Id="rId5" Type="http://schemas.openxmlformats.org/officeDocument/2006/relationships/slideMaster" Target="slideMasters/slideMaster5.xml"/><Relationship Id="rId61" Type="http://schemas.openxmlformats.org/officeDocument/2006/relationships/slide" Target="slides/slide47.xml"/><Relationship Id="rId82" Type="http://schemas.openxmlformats.org/officeDocument/2006/relationships/slide" Target="slides/slide68.xml"/><Relationship Id="rId90" Type="http://schemas.openxmlformats.org/officeDocument/2006/relationships/viewProps" Target="viewProps.xml"/><Relationship Id="rId19" Type="http://schemas.openxmlformats.org/officeDocument/2006/relationships/slide" Target="slides/slide5.xml"/><Relationship Id="rId14" Type="http://schemas.openxmlformats.org/officeDocument/2006/relationships/slideMaster" Target="slideMasters/slideMaster14.xml"/><Relationship Id="rId22" Type="http://schemas.openxmlformats.org/officeDocument/2006/relationships/slide" Target="slides/slide8.xml"/><Relationship Id="rId27" Type="http://schemas.openxmlformats.org/officeDocument/2006/relationships/slide" Target="slides/slide13.xml"/><Relationship Id="rId30" Type="http://schemas.openxmlformats.org/officeDocument/2006/relationships/slide" Target="slides/slide16.xml"/><Relationship Id="rId35" Type="http://schemas.openxmlformats.org/officeDocument/2006/relationships/slide" Target="slides/slide21.xml"/><Relationship Id="rId43" Type="http://schemas.openxmlformats.org/officeDocument/2006/relationships/slide" Target="slides/slide29.xml"/><Relationship Id="rId48" Type="http://schemas.openxmlformats.org/officeDocument/2006/relationships/slide" Target="slides/slide34.xml"/><Relationship Id="rId56" Type="http://schemas.openxmlformats.org/officeDocument/2006/relationships/slide" Target="slides/slide42.xml"/><Relationship Id="rId64" Type="http://schemas.openxmlformats.org/officeDocument/2006/relationships/slide" Target="slides/slide50.xml"/><Relationship Id="rId69" Type="http://schemas.openxmlformats.org/officeDocument/2006/relationships/slide" Target="slides/slide55.xml"/><Relationship Id="rId77" Type="http://schemas.openxmlformats.org/officeDocument/2006/relationships/slide" Target="slides/slide63.xml"/><Relationship Id="rId8" Type="http://schemas.openxmlformats.org/officeDocument/2006/relationships/slideMaster" Target="slideMasters/slideMaster8.xml"/><Relationship Id="rId51" Type="http://schemas.openxmlformats.org/officeDocument/2006/relationships/slide" Target="slides/slide37.xml"/><Relationship Id="rId72" Type="http://schemas.openxmlformats.org/officeDocument/2006/relationships/slide" Target="slides/slide58.xml"/><Relationship Id="rId80" Type="http://schemas.openxmlformats.org/officeDocument/2006/relationships/slide" Target="slides/slide66.xml"/><Relationship Id="rId85" Type="http://schemas.openxmlformats.org/officeDocument/2006/relationships/slide" Target="slides/slide71.xml"/><Relationship Id="rId93" Type="http://schemas.microsoft.com/office/2016/11/relationships/changesInfo" Target="changesInfos/changesInfo1.xml"/><Relationship Id="rId3" Type="http://schemas.openxmlformats.org/officeDocument/2006/relationships/slideMaster" Target="slideMasters/slideMaster3.xml"/><Relationship Id="rId12" Type="http://schemas.openxmlformats.org/officeDocument/2006/relationships/slideMaster" Target="slideMasters/slideMaster12.xml"/><Relationship Id="rId17" Type="http://schemas.openxmlformats.org/officeDocument/2006/relationships/slide" Target="slides/slide3.xml"/><Relationship Id="rId25" Type="http://schemas.openxmlformats.org/officeDocument/2006/relationships/slide" Target="slides/slide11.xml"/><Relationship Id="rId33" Type="http://schemas.openxmlformats.org/officeDocument/2006/relationships/slide" Target="slides/slide19.xml"/><Relationship Id="rId38" Type="http://schemas.openxmlformats.org/officeDocument/2006/relationships/slide" Target="slides/slide24.xml"/><Relationship Id="rId46" Type="http://schemas.openxmlformats.org/officeDocument/2006/relationships/slide" Target="slides/slide32.xml"/><Relationship Id="rId59" Type="http://schemas.openxmlformats.org/officeDocument/2006/relationships/slide" Target="slides/slide45.xml"/><Relationship Id="rId67" Type="http://schemas.openxmlformats.org/officeDocument/2006/relationships/slide" Target="slides/slide53.xml"/><Relationship Id="rId20" Type="http://schemas.openxmlformats.org/officeDocument/2006/relationships/slide" Target="slides/slide6.xml"/><Relationship Id="rId41" Type="http://schemas.openxmlformats.org/officeDocument/2006/relationships/slide" Target="slides/slide27.xml"/><Relationship Id="rId54" Type="http://schemas.openxmlformats.org/officeDocument/2006/relationships/slide" Target="slides/slide40.xml"/><Relationship Id="rId62" Type="http://schemas.openxmlformats.org/officeDocument/2006/relationships/slide" Target="slides/slide48.xml"/><Relationship Id="rId70" Type="http://schemas.openxmlformats.org/officeDocument/2006/relationships/slide" Target="slides/slide56.xml"/><Relationship Id="rId75" Type="http://schemas.openxmlformats.org/officeDocument/2006/relationships/slide" Target="slides/slide61.xml"/><Relationship Id="rId83" Type="http://schemas.openxmlformats.org/officeDocument/2006/relationships/slide" Target="slides/slide69.xml"/><Relationship Id="rId88" Type="http://schemas.openxmlformats.org/officeDocument/2006/relationships/handoutMaster" Target="handoutMasters/handoutMaster1.xml"/><Relationship Id="rId91"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1.xml"/><Relationship Id="rId23" Type="http://schemas.openxmlformats.org/officeDocument/2006/relationships/slide" Target="slides/slide9.xml"/><Relationship Id="rId28" Type="http://schemas.openxmlformats.org/officeDocument/2006/relationships/slide" Target="slides/slide14.xml"/><Relationship Id="rId36" Type="http://schemas.openxmlformats.org/officeDocument/2006/relationships/slide" Target="slides/slide22.xml"/><Relationship Id="rId49" Type="http://schemas.openxmlformats.org/officeDocument/2006/relationships/slide" Target="slides/slide35.xml"/><Relationship Id="rId57" Type="http://schemas.openxmlformats.org/officeDocument/2006/relationships/slide" Target="slides/slide43.xml"/><Relationship Id="rId10" Type="http://schemas.openxmlformats.org/officeDocument/2006/relationships/slideMaster" Target="slideMasters/slideMaster10.xml"/><Relationship Id="rId31" Type="http://schemas.openxmlformats.org/officeDocument/2006/relationships/slide" Target="slides/slide17.xml"/><Relationship Id="rId44" Type="http://schemas.openxmlformats.org/officeDocument/2006/relationships/slide" Target="slides/slide30.xml"/><Relationship Id="rId52" Type="http://schemas.openxmlformats.org/officeDocument/2006/relationships/slide" Target="slides/slide38.xml"/><Relationship Id="rId60" Type="http://schemas.openxmlformats.org/officeDocument/2006/relationships/slide" Target="slides/slide46.xml"/><Relationship Id="rId65" Type="http://schemas.openxmlformats.org/officeDocument/2006/relationships/slide" Target="slides/slide51.xml"/><Relationship Id="rId73" Type="http://schemas.openxmlformats.org/officeDocument/2006/relationships/slide" Target="slides/slide59.xml"/><Relationship Id="rId78" Type="http://schemas.openxmlformats.org/officeDocument/2006/relationships/slide" Target="slides/slide64.xml"/><Relationship Id="rId81" Type="http://schemas.openxmlformats.org/officeDocument/2006/relationships/slide" Target="slides/slide67.xml"/><Relationship Id="rId86" Type="http://schemas.openxmlformats.org/officeDocument/2006/relationships/slide" Target="slides/slide72.xml"/><Relationship Id="rId4" Type="http://schemas.openxmlformats.org/officeDocument/2006/relationships/slideMaster" Target="slideMasters/slideMaster4.xml"/><Relationship Id="rId9" Type="http://schemas.openxmlformats.org/officeDocument/2006/relationships/slideMaster" Target="slideMasters/slideMaster9.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PME RSJD Ska" userId="5cf91b3ea628cd44" providerId="LiveId" clId="{DDC05DED-1AE5-4086-88CA-EE8595023520}"/>
    <pc:docChg chg="undo redo custSel addSld modSld sldOrd">
      <pc:chgData name="PME RSJD Ska" userId="5cf91b3ea628cd44" providerId="LiveId" clId="{DDC05DED-1AE5-4086-88CA-EE8595023520}" dt="2022-05-09T07:30:20.005" v="3151" actId="20577"/>
      <pc:docMkLst>
        <pc:docMk/>
      </pc:docMkLst>
      <pc:sldChg chg="modSp mod">
        <pc:chgData name="PME RSJD Ska" userId="5cf91b3ea628cd44" providerId="LiveId" clId="{DDC05DED-1AE5-4086-88CA-EE8595023520}" dt="2022-04-19T06:07:50.882" v="9" actId="20577"/>
        <pc:sldMkLst>
          <pc:docMk/>
          <pc:sldMk cId="710850834" sldId="284"/>
        </pc:sldMkLst>
        <pc:spChg chg="mod">
          <ac:chgData name="PME RSJD Ska" userId="5cf91b3ea628cd44" providerId="LiveId" clId="{DDC05DED-1AE5-4086-88CA-EE8595023520}" dt="2022-04-19T06:07:50.882" v="9" actId="20577"/>
          <ac:spMkLst>
            <pc:docMk/>
            <pc:sldMk cId="710850834" sldId="284"/>
            <ac:spMk id="16" creationId="{00000000-0000-0000-0000-000000000000}"/>
          </ac:spMkLst>
        </pc:spChg>
      </pc:sldChg>
      <pc:sldChg chg="modSp mod">
        <pc:chgData name="PME RSJD Ska" userId="5cf91b3ea628cd44" providerId="LiveId" clId="{DDC05DED-1AE5-4086-88CA-EE8595023520}" dt="2022-04-25T07:40:38.276" v="2857" actId="207"/>
        <pc:sldMkLst>
          <pc:docMk/>
          <pc:sldMk cId="3043977267" sldId="300"/>
        </pc:sldMkLst>
        <pc:graphicFrameChg chg="modGraphic">
          <ac:chgData name="PME RSJD Ska" userId="5cf91b3ea628cd44" providerId="LiveId" clId="{DDC05DED-1AE5-4086-88CA-EE8595023520}" dt="2022-04-25T07:40:38.276" v="2857" actId="207"/>
          <ac:graphicFrameMkLst>
            <pc:docMk/>
            <pc:sldMk cId="3043977267" sldId="300"/>
            <ac:graphicFrameMk id="5" creationId="{D911905A-B228-49CE-BCF1-8EAE1F4D38FC}"/>
          </ac:graphicFrameMkLst>
        </pc:graphicFrameChg>
        <pc:graphicFrameChg chg="modGraphic">
          <ac:chgData name="PME RSJD Ska" userId="5cf91b3ea628cd44" providerId="LiveId" clId="{DDC05DED-1AE5-4086-88CA-EE8595023520}" dt="2022-04-25T07:40:32.426" v="2856" actId="207"/>
          <ac:graphicFrameMkLst>
            <pc:docMk/>
            <pc:sldMk cId="3043977267" sldId="300"/>
            <ac:graphicFrameMk id="7" creationId="{36C496B3-BFF4-417E-81A4-5898AAAAA6CA}"/>
          </ac:graphicFrameMkLst>
        </pc:graphicFrameChg>
      </pc:sldChg>
      <pc:sldChg chg="modSp mod">
        <pc:chgData name="PME RSJD Ska" userId="5cf91b3ea628cd44" providerId="LiveId" clId="{DDC05DED-1AE5-4086-88CA-EE8595023520}" dt="2022-04-19T06:12:43.642" v="52" actId="14734"/>
        <pc:sldMkLst>
          <pc:docMk/>
          <pc:sldMk cId="1171376126" sldId="301"/>
        </pc:sldMkLst>
        <pc:graphicFrameChg chg="modGraphic">
          <ac:chgData name="PME RSJD Ska" userId="5cf91b3ea628cd44" providerId="LiveId" clId="{DDC05DED-1AE5-4086-88CA-EE8595023520}" dt="2022-04-19T06:12:20.231" v="45" actId="798"/>
          <ac:graphicFrameMkLst>
            <pc:docMk/>
            <pc:sldMk cId="1171376126" sldId="301"/>
            <ac:graphicFrameMk id="9" creationId="{CC71D72C-8EB9-4AF1-9F68-7A411B6DE8B1}"/>
          </ac:graphicFrameMkLst>
        </pc:graphicFrameChg>
        <pc:graphicFrameChg chg="modGraphic">
          <ac:chgData name="PME RSJD Ska" userId="5cf91b3ea628cd44" providerId="LiveId" clId="{DDC05DED-1AE5-4086-88CA-EE8595023520}" dt="2022-04-19T06:12:43.642" v="52" actId="14734"/>
          <ac:graphicFrameMkLst>
            <pc:docMk/>
            <pc:sldMk cId="1171376126" sldId="301"/>
            <ac:graphicFrameMk id="13" creationId="{40ED0B87-8305-408F-8217-A58BFBBE52D5}"/>
          </ac:graphicFrameMkLst>
        </pc:graphicFrameChg>
      </pc:sldChg>
      <pc:sldChg chg="modSp mod">
        <pc:chgData name="PME RSJD Ska" userId="5cf91b3ea628cd44" providerId="LiveId" clId="{DDC05DED-1AE5-4086-88CA-EE8595023520}" dt="2022-04-27T02:24:11.301" v="2885" actId="798"/>
        <pc:sldMkLst>
          <pc:docMk/>
          <pc:sldMk cId="285892389" sldId="302"/>
        </pc:sldMkLst>
        <pc:graphicFrameChg chg="modGraphic">
          <ac:chgData name="PME RSJD Ska" userId="5cf91b3ea628cd44" providerId="LiveId" clId="{DDC05DED-1AE5-4086-88CA-EE8595023520}" dt="2022-04-27T02:24:11.301" v="2885" actId="798"/>
          <ac:graphicFrameMkLst>
            <pc:docMk/>
            <pc:sldMk cId="285892389" sldId="302"/>
            <ac:graphicFrameMk id="5" creationId="{5B3D02C4-E1C0-4BD1-8733-F5852E07D85E}"/>
          </ac:graphicFrameMkLst>
        </pc:graphicFrameChg>
      </pc:sldChg>
      <pc:sldChg chg="modSp mod">
        <pc:chgData name="PME RSJD Ska" userId="5cf91b3ea628cd44" providerId="LiveId" clId="{DDC05DED-1AE5-4086-88CA-EE8595023520}" dt="2022-04-19T06:14:32.605" v="84" actId="14734"/>
        <pc:sldMkLst>
          <pc:docMk/>
          <pc:sldMk cId="2106510895" sldId="319"/>
        </pc:sldMkLst>
        <pc:graphicFrameChg chg="modGraphic">
          <ac:chgData name="PME RSJD Ska" userId="5cf91b3ea628cd44" providerId="LiveId" clId="{DDC05DED-1AE5-4086-88CA-EE8595023520}" dt="2022-04-19T06:14:32.605" v="84" actId="14734"/>
          <ac:graphicFrameMkLst>
            <pc:docMk/>
            <pc:sldMk cId="2106510895" sldId="319"/>
            <ac:graphicFrameMk id="13" creationId="{3D2F9DE9-485D-4E38-8E02-26974394B7F7}"/>
          </ac:graphicFrameMkLst>
        </pc:graphicFrameChg>
      </pc:sldChg>
      <pc:sldChg chg="modSp mod">
        <pc:chgData name="PME RSJD Ska" userId="5cf91b3ea628cd44" providerId="LiveId" clId="{DDC05DED-1AE5-4086-88CA-EE8595023520}" dt="2022-04-19T06:14:12.068" v="78" actId="1036"/>
        <pc:sldMkLst>
          <pc:docMk/>
          <pc:sldMk cId="1410095159" sldId="320"/>
        </pc:sldMkLst>
        <pc:graphicFrameChg chg="mod modGraphic">
          <ac:chgData name="PME RSJD Ska" userId="5cf91b3ea628cd44" providerId="LiveId" clId="{DDC05DED-1AE5-4086-88CA-EE8595023520}" dt="2022-04-19T06:14:12.068" v="78" actId="1036"/>
          <ac:graphicFrameMkLst>
            <pc:docMk/>
            <pc:sldMk cId="1410095159" sldId="320"/>
            <ac:graphicFrameMk id="37" creationId="{9477CE2B-7C3B-4715-A5AB-D12A444CB2C5}"/>
          </ac:graphicFrameMkLst>
        </pc:graphicFrameChg>
      </pc:sldChg>
      <pc:sldChg chg="modSp mod">
        <pc:chgData name="PME RSJD Ska" userId="5cf91b3ea628cd44" providerId="LiveId" clId="{DDC05DED-1AE5-4086-88CA-EE8595023520}" dt="2022-04-19T06:13:34.311" v="68" actId="14734"/>
        <pc:sldMkLst>
          <pc:docMk/>
          <pc:sldMk cId="444552548" sldId="321"/>
        </pc:sldMkLst>
        <pc:graphicFrameChg chg="modGraphic">
          <ac:chgData name="PME RSJD Ska" userId="5cf91b3ea628cd44" providerId="LiveId" clId="{DDC05DED-1AE5-4086-88CA-EE8595023520}" dt="2022-04-19T06:13:16.531" v="60" actId="14734"/>
          <ac:graphicFrameMkLst>
            <pc:docMk/>
            <pc:sldMk cId="444552548" sldId="321"/>
            <ac:graphicFrameMk id="3" creationId="{00000000-0000-0000-0000-000000000000}"/>
          </ac:graphicFrameMkLst>
        </pc:graphicFrameChg>
        <pc:graphicFrameChg chg="modGraphic">
          <ac:chgData name="PME RSJD Ska" userId="5cf91b3ea628cd44" providerId="LiveId" clId="{DDC05DED-1AE5-4086-88CA-EE8595023520}" dt="2022-04-19T06:13:34.311" v="68" actId="14734"/>
          <ac:graphicFrameMkLst>
            <pc:docMk/>
            <pc:sldMk cId="444552548" sldId="321"/>
            <ac:graphicFrameMk id="50" creationId="{FF3A40EC-2DCF-4C63-8323-9DAB10DE1C67}"/>
          </ac:graphicFrameMkLst>
        </pc:graphicFrameChg>
      </pc:sldChg>
      <pc:sldChg chg="modSp mod">
        <pc:chgData name="PME RSJD Ska" userId="5cf91b3ea628cd44" providerId="LiveId" clId="{DDC05DED-1AE5-4086-88CA-EE8595023520}" dt="2022-04-19T06:14:57.644" v="96" actId="14734"/>
        <pc:sldMkLst>
          <pc:docMk/>
          <pc:sldMk cId="3398083351" sldId="322"/>
        </pc:sldMkLst>
        <pc:graphicFrameChg chg="mod modGraphic">
          <ac:chgData name="PME RSJD Ska" userId="5cf91b3ea628cd44" providerId="LiveId" clId="{DDC05DED-1AE5-4086-88CA-EE8595023520}" dt="2022-04-19T06:14:57.644" v="96" actId="14734"/>
          <ac:graphicFrameMkLst>
            <pc:docMk/>
            <pc:sldMk cId="3398083351" sldId="322"/>
            <ac:graphicFrameMk id="10" creationId="{996E4BED-2D7A-4460-B88F-905CE5B92D41}"/>
          </ac:graphicFrameMkLst>
        </pc:graphicFrameChg>
      </pc:sldChg>
      <pc:sldChg chg="modSp mod">
        <pc:chgData name="PME RSJD Ska" userId="5cf91b3ea628cd44" providerId="LiveId" clId="{DDC05DED-1AE5-4086-88CA-EE8595023520}" dt="2022-04-19T06:16:09.540" v="113" actId="14734"/>
        <pc:sldMkLst>
          <pc:docMk/>
          <pc:sldMk cId="414029133" sldId="323"/>
        </pc:sldMkLst>
        <pc:graphicFrameChg chg="modGraphic">
          <ac:chgData name="PME RSJD Ska" userId="5cf91b3ea628cd44" providerId="LiveId" clId="{DDC05DED-1AE5-4086-88CA-EE8595023520}" dt="2022-04-19T06:16:09.540" v="113" actId="14734"/>
          <ac:graphicFrameMkLst>
            <pc:docMk/>
            <pc:sldMk cId="414029133" sldId="323"/>
            <ac:graphicFrameMk id="11" creationId="{2C58953F-6398-4608-93E9-A81ED2D413AA}"/>
          </ac:graphicFrameMkLst>
        </pc:graphicFrameChg>
      </pc:sldChg>
      <pc:sldChg chg="modSp mod">
        <pc:chgData name="PME RSJD Ska" userId="5cf91b3ea628cd44" providerId="LiveId" clId="{DDC05DED-1AE5-4086-88CA-EE8595023520}" dt="2022-04-19T06:15:41.600" v="106" actId="20577"/>
        <pc:sldMkLst>
          <pc:docMk/>
          <pc:sldMk cId="2132667929" sldId="324"/>
        </pc:sldMkLst>
        <pc:graphicFrameChg chg="modGraphic">
          <ac:chgData name="PME RSJD Ska" userId="5cf91b3ea628cd44" providerId="LiveId" clId="{DDC05DED-1AE5-4086-88CA-EE8595023520}" dt="2022-04-19T06:15:41.600" v="106" actId="20577"/>
          <ac:graphicFrameMkLst>
            <pc:docMk/>
            <pc:sldMk cId="2132667929" sldId="324"/>
            <ac:graphicFrameMk id="12" creationId="{2477EF41-954D-4742-B499-2752D13D1DD8}"/>
          </ac:graphicFrameMkLst>
        </pc:graphicFrameChg>
      </pc:sldChg>
      <pc:sldChg chg="modSp mod">
        <pc:chgData name="PME RSJD Ska" userId="5cf91b3ea628cd44" providerId="LiveId" clId="{DDC05DED-1AE5-4086-88CA-EE8595023520}" dt="2022-04-19T06:15:28.610" v="102" actId="14734"/>
        <pc:sldMkLst>
          <pc:docMk/>
          <pc:sldMk cId="2453905441" sldId="325"/>
        </pc:sldMkLst>
        <pc:graphicFrameChg chg="modGraphic">
          <ac:chgData name="PME RSJD Ska" userId="5cf91b3ea628cd44" providerId="LiveId" clId="{DDC05DED-1AE5-4086-88CA-EE8595023520}" dt="2022-04-19T06:15:28.610" v="102" actId="14734"/>
          <ac:graphicFrameMkLst>
            <pc:docMk/>
            <pc:sldMk cId="2453905441" sldId="325"/>
            <ac:graphicFrameMk id="9" creationId="{57AFBB6F-B37E-46BD-B2C1-420BCC01FB45}"/>
          </ac:graphicFrameMkLst>
        </pc:graphicFrameChg>
      </pc:sldChg>
      <pc:sldChg chg="delSp modSp mod">
        <pc:chgData name="PME RSJD Ska" userId="5cf91b3ea628cd44" providerId="LiveId" clId="{DDC05DED-1AE5-4086-88CA-EE8595023520}" dt="2022-04-20T01:32:25.428" v="372" actId="14734"/>
        <pc:sldMkLst>
          <pc:docMk/>
          <pc:sldMk cId="590138116" sldId="326"/>
        </pc:sldMkLst>
        <pc:graphicFrameChg chg="mod modGraphic">
          <ac:chgData name="PME RSJD Ska" userId="5cf91b3ea628cd44" providerId="LiveId" clId="{DDC05DED-1AE5-4086-88CA-EE8595023520}" dt="2022-04-20T01:32:25.428" v="372" actId="14734"/>
          <ac:graphicFrameMkLst>
            <pc:docMk/>
            <pc:sldMk cId="590138116" sldId="326"/>
            <ac:graphicFrameMk id="13" creationId="{8263502F-E394-4E86-AABF-13674409AE44}"/>
          </ac:graphicFrameMkLst>
        </pc:graphicFrameChg>
        <pc:graphicFrameChg chg="del">
          <ac:chgData name="PME RSJD Ska" userId="5cf91b3ea628cd44" providerId="LiveId" clId="{DDC05DED-1AE5-4086-88CA-EE8595023520}" dt="2022-04-20T01:31:14.924" v="355" actId="478"/>
          <ac:graphicFrameMkLst>
            <pc:docMk/>
            <pc:sldMk cId="590138116" sldId="326"/>
            <ac:graphicFrameMk id="14" creationId="{EC551F0A-332F-4535-AD12-3E7F0B77568A}"/>
          </ac:graphicFrameMkLst>
        </pc:graphicFrameChg>
      </pc:sldChg>
      <pc:sldChg chg="modSp mod">
        <pc:chgData name="PME RSJD Ska" userId="5cf91b3ea628cd44" providerId="LiveId" clId="{DDC05DED-1AE5-4086-88CA-EE8595023520}" dt="2022-04-19T06:17:32.684" v="137" actId="14734"/>
        <pc:sldMkLst>
          <pc:docMk/>
          <pc:sldMk cId="191027008" sldId="327"/>
        </pc:sldMkLst>
        <pc:graphicFrameChg chg="modGraphic">
          <ac:chgData name="PME RSJD Ska" userId="5cf91b3ea628cd44" providerId="LiveId" clId="{DDC05DED-1AE5-4086-88CA-EE8595023520}" dt="2022-04-19T06:17:32.684" v="137" actId="14734"/>
          <ac:graphicFrameMkLst>
            <pc:docMk/>
            <pc:sldMk cId="191027008" sldId="327"/>
            <ac:graphicFrameMk id="3" creationId="{00000000-0000-0000-0000-000000000000}"/>
          </ac:graphicFrameMkLst>
        </pc:graphicFrameChg>
      </pc:sldChg>
      <pc:sldChg chg="modSp mod">
        <pc:chgData name="PME RSJD Ska" userId="5cf91b3ea628cd44" providerId="LiveId" clId="{DDC05DED-1AE5-4086-88CA-EE8595023520}" dt="2022-05-09T03:57:04.165" v="2996" actId="20577"/>
        <pc:sldMkLst>
          <pc:docMk/>
          <pc:sldMk cId="1971803122" sldId="328"/>
        </pc:sldMkLst>
        <pc:graphicFrameChg chg="modGraphic">
          <ac:chgData name="PME RSJD Ska" userId="5cf91b3ea628cd44" providerId="LiveId" clId="{DDC05DED-1AE5-4086-88CA-EE8595023520}" dt="2022-05-09T03:57:04.165" v="2996" actId="20577"/>
          <ac:graphicFrameMkLst>
            <pc:docMk/>
            <pc:sldMk cId="1971803122" sldId="328"/>
            <ac:graphicFrameMk id="13" creationId="{E90CAFE2-73A9-4657-943C-A7942E9649F6}"/>
          </ac:graphicFrameMkLst>
        </pc:graphicFrameChg>
      </pc:sldChg>
      <pc:sldChg chg="modSp mod">
        <pc:chgData name="PME RSJD Ska" userId="5cf91b3ea628cd44" providerId="LiveId" clId="{DDC05DED-1AE5-4086-88CA-EE8595023520}" dt="2022-04-20T01:17:36.309" v="220" actId="14734"/>
        <pc:sldMkLst>
          <pc:docMk/>
          <pc:sldMk cId="3009847807" sldId="329"/>
        </pc:sldMkLst>
        <pc:graphicFrameChg chg="modGraphic">
          <ac:chgData name="PME RSJD Ska" userId="5cf91b3ea628cd44" providerId="LiveId" clId="{DDC05DED-1AE5-4086-88CA-EE8595023520}" dt="2022-04-20T01:17:36.309" v="220" actId="14734"/>
          <ac:graphicFrameMkLst>
            <pc:docMk/>
            <pc:sldMk cId="3009847807" sldId="329"/>
            <ac:graphicFrameMk id="18" creationId="{8C26713A-40E9-4D49-A290-C0392C1E3821}"/>
          </ac:graphicFrameMkLst>
        </pc:graphicFrameChg>
      </pc:sldChg>
      <pc:sldChg chg="modSp mod">
        <pc:chgData name="PME RSJD Ska" userId="5cf91b3ea628cd44" providerId="LiveId" clId="{DDC05DED-1AE5-4086-88CA-EE8595023520}" dt="2022-04-20T01:33:11.425" v="381" actId="14734"/>
        <pc:sldMkLst>
          <pc:docMk/>
          <pc:sldMk cId="1347692935" sldId="330"/>
        </pc:sldMkLst>
        <pc:graphicFrameChg chg="modGraphic">
          <ac:chgData name="PME RSJD Ska" userId="5cf91b3ea628cd44" providerId="LiveId" clId="{DDC05DED-1AE5-4086-88CA-EE8595023520}" dt="2022-04-20T01:33:11.425" v="381" actId="14734"/>
          <ac:graphicFrameMkLst>
            <pc:docMk/>
            <pc:sldMk cId="1347692935" sldId="330"/>
            <ac:graphicFrameMk id="14" creationId="{9E61D657-FA72-4590-942B-9C51D1874337}"/>
          </ac:graphicFrameMkLst>
        </pc:graphicFrameChg>
      </pc:sldChg>
      <pc:sldChg chg="modSp mod">
        <pc:chgData name="PME RSJD Ska" userId="5cf91b3ea628cd44" providerId="LiveId" clId="{DDC05DED-1AE5-4086-88CA-EE8595023520}" dt="2022-04-19T06:17:05.362" v="131" actId="14100"/>
        <pc:sldMkLst>
          <pc:docMk/>
          <pc:sldMk cId="2479413726" sldId="331"/>
        </pc:sldMkLst>
        <pc:graphicFrameChg chg="mod modGraphic">
          <ac:chgData name="PME RSJD Ska" userId="5cf91b3ea628cd44" providerId="LiveId" clId="{DDC05DED-1AE5-4086-88CA-EE8595023520}" dt="2022-04-19T06:17:05.362" v="131" actId="14100"/>
          <ac:graphicFrameMkLst>
            <pc:docMk/>
            <pc:sldMk cId="2479413726" sldId="331"/>
            <ac:graphicFrameMk id="3" creationId="{1A2A2A20-967F-442D-8022-613322CB8CE1}"/>
          </ac:graphicFrameMkLst>
        </pc:graphicFrameChg>
      </pc:sldChg>
      <pc:sldChg chg="modSp mod">
        <pc:chgData name="PME RSJD Ska" userId="5cf91b3ea628cd44" providerId="LiveId" clId="{DDC05DED-1AE5-4086-88CA-EE8595023520}" dt="2022-05-09T07:30:20.005" v="3151" actId="20577"/>
        <pc:sldMkLst>
          <pc:docMk/>
          <pc:sldMk cId="3251382740" sldId="332"/>
        </pc:sldMkLst>
        <pc:graphicFrameChg chg="mod modGraphic">
          <ac:chgData name="PME RSJD Ska" userId="5cf91b3ea628cd44" providerId="LiveId" clId="{DDC05DED-1AE5-4086-88CA-EE8595023520}" dt="2022-05-09T07:30:20.005" v="3151" actId="20577"/>
          <ac:graphicFrameMkLst>
            <pc:docMk/>
            <pc:sldMk cId="3251382740" sldId="332"/>
            <ac:graphicFrameMk id="11" creationId="{E3844609-46DC-4E4F-B7E5-80169B7F4619}"/>
          </ac:graphicFrameMkLst>
        </pc:graphicFrameChg>
      </pc:sldChg>
      <pc:sldChg chg="modSp mod">
        <pc:chgData name="PME RSJD Ska" userId="5cf91b3ea628cd44" providerId="LiveId" clId="{DDC05DED-1AE5-4086-88CA-EE8595023520}" dt="2022-05-09T07:15:01.283" v="3121" actId="20577"/>
        <pc:sldMkLst>
          <pc:docMk/>
          <pc:sldMk cId="1231669483" sldId="333"/>
        </pc:sldMkLst>
        <pc:graphicFrameChg chg="modGraphic">
          <ac:chgData name="PME RSJD Ska" userId="5cf91b3ea628cd44" providerId="LiveId" clId="{DDC05DED-1AE5-4086-88CA-EE8595023520}" dt="2022-05-09T07:15:01.283" v="3121" actId="20577"/>
          <ac:graphicFrameMkLst>
            <pc:docMk/>
            <pc:sldMk cId="1231669483" sldId="333"/>
            <ac:graphicFrameMk id="3" creationId="{00000000-0000-0000-0000-000000000000}"/>
          </ac:graphicFrameMkLst>
        </pc:graphicFrameChg>
      </pc:sldChg>
      <pc:sldChg chg="modSp mod">
        <pc:chgData name="PME RSJD Ska" userId="5cf91b3ea628cd44" providerId="LiveId" clId="{DDC05DED-1AE5-4086-88CA-EE8595023520}" dt="2022-04-20T01:33:33.845" v="387" actId="14734"/>
        <pc:sldMkLst>
          <pc:docMk/>
          <pc:sldMk cId="1892794910" sldId="334"/>
        </pc:sldMkLst>
        <pc:graphicFrameChg chg="modGraphic">
          <ac:chgData name="PME RSJD Ska" userId="5cf91b3ea628cd44" providerId="LiveId" clId="{DDC05DED-1AE5-4086-88CA-EE8595023520}" dt="2022-04-20T01:33:33.845" v="387" actId="14734"/>
          <ac:graphicFrameMkLst>
            <pc:docMk/>
            <pc:sldMk cId="1892794910" sldId="334"/>
            <ac:graphicFrameMk id="3" creationId="{00000000-0000-0000-0000-000000000000}"/>
          </ac:graphicFrameMkLst>
        </pc:graphicFrameChg>
      </pc:sldChg>
      <pc:sldChg chg="modSp mod">
        <pc:chgData name="PME RSJD Ska" userId="5cf91b3ea628cd44" providerId="LiveId" clId="{DDC05DED-1AE5-4086-88CA-EE8595023520}" dt="2022-05-09T04:36:16.049" v="3074" actId="20577"/>
        <pc:sldMkLst>
          <pc:docMk/>
          <pc:sldMk cId="3193259650" sldId="335"/>
        </pc:sldMkLst>
        <pc:graphicFrameChg chg="modGraphic">
          <ac:chgData name="PME RSJD Ska" userId="5cf91b3ea628cd44" providerId="LiveId" clId="{DDC05DED-1AE5-4086-88CA-EE8595023520}" dt="2022-05-09T04:36:16.049" v="3074" actId="20577"/>
          <ac:graphicFrameMkLst>
            <pc:docMk/>
            <pc:sldMk cId="3193259650" sldId="335"/>
            <ac:graphicFrameMk id="14" creationId="{443A8222-6CC6-4A71-928B-3736633C9C39}"/>
          </ac:graphicFrameMkLst>
        </pc:graphicFrameChg>
      </pc:sldChg>
      <pc:sldChg chg="modSp mod">
        <pc:chgData name="PME RSJD Ska" userId="5cf91b3ea628cd44" providerId="LiveId" clId="{DDC05DED-1AE5-4086-88CA-EE8595023520}" dt="2022-05-09T03:59:29.374" v="3042" actId="14734"/>
        <pc:sldMkLst>
          <pc:docMk/>
          <pc:sldMk cId="1726274755" sldId="344"/>
        </pc:sldMkLst>
        <pc:graphicFrameChg chg="mod modGraphic">
          <ac:chgData name="PME RSJD Ska" userId="5cf91b3ea628cd44" providerId="LiveId" clId="{DDC05DED-1AE5-4086-88CA-EE8595023520}" dt="2022-05-09T03:59:29.374" v="3042" actId="14734"/>
          <ac:graphicFrameMkLst>
            <pc:docMk/>
            <pc:sldMk cId="1726274755" sldId="344"/>
            <ac:graphicFrameMk id="5" creationId="{081A0C3E-7A5E-41F6-A06A-CE303648FE75}"/>
          </ac:graphicFrameMkLst>
        </pc:graphicFrameChg>
      </pc:sldChg>
      <pc:sldChg chg="modSp mod">
        <pc:chgData name="PME RSJD Ska" userId="5cf91b3ea628cd44" providerId="LiveId" clId="{DDC05DED-1AE5-4086-88CA-EE8595023520}" dt="2022-05-09T04:38:45.444" v="3109" actId="14734"/>
        <pc:sldMkLst>
          <pc:docMk/>
          <pc:sldMk cId="4019242632" sldId="345"/>
        </pc:sldMkLst>
        <pc:graphicFrameChg chg="mod modGraphic">
          <ac:chgData name="PME RSJD Ska" userId="5cf91b3ea628cd44" providerId="LiveId" clId="{DDC05DED-1AE5-4086-88CA-EE8595023520}" dt="2022-05-09T04:38:45.444" v="3109" actId="14734"/>
          <ac:graphicFrameMkLst>
            <pc:docMk/>
            <pc:sldMk cId="4019242632" sldId="345"/>
            <ac:graphicFrameMk id="4" creationId="{87E110C1-9BA2-4877-9D76-4845011B7CD3}"/>
          </ac:graphicFrameMkLst>
        </pc:graphicFrameChg>
      </pc:sldChg>
      <pc:sldChg chg="addSp modSp mod">
        <pc:chgData name="PME RSJD Ska" userId="5cf91b3ea628cd44" providerId="LiveId" clId="{DDC05DED-1AE5-4086-88CA-EE8595023520}" dt="2022-04-25T02:24:56.127" v="1065"/>
        <pc:sldMkLst>
          <pc:docMk/>
          <pc:sldMk cId="460041760" sldId="346"/>
        </pc:sldMkLst>
        <pc:graphicFrameChg chg="add mod">
          <ac:chgData name="PME RSJD Ska" userId="5cf91b3ea628cd44" providerId="LiveId" clId="{DDC05DED-1AE5-4086-88CA-EE8595023520}" dt="2022-04-25T02:24:56.127" v="1065"/>
          <ac:graphicFrameMkLst>
            <pc:docMk/>
            <pc:sldMk cId="460041760" sldId="346"/>
            <ac:graphicFrameMk id="2" creationId="{B1941ABD-576D-4955-86BF-F05C0F5D1370}"/>
          </ac:graphicFrameMkLst>
        </pc:graphicFrameChg>
        <pc:graphicFrameChg chg="mod modGraphic">
          <ac:chgData name="PME RSJD Ska" userId="5cf91b3ea628cd44" providerId="LiveId" clId="{DDC05DED-1AE5-4086-88CA-EE8595023520}" dt="2022-04-25T02:24:52.308" v="1064" actId="572"/>
          <ac:graphicFrameMkLst>
            <pc:docMk/>
            <pc:sldMk cId="460041760" sldId="346"/>
            <ac:graphicFrameMk id="6" creationId="{5C9ADB83-5CED-47F3-AA81-2A06DE63E3BE}"/>
          </ac:graphicFrameMkLst>
        </pc:graphicFrameChg>
      </pc:sldChg>
      <pc:sldChg chg="modSp mod">
        <pc:chgData name="PME RSJD Ska" userId="5cf91b3ea628cd44" providerId="LiveId" clId="{DDC05DED-1AE5-4086-88CA-EE8595023520}" dt="2022-04-25T07:35:23.046" v="2850" actId="20577"/>
        <pc:sldMkLst>
          <pc:docMk/>
          <pc:sldMk cId="1498420510" sldId="347"/>
        </pc:sldMkLst>
        <pc:graphicFrameChg chg="mod modGraphic">
          <ac:chgData name="PME RSJD Ska" userId="5cf91b3ea628cd44" providerId="LiveId" clId="{DDC05DED-1AE5-4086-88CA-EE8595023520}" dt="2022-04-25T07:35:23.046" v="2850" actId="20577"/>
          <ac:graphicFrameMkLst>
            <pc:docMk/>
            <pc:sldMk cId="1498420510" sldId="347"/>
            <ac:graphicFrameMk id="4" creationId="{7513A864-06E4-4FA4-BF98-54EE6E3C1490}"/>
          </ac:graphicFrameMkLst>
        </pc:graphicFrameChg>
      </pc:sldChg>
      <pc:sldChg chg="modSp mod">
        <pc:chgData name="PME RSJD Ska" userId="5cf91b3ea628cd44" providerId="LiveId" clId="{DDC05DED-1AE5-4086-88CA-EE8595023520}" dt="2022-04-27T02:36:40.735" v="2972" actId="20577"/>
        <pc:sldMkLst>
          <pc:docMk/>
          <pc:sldMk cId="822221272" sldId="348"/>
        </pc:sldMkLst>
        <pc:spChg chg="mod">
          <ac:chgData name="PME RSJD Ska" userId="5cf91b3ea628cd44" providerId="LiveId" clId="{DDC05DED-1AE5-4086-88CA-EE8595023520}" dt="2022-04-25T02:34:06.821" v="1378" actId="1038"/>
          <ac:spMkLst>
            <pc:docMk/>
            <pc:sldMk cId="822221272" sldId="348"/>
            <ac:spMk id="3" creationId="{00000000-0000-0000-0000-000000000000}"/>
          </ac:spMkLst>
        </pc:spChg>
        <pc:spChg chg="mod">
          <ac:chgData name="PME RSJD Ska" userId="5cf91b3ea628cd44" providerId="LiveId" clId="{DDC05DED-1AE5-4086-88CA-EE8595023520}" dt="2022-04-25T02:36:55.149" v="1525" actId="1035"/>
          <ac:spMkLst>
            <pc:docMk/>
            <pc:sldMk cId="822221272" sldId="348"/>
            <ac:spMk id="4" creationId="{00000000-0000-0000-0000-000000000000}"/>
          </ac:spMkLst>
        </pc:spChg>
        <pc:graphicFrameChg chg="mod modGraphic">
          <ac:chgData name="PME RSJD Ska" userId="5cf91b3ea628cd44" providerId="LiveId" clId="{DDC05DED-1AE5-4086-88CA-EE8595023520}" dt="2022-04-27T02:30:05.620" v="2943" actId="120"/>
          <ac:graphicFrameMkLst>
            <pc:docMk/>
            <pc:sldMk cId="822221272" sldId="348"/>
            <ac:graphicFrameMk id="5" creationId="{64930AB0-CC51-4F46-A17F-161DF1E0F204}"/>
          </ac:graphicFrameMkLst>
        </pc:graphicFrameChg>
        <pc:graphicFrameChg chg="mod modGraphic">
          <ac:chgData name="PME RSJD Ska" userId="5cf91b3ea628cd44" providerId="LiveId" clId="{DDC05DED-1AE5-4086-88CA-EE8595023520}" dt="2022-04-27T02:36:40.735" v="2972" actId="20577"/>
          <ac:graphicFrameMkLst>
            <pc:docMk/>
            <pc:sldMk cId="822221272" sldId="348"/>
            <ac:graphicFrameMk id="6" creationId="{5C6C4CAC-2524-4079-AF50-2B1A93FFCEEF}"/>
          </ac:graphicFrameMkLst>
        </pc:graphicFrameChg>
      </pc:sldChg>
      <pc:sldChg chg="modSp mod">
        <pc:chgData name="PME RSJD Ska" userId="5cf91b3ea628cd44" providerId="LiveId" clId="{DDC05DED-1AE5-4086-88CA-EE8595023520}" dt="2022-04-27T02:30:39.478" v="2945" actId="120"/>
        <pc:sldMkLst>
          <pc:docMk/>
          <pc:sldMk cId="2702072554" sldId="349"/>
        </pc:sldMkLst>
        <pc:graphicFrameChg chg="modGraphic">
          <ac:chgData name="PME RSJD Ska" userId="5cf91b3ea628cd44" providerId="LiveId" clId="{DDC05DED-1AE5-4086-88CA-EE8595023520}" dt="2022-04-27T02:30:28.226" v="2944" actId="120"/>
          <ac:graphicFrameMkLst>
            <pc:docMk/>
            <pc:sldMk cId="2702072554" sldId="349"/>
            <ac:graphicFrameMk id="5" creationId="{6A62A4A1-55F7-4487-AAC1-C088D6C2EAAB}"/>
          </ac:graphicFrameMkLst>
        </pc:graphicFrameChg>
        <pc:graphicFrameChg chg="modGraphic">
          <ac:chgData name="PME RSJD Ska" userId="5cf91b3ea628cd44" providerId="LiveId" clId="{DDC05DED-1AE5-4086-88CA-EE8595023520}" dt="2022-04-27T02:30:39.478" v="2945" actId="120"/>
          <ac:graphicFrameMkLst>
            <pc:docMk/>
            <pc:sldMk cId="2702072554" sldId="349"/>
            <ac:graphicFrameMk id="7" creationId="{B871FC0D-3CC7-43FF-89C5-58435ED0ECDD}"/>
          </ac:graphicFrameMkLst>
        </pc:graphicFrameChg>
      </pc:sldChg>
      <pc:sldChg chg="modSp mod">
        <pc:chgData name="PME RSJD Ska" userId="5cf91b3ea628cd44" providerId="LiveId" clId="{DDC05DED-1AE5-4086-88CA-EE8595023520}" dt="2022-04-25T02:45:17.310" v="1808" actId="20577"/>
        <pc:sldMkLst>
          <pc:docMk/>
          <pc:sldMk cId="2719609671" sldId="350"/>
        </pc:sldMkLst>
        <pc:graphicFrameChg chg="modGraphic">
          <ac:chgData name="PME RSJD Ska" userId="5cf91b3ea628cd44" providerId="LiveId" clId="{DDC05DED-1AE5-4086-88CA-EE8595023520}" dt="2022-04-25T02:43:57.747" v="1742" actId="20577"/>
          <ac:graphicFrameMkLst>
            <pc:docMk/>
            <pc:sldMk cId="2719609671" sldId="350"/>
            <ac:graphicFrameMk id="6" creationId="{250280CA-8451-4524-B7CE-7B81E3428D7A}"/>
          </ac:graphicFrameMkLst>
        </pc:graphicFrameChg>
        <pc:graphicFrameChg chg="modGraphic">
          <ac:chgData name="PME RSJD Ska" userId="5cf91b3ea628cd44" providerId="LiveId" clId="{DDC05DED-1AE5-4086-88CA-EE8595023520}" dt="2022-04-25T02:45:17.310" v="1808" actId="20577"/>
          <ac:graphicFrameMkLst>
            <pc:docMk/>
            <pc:sldMk cId="2719609671" sldId="350"/>
            <ac:graphicFrameMk id="8" creationId="{D475F56A-8EBD-4950-9EFF-84B2795A7006}"/>
          </ac:graphicFrameMkLst>
        </pc:graphicFrameChg>
      </pc:sldChg>
      <pc:sldChg chg="modSp mod">
        <pc:chgData name="PME RSJD Ska" userId="5cf91b3ea628cd44" providerId="LiveId" clId="{DDC05DED-1AE5-4086-88CA-EE8595023520}" dt="2022-04-27T02:31:18.909" v="2947" actId="120"/>
        <pc:sldMkLst>
          <pc:docMk/>
          <pc:sldMk cId="2688222577" sldId="351"/>
        </pc:sldMkLst>
        <pc:spChg chg="mod">
          <ac:chgData name="PME RSJD Ska" userId="5cf91b3ea628cd44" providerId="LiveId" clId="{DDC05DED-1AE5-4086-88CA-EE8595023520}" dt="2022-04-25T02:46:50.817" v="2009" actId="1038"/>
          <ac:spMkLst>
            <pc:docMk/>
            <pc:sldMk cId="2688222577" sldId="351"/>
            <ac:spMk id="3" creationId="{00000000-0000-0000-0000-000000000000}"/>
          </ac:spMkLst>
        </pc:spChg>
        <pc:spChg chg="mod">
          <ac:chgData name="PME RSJD Ska" userId="5cf91b3ea628cd44" providerId="LiveId" clId="{DDC05DED-1AE5-4086-88CA-EE8595023520}" dt="2022-04-25T02:47:18.763" v="2139" actId="1035"/>
          <ac:spMkLst>
            <pc:docMk/>
            <pc:sldMk cId="2688222577" sldId="351"/>
            <ac:spMk id="4" creationId="{00000000-0000-0000-0000-000000000000}"/>
          </ac:spMkLst>
        </pc:spChg>
        <pc:graphicFrameChg chg="mod modGraphic">
          <ac:chgData name="PME RSJD Ska" userId="5cf91b3ea628cd44" providerId="LiveId" clId="{DDC05DED-1AE5-4086-88CA-EE8595023520}" dt="2022-04-27T02:30:57.174" v="2946" actId="120"/>
          <ac:graphicFrameMkLst>
            <pc:docMk/>
            <pc:sldMk cId="2688222577" sldId="351"/>
            <ac:graphicFrameMk id="5" creationId="{6859E58E-DC91-4D83-A89F-57CC7C696DBE}"/>
          </ac:graphicFrameMkLst>
        </pc:graphicFrameChg>
        <pc:graphicFrameChg chg="mod modGraphic">
          <ac:chgData name="PME RSJD Ska" userId="5cf91b3ea628cd44" providerId="LiveId" clId="{DDC05DED-1AE5-4086-88CA-EE8595023520}" dt="2022-04-27T02:31:18.909" v="2947" actId="120"/>
          <ac:graphicFrameMkLst>
            <pc:docMk/>
            <pc:sldMk cId="2688222577" sldId="351"/>
            <ac:graphicFrameMk id="7" creationId="{AF857BA6-D424-48D5-8930-4D346627C04A}"/>
          </ac:graphicFrameMkLst>
        </pc:graphicFrameChg>
      </pc:sldChg>
      <pc:sldChg chg="modSp mod">
        <pc:chgData name="PME RSJD Ska" userId="5cf91b3ea628cd44" providerId="LiveId" clId="{DDC05DED-1AE5-4086-88CA-EE8595023520}" dt="2022-04-27T02:31:30.130" v="2948" actId="120"/>
        <pc:sldMkLst>
          <pc:docMk/>
          <pc:sldMk cId="1379051140" sldId="352"/>
        </pc:sldMkLst>
        <pc:graphicFrameChg chg="mod modGraphic">
          <ac:chgData name="PME RSJD Ska" userId="5cf91b3ea628cd44" providerId="LiveId" clId="{DDC05DED-1AE5-4086-88CA-EE8595023520}" dt="2022-04-27T02:31:30.130" v="2948" actId="120"/>
          <ac:graphicFrameMkLst>
            <pc:docMk/>
            <pc:sldMk cId="1379051140" sldId="352"/>
            <ac:graphicFrameMk id="4" creationId="{5859E9B2-7A64-4321-B800-D0E8E287873F}"/>
          </ac:graphicFrameMkLst>
        </pc:graphicFrameChg>
      </pc:sldChg>
      <pc:sldChg chg="modSp mod">
        <pc:chgData name="PME RSJD Ska" userId="5cf91b3ea628cd44" providerId="LiveId" clId="{DDC05DED-1AE5-4086-88CA-EE8595023520}" dt="2022-04-27T02:35:28.797" v="2960" actId="20577"/>
        <pc:sldMkLst>
          <pc:docMk/>
          <pc:sldMk cId="2044282698" sldId="353"/>
        </pc:sldMkLst>
        <pc:graphicFrameChg chg="modGraphic">
          <ac:chgData name="PME RSJD Ska" userId="5cf91b3ea628cd44" providerId="LiveId" clId="{DDC05DED-1AE5-4086-88CA-EE8595023520}" dt="2022-04-27T02:35:28.797" v="2960" actId="20577"/>
          <ac:graphicFrameMkLst>
            <pc:docMk/>
            <pc:sldMk cId="2044282698" sldId="353"/>
            <ac:graphicFrameMk id="5" creationId="{BB7FC863-3CF0-4F22-9AF3-53B65E86C8DF}"/>
          </ac:graphicFrameMkLst>
        </pc:graphicFrameChg>
        <pc:graphicFrameChg chg="mod modGraphic">
          <ac:chgData name="PME RSJD Ska" userId="5cf91b3ea628cd44" providerId="LiveId" clId="{DDC05DED-1AE5-4086-88CA-EE8595023520}" dt="2022-04-25T07:31:58.564" v="2827" actId="14734"/>
          <ac:graphicFrameMkLst>
            <pc:docMk/>
            <pc:sldMk cId="2044282698" sldId="353"/>
            <ac:graphicFrameMk id="6" creationId="{53E56594-803F-4995-9101-BA6FC38F66A4}"/>
          </ac:graphicFrameMkLst>
        </pc:graphicFrameChg>
      </pc:sldChg>
      <pc:sldChg chg="modSp mod">
        <pc:chgData name="PME RSJD Ska" userId="5cf91b3ea628cd44" providerId="LiveId" clId="{DDC05DED-1AE5-4086-88CA-EE8595023520}" dt="2022-04-27T02:32:10.400" v="2951" actId="120"/>
        <pc:sldMkLst>
          <pc:docMk/>
          <pc:sldMk cId="603808283" sldId="354"/>
        </pc:sldMkLst>
        <pc:spChg chg="mod">
          <ac:chgData name="PME RSJD Ska" userId="5cf91b3ea628cd44" providerId="LiveId" clId="{DDC05DED-1AE5-4086-88CA-EE8595023520}" dt="2022-04-25T03:56:42.617" v="2706" actId="1036"/>
          <ac:spMkLst>
            <pc:docMk/>
            <pc:sldMk cId="603808283" sldId="354"/>
            <ac:spMk id="4" creationId="{00000000-0000-0000-0000-000000000000}"/>
          </ac:spMkLst>
        </pc:spChg>
        <pc:graphicFrameChg chg="mod modGraphic">
          <ac:chgData name="PME RSJD Ska" userId="5cf91b3ea628cd44" providerId="LiveId" clId="{DDC05DED-1AE5-4086-88CA-EE8595023520}" dt="2022-04-27T02:32:02.675" v="2950" actId="120"/>
          <ac:graphicFrameMkLst>
            <pc:docMk/>
            <pc:sldMk cId="603808283" sldId="354"/>
            <ac:graphicFrameMk id="5" creationId="{1AAB34C9-7162-4DC2-838E-FD1504808EA9}"/>
          </ac:graphicFrameMkLst>
        </pc:graphicFrameChg>
        <pc:graphicFrameChg chg="mod modGraphic">
          <ac:chgData name="PME RSJD Ska" userId="5cf91b3ea628cd44" providerId="LiveId" clId="{DDC05DED-1AE5-4086-88CA-EE8595023520}" dt="2022-04-27T02:32:10.400" v="2951" actId="120"/>
          <ac:graphicFrameMkLst>
            <pc:docMk/>
            <pc:sldMk cId="603808283" sldId="354"/>
            <ac:graphicFrameMk id="6" creationId="{18397A8B-FA7D-4A74-8202-02DCBC4DF650}"/>
          </ac:graphicFrameMkLst>
        </pc:graphicFrameChg>
      </pc:sldChg>
      <pc:sldChg chg="delSp modSp mod">
        <pc:chgData name="PME RSJD Ska" userId="5cf91b3ea628cd44" providerId="LiveId" clId="{DDC05DED-1AE5-4086-88CA-EE8595023520}" dt="2022-04-27T02:41:42.008" v="2973" actId="120"/>
        <pc:sldMkLst>
          <pc:docMk/>
          <pc:sldMk cId="4244113889" sldId="355"/>
        </pc:sldMkLst>
        <pc:spChg chg="del mod">
          <ac:chgData name="PME RSJD Ska" userId="5cf91b3ea628cd44" providerId="LiveId" clId="{DDC05DED-1AE5-4086-88CA-EE8595023520}" dt="2022-04-25T01:19:43.878" v="390" actId="478"/>
          <ac:spMkLst>
            <pc:docMk/>
            <pc:sldMk cId="4244113889" sldId="355"/>
            <ac:spMk id="20" creationId="{2F221B31-8C44-4027-9761-27C857C7F976}"/>
          </ac:spMkLst>
        </pc:spChg>
        <pc:graphicFrameChg chg="modGraphic">
          <ac:chgData name="PME RSJD Ska" userId="5cf91b3ea628cd44" providerId="LiveId" clId="{DDC05DED-1AE5-4086-88CA-EE8595023520}" dt="2022-04-27T02:41:42.008" v="2973" actId="120"/>
          <ac:graphicFrameMkLst>
            <pc:docMk/>
            <pc:sldMk cId="4244113889" sldId="355"/>
            <ac:graphicFrameMk id="13" creationId="{5E446848-3513-4462-9102-A534BB49F219}"/>
          </ac:graphicFrameMkLst>
        </pc:graphicFrameChg>
        <pc:graphicFrameChg chg="del modGraphic">
          <ac:chgData name="PME RSJD Ska" userId="5cf91b3ea628cd44" providerId="LiveId" clId="{DDC05DED-1AE5-4086-88CA-EE8595023520}" dt="2022-04-25T01:19:51.389" v="392" actId="478"/>
          <ac:graphicFrameMkLst>
            <pc:docMk/>
            <pc:sldMk cId="4244113889" sldId="355"/>
            <ac:graphicFrameMk id="14" creationId="{8D19E686-7D64-46A8-ABE5-546F34D8058C}"/>
          </ac:graphicFrameMkLst>
        </pc:graphicFrameChg>
      </pc:sldChg>
      <pc:sldChg chg="modSp mod">
        <pc:chgData name="PME RSJD Ska" userId="5cf91b3ea628cd44" providerId="LiveId" clId="{DDC05DED-1AE5-4086-88CA-EE8595023520}" dt="2022-04-25T01:25:59.674" v="616" actId="14734"/>
        <pc:sldMkLst>
          <pc:docMk/>
          <pc:sldMk cId="382294222" sldId="356"/>
        </pc:sldMkLst>
        <pc:graphicFrameChg chg="modGraphic">
          <ac:chgData name="PME RSJD Ska" userId="5cf91b3ea628cd44" providerId="LiveId" clId="{DDC05DED-1AE5-4086-88CA-EE8595023520}" dt="2022-04-25T01:25:59.674" v="616" actId="14734"/>
          <ac:graphicFrameMkLst>
            <pc:docMk/>
            <pc:sldMk cId="382294222" sldId="356"/>
            <ac:graphicFrameMk id="26" creationId="{80441A0E-4F54-4A04-9574-67F741EE09FB}"/>
          </ac:graphicFrameMkLst>
        </pc:graphicFrameChg>
      </pc:sldChg>
      <pc:sldChg chg="modSp mod">
        <pc:chgData name="PME RSJD Ska" userId="5cf91b3ea628cd44" providerId="LiveId" clId="{DDC05DED-1AE5-4086-88CA-EE8595023520}" dt="2022-04-25T01:26:52.436" v="627" actId="14734"/>
        <pc:sldMkLst>
          <pc:docMk/>
          <pc:sldMk cId="942914280" sldId="357"/>
        </pc:sldMkLst>
        <pc:graphicFrameChg chg="modGraphic">
          <ac:chgData name="PME RSJD Ska" userId="5cf91b3ea628cd44" providerId="LiveId" clId="{DDC05DED-1AE5-4086-88CA-EE8595023520}" dt="2022-04-25T01:26:52.436" v="627" actId="14734"/>
          <ac:graphicFrameMkLst>
            <pc:docMk/>
            <pc:sldMk cId="942914280" sldId="357"/>
            <ac:graphicFrameMk id="15" creationId="{2CF9DBE6-CF3A-4464-BD25-684E70E4CA78}"/>
          </ac:graphicFrameMkLst>
        </pc:graphicFrameChg>
      </pc:sldChg>
      <pc:sldChg chg="modSp mod">
        <pc:chgData name="PME RSJD Ska" userId="5cf91b3ea628cd44" providerId="LiveId" clId="{DDC05DED-1AE5-4086-88CA-EE8595023520}" dt="2022-04-25T01:27:38.252" v="638" actId="14734"/>
        <pc:sldMkLst>
          <pc:docMk/>
          <pc:sldMk cId="920051112" sldId="358"/>
        </pc:sldMkLst>
        <pc:graphicFrameChg chg="modGraphic">
          <ac:chgData name="PME RSJD Ska" userId="5cf91b3ea628cd44" providerId="LiveId" clId="{DDC05DED-1AE5-4086-88CA-EE8595023520}" dt="2022-04-25T01:27:38.252" v="638" actId="14734"/>
          <ac:graphicFrameMkLst>
            <pc:docMk/>
            <pc:sldMk cId="920051112" sldId="358"/>
            <ac:graphicFrameMk id="19" creationId="{FFE13B08-1E38-4D87-8326-BFF759AB55F4}"/>
          </ac:graphicFrameMkLst>
        </pc:graphicFrameChg>
      </pc:sldChg>
      <pc:sldChg chg="modSp mod">
        <pc:chgData name="PME RSJD Ska" userId="5cf91b3ea628cd44" providerId="LiveId" clId="{DDC05DED-1AE5-4086-88CA-EE8595023520}" dt="2022-04-25T01:28:00.031" v="643" actId="20577"/>
        <pc:sldMkLst>
          <pc:docMk/>
          <pc:sldMk cId="2095888527" sldId="359"/>
        </pc:sldMkLst>
        <pc:graphicFrameChg chg="modGraphic">
          <ac:chgData name="PME RSJD Ska" userId="5cf91b3ea628cd44" providerId="LiveId" clId="{DDC05DED-1AE5-4086-88CA-EE8595023520}" dt="2022-04-25T01:28:00.031" v="643" actId="20577"/>
          <ac:graphicFrameMkLst>
            <pc:docMk/>
            <pc:sldMk cId="2095888527" sldId="359"/>
            <ac:graphicFrameMk id="47" creationId="{3EF375C1-D33A-45A2-A259-5C6A186B47C5}"/>
          </ac:graphicFrameMkLst>
        </pc:graphicFrameChg>
      </pc:sldChg>
      <pc:sldChg chg="modSp mod">
        <pc:chgData name="PME RSJD Ska" userId="5cf91b3ea628cd44" providerId="LiveId" clId="{DDC05DED-1AE5-4086-88CA-EE8595023520}" dt="2022-04-27T02:34:34.467" v="2954" actId="122"/>
        <pc:sldMkLst>
          <pc:docMk/>
          <pc:sldMk cId="132870862" sldId="360"/>
        </pc:sldMkLst>
        <pc:graphicFrameChg chg="modGraphic">
          <ac:chgData name="PME RSJD Ska" userId="5cf91b3ea628cd44" providerId="LiveId" clId="{DDC05DED-1AE5-4086-88CA-EE8595023520}" dt="2022-04-27T02:34:34.467" v="2954" actId="122"/>
          <ac:graphicFrameMkLst>
            <pc:docMk/>
            <pc:sldMk cId="132870862" sldId="360"/>
            <ac:graphicFrameMk id="5" creationId="{B269289F-F119-4152-B1B0-79E7BEBFF394}"/>
          </ac:graphicFrameMkLst>
        </pc:graphicFrameChg>
      </pc:sldChg>
      <pc:sldChg chg="modSp mod">
        <pc:chgData name="PME RSJD Ska" userId="5cf91b3ea628cd44" providerId="LiveId" clId="{DDC05DED-1AE5-4086-88CA-EE8595023520}" dt="2022-04-27T02:27:03.800" v="2924" actId="20577"/>
        <pc:sldMkLst>
          <pc:docMk/>
          <pc:sldMk cId="1820511344" sldId="363"/>
        </pc:sldMkLst>
        <pc:spChg chg="mod">
          <ac:chgData name="PME RSJD Ska" userId="5cf91b3ea628cd44" providerId="LiveId" clId="{DDC05DED-1AE5-4086-88CA-EE8595023520}" dt="2022-04-27T02:27:03.800" v="2924" actId="20577"/>
          <ac:spMkLst>
            <pc:docMk/>
            <pc:sldMk cId="1820511344" sldId="363"/>
            <ac:spMk id="105" creationId="{00000000-0000-0000-0000-000000000000}"/>
          </ac:spMkLst>
        </pc:spChg>
      </pc:sldChg>
      <pc:sldChg chg="modSp mod">
        <pc:chgData name="PME RSJD Ska" userId="5cf91b3ea628cd44" providerId="LiveId" clId="{DDC05DED-1AE5-4086-88CA-EE8595023520}" dt="2022-05-09T04:38:13.545" v="3105" actId="14734"/>
        <pc:sldMkLst>
          <pc:docMk/>
          <pc:sldMk cId="3952023343" sldId="373"/>
        </pc:sldMkLst>
        <pc:graphicFrameChg chg="mod modGraphic">
          <ac:chgData name="PME RSJD Ska" userId="5cf91b3ea628cd44" providerId="LiveId" clId="{DDC05DED-1AE5-4086-88CA-EE8595023520}" dt="2022-05-09T04:38:13.545" v="3105" actId="14734"/>
          <ac:graphicFrameMkLst>
            <pc:docMk/>
            <pc:sldMk cId="3952023343" sldId="373"/>
            <ac:graphicFrameMk id="5" creationId="{BC0E7070-FAA8-49DD-AE80-6B9387AAA25D}"/>
          </ac:graphicFrameMkLst>
        </pc:graphicFrameChg>
      </pc:sldChg>
      <pc:sldChg chg="modSp mod">
        <pc:chgData name="PME RSJD Ska" userId="5cf91b3ea628cd44" providerId="LiveId" clId="{DDC05DED-1AE5-4086-88CA-EE8595023520}" dt="2022-04-27T02:25:58.202" v="2914" actId="798"/>
        <pc:sldMkLst>
          <pc:docMk/>
          <pc:sldMk cId="727106012" sldId="374"/>
        </pc:sldMkLst>
        <pc:graphicFrameChg chg="modGraphic">
          <ac:chgData name="PME RSJD Ska" userId="5cf91b3ea628cd44" providerId="LiveId" clId="{DDC05DED-1AE5-4086-88CA-EE8595023520}" dt="2022-04-27T02:25:58.202" v="2914" actId="798"/>
          <ac:graphicFrameMkLst>
            <pc:docMk/>
            <pc:sldMk cId="727106012" sldId="374"/>
            <ac:graphicFrameMk id="7" creationId="{5B3D02C4-E1C0-4BD1-8733-F5852E07D85E}"/>
          </ac:graphicFrameMkLst>
        </pc:graphicFrameChg>
      </pc:sldChg>
      <pc:sldChg chg="delSp modSp add mod ord">
        <pc:chgData name="PME RSJD Ska" userId="5cf91b3ea628cd44" providerId="LiveId" clId="{DDC05DED-1AE5-4086-88CA-EE8595023520}" dt="2022-04-20T01:32:46.115" v="374"/>
        <pc:sldMkLst>
          <pc:docMk/>
          <pc:sldMk cId="3003670924" sldId="377"/>
        </pc:sldMkLst>
        <pc:grpChg chg="mod">
          <ac:chgData name="PME RSJD Ska" userId="5cf91b3ea628cd44" providerId="LiveId" clId="{DDC05DED-1AE5-4086-88CA-EE8595023520}" dt="2022-04-20T01:29:52.631" v="250" actId="1036"/>
          <ac:grpSpMkLst>
            <pc:docMk/>
            <pc:sldMk cId="3003670924" sldId="377"/>
            <ac:grpSpMk id="2" creationId="{00000000-0000-0000-0000-000000000000}"/>
          </ac:grpSpMkLst>
        </pc:grpChg>
        <pc:graphicFrameChg chg="del">
          <ac:chgData name="PME RSJD Ska" userId="5cf91b3ea628cd44" providerId="LiveId" clId="{DDC05DED-1AE5-4086-88CA-EE8595023520}" dt="2022-04-20T01:29:38.252" v="222" actId="478"/>
          <ac:graphicFrameMkLst>
            <pc:docMk/>
            <pc:sldMk cId="3003670924" sldId="377"/>
            <ac:graphicFrameMk id="13" creationId="{8263502F-E394-4E86-AABF-13674409AE44}"/>
          </ac:graphicFrameMkLst>
        </pc:graphicFrameChg>
        <pc:graphicFrameChg chg="mod modGraphic">
          <ac:chgData name="PME RSJD Ska" userId="5cf91b3ea628cd44" providerId="LiveId" clId="{DDC05DED-1AE5-4086-88CA-EE8595023520}" dt="2022-04-20T01:30:59.217" v="354" actId="20577"/>
          <ac:graphicFrameMkLst>
            <pc:docMk/>
            <pc:sldMk cId="3003670924" sldId="377"/>
            <ac:graphicFrameMk id="14" creationId="{EC551F0A-332F-4535-AD12-3E7F0B77568A}"/>
          </ac:graphicFrameMkLst>
        </pc:graphicFrameChg>
      </pc:sldChg>
      <pc:sldChg chg="delSp modSp add mod">
        <pc:chgData name="PME RSJD Ska" userId="5cf91b3ea628cd44" providerId="LiveId" clId="{DDC05DED-1AE5-4086-88CA-EE8595023520}" dt="2022-04-25T01:24:51.231" v="605" actId="14734"/>
        <pc:sldMkLst>
          <pc:docMk/>
          <pc:sldMk cId="4252529855" sldId="378"/>
        </pc:sldMkLst>
        <pc:spChg chg="del">
          <ac:chgData name="PME RSJD Ska" userId="5cf91b3ea628cd44" providerId="LiveId" clId="{DDC05DED-1AE5-4086-88CA-EE8595023520}" dt="2022-04-25T01:20:30.137" v="403" actId="478"/>
          <ac:spMkLst>
            <pc:docMk/>
            <pc:sldMk cId="4252529855" sldId="378"/>
            <ac:spMk id="17" creationId="{A99327A8-E9FC-4B1B-9375-1276CE0F5CEB}"/>
          </ac:spMkLst>
        </pc:spChg>
        <pc:spChg chg="mod">
          <ac:chgData name="PME RSJD Ska" userId="5cf91b3ea628cd44" providerId="LiveId" clId="{DDC05DED-1AE5-4086-88CA-EE8595023520}" dt="2022-04-25T01:20:46.837" v="492" actId="1038"/>
          <ac:spMkLst>
            <pc:docMk/>
            <pc:sldMk cId="4252529855" sldId="378"/>
            <ac:spMk id="20" creationId="{2F221B31-8C44-4027-9761-27C857C7F976}"/>
          </ac:spMkLst>
        </pc:spChg>
        <pc:grpChg chg="mod">
          <ac:chgData name="PME RSJD Ska" userId="5cf91b3ea628cd44" providerId="LiveId" clId="{DDC05DED-1AE5-4086-88CA-EE8595023520}" dt="2022-04-25T01:20:51.256" v="501" actId="1036"/>
          <ac:grpSpMkLst>
            <pc:docMk/>
            <pc:sldMk cId="4252529855" sldId="378"/>
            <ac:grpSpMk id="2" creationId="{00000000-0000-0000-0000-000000000000}"/>
          </ac:grpSpMkLst>
        </pc:grpChg>
        <pc:graphicFrameChg chg="del">
          <ac:chgData name="PME RSJD Ska" userId="5cf91b3ea628cd44" providerId="LiveId" clId="{DDC05DED-1AE5-4086-88CA-EE8595023520}" dt="2022-04-25T01:20:34.427" v="404" actId="478"/>
          <ac:graphicFrameMkLst>
            <pc:docMk/>
            <pc:sldMk cId="4252529855" sldId="378"/>
            <ac:graphicFrameMk id="13" creationId="{5E446848-3513-4462-9102-A534BB49F219}"/>
          </ac:graphicFrameMkLst>
        </pc:graphicFrameChg>
        <pc:graphicFrameChg chg="mod modGraphic">
          <ac:chgData name="PME RSJD Ska" userId="5cf91b3ea628cd44" providerId="LiveId" clId="{DDC05DED-1AE5-4086-88CA-EE8595023520}" dt="2022-04-25T01:24:51.231" v="605" actId="14734"/>
          <ac:graphicFrameMkLst>
            <pc:docMk/>
            <pc:sldMk cId="4252529855" sldId="378"/>
            <ac:graphicFrameMk id="14" creationId="{8D19E686-7D64-46A8-ABE5-546F34D8058C}"/>
          </ac:graphicFrameMkLst>
        </pc:graphicFrameChg>
      </pc:sldChg>
    </pc:docChg>
  </pc:docChgLst>
  <pc:docChgLst>
    <pc:chgData name="PME RSJD Ska" userId="5cf91b3ea628cd44" providerId="LiveId" clId="{325B045E-B02D-4E31-8328-146DB555FF47}"/>
    <pc:docChg chg="undo custSel addSld delSld modSld delMainMaster modMainMaster">
      <pc:chgData name="PME RSJD Ska" userId="5cf91b3ea628cd44" providerId="LiveId" clId="{325B045E-B02D-4E31-8328-146DB555FF47}" dt="2022-04-06T01:26:34.006" v="1502" actId="113"/>
      <pc:docMkLst>
        <pc:docMk/>
      </pc:docMkLst>
      <pc:sldChg chg="addSp delSp modSp mod setBg">
        <pc:chgData name="PME RSJD Ska" userId="5cf91b3ea628cd44" providerId="LiveId" clId="{325B045E-B02D-4E31-8328-146DB555FF47}" dt="2022-04-06T01:21:59.259" v="1460"/>
        <pc:sldMkLst>
          <pc:docMk/>
          <pc:sldMk cId="710850834" sldId="284"/>
        </pc:sldMkLst>
        <pc:spChg chg="add del mod">
          <ac:chgData name="PME RSJD Ska" userId="5cf91b3ea628cd44" providerId="LiveId" clId="{325B045E-B02D-4E31-8328-146DB555FF47}" dt="2022-04-06T00:11:53.169" v="4" actId="478"/>
          <ac:spMkLst>
            <pc:docMk/>
            <pc:sldMk cId="710850834" sldId="284"/>
            <ac:spMk id="3" creationId="{A90AAC62-A13E-4300-A78B-8AE642BC4090}"/>
          </ac:spMkLst>
        </pc:spChg>
        <pc:spChg chg="mod">
          <ac:chgData name="PME RSJD Ska" userId="5cf91b3ea628cd44" providerId="LiveId" clId="{325B045E-B02D-4E31-8328-146DB555FF47}" dt="2022-04-06T00:14:00.920" v="33" actId="1076"/>
          <ac:spMkLst>
            <pc:docMk/>
            <pc:sldMk cId="710850834" sldId="284"/>
            <ac:spMk id="9" creationId="{C9C841D1-FDE7-491E-8819-A2E039F41499}"/>
          </ac:spMkLst>
        </pc:spChg>
        <pc:spChg chg="del mod">
          <ac:chgData name="PME RSJD Ska" userId="5cf91b3ea628cd44" providerId="LiveId" clId="{325B045E-B02D-4E31-8328-146DB555FF47}" dt="2022-04-06T00:13:05.746" v="20" actId="478"/>
          <ac:spMkLst>
            <pc:docMk/>
            <pc:sldMk cId="710850834" sldId="284"/>
            <ac:spMk id="12" creationId="{F8CA7975-D518-486C-8500-BBA703CEF18F}"/>
          </ac:spMkLst>
        </pc:spChg>
        <pc:spChg chg="mod">
          <ac:chgData name="PME RSJD Ska" userId="5cf91b3ea628cd44" providerId="LiveId" clId="{325B045E-B02D-4E31-8328-146DB555FF47}" dt="2022-04-06T00:13:57.013" v="32" actId="1076"/>
          <ac:spMkLst>
            <pc:docMk/>
            <pc:sldMk cId="710850834" sldId="284"/>
            <ac:spMk id="16" creationId="{00000000-0000-0000-0000-000000000000}"/>
          </ac:spMkLst>
        </pc:spChg>
        <pc:picChg chg="del">
          <ac:chgData name="PME RSJD Ska" userId="5cf91b3ea628cd44" providerId="LiveId" clId="{325B045E-B02D-4E31-8328-146DB555FF47}" dt="2022-04-06T00:11:50.985" v="3" actId="478"/>
          <ac:picMkLst>
            <pc:docMk/>
            <pc:sldMk cId="710850834" sldId="284"/>
            <ac:picMk id="13" creationId="{00000000-0000-0000-0000-000000000000}"/>
          </ac:picMkLst>
        </pc:picChg>
        <pc:picChg chg="mod">
          <ac:chgData name="PME RSJD Ska" userId="5cf91b3ea628cd44" providerId="LiveId" clId="{325B045E-B02D-4E31-8328-146DB555FF47}" dt="2022-04-06T00:12:38.908" v="13" actId="1076"/>
          <ac:picMkLst>
            <pc:docMk/>
            <pc:sldMk cId="710850834" sldId="284"/>
            <ac:picMk id="30" creationId="{00000000-0000-0000-0000-000000000000}"/>
          </ac:picMkLst>
        </pc:picChg>
        <pc:picChg chg="mod">
          <ac:chgData name="PME RSJD Ska" userId="5cf91b3ea628cd44" providerId="LiveId" clId="{325B045E-B02D-4E31-8328-146DB555FF47}" dt="2022-04-06T00:12:49.090" v="16" actId="1076"/>
          <ac:picMkLst>
            <pc:docMk/>
            <pc:sldMk cId="710850834" sldId="284"/>
            <ac:picMk id="31" creationId="{00000000-0000-0000-0000-000000000000}"/>
          </ac:picMkLst>
        </pc:picChg>
      </pc:sldChg>
      <pc:sldChg chg="del">
        <pc:chgData name="PME RSJD Ska" userId="5cf91b3ea628cd44" providerId="LiveId" clId="{325B045E-B02D-4E31-8328-146DB555FF47}" dt="2022-04-06T00:24:12.060" v="286" actId="47"/>
        <pc:sldMkLst>
          <pc:docMk/>
          <pc:sldMk cId="2917636222" sldId="286"/>
        </pc:sldMkLst>
      </pc:sldChg>
      <pc:sldChg chg="delSp modSp mod setBg">
        <pc:chgData name="PME RSJD Ska" userId="5cf91b3ea628cd44" providerId="LiveId" clId="{325B045E-B02D-4E31-8328-146DB555FF47}" dt="2022-04-06T01:22:31.249" v="1464"/>
        <pc:sldMkLst>
          <pc:docMk/>
          <pc:sldMk cId="1015255934" sldId="296"/>
        </pc:sldMkLst>
        <pc:spChg chg="mod">
          <ac:chgData name="PME RSJD Ska" userId="5cf91b3ea628cd44" providerId="LiveId" clId="{325B045E-B02D-4E31-8328-146DB555FF47}" dt="2022-04-06T00:44:47.774" v="765" actId="207"/>
          <ac:spMkLst>
            <pc:docMk/>
            <pc:sldMk cId="1015255934" sldId="296"/>
            <ac:spMk id="442" creationId="{27C8F708-B0E3-4060-B962-794E258366FC}"/>
          </ac:spMkLst>
        </pc:spChg>
        <pc:spChg chg="mod">
          <ac:chgData name="PME RSJD Ska" userId="5cf91b3ea628cd44" providerId="LiveId" clId="{325B045E-B02D-4E31-8328-146DB555FF47}" dt="2022-04-06T00:44:54.355" v="766" actId="207"/>
          <ac:spMkLst>
            <pc:docMk/>
            <pc:sldMk cId="1015255934" sldId="296"/>
            <ac:spMk id="446" creationId="{9843B525-1EA4-4A9D-A5A2-1593996DCE5A}"/>
          </ac:spMkLst>
        </pc:spChg>
        <pc:spChg chg="mod">
          <ac:chgData name="PME RSJD Ska" userId="5cf91b3ea628cd44" providerId="LiveId" clId="{325B045E-B02D-4E31-8328-146DB555FF47}" dt="2022-04-06T00:44:58.794" v="767" actId="207"/>
          <ac:spMkLst>
            <pc:docMk/>
            <pc:sldMk cId="1015255934" sldId="296"/>
            <ac:spMk id="447" creationId="{CA614743-DD2C-4989-A805-DF79BA1505F8}"/>
          </ac:spMkLst>
        </pc:spChg>
        <pc:spChg chg="del mod">
          <ac:chgData name="PME RSJD Ska" userId="5cf91b3ea628cd44" providerId="LiveId" clId="{325B045E-B02D-4E31-8328-146DB555FF47}" dt="2022-04-06T00:43:07.618" v="750" actId="478"/>
          <ac:spMkLst>
            <pc:docMk/>
            <pc:sldMk cId="1015255934" sldId="296"/>
            <ac:spMk id="450" creationId="{A3132659-8EFB-470E-81FD-80809A67371D}"/>
          </ac:spMkLst>
        </pc:spChg>
        <pc:spChg chg="mod">
          <ac:chgData name="PME RSJD Ska" userId="5cf91b3ea628cd44" providerId="LiveId" clId="{325B045E-B02D-4E31-8328-146DB555FF47}" dt="2022-04-06T00:43:33.551" v="754" actId="207"/>
          <ac:spMkLst>
            <pc:docMk/>
            <pc:sldMk cId="1015255934" sldId="296"/>
            <ac:spMk id="452" creationId="{FB51C706-793D-47BB-8B9E-5D896CA5DEF3}"/>
          </ac:spMkLst>
        </pc:spChg>
        <pc:spChg chg="mod">
          <ac:chgData name="PME RSJD Ska" userId="5cf91b3ea628cd44" providerId="LiveId" clId="{325B045E-B02D-4E31-8328-146DB555FF47}" dt="2022-04-06T00:43:38.604" v="755" actId="207"/>
          <ac:spMkLst>
            <pc:docMk/>
            <pc:sldMk cId="1015255934" sldId="296"/>
            <ac:spMk id="454" creationId="{952F2BBE-83C2-478F-AA0A-0F6DC8C30FEF}"/>
          </ac:spMkLst>
        </pc:spChg>
        <pc:spChg chg="mod">
          <ac:chgData name="PME RSJD Ska" userId="5cf91b3ea628cd44" providerId="LiveId" clId="{325B045E-B02D-4E31-8328-146DB555FF47}" dt="2022-04-06T00:43:46.186" v="756" actId="207"/>
          <ac:spMkLst>
            <pc:docMk/>
            <pc:sldMk cId="1015255934" sldId="296"/>
            <ac:spMk id="455" creationId="{CB946EBA-C46D-4B30-A957-9DF2BCCBB794}"/>
          </ac:spMkLst>
        </pc:spChg>
        <pc:spChg chg="mod">
          <ac:chgData name="PME RSJD Ska" userId="5cf91b3ea628cd44" providerId="LiveId" clId="{325B045E-B02D-4E31-8328-146DB555FF47}" dt="2022-04-06T00:43:33.551" v="754" actId="207"/>
          <ac:spMkLst>
            <pc:docMk/>
            <pc:sldMk cId="1015255934" sldId="296"/>
            <ac:spMk id="456" creationId="{AD38AD95-7E3A-4DF5-A602-3295AB228D8A}"/>
          </ac:spMkLst>
        </pc:spChg>
        <pc:spChg chg="mod">
          <ac:chgData name="PME RSJD Ska" userId="5cf91b3ea628cd44" providerId="LiveId" clId="{325B045E-B02D-4E31-8328-146DB555FF47}" dt="2022-04-06T00:44:39.487" v="764" actId="207"/>
          <ac:spMkLst>
            <pc:docMk/>
            <pc:sldMk cId="1015255934" sldId="296"/>
            <ac:spMk id="458" creationId="{AD55BFCE-8875-42F8-84E8-94696B86822C}"/>
          </ac:spMkLst>
        </pc:spChg>
        <pc:spChg chg="mod">
          <ac:chgData name="PME RSJD Ska" userId="5cf91b3ea628cd44" providerId="LiveId" clId="{325B045E-B02D-4E31-8328-146DB555FF47}" dt="2022-04-06T00:44:25.372" v="762" actId="207"/>
          <ac:spMkLst>
            <pc:docMk/>
            <pc:sldMk cId="1015255934" sldId="296"/>
            <ac:spMk id="462" creationId="{B06DC401-518A-4B89-9FFA-8491A5251C1D}"/>
          </ac:spMkLst>
        </pc:spChg>
        <pc:spChg chg="mod">
          <ac:chgData name="PME RSJD Ska" userId="5cf91b3ea628cd44" providerId="LiveId" clId="{325B045E-B02D-4E31-8328-146DB555FF47}" dt="2022-04-06T00:44:32.784" v="763" actId="207"/>
          <ac:spMkLst>
            <pc:docMk/>
            <pc:sldMk cId="1015255934" sldId="296"/>
            <ac:spMk id="463" creationId="{EFA7B029-BF95-4997-A5B4-7C02F8B4D304}"/>
          </ac:spMkLst>
        </pc:spChg>
        <pc:spChg chg="mod">
          <ac:chgData name="PME RSJD Ska" userId="5cf91b3ea628cd44" providerId="LiveId" clId="{325B045E-B02D-4E31-8328-146DB555FF47}" dt="2022-04-06T00:44:18.678" v="761" actId="207"/>
          <ac:spMkLst>
            <pc:docMk/>
            <pc:sldMk cId="1015255934" sldId="296"/>
            <ac:spMk id="464" creationId="{FE9C0712-8BAF-499C-8D7A-B2964C344178}"/>
          </ac:spMkLst>
        </pc:spChg>
        <pc:spChg chg="mod">
          <ac:chgData name="PME RSJD Ska" userId="5cf91b3ea628cd44" providerId="LiveId" clId="{325B045E-B02D-4E31-8328-146DB555FF47}" dt="2022-04-06T00:43:33.551" v="754" actId="207"/>
          <ac:spMkLst>
            <pc:docMk/>
            <pc:sldMk cId="1015255934" sldId="296"/>
            <ac:spMk id="468" creationId="{00000000-0000-0000-0000-000000000000}"/>
          </ac:spMkLst>
        </pc:spChg>
        <pc:spChg chg="mod">
          <ac:chgData name="PME RSJD Ska" userId="5cf91b3ea628cd44" providerId="LiveId" clId="{325B045E-B02D-4E31-8328-146DB555FF47}" dt="2022-04-06T00:43:33.551" v="754" actId="207"/>
          <ac:spMkLst>
            <pc:docMk/>
            <pc:sldMk cId="1015255934" sldId="296"/>
            <ac:spMk id="469" creationId="{00000000-0000-0000-0000-000000000000}"/>
          </ac:spMkLst>
        </pc:spChg>
        <pc:spChg chg="mod">
          <ac:chgData name="PME RSJD Ska" userId="5cf91b3ea628cd44" providerId="LiveId" clId="{325B045E-B02D-4E31-8328-146DB555FF47}" dt="2022-04-06T00:43:33.551" v="754" actId="207"/>
          <ac:spMkLst>
            <pc:docMk/>
            <pc:sldMk cId="1015255934" sldId="296"/>
            <ac:spMk id="470" creationId="{00000000-0000-0000-0000-000000000000}"/>
          </ac:spMkLst>
        </pc:spChg>
        <pc:grpChg chg="mod">
          <ac:chgData name="PME RSJD Ska" userId="5cf91b3ea628cd44" providerId="LiveId" clId="{325B045E-B02D-4E31-8328-146DB555FF47}" dt="2022-04-06T00:45:10.890" v="769" actId="1076"/>
          <ac:grpSpMkLst>
            <pc:docMk/>
            <pc:sldMk cId="1015255934" sldId="296"/>
            <ac:grpSpMk id="429" creationId="{E7D748FF-D0B3-41DD-B1F2-0181813A0C7B}"/>
          </ac:grpSpMkLst>
        </pc:grpChg>
        <pc:grpChg chg="mod">
          <ac:chgData name="PME RSJD Ska" userId="5cf91b3ea628cd44" providerId="LiveId" clId="{325B045E-B02D-4E31-8328-146DB555FF47}" dt="2022-04-06T00:43:33.551" v="754" actId="207"/>
          <ac:grpSpMkLst>
            <pc:docMk/>
            <pc:sldMk cId="1015255934" sldId="296"/>
            <ac:grpSpMk id="430" creationId="{49D948F1-0E72-48DF-955F-EFD6FEE9BC92}"/>
          </ac:grpSpMkLst>
        </pc:grpChg>
        <pc:grpChg chg="mod">
          <ac:chgData name="PME RSJD Ska" userId="5cf91b3ea628cd44" providerId="LiveId" clId="{325B045E-B02D-4E31-8328-146DB555FF47}" dt="2022-04-06T00:45:06.203" v="768" actId="1076"/>
          <ac:grpSpMkLst>
            <pc:docMk/>
            <pc:sldMk cId="1015255934" sldId="296"/>
            <ac:grpSpMk id="431" creationId="{56EDBD14-22EE-48CB-99FB-CCE52283DEF4}"/>
          </ac:grpSpMkLst>
        </pc:grpChg>
        <pc:grpChg chg="mod">
          <ac:chgData name="PME RSJD Ska" userId="5cf91b3ea628cd44" providerId="LiveId" clId="{325B045E-B02D-4E31-8328-146DB555FF47}" dt="2022-04-06T00:43:33.551" v="754" actId="207"/>
          <ac:grpSpMkLst>
            <pc:docMk/>
            <pc:sldMk cId="1015255934" sldId="296"/>
            <ac:grpSpMk id="449" creationId="{01403896-50E8-48AB-8ECA-77519D851F07}"/>
          </ac:grpSpMkLst>
        </pc:grpChg>
        <pc:grpChg chg="mod">
          <ac:chgData name="PME RSJD Ska" userId="5cf91b3ea628cd44" providerId="LiveId" clId="{325B045E-B02D-4E31-8328-146DB555FF47}" dt="2022-04-06T00:43:33.551" v="754" actId="207"/>
          <ac:grpSpMkLst>
            <pc:docMk/>
            <pc:sldMk cId="1015255934" sldId="296"/>
            <ac:grpSpMk id="467" creationId="{00000000-0000-0000-0000-000000000000}"/>
          </ac:grpSpMkLst>
        </pc:grpChg>
        <pc:grpChg chg="mod">
          <ac:chgData name="PME RSJD Ska" userId="5cf91b3ea628cd44" providerId="LiveId" clId="{325B045E-B02D-4E31-8328-146DB555FF47}" dt="2022-04-06T00:45:20.606" v="770" actId="1076"/>
          <ac:grpSpMkLst>
            <pc:docMk/>
            <pc:sldMk cId="1015255934" sldId="296"/>
            <ac:grpSpMk id="472" creationId="{00000000-0000-0000-0000-000000000000}"/>
          </ac:grpSpMkLst>
        </pc:grpChg>
      </pc:sldChg>
      <pc:sldChg chg="modSp mod setBg">
        <pc:chgData name="PME RSJD Ska" userId="5cf91b3ea628cd44" providerId="LiveId" clId="{325B045E-B02D-4E31-8328-146DB555FF47}" dt="2022-04-06T01:21:21.083" v="1456"/>
        <pc:sldMkLst>
          <pc:docMk/>
          <pc:sldMk cId="613369327" sldId="297"/>
        </pc:sldMkLst>
        <pc:spChg chg="mod">
          <ac:chgData name="PME RSJD Ska" userId="5cf91b3ea628cd44" providerId="LiveId" clId="{325B045E-B02D-4E31-8328-146DB555FF47}" dt="2022-04-06T00:46:01.981" v="777" actId="207"/>
          <ac:spMkLst>
            <pc:docMk/>
            <pc:sldMk cId="613369327" sldId="297"/>
            <ac:spMk id="59" creationId="{AD55BFCE-8875-42F8-84E8-94696B86822C}"/>
          </ac:spMkLst>
        </pc:spChg>
        <pc:spChg chg="mod">
          <ac:chgData name="PME RSJD Ska" userId="5cf91b3ea628cd44" providerId="LiveId" clId="{325B045E-B02D-4E31-8328-146DB555FF47}" dt="2022-04-06T00:46:17.796" v="781" actId="404"/>
          <ac:spMkLst>
            <pc:docMk/>
            <pc:sldMk cId="613369327" sldId="297"/>
            <ac:spMk id="60" creationId="{CDB95056-8179-4848-BCC7-A1638906D3E8}"/>
          </ac:spMkLst>
        </pc:spChg>
        <pc:spChg chg="mod">
          <ac:chgData name="PME RSJD Ska" userId="5cf91b3ea628cd44" providerId="LiveId" clId="{325B045E-B02D-4E31-8328-146DB555FF47}" dt="2022-04-06T00:45:49.417" v="775" actId="207"/>
          <ac:spMkLst>
            <pc:docMk/>
            <pc:sldMk cId="613369327" sldId="297"/>
            <ac:spMk id="61" creationId="{B06DC401-518A-4B89-9FFA-8491A5251C1D}"/>
          </ac:spMkLst>
        </pc:spChg>
        <pc:spChg chg="mod">
          <ac:chgData name="PME RSJD Ska" userId="5cf91b3ea628cd44" providerId="LiveId" clId="{325B045E-B02D-4E31-8328-146DB555FF47}" dt="2022-04-06T00:45:54.239" v="776" actId="207"/>
          <ac:spMkLst>
            <pc:docMk/>
            <pc:sldMk cId="613369327" sldId="297"/>
            <ac:spMk id="62" creationId="{EFA7B029-BF95-4997-A5B4-7C02F8B4D304}"/>
          </ac:spMkLst>
        </pc:spChg>
        <pc:grpChg chg="mod">
          <ac:chgData name="PME RSJD Ska" userId="5cf91b3ea628cd44" providerId="LiveId" clId="{325B045E-B02D-4E31-8328-146DB555FF47}" dt="2022-04-06T00:46:24.463" v="782" actId="1076"/>
          <ac:grpSpMkLst>
            <pc:docMk/>
            <pc:sldMk cId="613369327" sldId="297"/>
            <ac:grpSpMk id="57" creationId="{E7D748FF-D0B3-41DD-B1F2-0181813A0C7B}"/>
          </ac:grpSpMkLst>
        </pc:grpChg>
        <pc:graphicFrameChg chg="mod">
          <ac:chgData name="PME RSJD Ska" userId="5cf91b3ea628cd44" providerId="LiveId" clId="{325B045E-B02D-4E31-8328-146DB555FF47}" dt="2022-04-06T00:46:33.903" v="806" actId="1036"/>
          <ac:graphicFrameMkLst>
            <pc:docMk/>
            <pc:sldMk cId="613369327" sldId="297"/>
            <ac:graphicFrameMk id="7" creationId="{00000000-0000-0000-0000-000000000000}"/>
          </ac:graphicFrameMkLst>
        </pc:graphicFrameChg>
      </pc:sldChg>
      <pc:sldChg chg="modSp mod setBg">
        <pc:chgData name="PME RSJD Ska" userId="5cf91b3ea628cd44" providerId="LiveId" clId="{325B045E-B02D-4E31-8328-146DB555FF47}" dt="2022-04-06T01:23:17.250" v="1468" actId="207"/>
        <pc:sldMkLst>
          <pc:docMk/>
          <pc:sldMk cId="120804051" sldId="299"/>
        </pc:sldMkLst>
        <pc:spChg chg="mod">
          <ac:chgData name="PME RSJD Ska" userId="5cf91b3ea628cd44" providerId="LiveId" clId="{325B045E-B02D-4E31-8328-146DB555FF47}" dt="2022-04-06T00:48:54.269" v="826" actId="207"/>
          <ac:spMkLst>
            <pc:docMk/>
            <pc:sldMk cId="120804051" sldId="299"/>
            <ac:spMk id="616" creationId="{00000000-0000-0000-0000-000000000000}"/>
          </ac:spMkLst>
        </pc:spChg>
        <pc:spChg chg="mod">
          <ac:chgData name="PME RSJD Ska" userId="5cf91b3ea628cd44" providerId="LiveId" clId="{325B045E-B02D-4E31-8328-146DB555FF47}" dt="2022-04-06T00:49:20.757" v="831" actId="207"/>
          <ac:spMkLst>
            <pc:docMk/>
            <pc:sldMk cId="120804051" sldId="299"/>
            <ac:spMk id="617" creationId="{00000000-0000-0000-0000-000000000000}"/>
          </ac:spMkLst>
        </pc:spChg>
        <pc:spChg chg="mod">
          <ac:chgData name="PME RSJD Ska" userId="5cf91b3ea628cd44" providerId="LiveId" clId="{325B045E-B02D-4E31-8328-146DB555FF47}" dt="2022-04-06T00:49:26.447" v="833" actId="207"/>
          <ac:spMkLst>
            <pc:docMk/>
            <pc:sldMk cId="120804051" sldId="299"/>
            <ac:spMk id="619" creationId="{00000000-0000-0000-0000-000000000000}"/>
          </ac:spMkLst>
        </pc:spChg>
        <pc:spChg chg="mod">
          <ac:chgData name="PME RSJD Ska" userId="5cf91b3ea628cd44" providerId="LiveId" clId="{325B045E-B02D-4E31-8328-146DB555FF47}" dt="2022-04-06T00:49:11.183" v="828" actId="207"/>
          <ac:spMkLst>
            <pc:docMk/>
            <pc:sldMk cId="120804051" sldId="299"/>
            <ac:spMk id="621" creationId="{00000000-0000-0000-0000-000000000000}"/>
          </ac:spMkLst>
        </pc:spChg>
        <pc:spChg chg="mod">
          <ac:chgData name="PME RSJD Ska" userId="5cf91b3ea628cd44" providerId="LiveId" clId="{325B045E-B02D-4E31-8328-146DB555FF47}" dt="2022-04-06T00:49:17.867" v="830" actId="207"/>
          <ac:spMkLst>
            <pc:docMk/>
            <pc:sldMk cId="120804051" sldId="299"/>
            <ac:spMk id="623" creationId="{00000000-0000-0000-0000-000000000000}"/>
          </ac:spMkLst>
        </pc:spChg>
        <pc:spChg chg="mod">
          <ac:chgData name="PME RSJD Ska" userId="5cf91b3ea628cd44" providerId="LiveId" clId="{325B045E-B02D-4E31-8328-146DB555FF47}" dt="2022-04-06T00:49:07.817" v="827" actId="207"/>
          <ac:spMkLst>
            <pc:docMk/>
            <pc:sldMk cId="120804051" sldId="299"/>
            <ac:spMk id="625" creationId="{00000000-0000-0000-0000-000000000000}"/>
          </ac:spMkLst>
        </pc:spChg>
        <pc:spChg chg="mod">
          <ac:chgData name="PME RSJD Ska" userId="5cf91b3ea628cd44" providerId="LiveId" clId="{325B045E-B02D-4E31-8328-146DB555FF47}" dt="2022-04-06T00:49:14.346" v="829" actId="207"/>
          <ac:spMkLst>
            <pc:docMk/>
            <pc:sldMk cId="120804051" sldId="299"/>
            <ac:spMk id="626" creationId="{00000000-0000-0000-0000-000000000000}"/>
          </ac:spMkLst>
        </pc:spChg>
        <pc:spChg chg="mod">
          <ac:chgData name="PME RSJD Ska" userId="5cf91b3ea628cd44" providerId="LiveId" clId="{325B045E-B02D-4E31-8328-146DB555FF47}" dt="2022-04-06T00:49:23.808" v="832" actId="207"/>
          <ac:spMkLst>
            <pc:docMk/>
            <pc:sldMk cId="120804051" sldId="299"/>
            <ac:spMk id="627" creationId="{00000000-0000-0000-0000-000000000000}"/>
          </ac:spMkLst>
        </pc:spChg>
        <pc:spChg chg="mod">
          <ac:chgData name="PME RSJD Ska" userId="5cf91b3ea628cd44" providerId="LiveId" clId="{325B045E-B02D-4E31-8328-146DB555FF47}" dt="2022-04-06T00:49:29.325" v="834" actId="207"/>
          <ac:spMkLst>
            <pc:docMk/>
            <pc:sldMk cId="120804051" sldId="299"/>
            <ac:spMk id="628" creationId="{00000000-0000-0000-0000-000000000000}"/>
          </ac:spMkLst>
        </pc:spChg>
        <pc:spChg chg="mod">
          <ac:chgData name="PME RSJD Ska" userId="5cf91b3ea628cd44" providerId="LiveId" clId="{325B045E-B02D-4E31-8328-146DB555FF47}" dt="2022-04-06T01:23:12.787" v="1467" actId="207"/>
          <ac:spMkLst>
            <pc:docMk/>
            <pc:sldMk cId="120804051" sldId="299"/>
            <ac:spMk id="629" creationId="{00000000-0000-0000-0000-000000000000}"/>
          </ac:spMkLst>
        </pc:spChg>
        <pc:spChg chg="mod">
          <ac:chgData name="PME RSJD Ska" userId="5cf91b3ea628cd44" providerId="LiveId" clId="{325B045E-B02D-4E31-8328-146DB555FF47}" dt="2022-04-06T01:23:17.250" v="1468" actId="207"/>
          <ac:spMkLst>
            <pc:docMk/>
            <pc:sldMk cId="120804051" sldId="299"/>
            <ac:spMk id="630" creationId="{00000000-0000-0000-0000-000000000000}"/>
          </ac:spMkLst>
        </pc:spChg>
      </pc:sldChg>
      <pc:sldChg chg="modSp mod setBg">
        <pc:chgData name="PME RSJD Ska" userId="5cf91b3ea628cd44" providerId="LiveId" clId="{325B045E-B02D-4E31-8328-146DB555FF47}" dt="2022-04-06T01:21:21.083" v="1456"/>
        <pc:sldMkLst>
          <pc:docMk/>
          <pc:sldMk cId="3043977267" sldId="300"/>
        </pc:sldMkLst>
        <pc:spChg chg="mod">
          <ac:chgData name="PME RSJD Ska" userId="5cf91b3ea628cd44" providerId="LiveId" clId="{325B045E-B02D-4E31-8328-146DB555FF47}" dt="2022-04-06T00:50:28.187" v="855" actId="1076"/>
          <ac:spMkLst>
            <pc:docMk/>
            <pc:sldMk cId="3043977267" sldId="300"/>
            <ac:spMk id="27" creationId="{636BB994-8390-40BC-AF5D-37CE9B8ED54E}"/>
          </ac:spMkLst>
        </pc:spChg>
        <pc:spChg chg="mod">
          <ac:chgData name="PME RSJD Ska" userId="5cf91b3ea628cd44" providerId="LiveId" clId="{325B045E-B02D-4E31-8328-146DB555FF47}" dt="2022-04-06T00:50:17.358" v="852" actId="1036"/>
          <ac:spMkLst>
            <pc:docMk/>
            <pc:sldMk cId="3043977267" sldId="300"/>
            <ac:spMk id="1118" creationId="{00000000-0000-0000-0000-000000000000}"/>
          </ac:spMkLst>
        </pc:spChg>
        <pc:grpChg chg="mod">
          <ac:chgData name="PME RSJD Ska" userId="5cf91b3ea628cd44" providerId="LiveId" clId="{325B045E-B02D-4E31-8328-146DB555FF47}" dt="2022-04-06T00:50:22.091" v="853" actId="1076"/>
          <ac:grpSpMkLst>
            <pc:docMk/>
            <pc:sldMk cId="3043977267" sldId="300"/>
            <ac:grpSpMk id="2" creationId="{00000000-0000-0000-0000-000000000000}"/>
          </ac:grpSpMkLst>
        </pc:grpChg>
        <pc:graphicFrameChg chg="mod">
          <ac:chgData name="PME RSJD Ska" userId="5cf91b3ea628cd44" providerId="LiveId" clId="{325B045E-B02D-4E31-8328-146DB555FF47}" dt="2022-04-06T00:50:25.343" v="854" actId="1076"/>
          <ac:graphicFrameMkLst>
            <pc:docMk/>
            <pc:sldMk cId="3043977267" sldId="300"/>
            <ac:graphicFrameMk id="5" creationId="{D911905A-B228-49CE-BCF1-8EAE1F4D38FC}"/>
          </ac:graphicFrameMkLst>
        </pc:graphicFrameChg>
        <pc:graphicFrameChg chg="mod">
          <ac:chgData name="PME RSJD Ska" userId="5cf91b3ea628cd44" providerId="LiveId" clId="{325B045E-B02D-4E31-8328-146DB555FF47}" dt="2022-04-06T00:50:32.121" v="856" actId="1076"/>
          <ac:graphicFrameMkLst>
            <pc:docMk/>
            <pc:sldMk cId="3043977267" sldId="300"/>
            <ac:graphicFrameMk id="7" creationId="{36C496B3-BFF4-417E-81A4-5898AAAAA6CA}"/>
          </ac:graphicFrameMkLst>
        </pc:graphicFrameChg>
      </pc:sldChg>
      <pc:sldChg chg="modSp mod setBg">
        <pc:chgData name="PME RSJD Ska" userId="5cf91b3ea628cd44" providerId="LiveId" clId="{325B045E-B02D-4E31-8328-146DB555FF47}" dt="2022-04-06T01:21:21.083" v="1456"/>
        <pc:sldMkLst>
          <pc:docMk/>
          <pc:sldMk cId="1171376126" sldId="301"/>
        </pc:sldMkLst>
        <pc:spChg chg="mod">
          <ac:chgData name="PME RSJD Ska" userId="5cf91b3ea628cd44" providerId="LiveId" clId="{325B045E-B02D-4E31-8328-146DB555FF47}" dt="2022-04-06T00:55:45.662" v="954" actId="1076"/>
          <ac:spMkLst>
            <pc:docMk/>
            <pc:sldMk cId="1171376126" sldId="301"/>
            <ac:spMk id="1118" creationId="{00000000-0000-0000-0000-000000000000}"/>
          </ac:spMkLst>
        </pc:spChg>
        <pc:graphicFrameChg chg="mod">
          <ac:chgData name="PME RSJD Ska" userId="5cf91b3ea628cd44" providerId="LiveId" clId="{325B045E-B02D-4E31-8328-146DB555FF47}" dt="2022-04-06T00:55:22.225" v="950" actId="1038"/>
          <ac:graphicFrameMkLst>
            <pc:docMk/>
            <pc:sldMk cId="1171376126" sldId="301"/>
            <ac:graphicFrameMk id="9" creationId="{CC71D72C-8EB9-4AF1-9F68-7A411B6DE8B1}"/>
          </ac:graphicFrameMkLst>
        </pc:graphicFrameChg>
        <pc:graphicFrameChg chg="mod">
          <ac:chgData name="PME RSJD Ska" userId="5cf91b3ea628cd44" providerId="LiveId" clId="{325B045E-B02D-4E31-8328-146DB555FF47}" dt="2022-04-06T00:55:16.743" v="946" actId="1076"/>
          <ac:graphicFrameMkLst>
            <pc:docMk/>
            <pc:sldMk cId="1171376126" sldId="301"/>
            <ac:graphicFrameMk id="13" creationId="{40ED0B87-8305-408F-8217-A58BFBBE52D5}"/>
          </ac:graphicFrameMkLst>
        </pc:graphicFrameChg>
      </pc:sldChg>
      <pc:sldChg chg="modSp mod setBg">
        <pc:chgData name="PME RSJD Ska" userId="5cf91b3ea628cd44" providerId="LiveId" clId="{325B045E-B02D-4E31-8328-146DB555FF47}" dt="2022-04-06T01:21:21.083" v="1456"/>
        <pc:sldMkLst>
          <pc:docMk/>
          <pc:sldMk cId="285892389" sldId="302"/>
        </pc:sldMkLst>
        <pc:graphicFrameChg chg="mod modGraphic">
          <ac:chgData name="PME RSJD Ska" userId="5cf91b3ea628cd44" providerId="LiveId" clId="{325B045E-B02D-4E31-8328-146DB555FF47}" dt="2022-04-06T00:56:20.689" v="963" actId="14100"/>
          <ac:graphicFrameMkLst>
            <pc:docMk/>
            <pc:sldMk cId="285892389" sldId="302"/>
            <ac:graphicFrameMk id="5" creationId="{5B3D02C4-E1C0-4BD1-8733-F5852E07D85E}"/>
          </ac:graphicFrameMkLst>
        </pc:graphicFrameChg>
      </pc:sldChg>
      <pc:sldChg chg="setBg">
        <pc:chgData name="PME RSJD Ska" userId="5cf91b3ea628cd44" providerId="LiveId" clId="{325B045E-B02D-4E31-8328-146DB555FF47}" dt="2022-04-06T01:21:21.083" v="1456"/>
        <pc:sldMkLst>
          <pc:docMk/>
          <pc:sldMk cId="3999203013" sldId="303"/>
        </pc:sldMkLst>
      </pc:sldChg>
      <pc:sldChg chg="setBg">
        <pc:chgData name="PME RSJD Ska" userId="5cf91b3ea628cd44" providerId="LiveId" clId="{325B045E-B02D-4E31-8328-146DB555FF47}" dt="2022-04-06T01:21:21.083" v="1456"/>
        <pc:sldMkLst>
          <pc:docMk/>
          <pc:sldMk cId="3937091464" sldId="304"/>
        </pc:sldMkLst>
      </pc:sldChg>
      <pc:sldChg chg="setBg">
        <pc:chgData name="PME RSJD Ska" userId="5cf91b3ea628cd44" providerId="LiveId" clId="{325B045E-B02D-4E31-8328-146DB555FF47}" dt="2022-04-06T01:21:21.083" v="1456"/>
        <pc:sldMkLst>
          <pc:docMk/>
          <pc:sldMk cId="2207107943" sldId="306"/>
        </pc:sldMkLst>
      </pc:sldChg>
      <pc:sldChg chg="setBg">
        <pc:chgData name="PME RSJD Ska" userId="5cf91b3ea628cd44" providerId="LiveId" clId="{325B045E-B02D-4E31-8328-146DB555FF47}" dt="2022-04-06T01:21:21.083" v="1456"/>
        <pc:sldMkLst>
          <pc:docMk/>
          <pc:sldMk cId="392157912" sldId="307"/>
        </pc:sldMkLst>
      </pc:sldChg>
      <pc:sldChg chg="modSp mod setBg">
        <pc:chgData name="PME RSJD Ska" userId="5cf91b3ea628cd44" providerId="LiveId" clId="{325B045E-B02D-4E31-8328-146DB555FF47}" dt="2022-04-06T01:21:21.083" v="1456"/>
        <pc:sldMkLst>
          <pc:docMk/>
          <pc:sldMk cId="2270133098" sldId="308"/>
        </pc:sldMkLst>
        <pc:spChg chg="mod">
          <ac:chgData name="PME RSJD Ska" userId="5cf91b3ea628cd44" providerId="LiveId" clId="{325B045E-B02D-4E31-8328-146DB555FF47}" dt="2022-04-06T00:58:42.398" v="1059" actId="207"/>
          <ac:spMkLst>
            <pc:docMk/>
            <pc:sldMk cId="2270133098" sldId="308"/>
            <ac:spMk id="1118" creationId="{00000000-0000-0000-0000-000000000000}"/>
          </ac:spMkLst>
        </pc:spChg>
      </pc:sldChg>
      <pc:sldChg chg="modSp mod setBg">
        <pc:chgData name="PME RSJD Ska" userId="5cf91b3ea628cd44" providerId="LiveId" clId="{325B045E-B02D-4E31-8328-146DB555FF47}" dt="2022-04-06T01:21:21.083" v="1456"/>
        <pc:sldMkLst>
          <pc:docMk/>
          <pc:sldMk cId="2484922023" sldId="309"/>
        </pc:sldMkLst>
        <pc:spChg chg="mod">
          <ac:chgData name="PME RSJD Ska" userId="5cf91b3ea628cd44" providerId="LiveId" clId="{325B045E-B02D-4E31-8328-146DB555FF47}" dt="2022-04-06T00:58:54.620" v="1061" actId="207"/>
          <ac:spMkLst>
            <pc:docMk/>
            <pc:sldMk cId="2484922023" sldId="309"/>
            <ac:spMk id="1118" creationId="{00000000-0000-0000-0000-000000000000}"/>
          </ac:spMkLst>
        </pc:spChg>
      </pc:sldChg>
      <pc:sldChg chg="modSp mod setBg">
        <pc:chgData name="PME RSJD Ska" userId="5cf91b3ea628cd44" providerId="LiveId" clId="{325B045E-B02D-4E31-8328-146DB555FF47}" dt="2022-04-06T01:21:21.083" v="1456"/>
        <pc:sldMkLst>
          <pc:docMk/>
          <pc:sldMk cId="2688289857" sldId="312"/>
        </pc:sldMkLst>
        <pc:spChg chg="mod">
          <ac:chgData name="PME RSJD Ska" userId="5cf91b3ea628cd44" providerId="LiveId" clId="{325B045E-B02D-4E31-8328-146DB555FF47}" dt="2022-04-06T01:00:40.246" v="1175" actId="207"/>
          <ac:spMkLst>
            <pc:docMk/>
            <pc:sldMk cId="2688289857" sldId="312"/>
            <ac:spMk id="75" creationId="{BB34B8F3-4B09-4E6B-A284-D5339386B550}"/>
          </ac:spMkLst>
        </pc:spChg>
        <pc:spChg chg="mod">
          <ac:chgData name="PME RSJD Ska" userId="5cf91b3ea628cd44" providerId="LiveId" clId="{325B045E-B02D-4E31-8328-146DB555FF47}" dt="2022-04-06T01:00:28.102" v="1172" actId="207"/>
          <ac:spMkLst>
            <pc:docMk/>
            <pc:sldMk cId="2688289857" sldId="312"/>
            <ac:spMk id="76" creationId="{94CEF04D-1485-4D02-BB4D-D9134A65A664}"/>
          </ac:spMkLst>
        </pc:spChg>
        <pc:spChg chg="mod">
          <ac:chgData name="PME RSJD Ska" userId="5cf91b3ea628cd44" providerId="LiveId" clId="{325B045E-B02D-4E31-8328-146DB555FF47}" dt="2022-04-06T01:00:35.537" v="1174" actId="207"/>
          <ac:spMkLst>
            <pc:docMk/>
            <pc:sldMk cId="2688289857" sldId="312"/>
            <ac:spMk id="77" creationId="{1EDFD1BC-BB3F-4111-948C-8FB039909681}"/>
          </ac:spMkLst>
        </pc:spChg>
        <pc:spChg chg="mod">
          <ac:chgData name="PME RSJD Ska" userId="5cf91b3ea628cd44" providerId="LiveId" clId="{325B045E-B02D-4E31-8328-146DB555FF47}" dt="2022-04-06T01:00:21.050" v="1170" actId="207"/>
          <ac:spMkLst>
            <pc:docMk/>
            <pc:sldMk cId="2688289857" sldId="312"/>
            <ac:spMk id="78" creationId="{99FDB4E0-BEF9-4F5A-AB57-CBCAAD3FBF42}"/>
          </ac:spMkLst>
        </pc:spChg>
        <pc:spChg chg="mod">
          <ac:chgData name="PME RSJD Ska" userId="5cf91b3ea628cd44" providerId="LiveId" clId="{325B045E-B02D-4E31-8328-146DB555FF47}" dt="2022-04-06T01:00:31.842" v="1173" actId="207"/>
          <ac:spMkLst>
            <pc:docMk/>
            <pc:sldMk cId="2688289857" sldId="312"/>
            <ac:spMk id="79" creationId="{1A913D14-EEAB-4E81-97B7-060E394B5893}"/>
          </ac:spMkLst>
        </pc:spChg>
        <pc:spChg chg="mod">
          <ac:chgData name="PME RSJD Ska" userId="5cf91b3ea628cd44" providerId="LiveId" clId="{325B045E-B02D-4E31-8328-146DB555FF47}" dt="2022-04-06T00:59:48.787" v="1168" actId="207"/>
          <ac:spMkLst>
            <pc:docMk/>
            <pc:sldMk cId="2688289857" sldId="312"/>
            <ac:spMk id="80" creationId="{3B836259-F23B-42A9-858B-280F93F11DD6}"/>
          </ac:spMkLst>
        </pc:spChg>
        <pc:spChg chg="mod">
          <ac:chgData name="PME RSJD Ska" userId="5cf91b3ea628cd44" providerId="LiveId" clId="{325B045E-B02D-4E31-8328-146DB555FF47}" dt="2022-04-06T00:59:43.898" v="1167" actId="1036"/>
          <ac:spMkLst>
            <pc:docMk/>
            <pc:sldMk cId="2688289857" sldId="312"/>
            <ac:spMk id="90" creationId="{00000000-0000-0000-0000-000000000000}"/>
          </ac:spMkLst>
        </pc:spChg>
        <pc:spChg chg="mod">
          <ac:chgData name="PME RSJD Ska" userId="5cf91b3ea628cd44" providerId="LiveId" clId="{325B045E-B02D-4E31-8328-146DB555FF47}" dt="2022-04-06T00:59:30.789" v="1159" actId="14100"/>
          <ac:spMkLst>
            <pc:docMk/>
            <pc:sldMk cId="2688289857" sldId="312"/>
            <ac:spMk id="91" creationId="{00000000-0000-0000-0000-000000000000}"/>
          </ac:spMkLst>
        </pc:spChg>
        <pc:spChg chg="mod">
          <ac:chgData name="PME RSJD Ska" userId="5cf91b3ea628cd44" providerId="LiveId" clId="{325B045E-B02D-4E31-8328-146DB555FF47}" dt="2022-04-06T01:00:49.619" v="1176" actId="207"/>
          <ac:spMkLst>
            <pc:docMk/>
            <pc:sldMk cId="2688289857" sldId="312"/>
            <ac:spMk id="95" creationId="{1A913D14-EEAB-4E81-97B7-060E394B5893}"/>
          </ac:spMkLst>
        </pc:spChg>
        <pc:spChg chg="mod">
          <ac:chgData name="PME RSJD Ska" userId="5cf91b3ea628cd44" providerId="LiveId" clId="{325B045E-B02D-4E31-8328-146DB555FF47}" dt="2022-04-06T01:00:53.419" v="1177" actId="207"/>
          <ac:spMkLst>
            <pc:docMk/>
            <pc:sldMk cId="2688289857" sldId="312"/>
            <ac:spMk id="96" creationId="{1EDFD1BC-BB3F-4111-948C-8FB039909681}"/>
          </ac:spMkLst>
        </pc:spChg>
        <pc:spChg chg="mod">
          <ac:chgData name="PME RSJD Ska" userId="5cf91b3ea628cd44" providerId="LiveId" clId="{325B045E-B02D-4E31-8328-146DB555FF47}" dt="2022-04-06T01:00:57.761" v="1178" actId="207"/>
          <ac:spMkLst>
            <pc:docMk/>
            <pc:sldMk cId="2688289857" sldId="312"/>
            <ac:spMk id="97" creationId="{BB34B8F3-4B09-4E6B-A284-D5339386B550}"/>
          </ac:spMkLst>
        </pc:spChg>
        <pc:spChg chg="mod">
          <ac:chgData name="PME RSJD Ska" userId="5cf91b3ea628cd44" providerId="LiveId" clId="{325B045E-B02D-4E31-8328-146DB555FF47}" dt="2022-04-06T01:01:00.701" v="1179" actId="207"/>
          <ac:spMkLst>
            <pc:docMk/>
            <pc:sldMk cId="2688289857" sldId="312"/>
            <ac:spMk id="98" creationId="{1A913D14-EEAB-4E81-97B7-060E394B5893}"/>
          </ac:spMkLst>
        </pc:spChg>
        <pc:spChg chg="mod">
          <ac:chgData name="PME RSJD Ska" userId="5cf91b3ea628cd44" providerId="LiveId" clId="{325B045E-B02D-4E31-8328-146DB555FF47}" dt="2022-04-06T01:01:03.853" v="1180" actId="207"/>
          <ac:spMkLst>
            <pc:docMk/>
            <pc:sldMk cId="2688289857" sldId="312"/>
            <ac:spMk id="99" creationId="{1EDFD1BC-BB3F-4111-948C-8FB039909681}"/>
          </ac:spMkLst>
        </pc:spChg>
        <pc:grpChg chg="mod">
          <ac:chgData name="PME RSJD Ska" userId="5cf91b3ea628cd44" providerId="LiveId" clId="{325B045E-B02D-4E31-8328-146DB555FF47}" dt="2022-04-06T00:59:48.787" v="1168" actId="207"/>
          <ac:grpSpMkLst>
            <pc:docMk/>
            <pc:sldMk cId="2688289857" sldId="312"/>
            <ac:grpSpMk id="105" creationId="{00000000-0000-0000-0000-000000000000}"/>
          </ac:grpSpMkLst>
        </pc:grpChg>
        <pc:grpChg chg="mod">
          <ac:chgData name="PME RSJD Ska" userId="5cf91b3ea628cd44" providerId="LiveId" clId="{325B045E-B02D-4E31-8328-146DB555FF47}" dt="2022-04-06T01:00:21.050" v="1170" actId="207"/>
          <ac:grpSpMkLst>
            <pc:docMk/>
            <pc:sldMk cId="2688289857" sldId="312"/>
            <ac:grpSpMk id="106" creationId="{00000000-0000-0000-0000-000000000000}"/>
          </ac:grpSpMkLst>
        </pc:grpChg>
        <pc:grpChg chg="mod">
          <ac:chgData name="PME RSJD Ska" userId="5cf91b3ea628cd44" providerId="LiveId" clId="{325B045E-B02D-4E31-8328-146DB555FF47}" dt="2022-04-06T01:00:28.102" v="1172" actId="207"/>
          <ac:grpSpMkLst>
            <pc:docMk/>
            <pc:sldMk cId="2688289857" sldId="312"/>
            <ac:grpSpMk id="107" creationId="{00000000-0000-0000-0000-000000000000}"/>
          </ac:grpSpMkLst>
        </pc:grpChg>
        <pc:grpChg chg="mod">
          <ac:chgData name="PME RSJD Ska" userId="5cf91b3ea628cd44" providerId="LiveId" clId="{325B045E-B02D-4E31-8328-146DB555FF47}" dt="2022-04-06T01:00:31.842" v="1173" actId="207"/>
          <ac:grpSpMkLst>
            <pc:docMk/>
            <pc:sldMk cId="2688289857" sldId="312"/>
            <ac:grpSpMk id="108" creationId="{00000000-0000-0000-0000-000000000000}"/>
          </ac:grpSpMkLst>
        </pc:grpChg>
        <pc:grpChg chg="mod">
          <ac:chgData name="PME RSJD Ska" userId="5cf91b3ea628cd44" providerId="LiveId" clId="{325B045E-B02D-4E31-8328-146DB555FF47}" dt="2022-04-06T01:00:35.537" v="1174" actId="207"/>
          <ac:grpSpMkLst>
            <pc:docMk/>
            <pc:sldMk cId="2688289857" sldId="312"/>
            <ac:grpSpMk id="109" creationId="{00000000-0000-0000-0000-000000000000}"/>
          </ac:grpSpMkLst>
        </pc:grpChg>
        <pc:grpChg chg="mod">
          <ac:chgData name="PME RSJD Ska" userId="5cf91b3ea628cd44" providerId="LiveId" clId="{325B045E-B02D-4E31-8328-146DB555FF47}" dt="2022-04-06T01:00:40.246" v="1175" actId="207"/>
          <ac:grpSpMkLst>
            <pc:docMk/>
            <pc:sldMk cId="2688289857" sldId="312"/>
            <ac:grpSpMk id="110" creationId="{00000000-0000-0000-0000-000000000000}"/>
          </ac:grpSpMkLst>
        </pc:grpChg>
        <pc:grpChg chg="mod">
          <ac:chgData name="PME RSJD Ska" userId="5cf91b3ea628cd44" providerId="LiveId" clId="{325B045E-B02D-4E31-8328-146DB555FF47}" dt="2022-04-06T01:00:49.619" v="1176" actId="207"/>
          <ac:grpSpMkLst>
            <pc:docMk/>
            <pc:sldMk cId="2688289857" sldId="312"/>
            <ac:grpSpMk id="111" creationId="{00000000-0000-0000-0000-000000000000}"/>
          </ac:grpSpMkLst>
        </pc:grpChg>
        <pc:grpChg chg="mod">
          <ac:chgData name="PME RSJD Ska" userId="5cf91b3ea628cd44" providerId="LiveId" clId="{325B045E-B02D-4E31-8328-146DB555FF47}" dt="2022-04-06T01:00:53.419" v="1177" actId="207"/>
          <ac:grpSpMkLst>
            <pc:docMk/>
            <pc:sldMk cId="2688289857" sldId="312"/>
            <ac:grpSpMk id="112" creationId="{00000000-0000-0000-0000-000000000000}"/>
          </ac:grpSpMkLst>
        </pc:grpChg>
        <pc:grpChg chg="mod">
          <ac:chgData name="PME RSJD Ska" userId="5cf91b3ea628cd44" providerId="LiveId" clId="{325B045E-B02D-4E31-8328-146DB555FF47}" dt="2022-04-06T01:00:57.761" v="1178" actId="207"/>
          <ac:grpSpMkLst>
            <pc:docMk/>
            <pc:sldMk cId="2688289857" sldId="312"/>
            <ac:grpSpMk id="113" creationId="{00000000-0000-0000-0000-000000000000}"/>
          </ac:grpSpMkLst>
        </pc:grpChg>
        <pc:grpChg chg="mod">
          <ac:chgData name="PME RSJD Ska" userId="5cf91b3ea628cd44" providerId="LiveId" clId="{325B045E-B02D-4E31-8328-146DB555FF47}" dt="2022-04-06T01:01:00.701" v="1179" actId="207"/>
          <ac:grpSpMkLst>
            <pc:docMk/>
            <pc:sldMk cId="2688289857" sldId="312"/>
            <ac:grpSpMk id="114" creationId="{00000000-0000-0000-0000-000000000000}"/>
          </ac:grpSpMkLst>
        </pc:grpChg>
        <pc:grpChg chg="mod">
          <ac:chgData name="PME RSJD Ska" userId="5cf91b3ea628cd44" providerId="LiveId" clId="{325B045E-B02D-4E31-8328-146DB555FF47}" dt="2022-04-06T01:01:03.853" v="1180" actId="207"/>
          <ac:grpSpMkLst>
            <pc:docMk/>
            <pc:sldMk cId="2688289857" sldId="312"/>
            <ac:grpSpMk id="115" creationId="{00000000-0000-0000-0000-000000000000}"/>
          </ac:grpSpMkLst>
        </pc:grpChg>
        <pc:cxnChg chg="mod">
          <ac:chgData name="PME RSJD Ska" userId="5cf91b3ea628cd44" providerId="LiveId" clId="{325B045E-B02D-4E31-8328-146DB555FF47}" dt="2022-04-06T01:00:31.842" v="1173" actId="207"/>
          <ac:cxnSpMkLst>
            <pc:docMk/>
            <pc:sldMk cId="2688289857" sldId="312"/>
            <ac:cxnSpMk id="67" creationId="{307FF223-E7B8-492F-882B-3A8B30D74911}"/>
          </ac:cxnSpMkLst>
        </pc:cxnChg>
        <pc:cxnChg chg="mod">
          <ac:chgData name="PME RSJD Ska" userId="5cf91b3ea628cd44" providerId="LiveId" clId="{325B045E-B02D-4E31-8328-146DB555FF47}" dt="2022-04-06T01:00:53.419" v="1177" actId="207"/>
          <ac:cxnSpMkLst>
            <pc:docMk/>
            <pc:sldMk cId="2688289857" sldId="312"/>
            <ac:cxnSpMk id="68" creationId="{EF321566-72A7-4F3E-AE8D-44A346A06D0E}"/>
          </ac:cxnSpMkLst>
        </pc:cxnChg>
        <pc:cxnChg chg="mod">
          <ac:chgData name="PME RSJD Ska" userId="5cf91b3ea628cd44" providerId="LiveId" clId="{325B045E-B02D-4E31-8328-146DB555FF47}" dt="2022-04-06T01:00:21.050" v="1170" actId="207"/>
          <ac:cxnSpMkLst>
            <pc:docMk/>
            <pc:sldMk cId="2688289857" sldId="312"/>
            <ac:cxnSpMk id="69" creationId="{BDF18453-F53A-4EE3-8D78-859A966F0E60}"/>
          </ac:cxnSpMkLst>
        </pc:cxnChg>
        <pc:cxnChg chg="mod">
          <ac:chgData name="PME RSJD Ska" userId="5cf91b3ea628cd44" providerId="LiveId" clId="{325B045E-B02D-4E31-8328-146DB555FF47}" dt="2022-04-06T00:59:48.787" v="1168" actId="207"/>
          <ac:cxnSpMkLst>
            <pc:docMk/>
            <pc:sldMk cId="2688289857" sldId="312"/>
            <ac:cxnSpMk id="70" creationId="{96686869-C7E9-4F3B-962E-A0BA92C40EA2}"/>
          </ac:cxnSpMkLst>
        </pc:cxnChg>
        <pc:cxnChg chg="mod">
          <ac:chgData name="PME RSJD Ska" userId="5cf91b3ea628cd44" providerId="LiveId" clId="{325B045E-B02D-4E31-8328-146DB555FF47}" dt="2022-04-06T01:00:28.102" v="1172" actId="207"/>
          <ac:cxnSpMkLst>
            <pc:docMk/>
            <pc:sldMk cId="2688289857" sldId="312"/>
            <ac:cxnSpMk id="71" creationId="{DFBC359E-9DFB-4BD8-9D05-626CB55ED4F7}"/>
          </ac:cxnSpMkLst>
        </pc:cxnChg>
        <pc:cxnChg chg="mod">
          <ac:chgData name="PME RSJD Ska" userId="5cf91b3ea628cd44" providerId="LiveId" clId="{325B045E-B02D-4E31-8328-146DB555FF47}" dt="2022-04-06T01:00:35.537" v="1174" actId="207"/>
          <ac:cxnSpMkLst>
            <pc:docMk/>
            <pc:sldMk cId="2688289857" sldId="312"/>
            <ac:cxnSpMk id="72" creationId="{3F222A76-D529-4855-9E8E-A81460FA3EF5}"/>
          </ac:cxnSpMkLst>
        </pc:cxnChg>
        <pc:cxnChg chg="mod">
          <ac:chgData name="PME RSJD Ska" userId="5cf91b3ea628cd44" providerId="LiveId" clId="{325B045E-B02D-4E31-8328-146DB555FF47}" dt="2022-04-06T01:00:57.761" v="1178" actId="207"/>
          <ac:cxnSpMkLst>
            <pc:docMk/>
            <pc:sldMk cId="2688289857" sldId="312"/>
            <ac:cxnSpMk id="100" creationId="{3F222A76-D529-4855-9E8E-A81460FA3EF5}"/>
          </ac:cxnSpMkLst>
        </pc:cxnChg>
        <pc:cxnChg chg="mod">
          <ac:chgData name="PME RSJD Ska" userId="5cf91b3ea628cd44" providerId="LiveId" clId="{325B045E-B02D-4E31-8328-146DB555FF47}" dt="2022-04-06T01:00:49.619" v="1176" actId="207"/>
          <ac:cxnSpMkLst>
            <pc:docMk/>
            <pc:sldMk cId="2688289857" sldId="312"/>
            <ac:cxnSpMk id="101" creationId="{3F222A76-D529-4855-9E8E-A81460FA3EF5}"/>
          </ac:cxnSpMkLst>
        </pc:cxnChg>
        <pc:cxnChg chg="mod">
          <ac:chgData name="PME RSJD Ska" userId="5cf91b3ea628cd44" providerId="LiveId" clId="{325B045E-B02D-4E31-8328-146DB555FF47}" dt="2022-04-06T01:01:03.853" v="1180" actId="207"/>
          <ac:cxnSpMkLst>
            <pc:docMk/>
            <pc:sldMk cId="2688289857" sldId="312"/>
            <ac:cxnSpMk id="102" creationId="{3F222A76-D529-4855-9E8E-A81460FA3EF5}"/>
          </ac:cxnSpMkLst>
        </pc:cxnChg>
        <pc:cxnChg chg="mod">
          <ac:chgData name="PME RSJD Ska" userId="5cf91b3ea628cd44" providerId="LiveId" clId="{325B045E-B02D-4E31-8328-146DB555FF47}" dt="2022-04-06T01:00:40.246" v="1175" actId="207"/>
          <ac:cxnSpMkLst>
            <pc:docMk/>
            <pc:sldMk cId="2688289857" sldId="312"/>
            <ac:cxnSpMk id="103" creationId="{307FF223-E7B8-492F-882B-3A8B30D74911}"/>
          </ac:cxnSpMkLst>
        </pc:cxnChg>
        <pc:cxnChg chg="mod">
          <ac:chgData name="PME RSJD Ska" userId="5cf91b3ea628cd44" providerId="LiveId" clId="{325B045E-B02D-4E31-8328-146DB555FF47}" dt="2022-04-06T01:01:00.701" v="1179" actId="207"/>
          <ac:cxnSpMkLst>
            <pc:docMk/>
            <pc:sldMk cId="2688289857" sldId="312"/>
            <ac:cxnSpMk id="104" creationId="{EF321566-72A7-4F3E-AE8D-44A346A06D0E}"/>
          </ac:cxnSpMkLst>
        </pc:cxnChg>
      </pc:sldChg>
      <pc:sldChg chg="addSp delSp modSp mod setBg">
        <pc:chgData name="PME RSJD Ska" userId="5cf91b3ea628cd44" providerId="LiveId" clId="{325B045E-B02D-4E31-8328-146DB555FF47}" dt="2022-04-06T01:21:43.856" v="1458"/>
        <pc:sldMkLst>
          <pc:docMk/>
          <pc:sldMk cId="3905606991" sldId="315"/>
        </pc:sldMkLst>
        <pc:spChg chg="add del mod">
          <ac:chgData name="PME RSJD Ska" userId="5cf91b3ea628cd44" providerId="LiveId" clId="{325B045E-B02D-4E31-8328-146DB555FF47}" dt="2022-04-06T00:51:18.166" v="861" actId="478"/>
          <ac:spMkLst>
            <pc:docMk/>
            <pc:sldMk cId="3905606991" sldId="315"/>
            <ac:spMk id="4" creationId="{2D193CDD-DEC1-4D54-A6B4-8C5D0F760055}"/>
          </ac:spMkLst>
        </pc:spChg>
        <pc:spChg chg="add del mod">
          <ac:chgData name="PME RSJD Ska" userId="5cf91b3ea628cd44" providerId="LiveId" clId="{325B045E-B02D-4E31-8328-146DB555FF47}" dt="2022-04-06T00:53:57.137" v="938" actId="478"/>
          <ac:spMkLst>
            <pc:docMk/>
            <pc:sldMk cId="3905606991" sldId="315"/>
            <ac:spMk id="18" creationId="{8BF90295-511F-48DF-A387-E86298B8D894}"/>
          </ac:spMkLst>
        </pc:spChg>
        <pc:spChg chg="mod">
          <ac:chgData name="PME RSJD Ska" userId="5cf91b3ea628cd44" providerId="LiveId" clId="{325B045E-B02D-4E31-8328-146DB555FF47}" dt="2022-04-06T00:52:12.073" v="867" actId="1076"/>
          <ac:spMkLst>
            <pc:docMk/>
            <pc:sldMk cId="3905606991" sldId="315"/>
            <ac:spMk id="19" creationId="{D93E68F4-9231-46E5-8F91-DDC322278475}"/>
          </ac:spMkLst>
        </pc:spChg>
        <pc:spChg chg="del mod">
          <ac:chgData name="PME RSJD Ska" userId="5cf91b3ea628cd44" providerId="LiveId" clId="{325B045E-B02D-4E31-8328-146DB555FF47}" dt="2022-04-06T00:52:58.128" v="878" actId="478"/>
          <ac:spMkLst>
            <pc:docMk/>
            <pc:sldMk cId="3905606991" sldId="315"/>
            <ac:spMk id="20" creationId="{D93E68F4-9231-46E5-8F91-DDC322278475}"/>
          </ac:spMkLst>
        </pc:spChg>
        <pc:spChg chg="del">
          <ac:chgData name="PME RSJD Ska" userId="5cf91b3ea628cd44" providerId="LiveId" clId="{325B045E-B02D-4E31-8328-146DB555FF47}" dt="2022-04-06T00:52:29.256" v="871" actId="478"/>
          <ac:spMkLst>
            <pc:docMk/>
            <pc:sldMk cId="3905606991" sldId="315"/>
            <ac:spMk id="35" creationId="{00000000-0000-0000-0000-000000000000}"/>
          </ac:spMkLst>
        </pc:spChg>
        <pc:spChg chg="del">
          <ac:chgData name="PME RSJD Ska" userId="5cf91b3ea628cd44" providerId="LiveId" clId="{325B045E-B02D-4E31-8328-146DB555FF47}" dt="2022-04-06T00:52:26.689" v="870" actId="478"/>
          <ac:spMkLst>
            <pc:docMk/>
            <pc:sldMk cId="3905606991" sldId="315"/>
            <ac:spMk id="37" creationId="{00000000-0000-0000-0000-000000000000}"/>
          </ac:spMkLst>
        </pc:spChg>
        <pc:spChg chg="del">
          <ac:chgData name="PME RSJD Ska" userId="5cf91b3ea628cd44" providerId="LiveId" clId="{325B045E-B02D-4E31-8328-146DB555FF47}" dt="2022-04-06T00:52:26.689" v="870" actId="478"/>
          <ac:spMkLst>
            <pc:docMk/>
            <pc:sldMk cId="3905606991" sldId="315"/>
            <ac:spMk id="39" creationId="{00000000-0000-0000-0000-000000000000}"/>
          </ac:spMkLst>
        </pc:spChg>
        <pc:spChg chg="del">
          <ac:chgData name="PME RSJD Ska" userId="5cf91b3ea628cd44" providerId="LiveId" clId="{325B045E-B02D-4E31-8328-146DB555FF47}" dt="2022-04-06T00:52:26.689" v="870" actId="478"/>
          <ac:spMkLst>
            <pc:docMk/>
            <pc:sldMk cId="3905606991" sldId="315"/>
            <ac:spMk id="40" creationId="{00000000-0000-0000-0000-000000000000}"/>
          </ac:spMkLst>
        </pc:spChg>
        <pc:spChg chg="del">
          <ac:chgData name="PME RSJD Ska" userId="5cf91b3ea628cd44" providerId="LiveId" clId="{325B045E-B02D-4E31-8328-146DB555FF47}" dt="2022-04-06T00:52:23.116" v="869" actId="478"/>
          <ac:spMkLst>
            <pc:docMk/>
            <pc:sldMk cId="3905606991" sldId="315"/>
            <ac:spMk id="55" creationId="{D93E68F4-9231-46E5-8F91-DDC322278475}"/>
          </ac:spMkLst>
        </pc:spChg>
        <pc:picChg chg="del">
          <ac:chgData name="PME RSJD Ska" userId="5cf91b3ea628cd44" providerId="LiveId" clId="{325B045E-B02D-4E31-8328-146DB555FF47}" dt="2022-04-06T00:51:15.997" v="860" actId="478"/>
          <ac:picMkLst>
            <pc:docMk/>
            <pc:sldMk cId="3905606991" sldId="315"/>
            <ac:picMk id="2" creationId="{00000000-0000-0000-0000-000000000000}"/>
          </ac:picMkLst>
        </pc:picChg>
        <pc:picChg chg="add mod">
          <ac:chgData name="PME RSJD Ska" userId="5cf91b3ea628cd44" providerId="LiveId" clId="{325B045E-B02D-4E31-8328-146DB555FF47}" dt="2022-04-06T00:53:15.515" v="910" actId="1036"/>
          <ac:picMkLst>
            <pc:docMk/>
            <pc:sldMk cId="3905606991" sldId="315"/>
            <ac:picMk id="6" creationId="{2B292EBA-8FFC-4C17-BE1D-BCF763927CFF}"/>
          </ac:picMkLst>
        </pc:picChg>
        <pc:picChg chg="del">
          <ac:chgData name="PME RSJD Ska" userId="5cf91b3ea628cd44" providerId="LiveId" clId="{325B045E-B02D-4E31-8328-146DB555FF47}" dt="2022-04-06T00:52:26.689" v="870" actId="478"/>
          <ac:picMkLst>
            <pc:docMk/>
            <pc:sldMk cId="3905606991" sldId="315"/>
            <ac:picMk id="34" creationId="{00000000-0000-0000-0000-000000000000}"/>
          </ac:picMkLst>
        </pc:picChg>
        <pc:picChg chg="del">
          <ac:chgData name="PME RSJD Ska" userId="5cf91b3ea628cd44" providerId="LiveId" clId="{325B045E-B02D-4E31-8328-146DB555FF47}" dt="2022-04-06T00:52:26.689" v="870" actId="478"/>
          <ac:picMkLst>
            <pc:docMk/>
            <pc:sldMk cId="3905606991" sldId="315"/>
            <ac:picMk id="36" creationId="{00000000-0000-0000-0000-000000000000}"/>
          </ac:picMkLst>
        </pc:picChg>
        <pc:picChg chg="del">
          <ac:chgData name="PME RSJD Ska" userId="5cf91b3ea628cd44" providerId="LiveId" clId="{325B045E-B02D-4E31-8328-146DB555FF47}" dt="2022-04-06T00:52:26.689" v="870" actId="478"/>
          <ac:picMkLst>
            <pc:docMk/>
            <pc:sldMk cId="3905606991" sldId="315"/>
            <ac:picMk id="38" creationId="{00000000-0000-0000-0000-000000000000}"/>
          </ac:picMkLst>
        </pc:picChg>
        <pc:picChg chg="del">
          <ac:chgData name="PME RSJD Ska" userId="5cf91b3ea628cd44" providerId="LiveId" clId="{325B045E-B02D-4E31-8328-146DB555FF47}" dt="2022-04-06T00:52:26.689" v="870" actId="478"/>
          <ac:picMkLst>
            <pc:docMk/>
            <pc:sldMk cId="3905606991" sldId="315"/>
            <ac:picMk id="41" creationId="{00000000-0000-0000-0000-000000000000}"/>
          </ac:picMkLst>
        </pc:picChg>
      </pc:sldChg>
      <pc:sldChg chg="modSp mod setBg">
        <pc:chgData name="PME RSJD Ska" userId="5cf91b3ea628cd44" providerId="LiveId" clId="{325B045E-B02D-4E31-8328-146DB555FF47}" dt="2022-04-06T01:21:21.083" v="1456"/>
        <pc:sldMkLst>
          <pc:docMk/>
          <pc:sldMk cId="2106510895" sldId="319"/>
        </pc:sldMkLst>
        <pc:spChg chg="mod">
          <ac:chgData name="PME RSJD Ska" userId="5cf91b3ea628cd44" providerId="LiveId" clId="{325B045E-B02D-4E31-8328-146DB555FF47}" dt="2022-04-06T01:06:32.116" v="1264" actId="692"/>
          <ac:spMkLst>
            <pc:docMk/>
            <pc:sldMk cId="2106510895" sldId="319"/>
            <ac:spMk id="8" creationId="{00000000-0000-0000-0000-000000000000}"/>
          </ac:spMkLst>
        </pc:spChg>
        <pc:spChg chg="mod">
          <ac:chgData name="PME RSJD Ska" userId="5cf91b3ea628cd44" providerId="LiveId" clId="{325B045E-B02D-4E31-8328-146DB555FF47}" dt="2022-04-06T01:06:32.116" v="1264" actId="692"/>
          <ac:spMkLst>
            <pc:docMk/>
            <pc:sldMk cId="2106510895" sldId="319"/>
            <ac:spMk id="9" creationId="{00000000-0000-0000-0000-000000000000}"/>
          </ac:spMkLst>
        </pc:spChg>
        <pc:spChg chg="mod">
          <ac:chgData name="PME RSJD Ska" userId="5cf91b3ea628cd44" providerId="LiveId" clId="{325B045E-B02D-4E31-8328-146DB555FF47}" dt="2022-04-06T01:06:32.116" v="1264" actId="692"/>
          <ac:spMkLst>
            <pc:docMk/>
            <pc:sldMk cId="2106510895" sldId="319"/>
            <ac:spMk id="10" creationId="{00000000-0000-0000-0000-000000000000}"/>
          </ac:spMkLst>
        </pc:spChg>
        <pc:spChg chg="mod">
          <ac:chgData name="PME RSJD Ska" userId="5cf91b3ea628cd44" providerId="LiveId" clId="{325B045E-B02D-4E31-8328-146DB555FF47}" dt="2022-04-06T01:06:32.116" v="1264" actId="692"/>
          <ac:spMkLst>
            <pc:docMk/>
            <pc:sldMk cId="2106510895" sldId="319"/>
            <ac:spMk id="12" creationId="{3B316E39-F1B9-4372-9EFF-113D5303AB1A}"/>
          </ac:spMkLst>
        </pc:spChg>
        <pc:grpChg chg="mod">
          <ac:chgData name="PME RSJD Ska" userId="5cf91b3ea628cd44" providerId="LiveId" clId="{325B045E-B02D-4E31-8328-146DB555FF47}" dt="2022-04-06T01:06:21.812" v="1263" actId="207"/>
          <ac:grpSpMkLst>
            <pc:docMk/>
            <pc:sldMk cId="2106510895" sldId="319"/>
            <ac:grpSpMk id="7" creationId="{00000000-0000-0000-0000-000000000000}"/>
          </ac:grpSpMkLst>
        </pc:grpChg>
        <pc:grpChg chg="mod">
          <ac:chgData name="PME RSJD Ska" userId="5cf91b3ea628cd44" providerId="LiveId" clId="{325B045E-B02D-4E31-8328-146DB555FF47}" dt="2022-04-06T01:07:17.764" v="1274" actId="1076"/>
          <ac:grpSpMkLst>
            <pc:docMk/>
            <pc:sldMk cId="2106510895" sldId="319"/>
            <ac:grpSpMk id="15" creationId="{00000000-0000-0000-0000-000000000000}"/>
          </ac:grpSpMkLst>
        </pc:grpChg>
        <pc:graphicFrameChg chg="mod modGraphic">
          <ac:chgData name="PME RSJD Ska" userId="5cf91b3ea628cd44" providerId="LiveId" clId="{325B045E-B02D-4E31-8328-146DB555FF47}" dt="2022-04-06T01:07:57.569" v="1281" actId="207"/>
          <ac:graphicFrameMkLst>
            <pc:docMk/>
            <pc:sldMk cId="2106510895" sldId="319"/>
            <ac:graphicFrameMk id="13" creationId="{3D2F9DE9-485D-4E38-8E02-26974394B7F7}"/>
          </ac:graphicFrameMkLst>
        </pc:graphicFrameChg>
      </pc:sldChg>
      <pc:sldChg chg="modSp mod setBg">
        <pc:chgData name="PME RSJD Ska" userId="5cf91b3ea628cd44" providerId="LiveId" clId="{325B045E-B02D-4E31-8328-146DB555FF47}" dt="2022-04-06T01:21:21.083" v="1456"/>
        <pc:sldMkLst>
          <pc:docMk/>
          <pc:sldMk cId="1410095159" sldId="320"/>
        </pc:sldMkLst>
        <pc:spChg chg="mod">
          <ac:chgData name="PME RSJD Ska" userId="5cf91b3ea628cd44" providerId="LiveId" clId="{325B045E-B02D-4E31-8328-146DB555FF47}" dt="2022-04-06T01:06:08.313" v="1261" actId="692"/>
          <ac:spMkLst>
            <pc:docMk/>
            <pc:sldMk cId="1410095159" sldId="320"/>
            <ac:spMk id="21" creationId="{3B316E39-F1B9-4372-9EFF-113D5303AB1A}"/>
          </ac:spMkLst>
        </pc:spChg>
        <pc:spChg chg="mod">
          <ac:chgData name="PME RSJD Ska" userId="5cf91b3ea628cd44" providerId="LiveId" clId="{325B045E-B02D-4E31-8328-146DB555FF47}" dt="2022-04-06T01:06:08.313" v="1261" actId="692"/>
          <ac:spMkLst>
            <pc:docMk/>
            <pc:sldMk cId="1410095159" sldId="320"/>
            <ac:spMk id="25" creationId="{00000000-0000-0000-0000-000000000000}"/>
          </ac:spMkLst>
        </pc:spChg>
        <pc:spChg chg="mod">
          <ac:chgData name="PME RSJD Ska" userId="5cf91b3ea628cd44" providerId="LiveId" clId="{325B045E-B02D-4E31-8328-146DB555FF47}" dt="2022-04-06T01:06:08.313" v="1261" actId="692"/>
          <ac:spMkLst>
            <pc:docMk/>
            <pc:sldMk cId="1410095159" sldId="320"/>
            <ac:spMk id="26" creationId="{00000000-0000-0000-0000-000000000000}"/>
          </ac:spMkLst>
        </pc:spChg>
        <pc:spChg chg="mod">
          <ac:chgData name="PME RSJD Ska" userId="5cf91b3ea628cd44" providerId="LiveId" clId="{325B045E-B02D-4E31-8328-146DB555FF47}" dt="2022-04-06T01:06:08.313" v="1261" actId="692"/>
          <ac:spMkLst>
            <pc:docMk/>
            <pc:sldMk cId="1410095159" sldId="320"/>
            <ac:spMk id="27" creationId="{00000000-0000-0000-0000-000000000000}"/>
          </ac:spMkLst>
        </pc:spChg>
        <pc:spChg chg="mod">
          <ac:chgData name="PME RSJD Ska" userId="5cf91b3ea628cd44" providerId="LiveId" clId="{325B045E-B02D-4E31-8328-146DB555FF47}" dt="2022-04-06T01:06:08.313" v="1261" actId="692"/>
          <ac:spMkLst>
            <pc:docMk/>
            <pc:sldMk cId="1410095159" sldId="320"/>
            <ac:spMk id="28" creationId="{00000000-0000-0000-0000-000000000000}"/>
          </ac:spMkLst>
        </pc:spChg>
        <pc:spChg chg="mod">
          <ac:chgData name="PME RSJD Ska" userId="5cf91b3ea628cd44" providerId="LiveId" clId="{325B045E-B02D-4E31-8328-146DB555FF47}" dt="2022-04-06T01:06:08.313" v="1261" actId="692"/>
          <ac:spMkLst>
            <pc:docMk/>
            <pc:sldMk cId="1410095159" sldId="320"/>
            <ac:spMk id="29" creationId="{00000000-0000-0000-0000-000000000000}"/>
          </ac:spMkLst>
        </pc:spChg>
        <pc:spChg chg="mod">
          <ac:chgData name="PME RSJD Ska" userId="5cf91b3ea628cd44" providerId="LiveId" clId="{325B045E-B02D-4E31-8328-146DB555FF47}" dt="2022-04-06T01:06:08.313" v="1261" actId="692"/>
          <ac:spMkLst>
            <pc:docMk/>
            <pc:sldMk cId="1410095159" sldId="320"/>
            <ac:spMk id="30" creationId="{00000000-0000-0000-0000-000000000000}"/>
          </ac:spMkLst>
        </pc:spChg>
        <pc:spChg chg="mod">
          <ac:chgData name="PME RSJD Ska" userId="5cf91b3ea628cd44" providerId="LiveId" clId="{325B045E-B02D-4E31-8328-146DB555FF47}" dt="2022-04-06T01:06:08.313" v="1261" actId="692"/>
          <ac:spMkLst>
            <pc:docMk/>
            <pc:sldMk cId="1410095159" sldId="320"/>
            <ac:spMk id="31" creationId="{00000000-0000-0000-0000-000000000000}"/>
          </ac:spMkLst>
        </pc:spChg>
        <pc:spChg chg="mod">
          <ac:chgData name="PME RSJD Ska" userId="5cf91b3ea628cd44" providerId="LiveId" clId="{325B045E-B02D-4E31-8328-146DB555FF47}" dt="2022-04-06T01:06:08.313" v="1261" actId="692"/>
          <ac:spMkLst>
            <pc:docMk/>
            <pc:sldMk cId="1410095159" sldId="320"/>
            <ac:spMk id="32" creationId="{00000000-0000-0000-0000-000000000000}"/>
          </ac:spMkLst>
        </pc:spChg>
        <pc:spChg chg="mod">
          <ac:chgData name="PME RSJD Ska" userId="5cf91b3ea628cd44" providerId="LiveId" clId="{325B045E-B02D-4E31-8328-146DB555FF47}" dt="2022-04-06T01:06:08.313" v="1261" actId="692"/>
          <ac:spMkLst>
            <pc:docMk/>
            <pc:sldMk cId="1410095159" sldId="320"/>
            <ac:spMk id="33" creationId="{00000000-0000-0000-0000-000000000000}"/>
          </ac:spMkLst>
        </pc:spChg>
        <pc:spChg chg="mod">
          <ac:chgData name="PME RSJD Ska" userId="5cf91b3ea628cd44" providerId="LiveId" clId="{325B045E-B02D-4E31-8328-146DB555FF47}" dt="2022-04-06T01:06:08.313" v="1261" actId="692"/>
          <ac:spMkLst>
            <pc:docMk/>
            <pc:sldMk cId="1410095159" sldId="320"/>
            <ac:spMk id="34" creationId="{00000000-0000-0000-0000-000000000000}"/>
          </ac:spMkLst>
        </pc:spChg>
        <pc:spChg chg="mod">
          <ac:chgData name="PME RSJD Ska" userId="5cf91b3ea628cd44" providerId="LiveId" clId="{325B045E-B02D-4E31-8328-146DB555FF47}" dt="2022-04-06T01:06:08.313" v="1261" actId="692"/>
          <ac:spMkLst>
            <pc:docMk/>
            <pc:sldMk cId="1410095159" sldId="320"/>
            <ac:spMk id="35" creationId="{00000000-0000-0000-0000-000000000000}"/>
          </ac:spMkLst>
        </pc:spChg>
        <pc:grpChg chg="mod">
          <ac:chgData name="PME RSJD Ska" userId="5cf91b3ea628cd44" providerId="LiveId" clId="{325B045E-B02D-4E31-8328-146DB555FF47}" dt="2022-04-06T01:05:56.912" v="1260" actId="207"/>
          <ac:grpSpMkLst>
            <pc:docMk/>
            <pc:sldMk cId="1410095159" sldId="320"/>
            <ac:grpSpMk id="2" creationId="{00000000-0000-0000-0000-000000000000}"/>
          </ac:grpSpMkLst>
        </pc:grpChg>
        <pc:grpChg chg="mod">
          <ac:chgData name="PME RSJD Ska" userId="5cf91b3ea628cd44" providerId="LiveId" clId="{325B045E-B02D-4E31-8328-146DB555FF47}" dt="2022-04-06T01:05:56.912" v="1260" actId="207"/>
          <ac:grpSpMkLst>
            <pc:docMk/>
            <pc:sldMk cId="1410095159" sldId="320"/>
            <ac:grpSpMk id="24" creationId="{00000000-0000-0000-0000-000000000000}"/>
          </ac:grpSpMkLst>
        </pc:grpChg>
        <pc:graphicFrameChg chg="mod modGraphic">
          <ac:chgData name="PME RSJD Ska" userId="5cf91b3ea628cd44" providerId="LiveId" clId="{325B045E-B02D-4E31-8328-146DB555FF47}" dt="2022-04-06T01:04:38.747" v="1240"/>
          <ac:graphicFrameMkLst>
            <pc:docMk/>
            <pc:sldMk cId="1410095159" sldId="320"/>
            <ac:graphicFrameMk id="37" creationId="{9477CE2B-7C3B-4715-A5AB-D12A444CB2C5}"/>
          </ac:graphicFrameMkLst>
        </pc:graphicFrameChg>
      </pc:sldChg>
      <pc:sldChg chg="modSp mod setBg">
        <pc:chgData name="PME RSJD Ska" userId="5cf91b3ea628cd44" providerId="LiveId" clId="{325B045E-B02D-4E31-8328-146DB555FF47}" dt="2022-04-06T01:21:21.083" v="1456"/>
        <pc:sldMkLst>
          <pc:docMk/>
          <pc:sldMk cId="444552548" sldId="321"/>
        </pc:sldMkLst>
        <pc:spChg chg="mod">
          <ac:chgData name="PME RSJD Ska" userId="5cf91b3ea628cd44" providerId="LiveId" clId="{325B045E-B02D-4E31-8328-146DB555FF47}" dt="2022-04-06T01:01:39.597" v="1185" actId="692"/>
          <ac:spMkLst>
            <pc:docMk/>
            <pc:sldMk cId="444552548" sldId="321"/>
            <ac:spMk id="28" creationId="{FC654810-222E-4459-80C0-D99D6B04A589}"/>
          </ac:spMkLst>
        </pc:spChg>
        <pc:spChg chg="mod">
          <ac:chgData name="PME RSJD Ska" userId="5cf91b3ea628cd44" providerId="LiveId" clId="{325B045E-B02D-4E31-8328-146DB555FF47}" dt="2022-04-06T01:01:51.373" v="1187" actId="207"/>
          <ac:spMkLst>
            <pc:docMk/>
            <pc:sldMk cId="444552548" sldId="321"/>
            <ac:spMk id="31" creationId="{3B316E39-F1B9-4372-9EFF-113D5303AB1A}"/>
          </ac:spMkLst>
        </pc:spChg>
        <pc:spChg chg="mod">
          <ac:chgData name="PME RSJD Ska" userId="5cf91b3ea628cd44" providerId="LiveId" clId="{325B045E-B02D-4E31-8328-146DB555FF47}" dt="2022-04-06T01:01:39.597" v="1185" actId="692"/>
          <ac:spMkLst>
            <pc:docMk/>
            <pc:sldMk cId="444552548" sldId="321"/>
            <ac:spMk id="37" creationId="{00000000-0000-0000-0000-000000000000}"/>
          </ac:spMkLst>
        </pc:spChg>
        <pc:spChg chg="mod">
          <ac:chgData name="PME RSJD Ska" userId="5cf91b3ea628cd44" providerId="LiveId" clId="{325B045E-B02D-4E31-8328-146DB555FF47}" dt="2022-04-06T01:01:39.597" v="1185" actId="692"/>
          <ac:spMkLst>
            <pc:docMk/>
            <pc:sldMk cId="444552548" sldId="321"/>
            <ac:spMk id="38" creationId="{00000000-0000-0000-0000-000000000000}"/>
          </ac:spMkLst>
        </pc:spChg>
        <pc:spChg chg="mod">
          <ac:chgData name="PME RSJD Ska" userId="5cf91b3ea628cd44" providerId="LiveId" clId="{325B045E-B02D-4E31-8328-146DB555FF47}" dt="2022-04-06T01:01:39.597" v="1185" actId="692"/>
          <ac:spMkLst>
            <pc:docMk/>
            <pc:sldMk cId="444552548" sldId="321"/>
            <ac:spMk id="39" creationId="{00000000-0000-0000-0000-000000000000}"/>
          </ac:spMkLst>
        </pc:spChg>
        <pc:spChg chg="mod">
          <ac:chgData name="PME RSJD Ska" userId="5cf91b3ea628cd44" providerId="LiveId" clId="{325B045E-B02D-4E31-8328-146DB555FF47}" dt="2022-04-06T01:01:39.597" v="1185" actId="692"/>
          <ac:spMkLst>
            <pc:docMk/>
            <pc:sldMk cId="444552548" sldId="321"/>
            <ac:spMk id="40" creationId="{00000000-0000-0000-0000-000000000000}"/>
          </ac:spMkLst>
        </pc:spChg>
        <pc:spChg chg="mod">
          <ac:chgData name="PME RSJD Ska" userId="5cf91b3ea628cd44" providerId="LiveId" clId="{325B045E-B02D-4E31-8328-146DB555FF47}" dt="2022-04-06T01:01:51.373" v="1187" actId="207"/>
          <ac:spMkLst>
            <pc:docMk/>
            <pc:sldMk cId="444552548" sldId="321"/>
            <ac:spMk id="43" creationId="{00000000-0000-0000-0000-000000000000}"/>
          </ac:spMkLst>
        </pc:spChg>
        <pc:spChg chg="mod">
          <ac:chgData name="PME RSJD Ska" userId="5cf91b3ea628cd44" providerId="LiveId" clId="{325B045E-B02D-4E31-8328-146DB555FF47}" dt="2022-04-06T01:01:51.373" v="1187" actId="207"/>
          <ac:spMkLst>
            <pc:docMk/>
            <pc:sldMk cId="444552548" sldId="321"/>
            <ac:spMk id="44" creationId="{00000000-0000-0000-0000-000000000000}"/>
          </ac:spMkLst>
        </pc:spChg>
        <pc:spChg chg="mod">
          <ac:chgData name="PME RSJD Ska" userId="5cf91b3ea628cd44" providerId="LiveId" clId="{325B045E-B02D-4E31-8328-146DB555FF47}" dt="2022-04-06T01:01:51.373" v="1187" actId="207"/>
          <ac:spMkLst>
            <pc:docMk/>
            <pc:sldMk cId="444552548" sldId="321"/>
            <ac:spMk id="45" creationId="{00000000-0000-0000-0000-000000000000}"/>
          </ac:spMkLst>
        </pc:spChg>
        <pc:grpChg chg="mod">
          <ac:chgData name="PME RSJD Ska" userId="5cf91b3ea628cd44" providerId="LiveId" clId="{325B045E-B02D-4E31-8328-146DB555FF47}" dt="2022-04-06T01:01:35.586" v="1184" actId="207"/>
          <ac:grpSpMkLst>
            <pc:docMk/>
            <pc:sldMk cId="444552548" sldId="321"/>
            <ac:grpSpMk id="2" creationId="{00000000-0000-0000-0000-000000000000}"/>
          </ac:grpSpMkLst>
        </pc:grpChg>
        <pc:grpChg chg="mod">
          <ac:chgData name="PME RSJD Ska" userId="5cf91b3ea628cd44" providerId="LiveId" clId="{325B045E-B02D-4E31-8328-146DB555FF47}" dt="2022-04-06T01:01:55.976" v="1192" actId="1036"/>
          <ac:grpSpMkLst>
            <pc:docMk/>
            <pc:sldMk cId="444552548" sldId="321"/>
            <ac:grpSpMk id="4" creationId="{00000000-0000-0000-0000-000000000000}"/>
          </ac:grpSpMkLst>
        </pc:grpChg>
        <pc:grpChg chg="mod">
          <ac:chgData name="PME RSJD Ska" userId="5cf91b3ea628cd44" providerId="LiveId" clId="{325B045E-B02D-4E31-8328-146DB555FF47}" dt="2022-04-06T01:01:35.586" v="1184" actId="207"/>
          <ac:grpSpMkLst>
            <pc:docMk/>
            <pc:sldMk cId="444552548" sldId="321"/>
            <ac:grpSpMk id="36" creationId="{00000000-0000-0000-0000-000000000000}"/>
          </ac:grpSpMkLst>
        </pc:grpChg>
        <pc:grpChg chg="mod">
          <ac:chgData name="PME RSJD Ska" userId="5cf91b3ea628cd44" providerId="LiveId" clId="{325B045E-B02D-4E31-8328-146DB555FF47}" dt="2022-04-06T01:01:51.373" v="1187" actId="207"/>
          <ac:grpSpMkLst>
            <pc:docMk/>
            <pc:sldMk cId="444552548" sldId="321"/>
            <ac:grpSpMk id="42" creationId="{00000000-0000-0000-0000-000000000000}"/>
          </ac:grpSpMkLst>
        </pc:grpChg>
        <pc:grpChg chg="mod">
          <ac:chgData name="PME RSJD Ska" userId="5cf91b3ea628cd44" providerId="LiveId" clId="{325B045E-B02D-4E31-8328-146DB555FF47}" dt="2022-04-06T01:02:05.156" v="1194" actId="1076"/>
          <ac:grpSpMkLst>
            <pc:docMk/>
            <pc:sldMk cId="444552548" sldId="321"/>
            <ac:grpSpMk id="293" creationId="{A5CC967D-3329-4EB6-8021-2F1442710859}"/>
          </ac:grpSpMkLst>
        </pc:grpChg>
      </pc:sldChg>
      <pc:sldChg chg="modSp mod setBg">
        <pc:chgData name="PME RSJD Ska" userId="5cf91b3ea628cd44" providerId="LiveId" clId="{325B045E-B02D-4E31-8328-146DB555FF47}" dt="2022-04-06T01:21:21.083" v="1456"/>
        <pc:sldMkLst>
          <pc:docMk/>
          <pc:sldMk cId="3398083351" sldId="322"/>
        </pc:sldMkLst>
        <pc:spChg chg="mod">
          <ac:chgData name="PME RSJD Ska" userId="5cf91b3ea628cd44" providerId="LiveId" clId="{325B045E-B02D-4E31-8328-146DB555FF47}" dt="2022-04-06T01:06:43.645" v="1267" actId="207"/>
          <ac:spMkLst>
            <pc:docMk/>
            <pc:sldMk cId="3398083351" sldId="322"/>
            <ac:spMk id="7" creationId="{00000000-0000-0000-0000-000000000000}"/>
          </ac:spMkLst>
        </pc:spChg>
        <pc:spChg chg="mod">
          <ac:chgData name="PME RSJD Ska" userId="5cf91b3ea628cd44" providerId="LiveId" clId="{325B045E-B02D-4E31-8328-146DB555FF47}" dt="2022-04-06T01:06:43.645" v="1267" actId="207"/>
          <ac:spMkLst>
            <pc:docMk/>
            <pc:sldMk cId="3398083351" sldId="322"/>
            <ac:spMk id="12" creationId="{3B316E39-F1B9-4372-9EFF-113D5303AB1A}"/>
          </ac:spMkLst>
        </pc:spChg>
        <pc:grpChg chg="mod">
          <ac:chgData name="PME RSJD Ska" userId="5cf91b3ea628cd44" providerId="LiveId" clId="{325B045E-B02D-4E31-8328-146DB555FF47}" dt="2022-04-06T01:08:13.529" v="1283" actId="1076"/>
          <ac:grpSpMkLst>
            <pc:docMk/>
            <pc:sldMk cId="3398083351" sldId="322"/>
            <ac:grpSpMk id="2" creationId="{00000000-0000-0000-0000-000000000000}"/>
          </ac:grpSpMkLst>
        </pc:grpChg>
        <pc:graphicFrameChg chg="mod modGraphic">
          <ac:chgData name="PME RSJD Ska" userId="5cf91b3ea628cd44" providerId="LiveId" clId="{325B045E-B02D-4E31-8328-146DB555FF47}" dt="2022-04-06T01:08:09.139" v="1282" actId="1076"/>
          <ac:graphicFrameMkLst>
            <pc:docMk/>
            <pc:sldMk cId="3398083351" sldId="322"/>
            <ac:graphicFrameMk id="10" creationId="{996E4BED-2D7A-4460-B88F-905CE5B92D41}"/>
          </ac:graphicFrameMkLst>
        </pc:graphicFrameChg>
      </pc:sldChg>
      <pc:sldChg chg="modSp mod setBg">
        <pc:chgData name="PME RSJD Ska" userId="5cf91b3ea628cd44" providerId="LiveId" clId="{325B045E-B02D-4E31-8328-146DB555FF47}" dt="2022-04-06T01:21:21.083" v="1456"/>
        <pc:sldMkLst>
          <pc:docMk/>
          <pc:sldMk cId="414029133" sldId="323"/>
        </pc:sldMkLst>
        <pc:spChg chg="mod">
          <ac:chgData name="PME RSJD Ska" userId="5cf91b3ea628cd44" providerId="LiveId" clId="{325B045E-B02D-4E31-8328-146DB555FF47}" dt="2022-04-06T01:11:40.685" v="1348" actId="692"/>
          <ac:spMkLst>
            <pc:docMk/>
            <pc:sldMk cId="414029133" sldId="323"/>
            <ac:spMk id="8" creationId="{00000000-0000-0000-0000-000000000000}"/>
          </ac:spMkLst>
        </pc:spChg>
        <pc:spChg chg="mod">
          <ac:chgData name="PME RSJD Ska" userId="5cf91b3ea628cd44" providerId="LiveId" clId="{325B045E-B02D-4E31-8328-146DB555FF47}" dt="2022-04-06T01:11:37.170" v="1347" actId="692"/>
          <ac:spMkLst>
            <pc:docMk/>
            <pc:sldMk cId="414029133" sldId="323"/>
            <ac:spMk id="9" creationId="{00000000-0000-0000-0000-000000000000}"/>
          </ac:spMkLst>
        </pc:spChg>
        <pc:spChg chg="mod">
          <ac:chgData name="PME RSJD Ska" userId="5cf91b3ea628cd44" providerId="LiveId" clId="{325B045E-B02D-4E31-8328-146DB555FF47}" dt="2022-04-06T01:11:27.398" v="1346" actId="692"/>
          <ac:spMkLst>
            <pc:docMk/>
            <pc:sldMk cId="414029133" sldId="323"/>
            <ac:spMk id="12" creationId="{3B316E39-F1B9-4372-9EFF-113D5303AB1A}"/>
          </ac:spMkLst>
        </pc:spChg>
        <pc:grpChg chg="mod">
          <ac:chgData name="PME RSJD Ska" userId="5cf91b3ea628cd44" providerId="LiveId" clId="{325B045E-B02D-4E31-8328-146DB555FF47}" dt="2022-04-06T01:11:20.528" v="1345" actId="207"/>
          <ac:grpSpMkLst>
            <pc:docMk/>
            <pc:sldMk cId="414029133" sldId="323"/>
            <ac:grpSpMk id="2" creationId="{00000000-0000-0000-0000-000000000000}"/>
          </ac:grpSpMkLst>
        </pc:grpChg>
        <pc:grpChg chg="mod">
          <ac:chgData name="PME RSJD Ska" userId="5cf91b3ea628cd44" providerId="LiveId" clId="{325B045E-B02D-4E31-8328-146DB555FF47}" dt="2022-04-06T01:11:20.528" v="1345" actId="207"/>
          <ac:grpSpMkLst>
            <pc:docMk/>
            <pc:sldMk cId="414029133" sldId="323"/>
            <ac:grpSpMk id="7" creationId="{00000000-0000-0000-0000-000000000000}"/>
          </ac:grpSpMkLst>
        </pc:grpChg>
        <pc:graphicFrameChg chg="mod modGraphic">
          <ac:chgData name="PME RSJD Ska" userId="5cf91b3ea628cd44" providerId="LiveId" clId="{325B045E-B02D-4E31-8328-146DB555FF47}" dt="2022-04-06T01:11:13.863" v="1344" actId="14734"/>
          <ac:graphicFrameMkLst>
            <pc:docMk/>
            <pc:sldMk cId="414029133" sldId="323"/>
            <ac:graphicFrameMk id="11" creationId="{2C58953F-6398-4608-93E9-A81ED2D413AA}"/>
          </ac:graphicFrameMkLst>
        </pc:graphicFrameChg>
      </pc:sldChg>
      <pc:sldChg chg="modSp mod setBg">
        <pc:chgData name="PME RSJD Ska" userId="5cf91b3ea628cd44" providerId="LiveId" clId="{325B045E-B02D-4E31-8328-146DB555FF47}" dt="2022-04-06T01:21:21.083" v="1456"/>
        <pc:sldMkLst>
          <pc:docMk/>
          <pc:sldMk cId="2132667929" sldId="324"/>
        </pc:sldMkLst>
        <pc:spChg chg="mod">
          <ac:chgData name="PME RSJD Ska" userId="5cf91b3ea628cd44" providerId="LiveId" clId="{325B045E-B02D-4E31-8328-146DB555FF47}" dt="2022-04-06T01:10:37.137" v="1331" actId="692"/>
          <ac:spMkLst>
            <pc:docMk/>
            <pc:sldMk cId="2132667929" sldId="324"/>
            <ac:spMk id="8" creationId="{00000000-0000-0000-0000-000000000000}"/>
          </ac:spMkLst>
        </pc:spChg>
        <pc:spChg chg="mod">
          <ac:chgData name="PME RSJD Ska" userId="5cf91b3ea628cd44" providerId="LiveId" clId="{325B045E-B02D-4E31-8328-146DB555FF47}" dt="2022-04-06T01:10:37.137" v="1331" actId="692"/>
          <ac:spMkLst>
            <pc:docMk/>
            <pc:sldMk cId="2132667929" sldId="324"/>
            <ac:spMk id="9" creationId="{00000000-0000-0000-0000-000000000000}"/>
          </ac:spMkLst>
        </pc:spChg>
        <pc:spChg chg="mod">
          <ac:chgData name="PME RSJD Ska" userId="5cf91b3ea628cd44" providerId="LiveId" clId="{325B045E-B02D-4E31-8328-146DB555FF47}" dt="2022-04-06T01:10:45.795" v="1332" actId="692"/>
          <ac:spMkLst>
            <pc:docMk/>
            <pc:sldMk cId="2132667929" sldId="324"/>
            <ac:spMk id="10" creationId="{00000000-0000-0000-0000-000000000000}"/>
          </ac:spMkLst>
        </pc:spChg>
        <pc:spChg chg="mod">
          <ac:chgData name="PME RSJD Ska" userId="5cf91b3ea628cd44" providerId="LiveId" clId="{325B045E-B02D-4E31-8328-146DB555FF47}" dt="2022-04-06T01:10:37.137" v="1331" actId="692"/>
          <ac:spMkLst>
            <pc:docMk/>
            <pc:sldMk cId="2132667929" sldId="324"/>
            <ac:spMk id="14" creationId="{3B316E39-F1B9-4372-9EFF-113D5303AB1A}"/>
          </ac:spMkLst>
        </pc:spChg>
        <pc:grpChg chg="mod">
          <ac:chgData name="PME RSJD Ska" userId="5cf91b3ea628cd44" providerId="LiveId" clId="{325B045E-B02D-4E31-8328-146DB555FF47}" dt="2022-04-06T01:09:23.384" v="1297" actId="207"/>
          <ac:grpSpMkLst>
            <pc:docMk/>
            <pc:sldMk cId="2132667929" sldId="324"/>
            <ac:grpSpMk id="2" creationId="{00000000-0000-0000-0000-000000000000}"/>
          </ac:grpSpMkLst>
        </pc:grpChg>
        <pc:grpChg chg="mod">
          <ac:chgData name="PME RSJD Ska" userId="5cf91b3ea628cd44" providerId="LiveId" clId="{325B045E-B02D-4E31-8328-146DB555FF47}" dt="2022-04-06T01:10:10.375" v="1327" actId="1036"/>
          <ac:grpSpMkLst>
            <pc:docMk/>
            <pc:sldMk cId="2132667929" sldId="324"/>
            <ac:grpSpMk id="16" creationId="{00000000-0000-0000-0000-000000000000}"/>
          </ac:grpSpMkLst>
        </pc:grpChg>
        <pc:graphicFrameChg chg="modGraphic">
          <ac:chgData name="PME RSJD Ska" userId="5cf91b3ea628cd44" providerId="LiveId" clId="{325B045E-B02D-4E31-8328-146DB555FF47}" dt="2022-04-06T01:09:30.475" v="1299" actId="207"/>
          <ac:graphicFrameMkLst>
            <pc:docMk/>
            <pc:sldMk cId="2132667929" sldId="324"/>
            <ac:graphicFrameMk id="12" creationId="{2477EF41-954D-4742-B499-2752D13D1DD8}"/>
          </ac:graphicFrameMkLst>
        </pc:graphicFrameChg>
      </pc:sldChg>
      <pc:sldChg chg="modSp mod setBg">
        <pc:chgData name="PME RSJD Ska" userId="5cf91b3ea628cd44" providerId="LiveId" clId="{325B045E-B02D-4E31-8328-146DB555FF47}" dt="2022-04-06T01:21:21.083" v="1456"/>
        <pc:sldMkLst>
          <pc:docMk/>
          <pc:sldMk cId="2453905441" sldId="325"/>
        </pc:sldMkLst>
        <pc:spChg chg="mod">
          <ac:chgData name="PME RSJD Ska" userId="5cf91b3ea628cd44" providerId="LiveId" clId="{325B045E-B02D-4E31-8328-146DB555FF47}" dt="2022-04-06T01:08:46.236" v="1288" actId="692"/>
          <ac:spMkLst>
            <pc:docMk/>
            <pc:sldMk cId="2453905441" sldId="325"/>
            <ac:spMk id="7" creationId="{00000000-0000-0000-0000-000000000000}"/>
          </ac:spMkLst>
        </pc:spChg>
        <pc:spChg chg="mod">
          <ac:chgData name="PME RSJD Ska" userId="5cf91b3ea628cd44" providerId="LiveId" clId="{325B045E-B02D-4E31-8328-146DB555FF47}" dt="2022-04-06T01:08:35.929" v="1286" actId="692"/>
          <ac:spMkLst>
            <pc:docMk/>
            <pc:sldMk cId="2453905441" sldId="325"/>
            <ac:spMk id="10" creationId="{3B316E39-F1B9-4372-9EFF-113D5303AB1A}"/>
          </ac:spMkLst>
        </pc:spChg>
        <pc:grpChg chg="mod">
          <ac:chgData name="PME RSJD Ska" userId="5cf91b3ea628cd44" providerId="LiveId" clId="{325B045E-B02D-4E31-8328-146DB555FF47}" dt="2022-04-06T01:09:48.615" v="1309" actId="1036"/>
          <ac:grpSpMkLst>
            <pc:docMk/>
            <pc:sldMk cId="2453905441" sldId="325"/>
            <ac:grpSpMk id="2" creationId="{00000000-0000-0000-0000-000000000000}"/>
          </ac:grpSpMkLst>
        </pc:grpChg>
        <pc:graphicFrameChg chg="mod modGraphic">
          <ac:chgData name="PME RSJD Ska" userId="5cf91b3ea628cd44" providerId="LiveId" clId="{325B045E-B02D-4E31-8328-146DB555FF47}" dt="2022-04-06T01:09:15.414" v="1295" actId="1076"/>
          <ac:graphicFrameMkLst>
            <pc:docMk/>
            <pc:sldMk cId="2453905441" sldId="325"/>
            <ac:graphicFrameMk id="9" creationId="{57AFBB6F-B37E-46BD-B2C1-420BCC01FB45}"/>
          </ac:graphicFrameMkLst>
        </pc:graphicFrameChg>
      </pc:sldChg>
      <pc:sldChg chg="modSp mod setBg">
        <pc:chgData name="PME RSJD Ska" userId="5cf91b3ea628cd44" providerId="LiveId" clId="{325B045E-B02D-4E31-8328-146DB555FF47}" dt="2022-04-06T01:21:21.083" v="1456"/>
        <pc:sldMkLst>
          <pc:docMk/>
          <pc:sldMk cId="590138116" sldId="326"/>
        </pc:sldMkLst>
        <pc:spChg chg="mod">
          <ac:chgData name="PME RSJD Ska" userId="5cf91b3ea628cd44" providerId="LiveId" clId="{325B045E-B02D-4E31-8328-146DB555FF47}" dt="2022-04-06T01:17:44.572" v="1422" actId="207"/>
          <ac:spMkLst>
            <pc:docMk/>
            <pc:sldMk cId="590138116" sldId="326"/>
            <ac:spMk id="8" creationId="{00000000-0000-0000-0000-000000000000}"/>
          </ac:spMkLst>
        </pc:spChg>
        <pc:spChg chg="mod">
          <ac:chgData name="PME RSJD Ska" userId="5cf91b3ea628cd44" providerId="LiveId" clId="{325B045E-B02D-4E31-8328-146DB555FF47}" dt="2022-04-06T01:17:50.758" v="1423" actId="692"/>
          <ac:spMkLst>
            <pc:docMk/>
            <pc:sldMk cId="590138116" sldId="326"/>
            <ac:spMk id="9" creationId="{00000000-0000-0000-0000-000000000000}"/>
          </ac:spMkLst>
        </pc:spChg>
        <pc:spChg chg="mod">
          <ac:chgData name="PME RSJD Ska" userId="5cf91b3ea628cd44" providerId="LiveId" clId="{325B045E-B02D-4E31-8328-146DB555FF47}" dt="2022-04-06T01:17:54.486" v="1424" actId="692"/>
          <ac:spMkLst>
            <pc:docMk/>
            <pc:sldMk cId="590138116" sldId="326"/>
            <ac:spMk id="10" creationId="{00000000-0000-0000-0000-000000000000}"/>
          </ac:spMkLst>
        </pc:spChg>
        <pc:spChg chg="mod">
          <ac:chgData name="PME RSJD Ska" userId="5cf91b3ea628cd44" providerId="LiveId" clId="{325B045E-B02D-4E31-8328-146DB555FF47}" dt="2022-04-06T01:17:58.879" v="1425" actId="692"/>
          <ac:spMkLst>
            <pc:docMk/>
            <pc:sldMk cId="590138116" sldId="326"/>
            <ac:spMk id="15" creationId="{3B316E39-F1B9-4372-9EFF-113D5303AB1A}"/>
          </ac:spMkLst>
        </pc:spChg>
        <pc:grpChg chg="mod">
          <ac:chgData name="PME RSJD Ska" userId="5cf91b3ea628cd44" providerId="LiveId" clId="{325B045E-B02D-4E31-8328-146DB555FF47}" dt="2022-04-06T01:17:44.572" v="1422" actId="207"/>
          <ac:grpSpMkLst>
            <pc:docMk/>
            <pc:sldMk cId="590138116" sldId="326"/>
            <ac:grpSpMk id="2" creationId="{00000000-0000-0000-0000-000000000000}"/>
          </ac:grpSpMkLst>
        </pc:grpChg>
        <pc:grpChg chg="mod">
          <ac:chgData name="PME RSJD Ska" userId="5cf91b3ea628cd44" providerId="LiveId" clId="{325B045E-B02D-4E31-8328-146DB555FF47}" dt="2022-04-06T01:17:44.572" v="1422" actId="207"/>
          <ac:grpSpMkLst>
            <pc:docMk/>
            <pc:sldMk cId="590138116" sldId="326"/>
            <ac:grpSpMk id="7" creationId="{00000000-0000-0000-0000-000000000000}"/>
          </ac:grpSpMkLst>
        </pc:grpChg>
        <pc:graphicFrameChg chg="modGraphic">
          <ac:chgData name="PME RSJD Ska" userId="5cf91b3ea628cd44" providerId="LiveId" clId="{325B045E-B02D-4E31-8328-146DB555FF47}" dt="2022-04-06T01:18:19.303" v="1429"/>
          <ac:graphicFrameMkLst>
            <pc:docMk/>
            <pc:sldMk cId="590138116" sldId="326"/>
            <ac:graphicFrameMk id="13" creationId="{8263502F-E394-4E86-AABF-13674409AE44}"/>
          </ac:graphicFrameMkLst>
        </pc:graphicFrameChg>
        <pc:graphicFrameChg chg="modGraphic">
          <ac:chgData name="PME RSJD Ska" userId="5cf91b3ea628cd44" providerId="LiveId" clId="{325B045E-B02D-4E31-8328-146DB555FF47}" dt="2022-04-06T01:18:24.786" v="1430"/>
          <ac:graphicFrameMkLst>
            <pc:docMk/>
            <pc:sldMk cId="590138116" sldId="326"/>
            <ac:graphicFrameMk id="14" creationId="{EC551F0A-332F-4535-AD12-3E7F0B77568A}"/>
          </ac:graphicFrameMkLst>
        </pc:graphicFrameChg>
      </pc:sldChg>
      <pc:sldChg chg="modSp mod setBg">
        <pc:chgData name="PME RSJD Ska" userId="5cf91b3ea628cd44" providerId="LiveId" clId="{325B045E-B02D-4E31-8328-146DB555FF47}" dt="2022-04-06T01:21:21.083" v="1456"/>
        <pc:sldMkLst>
          <pc:docMk/>
          <pc:sldMk cId="191027008" sldId="327"/>
        </pc:sldMkLst>
        <pc:spChg chg="mod">
          <ac:chgData name="PME RSJD Ska" userId="5cf91b3ea628cd44" providerId="LiveId" clId="{325B045E-B02D-4E31-8328-146DB555FF47}" dt="2022-04-06T01:13:35.558" v="1369" actId="692"/>
          <ac:spMkLst>
            <pc:docMk/>
            <pc:sldMk cId="191027008" sldId="327"/>
            <ac:spMk id="7" creationId="{00000000-0000-0000-0000-000000000000}"/>
          </ac:spMkLst>
        </pc:spChg>
        <pc:spChg chg="mod">
          <ac:chgData name="PME RSJD Ska" userId="5cf91b3ea628cd44" providerId="LiveId" clId="{325B045E-B02D-4E31-8328-146DB555FF47}" dt="2022-04-06T01:13:31.043" v="1368" actId="692"/>
          <ac:spMkLst>
            <pc:docMk/>
            <pc:sldMk cId="191027008" sldId="327"/>
            <ac:spMk id="11" creationId="{3B316E39-F1B9-4372-9EFF-113D5303AB1A}"/>
          </ac:spMkLst>
        </pc:spChg>
        <pc:grpChg chg="mod">
          <ac:chgData name="PME RSJD Ska" userId="5cf91b3ea628cd44" providerId="LiveId" clId="{325B045E-B02D-4E31-8328-146DB555FF47}" dt="2022-04-06T01:13:26.212" v="1367" actId="207"/>
          <ac:grpSpMkLst>
            <pc:docMk/>
            <pc:sldMk cId="191027008" sldId="327"/>
            <ac:grpSpMk id="2" creationId="{00000000-0000-0000-0000-000000000000}"/>
          </ac:grpSpMkLst>
        </pc:grpChg>
        <pc:graphicFrameChg chg="mod modGraphic">
          <ac:chgData name="PME RSJD Ska" userId="5cf91b3ea628cd44" providerId="LiveId" clId="{325B045E-B02D-4E31-8328-146DB555FF47}" dt="2022-04-06T01:13:16.729" v="1362"/>
          <ac:graphicFrameMkLst>
            <pc:docMk/>
            <pc:sldMk cId="191027008" sldId="327"/>
            <ac:graphicFrameMk id="3" creationId="{00000000-0000-0000-0000-000000000000}"/>
          </ac:graphicFrameMkLst>
        </pc:graphicFrameChg>
      </pc:sldChg>
      <pc:sldChg chg="modSp mod setBg">
        <pc:chgData name="PME RSJD Ska" userId="5cf91b3ea628cd44" providerId="LiveId" clId="{325B045E-B02D-4E31-8328-146DB555FF47}" dt="2022-04-06T01:21:21.083" v="1456"/>
        <pc:sldMkLst>
          <pc:docMk/>
          <pc:sldMk cId="1971803122" sldId="328"/>
        </pc:sldMkLst>
        <pc:spChg chg="mod">
          <ac:chgData name="PME RSJD Ska" userId="5cf91b3ea628cd44" providerId="LiveId" clId="{325B045E-B02D-4E31-8328-146DB555FF47}" dt="2022-04-06T01:15:14.532" v="1384" actId="692"/>
          <ac:spMkLst>
            <pc:docMk/>
            <pc:sldMk cId="1971803122" sldId="328"/>
            <ac:spMk id="8" creationId="{00000000-0000-0000-0000-000000000000}"/>
          </ac:spMkLst>
        </pc:spChg>
        <pc:spChg chg="mod">
          <ac:chgData name="PME RSJD Ska" userId="5cf91b3ea628cd44" providerId="LiveId" clId="{325B045E-B02D-4E31-8328-146DB555FF47}" dt="2022-04-06T01:15:08.303" v="1383" actId="692"/>
          <ac:spMkLst>
            <pc:docMk/>
            <pc:sldMk cId="1971803122" sldId="328"/>
            <ac:spMk id="9" creationId="{00000000-0000-0000-0000-000000000000}"/>
          </ac:spMkLst>
        </pc:spChg>
        <pc:spChg chg="mod">
          <ac:chgData name="PME RSJD Ska" userId="5cf91b3ea628cd44" providerId="LiveId" clId="{325B045E-B02D-4E31-8328-146DB555FF47}" dt="2022-04-06T01:15:17.869" v="1385" actId="692"/>
          <ac:spMkLst>
            <pc:docMk/>
            <pc:sldMk cId="1971803122" sldId="328"/>
            <ac:spMk id="10" creationId="{00000000-0000-0000-0000-000000000000}"/>
          </ac:spMkLst>
        </pc:spChg>
        <pc:spChg chg="mod">
          <ac:chgData name="PME RSJD Ska" userId="5cf91b3ea628cd44" providerId="LiveId" clId="{325B045E-B02D-4E31-8328-146DB555FF47}" dt="2022-04-06T01:15:08.303" v="1383" actId="692"/>
          <ac:spMkLst>
            <pc:docMk/>
            <pc:sldMk cId="1971803122" sldId="328"/>
            <ac:spMk id="11" creationId="{00000000-0000-0000-0000-000000000000}"/>
          </ac:spMkLst>
        </pc:spChg>
        <pc:spChg chg="mod">
          <ac:chgData name="PME RSJD Ska" userId="5cf91b3ea628cd44" providerId="LiveId" clId="{325B045E-B02D-4E31-8328-146DB555FF47}" dt="2022-04-06T01:15:08.303" v="1383" actId="692"/>
          <ac:spMkLst>
            <pc:docMk/>
            <pc:sldMk cId="1971803122" sldId="328"/>
            <ac:spMk id="15" creationId="{3B316E39-F1B9-4372-9EFF-113D5303AB1A}"/>
          </ac:spMkLst>
        </pc:spChg>
        <pc:grpChg chg="mod">
          <ac:chgData name="PME RSJD Ska" userId="5cf91b3ea628cd44" providerId="LiveId" clId="{325B045E-B02D-4E31-8328-146DB555FF47}" dt="2022-04-06T01:15:27.208" v="1391" actId="1037"/>
          <ac:grpSpMkLst>
            <pc:docMk/>
            <pc:sldMk cId="1971803122" sldId="328"/>
            <ac:grpSpMk id="2" creationId="{00000000-0000-0000-0000-000000000000}"/>
          </ac:grpSpMkLst>
        </pc:grpChg>
        <pc:grpChg chg="mod">
          <ac:chgData name="PME RSJD Ska" userId="5cf91b3ea628cd44" providerId="LiveId" clId="{325B045E-B02D-4E31-8328-146DB555FF47}" dt="2022-04-06T01:15:03.871" v="1382" actId="207"/>
          <ac:grpSpMkLst>
            <pc:docMk/>
            <pc:sldMk cId="1971803122" sldId="328"/>
            <ac:grpSpMk id="7" creationId="{00000000-0000-0000-0000-000000000000}"/>
          </ac:grpSpMkLst>
        </pc:grpChg>
        <pc:graphicFrameChg chg="modGraphic">
          <ac:chgData name="PME RSJD Ska" userId="5cf91b3ea628cd44" providerId="LiveId" clId="{325B045E-B02D-4E31-8328-146DB555FF47}" dt="2022-04-06T01:15:40.340" v="1392"/>
          <ac:graphicFrameMkLst>
            <pc:docMk/>
            <pc:sldMk cId="1971803122" sldId="328"/>
            <ac:graphicFrameMk id="13" creationId="{E90CAFE2-73A9-4657-943C-A7942E9649F6}"/>
          </ac:graphicFrameMkLst>
        </pc:graphicFrameChg>
      </pc:sldChg>
      <pc:sldChg chg="modSp mod setBg">
        <pc:chgData name="PME RSJD Ska" userId="5cf91b3ea628cd44" providerId="LiveId" clId="{325B045E-B02D-4E31-8328-146DB555FF47}" dt="2022-04-06T01:21:21.083" v="1456"/>
        <pc:sldMkLst>
          <pc:docMk/>
          <pc:sldMk cId="3009847807" sldId="329"/>
        </pc:sldMkLst>
        <pc:spChg chg="mod">
          <ac:chgData name="PME RSJD Ska" userId="5cf91b3ea628cd44" providerId="LiveId" clId="{325B045E-B02D-4E31-8328-146DB555FF47}" dt="2022-04-06T01:17:01.393" v="1408" actId="207"/>
          <ac:spMkLst>
            <pc:docMk/>
            <pc:sldMk cId="3009847807" sldId="329"/>
            <ac:spMk id="8" creationId="{00000000-0000-0000-0000-000000000000}"/>
          </ac:spMkLst>
        </pc:spChg>
        <pc:spChg chg="mod">
          <ac:chgData name="PME RSJD Ska" userId="5cf91b3ea628cd44" providerId="LiveId" clId="{325B045E-B02D-4E31-8328-146DB555FF47}" dt="2022-04-06T01:17:01.393" v="1408" actId="207"/>
          <ac:spMkLst>
            <pc:docMk/>
            <pc:sldMk cId="3009847807" sldId="329"/>
            <ac:spMk id="9" creationId="{00000000-0000-0000-0000-000000000000}"/>
          </ac:spMkLst>
        </pc:spChg>
        <pc:spChg chg="mod">
          <ac:chgData name="PME RSJD Ska" userId="5cf91b3ea628cd44" providerId="LiveId" clId="{325B045E-B02D-4E31-8328-146DB555FF47}" dt="2022-04-06T01:17:01.393" v="1408" actId="207"/>
          <ac:spMkLst>
            <pc:docMk/>
            <pc:sldMk cId="3009847807" sldId="329"/>
            <ac:spMk id="10" creationId="{00000000-0000-0000-0000-000000000000}"/>
          </ac:spMkLst>
        </pc:spChg>
        <pc:spChg chg="mod">
          <ac:chgData name="PME RSJD Ska" userId="5cf91b3ea628cd44" providerId="LiveId" clId="{325B045E-B02D-4E31-8328-146DB555FF47}" dt="2022-04-06T01:17:01.393" v="1408" actId="207"/>
          <ac:spMkLst>
            <pc:docMk/>
            <pc:sldMk cId="3009847807" sldId="329"/>
            <ac:spMk id="11" creationId="{00000000-0000-0000-0000-000000000000}"/>
          </ac:spMkLst>
        </pc:spChg>
        <pc:spChg chg="mod">
          <ac:chgData name="PME RSJD Ska" userId="5cf91b3ea628cd44" providerId="LiveId" clId="{325B045E-B02D-4E31-8328-146DB555FF47}" dt="2022-04-06T01:17:01.393" v="1408" actId="207"/>
          <ac:spMkLst>
            <pc:docMk/>
            <pc:sldMk cId="3009847807" sldId="329"/>
            <ac:spMk id="12" creationId="{00000000-0000-0000-0000-000000000000}"/>
          </ac:spMkLst>
        </pc:spChg>
        <pc:spChg chg="mod">
          <ac:chgData name="PME RSJD Ska" userId="5cf91b3ea628cd44" providerId="LiveId" clId="{325B045E-B02D-4E31-8328-146DB555FF47}" dt="2022-04-06T01:17:01.393" v="1408" actId="207"/>
          <ac:spMkLst>
            <pc:docMk/>
            <pc:sldMk cId="3009847807" sldId="329"/>
            <ac:spMk id="13" creationId="{00000000-0000-0000-0000-000000000000}"/>
          </ac:spMkLst>
        </pc:spChg>
        <pc:spChg chg="mod">
          <ac:chgData name="PME RSJD Ska" userId="5cf91b3ea628cd44" providerId="LiveId" clId="{325B045E-B02D-4E31-8328-146DB555FF47}" dt="2022-04-06T01:17:07.272" v="1409" actId="692"/>
          <ac:spMkLst>
            <pc:docMk/>
            <pc:sldMk cId="3009847807" sldId="329"/>
            <ac:spMk id="14" creationId="{00000000-0000-0000-0000-000000000000}"/>
          </ac:spMkLst>
        </pc:spChg>
        <pc:spChg chg="mod">
          <ac:chgData name="PME RSJD Ska" userId="5cf91b3ea628cd44" providerId="LiveId" clId="{325B045E-B02D-4E31-8328-146DB555FF47}" dt="2022-04-06T01:17:01.393" v="1408" actId="207"/>
          <ac:spMkLst>
            <pc:docMk/>
            <pc:sldMk cId="3009847807" sldId="329"/>
            <ac:spMk id="15" creationId="{00000000-0000-0000-0000-000000000000}"/>
          </ac:spMkLst>
        </pc:spChg>
        <pc:spChg chg="mod">
          <ac:chgData name="PME RSJD Ska" userId="5cf91b3ea628cd44" providerId="LiveId" clId="{325B045E-B02D-4E31-8328-146DB555FF47}" dt="2022-04-06T01:17:01.393" v="1408" actId="207"/>
          <ac:spMkLst>
            <pc:docMk/>
            <pc:sldMk cId="3009847807" sldId="329"/>
            <ac:spMk id="16" creationId="{00000000-0000-0000-0000-000000000000}"/>
          </ac:spMkLst>
        </pc:spChg>
        <pc:spChg chg="mod">
          <ac:chgData name="PME RSJD Ska" userId="5cf91b3ea628cd44" providerId="LiveId" clId="{325B045E-B02D-4E31-8328-146DB555FF47}" dt="2022-04-06T01:17:12.354" v="1410" actId="692"/>
          <ac:spMkLst>
            <pc:docMk/>
            <pc:sldMk cId="3009847807" sldId="329"/>
            <ac:spMk id="20" creationId="{3B316E39-F1B9-4372-9EFF-113D5303AB1A}"/>
          </ac:spMkLst>
        </pc:spChg>
        <pc:grpChg chg="mod">
          <ac:chgData name="PME RSJD Ska" userId="5cf91b3ea628cd44" providerId="LiveId" clId="{325B045E-B02D-4E31-8328-146DB555FF47}" dt="2022-04-06T01:17:34.093" v="1420" actId="1035"/>
          <ac:grpSpMkLst>
            <pc:docMk/>
            <pc:sldMk cId="3009847807" sldId="329"/>
            <ac:grpSpMk id="2" creationId="{00000000-0000-0000-0000-000000000000}"/>
          </ac:grpSpMkLst>
        </pc:grpChg>
        <pc:grpChg chg="mod">
          <ac:chgData name="PME RSJD Ska" userId="5cf91b3ea628cd44" providerId="LiveId" clId="{325B045E-B02D-4E31-8328-146DB555FF47}" dt="2022-04-06T01:17:01.393" v="1408" actId="207"/>
          <ac:grpSpMkLst>
            <pc:docMk/>
            <pc:sldMk cId="3009847807" sldId="329"/>
            <ac:grpSpMk id="7" creationId="{00000000-0000-0000-0000-000000000000}"/>
          </ac:grpSpMkLst>
        </pc:grpChg>
      </pc:sldChg>
      <pc:sldChg chg="modSp mod setBg">
        <pc:chgData name="PME RSJD Ska" userId="5cf91b3ea628cd44" providerId="LiveId" clId="{325B045E-B02D-4E31-8328-146DB555FF47}" dt="2022-04-06T01:21:21.083" v="1456"/>
        <pc:sldMkLst>
          <pc:docMk/>
          <pc:sldMk cId="1347692935" sldId="330"/>
        </pc:sldMkLst>
        <pc:spChg chg="mod">
          <ac:chgData name="PME RSJD Ska" userId="5cf91b3ea628cd44" providerId="LiveId" clId="{325B045E-B02D-4E31-8328-146DB555FF47}" dt="2022-04-06T01:19:06.806" v="1439" actId="692"/>
          <ac:spMkLst>
            <pc:docMk/>
            <pc:sldMk cId="1347692935" sldId="330"/>
            <ac:spMk id="8" creationId="{00000000-0000-0000-0000-000000000000}"/>
          </ac:spMkLst>
        </pc:spChg>
        <pc:spChg chg="mod">
          <ac:chgData name="PME RSJD Ska" userId="5cf91b3ea628cd44" providerId="LiveId" clId="{325B045E-B02D-4E31-8328-146DB555FF47}" dt="2022-04-06T01:19:12.881" v="1440" actId="692"/>
          <ac:spMkLst>
            <pc:docMk/>
            <pc:sldMk cId="1347692935" sldId="330"/>
            <ac:spMk id="9" creationId="{00000000-0000-0000-0000-000000000000}"/>
          </ac:spMkLst>
        </pc:spChg>
        <pc:spChg chg="mod">
          <ac:chgData name="PME RSJD Ska" userId="5cf91b3ea628cd44" providerId="LiveId" clId="{325B045E-B02D-4E31-8328-146DB555FF47}" dt="2022-04-06T01:18:59.990" v="1438" actId="692"/>
          <ac:spMkLst>
            <pc:docMk/>
            <pc:sldMk cId="1347692935" sldId="330"/>
            <ac:spMk id="10" creationId="{00000000-0000-0000-0000-000000000000}"/>
          </ac:spMkLst>
        </pc:spChg>
        <pc:spChg chg="mod">
          <ac:chgData name="PME RSJD Ska" userId="5cf91b3ea628cd44" providerId="LiveId" clId="{325B045E-B02D-4E31-8328-146DB555FF47}" dt="2022-04-06T01:18:54.975" v="1437" actId="207"/>
          <ac:spMkLst>
            <pc:docMk/>
            <pc:sldMk cId="1347692935" sldId="330"/>
            <ac:spMk id="13" creationId="{3B316E39-F1B9-4372-9EFF-113D5303AB1A}"/>
          </ac:spMkLst>
        </pc:spChg>
        <pc:grpChg chg="mod">
          <ac:chgData name="PME RSJD Ska" userId="5cf91b3ea628cd44" providerId="LiveId" clId="{325B045E-B02D-4E31-8328-146DB555FF47}" dt="2022-04-06T01:18:54.975" v="1437" actId="207"/>
          <ac:grpSpMkLst>
            <pc:docMk/>
            <pc:sldMk cId="1347692935" sldId="330"/>
            <ac:grpSpMk id="2" creationId="{00000000-0000-0000-0000-000000000000}"/>
          </ac:grpSpMkLst>
        </pc:grpChg>
        <pc:grpChg chg="mod">
          <ac:chgData name="PME RSJD Ska" userId="5cf91b3ea628cd44" providerId="LiveId" clId="{325B045E-B02D-4E31-8328-146DB555FF47}" dt="2022-04-06T01:18:54.975" v="1437" actId="207"/>
          <ac:grpSpMkLst>
            <pc:docMk/>
            <pc:sldMk cId="1347692935" sldId="330"/>
            <ac:grpSpMk id="7" creationId="{00000000-0000-0000-0000-000000000000}"/>
          </ac:grpSpMkLst>
        </pc:grpChg>
        <pc:graphicFrameChg chg="modGraphic">
          <ac:chgData name="PME RSJD Ska" userId="5cf91b3ea628cd44" providerId="LiveId" clId="{325B045E-B02D-4E31-8328-146DB555FF47}" dt="2022-04-06T01:19:19.484" v="1441"/>
          <ac:graphicFrameMkLst>
            <pc:docMk/>
            <pc:sldMk cId="1347692935" sldId="330"/>
            <ac:graphicFrameMk id="14" creationId="{9E61D657-FA72-4590-942B-9C51D1874337}"/>
          </ac:graphicFrameMkLst>
        </pc:graphicFrameChg>
      </pc:sldChg>
      <pc:sldChg chg="addSp delSp modSp mod setBg">
        <pc:chgData name="PME RSJD Ska" userId="5cf91b3ea628cd44" providerId="LiveId" clId="{325B045E-B02D-4E31-8328-146DB555FF47}" dt="2022-04-06T01:21:21.083" v="1456"/>
        <pc:sldMkLst>
          <pc:docMk/>
          <pc:sldMk cId="2479413726" sldId="331"/>
        </pc:sldMkLst>
        <pc:grpChg chg="add mod">
          <ac:chgData name="PME RSJD Ska" userId="5cf91b3ea628cd44" providerId="LiveId" clId="{325B045E-B02D-4E31-8328-146DB555FF47}" dt="2022-04-06T01:12:53.847" v="1356" actId="1036"/>
          <ac:grpSpMkLst>
            <pc:docMk/>
            <pc:sldMk cId="2479413726" sldId="331"/>
            <ac:grpSpMk id="8" creationId="{521876E6-96F5-4F4C-A005-DD67D805E394}"/>
          </ac:grpSpMkLst>
        </pc:grpChg>
        <pc:grpChg chg="del">
          <ac:chgData name="PME RSJD Ska" userId="5cf91b3ea628cd44" providerId="LiveId" clId="{325B045E-B02D-4E31-8328-146DB555FF47}" dt="2022-04-06T01:12:45.448" v="1352" actId="478"/>
          <ac:grpSpMkLst>
            <pc:docMk/>
            <pc:sldMk cId="2479413726" sldId="331"/>
            <ac:grpSpMk id="14" creationId="{00000000-0000-0000-0000-000000000000}"/>
          </ac:grpSpMkLst>
        </pc:grpChg>
      </pc:sldChg>
      <pc:sldChg chg="modSp mod setBg">
        <pc:chgData name="PME RSJD Ska" userId="5cf91b3ea628cd44" providerId="LiveId" clId="{325B045E-B02D-4E31-8328-146DB555FF47}" dt="2022-04-06T01:21:21.083" v="1456"/>
        <pc:sldMkLst>
          <pc:docMk/>
          <pc:sldMk cId="3251382740" sldId="332"/>
        </pc:sldMkLst>
        <pc:spChg chg="mod">
          <ac:chgData name="PME RSJD Ska" userId="5cf91b3ea628cd44" providerId="LiveId" clId="{325B045E-B02D-4E31-8328-146DB555FF47}" dt="2022-04-06T01:14:02.670" v="1373" actId="207"/>
          <ac:spMkLst>
            <pc:docMk/>
            <pc:sldMk cId="3251382740" sldId="332"/>
            <ac:spMk id="8" creationId="{00000000-0000-0000-0000-000000000000}"/>
          </ac:spMkLst>
        </pc:spChg>
        <pc:spChg chg="mod">
          <ac:chgData name="PME RSJD Ska" userId="5cf91b3ea628cd44" providerId="LiveId" clId="{325B045E-B02D-4E31-8328-146DB555FF47}" dt="2022-04-06T01:14:07.819" v="1374" actId="692"/>
          <ac:spMkLst>
            <pc:docMk/>
            <pc:sldMk cId="3251382740" sldId="332"/>
            <ac:spMk id="9" creationId="{00000000-0000-0000-0000-000000000000}"/>
          </ac:spMkLst>
        </pc:spChg>
        <pc:spChg chg="mod">
          <ac:chgData name="PME RSJD Ska" userId="5cf91b3ea628cd44" providerId="LiveId" clId="{325B045E-B02D-4E31-8328-146DB555FF47}" dt="2022-04-06T01:14:02.670" v="1373" actId="207"/>
          <ac:spMkLst>
            <pc:docMk/>
            <pc:sldMk cId="3251382740" sldId="332"/>
            <ac:spMk id="12" creationId="{3B316E39-F1B9-4372-9EFF-113D5303AB1A}"/>
          </ac:spMkLst>
        </pc:spChg>
        <pc:grpChg chg="mod">
          <ac:chgData name="PME RSJD Ska" userId="5cf91b3ea628cd44" providerId="LiveId" clId="{325B045E-B02D-4E31-8328-146DB555FF47}" dt="2022-04-06T01:14:02.670" v="1373" actId="207"/>
          <ac:grpSpMkLst>
            <pc:docMk/>
            <pc:sldMk cId="3251382740" sldId="332"/>
            <ac:grpSpMk id="2" creationId="{00000000-0000-0000-0000-000000000000}"/>
          </ac:grpSpMkLst>
        </pc:grpChg>
        <pc:grpChg chg="mod">
          <ac:chgData name="PME RSJD Ska" userId="5cf91b3ea628cd44" providerId="LiveId" clId="{325B045E-B02D-4E31-8328-146DB555FF47}" dt="2022-04-06T01:14:02.670" v="1373" actId="207"/>
          <ac:grpSpMkLst>
            <pc:docMk/>
            <pc:sldMk cId="3251382740" sldId="332"/>
            <ac:grpSpMk id="7" creationId="{00000000-0000-0000-0000-000000000000}"/>
          </ac:grpSpMkLst>
        </pc:grpChg>
        <pc:graphicFrameChg chg="modGraphic">
          <ac:chgData name="PME RSJD Ska" userId="5cf91b3ea628cd44" providerId="LiveId" clId="{325B045E-B02D-4E31-8328-146DB555FF47}" dt="2022-04-06T01:13:50.720" v="1370"/>
          <ac:graphicFrameMkLst>
            <pc:docMk/>
            <pc:sldMk cId="3251382740" sldId="332"/>
            <ac:graphicFrameMk id="11" creationId="{E3844609-46DC-4E4F-B7E5-80169B7F4619}"/>
          </ac:graphicFrameMkLst>
        </pc:graphicFrameChg>
      </pc:sldChg>
      <pc:sldChg chg="modSp mod setBg">
        <pc:chgData name="PME RSJD Ska" userId="5cf91b3ea628cd44" providerId="LiveId" clId="{325B045E-B02D-4E31-8328-146DB555FF47}" dt="2022-04-06T01:21:21.083" v="1456"/>
        <pc:sldMkLst>
          <pc:docMk/>
          <pc:sldMk cId="1231669483" sldId="333"/>
        </pc:sldMkLst>
        <pc:spChg chg="mod">
          <ac:chgData name="PME RSJD Ska" userId="5cf91b3ea628cd44" providerId="LiveId" clId="{325B045E-B02D-4E31-8328-146DB555FF47}" dt="2022-04-06T01:15:57.890" v="1395" actId="692"/>
          <ac:spMkLst>
            <pc:docMk/>
            <pc:sldMk cId="1231669483" sldId="333"/>
            <ac:spMk id="7" creationId="{00000000-0000-0000-0000-000000000000}"/>
          </ac:spMkLst>
        </pc:spChg>
        <pc:spChg chg="mod">
          <ac:chgData name="PME RSJD Ska" userId="5cf91b3ea628cd44" providerId="LiveId" clId="{325B045E-B02D-4E31-8328-146DB555FF47}" dt="2022-04-06T01:16:38.782" v="1405" actId="1076"/>
          <ac:spMkLst>
            <pc:docMk/>
            <pc:sldMk cId="1231669483" sldId="333"/>
            <ac:spMk id="10" creationId="{3B316E39-F1B9-4372-9EFF-113D5303AB1A}"/>
          </ac:spMkLst>
        </pc:spChg>
        <pc:grpChg chg="mod">
          <ac:chgData name="PME RSJD Ska" userId="5cf91b3ea628cd44" providerId="LiveId" clId="{325B045E-B02D-4E31-8328-146DB555FF47}" dt="2022-04-06T01:16:45.961" v="1406" actId="1076"/>
          <ac:grpSpMkLst>
            <pc:docMk/>
            <pc:sldMk cId="1231669483" sldId="333"/>
            <ac:grpSpMk id="2" creationId="{00000000-0000-0000-0000-000000000000}"/>
          </ac:grpSpMkLst>
        </pc:grpChg>
        <pc:graphicFrameChg chg="mod modGraphic">
          <ac:chgData name="PME RSJD Ska" userId="5cf91b3ea628cd44" providerId="LiveId" clId="{325B045E-B02D-4E31-8328-146DB555FF47}" dt="2022-04-06T01:16:34.370" v="1403" actId="1076"/>
          <ac:graphicFrameMkLst>
            <pc:docMk/>
            <pc:sldMk cId="1231669483" sldId="333"/>
            <ac:graphicFrameMk id="3" creationId="{00000000-0000-0000-0000-000000000000}"/>
          </ac:graphicFrameMkLst>
        </pc:graphicFrameChg>
      </pc:sldChg>
      <pc:sldChg chg="modSp mod setBg">
        <pc:chgData name="PME RSJD Ska" userId="5cf91b3ea628cd44" providerId="LiveId" clId="{325B045E-B02D-4E31-8328-146DB555FF47}" dt="2022-04-06T01:21:21.083" v="1456"/>
        <pc:sldMkLst>
          <pc:docMk/>
          <pc:sldMk cId="1892794910" sldId="334"/>
        </pc:sldMkLst>
        <pc:spChg chg="mod">
          <ac:chgData name="PME RSJD Ska" userId="5cf91b3ea628cd44" providerId="LiveId" clId="{325B045E-B02D-4E31-8328-146DB555FF47}" dt="2022-04-06T01:19:42.103" v="1444" actId="692"/>
          <ac:spMkLst>
            <pc:docMk/>
            <pc:sldMk cId="1892794910" sldId="334"/>
            <ac:spMk id="8" creationId="{00000000-0000-0000-0000-000000000000}"/>
          </ac:spMkLst>
        </pc:spChg>
        <pc:spChg chg="mod">
          <ac:chgData name="PME RSJD Ska" userId="5cf91b3ea628cd44" providerId="LiveId" clId="{325B045E-B02D-4E31-8328-146DB555FF47}" dt="2022-04-06T01:20:10.519" v="1447" actId="692"/>
          <ac:spMkLst>
            <pc:docMk/>
            <pc:sldMk cId="1892794910" sldId="334"/>
            <ac:spMk id="9" creationId="{00000000-0000-0000-0000-000000000000}"/>
          </ac:spMkLst>
        </pc:spChg>
        <pc:spChg chg="mod">
          <ac:chgData name="PME RSJD Ska" userId="5cf91b3ea628cd44" providerId="LiveId" clId="{325B045E-B02D-4E31-8328-146DB555FF47}" dt="2022-04-06T01:19:57.780" v="1446" actId="692"/>
          <ac:spMkLst>
            <pc:docMk/>
            <pc:sldMk cId="1892794910" sldId="334"/>
            <ac:spMk id="10" creationId="{00000000-0000-0000-0000-000000000000}"/>
          </ac:spMkLst>
        </pc:spChg>
        <pc:spChg chg="mod">
          <ac:chgData name="PME RSJD Ska" userId="5cf91b3ea628cd44" providerId="LiveId" clId="{325B045E-B02D-4E31-8328-146DB555FF47}" dt="2022-04-06T01:19:47.041" v="1445" actId="692"/>
          <ac:spMkLst>
            <pc:docMk/>
            <pc:sldMk cId="1892794910" sldId="334"/>
            <ac:spMk id="11" creationId="{00000000-0000-0000-0000-000000000000}"/>
          </ac:spMkLst>
        </pc:spChg>
        <pc:spChg chg="mod">
          <ac:chgData name="PME RSJD Ska" userId="5cf91b3ea628cd44" providerId="LiveId" clId="{325B045E-B02D-4E31-8328-146DB555FF47}" dt="2022-04-06T01:19:42.103" v="1444" actId="692"/>
          <ac:spMkLst>
            <pc:docMk/>
            <pc:sldMk cId="1892794910" sldId="334"/>
            <ac:spMk id="29" creationId="{3B316E39-F1B9-4372-9EFF-113D5303AB1A}"/>
          </ac:spMkLst>
        </pc:spChg>
        <pc:grpChg chg="mod">
          <ac:chgData name="PME RSJD Ska" userId="5cf91b3ea628cd44" providerId="LiveId" clId="{325B045E-B02D-4E31-8328-146DB555FF47}" dt="2022-04-06T01:19:38.722" v="1443" actId="207"/>
          <ac:grpSpMkLst>
            <pc:docMk/>
            <pc:sldMk cId="1892794910" sldId="334"/>
            <ac:grpSpMk id="2" creationId="{00000000-0000-0000-0000-000000000000}"/>
          </ac:grpSpMkLst>
        </pc:grpChg>
        <pc:grpChg chg="mod">
          <ac:chgData name="PME RSJD Ska" userId="5cf91b3ea628cd44" providerId="LiveId" clId="{325B045E-B02D-4E31-8328-146DB555FF47}" dt="2022-04-06T01:19:38.722" v="1443" actId="207"/>
          <ac:grpSpMkLst>
            <pc:docMk/>
            <pc:sldMk cId="1892794910" sldId="334"/>
            <ac:grpSpMk id="7" creationId="{00000000-0000-0000-0000-000000000000}"/>
          </ac:grpSpMkLst>
        </pc:grpChg>
        <pc:graphicFrameChg chg="modGraphic">
          <ac:chgData name="PME RSJD Ska" userId="5cf91b3ea628cd44" providerId="LiveId" clId="{325B045E-B02D-4E31-8328-146DB555FF47}" dt="2022-04-06T01:20:26.628" v="1449"/>
          <ac:graphicFrameMkLst>
            <pc:docMk/>
            <pc:sldMk cId="1892794910" sldId="334"/>
            <ac:graphicFrameMk id="3" creationId="{00000000-0000-0000-0000-000000000000}"/>
          </ac:graphicFrameMkLst>
        </pc:graphicFrameChg>
      </pc:sldChg>
      <pc:sldChg chg="modSp mod setBg">
        <pc:chgData name="PME RSJD Ska" userId="5cf91b3ea628cd44" providerId="LiveId" clId="{325B045E-B02D-4E31-8328-146DB555FF47}" dt="2022-04-06T01:25:07.653" v="1487" actId="207"/>
        <pc:sldMkLst>
          <pc:docMk/>
          <pc:sldMk cId="3643995894" sldId="361"/>
        </pc:sldMkLst>
        <pc:spChg chg="mod">
          <ac:chgData name="PME RSJD Ska" userId="5cf91b3ea628cd44" providerId="LiveId" clId="{325B045E-B02D-4E31-8328-146DB555FF47}" dt="2022-04-06T01:24:46.373" v="1483" actId="1076"/>
          <ac:spMkLst>
            <pc:docMk/>
            <pc:sldMk cId="3643995894" sldId="361"/>
            <ac:spMk id="2" creationId="{6924BA99-5A58-4793-991D-0D4C04FC0C84}"/>
          </ac:spMkLst>
        </pc:spChg>
        <pc:spChg chg="mod">
          <ac:chgData name="PME RSJD Ska" userId="5cf91b3ea628cd44" providerId="LiveId" clId="{325B045E-B02D-4E31-8328-146DB555FF47}" dt="2022-04-06T01:25:07.653" v="1487" actId="207"/>
          <ac:spMkLst>
            <pc:docMk/>
            <pc:sldMk cId="3643995894" sldId="361"/>
            <ac:spMk id="40" creationId="{D534B824-D7FF-4984-BC3B-C762B298CE2B}"/>
          </ac:spMkLst>
        </pc:spChg>
        <pc:spChg chg="mod">
          <ac:chgData name="PME RSJD Ska" userId="5cf91b3ea628cd44" providerId="LiveId" clId="{325B045E-B02D-4E31-8328-146DB555FF47}" dt="2022-04-06T01:25:07.653" v="1487" actId="207"/>
          <ac:spMkLst>
            <pc:docMk/>
            <pc:sldMk cId="3643995894" sldId="361"/>
            <ac:spMk id="41" creationId="{A1EC3475-22E3-4F0F-99C0-51788556FFB2}"/>
          </ac:spMkLst>
        </pc:spChg>
        <pc:spChg chg="mod">
          <ac:chgData name="PME RSJD Ska" userId="5cf91b3ea628cd44" providerId="LiveId" clId="{325B045E-B02D-4E31-8328-146DB555FF47}" dt="2022-04-06T01:25:07.653" v="1487" actId="207"/>
          <ac:spMkLst>
            <pc:docMk/>
            <pc:sldMk cId="3643995894" sldId="361"/>
            <ac:spMk id="42" creationId="{0CDE7D41-E8D0-4227-9D04-3B773D35DD71}"/>
          </ac:spMkLst>
        </pc:spChg>
        <pc:spChg chg="mod">
          <ac:chgData name="PME RSJD Ska" userId="5cf91b3ea628cd44" providerId="LiveId" clId="{325B045E-B02D-4E31-8328-146DB555FF47}" dt="2022-04-06T01:25:07.653" v="1487" actId="207"/>
          <ac:spMkLst>
            <pc:docMk/>
            <pc:sldMk cId="3643995894" sldId="361"/>
            <ac:spMk id="43" creationId="{6921425C-C473-486C-8ABB-01F900F83D2D}"/>
          </ac:spMkLst>
        </pc:spChg>
        <pc:spChg chg="mod">
          <ac:chgData name="PME RSJD Ska" userId="5cf91b3ea628cd44" providerId="LiveId" clId="{325B045E-B02D-4E31-8328-146DB555FF47}" dt="2022-04-06T01:24:50.732" v="1484" actId="207"/>
          <ac:spMkLst>
            <pc:docMk/>
            <pc:sldMk cId="3643995894" sldId="361"/>
            <ac:spMk id="45" creationId="{15611DE3-D470-41C3-B42F-6CB989F1D812}"/>
          </ac:spMkLst>
        </pc:spChg>
        <pc:spChg chg="mod">
          <ac:chgData name="PME RSJD Ska" userId="5cf91b3ea628cd44" providerId="LiveId" clId="{325B045E-B02D-4E31-8328-146DB555FF47}" dt="2022-04-06T01:24:50.732" v="1484" actId="207"/>
          <ac:spMkLst>
            <pc:docMk/>
            <pc:sldMk cId="3643995894" sldId="361"/>
            <ac:spMk id="46" creationId="{36059920-3654-4007-905D-87231DBC1071}"/>
          </ac:spMkLst>
        </pc:spChg>
        <pc:spChg chg="mod">
          <ac:chgData name="PME RSJD Ska" userId="5cf91b3ea628cd44" providerId="LiveId" clId="{325B045E-B02D-4E31-8328-146DB555FF47}" dt="2022-04-06T01:24:50.732" v="1484" actId="207"/>
          <ac:spMkLst>
            <pc:docMk/>
            <pc:sldMk cId="3643995894" sldId="361"/>
            <ac:spMk id="47" creationId="{AF03CEC4-3EC5-468F-9628-25A9DF6F091D}"/>
          </ac:spMkLst>
        </pc:spChg>
        <pc:spChg chg="mod">
          <ac:chgData name="PME RSJD Ska" userId="5cf91b3ea628cd44" providerId="LiveId" clId="{325B045E-B02D-4E31-8328-146DB555FF47}" dt="2022-04-06T01:24:50.732" v="1484" actId="207"/>
          <ac:spMkLst>
            <pc:docMk/>
            <pc:sldMk cId="3643995894" sldId="361"/>
            <ac:spMk id="48" creationId="{E84A221C-42D9-47D3-9804-650CAE1CEA48}"/>
          </ac:spMkLst>
        </pc:spChg>
        <pc:spChg chg="mod">
          <ac:chgData name="PME RSJD Ska" userId="5cf91b3ea628cd44" providerId="LiveId" clId="{325B045E-B02D-4E31-8328-146DB555FF47}" dt="2022-04-06T01:24:55.210" v="1485" actId="207"/>
          <ac:spMkLst>
            <pc:docMk/>
            <pc:sldMk cId="3643995894" sldId="361"/>
            <ac:spMk id="49" creationId="{DAB15691-C058-4457-BC2F-3B1F2DD9419B}"/>
          </ac:spMkLst>
        </pc:spChg>
        <pc:grpChg chg="mod">
          <ac:chgData name="PME RSJD Ska" userId="5cf91b3ea628cd44" providerId="LiveId" clId="{325B045E-B02D-4E31-8328-146DB555FF47}" dt="2022-04-06T01:25:07.653" v="1487" actId="207"/>
          <ac:grpSpMkLst>
            <pc:docMk/>
            <pc:sldMk cId="3643995894" sldId="361"/>
            <ac:grpSpMk id="39" creationId="{E857485B-5C40-4201-9791-7975BD006866}"/>
          </ac:grpSpMkLst>
        </pc:grpChg>
        <pc:grpChg chg="mod">
          <ac:chgData name="PME RSJD Ska" userId="5cf91b3ea628cd44" providerId="LiveId" clId="{325B045E-B02D-4E31-8328-146DB555FF47}" dt="2022-04-06T01:24:50.732" v="1484" actId="207"/>
          <ac:grpSpMkLst>
            <pc:docMk/>
            <pc:sldMk cId="3643995894" sldId="361"/>
            <ac:grpSpMk id="44" creationId="{1F98E24A-1489-4745-A2AD-D02E9AA2B93F}"/>
          </ac:grpSpMkLst>
        </pc:grpChg>
      </pc:sldChg>
      <pc:sldChg chg="addSp modSp mod">
        <pc:chgData name="PME RSJD Ska" userId="5cf91b3ea628cd44" providerId="LiveId" clId="{325B045E-B02D-4E31-8328-146DB555FF47}" dt="2022-04-06T01:26:34.006" v="1502" actId="113"/>
        <pc:sldMkLst>
          <pc:docMk/>
          <pc:sldMk cId="1820511344" sldId="363"/>
        </pc:sldMkLst>
        <pc:spChg chg="mod">
          <ac:chgData name="PME RSJD Ska" userId="5cf91b3ea628cd44" providerId="LiveId" clId="{325B045E-B02D-4E31-8328-146DB555FF47}" dt="2022-04-06T01:26:34.006" v="1502" actId="113"/>
          <ac:spMkLst>
            <pc:docMk/>
            <pc:sldMk cId="1820511344" sldId="363"/>
            <ac:spMk id="8" creationId="{2A61EECA-234D-425A-B698-C6DD4A83E424}"/>
          </ac:spMkLst>
        </pc:spChg>
        <pc:spChg chg="mod">
          <ac:chgData name="PME RSJD Ska" userId="5cf91b3ea628cd44" providerId="LiveId" clId="{325B045E-B02D-4E31-8328-146DB555FF47}" dt="2022-04-06T01:26:26.300" v="1500" actId="207"/>
          <ac:spMkLst>
            <pc:docMk/>
            <pc:sldMk cId="1820511344" sldId="363"/>
            <ac:spMk id="11" creationId="{CB4E4DC4-6C46-4EB3-96DA-0C27185022DD}"/>
          </ac:spMkLst>
        </pc:spChg>
        <pc:spChg chg="mod">
          <ac:chgData name="PME RSJD Ska" userId="5cf91b3ea628cd44" providerId="LiveId" clId="{325B045E-B02D-4E31-8328-146DB555FF47}" dt="2022-04-06T01:25:53.973" v="1494" actId="164"/>
          <ac:spMkLst>
            <pc:docMk/>
            <pc:sldMk cId="1820511344" sldId="363"/>
            <ac:spMk id="105" creationId="{00000000-0000-0000-0000-000000000000}"/>
          </ac:spMkLst>
        </pc:spChg>
        <pc:spChg chg="mod">
          <ac:chgData name="PME RSJD Ska" userId="5cf91b3ea628cd44" providerId="LiveId" clId="{325B045E-B02D-4E31-8328-146DB555FF47}" dt="2022-04-06T01:26:02.925" v="1496" actId="207"/>
          <ac:spMkLst>
            <pc:docMk/>
            <pc:sldMk cId="1820511344" sldId="363"/>
            <ac:spMk id="106" creationId="{A1E2AA45-F947-407B-9C23-D696E8422846}"/>
          </ac:spMkLst>
        </pc:spChg>
        <pc:spChg chg="mod">
          <ac:chgData name="PME RSJD Ska" userId="5cf91b3ea628cd44" providerId="LiveId" clId="{325B045E-B02D-4E31-8328-146DB555FF47}" dt="2022-04-06T01:25:53.973" v="1494" actId="164"/>
          <ac:spMkLst>
            <pc:docMk/>
            <pc:sldMk cId="1820511344" sldId="363"/>
            <ac:spMk id="134" creationId="{A312DDC8-9B86-4AAB-A407-2B7D20FCFDD8}"/>
          </ac:spMkLst>
        </pc:spChg>
        <pc:grpChg chg="add mod">
          <ac:chgData name="PME RSJD Ska" userId="5cf91b3ea628cd44" providerId="LiveId" clId="{325B045E-B02D-4E31-8328-146DB555FF47}" dt="2022-04-06T01:25:59.323" v="1495" actId="1076"/>
          <ac:grpSpMkLst>
            <pc:docMk/>
            <pc:sldMk cId="1820511344" sldId="363"/>
            <ac:grpSpMk id="2" creationId="{DF1ABDD2-231E-47D8-A407-A3E2BADDA7EE}"/>
          </ac:grpSpMkLst>
        </pc:grpChg>
      </pc:sldChg>
      <pc:sldChg chg="modSp mod setBg">
        <pc:chgData name="PME RSJD Ska" userId="5cf91b3ea628cd44" providerId="LiveId" clId="{325B045E-B02D-4E31-8328-146DB555FF47}" dt="2022-04-06T01:21:21.083" v="1456"/>
        <pc:sldMkLst>
          <pc:docMk/>
          <pc:sldMk cId="1374561252" sldId="364"/>
        </pc:sldMkLst>
        <pc:spChg chg="mod">
          <ac:chgData name="PME RSJD Ska" userId="5cf91b3ea628cd44" providerId="LiveId" clId="{325B045E-B02D-4E31-8328-146DB555FF47}" dt="2022-04-06T00:31:16.909" v="354" actId="1076"/>
          <ac:spMkLst>
            <pc:docMk/>
            <pc:sldMk cId="1374561252" sldId="364"/>
            <ac:spMk id="16" creationId="{CEB33413-EEAC-4E45-8340-6C591E542D38}"/>
          </ac:spMkLst>
        </pc:spChg>
        <pc:spChg chg="mod">
          <ac:chgData name="PME RSJD Ska" userId="5cf91b3ea628cd44" providerId="LiveId" clId="{325B045E-B02D-4E31-8328-146DB555FF47}" dt="2022-04-06T00:25:02.352" v="294" actId="207"/>
          <ac:spMkLst>
            <pc:docMk/>
            <pc:sldMk cId="1374561252" sldId="364"/>
            <ac:spMk id="17" creationId="{3C0A0E65-5F28-4524-BB03-323126EB7739}"/>
          </ac:spMkLst>
        </pc:spChg>
        <pc:spChg chg="mod">
          <ac:chgData name="PME RSJD Ska" userId="5cf91b3ea628cd44" providerId="LiveId" clId="{325B045E-B02D-4E31-8328-146DB555FF47}" dt="2022-04-06T00:30:36.035" v="344" actId="208"/>
          <ac:spMkLst>
            <pc:docMk/>
            <pc:sldMk cId="1374561252" sldId="364"/>
            <ac:spMk id="18" creationId="{C2971C52-F503-4F96-88C0-4D24F78D16BA}"/>
          </ac:spMkLst>
        </pc:spChg>
        <pc:spChg chg="mod">
          <ac:chgData name="PME RSJD Ska" userId="5cf91b3ea628cd44" providerId="LiveId" clId="{325B045E-B02D-4E31-8328-146DB555FF47}" dt="2022-04-06T00:31:20.874" v="355" actId="208"/>
          <ac:spMkLst>
            <pc:docMk/>
            <pc:sldMk cId="1374561252" sldId="364"/>
            <ac:spMk id="19" creationId="{CA9C0948-90C8-4FE8-8751-6F28854877BF}"/>
          </ac:spMkLst>
        </pc:spChg>
        <pc:spChg chg="mod">
          <ac:chgData name="PME RSJD Ska" userId="5cf91b3ea628cd44" providerId="LiveId" clId="{325B045E-B02D-4E31-8328-146DB555FF47}" dt="2022-04-06T00:31:46.884" v="359" actId="207"/>
          <ac:spMkLst>
            <pc:docMk/>
            <pc:sldMk cId="1374561252" sldId="364"/>
            <ac:spMk id="40" creationId="{C5B6AE1F-2304-4E20-BCD5-D704D3D8838C}"/>
          </ac:spMkLst>
        </pc:spChg>
        <pc:spChg chg="mod">
          <ac:chgData name="PME RSJD Ska" userId="5cf91b3ea628cd44" providerId="LiveId" clId="{325B045E-B02D-4E31-8328-146DB555FF47}" dt="2022-04-06T00:31:39.351" v="357" actId="207"/>
          <ac:spMkLst>
            <pc:docMk/>
            <pc:sldMk cId="1374561252" sldId="364"/>
            <ac:spMk id="41" creationId="{CA53BD6C-F431-4A37-9994-9F3F402D2A6A}"/>
          </ac:spMkLst>
        </pc:spChg>
        <pc:spChg chg="mod">
          <ac:chgData name="PME RSJD Ska" userId="5cf91b3ea628cd44" providerId="LiveId" clId="{325B045E-B02D-4E31-8328-146DB555FF47}" dt="2022-04-06T00:31:57.394" v="360" actId="207"/>
          <ac:spMkLst>
            <pc:docMk/>
            <pc:sldMk cId="1374561252" sldId="364"/>
            <ac:spMk id="42" creationId="{3676D5B7-C261-4184-B2DC-98C2EFC9C1E9}"/>
          </ac:spMkLst>
        </pc:spChg>
        <pc:spChg chg="mod">
          <ac:chgData name="PME RSJD Ska" userId="5cf91b3ea628cd44" providerId="LiveId" clId="{325B045E-B02D-4E31-8328-146DB555FF47}" dt="2022-04-06T00:31:39.351" v="357" actId="207"/>
          <ac:spMkLst>
            <pc:docMk/>
            <pc:sldMk cId="1374561252" sldId="364"/>
            <ac:spMk id="43" creationId="{D5BAF52A-6C48-465A-A13D-A0E612D12B82}"/>
          </ac:spMkLst>
        </pc:spChg>
        <pc:grpChg chg="mod">
          <ac:chgData name="PME RSJD Ska" userId="5cf91b3ea628cd44" providerId="LiveId" clId="{325B045E-B02D-4E31-8328-146DB555FF47}" dt="2022-04-06T00:31:06.411" v="350" actId="1076"/>
          <ac:grpSpMkLst>
            <pc:docMk/>
            <pc:sldMk cId="1374561252" sldId="364"/>
            <ac:grpSpMk id="14" creationId="{DFAF53D3-387D-4BE3-A007-E6E0FDA8E591}"/>
          </ac:grpSpMkLst>
        </pc:grpChg>
        <pc:grpChg chg="mod">
          <ac:chgData name="PME RSJD Ska" userId="5cf91b3ea628cd44" providerId="LiveId" clId="{325B045E-B02D-4E31-8328-146DB555FF47}" dt="2022-04-06T00:25:02.352" v="294" actId="207"/>
          <ac:grpSpMkLst>
            <pc:docMk/>
            <pc:sldMk cId="1374561252" sldId="364"/>
            <ac:grpSpMk id="15" creationId="{DB6D91B5-421E-4B30-8E41-88CCF0A25AE6}"/>
          </ac:grpSpMkLst>
        </pc:grpChg>
        <pc:grpChg chg="mod">
          <ac:chgData name="PME RSJD Ska" userId="5cf91b3ea628cd44" providerId="LiveId" clId="{325B045E-B02D-4E31-8328-146DB555FF47}" dt="2022-04-06T00:31:39.351" v="357" actId="207"/>
          <ac:grpSpMkLst>
            <pc:docMk/>
            <pc:sldMk cId="1374561252" sldId="364"/>
            <ac:grpSpMk id="39" creationId="{EEB5E931-440C-47CD-9079-1B7EFBE11447}"/>
          </ac:grpSpMkLst>
        </pc:grpChg>
      </pc:sldChg>
      <pc:sldChg chg="modSp mod setBg">
        <pc:chgData name="PME RSJD Ska" userId="5cf91b3ea628cd44" providerId="LiveId" clId="{325B045E-B02D-4E31-8328-146DB555FF47}" dt="2022-04-06T01:21:21.083" v="1456"/>
        <pc:sldMkLst>
          <pc:docMk/>
          <pc:sldMk cId="2623631765" sldId="366"/>
        </pc:sldMkLst>
        <pc:spChg chg="mod">
          <ac:chgData name="PME RSJD Ska" userId="5cf91b3ea628cd44" providerId="LiveId" clId="{325B045E-B02D-4E31-8328-146DB555FF47}" dt="2022-04-06T00:34:07.762" v="394" actId="207"/>
          <ac:spMkLst>
            <pc:docMk/>
            <pc:sldMk cId="2623631765" sldId="366"/>
            <ac:spMk id="5" creationId="{0B052D8E-3062-4E28-8206-03432C271FD5}"/>
          </ac:spMkLst>
        </pc:spChg>
        <pc:spChg chg="mod">
          <ac:chgData name="PME RSJD Ska" userId="5cf91b3ea628cd44" providerId="LiveId" clId="{325B045E-B02D-4E31-8328-146DB555FF47}" dt="2022-04-06T00:33:57.957" v="393" actId="207"/>
          <ac:spMkLst>
            <pc:docMk/>
            <pc:sldMk cId="2623631765" sldId="366"/>
            <ac:spMk id="6" creationId="{BB384A89-6638-40E9-914E-B5F561EDAD5E}"/>
          </ac:spMkLst>
        </pc:spChg>
        <pc:spChg chg="mod">
          <ac:chgData name="PME RSJD Ska" userId="5cf91b3ea628cd44" providerId="LiveId" clId="{325B045E-B02D-4E31-8328-146DB555FF47}" dt="2022-04-06T00:33:57.957" v="393" actId="207"/>
          <ac:spMkLst>
            <pc:docMk/>
            <pc:sldMk cId="2623631765" sldId="366"/>
            <ac:spMk id="7" creationId="{3EC581F5-CB33-4294-BC63-D10936DB91C4}"/>
          </ac:spMkLst>
        </pc:spChg>
        <pc:spChg chg="mod">
          <ac:chgData name="PME RSJD Ska" userId="5cf91b3ea628cd44" providerId="LiveId" clId="{325B045E-B02D-4E31-8328-146DB555FF47}" dt="2022-04-06T00:33:57.957" v="393" actId="207"/>
          <ac:spMkLst>
            <pc:docMk/>
            <pc:sldMk cId="2623631765" sldId="366"/>
            <ac:spMk id="8" creationId="{31F74D84-57F2-49A7-9047-AC9EFF802E0D}"/>
          </ac:spMkLst>
        </pc:spChg>
        <pc:grpChg chg="mod">
          <ac:chgData name="PME RSJD Ska" userId="5cf91b3ea628cd44" providerId="LiveId" clId="{325B045E-B02D-4E31-8328-146DB555FF47}" dt="2022-04-06T00:34:20.548" v="400" actId="1036"/>
          <ac:grpSpMkLst>
            <pc:docMk/>
            <pc:sldMk cId="2623631765" sldId="366"/>
            <ac:grpSpMk id="4" creationId="{E8536514-EA03-4221-B1E2-49E08AA52E6B}"/>
          </ac:grpSpMkLst>
        </pc:grpChg>
      </pc:sldChg>
      <pc:sldChg chg="addSp delSp modSp mod setBg">
        <pc:chgData name="PME RSJD Ska" userId="5cf91b3ea628cd44" providerId="LiveId" clId="{325B045E-B02D-4E31-8328-146DB555FF47}" dt="2022-04-06T01:21:21.083" v="1456"/>
        <pc:sldMkLst>
          <pc:docMk/>
          <pc:sldMk cId="3072997519" sldId="368"/>
        </pc:sldMkLst>
        <pc:spChg chg="mod topLvl">
          <ac:chgData name="PME RSJD Ska" userId="5cf91b3ea628cd44" providerId="LiveId" clId="{325B045E-B02D-4E31-8328-146DB555FF47}" dt="2022-04-06T00:38:21.158" v="601" actId="478"/>
          <ac:spMkLst>
            <pc:docMk/>
            <pc:sldMk cId="3072997519" sldId="368"/>
            <ac:spMk id="5" creationId="{0B052D8E-3062-4E28-8206-03432C271FD5}"/>
          </ac:spMkLst>
        </pc:spChg>
        <pc:spChg chg="del">
          <ac:chgData name="PME RSJD Ska" userId="5cf91b3ea628cd44" providerId="LiveId" clId="{325B045E-B02D-4E31-8328-146DB555FF47}" dt="2022-04-06T00:38:01.059" v="596" actId="478"/>
          <ac:spMkLst>
            <pc:docMk/>
            <pc:sldMk cId="3072997519" sldId="368"/>
            <ac:spMk id="6" creationId="{BB384A89-6638-40E9-914E-B5F561EDAD5E}"/>
          </ac:spMkLst>
        </pc:spChg>
        <pc:spChg chg="add del mod topLvl">
          <ac:chgData name="PME RSJD Ska" userId="5cf91b3ea628cd44" providerId="LiveId" clId="{325B045E-B02D-4E31-8328-146DB555FF47}" dt="2022-04-06T00:38:26.197" v="602" actId="1035"/>
          <ac:spMkLst>
            <pc:docMk/>
            <pc:sldMk cId="3072997519" sldId="368"/>
            <ac:spMk id="7" creationId="{3EC581F5-CB33-4294-BC63-D10936DB91C4}"/>
          </ac:spMkLst>
        </pc:spChg>
        <pc:spChg chg="del">
          <ac:chgData name="PME RSJD Ska" userId="5cf91b3ea628cd44" providerId="LiveId" clId="{325B045E-B02D-4E31-8328-146DB555FF47}" dt="2022-04-06T00:37:59.059" v="595" actId="478"/>
          <ac:spMkLst>
            <pc:docMk/>
            <pc:sldMk cId="3072997519" sldId="368"/>
            <ac:spMk id="8" creationId="{31F74D84-57F2-49A7-9047-AC9EFF802E0D}"/>
          </ac:spMkLst>
        </pc:spChg>
        <pc:grpChg chg="add del mod">
          <ac:chgData name="PME RSJD Ska" userId="5cf91b3ea628cd44" providerId="LiveId" clId="{325B045E-B02D-4E31-8328-146DB555FF47}" dt="2022-04-06T00:38:21.158" v="601" actId="478"/>
          <ac:grpSpMkLst>
            <pc:docMk/>
            <pc:sldMk cId="3072997519" sldId="368"/>
            <ac:grpSpMk id="4" creationId="{E8536514-EA03-4221-B1E2-49E08AA52E6B}"/>
          </ac:grpSpMkLst>
        </pc:grpChg>
      </pc:sldChg>
      <pc:sldChg chg="modSp mod">
        <pc:chgData name="PME RSJD Ska" userId="5cf91b3ea628cd44" providerId="LiveId" clId="{325B045E-B02D-4E31-8328-146DB555FF47}" dt="2022-04-06T00:40:23.370" v="712"/>
        <pc:sldMkLst>
          <pc:docMk/>
          <pc:sldMk cId="1956169701" sldId="369"/>
        </pc:sldMkLst>
        <pc:spChg chg="mod">
          <ac:chgData name="PME RSJD Ska" userId="5cf91b3ea628cd44" providerId="LiveId" clId="{325B045E-B02D-4E31-8328-146DB555FF47}" dt="2022-04-06T00:39:36.069" v="705" actId="207"/>
          <ac:spMkLst>
            <pc:docMk/>
            <pc:sldMk cId="1956169701" sldId="369"/>
            <ac:spMk id="6" creationId="{4B8A5B2B-3DFB-47D6-ACC8-19B265B3B0A4}"/>
          </ac:spMkLst>
        </pc:spChg>
        <pc:graphicFrameChg chg="mod modGraphic">
          <ac:chgData name="PME RSJD Ska" userId="5cf91b3ea628cd44" providerId="LiveId" clId="{325B045E-B02D-4E31-8328-146DB555FF47}" dt="2022-04-06T00:40:23.370" v="712"/>
          <ac:graphicFrameMkLst>
            <pc:docMk/>
            <pc:sldMk cId="1956169701" sldId="369"/>
            <ac:graphicFrameMk id="4" creationId="{00000000-0000-0000-0000-000000000000}"/>
          </ac:graphicFrameMkLst>
        </pc:graphicFrameChg>
      </pc:sldChg>
      <pc:sldChg chg="modSp mod">
        <pc:chgData name="PME RSJD Ska" userId="5cf91b3ea628cd44" providerId="LiveId" clId="{325B045E-B02D-4E31-8328-146DB555FF47}" dt="2022-04-06T00:47:44.941" v="816"/>
        <pc:sldMkLst>
          <pc:docMk/>
          <pc:sldMk cId="1607254917" sldId="370"/>
        </pc:sldMkLst>
        <pc:spChg chg="mod">
          <ac:chgData name="PME RSJD Ska" userId="5cf91b3ea628cd44" providerId="LiveId" clId="{325B045E-B02D-4E31-8328-146DB555FF47}" dt="2022-04-06T00:46:51.843" v="808" actId="208"/>
          <ac:spMkLst>
            <pc:docMk/>
            <pc:sldMk cId="1607254917" sldId="370"/>
            <ac:spMk id="63" creationId="{00000000-0000-0000-0000-000000000000}"/>
          </ac:spMkLst>
        </pc:spChg>
        <pc:spChg chg="mod">
          <ac:chgData name="PME RSJD Ska" userId="5cf91b3ea628cd44" providerId="LiveId" clId="{325B045E-B02D-4E31-8328-146DB555FF47}" dt="2022-04-06T00:46:44.711" v="807" actId="207"/>
          <ac:spMkLst>
            <pc:docMk/>
            <pc:sldMk cId="1607254917" sldId="370"/>
            <ac:spMk id="65" creationId="{00000000-0000-0000-0000-000000000000}"/>
          </ac:spMkLst>
        </pc:spChg>
        <pc:spChg chg="mod">
          <ac:chgData name="PME RSJD Ska" userId="5cf91b3ea628cd44" providerId="LiveId" clId="{325B045E-B02D-4E31-8328-146DB555FF47}" dt="2022-04-06T00:47:01.161" v="810" actId="207"/>
          <ac:spMkLst>
            <pc:docMk/>
            <pc:sldMk cId="1607254917" sldId="370"/>
            <ac:spMk id="66" creationId="{00000000-0000-0000-0000-000000000000}"/>
          </ac:spMkLst>
        </pc:spChg>
        <pc:spChg chg="mod">
          <ac:chgData name="PME RSJD Ska" userId="5cf91b3ea628cd44" providerId="LiveId" clId="{325B045E-B02D-4E31-8328-146DB555FF47}" dt="2022-04-06T00:46:57.846" v="809" actId="207"/>
          <ac:spMkLst>
            <pc:docMk/>
            <pc:sldMk cId="1607254917" sldId="370"/>
            <ac:spMk id="68" creationId="{00000000-0000-0000-0000-000000000000}"/>
          </ac:spMkLst>
        </pc:spChg>
        <pc:spChg chg="mod">
          <ac:chgData name="PME RSJD Ska" userId="5cf91b3ea628cd44" providerId="LiveId" clId="{325B045E-B02D-4E31-8328-146DB555FF47}" dt="2022-04-06T00:47:18.820" v="812" actId="207"/>
          <ac:spMkLst>
            <pc:docMk/>
            <pc:sldMk cId="1607254917" sldId="370"/>
            <ac:spMk id="69" creationId="{00000000-0000-0000-0000-000000000000}"/>
          </ac:spMkLst>
        </pc:spChg>
        <pc:spChg chg="mod">
          <ac:chgData name="PME RSJD Ska" userId="5cf91b3ea628cd44" providerId="LiveId" clId="{325B045E-B02D-4E31-8328-146DB555FF47}" dt="2022-04-06T00:47:24.587" v="813" actId="207"/>
          <ac:spMkLst>
            <pc:docMk/>
            <pc:sldMk cId="1607254917" sldId="370"/>
            <ac:spMk id="71" creationId="{00000000-0000-0000-0000-000000000000}"/>
          </ac:spMkLst>
        </pc:spChg>
        <pc:graphicFrameChg chg="mod">
          <ac:chgData name="PME RSJD Ska" userId="5cf91b3ea628cd44" providerId="LiveId" clId="{325B045E-B02D-4E31-8328-146DB555FF47}" dt="2022-04-06T00:47:34.397" v="814"/>
          <ac:graphicFrameMkLst>
            <pc:docMk/>
            <pc:sldMk cId="1607254917" sldId="370"/>
            <ac:graphicFrameMk id="24" creationId="{6908582C-79E8-436B-954F-CC9A7240C774}"/>
          </ac:graphicFrameMkLst>
        </pc:graphicFrameChg>
        <pc:graphicFrameChg chg="mod">
          <ac:chgData name="PME RSJD Ska" userId="5cf91b3ea628cd44" providerId="LiveId" clId="{325B045E-B02D-4E31-8328-146DB555FF47}" dt="2022-04-06T00:47:39.489" v="815"/>
          <ac:graphicFrameMkLst>
            <pc:docMk/>
            <pc:sldMk cId="1607254917" sldId="370"/>
            <ac:graphicFrameMk id="25" creationId="{C0341E77-F7D6-4970-896E-1CA2AC7EE725}"/>
          </ac:graphicFrameMkLst>
        </pc:graphicFrameChg>
        <pc:graphicFrameChg chg="mod">
          <ac:chgData name="PME RSJD Ska" userId="5cf91b3ea628cd44" providerId="LiveId" clId="{325B045E-B02D-4E31-8328-146DB555FF47}" dt="2022-04-06T00:47:44.941" v="816"/>
          <ac:graphicFrameMkLst>
            <pc:docMk/>
            <pc:sldMk cId="1607254917" sldId="370"/>
            <ac:graphicFrameMk id="26" creationId="{474D0D2E-365C-415A-8BFA-EABD9C618841}"/>
          </ac:graphicFrameMkLst>
        </pc:graphicFrameChg>
      </pc:sldChg>
      <pc:sldChg chg="delSp modSp mod setBg">
        <pc:chgData name="PME RSJD Ska" userId="5cf91b3ea628cd44" providerId="LiveId" clId="{325B045E-B02D-4E31-8328-146DB555FF47}" dt="2022-04-06T01:21:21.083" v="1456"/>
        <pc:sldMkLst>
          <pc:docMk/>
          <pc:sldMk cId="291287335" sldId="371"/>
        </pc:sldMkLst>
        <pc:spChg chg="mod">
          <ac:chgData name="PME RSJD Ska" userId="5cf91b3ea628cd44" providerId="LiveId" clId="{325B045E-B02D-4E31-8328-146DB555FF47}" dt="2022-04-06T00:39:09.445" v="648" actId="207"/>
          <ac:spMkLst>
            <pc:docMk/>
            <pc:sldMk cId="291287335" sldId="371"/>
            <ac:spMk id="5" creationId="{0B052D8E-3062-4E28-8206-03432C271FD5}"/>
          </ac:spMkLst>
        </pc:spChg>
        <pc:spChg chg="del">
          <ac:chgData name="PME RSJD Ska" userId="5cf91b3ea628cd44" providerId="LiveId" clId="{325B045E-B02D-4E31-8328-146DB555FF47}" dt="2022-04-06T00:37:03.454" v="467" actId="478"/>
          <ac:spMkLst>
            <pc:docMk/>
            <pc:sldMk cId="291287335" sldId="371"/>
            <ac:spMk id="6" creationId="{BB384A89-6638-40E9-914E-B5F561EDAD5E}"/>
          </ac:spMkLst>
        </pc:spChg>
        <pc:spChg chg="mod">
          <ac:chgData name="PME RSJD Ska" userId="5cf91b3ea628cd44" providerId="LiveId" clId="{325B045E-B02D-4E31-8328-146DB555FF47}" dt="2022-04-06T00:39:16.995" v="693" actId="207"/>
          <ac:spMkLst>
            <pc:docMk/>
            <pc:sldMk cId="291287335" sldId="371"/>
            <ac:spMk id="7" creationId="{3EC581F5-CB33-4294-BC63-D10936DB91C4}"/>
          </ac:spMkLst>
        </pc:spChg>
        <pc:spChg chg="del">
          <ac:chgData name="PME RSJD Ska" userId="5cf91b3ea628cd44" providerId="LiveId" clId="{325B045E-B02D-4E31-8328-146DB555FF47}" dt="2022-04-06T00:37:01.558" v="466" actId="478"/>
          <ac:spMkLst>
            <pc:docMk/>
            <pc:sldMk cId="291287335" sldId="371"/>
            <ac:spMk id="8" creationId="{31F74D84-57F2-49A7-9047-AC9EFF802E0D}"/>
          </ac:spMkLst>
        </pc:spChg>
        <pc:grpChg chg="mod">
          <ac:chgData name="PME RSJD Ska" userId="5cf91b3ea628cd44" providerId="LiveId" clId="{325B045E-B02D-4E31-8328-146DB555FF47}" dt="2022-04-06T00:39:09.445" v="648" actId="207"/>
          <ac:grpSpMkLst>
            <pc:docMk/>
            <pc:sldMk cId="291287335" sldId="371"/>
            <ac:grpSpMk id="4" creationId="{E8536514-EA03-4221-B1E2-49E08AA52E6B}"/>
          </ac:grpSpMkLst>
        </pc:grpChg>
      </pc:sldChg>
      <pc:sldChg chg="modSp setBg">
        <pc:chgData name="PME RSJD Ska" userId="5cf91b3ea628cd44" providerId="LiveId" clId="{325B045E-B02D-4E31-8328-146DB555FF47}" dt="2022-04-06T01:21:21.083" v="1456"/>
        <pc:sldMkLst>
          <pc:docMk/>
          <pc:sldMk cId="596436380" sldId="372"/>
        </pc:sldMkLst>
        <pc:graphicFrameChg chg="mod">
          <ac:chgData name="PME RSJD Ska" userId="5cf91b3ea628cd44" providerId="LiveId" clId="{325B045E-B02D-4E31-8328-146DB555FF47}" dt="2022-04-06T00:33:27.253" v="388" actId="1037"/>
          <ac:graphicFrameMkLst>
            <pc:docMk/>
            <pc:sldMk cId="596436380" sldId="372"/>
            <ac:graphicFrameMk id="12" creationId="{0CE9F81E-CCDC-4529-BFC8-76A7B20D5BE1}"/>
          </ac:graphicFrameMkLst>
        </pc:graphicFrameChg>
      </pc:sldChg>
      <pc:sldChg chg="setBg">
        <pc:chgData name="PME RSJD Ska" userId="5cf91b3ea628cd44" providerId="LiveId" clId="{325B045E-B02D-4E31-8328-146DB555FF47}" dt="2022-04-06T01:21:21.083" v="1456"/>
        <pc:sldMkLst>
          <pc:docMk/>
          <pc:sldMk cId="727106012" sldId="374"/>
        </pc:sldMkLst>
      </pc:sldChg>
      <pc:sldChg chg="setBg">
        <pc:chgData name="PME RSJD Ska" userId="5cf91b3ea628cd44" providerId="LiveId" clId="{325B045E-B02D-4E31-8328-146DB555FF47}" dt="2022-04-06T01:21:21.083" v="1456"/>
        <pc:sldMkLst>
          <pc:docMk/>
          <pc:sldMk cId="2858788146" sldId="375"/>
        </pc:sldMkLst>
      </pc:sldChg>
      <pc:sldChg chg="addSp delSp modSp add mod setBg">
        <pc:chgData name="PME RSJD Ska" userId="5cf91b3ea628cd44" providerId="LiveId" clId="{325B045E-B02D-4E31-8328-146DB555FF47}" dt="2022-04-06T01:22:10.717" v="1462"/>
        <pc:sldMkLst>
          <pc:docMk/>
          <pc:sldMk cId="1786583460" sldId="376"/>
        </pc:sldMkLst>
        <pc:spChg chg="mod">
          <ac:chgData name="PME RSJD Ska" userId="5cf91b3ea628cd44" providerId="LiveId" clId="{325B045E-B02D-4E31-8328-146DB555FF47}" dt="2022-04-06T00:17:58.656" v="114" actId="207"/>
          <ac:spMkLst>
            <pc:docMk/>
            <pc:sldMk cId="1786583460" sldId="376"/>
            <ac:spMk id="7" creationId="{DD38F893-AD99-49D1-A3C0-4E9FB322EA09}"/>
          </ac:spMkLst>
        </pc:spChg>
        <pc:spChg chg="mod">
          <ac:chgData name="PME RSJD Ska" userId="5cf91b3ea628cd44" providerId="LiveId" clId="{325B045E-B02D-4E31-8328-146DB555FF47}" dt="2022-04-06T00:17:58.656" v="114" actId="207"/>
          <ac:spMkLst>
            <pc:docMk/>
            <pc:sldMk cId="1786583460" sldId="376"/>
            <ac:spMk id="8" creationId="{16623ABF-6D91-497B-A590-BFB742298B0F}"/>
          </ac:spMkLst>
        </pc:spChg>
        <pc:spChg chg="del">
          <ac:chgData name="PME RSJD Ska" userId="5cf91b3ea628cd44" providerId="LiveId" clId="{325B045E-B02D-4E31-8328-146DB555FF47}" dt="2022-04-06T00:16:02.678" v="39" actId="478"/>
          <ac:spMkLst>
            <pc:docMk/>
            <pc:sldMk cId="1786583460" sldId="376"/>
            <ac:spMk id="9" creationId="{C9C841D1-FDE7-491E-8819-A2E039F41499}"/>
          </ac:spMkLst>
        </pc:spChg>
        <pc:spChg chg="mod">
          <ac:chgData name="PME RSJD Ska" userId="5cf91b3ea628cd44" providerId="LiveId" clId="{325B045E-B02D-4E31-8328-146DB555FF47}" dt="2022-04-06T00:18:33.771" v="148" actId="1037"/>
          <ac:spMkLst>
            <pc:docMk/>
            <pc:sldMk cId="1786583460" sldId="376"/>
            <ac:spMk id="10" creationId="{5381163B-1964-4247-8AE4-0423022B53DB}"/>
          </ac:spMkLst>
        </pc:spChg>
        <pc:spChg chg="mod">
          <ac:chgData name="PME RSJD Ska" userId="5cf91b3ea628cd44" providerId="LiveId" clId="{325B045E-B02D-4E31-8328-146DB555FF47}" dt="2022-04-06T00:23:31.314" v="284" actId="207"/>
          <ac:spMkLst>
            <pc:docMk/>
            <pc:sldMk cId="1786583460" sldId="376"/>
            <ac:spMk id="12" creationId="{66B1E3C7-A4E9-4C71-AA49-0CD78CA45B97}"/>
          </ac:spMkLst>
        </pc:spChg>
        <pc:spChg chg="mod">
          <ac:chgData name="PME RSJD Ska" userId="5cf91b3ea628cd44" providerId="LiveId" clId="{325B045E-B02D-4E31-8328-146DB555FF47}" dt="2022-04-06T00:22:04.534" v="277" actId="20577"/>
          <ac:spMkLst>
            <pc:docMk/>
            <pc:sldMk cId="1786583460" sldId="376"/>
            <ac:spMk id="14" creationId="{59EFB95B-BBCA-4F8C-ADF5-276C56C9FBAC}"/>
          </ac:spMkLst>
        </pc:spChg>
        <pc:spChg chg="mod">
          <ac:chgData name="PME RSJD Ska" userId="5cf91b3ea628cd44" providerId="LiveId" clId="{325B045E-B02D-4E31-8328-146DB555FF47}" dt="2022-04-06T00:20:26.685" v="218" actId="20577"/>
          <ac:spMkLst>
            <pc:docMk/>
            <pc:sldMk cId="1786583460" sldId="376"/>
            <ac:spMk id="15" creationId="{1EBEDAA5-5BC4-43FB-A0D9-657945CD3FEC}"/>
          </ac:spMkLst>
        </pc:spChg>
        <pc:spChg chg="del mod">
          <ac:chgData name="PME RSJD Ska" userId="5cf91b3ea628cd44" providerId="LiveId" clId="{325B045E-B02D-4E31-8328-146DB555FF47}" dt="2022-04-06T00:40:42.035" v="714" actId="478"/>
          <ac:spMkLst>
            <pc:docMk/>
            <pc:sldMk cId="1786583460" sldId="376"/>
            <ac:spMk id="16" creationId="{00000000-0000-0000-0000-000000000000}"/>
          </ac:spMkLst>
        </pc:spChg>
        <pc:spChg chg="add mod">
          <ac:chgData name="PME RSJD Ska" userId="5cf91b3ea628cd44" providerId="LiveId" clId="{325B045E-B02D-4E31-8328-146DB555FF47}" dt="2022-04-06T00:41:17.614" v="722" actId="1076"/>
          <ac:spMkLst>
            <pc:docMk/>
            <pc:sldMk cId="1786583460" sldId="376"/>
            <ac:spMk id="27" creationId="{A0A3231A-98CD-4F10-95E9-7B76921C0432}"/>
          </ac:spMkLst>
        </pc:spChg>
        <pc:spChg chg="del">
          <ac:chgData name="PME RSJD Ska" userId="5cf91b3ea628cd44" providerId="LiveId" clId="{325B045E-B02D-4E31-8328-146DB555FF47}" dt="2022-04-06T00:21:13.211" v="256" actId="478"/>
          <ac:spMkLst>
            <pc:docMk/>
            <pc:sldMk cId="1786583460" sldId="376"/>
            <ac:spMk id="29" creationId="{66949A59-93CB-474D-8F66-E400433BA959}"/>
          </ac:spMkLst>
        </pc:spChg>
        <pc:spChg chg="topLvl">
          <ac:chgData name="PME RSJD Ska" userId="5cf91b3ea628cd44" providerId="LiveId" clId="{325B045E-B02D-4E31-8328-146DB555FF47}" dt="2022-04-06T00:21:54.974" v="265" actId="478"/>
          <ac:spMkLst>
            <pc:docMk/>
            <pc:sldMk cId="1786583460" sldId="376"/>
            <ac:spMk id="32" creationId="{1BDCE79B-5819-4619-980A-9D4D90291155}"/>
          </ac:spMkLst>
        </pc:spChg>
        <pc:spChg chg="del mod topLvl">
          <ac:chgData name="PME RSJD Ska" userId="5cf91b3ea628cd44" providerId="LiveId" clId="{325B045E-B02D-4E31-8328-146DB555FF47}" dt="2022-04-06T00:21:54.974" v="265" actId="478"/>
          <ac:spMkLst>
            <pc:docMk/>
            <pc:sldMk cId="1786583460" sldId="376"/>
            <ac:spMk id="33" creationId="{FED0CD38-610C-4173-A87F-B953AE1BAD02}"/>
          </ac:spMkLst>
        </pc:spChg>
        <pc:spChg chg="del mod">
          <ac:chgData name="PME RSJD Ska" userId="5cf91b3ea628cd44" providerId="LiveId" clId="{325B045E-B02D-4E31-8328-146DB555FF47}" dt="2022-04-06T00:21:15.965" v="257" actId="478"/>
          <ac:spMkLst>
            <pc:docMk/>
            <pc:sldMk cId="1786583460" sldId="376"/>
            <ac:spMk id="34" creationId="{A9B80EE5-A132-43DC-985A-CD4C59315C45}"/>
          </ac:spMkLst>
        </pc:spChg>
        <pc:spChg chg="mod">
          <ac:chgData name="PME RSJD Ska" userId="5cf91b3ea628cd44" providerId="LiveId" clId="{325B045E-B02D-4E31-8328-146DB555FF47}" dt="2022-04-06T00:23:09.332" v="283" actId="207"/>
          <ac:spMkLst>
            <pc:docMk/>
            <pc:sldMk cId="1786583460" sldId="376"/>
            <ac:spMk id="36" creationId="{ABFA1A3A-F31D-44B4-8E32-DBD7ABDAD1BD}"/>
          </ac:spMkLst>
        </pc:spChg>
        <pc:spChg chg="mod">
          <ac:chgData name="PME RSJD Ska" userId="5cf91b3ea628cd44" providerId="LiveId" clId="{325B045E-B02D-4E31-8328-146DB555FF47}" dt="2022-04-06T00:21:51.162" v="264" actId="1076"/>
          <ac:spMkLst>
            <pc:docMk/>
            <pc:sldMk cId="1786583460" sldId="376"/>
            <ac:spMk id="38" creationId="{06F6D90F-B7CE-40B1-9021-23963C9F46BF}"/>
          </ac:spMkLst>
        </pc:spChg>
        <pc:spChg chg="mod">
          <ac:chgData name="PME RSJD Ska" userId="5cf91b3ea628cd44" providerId="LiveId" clId="{325B045E-B02D-4E31-8328-146DB555FF47}" dt="2022-04-06T00:21:33.369" v="262" actId="20577"/>
          <ac:spMkLst>
            <pc:docMk/>
            <pc:sldMk cId="1786583460" sldId="376"/>
            <ac:spMk id="39" creationId="{402F5EE9-303B-491E-B3C9-E94CC9F6B883}"/>
          </ac:spMkLst>
        </pc:spChg>
        <pc:spChg chg="mod">
          <ac:chgData name="PME RSJD Ska" userId="5cf91b3ea628cd44" providerId="LiveId" clId="{325B045E-B02D-4E31-8328-146DB555FF47}" dt="2022-04-06T00:22:31.595" v="280" actId="207"/>
          <ac:spMkLst>
            <pc:docMk/>
            <pc:sldMk cId="1786583460" sldId="376"/>
            <ac:spMk id="41" creationId="{5AD57520-F64B-4778-82DC-559E6FE34A5C}"/>
          </ac:spMkLst>
        </pc:spChg>
        <pc:spChg chg="mod">
          <ac:chgData name="PME RSJD Ska" userId="5cf91b3ea628cd44" providerId="LiveId" clId="{325B045E-B02D-4E31-8328-146DB555FF47}" dt="2022-04-06T00:22:20.764" v="279" actId="207"/>
          <ac:spMkLst>
            <pc:docMk/>
            <pc:sldMk cId="1786583460" sldId="376"/>
            <ac:spMk id="42" creationId="{2399A2FA-01B4-496B-98D0-4E37C0732BE6}"/>
          </ac:spMkLst>
        </pc:spChg>
        <pc:spChg chg="mod">
          <ac:chgData name="PME RSJD Ska" userId="5cf91b3ea628cd44" providerId="LiveId" clId="{325B045E-B02D-4E31-8328-146DB555FF47}" dt="2022-04-06T00:22:20.764" v="279" actId="207"/>
          <ac:spMkLst>
            <pc:docMk/>
            <pc:sldMk cId="1786583460" sldId="376"/>
            <ac:spMk id="43" creationId="{2BC5F5FD-E87D-47FD-8767-012A4F203A83}"/>
          </ac:spMkLst>
        </pc:spChg>
        <pc:spChg chg="mod">
          <ac:chgData name="PME RSJD Ska" userId="5cf91b3ea628cd44" providerId="LiveId" clId="{325B045E-B02D-4E31-8328-146DB555FF47}" dt="2022-04-06T00:22:20.764" v="279" actId="207"/>
          <ac:spMkLst>
            <pc:docMk/>
            <pc:sldMk cId="1786583460" sldId="376"/>
            <ac:spMk id="44" creationId="{744AC2E4-C7AC-4B6D-BC4C-EF7E9A7957CB}"/>
          </ac:spMkLst>
        </pc:spChg>
        <pc:grpChg chg="add mod">
          <ac:chgData name="PME RSJD Ska" userId="5cf91b3ea628cd44" providerId="LiveId" clId="{325B045E-B02D-4E31-8328-146DB555FF47}" dt="2022-04-06T00:41:12.115" v="721" actId="1076"/>
          <ac:grpSpMkLst>
            <pc:docMk/>
            <pc:sldMk cId="1786583460" sldId="376"/>
            <ac:grpSpMk id="6" creationId="{D6AF7515-CC25-44F0-B073-B059AA523460}"/>
          </ac:grpSpMkLst>
        </pc:grpChg>
        <pc:grpChg chg="add mod">
          <ac:chgData name="PME RSJD Ska" userId="5cf91b3ea628cd44" providerId="LiveId" clId="{325B045E-B02D-4E31-8328-146DB555FF47}" dt="2022-04-06T00:41:34.628" v="729" actId="1035"/>
          <ac:grpSpMkLst>
            <pc:docMk/>
            <pc:sldMk cId="1786583460" sldId="376"/>
            <ac:grpSpMk id="11" creationId="{15E5AE6D-E38D-4C8A-A734-111E4BD2B1AF}"/>
          </ac:grpSpMkLst>
        </pc:grpChg>
        <pc:grpChg chg="add del mod">
          <ac:chgData name="PME RSJD Ska" userId="5cf91b3ea628cd44" providerId="LiveId" clId="{325B045E-B02D-4E31-8328-146DB555FF47}" dt="2022-04-06T00:19:47.304" v="210" actId="478"/>
          <ac:grpSpMkLst>
            <pc:docMk/>
            <pc:sldMk cId="1786583460" sldId="376"/>
            <ac:grpSpMk id="17" creationId="{757A47B2-F0DC-4AAC-9362-25ECB13C59FF}"/>
          </ac:grpSpMkLst>
        </pc:grpChg>
        <pc:grpChg chg="add del mod">
          <ac:chgData name="PME RSJD Ska" userId="5cf91b3ea628cd44" providerId="LiveId" clId="{325B045E-B02D-4E31-8328-146DB555FF47}" dt="2022-04-06T00:20:34.615" v="223" actId="478"/>
          <ac:grpSpMkLst>
            <pc:docMk/>
            <pc:sldMk cId="1786583460" sldId="376"/>
            <ac:grpSpMk id="22" creationId="{FB1838C4-15B8-47AD-AADE-6224C8086B2E}"/>
          </ac:grpSpMkLst>
        </pc:grpChg>
        <pc:grpChg chg="add del mod">
          <ac:chgData name="PME RSJD Ska" userId="5cf91b3ea628cd44" providerId="LiveId" clId="{325B045E-B02D-4E31-8328-146DB555FF47}" dt="2022-04-06T00:21:54.974" v="265" actId="478"/>
          <ac:grpSpMkLst>
            <pc:docMk/>
            <pc:sldMk cId="1786583460" sldId="376"/>
            <ac:grpSpMk id="28" creationId="{96501ACA-16DA-4DDA-B01C-138220AE0783}"/>
          </ac:grpSpMkLst>
        </pc:grpChg>
        <pc:grpChg chg="add mod">
          <ac:chgData name="PME RSJD Ska" userId="5cf91b3ea628cd44" providerId="LiveId" clId="{325B045E-B02D-4E31-8328-146DB555FF47}" dt="2022-04-06T00:41:22.646" v="723" actId="1076"/>
          <ac:grpSpMkLst>
            <pc:docMk/>
            <pc:sldMk cId="1786583460" sldId="376"/>
            <ac:grpSpMk id="35" creationId="{69C61FC0-7679-4D97-B13D-B093ACFD9958}"/>
          </ac:grpSpMkLst>
        </pc:grpChg>
        <pc:grpChg chg="add mod">
          <ac:chgData name="PME RSJD Ska" userId="5cf91b3ea628cd44" providerId="LiveId" clId="{325B045E-B02D-4E31-8328-146DB555FF47}" dt="2022-04-06T00:41:09.309" v="720" actId="1076"/>
          <ac:grpSpMkLst>
            <pc:docMk/>
            <pc:sldMk cId="1786583460" sldId="376"/>
            <ac:grpSpMk id="40" creationId="{8A1F4506-EDD3-4D9E-92A9-2AEEF62BDA50}"/>
          </ac:grpSpMkLst>
        </pc:grpChg>
        <pc:picChg chg="del">
          <ac:chgData name="PME RSJD Ska" userId="5cf91b3ea628cd44" providerId="LiveId" clId="{325B045E-B02D-4E31-8328-146DB555FF47}" dt="2022-04-06T00:15:59.217" v="37" actId="478"/>
          <ac:picMkLst>
            <pc:docMk/>
            <pc:sldMk cId="1786583460" sldId="376"/>
            <ac:picMk id="30" creationId="{00000000-0000-0000-0000-000000000000}"/>
          </ac:picMkLst>
        </pc:picChg>
        <pc:picChg chg="del">
          <ac:chgData name="PME RSJD Ska" userId="5cf91b3ea628cd44" providerId="LiveId" clId="{325B045E-B02D-4E31-8328-146DB555FF47}" dt="2022-04-06T00:16:00.654" v="38" actId="478"/>
          <ac:picMkLst>
            <pc:docMk/>
            <pc:sldMk cId="1786583460" sldId="376"/>
            <ac:picMk id="31" creationId="{00000000-0000-0000-0000-000000000000}"/>
          </ac:picMkLst>
        </pc:picChg>
      </pc:sldChg>
      <pc:sldMasterChg chg="del delSldLayout">
        <pc:chgData name="PME RSJD Ska" userId="5cf91b3ea628cd44" providerId="LiveId" clId="{325B045E-B02D-4E31-8328-146DB555FF47}" dt="2022-04-06T00:24:12.060" v="286" actId="47"/>
        <pc:sldMasterMkLst>
          <pc:docMk/>
          <pc:sldMasterMk cId="1700083545" sldId="2147483648"/>
        </pc:sldMasterMkLst>
        <pc:sldLayoutChg chg="del">
          <pc:chgData name="PME RSJD Ska" userId="5cf91b3ea628cd44" providerId="LiveId" clId="{325B045E-B02D-4E31-8328-146DB555FF47}" dt="2022-04-06T00:24:12.060" v="286" actId="47"/>
          <pc:sldLayoutMkLst>
            <pc:docMk/>
            <pc:sldMasterMk cId="1700083545" sldId="2147483648"/>
            <pc:sldLayoutMk cId="2044880483" sldId="2147483649"/>
          </pc:sldLayoutMkLst>
        </pc:sldLayoutChg>
        <pc:sldLayoutChg chg="del">
          <pc:chgData name="PME RSJD Ska" userId="5cf91b3ea628cd44" providerId="LiveId" clId="{325B045E-B02D-4E31-8328-146DB555FF47}" dt="2022-04-06T00:24:12.060" v="286" actId="47"/>
          <pc:sldLayoutMkLst>
            <pc:docMk/>
            <pc:sldMasterMk cId="1700083545" sldId="2147483648"/>
            <pc:sldLayoutMk cId="3259842034" sldId="2147483650"/>
          </pc:sldLayoutMkLst>
        </pc:sldLayoutChg>
        <pc:sldLayoutChg chg="del">
          <pc:chgData name="PME RSJD Ska" userId="5cf91b3ea628cd44" providerId="LiveId" clId="{325B045E-B02D-4E31-8328-146DB555FF47}" dt="2022-04-06T00:24:12.060" v="286" actId="47"/>
          <pc:sldLayoutMkLst>
            <pc:docMk/>
            <pc:sldMasterMk cId="1700083545" sldId="2147483648"/>
            <pc:sldLayoutMk cId="1507058486" sldId="2147483651"/>
          </pc:sldLayoutMkLst>
        </pc:sldLayoutChg>
        <pc:sldLayoutChg chg="del">
          <pc:chgData name="PME RSJD Ska" userId="5cf91b3ea628cd44" providerId="LiveId" clId="{325B045E-B02D-4E31-8328-146DB555FF47}" dt="2022-04-06T00:24:12.060" v="286" actId="47"/>
          <pc:sldLayoutMkLst>
            <pc:docMk/>
            <pc:sldMasterMk cId="1700083545" sldId="2147483648"/>
            <pc:sldLayoutMk cId="3936585057" sldId="2147483652"/>
          </pc:sldLayoutMkLst>
        </pc:sldLayoutChg>
        <pc:sldLayoutChg chg="del">
          <pc:chgData name="PME RSJD Ska" userId="5cf91b3ea628cd44" providerId="LiveId" clId="{325B045E-B02D-4E31-8328-146DB555FF47}" dt="2022-04-06T00:24:12.060" v="286" actId="47"/>
          <pc:sldLayoutMkLst>
            <pc:docMk/>
            <pc:sldMasterMk cId="1700083545" sldId="2147483648"/>
            <pc:sldLayoutMk cId="1332458453" sldId="2147483653"/>
          </pc:sldLayoutMkLst>
        </pc:sldLayoutChg>
        <pc:sldLayoutChg chg="del">
          <pc:chgData name="PME RSJD Ska" userId="5cf91b3ea628cd44" providerId="LiveId" clId="{325B045E-B02D-4E31-8328-146DB555FF47}" dt="2022-04-06T00:24:12.060" v="286" actId="47"/>
          <pc:sldLayoutMkLst>
            <pc:docMk/>
            <pc:sldMasterMk cId="1700083545" sldId="2147483648"/>
            <pc:sldLayoutMk cId="2893003150" sldId="2147483654"/>
          </pc:sldLayoutMkLst>
        </pc:sldLayoutChg>
        <pc:sldLayoutChg chg="del">
          <pc:chgData name="PME RSJD Ska" userId="5cf91b3ea628cd44" providerId="LiveId" clId="{325B045E-B02D-4E31-8328-146DB555FF47}" dt="2022-04-06T00:24:12.060" v="286" actId="47"/>
          <pc:sldLayoutMkLst>
            <pc:docMk/>
            <pc:sldMasterMk cId="1700083545" sldId="2147483648"/>
            <pc:sldLayoutMk cId="1651065567" sldId="2147483655"/>
          </pc:sldLayoutMkLst>
        </pc:sldLayoutChg>
        <pc:sldLayoutChg chg="del">
          <pc:chgData name="PME RSJD Ska" userId="5cf91b3ea628cd44" providerId="LiveId" clId="{325B045E-B02D-4E31-8328-146DB555FF47}" dt="2022-04-06T00:24:12.060" v="286" actId="47"/>
          <pc:sldLayoutMkLst>
            <pc:docMk/>
            <pc:sldMasterMk cId="1700083545" sldId="2147483648"/>
            <pc:sldLayoutMk cId="3719170656" sldId="2147483656"/>
          </pc:sldLayoutMkLst>
        </pc:sldLayoutChg>
        <pc:sldLayoutChg chg="del">
          <pc:chgData name="PME RSJD Ska" userId="5cf91b3ea628cd44" providerId="LiveId" clId="{325B045E-B02D-4E31-8328-146DB555FF47}" dt="2022-04-06T00:24:12.060" v="286" actId="47"/>
          <pc:sldLayoutMkLst>
            <pc:docMk/>
            <pc:sldMasterMk cId="1700083545" sldId="2147483648"/>
            <pc:sldLayoutMk cId="4188836650" sldId="2147483657"/>
          </pc:sldLayoutMkLst>
        </pc:sldLayoutChg>
        <pc:sldLayoutChg chg="del">
          <pc:chgData name="PME RSJD Ska" userId="5cf91b3ea628cd44" providerId="LiveId" clId="{325B045E-B02D-4E31-8328-146DB555FF47}" dt="2022-04-06T00:24:12.060" v="286" actId="47"/>
          <pc:sldLayoutMkLst>
            <pc:docMk/>
            <pc:sldMasterMk cId="1700083545" sldId="2147483648"/>
            <pc:sldLayoutMk cId="4089316307" sldId="2147483658"/>
          </pc:sldLayoutMkLst>
        </pc:sldLayoutChg>
        <pc:sldLayoutChg chg="del">
          <pc:chgData name="PME RSJD Ska" userId="5cf91b3ea628cd44" providerId="LiveId" clId="{325B045E-B02D-4E31-8328-146DB555FF47}" dt="2022-04-06T00:24:12.060" v="286" actId="47"/>
          <pc:sldLayoutMkLst>
            <pc:docMk/>
            <pc:sldMasterMk cId="1700083545" sldId="2147483648"/>
            <pc:sldLayoutMk cId="955006788" sldId="2147483659"/>
          </pc:sldLayoutMkLst>
        </pc:sldLayoutChg>
        <pc:sldLayoutChg chg="del">
          <pc:chgData name="PME RSJD Ska" userId="5cf91b3ea628cd44" providerId="LiveId" clId="{325B045E-B02D-4E31-8328-146DB555FF47}" dt="2022-04-06T00:24:12.060" v="286" actId="47"/>
          <pc:sldLayoutMkLst>
            <pc:docMk/>
            <pc:sldMasterMk cId="1700083545" sldId="2147483648"/>
            <pc:sldLayoutMk cId="1179861729" sldId="2147483708"/>
          </pc:sldLayoutMkLst>
        </pc:sldLayoutChg>
      </pc:sldMasterChg>
      <pc:sldMasterChg chg="setBg modSldLayout">
        <pc:chgData name="PME RSJD Ska" userId="5cf91b3ea628cd44" providerId="LiveId" clId="{325B045E-B02D-4E31-8328-146DB555FF47}" dt="2022-04-06T01:21:21.083" v="1456"/>
        <pc:sldMasterMkLst>
          <pc:docMk/>
          <pc:sldMasterMk cId="1659640900" sldId="2147483688"/>
        </pc:sldMasterMkLst>
        <pc:sldLayoutChg chg="setBg">
          <pc:chgData name="PME RSJD Ska" userId="5cf91b3ea628cd44" providerId="LiveId" clId="{325B045E-B02D-4E31-8328-146DB555FF47}" dt="2022-04-06T01:21:21.083" v="1456"/>
          <pc:sldLayoutMkLst>
            <pc:docMk/>
            <pc:sldMasterMk cId="1659640900" sldId="2147483688"/>
            <pc:sldLayoutMk cId="3152203884" sldId="2147483689"/>
          </pc:sldLayoutMkLst>
        </pc:sldLayoutChg>
        <pc:sldLayoutChg chg="setBg">
          <pc:chgData name="PME RSJD Ska" userId="5cf91b3ea628cd44" providerId="LiveId" clId="{325B045E-B02D-4E31-8328-146DB555FF47}" dt="2022-04-06T01:21:21.083" v="1456"/>
          <pc:sldLayoutMkLst>
            <pc:docMk/>
            <pc:sldMasterMk cId="1659640900" sldId="2147483688"/>
            <pc:sldLayoutMk cId="2581726784" sldId="2147483690"/>
          </pc:sldLayoutMkLst>
        </pc:sldLayoutChg>
        <pc:sldLayoutChg chg="setBg">
          <pc:chgData name="PME RSJD Ska" userId="5cf91b3ea628cd44" providerId="LiveId" clId="{325B045E-B02D-4E31-8328-146DB555FF47}" dt="2022-04-06T01:21:21.083" v="1456"/>
          <pc:sldLayoutMkLst>
            <pc:docMk/>
            <pc:sldMasterMk cId="1659640900" sldId="2147483688"/>
            <pc:sldLayoutMk cId="1327175928" sldId="2147483691"/>
          </pc:sldLayoutMkLst>
        </pc:sldLayoutChg>
        <pc:sldLayoutChg chg="setBg">
          <pc:chgData name="PME RSJD Ska" userId="5cf91b3ea628cd44" providerId="LiveId" clId="{325B045E-B02D-4E31-8328-146DB555FF47}" dt="2022-04-06T01:21:21.083" v="1456"/>
          <pc:sldLayoutMkLst>
            <pc:docMk/>
            <pc:sldMasterMk cId="1659640900" sldId="2147483688"/>
            <pc:sldLayoutMk cId="261677926" sldId="2147483692"/>
          </pc:sldLayoutMkLst>
        </pc:sldLayoutChg>
        <pc:sldLayoutChg chg="setBg">
          <pc:chgData name="PME RSJD Ska" userId="5cf91b3ea628cd44" providerId="LiveId" clId="{325B045E-B02D-4E31-8328-146DB555FF47}" dt="2022-04-06T01:21:21.083" v="1456"/>
          <pc:sldLayoutMkLst>
            <pc:docMk/>
            <pc:sldMasterMk cId="1659640900" sldId="2147483688"/>
            <pc:sldLayoutMk cId="2223394742" sldId="2147483694"/>
          </pc:sldLayoutMkLst>
        </pc:sldLayoutChg>
        <pc:sldLayoutChg chg="setBg">
          <pc:chgData name="PME RSJD Ska" userId="5cf91b3ea628cd44" providerId="LiveId" clId="{325B045E-B02D-4E31-8328-146DB555FF47}" dt="2022-04-06T01:21:21.083" v="1456"/>
          <pc:sldLayoutMkLst>
            <pc:docMk/>
            <pc:sldMasterMk cId="1659640900" sldId="2147483688"/>
            <pc:sldLayoutMk cId="531090137" sldId="2147483695"/>
          </pc:sldLayoutMkLst>
        </pc:sldLayoutChg>
        <pc:sldLayoutChg chg="setBg">
          <pc:chgData name="PME RSJD Ska" userId="5cf91b3ea628cd44" providerId="LiveId" clId="{325B045E-B02D-4E31-8328-146DB555FF47}" dt="2022-04-06T01:21:21.083" v="1456"/>
          <pc:sldLayoutMkLst>
            <pc:docMk/>
            <pc:sldMasterMk cId="1659640900" sldId="2147483688"/>
            <pc:sldLayoutMk cId="2215235599" sldId="2147483696"/>
          </pc:sldLayoutMkLst>
        </pc:sldLayoutChg>
        <pc:sldLayoutChg chg="setBg">
          <pc:chgData name="PME RSJD Ska" userId="5cf91b3ea628cd44" providerId="LiveId" clId="{325B045E-B02D-4E31-8328-146DB555FF47}" dt="2022-04-06T01:21:21.083" v="1456"/>
          <pc:sldLayoutMkLst>
            <pc:docMk/>
            <pc:sldMasterMk cId="1659640900" sldId="2147483688"/>
            <pc:sldLayoutMk cId="742478599" sldId="2147483697"/>
          </pc:sldLayoutMkLst>
        </pc:sldLayoutChg>
        <pc:sldLayoutChg chg="setBg">
          <pc:chgData name="PME RSJD Ska" userId="5cf91b3ea628cd44" providerId="LiveId" clId="{325B045E-B02D-4E31-8328-146DB555FF47}" dt="2022-04-06T01:21:21.083" v="1456"/>
          <pc:sldLayoutMkLst>
            <pc:docMk/>
            <pc:sldMasterMk cId="1659640900" sldId="2147483688"/>
            <pc:sldLayoutMk cId="1546427572" sldId="2147483698"/>
          </pc:sldLayoutMkLst>
        </pc:sldLayoutChg>
        <pc:sldLayoutChg chg="setBg">
          <pc:chgData name="PME RSJD Ska" userId="5cf91b3ea628cd44" providerId="LiveId" clId="{325B045E-B02D-4E31-8328-146DB555FF47}" dt="2022-04-06T01:21:21.083" v="1456"/>
          <pc:sldLayoutMkLst>
            <pc:docMk/>
            <pc:sldMasterMk cId="1659640900" sldId="2147483688"/>
            <pc:sldLayoutMk cId="1696662018" sldId="2147483699"/>
          </pc:sldLayoutMkLst>
        </pc:sldLayoutChg>
        <pc:sldLayoutChg chg="setBg">
          <pc:chgData name="PME RSJD Ska" userId="5cf91b3ea628cd44" providerId="LiveId" clId="{325B045E-B02D-4E31-8328-146DB555FF47}" dt="2022-04-06T01:21:21.083" v="1456"/>
          <pc:sldLayoutMkLst>
            <pc:docMk/>
            <pc:sldMasterMk cId="1659640900" sldId="2147483688"/>
            <pc:sldLayoutMk cId="2731907652" sldId="2147483700"/>
          </pc:sldLayoutMkLst>
        </pc:sldLayoutChg>
        <pc:sldLayoutChg chg="setBg">
          <pc:chgData name="PME RSJD Ska" userId="5cf91b3ea628cd44" providerId="LiveId" clId="{325B045E-B02D-4E31-8328-146DB555FF47}" dt="2022-04-06T01:21:21.083" v="1456"/>
          <pc:sldLayoutMkLst>
            <pc:docMk/>
            <pc:sldMasterMk cId="1659640900" sldId="2147483688"/>
            <pc:sldLayoutMk cId="1873362956" sldId="2147483701"/>
          </pc:sldLayoutMkLst>
        </pc:sldLayoutChg>
        <pc:sldLayoutChg chg="setBg">
          <pc:chgData name="PME RSJD Ska" userId="5cf91b3ea628cd44" providerId="LiveId" clId="{325B045E-B02D-4E31-8328-146DB555FF47}" dt="2022-04-06T01:21:21.083" v="1456"/>
          <pc:sldLayoutMkLst>
            <pc:docMk/>
            <pc:sldMasterMk cId="1659640900" sldId="2147483688"/>
            <pc:sldLayoutMk cId="2756946642" sldId="2147483702"/>
          </pc:sldLayoutMkLst>
        </pc:sldLayoutChg>
        <pc:sldLayoutChg chg="setBg">
          <pc:chgData name="PME RSJD Ska" userId="5cf91b3ea628cd44" providerId="LiveId" clId="{325B045E-B02D-4E31-8328-146DB555FF47}" dt="2022-04-06T01:21:21.083" v="1456"/>
          <pc:sldLayoutMkLst>
            <pc:docMk/>
            <pc:sldMasterMk cId="1659640900" sldId="2147483688"/>
            <pc:sldLayoutMk cId="2830617824" sldId="2147483703"/>
          </pc:sldLayoutMkLst>
        </pc:sldLayoutChg>
        <pc:sldLayoutChg chg="setBg">
          <pc:chgData name="PME RSJD Ska" userId="5cf91b3ea628cd44" providerId="LiveId" clId="{325B045E-B02D-4E31-8328-146DB555FF47}" dt="2022-04-06T01:21:21.083" v="1456"/>
          <pc:sldLayoutMkLst>
            <pc:docMk/>
            <pc:sldMasterMk cId="1659640900" sldId="2147483688"/>
            <pc:sldLayoutMk cId="3886358411" sldId="2147483704"/>
          </pc:sldLayoutMkLst>
        </pc:sldLayoutChg>
        <pc:sldLayoutChg chg="setBg">
          <pc:chgData name="PME RSJD Ska" userId="5cf91b3ea628cd44" providerId="LiveId" clId="{325B045E-B02D-4E31-8328-146DB555FF47}" dt="2022-04-06T01:21:21.083" v="1456"/>
          <pc:sldLayoutMkLst>
            <pc:docMk/>
            <pc:sldMasterMk cId="1659640900" sldId="2147483688"/>
            <pc:sldLayoutMk cId="3649699404" sldId="2147483705"/>
          </pc:sldLayoutMkLst>
        </pc:sldLayoutChg>
        <pc:sldLayoutChg chg="setBg">
          <pc:chgData name="PME RSJD Ska" userId="5cf91b3ea628cd44" providerId="LiveId" clId="{325B045E-B02D-4E31-8328-146DB555FF47}" dt="2022-04-06T01:21:21.083" v="1456"/>
          <pc:sldLayoutMkLst>
            <pc:docMk/>
            <pc:sldMasterMk cId="1659640900" sldId="2147483688"/>
            <pc:sldLayoutMk cId="272528164" sldId="2147483706"/>
          </pc:sldLayoutMkLst>
        </pc:sldLayoutChg>
        <pc:sldLayoutChg chg="setBg">
          <pc:chgData name="PME RSJD Ska" userId="5cf91b3ea628cd44" providerId="LiveId" clId="{325B045E-B02D-4E31-8328-146DB555FF47}" dt="2022-04-06T01:21:21.083" v="1456"/>
          <pc:sldLayoutMkLst>
            <pc:docMk/>
            <pc:sldMasterMk cId="1659640900" sldId="2147483688"/>
            <pc:sldLayoutMk cId="1834039800" sldId="2147483707"/>
          </pc:sldLayoutMkLst>
        </pc:sldLayoutChg>
      </pc:sldMasterChg>
      <pc:sldMasterChg chg="setBg modSldLayout">
        <pc:chgData name="PME RSJD Ska" userId="5cf91b3ea628cd44" providerId="LiveId" clId="{325B045E-B02D-4E31-8328-146DB555FF47}" dt="2022-04-06T01:21:21.083" v="1456"/>
        <pc:sldMasterMkLst>
          <pc:docMk/>
          <pc:sldMasterMk cId="3297099670" sldId="2147483709"/>
        </pc:sldMasterMkLst>
        <pc:sldLayoutChg chg="setBg">
          <pc:chgData name="PME RSJD Ska" userId="5cf91b3ea628cd44" providerId="LiveId" clId="{325B045E-B02D-4E31-8328-146DB555FF47}" dt="2022-04-06T01:21:21.083" v="1456"/>
          <pc:sldLayoutMkLst>
            <pc:docMk/>
            <pc:sldMasterMk cId="3297099670" sldId="2147483709"/>
            <pc:sldLayoutMk cId="570144357" sldId="2147483710"/>
          </pc:sldLayoutMkLst>
        </pc:sldLayoutChg>
        <pc:sldLayoutChg chg="setBg">
          <pc:chgData name="PME RSJD Ska" userId="5cf91b3ea628cd44" providerId="LiveId" clId="{325B045E-B02D-4E31-8328-146DB555FF47}" dt="2022-04-06T01:21:21.083" v="1456"/>
          <pc:sldLayoutMkLst>
            <pc:docMk/>
            <pc:sldMasterMk cId="3297099670" sldId="2147483709"/>
            <pc:sldLayoutMk cId="2573377030" sldId="2147483711"/>
          </pc:sldLayoutMkLst>
        </pc:sldLayoutChg>
        <pc:sldLayoutChg chg="setBg">
          <pc:chgData name="PME RSJD Ska" userId="5cf91b3ea628cd44" providerId="LiveId" clId="{325B045E-B02D-4E31-8328-146DB555FF47}" dt="2022-04-06T01:21:21.083" v="1456"/>
          <pc:sldLayoutMkLst>
            <pc:docMk/>
            <pc:sldMasterMk cId="3297099670" sldId="2147483709"/>
            <pc:sldLayoutMk cId="953931173" sldId="2147483712"/>
          </pc:sldLayoutMkLst>
        </pc:sldLayoutChg>
        <pc:sldLayoutChg chg="setBg">
          <pc:chgData name="PME RSJD Ska" userId="5cf91b3ea628cd44" providerId="LiveId" clId="{325B045E-B02D-4E31-8328-146DB555FF47}" dt="2022-04-06T01:21:21.083" v="1456"/>
          <pc:sldLayoutMkLst>
            <pc:docMk/>
            <pc:sldMasterMk cId="3297099670" sldId="2147483709"/>
            <pc:sldLayoutMk cId="4292345808" sldId="2147483713"/>
          </pc:sldLayoutMkLst>
        </pc:sldLayoutChg>
        <pc:sldLayoutChg chg="setBg">
          <pc:chgData name="PME RSJD Ska" userId="5cf91b3ea628cd44" providerId="LiveId" clId="{325B045E-B02D-4E31-8328-146DB555FF47}" dt="2022-04-06T01:21:21.083" v="1456"/>
          <pc:sldLayoutMkLst>
            <pc:docMk/>
            <pc:sldMasterMk cId="3297099670" sldId="2147483709"/>
            <pc:sldLayoutMk cId="3506316128" sldId="2147483714"/>
          </pc:sldLayoutMkLst>
        </pc:sldLayoutChg>
        <pc:sldLayoutChg chg="setBg">
          <pc:chgData name="PME RSJD Ska" userId="5cf91b3ea628cd44" providerId="LiveId" clId="{325B045E-B02D-4E31-8328-146DB555FF47}" dt="2022-04-06T01:21:21.083" v="1456"/>
          <pc:sldLayoutMkLst>
            <pc:docMk/>
            <pc:sldMasterMk cId="3297099670" sldId="2147483709"/>
            <pc:sldLayoutMk cId="116174798" sldId="2147483715"/>
          </pc:sldLayoutMkLst>
        </pc:sldLayoutChg>
        <pc:sldLayoutChg chg="setBg">
          <pc:chgData name="PME RSJD Ska" userId="5cf91b3ea628cd44" providerId="LiveId" clId="{325B045E-B02D-4E31-8328-146DB555FF47}" dt="2022-04-06T01:21:21.083" v="1456"/>
          <pc:sldLayoutMkLst>
            <pc:docMk/>
            <pc:sldMasterMk cId="3297099670" sldId="2147483709"/>
            <pc:sldLayoutMk cId="298129553" sldId="2147483716"/>
          </pc:sldLayoutMkLst>
        </pc:sldLayoutChg>
        <pc:sldLayoutChg chg="setBg">
          <pc:chgData name="PME RSJD Ska" userId="5cf91b3ea628cd44" providerId="LiveId" clId="{325B045E-B02D-4E31-8328-146DB555FF47}" dt="2022-04-06T01:21:21.083" v="1456"/>
          <pc:sldLayoutMkLst>
            <pc:docMk/>
            <pc:sldMasterMk cId="3297099670" sldId="2147483709"/>
            <pc:sldLayoutMk cId="3114696408" sldId="2147483717"/>
          </pc:sldLayoutMkLst>
        </pc:sldLayoutChg>
        <pc:sldLayoutChg chg="setBg">
          <pc:chgData name="PME RSJD Ska" userId="5cf91b3ea628cd44" providerId="LiveId" clId="{325B045E-B02D-4E31-8328-146DB555FF47}" dt="2022-04-06T01:21:21.083" v="1456"/>
          <pc:sldLayoutMkLst>
            <pc:docMk/>
            <pc:sldMasterMk cId="3297099670" sldId="2147483709"/>
            <pc:sldLayoutMk cId="3507373014" sldId="2147483718"/>
          </pc:sldLayoutMkLst>
        </pc:sldLayoutChg>
        <pc:sldLayoutChg chg="setBg">
          <pc:chgData name="PME RSJD Ska" userId="5cf91b3ea628cd44" providerId="LiveId" clId="{325B045E-B02D-4E31-8328-146DB555FF47}" dt="2022-04-06T01:21:21.083" v="1456"/>
          <pc:sldLayoutMkLst>
            <pc:docMk/>
            <pc:sldMasterMk cId="3297099670" sldId="2147483709"/>
            <pc:sldLayoutMk cId="547926955" sldId="2147483719"/>
          </pc:sldLayoutMkLst>
        </pc:sldLayoutChg>
        <pc:sldLayoutChg chg="setBg">
          <pc:chgData name="PME RSJD Ska" userId="5cf91b3ea628cd44" providerId="LiveId" clId="{325B045E-B02D-4E31-8328-146DB555FF47}" dt="2022-04-06T01:21:21.083" v="1456"/>
          <pc:sldLayoutMkLst>
            <pc:docMk/>
            <pc:sldMasterMk cId="3297099670" sldId="2147483709"/>
            <pc:sldLayoutMk cId="3189184292" sldId="2147483721"/>
          </pc:sldLayoutMkLst>
        </pc:sldLayoutChg>
        <pc:sldLayoutChg chg="setBg">
          <pc:chgData name="PME RSJD Ska" userId="5cf91b3ea628cd44" providerId="LiveId" clId="{325B045E-B02D-4E31-8328-146DB555FF47}" dt="2022-04-06T01:21:21.083" v="1456"/>
          <pc:sldLayoutMkLst>
            <pc:docMk/>
            <pc:sldMasterMk cId="3297099670" sldId="2147483709"/>
            <pc:sldLayoutMk cId="2141043942" sldId="2147483722"/>
          </pc:sldLayoutMkLst>
        </pc:sldLayoutChg>
        <pc:sldLayoutChg chg="setBg">
          <pc:chgData name="PME RSJD Ska" userId="5cf91b3ea628cd44" providerId="LiveId" clId="{325B045E-B02D-4E31-8328-146DB555FF47}" dt="2022-04-06T01:21:21.083" v="1456"/>
          <pc:sldLayoutMkLst>
            <pc:docMk/>
            <pc:sldMasterMk cId="3297099670" sldId="2147483709"/>
            <pc:sldLayoutMk cId="1427866342" sldId="2147483723"/>
          </pc:sldLayoutMkLst>
        </pc:sldLayoutChg>
        <pc:sldLayoutChg chg="setBg">
          <pc:chgData name="PME RSJD Ska" userId="5cf91b3ea628cd44" providerId="LiveId" clId="{325B045E-B02D-4E31-8328-146DB555FF47}" dt="2022-04-06T01:21:21.083" v="1456"/>
          <pc:sldLayoutMkLst>
            <pc:docMk/>
            <pc:sldMasterMk cId="3297099670" sldId="2147483709"/>
            <pc:sldLayoutMk cId="3285305998" sldId="2147483724"/>
          </pc:sldLayoutMkLst>
        </pc:sldLayoutChg>
        <pc:sldLayoutChg chg="setBg">
          <pc:chgData name="PME RSJD Ska" userId="5cf91b3ea628cd44" providerId="LiveId" clId="{325B045E-B02D-4E31-8328-146DB555FF47}" dt="2022-04-06T01:21:21.083" v="1456"/>
          <pc:sldLayoutMkLst>
            <pc:docMk/>
            <pc:sldMasterMk cId="3297099670" sldId="2147483709"/>
            <pc:sldLayoutMk cId="261354076" sldId="2147483725"/>
          </pc:sldLayoutMkLst>
        </pc:sldLayoutChg>
        <pc:sldLayoutChg chg="setBg">
          <pc:chgData name="PME RSJD Ska" userId="5cf91b3ea628cd44" providerId="LiveId" clId="{325B045E-B02D-4E31-8328-146DB555FF47}" dt="2022-04-06T01:21:21.083" v="1456"/>
          <pc:sldLayoutMkLst>
            <pc:docMk/>
            <pc:sldMasterMk cId="3297099670" sldId="2147483709"/>
            <pc:sldLayoutMk cId="1561931268" sldId="2147483726"/>
          </pc:sldLayoutMkLst>
        </pc:sldLayoutChg>
        <pc:sldLayoutChg chg="setBg">
          <pc:chgData name="PME RSJD Ska" userId="5cf91b3ea628cd44" providerId="LiveId" clId="{325B045E-B02D-4E31-8328-146DB555FF47}" dt="2022-04-06T01:21:21.083" v="1456"/>
          <pc:sldLayoutMkLst>
            <pc:docMk/>
            <pc:sldMasterMk cId="3297099670" sldId="2147483709"/>
            <pc:sldLayoutMk cId="853147639" sldId="2147483727"/>
          </pc:sldLayoutMkLst>
        </pc:sldLayoutChg>
        <pc:sldLayoutChg chg="setBg">
          <pc:chgData name="PME RSJD Ska" userId="5cf91b3ea628cd44" providerId="LiveId" clId="{325B045E-B02D-4E31-8328-146DB555FF47}" dt="2022-04-06T01:21:21.083" v="1456"/>
          <pc:sldLayoutMkLst>
            <pc:docMk/>
            <pc:sldMasterMk cId="3297099670" sldId="2147483709"/>
            <pc:sldLayoutMk cId="2585407403" sldId="2147483728"/>
          </pc:sldLayoutMkLst>
        </pc:sldLayoutChg>
        <pc:sldLayoutChg chg="setBg">
          <pc:chgData name="PME RSJD Ska" userId="5cf91b3ea628cd44" providerId="LiveId" clId="{325B045E-B02D-4E31-8328-146DB555FF47}" dt="2022-04-06T01:21:21.083" v="1456"/>
          <pc:sldLayoutMkLst>
            <pc:docMk/>
            <pc:sldMasterMk cId="3297099670" sldId="2147483709"/>
            <pc:sldLayoutMk cId="2111507236" sldId="2147483729"/>
          </pc:sldLayoutMkLst>
        </pc:sldLayoutChg>
        <pc:sldLayoutChg chg="setBg">
          <pc:chgData name="PME RSJD Ska" userId="5cf91b3ea628cd44" providerId="LiveId" clId="{325B045E-B02D-4E31-8328-146DB555FF47}" dt="2022-04-06T01:21:21.083" v="1456"/>
          <pc:sldLayoutMkLst>
            <pc:docMk/>
            <pc:sldMasterMk cId="3297099670" sldId="2147483709"/>
            <pc:sldLayoutMk cId="3471076494" sldId="2147483730"/>
          </pc:sldLayoutMkLst>
        </pc:sldLayoutChg>
        <pc:sldLayoutChg chg="setBg">
          <pc:chgData name="PME RSJD Ska" userId="5cf91b3ea628cd44" providerId="LiveId" clId="{325B045E-B02D-4E31-8328-146DB555FF47}" dt="2022-04-06T01:21:21.083" v="1456"/>
          <pc:sldLayoutMkLst>
            <pc:docMk/>
            <pc:sldMasterMk cId="3297099670" sldId="2147483709"/>
            <pc:sldLayoutMk cId="1022182313" sldId="2147483731"/>
          </pc:sldLayoutMkLst>
        </pc:sldLayoutChg>
        <pc:sldLayoutChg chg="setBg">
          <pc:chgData name="PME RSJD Ska" userId="5cf91b3ea628cd44" providerId="LiveId" clId="{325B045E-B02D-4E31-8328-146DB555FF47}" dt="2022-04-06T01:21:21.083" v="1456"/>
          <pc:sldLayoutMkLst>
            <pc:docMk/>
            <pc:sldMasterMk cId="3297099670" sldId="2147483709"/>
            <pc:sldLayoutMk cId="1143602566" sldId="2147483732"/>
          </pc:sldLayoutMkLst>
        </pc:sldLayoutChg>
        <pc:sldLayoutChg chg="setBg">
          <pc:chgData name="PME RSJD Ska" userId="5cf91b3ea628cd44" providerId="LiveId" clId="{325B045E-B02D-4E31-8328-146DB555FF47}" dt="2022-04-06T01:21:21.083" v="1456"/>
          <pc:sldLayoutMkLst>
            <pc:docMk/>
            <pc:sldMasterMk cId="3297099670" sldId="2147483709"/>
            <pc:sldLayoutMk cId="1217915805" sldId="2147483733"/>
          </pc:sldLayoutMkLst>
        </pc:sldLayoutChg>
        <pc:sldLayoutChg chg="setBg">
          <pc:chgData name="PME RSJD Ska" userId="5cf91b3ea628cd44" providerId="LiveId" clId="{325B045E-B02D-4E31-8328-146DB555FF47}" dt="2022-04-06T01:21:21.083" v="1456"/>
          <pc:sldLayoutMkLst>
            <pc:docMk/>
            <pc:sldMasterMk cId="3297099670" sldId="2147483709"/>
            <pc:sldLayoutMk cId="2569277252" sldId="2147483734"/>
          </pc:sldLayoutMkLst>
        </pc:sldLayoutChg>
        <pc:sldLayoutChg chg="setBg">
          <pc:chgData name="PME RSJD Ska" userId="5cf91b3ea628cd44" providerId="LiveId" clId="{325B045E-B02D-4E31-8328-146DB555FF47}" dt="2022-04-06T01:21:21.083" v="1456"/>
          <pc:sldLayoutMkLst>
            <pc:docMk/>
            <pc:sldMasterMk cId="3297099670" sldId="2147483709"/>
            <pc:sldLayoutMk cId="659068191" sldId="2147483735"/>
          </pc:sldLayoutMkLst>
        </pc:sldLayoutChg>
      </pc:sldMasterChg>
      <pc:sldMasterChg chg="setBg modSldLayout">
        <pc:chgData name="PME RSJD Ska" userId="5cf91b3ea628cd44" providerId="LiveId" clId="{325B045E-B02D-4E31-8328-146DB555FF47}" dt="2022-04-06T01:21:21.083" v="1456"/>
        <pc:sldMasterMkLst>
          <pc:docMk/>
          <pc:sldMasterMk cId="4019293943" sldId="2147483736"/>
        </pc:sldMasterMkLst>
        <pc:sldLayoutChg chg="setBg">
          <pc:chgData name="PME RSJD Ska" userId="5cf91b3ea628cd44" providerId="LiveId" clId="{325B045E-B02D-4E31-8328-146DB555FF47}" dt="2022-04-06T01:21:21.083" v="1456"/>
          <pc:sldLayoutMkLst>
            <pc:docMk/>
            <pc:sldMasterMk cId="4019293943" sldId="2147483736"/>
            <pc:sldLayoutMk cId="2903483351" sldId="2147483737"/>
          </pc:sldLayoutMkLst>
        </pc:sldLayoutChg>
        <pc:sldLayoutChg chg="setBg">
          <pc:chgData name="PME RSJD Ska" userId="5cf91b3ea628cd44" providerId="LiveId" clId="{325B045E-B02D-4E31-8328-146DB555FF47}" dt="2022-04-06T01:21:21.083" v="1456"/>
          <pc:sldLayoutMkLst>
            <pc:docMk/>
            <pc:sldMasterMk cId="4019293943" sldId="2147483736"/>
            <pc:sldLayoutMk cId="876781251" sldId="2147483738"/>
          </pc:sldLayoutMkLst>
        </pc:sldLayoutChg>
        <pc:sldLayoutChg chg="setBg">
          <pc:chgData name="PME RSJD Ska" userId="5cf91b3ea628cd44" providerId="LiveId" clId="{325B045E-B02D-4E31-8328-146DB555FF47}" dt="2022-04-06T01:21:21.083" v="1456"/>
          <pc:sldLayoutMkLst>
            <pc:docMk/>
            <pc:sldMasterMk cId="4019293943" sldId="2147483736"/>
            <pc:sldLayoutMk cId="964787502" sldId="2147483739"/>
          </pc:sldLayoutMkLst>
        </pc:sldLayoutChg>
        <pc:sldLayoutChg chg="setBg">
          <pc:chgData name="PME RSJD Ska" userId="5cf91b3ea628cd44" providerId="LiveId" clId="{325B045E-B02D-4E31-8328-146DB555FF47}" dt="2022-04-06T01:21:21.083" v="1456"/>
          <pc:sldLayoutMkLst>
            <pc:docMk/>
            <pc:sldMasterMk cId="4019293943" sldId="2147483736"/>
            <pc:sldLayoutMk cId="2923499167" sldId="2147483740"/>
          </pc:sldLayoutMkLst>
        </pc:sldLayoutChg>
        <pc:sldLayoutChg chg="setBg">
          <pc:chgData name="PME RSJD Ska" userId="5cf91b3ea628cd44" providerId="LiveId" clId="{325B045E-B02D-4E31-8328-146DB555FF47}" dt="2022-04-06T01:21:21.083" v="1456"/>
          <pc:sldLayoutMkLst>
            <pc:docMk/>
            <pc:sldMasterMk cId="4019293943" sldId="2147483736"/>
            <pc:sldLayoutMk cId="93991989" sldId="2147483741"/>
          </pc:sldLayoutMkLst>
        </pc:sldLayoutChg>
        <pc:sldLayoutChg chg="setBg">
          <pc:chgData name="PME RSJD Ska" userId="5cf91b3ea628cd44" providerId="LiveId" clId="{325B045E-B02D-4E31-8328-146DB555FF47}" dt="2022-04-06T01:21:21.083" v="1456"/>
          <pc:sldLayoutMkLst>
            <pc:docMk/>
            <pc:sldMasterMk cId="4019293943" sldId="2147483736"/>
            <pc:sldLayoutMk cId="3807758883" sldId="2147483742"/>
          </pc:sldLayoutMkLst>
        </pc:sldLayoutChg>
        <pc:sldLayoutChg chg="setBg">
          <pc:chgData name="PME RSJD Ska" userId="5cf91b3ea628cd44" providerId="LiveId" clId="{325B045E-B02D-4E31-8328-146DB555FF47}" dt="2022-04-06T01:21:21.083" v="1456"/>
          <pc:sldLayoutMkLst>
            <pc:docMk/>
            <pc:sldMasterMk cId="4019293943" sldId="2147483736"/>
            <pc:sldLayoutMk cId="1465489685" sldId="2147483743"/>
          </pc:sldLayoutMkLst>
        </pc:sldLayoutChg>
        <pc:sldLayoutChg chg="setBg">
          <pc:chgData name="PME RSJD Ska" userId="5cf91b3ea628cd44" providerId="LiveId" clId="{325B045E-B02D-4E31-8328-146DB555FF47}" dt="2022-04-06T01:21:21.083" v="1456"/>
          <pc:sldLayoutMkLst>
            <pc:docMk/>
            <pc:sldMasterMk cId="4019293943" sldId="2147483736"/>
            <pc:sldLayoutMk cId="2667743981" sldId="2147483744"/>
          </pc:sldLayoutMkLst>
        </pc:sldLayoutChg>
        <pc:sldLayoutChg chg="setBg">
          <pc:chgData name="PME RSJD Ska" userId="5cf91b3ea628cd44" providerId="LiveId" clId="{325B045E-B02D-4E31-8328-146DB555FF47}" dt="2022-04-06T01:21:21.083" v="1456"/>
          <pc:sldLayoutMkLst>
            <pc:docMk/>
            <pc:sldMasterMk cId="4019293943" sldId="2147483736"/>
            <pc:sldLayoutMk cId="2744570344" sldId="2147483745"/>
          </pc:sldLayoutMkLst>
        </pc:sldLayoutChg>
        <pc:sldLayoutChg chg="setBg">
          <pc:chgData name="PME RSJD Ska" userId="5cf91b3ea628cd44" providerId="LiveId" clId="{325B045E-B02D-4E31-8328-146DB555FF47}" dt="2022-04-06T01:21:21.083" v="1456"/>
          <pc:sldLayoutMkLst>
            <pc:docMk/>
            <pc:sldMasterMk cId="4019293943" sldId="2147483736"/>
            <pc:sldLayoutMk cId="2174031518" sldId="2147483746"/>
          </pc:sldLayoutMkLst>
        </pc:sldLayoutChg>
        <pc:sldLayoutChg chg="setBg">
          <pc:chgData name="PME RSJD Ska" userId="5cf91b3ea628cd44" providerId="LiveId" clId="{325B045E-B02D-4E31-8328-146DB555FF47}" dt="2022-04-06T01:21:21.083" v="1456"/>
          <pc:sldLayoutMkLst>
            <pc:docMk/>
            <pc:sldMasterMk cId="4019293943" sldId="2147483736"/>
            <pc:sldLayoutMk cId="2090181356" sldId="2147483747"/>
          </pc:sldLayoutMkLst>
        </pc:sldLayoutChg>
        <pc:sldLayoutChg chg="setBg">
          <pc:chgData name="PME RSJD Ska" userId="5cf91b3ea628cd44" providerId="LiveId" clId="{325B045E-B02D-4E31-8328-146DB555FF47}" dt="2022-04-06T01:21:21.083" v="1456"/>
          <pc:sldLayoutMkLst>
            <pc:docMk/>
            <pc:sldMasterMk cId="4019293943" sldId="2147483736"/>
            <pc:sldLayoutMk cId="668381426" sldId="2147483748"/>
          </pc:sldLayoutMkLst>
        </pc:sldLayoutChg>
        <pc:sldLayoutChg chg="setBg">
          <pc:chgData name="PME RSJD Ska" userId="5cf91b3ea628cd44" providerId="LiveId" clId="{325B045E-B02D-4E31-8328-146DB555FF47}" dt="2022-04-06T01:21:21.083" v="1456"/>
          <pc:sldLayoutMkLst>
            <pc:docMk/>
            <pc:sldMasterMk cId="4019293943" sldId="2147483736"/>
            <pc:sldLayoutMk cId="161314703" sldId="2147483749"/>
          </pc:sldLayoutMkLst>
        </pc:sldLayoutChg>
        <pc:sldLayoutChg chg="setBg">
          <pc:chgData name="PME RSJD Ska" userId="5cf91b3ea628cd44" providerId="LiveId" clId="{325B045E-B02D-4E31-8328-146DB555FF47}" dt="2022-04-06T01:21:21.083" v="1456"/>
          <pc:sldLayoutMkLst>
            <pc:docMk/>
            <pc:sldMasterMk cId="4019293943" sldId="2147483736"/>
            <pc:sldLayoutMk cId="3027142392" sldId="2147483750"/>
          </pc:sldLayoutMkLst>
        </pc:sldLayoutChg>
        <pc:sldLayoutChg chg="setBg">
          <pc:chgData name="PME RSJD Ska" userId="5cf91b3ea628cd44" providerId="LiveId" clId="{325B045E-B02D-4E31-8328-146DB555FF47}" dt="2022-04-06T01:21:21.083" v="1456"/>
          <pc:sldLayoutMkLst>
            <pc:docMk/>
            <pc:sldMasterMk cId="4019293943" sldId="2147483736"/>
            <pc:sldLayoutMk cId="1605616030" sldId="2147483751"/>
          </pc:sldLayoutMkLst>
        </pc:sldLayoutChg>
        <pc:sldLayoutChg chg="setBg">
          <pc:chgData name="PME RSJD Ska" userId="5cf91b3ea628cd44" providerId="LiveId" clId="{325B045E-B02D-4E31-8328-146DB555FF47}" dt="2022-04-06T01:21:21.083" v="1456"/>
          <pc:sldLayoutMkLst>
            <pc:docMk/>
            <pc:sldMasterMk cId="4019293943" sldId="2147483736"/>
            <pc:sldLayoutMk cId="2689942119" sldId="2147483752"/>
          </pc:sldLayoutMkLst>
        </pc:sldLayoutChg>
        <pc:sldLayoutChg chg="setBg">
          <pc:chgData name="PME RSJD Ska" userId="5cf91b3ea628cd44" providerId="LiveId" clId="{325B045E-B02D-4E31-8328-146DB555FF47}" dt="2022-04-06T01:21:21.083" v="1456"/>
          <pc:sldLayoutMkLst>
            <pc:docMk/>
            <pc:sldMasterMk cId="4019293943" sldId="2147483736"/>
            <pc:sldLayoutMk cId="3192996901" sldId="2147483753"/>
          </pc:sldLayoutMkLst>
        </pc:sldLayoutChg>
        <pc:sldLayoutChg chg="setBg">
          <pc:chgData name="PME RSJD Ska" userId="5cf91b3ea628cd44" providerId="LiveId" clId="{325B045E-B02D-4E31-8328-146DB555FF47}" dt="2022-04-06T01:21:21.083" v="1456"/>
          <pc:sldLayoutMkLst>
            <pc:docMk/>
            <pc:sldMasterMk cId="4019293943" sldId="2147483736"/>
            <pc:sldLayoutMk cId="803829776" sldId="2147483754"/>
          </pc:sldLayoutMkLst>
        </pc:sldLayoutChg>
        <pc:sldLayoutChg chg="setBg">
          <pc:chgData name="PME RSJD Ska" userId="5cf91b3ea628cd44" providerId="LiveId" clId="{325B045E-B02D-4E31-8328-146DB555FF47}" dt="2022-04-06T01:21:21.083" v="1456"/>
          <pc:sldLayoutMkLst>
            <pc:docMk/>
            <pc:sldMasterMk cId="4019293943" sldId="2147483736"/>
            <pc:sldLayoutMk cId="3234287454" sldId="2147483755"/>
          </pc:sldLayoutMkLst>
        </pc:sldLayoutChg>
      </pc:sldMasterChg>
      <pc:sldMasterChg chg="setBg modSldLayout">
        <pc:chgData name="PME RSJD Ska" userId="5cf91b3ea628cd44" providerId="LiveId" clId="{325B045E-B02D-4E31-8328-146DB555FF47}" dt="2022-04-06T01:21:21.083" v="1456"/>
        <pc:sldMasterMkLst>
          <pc:docMk/>
          <pc:sldMasterMk cId="2526101080" sldId="2147483756"/>
        </pc:sldMasterMkLst>
        <pc:sldLayoutChg chg="setBg">
          <pc:chgData name="PME RSJD Ska" userId="5cf91b3ea628cd44" providerId="LiveId" clId="{325B045E-B02D-4E31-8328-146DB555FF47}" dt="2022-04-06T01:21:21.083" v="1456"/>
          <pc:sldLayoutMkLst>
            <pc:docMk/>
            <pc:sldMasterMk cId="2526101080" sldId="2147483756"/>
            <pc:sldLayoutMk cId="4280928853" sldId="2147483757"/>
          </pc:sldLayoutMkLst>
        </pc:sldLayoutChg>
        <pc:sldLayoutChg chg="setBg">
          <pc:chgData name="PME RSJD Ska" userId="5cf91b3ea628cd44" providerId="LiveId" clId="{325B045E-B02D-4E31-8328-146DB555FF47}" dt="2022-04-06T01:21:21.083" v="1456"/>
          <pc:sldLayoutMkLst>
            <pc:docMk/>
            <pc:sldMasterMk cId="2526101080" sldId="2147483756"/>
            <pc:sldLayoutMk cId="732744641" sldId="2147483758"/>
          </pc:sldLayoutMkLst>
        </pc:sldLayoutChg>
        <pc:sldLayoutChg chg="setBg">
          <pc:chgData name="PME RSJD Ska" userId="5cf91b3ea628cd44" providerId="LiveId" clId="{325B045E-B02D-4E31-8328-146DB555FF47}" dt="2022-04-06T01:21:21.083" v="1456"/>
          <pc:sldLayoutMkLst>
            <pc:docMk/>
            <pc:sldMasterMk cId="2526101080" sldId="2147483756"/>
            <pc:sldLayoutMk cId="107042250" sldId="2147483759"/>
          </pc:sldLayoutMkLst>
        </pc:sldLayoutChg>
        <pc:sldLayoutChg chg="setBg">
          <pc:chgData name="PME RSJD Ska" userId="5cf91b3ea628cd44" providerId="LiveId" clId="{325B045E-B02D-4E31-8328-146DB555FF47}" dt="2022-04-06T01:21:21.083" v="1456"/>
          <pc:sldLayoutMkLst>
            <pc:docMk/>
            <pc:sldMasterMk cId="2526101080" sldId="2147483756"/>
            <pc:sldLayoutMk cId="3996631793" sldId="2147483760"/>
          </pc:sldLayoutMkLst>
        </pc:sldLayoutChg>
        <pc:sldLayoutChg chg="setBg">
          <pc:chgData name="PME RSJD Ska" userId="5cf91b3ea628cd44" providerId="LiveId" clId="{325B045E-B02D-4E31-8328-146DB555FF47}" dt="2022-04-06T01:21:21.083" v="1456"/>
          <pc:sldLayoutMkLst>
            <pc:docMk/>
            <pc:sldMasterMk cId="2526101080" sldId="2147483756"/>
            <pc:sldLayoutMk cId="681527534" sldId="2147483761"/>
          </pc:sldLayoutMkLst>
        </pc:sldLayoutChg>
        <pc:sldLayoutChg chg="setBg">
          <pc:chgData name="PME RSJD Ska" userId="5cf91b3ea628cd44" providerId="LiveId" clId="{325B045E-B02D-4E31-8328-146DB555FF47}" dt="2022-04-06T01:21:21.083" v="1456"/>
          <pc:sldLayoutMkLst>
            <pc:docMk/>
            <pc:sldMasterMk cId="2526101080" sldId="2147483756"/>
            <pc:sldLayoutMk cId="1287416849" sldId="2147483762"/>
          </pc:sldLayoutMkLst>
        </pc:sldLayoutChg>
        <pc:sldLayoutChg chg="setBg">
          <pc:chgData name="PME RSJD Ska" userId="5cf91b3ea628cd44" providerId="LiveId" clId="{325B045E-B02D-4E31-8328-146DB555FF47}" dt="2022-04-06T01:21:21.083" v="1456"/>
          <pc:sldLayoutMkLst>
            <pc:docMk/>
            <pc:sldMasterMk cId="2526101080" sldId="2147483756"/>
            <pc:sldLayoutMk cId="2391444893" sldId="2147483763"/>
          </pc:sldLayoutMkLst>
        </pc:sldLayoutChg>
        <pc:sldLayoutChg chg="setBg">
          <pc:chgData name="PME RSJD Ska" userId="5cf91b3ea628cd44" providerId="LiveId" clId="{325B045E-B02D-4E31-8328-146DB555FF47}" dt="2022-04-06T01:21:21.083" v="1456"/>
          <pc:sldLayoutMkLst>
            <pc:docMk/>
            <pc:sldMasterMk cId="2526101080" sldId="2147483756"/>
            <pc:sldLayoutMk cId="1278488501" sldId="2147483764"/>
          </pc:sldLayoutMkLst>
        </pc:sldLayoutChg>
        <pc:sldLayoutChg chg="setBg">
          <pc:chgData name="PME RSJD Ska" userId="5cf91b3ea628cd44" providerId="LiveId" clId="{325B045E-B02D-4E31-8328-146DB555FF47}" dt="2022-04-06T01:21:21.083" v="1456"/>
          <pc:sldLayoutMkLst>
            <pc:docMk/>
            <pc:sldMasterMk cId="2526101080" sldId="2147483756"/>
            <pc:sldLayoutMk cId="590922928" sldId="2147483765"/>
          </pc:sldLayoutMkLst>
        </pc:sldLayoutChg>
        <pc:sldLayoutChg chg="setBg">
          <pc:chgData name="PME RSJD Ska" userId="5cf91b3ea628cd44" providerId="LiveId" clId="{325B045E-B02D-4E31-8328-146DB555FF47}" dt="2022-04-06T01:21:21.083" v="1456"/>
          <pc:sldLayoutMkLst>
            <pc:docMk/>
            <pc:sldMasterMk cId="2526101080" sldId="2147483756"/>
            <pc:sldLayoutMk cId="832254919" sldId="2147483766"/>
          </pc:sldLayoutMkLst>
        </pc:sldLayoutChg>
        <pc:sldLayoutChg chg="setBg">
          <pc:chgData name="PME RSJD Ska" userId="5cf91b3ea628cd44" providerId="LiveId" clId="{325B045E-B02D-4E31-8328-146DB555FF47}" dt="2022-04-06T01:21:21.083" v="1456"/>
          <pc:sldLayoutMkLst>
            <pc:docMk/>
            <pc:sldMasterMk cId="2526101080" sldId="2147483756"/>
            <pc:sldLayoutMk cId="2943625443" sldId="2147483767"/>
          </pc:sldLayoutMkLst>
        </pc:sldLayoutChg>
        <pc:sldLayoutChg chg="setBg">
          <pc:chgData name="PME RSJD Ska" userId="5cf91b3ea628cd44" providerId="LiveId" clId="{325B045E-B02D-4E31-8328-146DB555FF47}" dt="2022-04-06T01:21:21.083" v="1456"/>
          <pc:sldLayoutMkLst>
            <pc:docMk/>
            <pc:sldMasterMk cId="2526101080" sldId="2147483756"/>
            <pc:sldLayoutMk cId="3133071239" sldId="2147483768"/>
          </pc:sldLayoutMkLst>
        </pc:sldLayoutChg>
        <pc:sldLayoutChg chg="setBg">
          <pc:chgData name="PME RSJD Ska" userId="5cf91b3ea628cd44" providerId="LiveId" clId="{325B045E-B02D-4E31-8328-146DB555FF47}" dt="2022-04-06T01:21:21.083" v="1456"/>
          <pc:sldLayoutMkLst>
            <pc:docMk/>
            <pc:sldMasterMk cId="2526101080" sldId="2147483756"/>
            <pc:sldLayoutMk cId="1451022823" sldId="2147483769"/>
          </pc:sldLayoutMkLst>
        </pc:sldLayoutChg>
        <pc:sldLayoutChg chg="setBg">
          <pc:chgData name="PME RSJD Ska" userId="5cf91b3ea628cd44" providerId="LiveId" clId="{325B045E-B02D-4E31-8328-146DB555FF47}" dt="2022-04-06T01:21:21.083" v="1456"/>
          <pc:sldLayoutMkLst>
            <pc:docMk/>
            <pc:sldMasterMk cId="2526101080" sldId="2147483756"/>
            <pc:sldLayoutMk cId="2762498246" sldId="2147483770"/>
          </pc:sldLayoutMkLst>
        </pc:sldLayoutChg>
        <pc:sldLayoutChg chg="setBg">
          <pc:chgData name="PME RSJD Ska" userId="5cf91b3ea628cd44" providerId="LiveId" clId="{325B045E-B02D-4E31-8328-146DB555FF47}" dt="2022-04-06T01:21:21.083" v="1456"/>
          <pc:sldLayoutMkLst>
            <pc:docMk/>
            <pc:sldMasterMk cId="2526101080" sldId="2147483756"/>
            <pc:sldLayoutMk cId="998255899" sldId="2147483771"/>
          </pc:sldLayoutMkLst>
        </pc:sldLayoutChg>
        <pc:sldLayoutChg chg="setBg">
          <pc:chgData name="PME RSJD Ska" userId="5cf91b3ea628cd44" providerId="LiveId" clId="{325B045E-B02D-4E31-8328-146DB555FF47}" dt="2022-04-06T01:21:21.083" v="1456"/>
          <pc:sldLayoutMkLst>
            <pc:docMk/>
            <pc:sldMasterMk cId="2526101080" sldId="2147483756"/>
            <pc:sldLayoutMk cId="3960311164" sldId="2147483772"/>
          </pc:sldLayoutMkLst>
        </pc:sldLayoutChg>
        <pc:sldLayoutChg chg="setBg">
          <pc:chgData name="PME RSJD Ska" userId="5cf91b3ea628cd44" providerId="LiveId" clId="{325B045E-B02D-4E31-8328-146DB555FF47}" dt="2022-04-06T01:21:21.083" v="1456"/>
          <pc:sldLayoutMkLst>
            <pc:docMk/>
            <pc:sldMasterMk cId="2526101080" sldId="2147483756"/>
            <pc:sldLayoutMk cId="1152067476" sldId="2147483773"/>
          </pc:sldLayoutMkLst>
        </pc:sldLayoutChg>
        <pc:sldLayoutChg chg="setBg">
          <pc:chgData name="PME RSJD Ska" userId="5cf91b3ea628cd44" providerId="LiveId" clId="{325B045E-B02D-4E31-8328-146DB555FF47}" dt="2022-04-06T01:21:21.083" v="1456"/>
          <pc:sldLayoutMkLst>
            <pc:docMk/>
            <pc:sldMasterMk cId="2526101080" sldId="2147483756"/>
            <pc:sldLayoutMk cId="2071088726" sldId="2147483774"/>
          </pc:sldLayoutMkLst>
        </pc:sldLayoutChg>
        <pc:sldLayoutChg chg="setBg">
          <pc:chgData name="PME RSJD Ska" userId="5cf91b3ea628cd44" providerId="LiveId" clId="{325B045E-B02D-4E31-8328-146DB555FF47}" dt="2022-04-06T01:21:21.083" v="1456"/>
          <pc:sldLayoutMkLst>
            <pc:docMk/>
            <pc:sldMasterMk cId="2526101080" sldId="2147483756"/>
            <pc:sldLayoutMk cId="1469109858" sldId="2147483775"/>
          </pc:sldLayoutMkLst>
        </pc:sldLayoutChg>
      </pc:sldMasterChg>
      <pc:sldMasterChg chg="setBg modSldLayout">
        <pc:chgData name="PME RSJD Ska" userId="5cf91b3ea628cd44" providerId="LiveId" clId="{325B045E-B02D-4E31-8328-146DB555FF47}" dt="2022-04-06T01:21:21.083" v="1456"/>
        <pc:sldMasterMkLst>
          <pc:docMk/>
          <pc:sldMasterMk cId="3214891411" sldId="2147483776"/>
        </pc:sldMasterMkLst>
        <pc:sldLayoutChg chg="setBg">
          <pc:chgData name="PME RSJD Ska" userId="5cf91b3ea628cd44" providerId="LiveId" clId="{325B045E-B02D-4E31-8328-146DB555FF47}" dt="2022-04-06T01:21:21.083" v="1456"/>
          <pc:sldLayoutMkLst>
            <pc:docMk/>
            <pc:sldMasterMk cId="3214891411" sldId="2147483776"/>
            <pc:sldLayoutMk cId="789851085" sldId="2147483777"/>
          </pc:sldLayoutMkLst>
        </pc:sldLayoutChg>
        <pc:sldLayoutChg chg="setBg">
          <pc:chgData name="PME RSJD Ska" userId="5cf91b3ea628cd44" providerId="LiveId" clId="{325B045E-B02D-4E31-8328-146DB555FF47}" dt="2022-04-06T01:21:21.083" v="1456"/>
          <pc:sldLayoutMkLst>
            <pc:docMk/>
            <pc:sldMasterMk cId="3214891411" sldId="2147483776"/>
            <pc:sldLayoutMk cId="341190566" sldId="2147483778"/>
          </pc:sldLayoutMkLst>
        </pc:sldLayoutChg>
        <pc:sldLayoutChg chg="setBg">
          <pc:chgData name="PME RSJD Ska" userId="5cf91b3ea628cd44" providerId="LiveId" clId="{325B045E-B02D-4E31-8328-146DB555FF47}" dt="2022-04-06T01:21:21.083" v="1456"/>
          <pc:sldLayoutMkLst>
            <pc:docMk/>
            <pc:sldMasterMk cId="3214891411" sldId="2147483776"/>
            <pc:sldLayoutMk cId="905707253" sldId="2147483779"/>
          </pc:sldLayoutMkLst>
        </pc:sldLayoutChg>
        <pc:sldLayoutChg chg="setBg">
          <pc:chgData name="PME RSJD Ska" userId="5cf91b3ea628cd44" providerId="LiveId" clId="{325B045E-B02D-4E31-8328-146DB555FF47}" dt="2022-04-06T01:21:21.083" v="1456"/>
          <pc:sldLayoutMkLst>
            <pc:docMk/>
            <pc:sldMasterMk cId="3214891411" sldId="2147483776"/>
            <pc:sldLayoutMk cId="3565968860" sldId="2147483780"/>
          </pc:sldLayoutMkLst>
        </pc:sldLayoutChg>
        <pc:sldLayoutChg chg="setBg">
          <pc:chgData name="PME RSJD Ska" userId="5cf91b3ea628cd44" providerId="LiveId" clId="{325B045E-B02D-4E31-8328-146DB555FF47}" dt="2022-04-06T01:21:21.083" v="1456"/>
          <pc:sldLayoutMkLst>
            <pc:docMk/>
            <pc:sldMasterMk cId="3214891411" sldId="2147483776"/>
            <pc:sldLayoutMk cId="1597123241" sldId="2147483781"/>
          </pc:sldLayoutMkLst>
        </pc:sldLayoutChg>
        <pc:sldLayoutChg chg="setBg">
          <pc:chgData name="PME RSJD Ska" userId="5cf91b3ea628cd44" providerId="LiveId" clId="{325B045E-B02D-4E31-8328-146DB555FF47}" dt="2022-04-06T01:21:21.083" v="1456"/>
          <pc:sldLayoutMkLst>
            <pc:docMk/>
            <pc:sldMasterMk cId="3214891411" sldId="2147483776"/>
            <pc:sldLayoutMk cId="2036421824" sldId="2147483782"/>
          </pc:sldLayoutMkLst>
        </pc:sldLayoutChg>
        <pc:sldLayoutChg chg="setBg">
          <pc:chgData name="PME RSJD Ska" userId="5cf91b3ea628cd44" providerId="LiveId" clId="{325B045E-B02D-4E31-8328-146DB555FF47}" dt="2022-04-06T01:21:21.083" v="1456"/>
          <pc:sldLayoutMkLst>
            <pc:docMk/>
            <pc:sldMasterMk cId="3214891411" sldId="2147483776"/>
            <pc:sldLayoutMk cId="2248595700" sldId="2147483783"/>
          </pc:sldLayoutMkLst>
        </pc:sldLayoutChg>
        <pc:sldLayoutChg chg="setBg">
          <pc:chgData name="PME RSJD Ska" userId="5cf91b3ea628cd44" providerId="LiveId" clId="{325B045E-B02D-4E31-8328-146DB555FF47}" dt="2022-04-06T01:21:21.083" v="1456"/>
          <pc:sldLayoutMkLst>
            <pc:docMk/>
            <pc:sldMasterMk cId="3214891411" sldId="2147483776"/>
            <pc:sldLayoutMk cId="726135914" sldId="2147483784"/>
          </pc:sldLayoutMkLst>
        </pc:sldLayoutChg>
        <pc:sldLayoutChg chg="setBg">
          <pc:chgData name="PME RSJD Ska" userId="5cf91b3ea628cd44" providerId="LiveId" clId="{325B045E-B02D-4E31-8328-146DB555FF47}" dt="2022-04-06T01:21:21.083" v="1456"/>
          <pc:sldLayoutMkLst>
            <pc:docMk/>
            <pc:sldMasterMk cId="3214891411" sldId="2147483776"/>
            <pc:sldLayoutMk cId="3055949276" sldId="2147483785"/>
          </pc:sldLayoutMkLst>
        </pc:sldLayoutChg>
        <pc:sldLayoutChg chg="setBg">
          <pc:chgData name="PME RSJD Ska" userId="5cf91b3ea628cd44" providerId="LiveId" clId="{325B045E-B02D-4E31-8328-146DB555FF47}" dt="2022-04-06T01:21:21.083" v="1456"/>
          <pc:sldLayoutMkLst>
            <pc:docMk/>
            <pc:sldMasterMk cId="3214891411" sldId="2147483776"/>
            <pc:sldLayoutMk cId="2129121242" sldId="2147483786"/>
          </pc:sldLayoutMkLst>
        </pc:sldLayoutChg>
        <pc:sldLayoutChg chg="setBg">
          <pc:chgData name="PME RSJD Ska" userId="5cf91b3ea628cd44" providerId="LiveId" clId="{325B045E-B02D-4E31-8328-146DB555FF47}" dt="2022-04-06T01:21:21.083" v="1456"/>
          <pc:sldLayoutMkLst>
            <pc:docMk/>
            <pc:sldMasterMk cId="3214891411" sldId="2147483776"/>
            <pc:sldLayoutMk cId="1225945086" sldId="2147483787"/>
          </pc:sldLayoutMkLst>
        </pc:sldLayoutChg>
        <pc:sldLayoutChg chg="setBg">
          <pc:chgData name="PME RSJD Ska" userId="5cf91b3ea628cd44" providerId="LiveId" clId="{325B045E-B02D-4E31-8328-146DB555FF47}" dt="2022-04-06T01:21:21.083" v="1456"/>
          <pc:sldLayoutMkLst>
            <pc:docMk/>
            <pc:sldMasterMk cId="3214891411" sldId="2147483776"/>
            <pc:sldLayoutMk cId="176798332" sldId="2147483788"/>
          </pc:sldLayoutMkLst>
        </pc:sldLayoutChg>
        <pc:sldLayoutChg chg="setBg">
          <pc:chgData name="PME RSJD Ska" userId="5cf91b3ea628cd44" providerId="LiveId" clId="{325B045E-B02D-4E31-8328-146DB555FF47}" dt="2022-04-06T01:21:21.083" v="1456"/>
          <pc:sldLayoutMkLst>
            <pc:docMk/>
            <pc:sldMasterMk cId="3214891411" sldId="2147483776"/>
            <pc:sldLayoutMk cId="89105199" sldId="2147483789"/>
          </pc:sldLayoutMkLst>
        </pc:sldLayoutChg>
        <pc:sldLayoutChg chg="setBg">
          <pc:chgData name="PME RSJD Ska" userId="5cf91b3ea628cd44" providerId="LiveId" clId="{325B045E-B02D-4E31-8328-146DB555FF47}" dt="2022-04-06T01:21:21.083" v="1456"/>
          <pc:sldLayoutMkLst>
            <pc:docMk/>
            <pc:sldMasterMk cId="3214891411" sldId="2147483776"/>
            <pc:sldLayoutMk cId="4128144161" sldId="2147483790"/>
          </pc:sldLayoutMkLst>
        </pc:sldLayoutChg>
        <pc:sldLayoutChg chg="setBg">
          <pc:chgData name="PME RSJD Ska" userId="5cf91b3ea628cd44" providerId="LiveId" clId="{325B045E-B02D-4E31-8328-146DB555FF47}" dt="2022-04-06T01:21:21.083" v="1456"/>
          <pc:sldLayoutMkLst>
            <pc:docMk/>
            <pc:sldMasterMk cId="3214891411" sldId="2147483776"/>
            <pc:sldLayoutMk cId="2679241727" sldId="2147483791"/>
          </pc:sldLayoutMkLst>
        </pc:sldLayoutChg>
        <pc:sldLayoutChg chg="setBg">
          <pc:chgData name="PME RSJD Ska" userId="5cf91b3ea628cd44" providerId="LiveId" clId="{325B045E-B02D-4E31-8328-146DB555FF47}" dt="2022-04-06T01:21:21.083" v="1456"/>
          <pc:sldLayoutMkLst>
            <pc:docMk/>
            <pc:sldMasterMk cId="3214891411" sldId="2147483776"/>
            <pc:sldLayoutMk cId="2318839162" sldId="2147483792"/>
          </pc:sldLayoutMkLst>
        </pc:sldLayoutChg>
        <pc:sldLayoutChg chg="setBg">
          <pc:chgData name="PME RSJD Ska" userId="5cf91b3ea628cd44" providerId="LiveId" clId="{325B045E-B02D-4E31-8328-146DB555FF47}" dt="2022-04-06T01:21:21.083" v="1456"/>
          <pc:sldLayoutMkLst>
            <pc:docMk/>
            <pc:sldMasterMk cId="3214891411" sldId="2147483776"/>
            <pc:sldLayoutMk cId="2763798689" sldId="2147483793"/>
          </pc:sldLayoutMkLst>
        </pc:sldLayoutChg>
        <pc:sldLayoutChg chg="setBg">
          <pc:chgData name="PME RSJD Ska" userId="5cf91b3ea628cd44" providerId="LiveId" clId="{325B045E-B02D-4E31-8328-146DB555FF47}" dt="2022-04-06T01:21:21.083" v="1456"/>
          <pc:sldLayoutMkLst>
            <pc:docMk/>
            <pc:sldMasterMk cId="3214891411" sldId="2147483776"/>
            <pc:sldLayoutMk cId="3553072959" sldId="2147483794"/>
          </pc:sldLayoutMkLst>
        </pc:sldLayoutChg>
        <pc:sldLayoutChg chg="setBg">
          <pc:chgData name="PME RSJD Ska" userId="5cf91b3ea628cd44" providerId="LiveId" clId="{325B045E-B02D-4E31-8328-146DB555FF47}" dt="2022-04-06T01:21:21.083" v="1456"/>
          <pc:sldLayoutMkLst>
            <pc:docMk/>
            <pc:sldMasterMk cId="3214891411" sldId="2147483776"/>
            <pc:sldLayoutMk cId="1363853998" sldId="2147483795"/>
          </pc:sldLayoutMkLst>
        </pc:sldLayoutChg>
        <pc:sldLayoutChg chg="setBg">
          <pc:chgData name="PME RSJD Ska" userId="5cf91b3ea628cd44" providerId="LiveId" clId="{325B045E-B02D-4E31-8328-146DB555FF47}" dt="2022-04-06T01:21:21.083" v="1456"/>
          <pc:sldLayoutMkLst>
            <pc:docMk/>
            <pc:sldMasterMk cId="3214891411" sldId="2147483776"/>
            <pc:sldLayoutMk cId="1106651978" sldId="2147483796"/>
          </pc:sldLayoutMkLst>
        </pc:sldLayoutChg>
        <pc:sldLayoutChg chg="setBg">
          <pc:chgData name="PME RSJD Ska" userId="5cf91b3ea628cd44" providerId="LiveId" clId="{325B045E-B02D-4E31-8328-146DB555FF47}" dt="2022-04-06T01:21:21.083" v="1456"/>
          <pc:sldLayoutMkLst>
            <pc:docMk/>
            <pc:sldMasterMk cId="3214891411" sldId="2147483776"/>
            <pc:sldLayoutMk cId="1472844181" sldId="2147483797"/>
          </pc:sldLayoutMkLst>
        </pc:sldLayoutChg>
        <pc:sldLayoutChg chg="setBg">
          <pc:chgData name="PME RSJD Ska" userId="5cf91b3ea628cd44" providerId="LiveId" clId="{325B045E-B02D-4E31-8328-146DB555FF47}" dt="2022-04-06T01:21:21.083" v="1456"/>
          <pc:sldLayoutMkLst>
            <pc:docMk/>
            <pc:sldMasterMk cId="3214891411" sldId="2147483776"/>
            <pc:sldLayoutMk cId="1226835320" sldId="2147483798"/>
          </pc:sldLayoutMkLst>
        </pc:sldLayoutChg>
        <pc:sldLayoutChg chg="setBg">
          <pc:chgData name="PME RSJD Ska" userId="5cf91b3ea628cd44" providerId="LiveId" clId="{325B045E-B02D-4E31-8328-146DB555FF47}" dt="2022-04-06T01:21:21.083" v="1456"/>
          <pc:sldLayoutMkLst>
            <pc:docMk/>
            <pc:sldMasterMk cId="3214891411" sldId="2147483776"/>
            <pc:sldLayoutMk cId="4069410417" sldId="2147483799"/>
          </pc:sldLayoutMkLst>
        </pc:sldLayoutChg>
        <pc:sldLayoutChg chg="setBg">
          <pc:chgData name="PME RSJD Ska" userId="5cf91b3ea628cd44" providerId="LiveId" clId="{325B045E-B02D-4E31-8328-146DB555FF47}" dt="2022-04-06T01:21:21.083" v="1456"/>
          <pc:sldLayoutMkLst>
            <pc:docMk/>
            <pc:sldMasterMk cId="3214891411" sldId="2147483776"/>
            <pc:sldLayoutMk cId="3464550281" sldId="2147483800"/>
          </pc:sldLayoutMkLst>
        </pc:sldLayoutChg>
        <pc:sldLayoutChg chg="setBg">
          <pc:chgData name="PME RSJD Ska" userId="5cf91b3ea628cd44" providerId="LiveId" clId="{325B045E-B02D-4E31-8328-146DB555FF47}" dt="2022-04-06T01:21:21.083" v="1456"/>
          <pc:sldLayoutMkLst>
            <pc:docMk/>
            <pc:sldMasterMk cId="3214891411" sldId="2147483776"/>
            <pc:sldLayoutMk cId="657963272" sldId="2147483801"/>
          </pc:sldLayoutMkLst>
        </pc:sldLayoutChg>
        <pc:sldLayoutChg chg="setBg">
          <pc:chgData name="PME RSJD Ska" userId="5cf91b3ea628cd44" providerId="LiveId" clId="{325B045E-B02D-4E31-8328-146DB555FF47}" dt="2022-04-06T01:21:21.083" v="1456"/>
          <pc:sldLayoutMkLst>
            <pc:docMk/>
            <pc:sldMasterMk cId="3214891411" sldId="2147483776"/>
            <pc:sldLayoutMk cId="4225080683" sldId="2147483802"/>
          </pc:sldLayoutMkLst>
        </pc:sldLayoutChg>
      </pc:sldMasterChg>
      <pc:sldMasterChg chg="setBg modSldLayout">
        <pc:chgData name="PME RSJD Ska" userId="5cf91b3ea628cd44" providerId="LiveId" clId="{325B045E-B02D-4E31-8328-146DB555FF47}" dt="2022-04-06T01:21:21.083" v="1456"/>
        <pc:sldMasterMkLst>
          <pc:docMk/>
          <pc:sldMasterMk cId="609803929" sldId="2147483803"/>
        </pc:sldMasterMkLst>
        <pc:sldLayoutChg chg="setBg">
          <pc:chgData name="PME RSJD Ska" userId="5cf91b3ea628cd44" providerId="LiveId" clId="{325B045E-B02D-4E31-8328-146DB555FF47}" dt="2022-04-06T01:21:21.083" v="1456"/>
          <pc:sldLayoutMkLst>
            <pc:docMk/>
            <pc:sldMasterMk cId="609803929" sldId="2147483803"/>
            <pc:sldLayoutMk cId="3800800602" sldId="2147483804"/>
          </pc:sldLayoutMkLst>
        </pc:sldLayoutChg>
        <pc:sldLayoutChg chg="setBg">
          <pc:chgData name="PME RSJD Ska" userId="5cf91b3ea628cd44" providerId="LiveId" clId="{325B045E-B02D-4E31-8328-146DB555FF47}" dt="2022-04-06T01:21:21.083" v="1456"/>
          <pc:sldLayoutMkLst>
            <pc:docMk/>
            <pc:sldMasterMk cId="609803929" sldId="2147483803"/>
            <pc:sldLayoutMk cId="4071737249" sldId="2147483805"/>
          </pc:sldLayoutMkLst>
        </pc:sldLayoutChg>
        <pc:sldLayoutChg chg="setBg">
          <pc:chgData name="PME RSJD Ska" userId="5cf91b3ea628cd44" providerId="LiveId" clId="{325B045E-B02D-4E31-8328-146DB555FF47}" dt="2022-04-06T01:21:21.083" v="1456"/>
          <pc:sldLayoutMkLst>
            <pc:docMk/>
            <pc:sldMasterMk cId="609803929" sldId="2147483803"/>
            <pc:sldLayoutMk cId="879601900" sldId="2147483806"/>
          </pc:sldLayoutMkLst>
        </pc:sldLayoutChg>
        <pc:sldLayoutChg chg="setBg">
          <pc:chgData name="PME RSJD Ska" userId="5cf91b3ea628cd44" providerId="LiveId" clId="{325B045E-B02D-4E31-8328-146DB555FF47}" dt="2022-04-06T01:21:21.083" v="1456"/>
          <pc:sldLayoutMkLst>
            <pc:docMk/>
            <pc:sldMasterMk cId="609803929" sldId="2147483803"/>
            <pc:sldLayoutMk cId="562079738" sldId="2147483807"/>
          </pc:sldLayoutMkLst>
        </pc:sldLayoutChg>
        <pc:sldLayoutChg chg="setBg">
          <pc:chgData name="PME RSJD Ska" userId="5cf91b3ea628cd44" providerId="LiveId" clId="{325B045E-B02D-4E31-8328-146DB555FF47}" dt="2022-04-06T01:21:21.083" v="1456"/>
          <pc:sldLayoutMkLst>
            <pc:docMk/>
            <pc:sldMasterMk cId="609803929" sldId="2147483803"/>
            <pc:sldLayoutMk cId="604755353" sldId="2147483808"/>
          </pc:sldLayoutMkLst>
        </pc:sldLayoutChg>
        <pc:sldLayoutChg chg="setBg">
          <pc:chgData name="PME RSJD Ska" userId="5cf91b3ea628cd44" providerId="LiveId" clId="{325B045E-B02D-4E31-8328-146DB555FF47}" dt="2022-04-06T01:21:21.083" v="1456"/>
          <pc:sldLayoutMkLst>
            <pc:docMk/>
            <pc:sldMasterMk cId="609803929" sldId="2147483803"/>
            <pc:sldLayoutMk cId="2173606598" sldId="2147483809"/>
          </pc:sldLayoutMkLst>
        </pc:sldLayoutChg>
        <pc:sldLayoutChg chg="setBg">
          <pc:chgData name="PME RSJD Ska" userId="5cf91b3ea628cd44" providerId="LiveId" clId="{325B045E-B02D-4E31-8328-146DB555FF47}" dt="2022-04-06T01:21:21.083" v="1456"/>
          <pc:sldLayoutMkLst>
            <pc:docMk/>
            <pc:sldMasterMk cId="609803929" sldId="2147483803"/>
            <pc:sldLayoutMk cId="2167213375" sldId="2147483810"/>
          </pc:sldLayoutMkLst>
        </pc:sldLayoutChg>
        <pc:sldLayoutChg chg="setBg">
          <pc:chgData name="PME RSJD Ska" userId="5cf91b3ea628cd44" providerId="LiveId" clId="{325B045E-B02D-4E31-8328-146DB555FF47}" dt="2022-04-06T01:21:21.083" v="1456"/>
          <pc:sldLayoutMkLst>
            <pc:docMk/>
            <pc:sldMasterMk cId="609803929" sldId="2147483803"/>
            <pc:sldLayoutMk cId="2764261211" sldId="2147483811"/>
          </pc:sldLayoutMkLst>
        </pc:sldLayoutChg>
        <pc:sldLayoutChg chg="setBg">
          <pc:chgData name="PME RSJD Ska" userId="5cf91b3ea628cd44" providerId="LiveId" clId="{325B045E-B02D-4E31-8328-146DB555FF47}" dt="2022-04-06T01:21:21.083" v="1456"/>
          <pc:sldLayoutMkLst>
            <pc:docMk/>
            <pc:sldMasterMk cId="609803929" sldId="2147483803"/>
            <pc:sldLayoutMk cId="2246640230" sldId="2147483812"/>
          </pc:sldLayoutMkLst>
        </pc:sldLayoutChg>
        <pc:sldLayoutChg chg="setBg">
          <pc:chgData name="PME RSJD Ska" userId="5cf91b3ea628cd44" providerId="LiveId" clId="{325B045E-B02D-4E31-8328-146DB555FF47}" dt="2022-04-06T01:21:21.083" v="1456"/>
          <pc:sldLayoutMkLst>
            <pc:docMk/>
            <pc:sldMasterMk cId="609803929" sldId="2147483803"/>
            <pc:sldLayoutMk cId="2526915530" sldId="2147483813"/>
          </pc:sldLayoutMkLst>
        </pc:sldLayoutChg>
        <pc:sldLayoutChg chg="setBg">
          <pc:chgData name="PME RSJD Ska" userId="5cf91b3ea628cd44" providerId="LiveId" clId="{325B045E-B02D-4E31-8328-146DB555FF47}" dt="2022-04-06T01:21:21.083" v="1456"/>
          <pc:sldLayoutMkLst>
            <pc:docMk/>
            <pc:sldMasterMk cId="609803929" sldId="2147483803"/>
            <pc:sldLayoutMk cId="2455143825" sldId="2147483814"/>
          </pc:sldLayoutMkLst>
        </pc:sldLayoutChg>
        <pc:sldLayoutChg chg="setBg">
          <pc:chgData name="PME RSJD Ska" userId="5cf91b3ea628cd44" providerId="LiveId" clId="{325B045E-B02D-4E31-8328-146DB555FF47}" dt="2022-04-06T01:21:21.083" v="1456"/>
          <pc:sldLayoutMkLst>
            <pc:docMk/>
            <pc:sldMasterMk cId="609803929" sldId="2147483803"/>
            <pc:sldLayoutMk cId="3053226103" sldId="2147483815"/>
          </pc:sldLayoutMkLst>
        </pc:sldLayoutChg>
        <pc:sldLayoutChg chg="setBg">
          <pc:chgData name="PME RSJD Ska" userId="5cf91b3ea628cd44" providerId="LiveId" clId="{325B045E-B02D-4E31-8328-146DB555FF47}" dt="2022-04-06T01:21:21.083" v="1456"/>
          <pc:sldLayoutMkLst>
            <pc:docMk/>
            <pc:sldMasterMk cId="609803929" sldId="2147483803"/>
            <pc:sldLayoutMk cId="2192707430" sldId="2147483816"/>
          </pc:sldLayoutMkLst>
        </pc:sldLayoutChg>
        <pc:sldLayoutChg chg="setBg">
          <pc:chgData name="PME RSJD Ska" userId="5cf91b3ea628cd44" providerId="LiveId" clId="{325B045E-B02D-4E31-8328-146DB555FF47}" dt="2022-04-06T01:21:21.083" v="1456"/>
          <pc:sldLayoutMkLst>
            <pc:docMk/>
            <pc:sldMasterMk cId="609803929" sldId="2147483803"/>
            <pc:sldLayoutMk cId="3867904777" sldId="2147483817"/>
          </pc:sldLayoutMkLst>
        </pc:sldLayoutChg>
        <pc:sldLayoutChg chg="setBg">
          <pc:chgData name="PME RSJD Ska" userId="5cf91b3ea628cd44" providerId="LiveId" clId="{325B045E-B02D-4E31-8328-146DB555FF47}" dt="2022-04-06T01:21:21.083" v="1456"/>
          <pc:sldLayoutMkLst>
            <pc:docMk/>
            <pc:sldMasterMk cId="609803929" sldId="2147483803"/>
            <pc:sldLayoutMk cId="2247000705" sldId="2147483818"/>
          </pc:sldLayoutMkLst>
        </pc:sldLayoutChg>
        <pc:sldLayoutChg chg="setBg">
          <pc:chgData name="PME RSJD Ska" userId="5cf91b3ea628cd44" providerId="LiveId" clId="{325B045E-B02D-4E31-8328-146DB555FF47}" dt="2022-04-06T01:21:21.083" v="1456"/>
          <pc:sldLayoutMkLst>
            <pc:docMk/>
            <pc:sldMasterMk cId="609803929" sldId="2147483803"/>
            <pc:sldLayoutMk cId="3290876335" sldId="2147483819"/>
          </pc:sldLayoutMkLst>
        </pc:sldLayoutChg>
        <pc:sldLayoutChg chg="setBg">
          <pc:chgData name="PME RSJD Ska" userId="5cf91b3ea628cd44" providerId="LiveId" clId="{325B045E-B02D-4E31-8328-146DB555FF47}" dt="2022-04-06T01:21:21.083" v="1456"/>
          <pc:sldLayoutMkLst>
            <pc:docMk/>
            <pc:sldMasterMk cId="609803929" sldId="2147483803"/>
            <pc:sldLayoutMk cId="1576938271" sldId="2147483820"/>
          </pc:sldLayoutMkLst>
        </pc:sldLayoutChg>
        <pc:sldLayoutChg chg="setBg">
          <pc:chgData name="PME RSJD Ska" userId="5cf91b3ea628cd44" providerId="LiveId" clId="{325B045E-B02D-4E31-8328-146DB555FF47}" dt="2022-04-06T01:21:21.083" v="1456"/>
          <pc:sldLayoutMkLst>
            <pc:docMk/>
            <pc:sldMasterMk cId="609803929" sldId="2147483803"/>
            <pc:sldLayoutMk cId="1788752987" sldId="2147483821"/>
          </pc:sldLayoutMkLst>
        </pc:sldLayoutChg>
        <pc:sldLayoutChg chg="setBg">
          <pc:chgData name="PME RSJD Ska" userId="5cf91b3ea628cd44" providerId="LiveId" clId="{325B045E-B02D-4E31-8328-146DB555FF47}" dt="2022-04-06T01:21:21.083" v="1456"/>
          <pc:sldLayoutMkLst>
            <pc:docMk/>
            <pc:sldMasterMk cId="609803929" sldId="2147483803"/>
            <pc:sldLayoutMk cId="550897943" sldId="2147483822"/>
          </pc:sldLayoutMkLst>
        </pc:sldLayoutChg>
        <pc:sldLayoutChg chg="setBg">
          <pc:chgData name="PME RSJD Ska" userId="5cf91b3ea628cd44" providerId="LiveId" clId="{325B045E-B02D-4E31-8328-146DB555FF47}" dt="2022-04-06T01:21:21.083" v="1456"/>
          <pc:sldLayoutMkLst>
            <pc:docMk/>
            <pc:sldMasterMk cId="609803929" sldId="2147483803"/>
            <pc:sldLayoutMk cId="1610946178" sldId="2147483823"/>
          </pc:sldLayoutMkLst>
        </pc:sldLayoutChg>
        <pc:sldLayoutChg chg="setBg">
          <pc:chgData name="PME RSJD Ska" userId="5cf91b3ea628cd44" providerId="LiveId" clId="{325B045E-B02D-4E31-8328-146DB555FF47}" dt="2022-04-06T01:21:21.083" v="1456"/>
          <pc:sldLayoutMkLst>
            <pc:docMk/>
            <pc:sldMasterMk cId="609803929" sldId="2147483803"/>
            <pc:sldLayoutMk cId="2792565360" sldId="2147483824"/>
          </pc:sldLayoutMkLst>
        </pc:sldLayoutChg>
        <pc:sldLayoutChg chg="setBg">
          <pc:chgData name="PME RSJD Ska" userId="5cf91b3ea628cd44" providerId="LiveId" clId="{325B045E-B02D-4E31-8328-146DB555FF47}" dt="2022-04-06T01:21:21.083" v="1456"/>
          <pc:sldLayoutMkLst>
            <pc:docMk/>
            <pc:sldMasterMk cId="609803929" sldId="2147483803"/>
            <pc:sldLayoutMk cId="214223028" sldId="2147483825"/>
          </pc:sldLayoutMkLst>
        </pc:sldLayoutChg>
        <pc:sldLayoutChg chg="setBg">
          <pc:chgData name="PME RSJD Ska" userId="5cf91b3ea628cd44" providerId="LiveId" clId="{325B045E-B02D-4E31-8328-146DB555FF47}" dt="2022-04-06T01:21:21.083" v="1456"/>
          <pc:sldLayoutMkLst>
            <pc:docMk/>
            <pc:sldMasterMk cId="609803929" sldId="2147483803"/>
            <pc:sldLayoutMk cId="3704712054" sldId="2147483826"/>
          </pc:sldLayoutMkLst>
        </pc:sldLayoutChg>
        <pc:sldLayoutChg chg="setBg">
          <pc:chgData name="PME RSJD Ska" userId="5cf91b3ea628cd44" providerId="LiveId" clId="{325B045E-B02D-4E31-8328-146DB555FF47}" dt="2022-04-06T01:21:21.083" v="1456"/>
          <pc:sldLayoutMkLst>
            <pc:docMk/>
            <pc:sldMasterMk cId="609803929" sldId="2147483803"/>
            <pc:sldLayoutMk cId="2392953869" sldId="2147483827"/>
          </pc:sldLayoutMkLst>
        </pc:sldLayoutChg>
        <pc:sldLayoutChg chg="setBg">
          <pc:chgData name="PME RSJD Ska" userId="5cf91b3ea628cd44" providerId="LiveId" clId="{325B045E-B02D-4E31-8328-146DB555FF47}" dt="2022-04-06T01:21:21.083" v="1456"/>
          <pc:sldLayoutMkLst>
            <pc:docMk/>
            <pc:sldMasterMk cId="609803929" sldId="2147483803"/>
            <pc:sldLayoutMk cId="1559784657" sldId="2147483828"/>
          </pc:sldLayoutMkLst>
        </pc:sldLayoutChg>
        <pc:sldLayoutChg chg="setBg">
          <pc:chgData name="PME RSJD Ska" userId="5cf91b3ea628cd44" providerId="LiveId" clId="{325B045E-B02D-4E31-8328-146DB555FF47}" dt="2022-04-06T01:21:21.083" v="1456"/>
          <pc:sldLayoutMkLst>
            <pc:docMk/>
            <pc:sldMasterMk cId="609803929" sldId="2147483803"/>
            <pc:sldLayoutMk cId="1635250672" sldId="2147483829"/>
          </pc:sldLayoutMkLst>
        </pc:sldLayoutChg>
      </pc:sldMasterChg>
      <pc:sldMasterChg chg="setBg modSldLayout">
        <pc:chgData name="PME RSJD Ska" userId="5cf91b3ea628cd44" providerId="LiveId" clId="{325B045E-B02D-4E31-8328-146DB555FF47}" dt="2022-04-06T01:21:21.083" v="1456"/>
        <pc:sldMasterMkLst>
          <pc:docMk/>
          <pc:sldMasterMk cId="3257152501" sldId="2147483830"/>
        </pc:sldMasterMkLst>
        <pc:sldLayoutChg chg="setBg">
          <pc:chgData name="PME RSJD Ska" userId="5cf91b3ea628cd44" providerId="LiveId" clId="{325B045E-B02D-4E31-8328-146DB555FF47}" dt="2022-04-06T01:21:21.083" v="1456"/>
          <pc:sldLayoutMkLst>
            <pc:docMk/>
            <pc:sldMasterMk cId="3257152501" sldId="2147483830"/>
            <pc:sldLayoutMk cId="2348603855" sldId="2147483831"/>
          </pc:sldLayoutMkLst>
        </pc:sldLayoutChg>
        <pc:sldLayoutChg chg="setBg">
          <pc:chgData name="PME RSJD Ska" userId="5cf91b3ea628cd44" providerId="LiveId" clId="{325B045E-B02D-4E31-8328-146DB555FF47}" dt="2022-04-06T01:21:21.083" v="1456"/>
          <pc:sldLayoutMkLst>
            <pc:docMk/>
            <pc:sldMasterMk cId="3257152501" sldId="2147483830"/>
            <pc:sldLayoutMk cId="3292137086" sldId="2147483832"/>
          </pc:sldLayoutMkLst>
        </pc:sldLayoutChg>
        <pc:sldLayoutChg chg="setBg">
          <pc:chgData name="PME RSJD Ska" userId="5cf91b3ea628cd44" providerId="LiveId" clId="{325B045E-B02D-4E31-8328-146DB555FF47}" dt="2022-04-06T01:21:21.083" v="1456"/>
          <pc:sldLayoutMkLst>
            <pc:docMk/>
            <pc:sldMasterMk cId="3257152501" sldId="2147483830"/>
            <pc:sldLayoutMk cId="2246898156" sldId="2147483833"/>
          </pc:sldLayoutMkLst>
        </pc:sldLayoutChg>
        <pc:sldLayoutChg chg="setBg">
          <pc:chgData name="PME RSJD Ska" userId="5cf91b3ea628cd44" providerId="LiveId" clId="{325B045E-B02D-4E31-8328-146DB555FF47}" dt="2022-04-06T01:21:21.083" v="1456"/>
          <pc:sldLayoutMkLst>
            <pc:docMk/>
            <pc:sldMasterMk cId="3257152501" sldId="2147483830"/>
            <pc:sldLayoutMk cId="1122273554" sldId="2147483834"/>
          </pc:sldLayoutMkLst>
        </pc:sldLayoutChg>
        <pc:sldLayoutChg chg="setBg">
          <pc:chgData name="PME RSJD Ska" userId="5cf91b3ea628cd44" providerId="LiveId" clId="{325B045E-B02D-4E31-8328-146DB555FF47}" dt="2022-04-06T01:21:21.083" v="1456"/>
          <pc:sldLayoutMkLst>
            <pc:docMk/>
            <pc:sldMasterMk cId="3257152501" sldId="2147483830"/>
            <pc:sldLayoutMk cId="3458675606" sldId="2147483835"/>
          </pc:sldLayoutMkLst>
        </pc:sldLayoutChg>
        <pc:sldLayoutChg chg="setBg">
          <pc:chgData name="PME RSJD Ska" userId="5cf91b3ea628cd44" providerId="LiveId" clId="{325B045E-B02D-4E31-8328-146DB555FF47}" dt="2022-04-06T01:21:21.083" v="1456"/>
          <pc:sldLayoutMkLst>
            <pc:docMk/>
            <pc:sldMasterMk cId="3257152501" sldId="2147483830"/>
            <pc:sldLayoutMk cId="1864051110" sldId="2147483836"/>
          </pc:sldLayoutMkLst>
        </pc:sldLayoutChg>
        <pc:sldLayoutChg chg="setBg">
          <pc:chgData name="PME RSJD Ska" userId="5cf91b3ea628cd44" providerId="LiveId" clId="{325B045E-B02D-4E31-8328-146DB555FF47}" dt="2022-04-06T01:21:21.083" v="1456"/>
          <pc:sldLayoutMkLst>
            <pc:docMk/>
            <pc:sldMasterMk cId="3257152501" sldId="2147483830"/>
            <pc:sldLayoutMk cId="4174752359" sldId="2147483837"/>
          </pc:sldLayoutMkLst>
        </pc:sldLayoutChg>
        <pc:sldLayoutChg chg="setBg">
          <pc:chgData name="PME RSJD Ska" userId="5cf91b3ea628cd44" providerId="LiveId" clId="{325B045E-B02D-4E31-8328-146DB555FF47}" dt="2022-04-06T01:21:21.083" v="1456"/>
          <pc:sldLayoutMkLst>
            <pc:docMk/>
            <pc:sldMasterMk cId="3257152501" sldId="2147483830"/>
            <pc:sldLayoutMk cId="12625920" sldId="2147483838"/>
          </pc:sldLayoutMkLst>
        </pc:sldLayoutChg>
        <pc:sldLayoutChg chg="setBg">
          <pc:chgData name="PME RSJD Ska" userId="5cf91b3ea628cd44" providerId="LiveId" clId="{325B045E-B02D-4E31-8328-146DB555FF47}" dt="2022-04-06T01:21:21.083" v="1456"/>
          <pc:sldLayoutMkLst>
            <pc:docMk/>
            <pc:sldMasterMk cId="3257152501" sldId="2147483830"/>
            <pc:sldLayoutMk cId="175864944" sldId="2147483839"/>
          </pc:sldLayoutMkLst>
        </pc:sldLayoutChg>
        <pc:sldLayoutChg chg="setBg">
          <pc:chgData name="PME RSJD Ska" userId="5cf91b3ea628cd44" providerId="LiveId" clId="{325B045E-B02D-4E31-8328-146DB555FF47}" dt="2022-04-06T01:21:21.083" v="1456"/>
          <pc:sldLayoutMkLst>
            <pc:docMk/>
            <pc:sldMasterMk cId="3257152501" sldId="2147483830"/>
            <pc:sldLayoutMk cId="3921039089" sldId="2147483840"/>
          </pc:sldLayoutMkLst>
        </pc:sldLayoutChg>
        <pc:sldLayoutChg chg="setBg">
          <pc:chgData name="PME RSJD Ska" userId="5cf91b3ea628cd44" providerId="LiveId" clId="{325B045E-B02D-4E31-8328-146DB555FF47}" dt="2022-04-06T01:21:21.083" v="1456"/>
          <pc:sldLayoutMkLst>
            <pc:docMk/>
            <pc:sldMasterMk cId="3257152501" sldId="2147483830"/>
            <pc:sldLayoutMk cId="2398991935" sldId="2147483841"/>
          </pc:sldLayoutMkLst>
        </pc:sldLayoutChg>
        <pc:sldLayoutChg chg="setBg">
          <pc:chgData name="PME RSJD Ska" userId="5cf91b3ea628cd44" providerId="LiveId" clId="{325B045E-B02D-4E31-8328-146DB555FF47}" dt="2022-04-06T01:21:21.083" v="1456"/>
          <pc:sldLayoutMkLst>
            <pc:docMk/>
            <pc:sldMasterMk cId="3257152501" sldId="2147483830"/>
            <pc:sldLayoutMk cId="1483094379" sldId="2147483842"/>
          </pc:sldLayoutMkLst>
        </pc:sldLayoutChg>
        <pc:sldLayoutChg chg="setBg">
          <pc:chgData name="PME RSJD Ska" userId="5cf91b3ea628cd44" providerId="LiveId" clId="{325B045E-B02D-4E31-8328-146DB555FF47}" dt="2022-04-06T01:21:21.083" v="1456"/>
          <pc:sldLayoutMkLst>
            <pc:docMk/>
            <pc:sldMasterMk cId="3257152501" sldId="2147483830"/>
            <pc:sldLayoutMk cId="1859904993" sldId="2147483843"/>
          </pc:sldLayoutMkLst>
        </pc:sldLayoutChg>
        <pc:sldLayoutChg chg="setBg">
          <pc:chgData name="PME RSJD Ska" userId="5cf91b3ea628cd44" providerId="LiveId" clId="{325B045E-B02D-4E31-8328-146DB555FF47}" dt="2022-04-06T01:21:21.083" v="1456"/>
          <pc:sldLayoutMkLst>
            <pc:docMk/>
            <pc:sldMasterMk cId="3257152501" sldId="2147483830"/>
            <pc:sldLayoutMk cId="3964463448" sldId="2147483844"/>
          </pc:sldLayoutMkLst>
        </pc:sldLayoutChg>
        <pc:sldLayoutChg chg="setBg">
          <pc:chgData name="PME RSJD Ska" userId="5cf91b3ea628cd44" providerId="LiveId" clId="{325B045E-B02D-4E31-8328-146DB555FF47}" dt="2022-04-06T01:21:21.083" v="1456"/>
          <pc:sldLayoutMkLst>
            <pc:docMk/>
            <pc:sldMasterMk cId="3257152501" sldId="2147483830"/>
            <pc:sldLayoutMk cId="3078771597" sldId="2147483845"/>
          </pc:sldLayoutMkLst>
        </pc:sldLayoutChg>
        <pc:sldLayoutChg chg="setBg">
          <pc:chgData name="PME RSJD Ska" userId="5cf91b3ea628cd44" providerId="LiveId" clId="{325B045E-B02D-4E31-8328-146DB555FF47}" dt="2022-04-06T01:21:21.083" v="1456"/>
          <pc:sldLayoutMkLst>
            <pc:docMk/>
            <pc:sldMasterMk cId="3257152501" sldId="2147483830"/>
            <pc:sldLayoutMk cId="3956746394" sldId="2147483846"/>
          </pc:sldLayoutMkLst>
        </pc:sldLayoutChg>
        <pc:sldLayoutChg chg="setBg">
          <pc:chgData name="PME RSJD Ska" userId="5cf91b3ea628cd44" providerId="LiveId" clId="{325B045E-B02D-4E31-8328-146DB555FF47}" dt="2022-04-06T01:21:21.083" v="1456"/>
          <pc:sldLayoutMkLst>
            <pc:docMk/>
            <pc:sldMasterMk cId="3257152501" sldId="2147483830"/>
            <pc:sldLayoutMk cId="3287781193" sldId="2147483847"/>
          </pc:sldLayoutMkLst>
        </pc:sldLayoutChg>
        <pc:sldLayoutChg chg="setBg">
          <pc:chgData name="PME RSJD Ska" userId="5cf91b3ea628cd44" providerId="LiveId" clId="{325B045E-B02D-4E31-8328-146DB555FF47}" dt="2022-04-06T01:21:21.083" v="1456"/>
          <pc:sldLayoutMkLst>
            <pc:docMk/>
            <pc:sldMasterMk cId="3257152501" sldId="2147483830"/>
            <pc:sldLayoutMk cId="3085718491" sldId="2147483848"/>
          </pc:sldLayoutMkLst>
        </pc:sldLayoutChg>
      </pc:sldMasterChg>
      <pc:sldMasterChg chg="setBg modSldLayout">
        <pc:chgData name="PME RSJD Ska" userId="5cf91b3ea628cd44" providerId="LiveId" clId="{325B045E-B02D-4E31-8328-146DB555FF47}" dt="2022-04-06T01:21:21.083" v="1456"/>
        <pc:sldMasterMkLst>
          <pc:docMk/>
          <pc:sldMasterMk cId="1006904370" sldId="2147483849"/>
        </pc:sldMasterMkLst>
        <pc:sldLayoutChg chg="setBg">
          <pc:chgData name="PME RSJD Ska" userId="5cf91b3ea628cd44" providerId="LiveId" clId="{325B045E-B02D-4E31-8328-146DB555FF47}" dt="2022-04-06T01:21:21.083" v="1456"/>
          <pc:sldLayoutMkLst>
            <pc:docMk/>
            <pc:sldMasterMk cId="1006904370" sldId="2147483849"/>
            <pc:sldLayoutMk cId="2696712486" sldId="2147483850"/>
          </pc:sldLayoutMkLst>
        </pc:sldLayoutChg>
        <pc:sldLayoutChg chg="setBg">
          <pc:chgData name="PME RSJD Ska" userId="5cf91b3ea628cd44" providerId="LiveId" clId="{325B045E-B02D-4E31-8328-146DB555FF47}" dt="2022-04-06T01:21:21.083" v="1456"/>
          <pc:sldLayoutMkLst>
            <pc:docMk/>
            <pc:sldMasterMk cId="1006904370" sldId="2147483849"/>
            <pc:sldLayoutMk cId="240268904" sldId="2147483851"/>
          </pc:sldLayoutMkLst>
        </pc:sldLayoutChg>
        <pc:sldLayoutChg chg="setBg">
          <pc:chgData name="PME RSJD Ska" userId="5cf91b3ea628cd44" providerId="LiveId" clId="{325B045E-B02D-4E31-8328-146DB555FF47}" dt="2022-04-06T01:21:21.083" v="1456"/>
          <pc:sldLayoutMkLst>
            <pc:docMk/>
            <pc:sldMasterMk cId="1006904370" sldId="2147483849"/>
            <pc:sldLayoutMk cId="94379500" sldId="2147483852"/>
          </pc:sldLayoutMkLst>
        </pc:sldLayoutChg>
        <pc:sldLayoutChg chg="setBg">
          <pc:chgData name="PME RSJD Ska" userId="5cf91b3ea628cd44" providerId="LiveId" clId="{325B045E-B02D-4E31-8328-146DB555FF47}" dt="2022-04-06T01:21:21.083" v="1456"/>
          <pc:sldLayoutMkLst>
            <pc:docMk/>
            <pc:sldMasterMk cId="1006904370" sldId="2147483849"/>
            <pc:sldLayoutMk cId="1509120167" sldId="2147483853"/>
          </pc:sldLayoutMkLst>
        </pc:sldLayoutChg>
        <pc:sldLayoutChg chg="setBg">
          <pc:chgData name="PME RSJD Ska" userId="5cf91b3ea628cd44" providerId="LiveId" clId="{325B045E-B02D-4E31-8328-146DB555FF47}" dt="2022-04-06T01:21:21.083" v="1456"/>
          <pc:sldLayoutMkLst>
            <pc:docMk/>
            <pc:sldMasterMk cId="1006904370" sldId="2147483849"/>
            <pc:sldLayoutMk cId="4166077198" sldId="2147483854"/>
          </pc:sldLayoutMkLst>
        </pc:sldLayoutChg>
        <pc:sldLayoutChg chg="setBg">
          <pc:chgData name="PME RSJD Ska" userId="5cf91b3ea628cd44" providerId="LiveId" clId="{325B045E-B02D-4E31-8328-146DB555FF47}" dt="2022-04-06T01:21:21.083" v="1456"/>
          <pc:sldLayoutMkLst>
            <pc:docMk/>
            <pc:sldMasterMk cId="1006904370" sldId="2147483849"/>
            <pc:sldLayoutMk cId="3765607450" sldId="2147483855"/>
          </pc:sldLayoutMkLst>
        </pc:sldLayoutChg>
        <pc:sldLayoutChg chg="setBg">
          <pc:chgData name="PME RSJD Ska" userId="5cf91b3ea628cd44" providerId="LiveId" clId="{325B045E-B02D-4E31-8328-146DB555FF47}" dt="2022-04-06T01:21:21.083" v="1456"/>
          <pc:sldLayoutMkLst>
            <pc:docMk/>
            <pc:sldMasterMk cId="1006904370" sldId="2147483849"/>
            <pc:sldLayoutMk cId="465196003" sldId="2147483856"/>
          </pc:sldLayoutMkLst>
        </pc:sldLayoutChg>
        <pc:sldLayoutChg chg="setBg">
          <pc:chgData name="PME RSJD Ska" userId="5cf91b3ea628cd44" providerId="LiveId" clId="{325B045E-B02D-4E31-8328-146DB555FF47}" dt="2022-04-06T01:21:21.083" v="1456"/>
          <pc:sldLayoutMkLst>
            <pc:docMk/>
            <pc:sldMasterMk cId="1006904370" sldId="2147483849"/>
            <pc:sldLayoutMk cId="3114946063" sldId="2147483857"/>
          </pc:sldLayoutMkLst>
        </pc:sldLayoutChg>
        <pc:sldLayoutChg chg="setBg">
          <pc:chgData name="PME RSJD Ska" userId="5cf91b3ea628cd44" providerId="LiveId" clId="{325B045E-B02D-4E31-8328-146DB555FF47}" dt="2022-04-06T01:21:21.083" v="1456"/>
          <pc:sldLayoutMkLst>
            <pc:docMk/>
            <pc:sldMasterMk cId="1006904370" sldId="2147483849"/>
            <pc:sldLayoutMk cId="581152567" sldId="2147483858"/>
          </pc:sldLayoutMkLst>
        </pc:sldLayoutChg>
        <pc:sldLayoutChg chg="setBg">
          <pc:chgData name="PME RSJD Ska" userId="5cf91b3ea628cd44" providerId="LiveId" clId="{325B045E-B02D-4E31-8328-146DB555FF47}" dt="2022-04-06T01:21:21.083" v="1456"/>
          <pc:sldLayoutMkLst>
            <pc:docMk/>
            <pc:sldMasterMk cId="1006904370" sldId="2147483849"/>
            <pc:sldLayoutMk cId="577988566" sldId="2147483859"/>
          </pc:sldLayoutMkLst>
        </pc:sldLayoutChg>
        <pc:sldLayoutChg chg="setBg">
          <pc:chgData name="PME RSJD Ska" userId="5cf91b3ea628cd44" providerId="LiveId" clId="{325B045E-B02D-4E31-8328-146DB555FF47}" dt="2022-04-06T01:21:21.083" v="1456"/>
          <pc:sldLayoutMkLst>
            <pc:docMk/>
            <pc:sldMasterMk cId="1006904370" sldId="2147483849"/>
            <pc:sldLayoutMk cId="3783248040" sldId="2147483860"/>
          </pc:sldLayoutMkLst>
        </pc:sldLayoutChg>
        <pc:sldLayoutChg chg="setBg">
          <pc:chgData name="PME RSJD Ska" userId="5cf91b3ea628cd44" providerId="LiveId" clId="{325B045E-B02D-4E31-8328-146DB555FF47}" dt="2022-04-06T01:21:21.083" v="1456"/>
          <pc:sldLayoutMkLst>
            <pc:docMk/>
            <pc:sldMasterMk cId="1006904370" sldId="2147483849"/>
            <pc:sldLayoutMk cId="3626190806" sldId="2147483861"/>
          </pc:sldLayoutMkLst>
        </pc:sldLayoutChg>
        <pc:sldLayoutChg chg="setBg">
          <pc:chgData name="PME RSJD Ska" userId="5cf91b3ea628cd44" providerId="LiveId" clId="{325B045E-B02D-4E31-8328-146DB555FF47}" dt="2022-04-06T01:21:21.083" v="1456"/>
          <pc:sldLayoutMkLst>
            <pc:docMk/>
            <pc:sldMasterMk cId="1006904370" sldId="2147483849"/>
            <pc:sldLayoutMk cId="206379079" sldId="2147483862"/>
          </pc:sldLayoutMkLst>
        </pc:sldLayoutChg>
        <pc:sldLayoutChg chg="setBg">
          <pc:chgData name="PME RSJD Ska" userId="5cf91b3ea628cd44" providerId="LiveId" clId="{325B045E-B02D-4E31-8328-146DB555FF47}" dt="2022-04-06T01:21:21.083" v="1456"/>
          <pc:sldLayoutMkLst>
            <pc:docMk/>
            <pc:sldMasterMk cId="1006904370" sldId="2147483849"/>
            <pc:sldLayoutMk cId="3988172826" sldId="2147483863"/>
          </pc:sldLayoutMkLst>
        </pc:sldLayoutChg>
        <pc:sldLayoutChg chg="setBg">
          <pc:chgData name="PME RSJD Ska" userId="5cf91b3ea628cd44" providerId="LiveId" clId="{325B045E-B02D-4E31-8328-146DB555FF47}" dt="2022-04-06T01:21:21.083" v="1456"/>
          <pc:sldLayoutMkLst>
            <pc:docMk/>
            <pc:sldMasterMk cId="1006904370" sldId="2147483849"/>
            <pc:sldLayoutMk cId="2000959175" sldId="2147483864"/>
          </pc:sldLayoutMkLst>
        </pc:sldLayoutChg>
        <pc:sldLayoutChg chg="setBg">
          <pc:chgData name="PME RSJD Ska" userId="5cf91b3ea628cd44" providerId="LiveId" clId="{325B045E-B02D-4E31-8328-146DB555FF47}" dt="2022-04-06T01:21:21.083" v="1456"/>
          <pc:sldLayoutMkLst>
            <pc:docMk/>
            <pc:sldMasterMk cId="1006904370" sldId="2147483849"/>
            <pc:sldLayoutMk cId="3128656987" sldId="2147483865"/>
          </pc:sldLayoutMkLst>
        </pc:sldLayoutChg>
        <pc:sldLayoutChg chg="setBg">
          <pc:chgData name="PME RSJD Ska" userId="5cf91b3ea628cd44" providerId="LiveId" clId="{325B045E-B02D-4E31-8328-146DB555FF47}" dt="2022-04-06T01:21:21.083" v="1456"/>
          <pc:sldLayoutMkLst>
            <pc:docMk/>
            <pc:sldMasterMk cId="1006904370" sldId="2147483849"/>
            <pc:sldLayoutMk cId="4261245971" sldId="2147483866"/>
          </pc:sldLayoutMkLst>
        </pc:sldLayoutChg>
      </pc:sldMasterChg>
      <pc:sldMasterChg chg="setBg modSldLayout">
        <pc:chgData name="PME RSJD Ska" userId="5cf91b3ea628cd44" providerId="LiveId" clId="{325B045E-B02D-4E31-8328-146DB555FF47}" dt="2022-04-06T01:21:21.083" v="1456"/>
        <pc:sldMasterMkLst>
          <pc:docMk/>
          <pc:sldMasterMk cId="425421051" sldId="2147483868"/>
        </pc:sldMasterMkLst>
        <pc:sldLayoutChg chg="setBg">
          <pc:chgData name="PME RSJD Ska" userId="5cf91b3ea628cd44" providerId="LiveId" clId="{325B045E-B02D-4E31-8328-146DB555FF47}" dt="2022-04-06T01:21:21.083" v="1456"/>
          <pc:sldLayoutMkLst>
            <pc:docMk/>
            <pc:sldMasterMk cId="425421051" sldId="2147483868"/>
            <pc:sldLayoutMk cId="1227770927" sldId="2147483869"/>
          </pc:sldLayoutMkLst>
        </pc:sldLayoutChg>
        <pc:sldLayoutChg chg="setBg">
          <pc:chgData name="PME RSJD Ska" userId="5cf91b3ea628cd44" providerId="LiveId" clId="{325B045E-B02D-4E31-8328-146DB555FF47}" dt="2022-04-06T01:21:21.083" v="1456"/>
          <pc:sldLayoutMkLst>
            <pc:docMk/>
            <pc:sldMasterMk cId="425421051" sldId="2147483868"/>
            <pc:sldLayoutMk cId="3577518678" sldId="2147483870"/>
          </pc:sldLayoutMkLst>
        </pc:sldLayoutChg>
        <pc:sldLayoutChg chg="setBg">
          <pc:chgData name="PME RSJD Ska" userId="5cf91b3ea628cd44" providerId="LiveId" clId="{325B045E-B02D-4E31-8328-146DB555FF47}" dt="2022-04-06T01:21:21.083" v="1456"/>
          <pc:sldLayoutMkLst>
            <pc:docMk/>
            <pc:sldMasterMk cId="425421051" sldId="2147483868"/>
            <pc:sldLayoutMk cId="3978779601" sldId="2147483871"/>
          </pc:sldLayoutMkLst>
        </pc:sldLayoutChg>
        <pc:sldLayoutChg chg="setBg">
          <pc:chgData name="PME RSJD Ska" userId="5cf91b3ea628cd44" providerId="LiveId" clId="{325B045E-B02D-4E31-8328-146DB555FF47}" dt="2022-04-06T01:21:21.083" v="1456"/>
          <pc:sldLayoutMkLst>
            <pc:docMk/>
            <pc:sldMasterMk cId="425421051" sldId="2147483868"/>
            <pc:sldLayoutMk cId="3912803719" sldId="2147483872"/>
          </pc:sldLayoutMkLst>
        </pc:sldLayoutChg>
        <pc:sldLayoutChg chg="setBg">
          <pc:chgData name="PME RSJD Ska" userId="5cf91b3ea628cd44" providerId="LiveId" clId="{325B045E-B02D-4E31-8328-146DB555FF47}" dt="2022-04-06T01:21:21.083" v="1456"/>
          <pc:sldLayoutMkLst>
            <pc:docMk/>
            <pc:sldMasterMk cId="425421051" sldId="2147483868"/>
            <pc:sldLayoutMk cId="2147828081" sldId="2147483873"/>
          </pc:sldLayoutMkLst>
        </pc:sldLayoutChg>
        <pc:sldLayoutChg chg="setBg">
          <pc:chgData name="PME RSJD Ska" userId="5cf91b3ea628cd44" providerId="LiveId" clId="{325B045E-B02D-4E31-8328-146DB555FF47}" dt="2022-04-06T01:21:21.083" v="1456"/>
          <pc:sldLayoutMkLst>
            <pc:docMk/>
            <pc:sldMasterMk cId="425421051" sldId="2147483868"/>
            <pc:sldLayoutMk cId="3033164312" sldId="2147483874"/>
          </pc:sldLayoutMkLst>
        </pc:sldLayoutChg>
        <pc:sldLayoutChg chg="setBg">
          <pc:chgData name="PME RSJD Ska" userId="5cf91b3ea628cd44" providerId="LiveId" clId="{325B045E-B02D-4E31-8328-146DB555FF47}" dt="2022-04-06T01:21:21.083" v="1456"/>
          <pc:sldLayoutMkLst>
            <pc:docMk/>
            <pc:sldMasterMk cId="425421051" sldId="2147483868"/>
            <pc:sldLayoutMk cId="3453088545" sldId="2147483875"/>
          </pc:sldLayoutMkLst>
        </pc:sldLayoutChg>
        <pc:sldLayoutChg chg="setBg">
          <pc:chgData name="PME RSJD Ska" userId="5cf91b3ea628cd44" providerId="LiveId" clId="{325B045E-B02D-4E31-8328-146DB555FF47}" dt="2022-04-06T01:21:21.083" v="1456"/>
          <pc:sldLayoutMkLst>
            <pc:docMk/>
            <pc:sldMasterMk cId="425421051" sldId="2147483868"/>
            <pc:sldLayoutMk cId="1454459967" sldId="2147483876"/>
          </pc:sldLayoutMkLst>
        </pc:sldLayoutChg>
        <pc:sldLayoutChg chg="setBg">
          <pc:chgData name="PME RSJD Ska" userId="5cf91b3ea628cd44" providerId="LiveId" clId="{325B045E-B02D-4E31-8328-146DB555FF47}" dt="2022-04-06T01:21:21.083" v="1456"/>
          <pc:sldLayoutMkLst>
            <pc:docMk/>
            <pc:sldMasterMk cId="425421051" sldId="2147483868"/>
            <pc:sldLayoutMk cId="744778661" sldId="2147483877"/>
          </pc:sldLayoutMkLst>
        </pc:sldLayoutChg>
        <pc:sldLayoutChg chg="setBg">
          <pc:chgData name="PME RSJD Ska" userId="5cf91b3ea628cd44" providerId="LiveId" clId="{325B045E-B02D-4E31-8328-146DB555FF47}" dt="2022-04-06T01:21:21.083" v="1456"/>
          <pc:sldLayoutMkLst>
            <pc:docMk/>
            <pc:sldMasterMk cId="425421051" sldId="2147483868"/>
            <pc:sldLayoutMk cId="1091834343" sldId="2147483878"/>
          </pc:sldLayoutMkLst>
        </pc:sldLayoutChg>
        <pc:sldLayoutChg chg="setBg">
          <pc:chgData name="PME RSJD Ska" userId="5cf91b3ea628cd44" providerId="LiveId" clId="{325B045E-B02D-4E31-8328-146DB555FF47}" dt="2022-04-06T01:21:21.083" v="1456"/>
          <pc:sldLayoutMkLst>
            <pc:docMk/>
            <pc:sldMasterMk cId="425421051" sldId="2147483868"/>
            <pc:sldLayoutMk cId="1702825270" sldId="2147483879"/>
          </pc:sldLayoutMkLst>
        </pc:sldLayoutChg>
        <pc:sldLayoutChg chg="setBg">
          <pc:chgData name="PME RSJD Ska" userId="5cf91b3ea628cd44" providerId="LiveId" clId="{325B045E-B02D-4E31-8328-146DB555FF47}" dt="2022-04-06T01:21:21.083" v="1456"/>
          <pc:sldLayoutMkLst>
            <pc:docMk/>
            <pc:sldMasterMk cId="425421051" sldId="2147483868"/>
            <pc:sldLayoutMk cId="4027664236" sldId="2147483880"/>
          </pc:sldLayoutMkLst>
        </pc:sldLayoutChg>
        <pc:sldLayoutChg chg="setBg">
          <pc:chgData name="PME RSJD Ska" userId="5cf91b3ea628cd44" providerId="LiveId" clId="{325B045E-B02D-4E31-8328-146DB555FF47}" dt="2022-04-06T01:21:21.083" v="1456"/>
          <pc:sldLayoutMkLst>
            <pc:docMk/>
            <pc:sldMasterMk cId="425421051" sldId="2147483868"/>
            <pc:sldLayoutMk cId="1341061433" sldId="2147483881"/>
          </pc:sldLayoutMkLst>
        </pc:sldLayoutChg>
        <pc:sldLayoutChg chg="setBg">
          <pc:chgData name="PME RSJD Ska" userId="5cf91b3ea628cd44" providerId="LiveId" clId="{325B045E-B02D-4E31-8328-146DB555FF47}" dt="2022-04-06T01:21:21.083" v="1456"/>
          <pc:sldLayoutMkLst>
            <pc:docMk/>
            <pc:sldMasterMk cId="425421051" sldId="2147483868"/>
            <pc:sldLayoutMk cId="942399922" sldId="2147483882"/>
          </pc:sldLayoutMkLst>
        </pc:sldLayoutChg>
        <pc:sldLayoutChg chg="setBg">
          <pc:chgData name="PME RSJD Ska" userId="5cf91b3ea628cd44" providerId="LiveId" clId="{325B045E-B02D-4E31-8328-146DB555FF47}" dt="2022-04-06T01:21:21.083" v="1456"/>
          <pc:sldLayoutMkLst>
            <pc:docMk/>
            <pc:sldMasterMk cId="425421051" sldId="2147483868"/>
            <pc:sldLayoutMk cId="276071019" sldId="2147483883"/>
          </pc:sldLayoutMkLst>
        </pc:sldLayoutChg>
        <pc:sldLayoutChg chg="setBg">
          <pc:chgData name="PME RSJD Ska" userId="5cf91b3ea628cd44" providerId="LiveId" clId="{325B045E-B02D-4E31-8328-146DB555FF47}" dt="2022-04-06T01:21:21.083" v="1456"/>
          <pc:sldLayoutMkLst>
            <pc:docMk/>
            <pc:sldMasterMk cId="425421051" sldId="2147483868"/>
            <pc:sldLayoutMk cId="1441960035" sldId="2147483884"/>
          </pc:sldLayoutMkLst>
        </pc:sldLayoutChg>
        <pc:sldLayoutChg chg="setBg">
          <pc:chgData name="PME RSJD Ska" userId="5cf91b3ea628cd44" providerId="LiveId" clId="{325B045E-B02D-4E31-8328-146DB555FF47}" dt="2022-04-06T01:21:21.083" v="1456"/>
          <pc:sldLayoutMkLst>
            <pc:docMk/>
            <pc:sldMasterMk cId="425421051" sldId="2147483868"/>
            <pc:sldLayoutMk cId="4119013877" sldId="2147483885"/>
          </pc:sldLayoutMkLst>
        </pc:sldLayoutChg>
        <pc:sldLayoutChg chg="setBg">
          <pc:chgData name="PME RSJD Ska" userId="5cf91b3ea628cd44" providerId="LiveId" clId="{325B045E-B02D-4E31-8328-146DB555FF47}" dt="2022-04-06T01:21:21.083" v="1456"/>
          <pc:sldLayoutMkLst>
            <pc:docMk/>
            <pc:sldMasterMk cId="425421051" sldId="2147483868"/>
            <pc:sldLayoutMk cId="1568558539" sldId="2147483886"/>
          </pc:sldLayoutMkLst>
        </pc:sldLayoutChg>
        <pc:sldLayoutChg chg="setBg">
          <pc:chgData name="PME RSJD Ska" userId="5cf91b3ea628cd44" providerId="LiveId" clId="{325B045E-B02D-4E31-8328-146DB555FF47}" dt="2022-04-06T01:21:21.083" v="1456"/>
          <pc:sldLayoutMkLst>
            <pc:docMk/>
            <pc:sldMasterMk cId="425421051" sldId="2147483868"/>
            <pc:sldLayoutMk cId="2097160245" sldId="2147483887"/>
          </pc:sldLayoutMkLst>
        </pc:sldLayoutChg>
        <pc:sldLayoutChg chg="setBg">
          <pc:chgData name="PME RSJD Ska" userId="5cf91b3ea628cd44" providerId="LiveId" clId="{325B045E-B02D-4E31-8328-146DB555FF47}" dt="2022-04-06T01:21:21.083" v="1456"/>
          <pc:sldLayoutMkLst>
            <pc:docMk/>
            <pc:sldMasterMk cId="425421051" sldId="2147483868"/>
            <pc:sldLayoutMk cId="757317619" sldId="2147483888"/>
          </pc:sldLayoutMkLst>
        </pc:sldLayoutChg>
        <pc:sldLayoutChg chg="setBg">
          <pc:chgData name="PME RSJD Ska" userId="5cf91b3ea628cd44" providerId="LiveId" clId="{325B045E-B02D-4E31-8328-146DB555FF47}" dt="2022-04-06T01:21:21.083" v="1456"/>
          <pc:sldLayoutMkLst>
            <pc:docMk/>
            <pc:sldMasterMk cId="425421051" sldId="2147483868"/>
            <pc:sldLayoutMk cId="1796312003" sldId="2147483889"/>
          </pc:sldLayoutMkLst>
        </pc:sldLayoutChg>
      </pc:sldMasterChg>
      <pc:sldMasterChg chg="setBg modSldLayout">
        <pc:chgData name="PME RSJD Ska" userId="5cf91b3ea628cd44" providerId="LiveId" clId="{325B045E-B02D-4E31-8328-146DB555FF47}" dt="2022-04-06T01:21:21.083" v="1456"/>
        <pc:sldMasterMkLst>
          <pc:docMk/>
          <pc:sldMasterMk cId="2172144877" sldId="2147483890"/>
        </pc:sldMasterMkLst>
        <pc:sldLayoutChg chg="setBg">
          <pc:chgData name="PME RSJD Ska" userId="5cf91b3ea628cd44" providerId="LiveId" clId="{325B045E-B02D-4E31-8328-146DB555FF47}" dt="2022-04-06T01:21:21.083" v="1456"/>
          <pc:sldLayoutMkLst>
            <pc:docMk/>
            <pc:sldMasterMk cId="2172144877" sldId="2147483890"/>
            <pc:sldLayoutMk cId="1153991665" sldId="2147483891"/>
          </pc:sldLayoutMkLst>
        </pc:sldLayoutChg>
        <pc:sldLayoutChg chg="setBg">
          <pc:chgData name="PME RSJD Ska" userId="5cf91b3ea628cd44" providerId="LiveId" clId="{325B045E-B02D-4E31-8328-146DB555FF47}" dt="2022-04-06T01:21:21.083" v="1456"/>
          <pc:sldLayoutMkLst>
            <pc:docMk/>
            <pc:sldMasterMk cId="2172144877" sldId="2147483890"/>
            <pc:sldLayoutMk cId="3998232826" sldId="2147483892"/>
          </pc:sldLayoutMkLst>
        </pc:sldLayoutChg>
        <pc:sldLayoutChg chg="setBg">
          <pc:chgData name="PME RSJD Ska" userId="5cf91b3ea628cd44" providerId="LiveId" clId="{325B045E-B02D-4E31-8328-146DB555FF47}" dt="2022-04-06T01:21:21.083" v="1456"/>
          <pc:sldLayoutMkLst>
            <pc:docMk/>
            <pc:sldMasterMk cId="2172144877" sldId="2147483890"/>
            <pc:sldLayoutMk cId="776452186" sldId="2147483893"/>
          </pc:sldLayoutMkLst>
        </pc:sldLayoutChg>
        <pc:sldLayoutChg chg="setBg">
          <pc:chgData name="PME RSJD Ska" userId="5cf91b3ea628cd44" providerId="LiveId" clId="{325B045E-B02D-4E31-8328-146DB555FF47}" dt="2022-04-06T01:21:21.083" v="1456"/>
          <pc:sldLayoutMkLst>
            <pc:docMk/>
            <pc:sldMasterMk cId="2172144877" sldId="2147483890"/>
            <pc:sldLayoutMk cId="4186838504" sldId="2147483894"/>
          </pc:sldLayoutMkLst>
        </pc:sldLayoutChg>
        <pc:sldLayoutChg chg="setBg">
          <pc:chgData name="PME RSJD Ska" userId="5cf91b3ea628cd44" providerId="LiveId" clId="{325B045E-B02D-4E31-8328-146DB555FF47}" dt="2022-04-06T01:21:21.083" v="1456"/>
          <pc:sldLayoutMkLst>
            <pc:docMk/>
            <pc:sldMasterMk cId="2172144877" sldId="2147483890"/>
            <pc:sldLayoutMk cId="645311442" sldId="2147483895"/>
          </pc:sldLayoutMkLst>
        </pc:sldLayoutChg>
        <pc:sldLayoutChg chg="setBg">
          <pc:chgData name="PME RSJD Ska" userId="5cf91b3ea628cd44" providerId="LiveId" clId="{325B045E-B02D-4E31-8328-146DB555FF47}" dt="2022-04-06T01:21:21.083" v="1456"/>
          <pc:sldLayoutMkLst>
            <pc:docMk/>
            <pc:sldMasterMk cId="2172144877" sldId="2147483890"/>
            <pc:sldLayoutMk cId="2342699479" sldId="2147483896"/>
          </pc:sldLayoutMkLst>
        </pc:sldLayoutChg>
        <pc:sldLayoutChg chg="setBg">
          <pc:chgData name="PME RSJD Ska" userId="5cf91b3ea628cd44" providerId="LiveId" clId="{325B045E-B02D-4E31-8328-146DB555FF47}" dt="2022-04-06T01:21:21.083" v="1456"/>
          <pc:sldLayoutMkLst>
            <pc:docMk/>
            <pc:sldMasterMk cId="2172144877" sldId="2147483890"/>
            <pc:sldLayoutMk cId="3527969474" sldId="2147483897"/>
          </pc:sldLayoutMkLst>
        </pc:sldLayoutChg>
        <pc:sldLayoutChg chg="setBg">
          <pc:chgData name="PME RSJD Ska" userId="5cf91b3ea628cd44" providerId="LiveId" clId="{325B045E-B02D-4E31-8328-146DB555FF47}" dt="2022-04-06T01:21:21.083" v="1456"/>
          <pc:sldLayoutMkLst>
            <pc:docMk/>
            <pc:sldMasterMk cId="2172144877" sldId="2147483890"/>
            <pc:sldLayoutMk cId="248430895" sldId="2147483898"/>
          </pc:sldLayoutMkLst>
        </pc:sldLayoutChg>
        <pc:sldLayoutChg chg="setBg">
          <pc:chgData name="PME RSJD Ska" userId="5cf91b3ea628cd44" providerId="LiveId" clId="{325B045E-B02D-4E31-8328-146DB555FF47}" dt="2022-04-06T01:21:21.083" v="1456"/>
          <pc:sldLayoutMkLst>
            <pc:docMk/>
            <pc:sldMasterMk cId="2172144877" sldId="2147483890"/>
            <pc:sldLayoutMk cId="46005898" sldId="2147483899"/>
          </pc:sldLayoutMkLst>
        </pc:sldLayoutChg>
        <pc:sldLayoutChg chg="setBg">
          <pc:chgData name="PME RSJD Ska" userId="5cf91b3ea628cd44" providerId="LiveId" clId="{325B045E-B02D-4E31-8328-146DB555FF47}" dt="2022-04-06T01:21:21.083" v="1456"/>
          <pc:sldLayoutMkLst>
            <pc:docMk/>
            <pc:sldMasterMk cId="2172144877" sldId="2147483890"/>
            <pc:sldLayoutMk cId="3402075296" sldId="2147483900"/>
          </pc:sldLayoutMkLst>
        </pc:sldLayoutChg>
        <pc:sldLayoutChg chg="setBg">
          <pc:chgData name="PME RSJD Ska" userId="5cf91b3ea628cd44" providerId="LiveId" clId="{325B045E-B02D-4E31-8328-146DB555FF47}" dt="2022-04-06T01:21:21.083" v="1456"/>
          <pc:sldLayoutMkLst>
            <pc:docMk/>
            <pc:sldMasterMk cId="2172144877" sldId="2147483890"/>
            <pc:sldLayoutMk cId="1762170579" sldId="2147483901"/>
          </pc:sldLayoutMkLst>
        </pc:sldLayoutChg>
        <pc:sldLayoutChg chg="setBg">
          <pc:chgData name="PME RSJD Ska" userId="5cf91b3ea628cd44" providerId="LiveId" clId="{325B045E-B02D-4E31-8328-146DB555FF47}" dt="2022-04-06T01:21:21.083" v="1456"/>
          <pc:sldLayoutMkLst>
            <pc:docMk/>
            <pc:sldMasterMk cId="2172144877" sldId="2147483890"/>
            <pc:sldLayoutMk cId="1174865013" sldId="2147483902"/>
          </pc:sldLayoutMkLst>
        </pc:sldLayoutChg>
        <pc:sldLayoutChg chg="setBg">
          <pc:chgData name="PME RSJD Ska" userId="5cf91b3ea628cd44" providerId="LiveId" clId="{325B045E-B02D-4E31-8328-146DB555FF47}" dt="2022-04-06T01:21:21.083" v="1456"/>
          <pc:sldLayoutMkLst>
            <pc:docMk/>
            <pc:sldMasterMk cId="2172144877" sldId="2147483890"/>
            <pc:sldLayoutMk cId="2974535301" sldId="2147483903"/>
          </pc:sldLayoutMkLst>
        </pc:sldLayoutChg>
        <pc:sldLayoutChg chg="setBg">
          <pc:chgData name="PME RSJD Ska" userId="5cf91b3ea628cd44" providerId="LiveId" clId="{325B045E-B02D-4E31-8328-146DB555FF47}" dt="2022-04-06T01:21:21.083" v="1456"/>
          <pc:sldLayoutMkLst>
            <pc:docMk/>
            <pc:sldMasterMk cId="2172144877" sldId="2147483890"/>
            <pc:sldLayoutMk cId="3687221156" sldId="2147483904"/>
          </pc:sldLayoutMkLst>
        </pc:sldLayoutChg>
        <pc:sldLayoutChg chg="setBg">
          <pc:chgData name="PME RSJD Ska" userId="5cf91b3ea628cd44" providerId="LiveId" clId="{325B045E-B02D-4E31-8328-146DB555FF47}" dt="2022-04-06T01:21:21.083" v="1456"/>
          <pc:sldLayoutMkLst>
            <pc:docMk/>
            <pc:sldMasterMk cId="2172144877" sldId="2147483890"/>
            <pc:sldLayoutMk cId="1362337480" sldId="2147483905"/>
          </pc:sldLayoutMkLst>
        </pc:sldLayoutChg>
        <pc:sldLayoutChg chg="setBg">
          <pc:chgData name="PME RSJD Ska" userId="5cf91b3ea628cd44" providerId="LiveId" clId="{325B045E-B02D-4E31-8328-146DB555FF47}" dt="2022-04-06T01:21:21.083" v="1456"/>
          <pc:sldLayoutMkLst>
            <pc:docMk/>
            <pc:sldMasterMk cId="2172144877" sldId="2147483890"/>
            <pc:sldLayoutMk cId="1142794139" sldId="2147483906"/>
          </pc:sldLayoutMkLst>
        </pc:sldLayoutChg>
        <pc:sldLayoutChg chg="setBg">
          <pc:chgData name="PME RSJD Ska" userId="5cf91b3ea628cd44" providerId="LiveId" clId="{325B045E-B02D-4E31-8328-146DB555FF47}" dt="2022-04-06T01:21:21.083" v="1456"/>
          <pc:sldLayoutMkLst>
            <pc:docMk/>
            <pc:sldMasterMk cId="2172144877" sldId="2147483890"/>
            <pc:sldLayoutMk cId="1113454084" sldId="2147483907"/>
          </pc:sldLayoutMkLst>
        </pc:sldLayoutChg>
        <pc:sldLayoutChg chg="setBg">
          <pc:chgData name="PME RSJD Ska" userId="5cf91b3ea628cd44" providerId="LiveId" clId="{325B045E-B02D-4E31-8328-146DB555FF47}" dt="2022-04-06T01:21:21.083" v="1456"/>
          <pc:sldLayoutMkLst>
            <pc:docMk/>
            <pc:sldMasterMk cId="2172144877" sldId="2147483890"/>
            <pc:sldLayoutMk cId="1114938734" sldId="2147483908"/>
          </pc:sldLayoutMkLst>
        </pc:sldLayoutChg>
        <pc:sldLayoutChg chg="setBg">
          <pc:chgData name="PME RSJD Ska" userId="5cf91b3ea628cd44" providerId="LiveId" clId="{325B045E-B02D-4E31-8328-146DB555FF47}" dt="2022-04-06T01:21:21.083" v="1456"/>
          <pc:sldLayoutMkLst>
            <pc:docMk/>
            <pc:sldMasterMk cId="2172144877" sldId="2147483890"/>
            <pc:sldLayoutMk cId="2394260595" sldId="2147483909"/>
          </pc:sldLayoutMkLst>
        </pc:sldLayoutChg>
        <pc:sldLayoutChg chg="setBg">
          <pc:chgData name="PME RSJD Ska" userId="5cf91b3ea628cd44" providerId="LiveId" clId="{325B045E-B02D-4E31-8328-146DB555FF47}" dt="2022-04-06T01:21:21.083" v="1456"/>
          <pc:sldLayoutMkLst>
            <pc:docMk/>
            <pc:sldMasterMk cId="2172144877" sldId="2147483890"/>
            <pc:sldLayoutMk cId="3742408766" sldId="2147483910"/>
          </pc:sldLayoutMkLst>
        </pc:sldLayoutChg>
        <pc:sldLayoutChg chg="setBg">
          <pc:chgData name="PME RSJD Ska" userId="5cf91b3ea628cd44" providerId="LiveId" clId="{325B045E-B02D-4E31-8328-146DB555FF47}" dt="2022-04-06T01:21:21.083" v="1456"/>
          <pc:sldLayoutMkLst>
            <pc:docMk/>
            <pc:sldMasterMk cId="2172144877" sldId="2147483890"/>
            <pc:sldLayoutMk cId="2221507873" sldId="2147483911"/>
          </pc:sldLayoutMkLst>
        </pc:sldLayoutChg>
      </pc:sldMasterChg>
      <pc:sldMasterChg chg="setBg modSldLayout">
        <pc:chgData name="PME RSJD Ska" userId="5cf91b3ea628cd44" providerId="LiveId" clId="{325B045E-B02D-4E31-8328-146DB555FF47}" dt="2022-04-06T01:21:21.083" v="1456"/>
        <pc:sldMasterMkLst>
          <pc:docMk/>
          <pc:sldMasterMk cId="3162831418" sldId="2147483912"/>
        </pc:sldMasterMkLst>
        <pc:sldLayoutChg chg="setBg">
          <pc:chgData name="PME RSJD Ska" userId="5cf91b3ea628cd44" providerId="LiveId" clId="{325B045E-B02D-4E31-8328-146DB555FF47}" dt="2022-04-06T01:21:21.083" v="1456"/>
          <pc:sldLayoutMkLst>
            <pc:docMk/>
            <pc:sldMasterMk cId="3162831418" sldId="2147483912"/>
            <pc:sldLayoutMk cId="3691960414" sldId="2147483913"/>
          </pc:sldLayoutMkLst>
        </pc:sldLayoutChg>
        <pc:sldLayoutChg chg="setBg">
          <pc:chgData name="PME RSJD Ska" userId="5cf91b3ea628cd44" providerId="LiveId" clId="{325B045E-B02D-4E31-8328-146DB555FF47}" dt="2022-04-06T01:21:21.083" v="1456"/>
          <pc:sldLayoutMkLst>
            <pc:docMk/>
            <pc:sldMasterMk cId="3162831418" sldId="2147483912"/>
            <pc:sldLayoutMk cId="1436528497" sldId="2147483914"/>
          </pc:sldLayoutMkLst>
        </pc:sldLayoutChg>
        <pc:sldLayoutChg chg="setBg">
          <pc:chgData name="PME RSJD Ska" userId="5cf91b3ea628cd44" providerId="LiveId" clId="{325B045E-B02D-4E31-8328-146DB555FF47}" dt="2022-04-06T01:21:21.083" v="1456"/>
          <pc:sldLayoutMkLst>
            <pc:docMk/>
            <pc:sldMasterMk cId="3162831418" sldId="2147483912"/>
            <pc:sldLayoutMk cId="2262377399" sldId="2147483915"/>
          </pc:sldLayoutMkLst>
        </pc:sldLayoutChg>
        <pc:sldLayoutChg chg="setBg">
          <pc:chgData name="PME RSJD Ska" userId="5cf91b3ea628cd44" providerId="LiveId" clId="{325B045E-B02D-4E31-8328-146DB555FF47}" dt="2022-04-06T01:21:21.083" v="1456"/>
          <pc:sldLayoutMkLst>
            <pc:docMk/>
            <pc:sldMasterMk cId="3162831418" sldId="2147483912"/>
            <pc:sldLayoutMk cId="1633512395" sldId="2147483916"/>
          </pc:sldLayoutMkLst>
        </pc:sldLayoutChg>
        <pc:sldLayoutChg chg="setBg">
          <pc:chgData name="PME RSJD Ska" userId="5cf91b3ea628cd44" providerId="LiveId" clId="{325B045E-B02D-4E31-8328-146DB555FF47}" dt="2022-04-06T01:21:21.083" v="1456"/>
          <pc:sldLayoutMkLst>
            <pc:docMk/>
            <pc:sldMasterMk cId="3162831418" sldId="2147483912"/>
            <pc:sldLayoutMk cId="130309186" sldId="2147483917"/>
          </pc:sldLayoutMkLst>
        </pc:sldLayoutChg>
        <pc:sldLayoutChg chg="setBg">
          <pc:chgData name="PME RSJD Ska" userId="5cf91b3ea628cd44" providerId="LiveId" clId="{325B045E-B02D-4E31-8328-146DB555FF47}" dt="2022-04-06T01:21:21.083" v="1456"/>
          <pc:sldLayoutMkLst>
            <pc:docMk/>
            <pc:sldMasterMk cId="3162831418" sldId="2147483912"/>
            <pc:sldLayoutMk cId="862445795" sldId="2147483918"/>
          </pc:sldLayoutMkLst>
        </pc:sldLayoutChg>
        <pc:sldLayoutChg chg="setBg">
          <pc:chgData name="PME RSJD Ska" userId="5cf91b3ea628cd44" providerId="LiveId" clId="{325B045E-B02D-4E31-8328-146DB555FF47}" dt="2022-04-06T01:21:21.083" v="1456"/>
          <pc:sldLayoutMkLst>
            <pc:docMk/>
            <pc:sldMasterMk cId="3162831418" sldId="2147483912"/>
            <pc:sldLayoutMk cId="1437463886" sldId="2147483919"/>
          </pc:sldLayoutMkLst>
        </pc:sldLayoutChg>
        <pc:sldLayoutChg chg="setBg">
          <pc:chgData name="PME RSJD Ska" userId="5cf91b3ea628cd44" providerId="LiveId" clId="{325B045E-B02D-4E31-8328-146DB555FF47}" dt="2022-04-06T01:21:21.083" v="1456"/>
          <pc:sldLayoutMkLst>
            <pc:docMk/>
            <pc:sldMasterMk cId="3162831418" sldId="2147483912"/>
            <pc:sldLayoutMk cId="691821135" sldId="2147483920"/>
          </pc:sldLayoutMkLst>
        </pc:sldLayoutChg>
        <pc:sldLayoutChg chg="setBg">
          <pc:chgData name="PME RSJD Ska" userId="5cf91b3ea628cd44" providerId="LiveId" clId="{325B045E-B02D-4E31-8328-146DB555FF47}" dt="2022-04-06T01:21:21.083" v="1456"/>
          <pc:sldLayoutMkLst>
            <pc:docMk/>
            <pc:sldMasterMk cId="3162831418" sldId="2147483912"/>
            <pc:sldLayoutMk cId="3298970331" sldId="2147483921"/>
          </pc:sldLayoutMkLst>
        </pc:sldLayoutChg>
        <pc:sldLayoutChg chg="setBg">
          <pc:chgData name="PME RSJD Ska" userId="5cf91b3ea628cd44" providerId="LiveId" clId="{325B045E-B02D-4E31-8328-146DB555FF47}" dt="2022-04-06T01:21:21.083" v="1456"/>
          <pc:sldLayoutMkLst>
            <pc:docMk/>
            <pc:sldMasterMk cId="3162831418" sldId="2147483912"/>
            <pc:sldLayoutMk cId="4077918900" sldId="2147483922"/>
          </pc:sldLayoutMkLst>
        </pc:sldLayoutChg>
        <pc:sldLayoutChg chg="setBg">
          <pc:chgData name="PME RSJD Ska" userId="5cf91b3ea628cd44" providerId="LiveId" clId="{325B045E-B02D-4E31-8328-146DB555FF47}" dt="2022-04-06T01:21:21.083" v="1456"/>
          <pc:sldLayoutMkLst>
            <pc:docMk/>
            <pc:sldMasterMk cId="3162831418" sldId="2147483912"/>
            <pc:sldLayoutMk cId="2766195732" sldId="2147483923"/>
          </pc:sldLayoutMkLst>
        </pc:sldLayoutChg>
        <pc:sldLayoutChg chg="setBg">
          <pc:chgData name="PME RSJD Ska" userId="5cf91b3ea628cd44" providerId="LiveId" clId="{325B045E-B02D-4E31-8328-146DB555FF47}" dt="2022-04-06T01:21:21.083" v="1456"/>
          <pc:sldLayoutMkLst>
            <pc:docMk/>
            <pc:sldMasterMk cId="3162831418" sldId="2147483912"/>
            <pc:sldLayoutMk cId="781322499" sldId="2147483924"/>
          </pc:sldLayoutMkLst>
        </pc:sldLayoutChg>
        <pc:sldLayoutChg chg="setBg">
          <pc:chgData name="PME RSJD Ska" userId="5cf91b3ea628cd44" providerId="LiveId" clId="{325B045E-B02D-4E31-8328-146DB555FF47}" dt="2022-04-06T01:21:21.083" v="1456"/>
          <pc:sldLayoutMkLst>
            <pc:docMk/>
            <pc:sldMasterMk cId="3162831418" sldId="2147483912"/>
            <pc:sldLayoutMk cId="1074870063" sldId="2147483925"/>
          </pc:sldLayoutMkLst>
        </pc:sldLayoutChg>
        <pc:sldLayoutChg chg="setBg">
          <pc:chgData name="PME RSJD Ska" userId="5cf91b3ea628cd44" providerId="LiveId" clId="{325B045E-B02D-4E31-8328-146DB555FF47}" dt="2022-04-06T01:21:21.083" v="1456"/>
          <pc:sldLayoutMkLst>
            <pc:docMk/>
            <pc:sldMasterMk cId="3162831418" sldId="2147483912"/>
            <pc:sldLayoutMk cId="233832855" sldId="2147483926"/>
          </pc:sldLayoutMkLst>
        </pc:sldLayoutChg>
        <pc:sldLayoutChg chg="setBg">
          <pc:chgData name="PME RSJD Ska" userId="5cf91b3ea628cd44" providerId="LiveId" clId="{325B045E-B02D-4E31-8328-146DB555FF47}" dt="2022-04-06T01:21:21.083" v="1456"/>
          <pc:sldLayoutMkLst>
            <pc:docMk/>
            <pc:sldMasterMk cId="3162831418" sldId="2147483912"/>
            <pc:sldLayoutMk cId="1213663558" sldId="2147483927"/>
          </pc:sldLayoutMkLst>
        </pc:sldLayoutChg>
        <pc:sldLayoutChg chg="setBg">
          <pc:chgData name="PME RSJD Ska" userId="5cf91b3ea628cd44" providerId="LiveId" clId="{325B045E-B02D-4E31-8328-146DB555FF47}" dt="2022-04-06T01:21:21.083" v="1456"/>
          <pc:sldLayoutMkLst>
            <pc:docMk/>
            <pc:sldMasterMk cId="3162831418" sldId="2147483912"/>
            <pc:sldLayoutMk cId="2959193658" sldId="2147483928"/>
          </pc:sldLayoutMkLst>
        </pc:sldLayoutChg>
        <pc:sldLayoutChg chg="setBg">
          <pc:chgData name="PME RSJD Ska" userId="5cf91b3ea628cd44" providerId="LiveId" clId="{325B045E-B02D-4E31-8328-146DB555FF47}" dt="2022-04-06T01:21:21.083" v="1456"/>
          <pc:sldLayoutMkLst>
            <pc:docMk/>
            <pc:sldMasterMk cId="3162831418" sldId="2147483912"/>
            <pc:sldLayoutMk cId="1907881811" sldId="2147483929"/>
          </pc:sldLayoutMkLst>
        </pc:sldLayoutChg>
        <pc:sldLayoutChg chg="setBg">
          <pc:chgData name="PME RSJD Ska" userId="5cf91b3ea628cd44" providerId="LiveId" clId="{325B045E-B02D-4E31-8328-146DB555FF47}" dt="2022-04-06T01:21:21.083" v="1456"/>
          <pc:sldLayoutMkLst>
            <pc:docMk/>
            <pc:sldMasterMk cId="3162831418" sldId="2147483912"/>
            <pc:sldLayoutMk cId="1597774465" sldId="2147483930"/>
          </pc:sldLayoutMkLst>
        </pc:sldLayoutChg>
        <pc:sldLayoutChg chg="setBg">
          <pc:chgData name="PME RSJD Ska" userId="5cf91b3ea628cd44" providerId="LiveId" clId="{325B045E-B02D-4E31-8328-146DB555FF47}" dt="2022-04-06T01:21:21.083" v="1456"/>
          <pc:sldLayoutMkLst>
            <pc:docMk/>
            <pc:sldMasterMk cId="3162831418" sldId="2147483912"/>
            <pc:sldLayoutMk cId="348570705" sldId="2147483931"/>
          </pc:sldLayoutMkLst>
        </pc:sldLayoutChg>
        <pc:sldLayoutChg chg="setBg">
          <pc:chgData name="PME RSJD Ska" userId="5cf91b3ea628cd44" providerId="LiveId" clId="{325B045E-B02D-4E31-8328-146DB555FF47}" dt="2022-04-06T01:21:21.083" v="1456"/>
          <pc:sldLayoutMkLst>
            <pc:docMk/>
            <pc:sldMasterMk cId="3162831418" sldId="2147483912"/>
            <pc:sldLayoutMk cId="3692397545" sldId="2147483932"/>
          </pc:sldLayoutMkLst>
        </pc:sldLayoutChg>
        <pc:sldLayoutChg chg="setBg">
          <pc:chgData name="PME RSJD Ska" userId="5cf91b3ea628cd44" providerId="LiveId" clId="{325B045E-B02D-4E31-8328-146DB555FF47}" dt="2022-04-06T01:21:21.083" v="1456"/>
          <pc:sldLayoutMkLst>
            <pc:docMk/>
            <pc:sldMasterMk cId="3162831418" sldId="2147483912"/>
            <pc:sldLayoutMk cId="3872801744" sldId="2147483933"/>
          </pc:sldLayoutMkLst>
        </pc:sldLayoutChg>
        <pc:sldLayoutChg chg="setBg">
          <pc:chgData name="PME RSJD Ska" userId="5cf91b3ea628cd44" providerId="LiveId" clId="{325B045E-B02D-4E31-8328-146DB555FF47}" dt="2022-04-06T01:21:21.083" v="1456"/>
          <pc:sldLayoutMkLst>
            <pc:docMk/>
            <pc:sldMasterMk cId="3162831418" sldId="2147483912"/>
            <pc:sldLayoutMk cId="434773534" sldId="2147483934"/>
          </pc:sldLayoutMkLst>
        </pc:sldLayoutChg>
        <pc:sldLayoutChg chg="setBg">
          <pc:chgData name="PME RSJD Ska" userId="5cf91b3ea628cd44" providerId="LiveId" clId="{325B045E-B02D-4E31-8328-146DB555FF47}" dt="2022-04-06T01:21:21.083" v="1456"/>
          <pc:sldLayoutMkLst>
            <pc:docMk/>
            <pc:sldMasterMk cId="3162831418" sldId="2147483912"/>
            <pc:sldLayoutMk cId="707025079" sldId="2147483935"/>
          </pc:sldLayoutMkLst>
        </pc:sldLayoutChg>
        <pc:sldLayoutChg chg="setBg">
          <pc:chgData name="PME RSJD Ska" userId="5cf91b3ea628cd44" providerId="LiveId" clId="{325B045E-B02D-4E31-8328-146DB555FF47}" dt="2022-04-06T01:21:21.083" v="1456"/>
          <pc:sldLayoutMkLst>
            <pc:docMk/>
            <pc:sldMasterMk cId="3162831418" sldId="2147483912"/>
            <pc:sldLayoutMk cId="941846693" sldId="2147483936"/>
          </pc:sldLayoutMkLst>
        </pc:sldLayoutChg>
        <pc:sldLayoutChg chg="setBg">
          <pc:chgData name="PME RSJD Ska" userId="5cf91b3ea628cd44" providerId="LiveId" clId="{325B045E-B02D-4E31-8328-146DB555FF47}" dt="2022-04-06T01:21:21.083" v="1456"/>
          <pc:sldLayoutMkLst>
            <pc:docMk/>
            <pc:sldMasterMk cId="3162831418" sldId="2147483912"/>
            <pc:sldLayoutMk cId="1418896593" sldId="2147483937"/>
          </pc:sldLayoutMkLst>
        </pc:sldLayoutChg>
        <pc:sldLayoutChg chg="setBg">
          <pc:chgData name="PME RSJD Ska" userId="5cf91b3ea628cd44" providerId="LiveId" clId="{325B045E-B02D-4E31-8328-146DB555FF47}" dt="2022-04-06T01:21:21.083" v="1456"/>
          <pc:sldLayoutMkLst>
            <pc:docMk/>
            <pc:sldMasterMk cId="3162831418" sldId="2147483912"/>
            <pc:sldLayoutMk cId="2205610339" sldId="2147483938"/>
          </pc:sldLayoutMkLst>
        </pc:sldLayoutChg>
      </pc:sldMasterChg>
      <pc:sldMasterChg chg="setBg modSldLayout">
        <pc:chgData name="PME RSJD Ska" userId="5cf91b3ea628cd44" providerId="LiveId" clId="{325B045E-B02D-4E31-8328-146DB555FF47}" dt="2022-04-06T01:21:21.083" v="1456"/>
        <pc:sldMasterMkLst>
          <pc:docMk/>
          <pc:sldMasterMk cId="2081757848" sldId="2147483939"/>
        </pc:sldMasterMkLst>
        <pc:sldLayoutChg chg="setBg">
          <pc:chgData name="PME RSJD Ska" userId="5cf91b3ea628cd44" providerId="LiveId" clId="{325B045E-B02D-4E31-8328-146DB555FF47}" dt="2022-04-06T01:21:21.083" v="1456"/>
          <pc:sldLayoutMkLst>
            <pc:docMk/>
            <pc:sldMasterMk cId="2081757848" sldId="2147483939"/>
            <pc:sldLayoutMk cId="2851172110" sldId="2147483940"/>
          </pc:sldLayoutMkLst>
        </pc:sldLayoutChg>
        <pc:sldLayoutChg chg="setBg">
          <pc:chgData name="PME RSJD Ska" userId="5cf91b3ea628cd44" providerId="LiveId" clId="{325B045E-B02D-4E31-8328-146DB555FF47}" dt="2022-04-06T01:21:21.083" v="1456"/>
          <pc:sldLayoutMkLst>
            <pc:docMk/>
            <pc:sldMasterMk cId="2081757848" sldId="2147483939"/>
            <pc:sldLayoutMk cId="691413580" sldId="2147483941"/>
          </pc:sldLayoutMkLst>
        </pc:sldLayoutChg>
        <pc:sldLayoutChg chg="setBg">
          <pc:chgData name="PME RSJD Ska" userId="5cf91b3ea628cd44" providerId="LiveId" clId="{325B045E-B02D-4E31-8328-146DB555FF47}" dt="2022-04-06T01:21:21.083" v="1456"/>
          <pc:sldLayoutMkLst>
            <pc:docMk/>
            <pc:sldMasterMk cId="2081757848" sldId="2147483939"/>
            <pc:sldLayoutMk cId="2449272473" sldId="2147483942"/>
          </pc:sldLayoutMkLst>
        </pc:sldLayoutChg>
        <pc:sldLayoutChg chg="setBg">
          <pc:chgData name="PME RSJD Ska" userId="5cf91b3ea628cd44" providerId="LiveId" clId="{325B045E-B02D-4E31-8328-146DB555FF47}" dt="2022-04-06T01:21:21.083" v="1456"/>
          <pc:sldLayoutMkLst>
            <pc:docMk/>
            <pc:sldMasterMk cId="2081757848" sldId="2147483939"/>
            <pc:sldLayoutMk cId="739562584" sldId="2147483943"/>
          </pc:sldLayoutMkLst>
        </pc:sldLayoutChg>
        <pc:sldLayoutChg chg="setBg">
          <pc:chgData name="PME RSJD Ska" userId="5cf91b3ea628cd44" providerId="LiveId" clId="{325B045E-B02D-4E31-8328-146DB555FF47}" dt="2022-04-06T01:21:21.083" v="1456"/>
          <pc:sldLayoutMkLst>
            <pc:docMk/>
            <pc:sldMasterMk cId="2081757848" sldId="2147483939"/>
            <pc:sldLayoutMk cId="3336945497" sldId="2147483944"/>
          </pc:sldLayoutMkLst>
        </pc:sldLayoutChg>
        <pc:sldLayoutChg chg="setBg">
          <pc:chgData name="PME RSJD Ska" userId="5cf91b3ea628cd44" providerId="LiveId" clId="{325B045E-B02D-4E31-8328-146DB555FF47}" dt="2022-04-06T01:21:21.083" v="1456"/>
          <pc:sldLayoutMkLst>
            <pc:docMk/>
            <pc:sldMasterMk cId="2081757848" sldId="2147483939"/>
            <pc:sldLayoutMk cId="3510908302" sldId="2147483945"/>
          </pc:sldLayoutMkLst>
        </pc:sldLayoutChg>
        <pc:sldLayoutChg chg="setBg">
          <pc:chgData name="PME RSJD Ska" userId="5cf91b3ea628cd44" providerId="LiveId" clId="{325B045E-B02D-4E31-8328-146DB555FF47}" dt="2022-04-06T01:21:21.083" v="1456"/>
          <pc:sldLayoutMkLst>
            <pc:docMk/>
            <pc:sldMasterMk cId="2081757848" sldId="2147483939"/>
            <pc:sldLayoutMk cId="4122008586" sldId="2147483946"/>
          </pc:sldLayoutMkLst>
        </pc:sldLayoutChg>
        <pc:sldLayoutChg chg="setBg">
          <pc:chgData name="PME RSJD Ska" userId="5cf91b3ea628cd44" providerId="LiveId" clId="{325B045E-B02D-4E31-8328-146DB555FF47}" dt="2022-04-06T01:21:21.083" v="1456"/>
          <pc:sldLayoutMkLst>
            <pc:docMk/>
            <pc:sldMasterMk cId="2081757848" sldId="2147483939"/>
            <pc:sldLayoutMk cId="2019611030" sldId="2147483947"/>
          </pc:sldLayoutMkLst>
        </pc:sldLayoutChg>
        <pc:sldLayoutChg chg="setBg">
          <pc:chgData name="PME RSJD Ska" userId="5cf91b3ea628cd44" providerId="LiveId" clId="{325B045E-B02D-4E31-8328-146DB555FF47}" dt="2022-04-06T01:21:21.083" v="1456"/>
          <pc:sldLayoutMkLst>
            <pc:docMk/>
            <pc:sldMasterMk cId="2081757848" sldId="2147483939"/>
            <pc:sldLayoutMk cId="1083941799" sldId="2147483948"/>
          </pc:sldLayoutMkLst>
        </pc:sldLayoutChg>
        <pc:sldLayoutChg chg="setBg">
          <pc:chgData name="PME RSJD Ska" userId="5cf91b3ea628cd44" providerId="LiveId" clId="{325B045E-B02D-4E31-8328-146DB555FF47}" dt="2022-04-06T01:21:21.083" v="1456"/>
          <pc:sldLayoutMkLst>
            <pc:docMk/>
            <pc:sldMasterMk cId="2081757848" sldId="2147483939"/>
            <pc:sldLayoutMk cId="519788507" sldId="2147483949"/>
          </pc:sldLayoutMkLst>
        </pc:sldLayoutChg>
        <pc:sldLayoutChg chg="setBg">
          <pc:chgData name="PME RSJD Ska" userId="5cf91b3ea628cd44" providerId="LiveId" clId="{325B045E-B02D-4E31-8328-146DB555FF47}" dt="2022-04-06T01:21:21.083" v="1456"/>
          <pc:sldLayoutMkLst>
            <pc:docMk/>
            <pc:sldMasterMk cId="2081757848" sldId="2147483939"/>
            <pc:sldLayoutMk cId="3888980194" sldId="2147483950"/>
          </pc:sldLayoutMkLst>
        </pc:sldLayoutChg>
        <pc:sldLayoutChg chg="setBg">
          <pc:chgData name="PME RSJD Ska" userId="5cf91b3ea628cd44" providerId="LiveId" clId="{325B045E-B02D-4E31-8328-146DB555FF47}" dt="2022-04-06T01:21:21.083" v="1456"/>
          <pc:sldLayoutMkLst>
            <pc:docMk/>
            <pc:sldMasterMk cId="2081757848" sldId="2147483939"/>
            <pc:sldLayoutMk cId="975305704" sldId="2147483951"/>
          </pc:sldLayoutMkLst>
        </pc:sldLayoutChg>
        <pc:sldLayoutChg chg="setBg">
          <pc:chgData name="PME RSJD Ska" userId="5cf91b3ea628cd44" providerId="LiveId" clId="{325B045E-B02D-4E31-8328-146DB555FF47}" dt="2022-04-06T01:21:21.083" v="1456"/>
          <pc:sldLayoutMkLst>
            <pc:docMk/>
            <pc:sldMasterMk cId="2081757848" sldId="2147483939"/>
            <pc:sldLayoutMk cId="1243502950" sldId="2147483952"/>
          </pc:sldLayoutMkLst>
        </pc:sldLayoutChg>
        <pc:sldLayoutChg chg="setBg">
          <pc:chgData name="PME RSJD Ska" userId="5cf91b3ea628cd44" providerId="LiveId" clId="{325B045E-B02D-4E31-8328-146DB555FF47}" dt="2022-04-06T01:21:21.083" v="1456"/>
          <pc:sldLayoutMkLst>
            <pc:docMk/>
            <pc:sldMasterMk cId="2081757848" sldId="2147483939"/>
            <pc:sldLayoutMk cId="3678764993" sldId="2147483953"/>
          </pc:sldLayoutMkLst>
        </pc:sldLayoutChg>
        <pc:sldLayoutChg chg="setBg">
          <pc:chgData name="PME RSJD Ska" userId="5cf91b3ea628cd44" providerId="LiveId" clId="{325B045E-B02D-4E31-8328-146DB555FF47}" dt="2022-04-06T01:21:21.083" v="1456"/>
          <pc:sldLayoutMkLst>
            <pc:docMk/>
            <pc:sldMasterMk cId="2081757848" sldId="2147483939"/>
            <pc:sldLayoutMk cId="4118284631" sldId="2147483954"/>
          </pc:sldLayoutMkLst>
        </pc:sldLayoutChg>
        <pc:sldLayoutChg chg="setBg">
          <pc:chgData name="PME RSJD Ska" userId="5cf91b3ea628cd44" providerId="LiveId" clId="{325B045E-B02D-4E31-8328-146DB555FF47}" dt="2022-04-06T01:21:21.083" v="1456"/>
          <pc:sldLayoutMkLst>
            <pc:docMk/>
            <pc:sldMasterMk cId="2081757848" sldId="2147483939"/>
            <pc:sldLayoutMk cId="468769392" sldId="2147483955"/>
          </pc:sldLayoutMkLst>
        </pc:sldLayoutChg>
        <pc:sldLayoutChg chg="setBg">
          <pc:chgData name="PME RSJD Ska" userId="5cf91b3ea628cd44" providerId="LiveId" clId="{325B045E-B02D-4E31-8328-146DB555FF47}" dt="2022-04-06T01:21:21.083" v="1456"/>
          <pc:sldLayoutMkLst>
            <pc:docMk/>
            <pc:sldMasterMk cId="2081757848" sldId="2147483939"/>
            <pc:sldLayoutMk cId="1653642853" sldId="2147483956"/>
          </pc:sldLayoutMkLst>
        </pc:sldLayoutChg>
        <pc:sldLayoutChg chg="setBg">
          <pc:chgData name="PME RSJD Ska" userId="5cf91b3ea628cd44" providerId="LiveId" clId="{325B045E-B02D-4E31-8328-146DB555FF47}" dt="2022-04-06T01:21:21.083" v="1456"/>
          <pc:sldLayoutMkLst>
            <pc:docMk/>
            <pc:sldMasterMk cId="2081757848" sldId="2147483939"/>
            <pc:sldLayoutMk cId="3759132811" sldId="2147483957"/>
          </pc:sldLayoutMkLst>
        </pc:sldLayoutChg>
        <pc:sldLayoutChg chg="setBg">
          <pc:chgData name="PME RSJD Ska" userId="5cf91b3ea628cd44" providerId="LiveId" clId="{325B045E-B02D-4E31-8328-146DB555FF47}" dt="2022-04-06T01:21:21.083" v="1456"/>
          <pc:sldLayoutMkLst>
            <pc:docMk/>
            <pc:sldMasterMk cId="2081757848" sldId="2147483939"/>
            <pc:sldLayoutMk cId="153153560" sldId="2147483958"/>
          </pc:sldLayoutMkLst>
        </pc:sldLayoutChg>
        <pc:sldLayoutChg chg="setBg">
          <pc:chgData name="PME RSJD Ska" userId="5cf91b3ea628cd44" providerId="LiveId" clId="{325B045E-B02D-4E31-8328-146DB555FF47}" dt="2022-04-06T01:21:21.083" v="1456"/>
          <pc:sldLayoutMkLst>
            <pc:docMk/>
            <pc:sldMasterMk cId="2081757848" sldId="2147483939"/>
            <pc:sldLayoutMk cId="4225169089" sldId="2147483959"/>
          </pc:sldLayoutMkLst>
        </pc:sldLayoutChg>
        <pc:sldLayoutChg chg="setBg">
          <pc:chgData name="PME RSJD Ska" userId="5cf91b3ea628cd44" providerId="LiveId" clId="{325B045E-B02D-4E31-8328-146DB555FF47}" dt="2022-04-06T01:21:21.083" v="1456"/>
          <pc:sldLayoutMkLst>
            <pc:docMk/>
            <pc:sldMasterMk cId="2081757848" sldId="2147483939"/>
            <pc:sldLayoutMk cId="3915919608" sldId="2147483960"/>
          </pc:sldLayoutMkLst>
        </pc:sldLayoutChg>
      </pc:sldMasterChg>
      <pc:sldMasterChg chg="setBg modSldLayout">
        <pc:chgData name="PME RSJD Ska" userId="5cf91b3ea628cd44" providerId="LiveId" clId="{325B045E-B02D-4E31-8328-146DB555FF47}" dt="2022-04-06T01:21:21.083" v="1456"/>
        <pc:sldMasterMkLst>
          <pc:docMk/>
          <pc:sldMasterMk cId="3364171354" sldId="2147483961"/>
        </pc:sldMasterMkLst>
        <pc:sldLayoutChg chg="setBg">
          <pc:chgData name="PME RSJD Ska" userId="5cf91b3ea628cd44" providerId="LiveId" clId="{325B045E-B02D-4E31-8328-146DB555FF47}" dt="2022-04-06T01:21:21.083" v="1456"/>
          <pc:sldLayoutMkLst>
            <pc:docMk/>
            <pc:sldMasterMk cId="3364171354" sldId="2147483961"/>
            <pc:sldLayoutMk cId="534661248" sldId="2147483962"/>
          </pc:sldLayoutMkLst>
        </pc:sldLayoutChg>
        <pc:sldLayoutChg chg="setBg">
          <pc:chgData name="PME RSJD Ska" userId="5cf91b3ea628cd44" providerId="LiveId" clId="{325B045E-B02D-4E31-8328-146DB555FF47}" dt="2022-04-06T01:21:21.083" v="1456"/>
          <pc:sldLayoutMkLst>
            <pc:docMk/>
            <pc:sldMasterMk cId="3364171354" sldId="2147483961"/>
            <pc:sldLayoutMk cId="1322869122" sldId="2147483963"/>
          </pc:sldLayoutMkLst>
        </pc:sldLayoutChg>
        <pc:sldLayoutChg chg="setBg">
          <pc:chgData name="PME RSJD Ska" userId="5cf91b3ea628cd44" providerId="LiveId" clId="{325B045E-B02D-4E31-8328-146DB555FF47}" dt="2022-04-06T01:21:21.083" v="1456"/>
          <pc:sldLayoutMkLst>
            <pc:docMk/>
            <pc:sldMasterMk cId="3364171354" sldId="2147483961"/>
            <pc:sldLayoutMk cId="3355749568" sldId="2147483964"/>
          </pc:sldLayoutMkLst>
        </pc:sldLayoutChg>
        <pc:sldLayoutChg chg="setBg">
          <pc:chgData name="PME RSJD Ska" userId="5cf91b3ea628cd44" providerId="LiveId" clId="{325B045E-B02D-4E31-8328-146DB555FF47}" dt="2022-04-06T01:21:21.083" v="1456"/>
          <pc:sldLayoutMkLst>
            <pc:docMk/>
            <pc:sldMasterMk cId="3364171354" sldId="2147483961"/>
            <pc:sldLayoutMk cId="1769096624" sldId="2147483965"/>
          </pc:sldLayoutMkLst>
        </pc:sldLayoutChg>
        <pc:sldLayoutChg chg="setBg">
          <pc:chgData name="PME RSJD Ska" userId="5cf91b3ea628cd44" providerId="LiveId" clId="{325B045E-B02D-4E31-8328-146DB555FF47}" dt="2022-04-06T01:21:21.083" v="1456"/>
          <pc:sldLayoutMkLst>
            <pc:docMk/>
            <pc:sldMasterMk cId="3364171354" sldId="2147483961"/>
            <pc:sldLayoutMk cId="2288364238" sldId="2147483966"/>
          </pc:sldLayoutMkLst>
        </pc:sldLayoutChg>
        <pc:sldLayoutChg chg="setBg">
          <pc:chgData name="PME RSJD Ska" userId="5cf91b3ea628cd44" providerId="LiveId" clId="{325B045E-B02D-4E31-8328-146DB555FF47}" dt="2022-04-06T01:21:21.083" v="1456"/>
          <pc:sldLayoutMkLst>
            <pc:docMk/>
            <pc:sldMasterMk cId="3364171354" sldId="2147483961"/>
            <pc:sldLayoutMk cId="1022874591" sldId="2147483967"/>
          </pc:sldLayoutMkLst>
        </pc:sldLayoutChg>
        <pc:sldLayoutChg chg="setBg">
          <pc:chgData name="PME RSJD Ska" userId="5cf91b3ea628cd44" providerId="LiveId" clId="{325B045E-B02D-4E31-8328-146DB555FF47}" dt="2022-04-06T01:21:21.083" v="1456"/>
          <pc:sldLayoutMkLst>
            <pc:docMk/>
            <pc:sldMasterMk cId="3364171354" sldId="2147483961"/>
            <pc:sldLayoutMk cId="1055020695" sldId="2147483968"/>
          </pc:sldLayoutMkLst>
        </pc:sldLayoutChg>
        <pc:sldLayoutChg chg="setBg">
          <pc:chgData name="PME RSJD Ska" userId="5cf91b3ea628cd44" providerId="LiveId" clId="{325B045E-B02D-4E31-8328-146DB555FF47}" dt="2022-04-06T01:21:21.083" v="1456"/>
          <pc:sldLayoutMkLst>
            <pc:docMk/>
            <pc:sldMasterMk cId="3364171354" sldId="2147483961"/>
            <pc:sldLayoutMk cId="1861922850" sldId="2147483969"/>
          </pc:sldLayoutMkLst>
        </pc:sldLayoutChg>
        <pc:sldLayoutChg chg="setBg">
          <pc:chgData name="PME RSJD Ska" userId="5cf91b3ea628cd44" providerId="LiveId" clId="{325B045E-B02D-4E31-8328-146DB555FF47}" dt="2022-04-06T01:21:21.083" v="1456"/>
          <pc:sldLayoutMkLst>
            <pc:docMk/>
            <pc:sldMasterMk cId="3364171354" sldId="2147483961"/>
            <pc:sldLayoutMk cId="869415802" sldId="2147483970"/>
          </pc:sldLayoutMkLst>
        </pc:sldLayoutChg>
        <pc:sldLayoutChg chg="setBg">
          <pc:chgData name="PME RSJD Ska" userId="5cf91b3ea628cd44" providerId="LiveId" clId="{325B045E-B02D-4E31-8328-146DB555FF47}" dt="2022-04-06T01:21:21.083" v="1456"/>
          <pc:sldLayoutMkLst>
            <pc:docMk/>
            <pc:sldMasterMk cId="3364171354" sldId="2147483961"/>
            <pc:sldLayoutMk cId="2893688905" sldId="2147483971"/>
          </pc:sldLayoutMkLst>
        </pc:sldLayoutChg>
        <pc:sldLayoutChg chg="setBg">
          <pc:chgData name="PME RSJD Ska" userId="5cf91b3ea628cd44" providerId="LiveId" clId="{325B045E-B02D-4E31-8328-146DB555FF47}" dt="2022-04-06T01:21:21.083" v="1456"/>
          <pc:sldLayoutMkLst>
            <pc:docMk/>
            <pc:sldMasterMk cId="3364171354" sldId="2147483961"/>
            <pc:sldLayoutMk cId="425273305" sldId="2147483972"/>
          </pc:sldLayoutMkLst>
        </pc:sldLayoutChg>
        <pc:sldLayoutChg chg="setBg">
          <pc:chgData name="PME RSJD Ska" userId="5cf91b3ea628cd44" providerId="LiveId" clId="{325B045E-B02D-4E31-8328-146DB555FF47}" dt="2022-04-06T01:21:21.083" v="1456"/>
          <pc:sldLayoutMkLst>
            <pc:docMk/>
            <pc:sldMasterMk cId="3364171354" sldId="2147483961"/>
            <pc:sldLayoutMk cId="2386564075" sldId="2147483973"/>
          </pc:sldLayoutMkLst>
        </pc:sldLayoutChg>
        <pc:sldLayoutChg chg="setBg">
          <pc:chgData name="PME RSJD Ska" userId="5cf91b3ea628cd44" providerId="LiveId" clId="{325B045E-B02D-4E31-8328-146DB555FF47}" dt="2022-04-06T01:21:21.083" v="1456"/>
          <pc:sldLayoutMkLst>
            <pc:docMk/>
            <pc:sldMasterMk cId="3364171354" sldId="2147483961"/>
            <pc:sldLayoutMk cId="1633491224" sldId="2147483974"/>
          </pc:sldLayoutMkLst>
        </pc:sldLayoutChg>
        <pc:sldLayoutChg chg="setBg">
          <pc:chgData name="PME RSJD Ska" userId="5cf91b3ea628cd44" providerId="LiveId" clId="{325B045E-B02D-4E31-8328-146DB555FF47}" dt="2022-04-06T01:21:21.083" v="1456"/>
          <pc:sldLayoutMkLst>
            <pc:docMk/>
            <pc:sldMasterMk cId="3364171354" sldId="2147483961"/>
            <pc:sldLayoutMk cId="438547100" sldId="2147483975"/>
          </pc:sldLayoutMkLst>
        </pc:sldLayoutChg>
        <pc:sldLayoutChg chg="setBg">
          <pc:chgData name="PME RSJD Ska" userId="5cf91b3ea628cd44" providerId="LiveId" clId="{325B045E-B02D-4E31-8328-146DB555FF47}" dt="2022-04-06T01:21:21.083" v="1456"/>
          <pc:sldLayoutMkLst>
            <pc:docMk/>
            <pc:sldMasterMk cId="3364171354" sldId="2147483961"/>
            <pc:sldLayoutMk cId="3551772623" sldId="2147483976"/>
          </pc:sldLayoutMkLst>
        </pc:sldLayoutChg>
        <pc:sldLayoutChg chg="setBg">
          <pc:chgData name="PME RSJD Ska" userId="5cf91b3ea628cd44" providerId="LiveId" clId="{325B045E-B02D-4E31-8328-146DB555FF47}" dt="2022-04-06T01:21:21.083" v="1456"/>
          <pc:sldLayoutMkLst>
            <pc:docMk/>
            <pc:sldMasterMk cId="3364171354" sldId="2147483961"/>
            <pc:sldLayoutMk cId="2457984288" sldId="2147483977"/>
          </pc:sldLayoutMkLst>
        </pc:sldLayoutChg>
        <pc:sldLayoutChg chg="setBg">
          <pc:chgData name="PME RSJD Ska" userId="5cf91b3ea628cd44" providerId="LiveId" clId="{325B045E-B02D-4E31-8328-146DB555FF47}" dt="2022-04-06T01:21:21.083" v="1456"/>
          <pc:sldLayoutMkLst>
            <pc:docMk/>
            <pc:sldMasterMk cId="3364171354" sldId="2147483961"/>
            <pc:sldLayoutMk cId="3657082663" sldId="2147483978"/>
          </pc:sldLayoutMkLst>
        </pc:sldLayoutChg>
        <pc:sldLayoutChg chg="setBg">
          <pc:chgData name="PME RSJD Ska" userId="5cf91b3ea628cd44" providerId="LiveId" clId="{325B045E-B02D-4E31-8328-146DB555FF47}" dt="2022-04-06T01:21:21.083" v="1456"/>
          <pc:sldLayoutMkLst>
            <pc:docMk/>
            <pc:sldMasterMk cId="3364171354" sldId="2147483961"/>
            <pc:sldLayoutMk cId="64004437" sldId="2147483979"/>
          </pc:sldLayoutMkLst>
        </pc:sldLayoutChg>
      </pc:sldMasterChg>
      <pc:sldMasterChg chg="setBg modSldLayout">
        <pc:chgData name="PME RSJD Ska" userId="5cf91b3ea628cd44" providerId="LiveId" clId="{325B045E-B02D-4E31-8328-146DB555FF47}" dt="2022-04-06T01:21:21.083" v="1456"/>
        <pc:sldMasterMkLst>
          <pc:docMk/>
          <pc:sldMasterMk cId="1201224189" sldId="2147483980"/>
        </pc:sldMasterMkLst>
        <pc:sldLayoutChg chg="setBg">
          <pc:chgData name="PME RSJD Ska" userId="5cf91b3ea628cd44" providerId="LiveId" clId="{325B045E-B02D-4E31-8328-146DB555FF47}" dt="2022-04-06T01:21:21.083" v="1456"/>
          <pc:sldLayoutMkLst>
            <pc:docMk/>
            <pc:sldMasterMk cId="1201224189" sldId="2147483980"/>
            <pc:sldLayoutMk cId="192465268" sldId="2147483981"/>
          </pc:sldLayoutMkLst>
        </pc:sldLayoutChg>
        <pc:sldLayoutChg chg="setBg">
          <pc:chgData name="PME RSJD Ska" userId="5cf91b3ea628cd44" providerId="LiveId" clId="{325B045E-B02D-4E31-8328-146DB555FF47}" dt="2022-04-06T01:21:21.083" v="1456"/>
          <pc:sldLayoutMkLst>
            <pc:docMk/>
            <pc:sldMasterMk cId="1201224189" sldId="2147483980"/>
            <pc:sldLayoutMk cId="2267137913" sldId="2147483982"/>
          </pc:sldLayoutMkLst>
        </pc:sldLayoutChg>
        <pc:sldLayoutChg chg="setBg">
          <pc:chgData name="PME RSJD Ska" userId="5cf91b3ea628cd44" providerId="LiveId" clId="{325B045E-B02D-4E31-8328-146DB555FF47}" dt="2022-04-06T01:21:21.083" v="1456"/>
          <pc:sldLayoutMkLst>
            <pc:docMk/>
            <pc:sldMasterMk cId="1201224189" sldId="2147483980"/>
            <pc:sldLayoutMk cId="1770539630" sldId="2147483983"/>
          </pc:sldLayoutMkLst>
        </pc:sldLayoutChg>
        <pc:sldLayoutChg chg="setBg">
          <pc:chgData name="PME RSJD Ska" userId="5cf91b3ea628cd44" providerId="LiveId" clId="{325B045E-B02D-4E31-8328-146DB555FF47}" dt="2022-04-06T01:21:21.083" v="1456"/>
          <pc:sldLayoutMkLst>
            <pc:docMk/>
            <pc:sldMasterMk cId="1201224189" sldId="2147483980"/>
            <pc:sldLayoutMk cId="3237685026" sldId="2147483984"/>
          </pc:sldLayoutMkLst>
        </pc:sldLayoutChg>
        <pc:sldLayoutChg chg="setBg">
          <pc:chgData name="PME RSJD Ska" userId="5cf91b3ea628cd44" providerId="LiveId" clId="{325B045E-B02D-4E31-8328-146DB555FF47}" dt="2022-04-06T01:21:21.083" v="1456"/>
          <pc:sldLayoutMkLst>
            <pc:docMk/>
            <pc:sldMasterMk cId="1201224189" sldId="2147483980"/>
            <pc:sldLayoutMk cId="2081700958" sldId="2147483985"/>
          </pc:sldLayoutMkLst>
        </pc:sldLayoutChg>
        <pc:sldLayoutChg chg="setBg">
          <pc:chgData name="PME RSJD Ska" userId="5cf91b3ea628cd44" providerId="LiveId" clId="{325B045E-B02D-4E31-8328-146DB555FF47}" dt="2022-04-06T01:21:21.083" v="1456"/>
          <pc:sldLayoutMkLst>
            <pc:docMk/>
            <pc:sldMasterMk cId="1201224189" sldId="2147483980"/>
            <pc:sldLayoutMk cId="1881877015" sldId="2147483986"/>
          </pc:sldLayoutMkLst>
        </pc:sldLayoutChg>
        <pc:sldLayoutChg chg="setBg">
          <pc:chgData name="PME RSJD Ska" userId="5cf91b3ea628cd44" providerId="LiveId" clId="{325B045E-B02D-4E31-8328-146DB555FF47}" dt="2022-04-06T01:21:21.083" v="1456"/>
          <pc:sldLayoutMkLst>
            <pc:docMk/>
            <pc:sldMasterMk cId="1201224189" sldId="2147483980"/>
            <pc:sldLayoutMk cId="2379339577" sldId="2147483987"/>
          </pc:sldLayoutMkLst>
        </pc:sldLayoutChg>
        <pc:sldLayoutChg chg="setBg">
          <pc:chgData name="PME RSJD Ska" userId="5cf91b3ea628cd44" providerId="LiveId" clId="{325B045E-B02D-4E31-8328-146DB555FF47}" dt="2022-04-06T01:21:21.083" v="1456"/>
          <pc:sldLayoutMkLst>
            <pc:docMk/>
            <pc:sldMasterMk cId="1201224189" sldId="2147483980"/>
            <pc:sldLayoutMk cId="3192833087" sldId="2147483988"/>
          </pc:sldLayoutMkLst>
        </pc:sldLayoutChg>
        <pc:sldLayoutChg chg="setBg">
          <pc:chgData name="PME RSJD Ska" userId="5cf91b3ea628cd44" providerId="LiveId" clId="{325B045E-B02D-4E31-8328-146DB555FF47}" dt="2022-04-06T01:21:21.083" v="1456"/>
          <pc:sldLayoutMkLst>
            <pc:docMk/>
            <pc:sldMasterMk cId="1201224189" sldId="2147483980"/>
            <pc:sldLayoutMk cId="1713212931" sldId="2147483989"/>
          </pc:sldLayoutMkLst>
        </pc:sldLayoutChg>
        <pc:sldLayoutChg chg="setBg">
          <pc:chgData name="PME RSJD Ska" userId="5cf91b3ea628cd44" providerId="LiveId" clId="{325B045E-B02D-4E31-8328-146DB555FF47}" dt="2022-04-06T01:21:21.083" v="1456"/>
          <pc:sldLayoutMkLst>
            <pc:docMk/>
            <pc:sldMasterMk cId="1201224189" sldId="2147483980"/>
            <pc:sldLayoutMk cId="3282789559" sldId="2147483990"/>
          </pc:sldLayoutMkLst>
        </pc:sldLayoutChg>
        <pc:sldLayoutChg chg="setBg">
          <pc:chgData name="PME RSJD Ska" userId="5cf91b3ea628cd44" providerId="LiveId" clId="{325B045E-B02D-4E31-8328-146DB555FF47}" dt="2022-04-06T01:21:21.083" v="1456"/>
          <pc:sldLayoutMkLst>
            <pc:docMk/>
            <pc:sldMasterMk cId="1201224189" sldId="2147483980"/>
            <pc:sldLayoutMk cId="2449967409" sldId="2147483991"/>
          </pc:sldLayoutMkLst>
        </pc:sldLayoutChg>
        <pc:sldLayoutChg chg="setBg">
          <pc:chgData name="PME RSJD Ska" userId="5cf91b3ea628cd44" providerId="LiveId" clId="{325B045E-B02D-4E31-8328-146DB555FF47}" dt="2022-04-06T01:21:21.083" v="1456"/>
          <pc:sldLayoutMkLst>
            <pc:docMk/>
            <pc:sldMasterMk cId="1201224189" sldId="2147483980"/>
            <pc:sldLayoutMk cId="4133378111" sldId="2147483992"/>
          </pc:sldLayoutMkLst>
        </pc:sldLayoutChg>
        <pc:sldLayoutChg chg="setBg">
          <pc:chgData name="PME RSJD Ska" userId="5cf91b3ea628cd44" providerId="LiveId" clId="{325B045E-B02D-4E31-8328-146DB555FF47}" dt="2022-04-06T01:21:21.083" v="1456"/>
          <pc:sldLayoutMkLst>
            <pc:docMk/>
            <pc:sldMasterMk cId="1201224189" sldId="2147483980"/>
            <pc:sldLayoutMk cId="4059356729" sldId="2147483993"/>
          </pc:sldLayoutMkLst>
        </pc:sldLayoutChg>
        <pc:sldLayoutChg chg="setBg">
          <pc:chgData name="PME RSJD Ska" userId="5cf91b3ea628cd44" providerId="LiveId" clId="{325B045E-B02D-4E31-8328-146DB555FF47}" dt="2022-04-06T01:21:21.083" v="1456"/>
          <pc:sldLayoutMkLst>
            <pc:docMk/>
            <pc:sldMasterMk cId="1201224189" sldId="2147483980"/>
            <pc:sldLayoutMk cId="2281406970" sldId="2147483994"/>
          </pc:sldLayoutMkLst>
        </pc:sldLayoutChg>
        <pc:sldLayoutChg chg="setBg">
          <pc:chgData name="PME RSJD Ska" userId="5cf91b3ea628cd44" providerId="LiveId" clId="{325B045E-B02D-4E31-8328-146DB555FF47}" dt="2022-04-06T01:21:21.083" v="1456"/>
          <pc:sldLayoutMkLst>
            <pc:docMk/>
            <pc:sldMasterMk cId="1201224189" sldId="2147483980"/>
            <pc:sldLayoutMk cId="3515616207" sldId="2147483995"/>
          </pc:sldLayoutMkLst>
        </pc:sldLayoutChg>
        <pc:sldLayoutChg chg="setBg">
          <pc:chgData name="PME RSJD Ska" userId="5cf91b3ea628cd44" providerId="LiveId" clId="{325B045E-B02D-4E31-8328-146DB555FF47}" dt="2022-04-06T01:21:21.083" v="1456"/>
          <pc:sldLayoutMkLst>
            <pc:docMk/>
            <pc:sldMasterMk cId="1201224189" sldId="2147483980"/>
            <pc:sldLayoutMk cId="743467935" sldId="2147483996"/>
          </pc:sldLayoutMkLst>
        </pc:sldLayoutChg>
        <pc:sldLayoutChg chg="setBg">
          <pc:chgData name="PME RSJD Ska" userId="5cf91b3ea628cd44" providerId="LiveId" clId="{325B045E-B02D-4E31-8328-146DB555FF47}" dt="2022-04-06T01:21:21.083" v="1456"/>
          <pc:sldLayoutMkLst>
            <pc:docMk/>
            <pc:sldMasterMk cId="1201224189" sldId="2147483980"/>
            <pc:sldLayoutMk cId="4253087882" sldId="2147483997"/>
          </pc:sldLayoutMkLst>
        </pc:sldLayoutChg>
        <pc:sldLayoutChg chg="setBg">
          <pc:chgData name="PME RSJD Ska" userId="5cf91b3ea628cd44" providerId="LiveId" clId="{325B045E-B02D-4E31-8328-146DB555FF47}" dt="2022-04-06T01:21:21.083" v="1456"/>
          <pc:sldLayoutMkLst>
            <pc:docMk/>
            <pc:sldMasterMk cId="1201224189" sldId="2147483980"/>
            <pc:sldLayoutMk cId="1349894390" sldId="2147483998"/>
          </pc:sldLayoutMkLst>
        </pc:sldLayoutChg>
        <pc:sldLayoutChg chg="setBg">
          <pc:chgData name="PME RSJD Ska" userId="5cf91b3ea628cd44" providerId="LiveId" clId="{325B045E-B02D-4E31-8328-146DB555FF47}" dt="2022-04-06T01:21:21.083" v="1456"/>
          <pc:sldLayoutMkLst>
            <pc:docMk/>
            <pc:sldMasterMk cId="1201224189" sldId="2147483980"/>
            <pc:sldLayoutMk cId="2222783632" sldId="2147483999"/>
          </pc:sldLayoutMkLst>
        </pc:sldLayoutChg>
        <pc:sldLayoutChg chg="setBg">
          <pc:chgData name="PME RSJD Ska" userId="5cf91b3ea628cd44" providerId="LiveId" clId="{325B045E-B02D-4E31-8328-146DB555FF47}" dt="2022-04-06T01:21:21.083" v="1456"/>
          <pc:sldLayoutMkLst>
            <pc:docMk/>
            <pc:sldMasterMk cId="1201224189" sldId="2147483980"/>
            <pc:sldLayoutMk cId="2045372604" sldId="2147484000"/>
          </pc:sldLayoutMkLst>
        </pc:sldLayoutChg>
        <pc:sldLayoutChg chg="setBg">
          <pc:chgData name="PME RSJD Ska" userId="5cf91b3ea628cd44" providerId="LiveId" clId="{325B045E-B02D-4E31-8328-146DB555FF47}" dt="2022-04-06T01:21:21.083" v="1456"/>
          <pc:sldLayoutMkLst>
            <pc:docMk/>
            <pc:sldMasterMk cId="1201224189" sldId="2147483980"/>
            <pc:sldLayoutMk cId="4288975482" sldId="2147484001"/>
          </pc:sldLayoutMkLst>
        </pc:sldLayoutChg>
        <pc:sldLayoutChg chg="setBg">
          <pc:chgData name="PME RSJD Ska" userId="5cf91b3ea628cd44" providerId="LiveId" clId="{325B045E-B02D-4E31-8328-146DB555FF47}" dt="2022-04-06T01:21:21.083" v="1456"/>
          <pc:sldLayoutMkLst>
            <pc:docMk/>
            <pc:sldMasterMk cId="1201224189" sldId="2147483980"/>
            <pc:sldLayoutMk cId="3192844754" sldId="2147484002"/>
          </pc:sldLayoutMkLst>
        </pc:sldLayoutChg>
        <pc:sldLayoutChg chg="setBg">
          <pc:chgData name="PME RSJD Ska" userId="5cf91b3ea628cd44" providerId="LiveId" clId="{325B045E-B02D-4E31-8328-146DB555FF47}" dt="2022-04-06T01:21:21.083" v="1456"/>
          <pc:sldLayoutMkLst>
            <pc:docMk/>
            <pc:sldMasterMk cId="1201224189" sldId="2147483980"/>
            <pc:sldLayoutMk cId="2324721352" sldId="2147484003"/>
          </pc:sldLayoutMkLst>
        </pc:sldLayoutChg>
        <pc:sldLayoutChg chg="setBg">
          <pc:chgData name="PME RSJD Ska" userId="5cf91b3ea628cd44" providerId="LiveId" clId="{325B045E-B02D-4E31-8328-146DB555FF47}" dt="2022-04-06T01:21:21.083" v="1456"/>
          <pc:sldLayoutMkLst>
            <pc:docMk/>
            <pc:sldMasterMk cId="1201224189" sldId="2147483980"/>
            <pc:sldLayoutMk cId="58425329" sldId="2147484004"/>
          </pc:sldLayoutMkLst>
        </pc:sldLayoutChg>
        <pc:sldLayoutChg chg="setBg">
          <pc:chgData name="PME RSJD Ska" userId="5cf91b3ea628cd44" providerId="LiveId" clId="{325B045E-B02D-4E31-8328-146DB555FF47}" dt="2022-04-06T01:21:21.083" v="1456"/>
          <pc:sldLayoutMkLst>
            <pc:docMk/>
            <pc:sldMasterMk cId="1201224189" sldId="2147483980"/>
            <pc:sldLayoutMk cId="2315713058" sldId="2147484005"/>
          </pc:sldLayoutMkLst>
        </pc:sldLayoutChg>
        <pc:sldLayoutChg chg="setBg">
          <pc:chgData name="PME RSJD Ska" userId="5cf91b3ea628cd44" providerId="LiveId" clId="{325B045E-B02D-4E31-8328-146DB555FF47}" dt="2022-04-06T01:21:21.083" v="1456"/>
          <pc:sldLayoutMkLst>
            <pc:docMk/>
            <pc:sldMasterMk cId="1201224189" sldId="2147483980"/>
            <pc:sldLayoutMk cId="2707870352" sldId="2147484006"/>
          </pc:sldLayoutMkLst>
        </pc:sldLayoutChg>
        <pc:sldLayoutChg chg="setBg">
          <pc:chgData name="PME RSJD Ska" userId="5cf91b3ea628cd44" providerId="LiveId" clId="{325B045E-B02D-4E31-8328-146DB555FF47}" dt="2022-04-06T01:21:21.083" v="1456"/>
          <pc:sldLayoutMkLst>
            <pc:docMk/>
            <pc:sldMasterMk cId="1201224189" sldId="2147483980"/>
            <pc:sldLayoutMk cId="1616543139" sldId="2147484007"/>
          </pc:sldLayoutMkLst>
        </pc:sldLayoutChg>
        <pc:sldLayoutChg chg="setBg">
          <pc:chgData name="PME RSJD Ska" userId="5cf91b3ea628cd44" providerId="LiveId" clId="{325B045E-B02D-4E31-8328-146DB555FF47}" dt="2022-04-06T01:21:21.083" v="1456"/>
          <pc:sldLayoutMkLst>
            <pc:docMk/>
            <pc:sldMasterMk cId="1201224189" sldId="2147483980"/>
            <pc:sldLayoutMk cId="4228391830" sldId="2147484008"/>
          </pc:sldLayoutMkLst>
        </pc:sldLayoutChg>
        <pc:sldLayoutChg chg="setBg">
          <pc:chgData name="PME RSJD Ska" userId="5cf91b3ea628cd44" providerId="LiveId" clId="{325B045E-B02D-4E31-8328-146DB555FF47}" dt="2022-04-06T01:21:21.083" v="1456"/>
          <pc:sldLayoutMkLst>
            <pc:docMk/>
            <pc:sldMasterMk cId="1201224189" sldId="2147483980"/>
            <pc:sldLayoutMk cId="3373153089" sldId="2147484009"/>
          </pc:sldLayoutMkLst>
        </pc:sldLayoutChg>
        <pc:sldLayoutChg chg="setBg">
          <pc:chgData name="PME RSJD Ska" userId="5cf91b3ea628cd44" providerId="LiveId" clId="{325B045E-B02D-4E31-8328-146DB555FF47}" dt="2022-04-06T01:21:21.083" v="1456"/>
          <pc:sldLayoutMkLst>
            <pc:docMk/>
            <pc:sldMasterMk cId="1201224189" sldId="2147483980"/>
            <pc:sldLayoutMk cId="1249321073" sldId="2147484010"/>
          </pc:sldLayoutMkLst>
        </pc:sldLayoutChg>
        <pc:sldLayoutChg chg="setBg">
          <pc:chgData name="PME RSJD Ska" userId="5cf91b3ea628cd44" providerId="LiveId" clId="{325B045E-B02D-4E31-8328-146DB555FF47}" dt="2022-04-06T01:21:21.083" v="1456"/>
          <pc:sldLayoutMkLst>
            <pc:docMk/>
            <pc:sldMasterMk cId="1201224189" sldId="2147483980"/>
            <pc:sldLayoutMk cId="2809660791" sldId="2147484011"/>
          </pc:sldLayoutMkLst>
        </pc:sldLayoutChg>
        <pc:sldLayoutChg chg="setBg">
          <pc:chgData name="PME RSJD Ska" userId="5cf91b3ea628cd44" providerId="LiveId" clId="{325B045E-B02D-4E31-8328-146DB555FF47}" dt="2022-04-06T01:21:21.083" v="1456"/>
          <pc:sldLayoutMkLst>
            <pc:docMk/>
            <pc:sldMasterMk cId="1201224189" sldId="2147483980"/>
            <pc:sldLayoutMk cId="1471981737" sldId="2147484012"/>
          </pc:sldLayoutMkLst>
        </pc:sldLayoutChg>
        <pc:sldLayoutChg chg="setBg">
          <pc:chgData name="PME RSJD Ska" userId="5cf91b3ea628cd44" providerId="LiveId" clId="{325B045E-B02D-4E31-8328-146DB555FF47}" dt="2022-04-06T01:21:21.083" v="1456"/>
          <pc:sldLayoutMkLst>
            <pc:docMk/>
            <pc:sldMasterMk cId="1201224189" sldId="2147483980"/>
            <pc:sldLayoutMk cId="2581575103" sldId="2147484013"/>
          </pc:sldLayoutMkLst>
        </pc:sldLayoutChg>
        <pc:sldLayoutChg chg="setBg">
          <pc:chgData name="PME RSJD Ska" userId="5cf91b3ea628cd44" providerId="LiveId" clId="{325B045E-B02D-4E31-8328-146DB555FF47}" dt="2022-04-06T01:21:21.083" v="1456"/>
          <pc:sldLayoutMkLst>
            <pc:docMk/>
            <pc:sldMasterMk cId="1201224189" sldId="2147483980"/>
            <pc:sldLayoutMk cId="2398507535" sldId="2147484014"/>
          </pc:sldLayoutMkLst>
        </pc:sldLayoutChg>
        <pc:sldLayoutChg chg="setBg">
          <pc:chgData name="PME RSJD Ska" userId="5cf91b3ea628cd44" providerId="LiveId" clId="{325B045E-B02D-4E31-8328-146DB555FF47}" dt="2022-04-06T01:21:21.083" v="1456"/>
          <pc:sldLayoutMkLst>
            <pc:docMk/>
            <pc:sldMasterMk cId="1201224189" sldId="2147483980"/>
            <pc:sldLayoutMk cId="3345201727" sldId="2147484015"/>
          </pc:sldLayoutMkLst>
        </pc:sldLayoutChg>
        <pc:sldLayoutChg chg="setBg">
          <pc:chgData name="PME RSJD Ska" userId="5cf91b3ea628cd44" providerId="LiveId" clId="{325B045E-B02D-4E31-8328-146DB555FF47}" dt="2022-04-06T01:21:21.083" v="1456"/>
          <pc:sldLayoutMkLst>
            <pc:docMk/>
            <pc:sldMasterMk cId="1201224189" sldId="2147483980"/>
            <pc:sldLayoutMk cId="800389898" sldId="2147484016"/>
          </pc:sldLayoutMkLst>
        </pc:sldLayoutChg>
        <pc:sldLayoutChg chg="setBg">
          <pc:chgData name="PME RSJD Ska" userId="5cf91b3ea628cd44" providerId="LiveId" clId="{325B045E-B02D-4E31-8328-146DB555FF47}" dt="2022-04-06T01:21:21.083" v="1456"/>
          <pc:sldLayoutMkLst>
            <pc:docMk/>
            <pc:sldMasterMk cId="1201224189" sldId="2147483980"/>
            <pc:sldLayoutMk cId="1859602298" sldId="2147484017"/>
          </pc:sldLayoutMkLst>
        </pc:sldLayoutChg>
        <pc:sldLayoutChg chg="setBg">
          <pc:chgData name="PME RSJD Ska" userId="5cf91b3ea628cd44" providerId="LiveId" clId="{325B045E-B02D-4E31-8328-146DB555FF47}" dt="2022-04-06T01:21:21.083" v="1456"/>
          <pc:sldLayoutMkLst>
            <pc:docMk/>
            <pc:sldMasterMk cId="1201224189" sldId="2147483980"/>
            <pc:sldLayoutMk cId="3755211280" sldId="2147484018"/>
          </pc:sldLayoutMkLst>
        </pc:sldLayoutChg>
        <pc:sldLayoutChg chg="setBg">
          <pc:chgData name="PME RSJD Ska" userId="5cf91b3ea628cd44" providerId="LiveId" clId="{325B045E-B02D-4E31-8328-146DB555FF47}" dt="2022-04-06T01:21:21.083" v="1456"/>
          <pc:sldLayoutMkLst>
            <pc:docMk/>
            <pc:sldMasterMk cId="1201224189" sldId="2147483980"/>
            <pc:sldLayoutMk cId="1751477465" sldId="2147484019"/>
          </pc:sldLayoutMkLst>
        </pc:sldLayoutChg>
        <pc:sldLayoutChg chg="setBg">
          <pc:chgData name="PME RSJD Ska" userId="5cf91b3ea628cd44" providerId="LiveId" clId="{325B045E-B02D-4E31-8328-146DB555FF47}" dt="2022-04-06T01:21:21.083" v="1456"/>
          <pc:sldLayoutMkLst>
            <pc:docMk/>
            <pc:sldMasterMk cId="1201224189" sldId="2147483980"/>
            <pc:sldLayoutMk cId="2679094368" sldId="2147484020"/>
          </pc:sldLayoutMkLst>
        </pc:sldLayoutChg>
        <pc:sldLayoutChg chg="setBg">
          <pc:chgData name="PME RSJD Ska" userId="5cf91b3ea628cd44" providerId="LiveId" clId="{325B045E-B02D-4E31-8328-146DB555FF47}" dt="2022-04-06T01:21:21.083" v="1456"/>
          <pc:sldLayoutMkLst>
            <pc:docMk/>
            <pc:sldMasterMk cId="1201224189" sldId="2147483980"/>
            <pc:sldLayoutMk cId="2909081487" sldId="2147484021"/>
          </pc:sldLayoutMkLst>
        </pc:sldLayoutChg>
        <pc:sldLayoutChg chg="setBg">
          <pc:chgData name="PME RSJD Ska" userId="5cf91b3ea628cd44" providerId="LiveId" clId="{325B045E-B02D-4E31-8328-146DB555FF47}" dt="2022-04-06T01:21:21.083" v="1456"/>
          <pc:sldLayoutMkLst>
            <pc:docMk/>
            <pc:sldMasterMk cId="1201224189" sldId="2147483980"/>
            <pc:sldLayoutMk cId="1249922190" sldId="2147484022"/>
          </pc:sldLayoutMkLst>
        </pc:sldLayoutChg>
        <pc:sldLayoutChg chg="setBg">
          <pc:chgData name="PME RSJD Ska" userId="5cf91b3ea628cd44" providerId="LiveId" clId="{325B045E-B02D-4E31-8328-146DB555FF47}" dt="2022-04-06T01:21:21.083" v="1456"/>
          <pc:sldLayoutMkLst>
            <pc:docMk/>
            <pc:sldMasterMk cId="1201224189" sldId="2147483980"/>
            <pc:sldLayoutMk cId="4079621634" sldId="2147484023"/>
          </pc:sldLayoutMkLst>
        </pc:sldLayoutChg>
        <pc:sldLayoutChg chg="setBg">
          <pc:chgData name="PME RSJD Ska" userId="5cf91b3ea628cd44" providerId="LiveId" clId="{325B045E-B02D-4E31-8328-146DB555FF47}" dt="2022-04-06T01:21:21.083" v="1456"/>
          <pc:sldLayoutMkLst>
            <pc:docMk/>
            <pc:sldMasterMk cId="1201224189" sldId="2147483980"/>
            <pc:sldLayoutMk cId="3133670637" sldId="2147484024"/>
          </pc:sldLayoutMkLst>
        </pc:sldLayoutChg>
        <pc:sldLayoutChg chg="setBg">
          <pc:chgData name="PME RSJD Ska" userId="5cf91b3ea628cd44" providerId="LiveId" clId="{325B045E-B02D-4E31-8328-146DB555FF47}" dt="2022-04-06T01:21:21.083" v="1456"/>
          <pc:sldLayoutMkLst>
            <pc:docMk/>
            <pc:sldMasterMk cId="1201224189" sldId="2147483980"/>
            <pc:sldLayoutMk cId="994299757" sldId="2147484025"/>
          </pc:sldLayoutMkLst>
        </pc:sldLayoutChg>
        <pc:sldLayoutChg chg="setBg">
          <pc:chgData name="PME RSJD Ska" userId="5cf91b3ea628cd44" providerId="LiveId" clId="{325B045E-B02D-4E31-8328-146DB555FF47}" dt="2022-04-06T01:21:21.083" v="1456"/>
          <pc:sldLayoutMkLst>
            <pc:docMk/>
            <pc:sldMasterMk cId="1201224189" sldId="2147483980"/>
            <pc:sldLayoutMk cId="1407139828" sldId="2147484026"/>
          </pc:sldLayoutMkLst>
        </pc:sldLayoutChg>
        <pc:sldLayoutChg chg="setBg">
          <pc:chgData name="PME RSJD Ska" userId="5cf91b3ea628cd44" providerId="LiveId" clId="{325B045E-B02D-4E31-8328-146DB555FF47}" dt="2022-04-06T01:21:21.083" v="1456"/>
          <pc:sldLayoutMkLst>
            <pc:docMk/>
            <pc:sldMasterMk cId="1201224189" sldId="2147483980"/>
            <pc:sldLayoutMk cId="1953724396" sldId="2147484027"/>
          </pc:sldLayoutMkLst>
        </pc:sldLayoutChg>
        <pc:sldLayoutChg chg="setBg">
          <pc:chgData name="PME RSJD Ska" userId="5cf91b3ea628cd44" providerId="LiveId" clId="{325B045E-B02D-4E31-8328-146DB555FF47}" dt="2022-04-06T01:21:21.083" v="1456"/>
          <pc:sldLayoutMkLst>
            <pc:docMk/>
            <pc:sldMasterMk cId="1201224189" sldId="2147483980"/>
            <pc:sldLayoutMk cId="3434298223" sldId="2147484028"/>
          </pc:sldLayoutMkLst>
        </pc:sldLayoutChg>
      </pc:sldMasterChg>
    </pc:docChg>
  </pc:docChgLst>
  <pc:docChgLst>
    <pc:chgData name="PME RSJD Ska" userId="5cf91b3ea628cd44" providerId="LiveId" clId="{FD53AE82-6DA2-466D-9EBB-68EF863B220B}"/>
    <pc:docChg chg="modSld">
      <pc:chgData name="PME RSJD Ska" userId="5cf91b3ea628cd44" providerId="LiveId" clId="{FD53AE82-6DA2-466D-9EBB-68EF863B220B}" dt="2022-03-18T02:23:07.509" v="4" actId="255"/>
      <pc:docMkLst>
        <pc:docMk/>
      </pc:docMkLst>
      <pc:sldChg chg="modSp mod">
        <pc:chgData name="PME RSJD Ska" userId="5cf91b3ea628cd44" providerId="LiveId" clId="{FD53AE82-6DA2-466D-9EBB-68EF863B220B}" dt="2022-03-18T02:23:07.509" v="4" actId="255"/>
        <pc:sldMkLst>
          <pc:docMk/>
          <pc:sldMk cId="444552548" sldId="321"/>
        </pc:sldMkLst>
        <pc:graphicFrameChg chg="modGraphic">
          <ac:chgData name="PME RSJD Ska" userId="5cf91b3ea628cd44" providerId="LiveId" clId="{FD53AE82-6DA2-466D-9EBB-68EF863B220B}" dt="2022-03-18T02:23:07.509" v="4" actId="255"/>
          <ac:graphicFrameMkLst>
            <pc:docMk/>
            <pc:sldMk cId="444552548" sldId="321"/>
            <ac:graphicFrameMk id="3" creationId="{00000000-0000-0000-0000-000000000000}"/>
          </ac:graphicFrameMkLst>
        </pc:graphicFrameChg>
      </pc:sldChg>
      <pc:sldChg chg="modSp mod">
        <pc:chgData name="PME RSJD Ska" userId="5cf91b3ea628cd44" providerId="LiveId" clId="{FD53AE82-6DA2-466D-9EBB-68EF863B220B}" dt="2022-03-18T02:22:06.119" v="0" actId="14100"/>
        <pc:sldMkLst>
          <pc:docMk/>
          <pc:sldMk cId="1956169701" sldId="369"/>
        </pc:sldMkLst>
        <pc:graphicFrameChg chg="modGraphic">
          <ac:chgData name="PME RSJD Ska" userId="5cf91b3ea628cd44" providerId="LiveId" clId="{FD53AE82-6DA2-466D-9EBB-68EF863B220B}" dt="2022-03-18T02:22:06.119" v="0" actId="14100"/>
          <ac:graphicFrameMkLst>
            <pc:docMk/>
            <pc:sldMk cId="1956169701" sldId="369"/>
            <ac:graphicFrameMk id="4" creationId="{00000000-0000-0000-0000-000000000000}"/>
          </ac:graphicFrameMkLst>
        </pc:graphicFrameChg>
      </pc:sldChg>
    </pc:docChg>
  </pc:docChgLst>
  <pc:docChgLst>
    <pc:chgData name="PME RSJD Ska" userId="5cf91b3ea628cd44" providerId="LiveId" clId="{176CFEF1-077F-4DAE-BD48-E5982EBD1E31}"/>
    <pc:docChg chg="undo redo custSel modSld">
      <pc:chgData name="PME RSJD Ska" userId="5cf91b3ea628cd44" providerId="LiveId" clId="{176CFEF1-077F-4DAE-BD48-E5982EBD1E31}" dt="2022-03-16T07:54:23.177" v="38" actId="20577"/>
      <pc:docMkLst>
        <pc:docMk/>
      </pc:docMkLst>
      <pc:sldChg chg="modSp mod">
        <pc:chgData name="PME RSJD Ska" userId="5cf91b3ea628cd44" providerId="LiveId" clId="{176CFEF1-077F-4DAE-BD48-E5982EBD1E31}" dt="2022-03-16T01:59:56.777" v="9" actId="27918"/>
        <pc:sldMkLst>
          <pc:docMk/>
          <pc:sldMk cId="613369327" sldId="297"/>
        </pc:sldMkLst>
        <pc:graphicFrameChg chg="mod">
          <ac:chgData name="PME RSJD Ska" userId="5cf91b3ea628cd44" providerId="LiveId" clId="{176CFEF1-077F-4DAE-BD48-E5982EBD1E31}" dt="2022-03-16T01:59:47.086" v="7" actId="207"/>
          <ac:graphicFrameMkLst>
            <pc:docMk/>
            <pc:sldMk cId="613369327" sldId="297"/>
            <ac:graphicFrameMk id="7" creationId="{00000000-0000-0000-0000-000000000000}"/>
          </ac:graphicFrameMkLst>
        </pc:graphicFrameChg>
      </pc:sldChg>
      <pc:sldChg chg="modSp mod">
        <pc:chgData name="PME RSJD Ska" userId="5cf91b3ea628cd44" providerId="LiveId" clId="{176CFEF1-077F-4DAE-BD48-E5982EBD1E31}" dt="2022-03-16T07:52:11.595" v="21" actId="20577"/>
        <pc:sldMkLst>
          <pc:docMk/>
          <pc:sldMk cId="414029133" sldId="323"/>
        </pc:sldMkLst>
        <pc:graphicFrameChg chg="modGraphic">
          <ac:chgData name="PME RSJD Ska" userId="5cf91b3ea628cd44" providerId="LiveId" clId="{176CFEF1-077F-4DAE-BD48-E5982EBD1E31}" dt="2022-03-16T07:52:11.595" v="21" actId="20577"/>
          <ac:graphicFrameMkLst>
            <pc:docMk/>
            <pc:sldMk cId="414029133" sldId="323"/>
            <ac:graphicFrameMk id="11" creationId="{2C58953F-6398-4608-93E9-A81ED2D413AA}"/>
          </ac:graphicFrameMkLst>
        </pc:graphicFrameChg>
      </pc:sldChg>
      <pc:sldChg chg="modSp mod">
        <pc:chgData name="PME RSJD Ska" userId="5cf91b3ea628cd44" providerId="LiveId" clId="{176CFEF1-077F-4DAE-BD48-E5982EBD1E31}" dt="2022-03-16T02:19:04.183" v="14" actId="20577"/>
        <pc:sldMkLst>
          <pc:docMk/>
          <pc:sldMk cId="3193259650" sldId="335"/>
        </pc:sldMkLst>
        <pc:graphicFrameChg chg="modGraphic">
          <ac:chgData name="PME RSJD Ska" userId="5cf91b3ea628cd44" providerId="LiveId" clId="{176CFEF1-077F-4DAE-BD48-E5982EBD1E31}" dt="2022-03-16T02:19:04.183" v="14" actId="20577"/>
          <ac:graphicFrameMkLst>
            <pc:docMk/>
            <pc:sldMk cId="3193259650" sldId="335"/>
            <ac:graphicFrameMk id="14" creationId="{443A8222-6CC6-4A71-928B-3736633C9C39}"/>
          </ac:graphicFrameMkLst>
        </pc:graphicFrameChg>
      </pc:sldChg>
      <pc:sldChg chg="modSp mod">
        <pc:chgData name="PME RSJD Ska" userId="5cf91b3ea628cd44" providerId="LiveId" clId="{176CFEF1-077F-4DAE-BD48-E5982EBD1E31}" dt="2022-03-16T03:25:55.231" v="20" actId="20577"/>
        <pc:sldMkLst>
          <pc:docMk/>
          <pc:sldMk cId="2719609671" sldId="350"/>
        </pc:sldMkLst>
        <pc:graphicFrameChg chg="modGraphic">
          <ac:chgData name="PME RSJD Ska" userId="5cf91b3ea628cd44" providerId="LiveId" clId="{176CFEF1-077F-4DAE-BD48-E5982EBD1E31}" dt="2022-03-16T03:25:55.231" v="20" actId="20577"/>
          <ac:graphicFrameMkLst>
            <pc:docMk/>
            <pc:sldMk cId="2719609671" sldId="350"/>
            <ac:graphicFrameMk id="8" creationId="{D475F56A-8EBD-4950-9EFF-84B2795A7006}"/>
          </ac:graphicFrameMkLst>
        </pc:graphicFrameChg>
      </pc:sldChg>
      <pc:sldChg chg="modSp mod">
        <pc:chgData name="PME RSJD Ska" userId="5cf91b3ea628cd44" providerId="LiveId" clId="{176CFEF1-077F-4DAE-BD48-E5982EBD1E31}" dt="2022-03-16T07:54:23.177" v="38" actId="20577"/>
        <pc:sldMkLst>
          <pc:docMk/>
          <pc:sldMk cId="1379051140" sldId="352"/>
        </pc:sldMkLst>
        <pc:graphicFrameChg chg="modGraphic">
          <ac:chgData name="PME RSJD Ska" userId="5cf91b3ea628cd44" providerId="LiveId" clId="{176CFEF1-077F-4DAE-BD48-E5982EBD1E31}" dt="2022-03-16T07:54:23.177" v="38" actId="20577"/>
          <ac:graphicFrameMkLst>
            <pc:docMk/>
            <pc:sldMk cId="1379051140" sldId="352"/>
            <ac:graphicFrameMk id="4" creationId="{5859E9B2-7A64-4321-B800-D0E8E287873F}"/>
          </ac:graphicFrameMkLst>
        </pc:graphicFrameChg>
      </pc:sldChg>
      <pc:sldChg chg="mod">
        <pc:chgData name="PME RSJD Ska" userId="5cf91b3ea628cd44" providerId="LiveId" clId="{176CFEF1-077F-4DAE-BD48-E5982EBD1E31}" dt="2022-03-16T07:53:42.492" v="23" actId="27918"/>
        <pc:sldMkLst>
          <pc:docMk/>
          <pc:sldMk cId="1820511344" sldId="363"/>
        </pc:sldMkLst>
      </pc:sldChg>
      <pc:sldChg chg="modSp">
        <pc:chgData name="PME RSJD Ska" userId="5cf91b3ea628cd44" providerId="LiveId" clId="{176CFEF1-077F-4DAE-BD48-E5982EBD1E31}" dt="2022-03-16T02:07:01.265" v="11"/>
        <pc:sldMkLst>
          <pc:docMk/>
          <pc:sldMk cId="1607254917" sldId="370"/>
        </pc:sldMkLst>
        <pc:graphicFrameChg chg="mod">
          <ac:chgData name="PME RSJD Ska" userId="5cf91b3ea628cd44" providerId="LiveId" clId="{176CFEF1-077F-4DAE-BD48-E5982EBD1E31}" dt="2022-03-16T02:07:01.265" v="11"/>
          <ac:graphicFrameMkLst>
            <pc:docMk/>
            <pc:sldMk cId="1607254917" sldId="370"/>
            <ac:graphicFrameMk id="25" creationId="{C0341E77-F7D6-4970-896E-1CA2AC7EE725}"/>
          </ac:graphicFrameMkLst>
        </pc:graphicFrameChg>
      </pc:sldChg>
    </pc:docChg>
  </pc:docChgLst>
  <pc:docChgLst>
    <pc:chgData name="PME RSJD Ska" userId="5cf91b3ea628cd44" providerId="LiveId" clId="{7FC04674-92BB-4E62-838A-4033FCF4AB08}"/>
    <pc:docChg chg="undo custSel addSld delSld modSld modNotesMaster modHandout">
      <pc:chgData name="PME RSJD Ska" userId="5cf91b3ea628cd44" providerId="LiveId" clId="{7FC04674-92BB-4E62-838A-4033FCF4AB08}" dt="2022-06-28T01:51:25.868" v="2279"/>
      <pc:docMkLst>
        <pc:docMk/>
      </pc:docMkLst>
      <pc:sldChg chg="modSp mod">
        <pc:chgData name="PME RSJD Ska" userId="5cf91b3ea628cd44" providerId="LiveId" clId="{7FC04674-92BB-4E62-838A-4033FCF4AB08}" dt="2022-06-27T07:01:35.532" v="2083" actId="207"/>
        <pc:sldMkLst>
          <pc:docMk/>
          <pc:sldMk cId="710850834" sldId="284"/>
        </pc:sldMkLst>
        <pc:spChg chg="mod">
          <ac:chgData name="PME RSJD Ska" userId="5cf91b3ea628cd44" providerId="LiveId" clId="{7FC04674-92BB-4E62-838A-4033FCF4AB08}" dt="2022-06-27T07:01:35.532" v="2083" actId="207"/>
          <ac:spMkLst>
            <pc:docMk/>
            <pc:sldMk cId="710850834" sldId="284"/>
            <ac:spMk id="9" creationId="{C9C841D1-FDE7-491E-8819-A2E039F41499}"/>
          </ac:spMkLst>
        </pc:spChg>
        <pc:spChg chg="mod">
          <ac:chgData name="PME RSJD Ska" userId="5cf91b3ea628cd44" providerId="LiveId" clId="{7FC04674-92BB-4E62-838A-4033FCF4AB08}" dt="2022-06-14T00:26:37.361" v="4" actId="20577"/>
          <ac:spMkLst>
            <pc:docMk/>
            <pc:sldMk cId="710850834" sldId="284"/>
            <ac:spMk id="16" creationId="{00000000-0000-0000-0000-000000000000}"/>
          </ac:spMkLst>
        </pc:spChg>
      </pc:sldChg>
      <pc:sldChg chg="modSp mod">
        <pc:chgData name="PME RSJD Ska" userId="5cf91b3ea628cd44" providerId="LiveId" clId="{7FC04674-92BB-4E62-838A-4033FCF4AB08}" dt="2022-06-22T01:26:25.749" v="833" actId="20577"/>
        <pc:sldMkLst>
          <pc:docMk/>
          <pc:sldMk cId="613369327" sldId="297"/>
        </pc:sldMkLst>
        <pc:spChg chg="mod">
          <ac:chgData name="PME RSJD Ska" userId="5cf91b3ea628cd44" providerId="LiveId" clId="{7FC04674-92BB-4E62-838A-4033FCF4AB08}" dt="2022-06-20T01:53:36.336" v="656" actId="20577"/>
          <ac:spMkLst>
            <pc:docMk/>
            <pc:sldMk cId="613369327" sldId="297"/>
            <ac:spMk id="14" creationId="{5792CA74-09E3-4EBC-8440-6EA5CE5CC913}"/>
          </ac:spMkLst>
        </pc:spChg>
        <pc:spChg chg="mod">
          <ac:chgData name="PME RSJD Ska" userId="5cf91b3ea628cd44" providerId="LiveId" clId="{7FC04674-92BB-4E62-838A-4033FCF4AB08}" dt="2022-06-20T01:53:44.877" v="662" actId="20577"/>
          <ac:spMkLst>
            <pc:docMk/>
            <pc:sldMk cId="613369327" sldId="297"/>
            <ac:spMk id="22" creationId="{54B0BD9C-59FF-46BA-8A47-5A733121F1E6}"/>
          </ac:spMkLst>
        </pc:spChg>
        <pc:spChg chg="mod">
          <ac:chgData name="PME RSJD Ska" userId="5cf91b3ea628cd44" providerId="LiveId" clId="{7FC04674-92BB-4E62-838A-4033FCF4AB08}" dt="2022-06-22T01:26:25.749" v="833" actId="20577"/>
          <ac:spMkLst>
            <pc:docMk/>
            <pc:sldMk cId="613369327" sldId="297"/>
            <ac:spMk id="23" creationId="{D92A2450-6754-42F6-A829-FE4D255A3AF0}"/>
          </ac:spMkLst>
        </pc:spChg>
        <pc:spChg chg="mod">
          <ac:chgData name="PME RSJD Ska" userId="5cf91b3ea628cd44" providerId="LiveId" clId="{7FC04674-92BB-4E62-838A-4033FCF4AB08}" dt="2022-06-22T01:25:22.602" v="811" actId="208"/>
          <ac:spMkLst>
            <pc:docMk/>
            <pc:sldMk cId="613369327" sldId="297"/>
            <ac:spMk id="59" creationId="{AD55BFCE-8875-42F8-84E8-94696B86822C}"/>
          </ac:spMkLst>
        </pc:spChg>
        <pc:spChg chg="mod">
          <ac:chgData name="PME RSJD Ska" userId="5cf91b3ea628cd44" providerId="LiveId" clId="{7FC04674-92BB-4E62-838A-4033FCF4AB08}" dt="2022-06-22T01:26:04.970" v="820" actId="207"/>
          <ac:spMkLst>
            <pc:docMk/>
            <pc:sldMk cId="613369327" sldId="297"/>
            <ac:spMk id="60" creationId="{CDB95056-8179-4848-BCC7-A1638906D3E8}"/>
          </ac:spMkLst>
        </pc:spChg>
        <pc:spChg chg="mod">
          <ac:chgData name="PME RSJD Ska" userId="5cf91b3ea628cd44" providerId="LiveId" clId="{7FC04674-92BB-4E62-838A-4033FCF4AB08}" dt="2022-06-22T01:25:31.561" v="812" actId="208"/>
          <ac:spMkLst>
            <pc:docMk/>
            <pc:sldMk cId="613369327" sldId="297"/>
            <ac:spMk id="61" creationId="{B06DC401-518A-4B89-9FFA-8491A5251C1D}"/>
          </ac:spMkLst>
        </pc:spChg>
        <pc:spChg chg="mod">
          <ac:chgData name="PME RSJD Ska" userId="5cf91b3ea628cd44" providerId="LiveId" clId="{7FC04674-92BB-4E62-838A-4033FCF4AB08}" dt="2022-06-22T01:25:36.928" v="813" actId="208"/>
          <ac:spMkLst>
            <pc:docMk/>
            <pc:sldMk cId="613369327" sldId="297"/>
            <ac:spMk id="62" creationId="{EFA7B029-BF95-4997-A5B4-7C02F8B4D304}"/>
          </ac:spMkLst>
        </pc:spChg>
        <pc:spChg chg="mod">
          <ac:chgData name="PME RSJD Ska" userId="5cf91b3ea628cd44" providerId="LiveId" clId="{7FC04674-92BB-4E62-838A-4033FCF4AB08}" dt="2022-06-22T01:25:45.803" v="815" actId="207"/>
          <ac:spMkLst>
            <pc:docMk/>
            <pc:sldMk cId="613369327" sldId="297"/>
            <ac:spMk id="63" creationId="{FE9C0712-8BAF-499C-8D7A-B2964C344178}"/>
          </ac:spMkLst>
        </pc:spChg>
        <pc:grpChg chg="mod">
          <ac:chgData name="PME RSJD Ska" userId="5cf91b3ea628cd44" providerId="LiveId" clId="{7FC04674-92BB-4E62-838A-4033FCF4AB08}" dt="2022-06-22T01:25:50.537" v="817" actId="1076"/>
          <ac:grpSpMkLst>
            <pc:docMk/>
            <pc:sldMk cId="613369327" sldId="297"/>
            <ac:grpSpMk id="57" creationId="{E7D748FF-D0B3-41DD-B1F2-0181813A0C7B}"/>
          </ac:grpSpMkLst>
        </pc:grpChg>
        <pc:graphicFrameChg chg="mod">
          <ac:chgData name="PME RSJD Ska" userId="5cf91b3ea628cd44" providerId="LiveId" clId="{7FC04674-92BB-4E62-838A-4033FCF4AB08}" dt="2022-06-22T01:26:17.237" v="822" actId="207"/>
          <ac:graphicFrameMkLst>
            <pc:docMk/>
            <pc:sldMk cId="613369327" sldId="297"/>
            <ac:graphicFrameMk id="7" creationId="{00000000-0000-0000-0000-000000000000}"/>
          </ac:graphicFrameMkLst>
        </pc:graphicFrameChg>
      </pc:sldChg>
      <pc:sldChg chg="modNotes">
        <pc:chgData name="PME RSJD Ska" userId="5cf91b3ea628cd44" providerId="LiveId" clId="{7FC04674-92BB-4E62-838A-4033FCF4AB08}" dt="2022-06-28T01:51:25.868" v="2279"/>
        <pc:sldMkLst>
          <pc:docMk/>
          <pc:sldMk cId="120804051" sldId="299"/>
        </pc:sldMkLst>
      </pc:sldChg>
      <pc:sldChg chg="modSp mod modNotes">
        <pc:chgData name="PME RSJD Ska" userId="5cf91b3ea628cd44" providerId="LiveId" clId="{7FC04674-92BB-4E62-838A-4033FCF4AB08}" dt="2022-06-28T01:51:25.868" v="2279"/>
        <pc:sldMkLst>
          <pc:docMk/>
          <pc:sldMk cId="3043977267" sldId="300"/>
        </pc:sldMkLst>
        <pc:graphicFrameChg chg="modGraphic">
          <ac:chgData name="PME RSJD Ska" userId="5cf91b3ea628cd44" providerId="LiveId" clId="{7FC04674-92BB-4E62-838A-4033FCF4AB08}" dt="2022-06-22T01:39:42.432" v="864" actId="20577"/>
          <ac:graphicFrameMkLst>
            <pc:docMk/>
            <pc:sldMk cId="3043977267" sldId="300"/>
            <ac:graphicFrameMk id="5" creationId="{D911905A-B228-49CE-BCF1-8EAE1F4D38FC}"/>
          </ac:graphicFrameMkLst>
        </pc:graphicFrameChg>
        <pc:graphicFrameChg chg="modGraphic">
          <ac:chgData name="PME RSJD Ska" userId="5cf91b3ea628cd44" providerId="LiveId" clId="{7FC04674-92BB-4E62-838A-4033FCF4AB08}" dt="2022-06-22T01:46:30.350" v="905" actId="20577"/>
          <ac:graphicFrameMkLst>
            <pc:docMk/>
            <pc:sldMk cId="3043977267" sldId="300"/>
            <ac:graphicFrameMk id="7" creationId="{36C496B3-BFF4-417E-81A4-5898AAAAA6CA}"/>
          </ac:graphicFrameMkLst>
        </pc:graphicFrameChg>
      </pc:sldChg>
      <pc:sldChg chg="modSp mod modNotes">
        <pc:chgData name="PME RSJD Ska" userId="5cf91b3ea628cd44" providerId="LiveId" clId="{7FC04674-92BB-4E62-838A-4033FCF4AB08}" dt="2022-06-28T01:51:25.868" v="2279"/>
        <pc:sldMkLst>
          <pc:docMk/>
          <pc:sldMk cId="1171376126" sldId="301"/>
        </pc:sldMkLst>
        <pc:graphicFrameChg chg="mod modGraphic">
          <ac:chgData name="PME RSJD Ska" userId="5cf91b3ea628cd44" providerId="LiveId" clId="{7FC04674-92BB-4E62-838A-4033FCF4AB08}" dt="2022-06-22T01:48:32.443" v="946" actId="20577"/>
          <ac:graphicFrameMkLst>
            <pc:docMk/>
            <pc:sldMk cId="1171376126" sldId="301"/>
            <ac:graphicFrameMk id="9" creationId="{CC71D72C-8EB9-4AF1-9F68-7A411B6DE8B1}"/>
          </ac:graphicFrameMkLst>
        </pc:graphicFrameChg>
        <pc:graphicFrameChg chg="mod modGraphic">
          <ac:chgData name="PME RSJD Ska" userId="5cf91b3ea628cd44" providerId="LiveId" clId="{7FC04674-92BB-4E62-838A-4033FCF4AB08}" dt="2022-06-22T01:49:03.230" v="982" actId="20577"/>
          <ac:graphicFrameMkLst>
            <pc:docMk/>
            <pc:sldMk cId="1171376126" sldId="301"/>
            <ac:graphicFrameMk id="13" creationId="{40ED0B87-8305-408F-8217-A58BFBBE52D5}"/>
          </ac:graphicFrameMkLst>
        </pc:graphicFrameChg>
      </pc:sldChg>
      <pc:sldChg chg="modSp mod modNotes">
        <pc:chgData name="PME RSJD Ska" userId="5cf91b3ea628cd44" providerId="LiveId" clId="{7FC04674-92BB-4E62-838A-4033FCF4AB08}" dt="2022-06-28T01:51:25.868" v="2279"/>
        <pc:sldMkLst>
          <pc:docMk/>
          <pc:sldMk cId="285892389" sldId="302"/>
        </pc:sldMkLst>
        <pc:graphicFrameChg chg="mod modGraphic">
          <ac:chgData name="PME RSJD Ska" userId="5cf91b3ea628cd44" providerId="LiveId" clId="{7FC04674-92BB-4E62-838A-4033FCF4AB08}" dt="2022-06-22T01:54:21.464" v="1152" actId="207"/>
          <ac:graphicFrameMkLst>
            <pc:docMk/>
            <pc:sldMk cId="285892389" sldId="302"/>
            <ac:graphicFrameMk id="5" creationId="{5B3D02C4-E1C0-4BD1-8733-F5852E07D85E}"/>
          </ac:graphicFrameMkLst>
        </pc:graphicFrameChg>
      </pc:sldChg>
      <pc:sldChg chg="modSp mod">
        <pc:chgData name="PME RSJD Ska" userId="5cf91b3ea628cd44" providerId="LiveId" clId="{7FC04674-92BB-4E62-838A-4033FCF4AB08}" dt="2022-06-22T03:06:21.020" v="1223" actId="20577"/>
        <pc:sldMkLst>
          <pc:docMk/>
          <pc:sldMk cId="3999203013" sldId="303"/>
        </pc:sldMkLst>
        <pc:spChg chg="mod">
          <ac:chgData name="PME RSJD Ska" userId="5cf91b3ea628cd44" providerId="LiveId" clId="{7FC04674-92BB-4E62-838A-4033FCF4AB08}" dt="2022-06-22T03:04:22.108" v="1198" actId="20577"/>
          <ac:spMkLst>
            <pc:docMk/>
            <pc:sldMk cId="3999203013" sldId="303"/>
            <ac:spMk id="7" creationId="{22175BE4-86AD-46CA-ACF5-A001D332459E}"/>
          </ac:spMkLst>
        </pc:spChg>
        <pc:spChg chg="mod">
          <ac:chgData name="PME RSJD Ska" userId="5cf91b3ea628cd44" providerId="LiveId" clId="{7FC04674-92BB-4E62-838A-4033FCF4AB08}" dt="2022-06-22T03:04:28.627" v="1201" actId="20577"/>
          <ac:spMkLst>
            <pc:docMk/>
            <pc:sldMk cId="3999203013" sldId="303"/>
            <ac:spMk id="9" creationId="{E83E0621-47E3-429E-822B-9BE4C887BB06}"/>
          </ac:spMkLst>
        </pc:spChg>
        <pc:spChg chg="mod">
          <ac:chgData name="PME RSJD Ska" userId="5cf91b3ea628cd44" providerId="LiveId" clId="{7FC04674-92BB-4E62-838A-4033FCF4AB08}" dt="2022-06-22T03:04:35.326" v="1204" actId="20577"/>
          <ac:spMkLst>
            <pc:docMk/>
            <pc:sldMk cId="3999203013" sldId="303"/>
            <ac:spMk id="11" creationId="{996A2468-E150-42D7-A2E3-8FCCADECE0DB}"/>
          </ac:spMkLst>
        </pc:spChg>
        <pc:spChg chg="mod">
          <ac:chgData name="PME RSJD Ska" userId="5cf91b3ea628cd44" providerId="LiveId" clId="{7FC04674-92BB-4E62-838A-4033FCF4AB08}" dt="2022-06-22T03:04:42.936" v="1207" actId="20577"/>
          <ac:spMkLst>
            <pc:docMk/>
            <pc:sldMk cId="3999203013" sldId="303"/>
            <ac:spMk id="14" creationId="{54882CD4-4241-4860-AAA6-C5A82EFB0708}"/>
          </ac:spMkLst>
        </pc:spChg>
        <pc:spChg chg="mod">
          <ac:chgData name="PME RSJD Ska" userId="5cf91b3ea628cd44" providerId="LiveId" clId="{7FC04674-92BB-4E62-838A-4033FCF4AB08}" dt="2022-06-22T03:04:13.599" v="1195" actId="20577"/>
          <ac:spMkLst>
            <pc:docMk/>
            <pc:sldMk cId="3999203013" sldId="303"/>
            <ac:spMk id="24" creationId="{40F02883-8981-4A5C-A6CF-072643273201}"/>
          </ac:spMkLst>
        </pc:spChg>
        <pc:spChg chg="mod">
          <ac:chgData name="PME RSJD Ska" userId="5cf91b3ea628cd44" providerId="LiveId" clId="{7FC04674-92BB-4E62-838A-4033FCF4AB08}" dt="2022-06-22T03:05:06.644" v="1211" actId="20577"/>
          <ac:spMkLst>
            <pc:docMk/>
            <pc:sldMk cId="3999203013" sldId="303"/>
            <ac:spMk id="35" creationId="{D4F306E9-4C16-4FA5-BA30-C288127CBAAD}"/>
          </ac:spMkLst>
        </pc:spChg>
        <pc:spChg chg="mod">
          <ac:chgData name="PME RSJD Ska" userId="5cf91b3ea628cd44" providerId="LiveId" clId="{7FC04674-92BB-4E62-838A-4033FCF4AB08}" dt="2022-06-22T03:05:15.595" v="1215" actId="20577"/>
          <ac:spMkLst>
            <pc:docMk/>
            <pc:sldMk cId="3999203013" sldId="303"/>
            <ac:spMk id="39" creationId="{86153A55-E112-4161-A75C-6FCAE3EE08DC}"/>
          </ac:spMkLst>
        </pc:spChg>
        <pc:spChg chg="mod">
          <ac:chgData name="PME RSJD Ska" userId="5cf91b3ea628cd44" providerId="LiveId" clId="{7FC04674-92BB-4E62-838A-4033FCF4AB08}" dt="2022-06-22T03:04:50.801" v="1208" actId="20577"/>
          <ac:spMkLst>
            <pc:docMk/>
            <pc:sldMk cId="3999203013" sldId="303"/>
            <ac:spMk id="43" creationId="{D60BA654-21C4-4135-80C5-5E29634C7AE6}"/>
          </ac:spMkLst>
        </pc:spChg>
        <pc:spChg chg="mod">
          <ac:chgData name="PME RSJD Ska" userId="5cf91b3ea628cd44" providerId="LiveId" clId="{7FC04674-92BB-4E62-838A-4033FCF4AB08}" dt="2022-06-22T03:05:00.050" v="1210" actId="20577"/>
          <ac:spMkLst>
            <pc:docMk/>
            <pc:sldMk cId="3999203013" sldId="303"/>
            <ac:spMk id="47" creationId="{08132598-BFE7-4529-BB45-91911DD77776}"/>
          </ac:spMkLst>
        </pc:spChg>
        <pc:spChg chg="mod">
          <ac:chgData name="PME RSJD Ska" userId="5cf91b3ea628cd44" providerId="LiveId" clId="{7FC04674-92BB-4E62-838A-4033FCF4AB08}" dt="2022-06-22T03:05:36.989" v="1218" actId="20577"/>
          <ac:spMkLst>
            <pc:docMk/>
            <pc:sldMk cId="3999203013" sldId="303"/>
            <ac:spMk id="51" creationId="{B2B0984E-1B83-4CFC-B94E-0F435C1727A4}"/>
          </ac:spMkLst>
        </pc:spChg>
        <pc:spChg chg="mod">
          <ac:chgData name="PME RSJD Ska" userId="5cf91b3ea628cd44" providerId="LiveId" clId="{7FC04674-92BB-4E62-838A-4033FCF4AB08}" dt="2022-06-22T03:06:21.020" v="1223" actId="20577"/>
          <ac:spMkLst>
            <pc:docMk/>
            <pc:sldMk cId="3999203013" sldId="303"/>
            <ac:spMk id="55" creationId="{3818B477-5202-4564-B457-859792724BBD}"/>
          </ac:spMkLst>
        </pc:spChg>
      </pc:sldChg>
      <pc:sldChg chg="modSp mod">
        <pc:chgData name="PME RSJD Ska" userId="5cf91b3ea628cd44" providerId="LiveId" clId="{7FC04674-92BB-4E62-838A-4033FCF4AB08}" dt="2022-06-22T03:07:42.799" v="1235" actId="20577"/>
        <pc:sldMkLst>
          <pc:docMk/>
          <pc:sldMk cId="3937091464" sldId="304"/>
        </pc:sldMkLst>
        <pc:spChg chg="mod">
          <ac:chgData name="PME RSJD Ska" userId="5cf91b3ea628cd44" providerId="LiveId" clId="{7FC04674-92BB-4E62-838A-4033FCF4AB08}" dt="2022-06-22T03:06:39.050" v="1225" actId="20577"/>
          <ac:spMkLst>
            <pc:docMk/>
            <pc:sldMk cId="3937091464" sldId="304"/>
            <ac:spMk id="9" creationId="{02AEC114-8FC2-4CF8-8DA6-742E6A536D4F}"/>
          </ac:spMkLst>
        </pc:spChg>
        <pc:spChg chg="mod">
          <ac:chgData name="PME RSJD Ska" userId="5cf91b3ea628cd44" providerId="LiveId" clId="{7FC04674-92BB-4E62-838A-4033FCF4AB08}" dt="2022-06-22T03:06:52.437" v="1227" actId="20577"/>
          <ac:spMkLst>
            <pc:docMk/>
            <pc:sldMk cId="3937091464" sldId="304"/>
            <ac:spMk id="11" creationId="{5A1060D0-D522-4D22-8882-160A1AD1F737}"/>
          </ac:spMkLst>
        </pc:spChg>
        <pc:spChg chg="mod">
          <ac:chgData name="PME RSJD Ska" userId="5cf91b3ea628cd44" providerId="LiveId" clId="{7FC04674-92BB-4E62-838A-4033FCF4AB08}" dt="2022-06-22T03:07:04.578" v="1229" actId="20577"/>
          <ac:spMkLst>
            <pc:docMk/>
            <pc:sldMk cId="3937091464" sldId="304"/>
            <ac:spMk id="13" creationId="{3C64B48A-4CED-4C17-A295-4DF9606AFDA3}"/>
          </ac:spMkLst>
        </pc:spChg>
        <pc:spChg chg="mod">
          <ac:chgData name="PME RSJD Ska" userId="5cf91b3ea628cd44" providerId="LiveId" clId="{7FC04674-92BB-4E62-838A-4033FCF4AB08}" dt="2022-06-22T03:07:16.987" v="1231" actId="20577"/>
          <ac:spMkLst>
            <pc:docMk/>
            <pc:sldMk cId="3937091464" sldId="304"/>
            <ac:spMk id="17" creationId="{A08E0F28-3253-45FE-A27B-04FE8E4EFD75}"/>
          </ac:spMkLst>
        </pc:spChg>
        <pc:spChg chg="mod">
          <ac:chgData name="PME RSJD Ska" userId="5cf91b3ea628cd44" providerId="LiveId" clId="{7FC04674-92BB-4E62-838A-4033FCF4AB08}" dt="2022-06-22T03:07:28.798" v="1233" actId="20577"/>
          <ac:spMkLst>
            <pc:docMk/>
            <pc:sldMk cId="3937091464" sldId="304"/>
            <ac:spMk id="19" creationId="{8345E6B0-68EF-4291-AAF9-6986400FF06F}"/>
          </ac:spMkLst>
        </pc:spChg>
        <pc:spChg chg="mod">
          <ac:chgData name="PME RSJD Ska" userId="5cf91b3ea628cd44" providerId="LiveId" clId="{7FC04674-92BB-4E62-838A-4033FCF4AB08}" dt="2022-06-22T03:07:42.799" v="1235" actId="20577"/>
          <ac:spMkLst>
            <pc:docMk/>
            <pc:sldMk cId="3937091464" sldId="304"/>
            <ac:spMk id="21" creationId="{10AD55B8-430F-4856-B887-C7F46AFD79DC}"/>
          </ac:spMkLst>
        </pc:spChg>
      </pc:sldChg>
      <pc:sldChg chg="modSp mod">
        <pc:chgData name="PME RSJD Ska" userId="5cf91b3ea628cd44" providerId="LiveId" clId="{7FC04674-92BB-4E62-838A-4033FCF4AB08}" dt="2022-06-22T03:03:53.161" v="1192" actId="20577"/>
        <pc:sldMkLst>
          <pc:docMk/>
          <pc:sldMk cId="2207107943" sldId="306"/>
        </pc:sldMkLst>
        <pc:spChg chg="mod">
          <ac:chgData name="PME RSJD Ska" userId="5cf91b3ea628cd44" providerId="LiveId" clId="{7FC04674-92BB-4E62-838A-4033FCF4AB08}" dt="2022-06-22T03:03:53.161" v="1192" actId="20577"/>
          <ac:spMkLst>
            <pc:docMk/>
            <pc:sldMk cId="2207107943" sldId="306"/>
            <ac:spMk id="55" creationId="{D5B9C44C-DE56-4890-80EE-AC74AD4DF6EF}"/>
          </ac:spMkLst>
        </pc:spChg>
        <pc:spChg chg="mod">
          <ac:chgData name="PME RSJD Ska" userId="5cf91b3ea628cd44" providerId="LiveId" clId="{7FC04674-92BB-4E62-838A-4033FCF4AB08}" dt="2022-06-22T03:00:08.017" v="1162" actId="20577"/>
          <ac:spMkLst>
            <pc:docMk/>
            <pc:sldMk cId="2207107943" sldId="306"/>
            <ac:spMk id="60" creationId="{22175BE4-86AD-46CA-ACF5-A001D332459E}"/>
          </ac:spMkLst>
        </pc:spChg>
        <pc:spChg chg="mod">
          <ac:chgData name="PME RSJD Ska" userId="5cf91b3ea628cd44" providerId="LiveId" clId="{7FC04674-92BB-4E62-838A-4033FCF4AB08}" dt="2022-06-22T03:00:23.488" v="1164" actId="20577"/>
          <ac:spMkLst>
            <pc:docMk/>
            <pc:sldMk cId="2207107943" sldId="306"/>
            <ac:spMk id="62" creationId="{E83E0621-47E3-429E-822B-9BE4C887BB06}"/>
          </ac:spMkLst>
        </pc:spChg>
        <pc:spChg chg="mod">
          <ac:chgData name="PME RSJD Ska" userId="5cf91b3ea628cd44" providerId="LiveId" clId="{7FC04674-92BB-4E62-838A-4033FCF4AB08}" dt="2022-06-22T03:00:32.661" v="1166" actId="20577"/>
          <ac:spMkLst>
            <pc:docMk/>
            <pc:sldMk cId="2207107943" sldId="306"/>
            <ac:spMk id="64" creationId="{996A2468-E150-42D7-A2E3-8FCCADECE0DB}"/>
          </ac:spMkLst>
        </pc:spChg>
        <pc:spChg chg="mod">
          <ac:chgData name="PME RSJD Ska" userId="5cf91b3ea628cd44" providerId="LiveId" clId="{7FC04674-92BB-4E62-838A-4033FCF4AB08}" dt="2022-06-22T03:00:05.129" v="1160" actId="20577"/>
          <ac:spMkLst>
            <pc:docMk/>
            <pc:sldMk cId="2207107943" sldId="306"/>
            <ac:spMk id="77" creationId="{40F02883-8981-4A5C-A6CF-072643273201}"/>
          </ac:spMkLst>
        </pc:spChg>
        <pc:spChg chg="mod">
          <ac:chgData name="PME RSJD Ska" userId="5cf91b3ea628cd44" providerId="LiveId" clId="{7FC04674-92BB-4E62-838A-4033FCF4AB08}" dt="2022-06-22T03:00:57.210" v="1171" actId="20577"/>
          <ac:spMkLst>
            <pc:docMk/>
            <pc:sldMk cId="2207107943" sldId="306"/>
            <ac:spMk id="91" creationId="{86153A55-E112-4161-A75C-6FCAE3EE08DC}"/>
          </ac:spMkLst>
        </pc:spChg>
        <pc:spChg chg="mod">
          <ac:chgData name="PME RSJD Ska" userId="5cf91b3ea628cd44" providerId="LiveId" clId="{7FC04674-92BB-4E62-838A-4033FCF4AB08}" dt="2022-06-22T03:00:46.016" v="1168" actId="20577"/>
          <ac:spMkLst>
            <pc:docMk/>
            <pc:sldMk cId="2207107943" sldId="306"/>
            <ac:spMk id="99" creationId="{08132598-BFE7-4529-BB45-91911DD77776}"/>
          </ac:spMkLst>
        </pc:spChg>
        <pc:spChg chg="mod">
          <ac:chgData name="PME RSJD Ska" userId="5cf91b3ea628cd44" providerId="LiveId" clId="{7FC04674-92BB-4E62-838A-4033FCF4AB08}" dt="2022-06-22T03:01:06.582" v="1173" actId="20577"/>
          <ac:spMkLst>
            <pc:docMk/>
            <pc:sldMk cId="2207107943" sldId="306"/>
            <ac:spMk id="103" creationId="{B2B0984E-1B83-4CFC-B94E-0F435C1727A4}"/>
          </ac:spMkLst>
        </pc:spChg>
      </pc:sldChg>
      <pc:sldChg chg="modSp mod">
        <pc:chgData name="PME RSJD Ska" userId="5cf91b3ea628cd44" providerId="LiveId" clId="{7FC04674-92BB-4E62-838A-4033FCF4AB08}" dt="2022-06-22T03:03:37.022" v="1189" actId="20577"/>
        <pc:sldMkLst>
          <pc:docMk/>
          <pc:sldMk cId="392157912" sldId="307"/>
        </pc:sldMkLst>
        <pc:spChg chg="mod">
          <ac:chgData name="PME RSJD Ska" userId="5cf91b3ea628cd44" providerId="LiveId" clId="{7FC04674-92BB-4E62-838A-4033FCF4AB08}" dt="2022-06-22T03:01:36.811" v="1177" actId="20577"/>
          <ac:spMkLst>
            <pc:docMk/>
            <pc:sldMk cId="392157912" sldId="307"/>
            <ac:spMk id="49" creationId="{02AEC114-8FC2-4CF8-8DA6-742E6A536D4F}"/>
          </ac:spMkLst>
        </pc:spChg>
        <pc:spChg chg="mod">
          <ac:chgData name="PME RSJD Ska" userId="5cf91b3ea628cd44" providerId="LiveId" clId="{7FC04674-92BB-4E62-838A-4033FCF4AB08}" dt="2022-06-22T03:01:45.189" v="1179" actId="20577"/>
          <ac:spMkLst>
            <pc:docMk/>
            <pc:sldMk cId="392157912" sldId="307"/>
            <ac:spMk id="51" creationId="{5A1060D0-D522-4D22-8882-160A1AD1F737}"/>
          </ac:spMkLst>
        </pc:spChg>
        <pc:spChg chg="mod">
          <ac:chgData name="PME RSJD Ska" userId="5cf91b3ea628cd44" providerId="LiveId" clId="{7FC04674-92BB-4E62-838A-4033FCF4AB08}" dt="2022-06-22T03:01:54.275" v="1181" actId="20577"/>
          <ac:spMkLst>
            <pc:docMk/>
            <pc:sldMk cId="392157912" sldId="307"/>
            <ac:spMk id="53" creationId="{3C64B48A-4CED-4C17-A295-4DF9606AFDA3}"/>
          </ac:spMkLst>
        </pc:spChg>
        <pc:spChg chg="mod">
          <ac:chgData name="PME RSJD Ska" userId="5cf91b3ea628cd44" providerId="LiveId" clId="{7FC04674-92BB-4E62-838A-4033FCF4AB08}" dt="2022-06-22T03:03:02.265" v="1183" actId="20577"/>
          <ac:spMkLst>
            <pc:docMk/>
            <pc:sldMk cId="392157912" sldId="307"/>
            <ac:spMk id="55" creationId="{1D311946-DE9F-4F5A-AD3A-08BFF5EE0EE9}"/>
          </ac:spMkLst>
        </pc:spChg>
        <pc:spChg chg="mod">
          <ac:chgData name="PME RSJD Ska" userId="5cf91b3ea628cd44" providerId="LiveId" clId="{7FC04674-92BB-4E62-838A-4033FCF4AB08}" dt="2022-06-22T03:03:11.320" v="1185" actId="20577"/>
          <ac:spMkLst>
            <pc:docMk/>
            <pc:sldMk cId="392157912" sldId="307"/>
            <ac:spMk id="57" creationId="{A08E0F28-3253-45FE-A27B-04FE8E4EFD75}"/>
          </ac:spMkLst>
        </pc:spChg>
        <pc:spChg chg="mod">
          <ac:chgData name="PME RSJD Ska" userId="5cf91b3ea628cd44" providerId="LiveId" clId="{7FC04674-92BB-4E62-838A-4033FCF4AB08}" dt="2022-06-22T03:03:24.201" v="1187" actId="20577"/>
          <ac:spMkLst>
            <pc:docMk/>
            <pc:sldMk cId="392157912" sldId="307"/>
            <ac:spMk id="59" creationId="{8345E6B0-68EF-4291-AAF9-6986400FF06F}"/>
          </ac:spMkLst>
        </pc:spChg>
        <pc:spChg chg="mod">
          <ac:chgData name="PME RSJD Ska" userId="5cf91b3ea628cd44" providerId="LiveId" clId="{7FC04674-92BB-4E62-838A-4033FCF4AB08}" dt="2022-06-22T03:03:37.022" v="1189" actId="20577"/>
          <ac:spMkLst>
            <pc:docMk/>
            <pc:sldMk cId="392157912" sldId="307"/>
            <ac:spMk id="61" creationId="{10AD55B8-430F-4856-B887-C7F46AFD79DC}"/>
          </ac:spMkLst>
        </pc:spChg>
      </pc:sldChg>
      <pc:sldChg chg="addSp delSp modSp mod modNotes">
        <pc:chgData name="PME RSJD Ska" userId="5cf91b3ea628cd44" providerId="LiveId" clId="{7FC04674-92BB-4E62-838A-4033FCF4AB08}" dt="2022-06-28T01:51:25.868" v="2279"/>
        <pc:sldMkLst>
          <pc:docMk/>
          <pc:sldMk cId="2270133098" sldId="308"/>
        </pc:sldMkLst>
        <pc:spChg chg="mod">
          <ac:chgData name="PME RSJD Ska" userId="5cf91b3ea628cd44" providerId="LiveId" clId="{7FC04674-92BB-4E62-838A-4033FCF4AB08}" dt="2022-06-20T01:42:50.218" v="601" actId="20577"/>
          <ac:spMkLst>
            <pc:docMk/>
            <pc:sldMk cId="2270133098" sldId="308"/>
            <ac:spMk id="1118" creationId="{00000000-0000-0000-0000-000000000000}"/>
          </ac:spMkLst>
        </pc:spChg>
        <pc:graphicFrameChg chg="del">
          <ac:chgData name="PME RSJD Ska" userId="5cf91b3ea628cd44" providerId="LiveId" clId="{7FC04674-92BB-4E62-838A-4033FCF4AB08}" dt="2022-06-20T01:42:54.402" v="602" actId="478"/>
          <ac:graphicFrameMkLst>
            <pc:docMk/>
            <pc:sldMk cId="2270133098" sldId="308"/>
            <ac:graphicFrameMk id="2" creationId="{49ABB879-A9B8-49F7-B1FA-71779606CC4D}"/>
          </ac:graphicFrameMkLst>
        </pc:graphicFrameChg>
        <pc:graphicFrameChg chg="add mod modGraphic">
          <ac:chgData name="PME RSJD Ska" userId="5cf91b3ea628cd44" providerId="LiveId" clId="{7FC04674-92BB-4E62-838A-4033FCF4AB08}" dt="2022-06-20T01:43:25.674" v="614" actId="1076"/>
          <ac:graphicFrameMkLst>
            <pc:docMk/>
            <pc:sldMk cId="2270133098" sldId="308"/>
            <ac:graphicFrameMk id="3" creationId="{0077EE35-107A-4BCA-9939-A1A7EC708F9C}"/>
          </ac:graphicFrameMkLst>
        </pc:graphicFrameChg>
      </pc:sldChg>
      <pc:sldChg chg="addSp delSp modSp mod modNotes">
        <pc:chgData name="PME RSJD Ska" userId="5cf91b3ea628cd44" providerId="LiveId" clId="{7FC04674-92BB-4E62-838A-4033FCF4AB08}" dt="2022-06-28T01:51:25.868" v="2279"/>
        <pc:sldMkLst>
          <pc:docMk/>
          <pc:sldMk cId="2484922023" sldId="309"/>
        </pc:sldMkLst>
        <pc:spChg chg="mod">
          <ac:chgData name="PME RSJD Ska" userId="5cf91b3ea628cd44" providerId="LiveId" clId="{7FC04674-92BB-4E62-838A-4033FCF4AB08}" dt="2022-06-20T01:44:20.358" v="629" actId="1076"/>
          <ac:spMkLst>
            <pc:docMk/>
            <pc:sldMk cId="2484922023" sldId="309"/>
            <ac:spMk id="6" creationId="{8959482D-2D73-4CE0-B390-6F35E2156547}"/>
          </ac:spMkLst>
        </pc:spChg>
        <pc:graphicFrameChg chg="add mod modGraphic">
          <ac:chgData name="PME RSJD Ska" userId="5cf91b3ea628cd44" providerId="LiveId" clId="{7FC04674-92BB-4E62-838A-4033FCF4AB08}" dt="2022-06-20T01:44:44.497" v="635" actId="1076"/>
          <ac:graphicFrameMkLst>
            <pc:docMk/>
            <pc:sldMk cId="2484922023" sldId="309"/>
            <ac:graphicFrameMk id="2" creationId="{2CCBB387-3DE4-4D71-A2D5-7E076B743158}"/>
          </ac:graphicFrameMkLst>
        </pc:graphicFrameChg>
        <pc:graphicFrameChg chg="del">
          <ac:chgData name="PME RSJD Ska" userId="5cf91b3ea628cd44" providerId="LiveId" clId="{7FC04674-92BB-4E62-838A-4033FCF4AB08}" dt="2022-06-20T01:43:40.046" v="618" actId="478"/>
          <ac:graphicFrameMkLst>
            <pc:docMk/>
            <pc:sldMk cId="2484922023" sldId="309"/>
            <ac:graphicFrameMk id="5" creationId="{BAA4A764-770E-4988-92F0-F1E6C13E371B}"/>
          </ac:graphicFrameMkLst>
        </pc:graphicFrameChg>
      </pc:sldChg>
      <pc:sldChg chg="modSp mod">
        <pc:chgData name="PME RSJD Ska" userId="5cf91b3ea628cd44" providerId="LiveId" clId="{7FC04674-92BB-4E62-838A-4033FCF4AB08}" dt="2022-06-23T02:25:21.942" v="1292" actId="20577"/>
        <pc:sldMkLst>
          <pc:docMk/>
          <pc:sldMk cId="2106510895" sldId="319"/>
        </pc:sldMkLst>
        <pc:graphicFrameChg chg="modGraphic">
          <ac:chgData name="PME RSJD Ska" userId="5cf91b3ea628cd44" providerId="LiveId" clId="{7FC04674-92BB-4E62-838A-4033FCF4AB08}" dt="2022-06-23T02:25:21.942" v="1292" actId="20577"/>
          <ac:graphicFrameMkLst>
            <pc:docMk/>
            <pc:sldMk cId="2106510895" sldId="319"/>
            <ac:graphicFrameMk id="13" creationId="{3D2F9DE9-485D-4E38-8E02-26974394B7F7}"/>
          </ac:graphicFrameMkLst>
        </pc:graphicFrameChg>
      </pc:sldChg>
      <pc:sldChg chg="modSp mod">
        <pc:chgData name="PME RSJD Ska" userId="5cf91b3ea628cd44" providerId="LiveId" clId="{7FC04674-92BB-4E62-838A-4033FCF4AB08}" dt="2022-06-24T03:29:35.184" v="2046" actId="20577"/>
        <pc:sldMkLst>
          <pc:docMk/>
          <pc:sldMk cId="1410095159" sldId="320"/>
        </pc:sldMkLst>
        <pc:graphicFrameChg chg="mod modGraphic">
          <ac:chgData name="PME RSJD Ska" userId="5cf91b3ea628cd44" providerId="LiveId" clId="{7FC04674-92BB-4E62-838A-4033FCF4AB08}" dt="2022-06-24T03:29:35.184" v="2046" actId="20577"/>
          <ac:graphicFrameMkLst>
            <pc:docMk/>
            <pc:sldMk cId="1410095159" sldId="320"/>
            <ac:graphicFrameMk id="37" creationId="{9477CE2B-7C3B-4715-A5AB-D12A444CB2C5}"/>
          </ac:graphicFrameMkLst>
        </pc:graphicFrameChg>
      </pc:sldChg>
      <pc:sldChg chg="modSp mod">
        <pc:chgData name="PME RSJD Ska" userId="5cf91b3ea628cd44" providerId="LiveId" clId="{7FC04674-92BB-4E62-838A-4033FCF4AB08}" dt="2022-06-23T02:22:57.290" v="1273" actId="20577"/>
        <pc:sldMkLst>
          <pc:docMk/>
          <pc:sldMk cId="444552548" sldId="321"/>
        </pc:sldMkLst>
        <pc:graphicFrameChg chg="mod modGraphic">
          <ac:chgData name="PME RSJD Ska" userId="5cf91b3ea628cd44" providerId="LiveId" clId="{7FC04674-92BB-4E62-838A-4033FCF4AB08}" dt="2022-06-22T03:10:28.688" v="1250" actId="20577"/>
          <ac:graphicFrameMkLst>
            <pc:docMk/>
            <pc:sldMk cId="444552548" sldId="321"/>
            <ac:graphicFrameMk id="3" creationId="{00000000-0000-0000-0000-000000000000}"/>
          </ac:graphicFrameMkLst>
        </pc:graphicFrameChg>
        <pc:graphicFrameChg chg="modGraphic">
          <ac:chgData name="PME RSJD Ska" userId="5cf91b3ea628cd44" providerId="LiveId" clId="{7FC04674-92BB-4E62-838A-4033FCF4AB08}" dt="2022-06-23T02:22:57.290" v="1273" actId="20577"/>
          <ac:graphicFrameMkLst>
            <pc:docMk/>
            <pc:sldMk cId="444552548" sldId="321"/>
            <ac:graphicFrameMk id="50" creationId="{FF3A40EC-2DCF-4C63-8323-9DAB10DE1C67}"/>
          </ac:graphicFrameMkLst>
        </pc:graphicFrameChg>
      </pc:sldChg>
      <pc:sldChg chg="modSp mod">
        <pc:chgData name="PME RSJD Ska" userId="5cf91b3ea628cd44" providerId="LiveId" clId="{7FC04674-92BB-4E62-838A-4033FCF4AB08}" dt="2022-06-23T02:27:09.423" v="1304" actId="20577"/>
        <pc:sldMkLst>
          <pc:docMk/>
          <pc:sldMk cId="3398083351" sldId="322"/>
        </pc:sldMkLst>
        <pc:graphicFrameChg chg="mod modGraphic">
          <ac:chgData name="PME RSJD Ska" userId="5cf91b3ea628cd44" providerId="LiveId" clId="{7FC04674-92BB-4E62-838A-4033FCF4AB08}" dt="2022-06-23T02:27:09.423" v="1304" actId="20577"/>
          <ac:graphicFrameMkLst>
            <pc:docMk/>
            <pc:sldMk cId="3398083351" sldId="322"/>
            <ac:graphicFrameMk id="10" creationId="{996E4BED-2D7A-4460-B88F-905CE5B92D41}"/>
          </ac:graphicFrameMkLst>
        </pc:graphicFrameChg>
      </pc:sldChg>
      <pc:sldChg chg="modSp mod">
        <pc:chgData name="PME RSJD Ska" userId="5cf91b3ea628cd44" providerId="LiveId" clId="{7FC04674-92BB-4E62-838A-4033FCF4AB08}" dt="2022-06-23T03:22:47" v="1387" actId="20577"/>
        <pc:sldMkLst>
          <pc:docMk/>
          <pc:sldMk cId="414029133" sldId="323"/>
        </pc:sldMkLst>
        <pc:graphicFrameChg chg="mod modGraphic">
          <ac:chgData name="PME RSJD Ska" userId="5cf91b3ea628cd44" providerId="LiveId" clId="{7FC04674-92BB-4E62-838A-4033FCF4AB08}" dt="2022-06-23T03:22:47" v="1387" actId="20577"/>
          <ac:graphicFrameMkLst>
            <pc:docMk/>
            <pc:sldMk cId="414029133" sldId="323"/>
            <ac:graphicFrameMk id="11" creationId="{2C58953F-6398-4608-93E9-A81ED2D413AA}"/>
          </ac:graphicFrameMkLst>
        </pc:graphicFrameChg>
      </pc:sldChg>
      <pc:sldChg chg="modSp mod">
        <pc:chgData name="PME RSJD Ska" userId="5cf91b3ea628cd44" providerId="LiveId" clId="{7FC04674-92BB-4E62-838A-4033FCF4AB08}" dt="2022-06-23T03:13:12" v="1351" actId="20577"/>
        <pc:sldMkLst>
          <pc:docMk/>
          <pc:sldMk cId="2132667929" sldId="324"/>
        </pc:sldMkLst>
        <pc:grpChg chg="mod">
          <ac:chgData name="PME RSJD Ska" userId="5cf91b3ea628cd44" providerId="LiveId" clId="{7FC04674-92BB-4E62-838A-4033FCF4AB08}" dt="2022-06-14T02:19:36.554" v="225" actId="1076"/>
          <ac:grpSpMkLst>
            <pc:docMk/>
            <pc:sldMk cId="2132667929" sldId="324"/>
            <ac:grpSpMk id="16" creationId="{00000000-0000-0000-0000-000000000000}"/>
          </ac:grpSpMkLst>
        </pc:grpChg>
        <pc:graphicFrameChg chg="mod modGraphic">
          <ac:chgData name="PME RSJD Ska" userId="5cf91b3ea628cd44" providerId="LiveId" clId="{7FC04674-92BB-4E62-838A-4033FCF4AB08}" dt="2022-06-23T03:13:12" v="1351" actId="20577"/>
          <ac:graphicFrameMkLst>
            <pc:docMk/>
            <pc:sldMk cId="2132667929" sldId="324"/>
            <ac:graphicFrameMk id="12" creationId="{2477EF41-954D-4742-B499-2752D13D1DD8}"/>
          </ac:graphicFrameMkLst>
        </pc:graphicFrameChg>
      </pc:sldChg>
      <pc:sldChg chg="modSp mod">
        <pc:chgData name="PME RSJD Ska" userId="5cf91b3ea628cd44" providerId="LiveId" clId="{7FC04674-92BB-4E62-838A-4033FCF4AB08}" dt="2022-06-23T02:45:56.696" v="1334" actId="20577"/>
        <pc:sldMkLst>
          <pc:docMk/>
          <pc:sldMk cId="2453905441" sldId="325"/>
        </pc:sldMkLst>
        <pc:graphicFrameChg chg="mod modGraphic">
          <ac:chgData name="PME RSJD Ska" userId="5cf91b3ea628cd44" providerId="LiveId" clId="{7FC04674-92BB-4E62-838A-4033FCF4AB08}" dt="2022-06-23T02:45:56.696" v="1334" actId="20577"/>
          <ac:graphicFrameMkLst>
            <pc:docMk/>
            <pc:sldMk cId="2453905441" sldId="325"/>
            <ac:graphicFrameMk id="9" creationId="{57AFBB6F-B37E-46BD-B2C1-420BCC01FB45}"/>
          </ac:graphicFrameMkLst>
        </pc:graphicFrameChg>
      </pc:sldChg>
      <pc:sldChg chg="modSp mod">
        <pc:chgData name="PME RSJD Ska" userId="5cf91b3ea628cd44" providerId="LiveId" clId="{7FC04674-92BB-4E62-838A-4033FCF4AB08}" dt="2022-06-23T03:57:54.877" v="1580" actId="20577"/>
        <pc:sldMkLst>
          <pc:docMk/>
          <pc:sldMk cId="590138116" sldId="326"/>
        </pc:sldMkLst>
        <pc:graphicFrameChg chg="mod modGraphic">
          <ac:chgData name="PME RSJD Ska" userId="5cf91b3ea628cd44" providerId="LiveId" clId="{7FC04674-92BB-4E62-838A-4033FCF4AB08}" dt="2022-06-23T03:57:54.877" v="1580" actId="20577"/>
          <ac:graphicFrameMkLst>
            <pc:docMk/>
            <pc:sldMk cId="590138116" sldId="326"/>
            <ac:graphicFrameMk id="13" creationId="{8263502F-E394-4E86-AABF-13674409AE44}"/>
          </ac:graphicFrameMkLst>
        </pc:graphicFrameChg>
      </pc:sldChg>
      <pc:sldChg chg="modSp mod">
        <pc:chgData name="PME RSJD Ska" userId="5cf91b3ea628cd44" providerId="LiveId" clId="{7FC04674-92BB-4E62-838A-4033FCF4AB08}" dt="2022-06-23T03:24:35.078" v="1399" actId="20577"/>
        <pc:sldMkLst>
          <pc:docMk/>
          <pc:sldMk cId="191027008" sldId="327"/>
        </pc:sldMkLst>
        <pc:graphicFrameChg chg="mod modGraphic">
          <ac:chgData name="PME RSJD Ska" userId="5cf91b3ea628cd44" providerId="LiveId" clId="{7FC04674-92BB-4E62-838A-4033FCF4AB08}" dt="2022-06-23T03:24:35.078" v="1399" actId="20577"/>
          <ac:graphicFrameMkLst>
            <pc:docMk/>
            <pc:sldMk cId="191027008" sldId="327"/>
            <ac:graphicFrameMk id="3" creationId="{00000000-0000-0000-0000-000000000000}"/>
          </ac:graphicFrameMkLst>
        </pc:graphicFrameChg>
      </pc:sldChg>
      <pc:sldChg chg="modSp mod">
        <pc:chgData name="PME RSJD Ska" userId="5cf91b3ea628cd44" providerId="LiveId" clId="{7FC04674-92BB-4E62-838A-4033FCF4AB08}" dt="2022-06-23T03:43:22.734" v="1451" actId="20577"/>
        <pc:sldMkLst>
          <pc:docMk/>
          <pc:sldMk cId="1971803122" sldId="328"/>
        </pc:sldMkLst>
        <pc:graphicFrameChg chg="modGraphic">
          <ac:chgData name="PME RSJD Ska" userId="5cf91b3ea628cd44" providerId="LiveId" clId="{7FC04674-92BB-4E62-838A-4033FCF4AB08}" dt="2022-06-23T03:43:22.734" v="1451" actId="20577"/>
          <ac:graphicFrameMkLst>
            <pc:docMk/>
            <pc:sldMk cId="1971803122" sldId="328"/>
            <ac:graphicFrameMk id="13" creationId="{E90CAFE2-73A9-4657-943C-A7942E9649F6}"/>
          </ac:graphicFrameMkLst>
        </pc:graphicFrameChg>
      </pc:sldChg>
      <pc:sldChg chg="modSp mod">
        <pc:chgData name="PME RSJD Ska" userId="5cf91b3ea628cd44" providerId="LiveId" clId="{7FC04674-92BB-4E62-838A-4033FCF4AB08}" dt="2022-06-23T03:47:25.152" v="1509" actId="20577"/>
        <pc:sldMkLst>
          <pc:docMk/>
          <pc:sldMk cId="3009847807" sldId="329"/>
        </pc:sldMkLst>
        <pc:grpChg chg="mod">
          <ac:chgData name="PME RSJD Ska" userId="5cf91b3ea628cd44" providerId="LiveId" clId="{7FC04674-92BB-4E62-838A-4033FCF4AB08}" dt="2022-06-14T02:22:15.843" v="279" actId="1035"/>
          <ac:grpSpMkLst>
            <pc:docMk/>
            <pc:sldMk cId="3009847807" sldId="329"/>
            <ac:grpSpMk id="2" creationId="{00000000-0000-0000-0000-000000000000}"/>
          </ac:grpSpMkLst>
        </pc:grpChg>
        <pc:graphicFrameChg chg="mod modGraphic">
          <ac:chgData name="PME RSJD Ska" userId="5cf91b3ea628cd44" providerId="LiveId" clId="{7FC04674-92BB-4E62-838A-4033FCF4AB08}" dt="2022-06-23T03:47:25.152" v="1509" actId="20577"/>
          <ac:graphicFrameMkLst>
            <pc:docMk/>
            <pc:sldMk cId="3009847807" sldId="329"/>
            <ac:graphicFrameMk id="18" creationId="{8C26713A-40E9-4D49-A290-C0392C1E3821}"/>
          </ac:graphicFrameMkLst>
        </pc:graphicFrameChg>
      </pc:sldChg>
      <pc:sldChg chg="modSp mod">
        <pc:chgData name="PME RSJD Ska" userId="5cf91b3ea628cd44" providerId="LiveId" clId="{7FC04674-92BB-4E62-838A-4033FCF4AB08}" dt="2022-06-23T03:58:53.052" v="1598" actId="20577"/>
        <pc:sldMkLst>
          <pc:docMk/>
          <pc:sldMk cId="1347692935" sldId="330"/>
        </pc:sldMkLst>
        <pc:graphicFrameChg chg="modGraphic">
          <ac:chgData name="PME RSJD Ska" userId="5cf91b3ea628cd44" providerId="LiveId" clId="{7FC04674-92BB-4E62-838A-4033FCF4AB08}" dt="2022-06-23T03:58:53.052" v="1598" actId="20577"/>
          <ac:graphicFrameMkLst>
            <pc:docMk/>
            <pc:sldMk cId="1347692935" sldId="330"/>
            <ac:graphicFrameMk id="14" creationId="{9E61D657-FA72-4590-942B-9C51D1874337}"/>
          </ac:graphicFrameMkLst>
        </pc:graphicFrameChg>
      </pc:sldChg>
      <pc:sldChg chg="modSp mod">
        <pc:chgData name="PME RSJD Ska" userId="5cf91b3ea628cd44" providerId="LiveId" clId="{7FC04674-92BB-4E62-838A-4033FCF4AB08}" dt="2022-06-23T03:22:41.254" v="1386" actId="20577"/>
        <pc:sldMkLst>
          <pc:docMk/>
          <pc:sldMk cId="2479413726" sldId="331"/>
        </pc:sldMkLst>
        <pc:graphicFrameChg chg="mod modGraphic">
          <ac:chgData name="PME RSJD Ska" userId="5cf91b3ea628cd44" providerId="LiveId" clId="{7FC04674-92BB-4E62-838A-4033FCF4AB08}" dt="2022-06-23T03:22:41.254" v="1386" actId="20577"/>
          <ac:graphicFrameMkLst>
            <pc:docMk/>
            <pc:sldMk cId="2479413726" sldId="331"/>
            <ac:graphicFrameMk id="3" creationId="{1A2A2A20-967F-442D-8022-613322CB8CE1}"/>
          </ac:graphicFrameMkLst>
        </pc:graphicFrameChg>
      </pc:sldChg>
      <pc:sldChg chg="modSp mod">
        <pc:chgData name="PME RSJD Ska" userId="5cf91b3ea628cd44" providerId="LiveId" clId="{7FC04674-92BB-4E62-838A-4033FCF4AB08}" dt="2022-06-23T03:27:04.114" v="1429" actId="20577"/>
        <pc:sldMkLst>
          <pc:docMk/>
          <pc:sldMk cId="3251382740" sldId="332"/>
        </pc:sldMkLst>
        <pc:graphicFrameChg chg="mod modGraphic">
          <ac:chgData name="PME RSJD Ska" userId="5cf91b3ea628cd44" providerId="LiveId" clId="{7FC04674-92BB-4E62-838A-4033FCF4AB08}" dt="2022-06-23T03:27:04.114" v="1429" actId="20577"/>
          <ac:graphicFrameMkLst>
            <pc:docMk/>
            <pc:sldMk cId="3251382740" sldId="332"/>
            <ac:graphicFrameMk id="11" creationId="{E3844609-46DC-4E4F-B7E5-80169B7F4619}"/>
          </ac:graphicFrameMkLst>
        </pc:graphicFrameChg>
      </pc:sldChg>
      <pc:sldChg chg="modSp mod">
        <pc:chgData name="PME RSJD Ska" userId="5cf91b3ea628cd44" providerId="LiveId" clId="{7FC04674-92BB-4E62-838A-4033FCF4AB08}" dt="2022-06-23T03:44:35.427" v="1461" actId="20577"/>
        <pc:sldMkLst>
          <pc:docMk/>
          <pc:sldMk cId="1231669483" sldId="333"/>
        </pc:sldMkLst>
        <pc:graphicFrameChg chg="mod modGraphic">
          <ac:chgData name="PME RSJD Ska" userId="5cf91b3ea628cd44" providerId="LiveId" clId="{7FC04674-92BB-4E62-838A-4033FCF4AB08}" dt="2022-06-23T03:44:35.427" v="1461" actId="20577"/>
          <ac:graphicFrameMkLst>
            <pc:docMk/>
            <pc:sldMk cId="1231669483" sldId="333"/>
            <ac:graphicFrameMk id="3" creationId="{00000000-0000-0000-0000-000000000000}"/>
          </ac:graphicFrameMkLst>
        </pc:graphicFrameChg>
      </pc:sldChg>
      <pc:sldChg chg="modSp mod">
        <pc:chgData name="PME RSJD Ska" userId="5cf91b3ea628cd44" providerId="LiveId" clId="{7FC04674-92BB-4E62-838A-4033FCF4AB08}" dt="2022-06-23T04:01:53.775" v="1608" actId="20577"/>
        <pc:sldMkLst>
          <pc:docMk/>
          <pc:sldMk cId="1892794910" sldId="334"/>
        </pc:sldMkLst>
        <pc:graphicFrameChg chg="mod modGraphic">
          <ac:chgData name="PME RSJD Ska" userId="5cf91b3ea628cd44" providerId="LiveId" clId="{7FC04674-92BB-4E62-838A-4033FCF4AB08}" dt="2022-06-23T04:01:53.775" v="1608" actId="20577"/>
          <ac:graphicFrameMkLst>
            <pc:docMk/>
            <pc:sldMk cId="1892794910" sldId="334"/>
            <ac:graphicFrameMk id="3" creationId="{00000000-0000-0000-0000-000000000000}"/>
          </ac:graphicFrameMkLst>
        </pc:graphicFrameChg>
      </pc:sldChg>
      <pc:sldChg chg="modSp mod">
        <pc:chgData name="PME RSJD Ska" userId="5cf91b3ea628cd44" providerId="LiveId" clId="{7FC04674-92BB-4E62-838A-4033FCF4AB08}" dt="2022-06-23T04:10:25.370" v="1658" actId="20577"/>
        <pc:sldMkLst>
          <pc:docMk/>
          <pc:sldMk cId="3193259650" sldId="335"/>
        </pc:sldMkLst>
        <pc:graphicFrameChg chg="modGraphic">
          <ac:chgData name="PME RSJD Ska" userId="5cf91b3ea628cd44" providerId="LiveId" clId="{7FC04674-92BB-4E62-838A-4033FCF4AB08}" dt="2022-06-23T04:10:25.370" v="1658" actId="20577"/>
          <ac:graphicFrameMkLst>
            <pc:docMk/>
            <pc:sldMk cId="3193259650" sldId="335"/>
            <ac:graphicFrameMk id="14" creationId="{443A8222-6CC6-4A71-928B-3736633C9C39}"/>
          </ac:graphicFrameMkLst>
        </pc:graphicFrameChg>
      </pc:sldChg>
      <pc:sldChg chg="modSp mod">
        <pc:chgData name="PME RSJD Ska" userId="5cf91b3ea628cd44" providerId="LiveId" clId="{7FC04674-92BB-4E62-838A-4033FCF4AB08}" dt="2022-06-23T04:12:03.825" v="1689" actId="20577"/>
        <pc:sldMkLst>
          <pc:docMk/>
          <pc:sldMk cId="459407841" sldId="336"/>
        </pc:sldMkLst>
        <pc:graphicFrameChg chg="modGraphic">
          <ac:chgData name="PME RSJD Ska" userId="5cf91b3ea628cd44" providerId="LiveId" clId="{7FC04674-92BB-4E62-838A-4033FCF4AB08}" dt="2022-06-23T04:12:03.825" v="1689" actId="20577"/>
          <ac:graphicFrameMkLst>
            <pc:docMk/>
            <pc:sldMk cId="459407841" sldId="336"/>
            <ac:graphicFrameMk id="18" creationId="{134DFFC0-F898-49BA-B36D-D7591CC9A77B}"/>
          </ac:graphicFrameMkLst>
        </pc:graphicFrameChg>
      </pc:sldChg>
      <pc:sldChg chg="modSp mod">
        <pc:chgData name="PME RSJD Ska" userId="5cf91b3ea628cd44" providerId="LiveId" clId="{7FC04674-92BB-4E62-838A-4033FCF4AB08}" dt="2022-06-23T04:16:42.619" v="1704" actId="20577"/>
        <pc:sldMkLst>
          <pc:docMk/>
          <pc:sldMk cId="2424241123" sldId="337"/>
        </pc:sldMkLst>
        <pc:graphicFrameChg chg="modGraphic">
          <ac:chgData name="PME RSJD Ska" userId="5cf91b3ea628cd44" providerId="LiveId" clId="{7FC04674-92BB-4E62-838A-4033FCF4AB08}" dt="2022-06-23T04:16:42.619" v="1704" actId="20577"/>
          <ac:graphicFrameMkLst>
            <pc:docMk/>
            <pc:sldMk cId="2424241123" sldId="337"/>
            <ac:graphicFrameMk id="16" creationId="{8BF2BBF4-33C3-43AA-B44E-D85352D943C6}"/>
          </ac:graphicFrameMkLst>
        </pc:graphicFrameChg>
      </pc:sldChg>
      <pc:sldChg chg="modSp mod">
        <pc:chgData name="PME RSJD Ska" userId="5cf91b3ea628cd44" providerId="LiveId" clId="{7FC04674-92BB-4E62-838A-4033FCF4AB08}" dt="2022-06-23T04:17:08.957" v="1714" actId="20577"/>
        <pc:sldMkLst>
          <pc:docMk/>
          <pc:sldMk cId="4186150700" sldId="338"/>
        </pc:sldMkLst>
        <pc:graphicFrameChg chg="modGraphic">
          <ac:chgData name="PME RSJD Ska" userId="5cf91b3ea628cd44" providerId="LiveId" clId="{7FC04674-92BB-4E62-838A-4033FCF4AB08}" dt="2022-06-23T04:17:08.957" v="1714" actId="20577"/>
          <ac:graphicFrameMkLst>
            <pc:docMk/>
            <pc:sldMk cId="4186150700" sldId="338"/>
            <ac:graphicFrameMk id="3" creationId="{FB488881-5C92-483C-BFAA-997D76170DB6}"/>
          </ac:graphicFrameMkLst>
        </pc:graphicFrameChg>
      </pc:sldChg>
      <pc:sldChg chg="modSp mod">
        <pc:chgData name="PME RSJD Ska" userId="5cf91b3ea628cd44" providerId="LiveId" clId="{7FC04674-92BB-4E62-838A-4033FCF4AB08}" dt="2022-06-23T04:18:06.007" v="1728" actId="20577"/>
        <pc:sldMkLst>
          <pc:docMk/>
          <pc:sldMk cId="3744541852" sldId="339"/>
        </pc:sldMkLst>
        <pc:graphicFrameChg chg="modGraphic">
          <ac:chgData name="PME RSJD Ska" userId="5cf91b3ea628cd44" providerId="LiveId" clId="{7FC04674-92BB-4E62-838A-4033FCF4AB08}" dt="2022-06-23T04:18:06.007" v="1728" actId="20577"/>
          <ac:graphicFrameMkLst>
            <pc:docMk/>
            <pc:sldMk cId="3744541852" sldId="339"/>
            <ac:graphicFrameMk id="3" creationId="{0051977E-2EBB-447D-8BAD-04EFF016F2BF}"/>
          </ac:graphicFrameMkLst>
        </pc:graphicFrameChg>
      </pc:sldChg>
      <pc:sldChg chg="modSp mod">
        <pc:chgData name="PME RSJD Ska" userId="5cf91b3ea628cd44" providerId="LiveId" clId="{7FC04674-92BB-4E62-838A-4033FCF4AB08}" dt="2022-06-23T04:18:34.876" v="1740" actId="20577"/>
        <pc:sldMkLst>
          <pc:docMk/>
          <pc:sldMk cId="412719254" sldId="340"/>
        </pc:sldMkLst>
        <pc:graphicFrameChg chg="mod modGraphic">
          <ac:chgData name="PME RSJD Ska" userId="5cf91b3ea628cd44" providerId="LiveId" clId="{7FC04674-92BB-4E62-838A-4033FCF4AB08}" dt="2022-06-23T04:18:34.876" v="1740" actId="20577"/>
          <ac:graphicFrameMkLst>
            <pc:docMk/>
            <pc:sldMk cId="412719254" sldId="340"/>
            <ac:graphicFrameMk id="3" creationId="{3C53B416-E845-4784-9745-898ACD4EAB74}"/>
          </ac:graphicFrameMkLst>
        </pc:graphicFrameChg>
      </pc:sldChg>
      <pc:sldChg chg="modSp mod">
        <pc:chgData name="PME RSJD Ska" userId="5cf91b3ea628cd44" providerId="LiveId" clId="{7FC04674-92BB-4E62-838A-4033FCF4AB08}" dt="2022-06-23T04:20:01.575" v="1758" actId="20577"/>
        <pc:sldMkLst>
          <pc:docMk/>
          <pc:sldMk cId="1286887693" sldId="341"/>
        </pc:sldMkLst>
        <pc:graphicFrameChg chg="modGraphic">
          <ac:chgData name="PME RSJD Ska" userId="5cf91b3ea628cd44" providerId="LiveId" clId="{7FC04674-92BB-4E62-838A-4033FCF4AB08}" dt="2022-06-23T04:20:01.575" v="1758" actId="20577"/>
          <ac:graphicFrameMkLst>
            <pc:docMk/>
            <pc:sldMk cId="1286887693" sldId="341"/>
            <ac:graphicFrameMk id="3" creationId="{A32567D2-6B24-422D-B5B4-7F69D5337C9F}"/>
          </ac:graphicFrameMkLst>
        </pc:graphicFrameChg>
      </pc:sldChg>
      <pc:sldChg chg="modSp mod">
        <pc:chgData name="PME RSJD Ska" userId="5cf91b3ea628cd44" providerId="LiveId" clId="{7FC04674-92BB-4E62-838A-4033FCF4AB08}" dt="2022-06-23T04:20:13.286" v="1767" actId="20577"/>
        <pc:sldMkLst>
          <pc:docMk/>
          <pc:sldMk cId="263787437" sldId="342"/>
        </pc:sldMkLst>
        <pc:graphicFrameChg chg="mod modGraphic">
          <ac:chgData name="PME RSJD Ska" userId="5cf91b3ea628cd44" providerId="LiveId" clId="{7FC04674-92BB-4E62-838A-4033FCF4AB08}" dt="2022-06-23T04:20:13.286" v="1767" actId="20577"/>
          <ac:graphicFrameMkLst>
            <pc:docMk/>
            <pc:sldMk cId="263787437" sldId="342"/>
            <ac:graphicFrameMk id="3" creationId="{8E4CA493-6153-4028-8BCE-0F2DEEBF8814}"/>
          </ac:graphicFrameMkLst>
        </pc:graphicFrameChg>
      </pc:sldChg>
      <pc:sldChg chg="modSp mod">
        <pc:chgData name="PME RSJD Ska" userId="5cf91b3ea628cd44" providerId="LiveId" clId="{7FC04674-92BB-4E62-838A-4033FCF4AB08}" dt="2022-06-23T04:20:54.765" v="1779" actId="20577"/>
        <pc:sldMkLst>
          <pc:docMk/>
          <pc:sldMk cId="1419243894" sldId="343"/>
        </pc:sldMkLst>
        <pc:graphicFrameChg chg="mod modGraphic">
          <ac:chgData name="PME RSJD Ska" userId="5cf91b3ea628cd44" providerId="LiveId" clId="{7FC04674-92BB-4E62-838A-4033FCF4AB08}" dt="2022-06-23T04:20:54.765" v="1779" actId="20577"/>
          <ac:graphicFrameMkLst>
            <pc:docMk/>
            <pc:sldMk cId="1419243894" sldId="343"/>
            <ac:graphicFrameMk id="4" creationId="{FB376035-3C7B-442C-8A01-A8237AA78729}"/>
          </ac:graphicFrameMkLst>
        </pc:graphicFrameChg>
      </pc:sldChg>
      <pc:sldChg chg="modSp mod">
        <pc:chgData name="PME RSJD Ska" userId="5cf91b3ea628cd44" providerId="LiveId" clId="{7FC04674-92BB-4E62-838A-4033FCF4AB08}" dt="2022-06-23T06:56:29.537" v="1910" actId="20577"/>
        <pc:sldMkLst>
          <pc:docMk/>
          <pc:sldMk cId="1726274755" sldId="344"/>
        </pc:sldMkLst>
        <pc:spChg chg="mod">
          <ac:chgData name="PME RSJD Ska" userId="5cf91b3ea628cd44" providerId="LiveId" clId="{7FC04674-92BB-4E62-838A-4033FCF4AB08}" dt="2022-06-20T01:33:37.271" v="497" actId="1076"/>
          <ac:spMkLst>
            <pc:docMk/>
            <pc:sldMk cId="1726274755" sldId="344"/>
            <ac:spMk id="4" creationId="{00000000-0000-0000-0000-000000000000}"/>
          </ac:spMkLst>
        </pc:spChg>
        <pc:graphicFrameChg chg="mod modGraphic">
          <ac:chgData name="PME RSJD Ska" userId="5cf91b3ea628cd44" providerId="LiveId" clId="{7FC04674-92BB-4E62-838A-4033FCF4AB08}" dt="2022-06-23T06:56:29.537" v="1910" actId="20577"/>
          <ac:graphicFrameMkLst>
            <pc:docMk/>
            <pc:sldMk cId="1726274755" sldId="344"/>
            <ac:graphicFrameMk id="5" creationId="{081A0C3E-7A5E-41F6-A06A-CE303648FE75}"/>
          </ac:graphicFrameMkLst>
        </pc:graphicFrameChg>
      </pc:sldChg>
      <pc:sldChg chg="modSp mod">
        <pc:chgData name="PME RSJD Ska" userId="5cf91b3ea628cd44" providerId="LiveId" clId="{7FC04674-92BB-4E62-838A-4033FCF4AB08}" dt="2022-06-23T07:03:23.336" v="1954" actId="20577"/>
        <pc:sldMkLst>
          <pc:docMk/>
          <pc:sldMk cId="4019242632" sldId="345"/>
        </pc:sldMkLst>
        <pc:graphicFrameChg chg="mod modGraphic">
          <ac:chgData name="PME RSJD Ska" userId="5cf91b3ea628cd44" providerId="LiveId" clId="{7FC04674-92BB-4E62-838A-4033FCF4AB08}" dt="2022-06-23T07:03:23.336" v="1954" actId="20577"/>
          <ac:graphicFrameMkLst>
            <pc:docMk/>
            <pc:sldMk cId="4019242632" sldId="345"/>
            <ac:graphicFrameMk id="4" creationId="{87E110C1-9BA2-4877-9D76-4845011B7CD3}"/>
          </ac:graphicFrameMkLst>
        </pc:graphicFrameChg>
      </pc:sldChg>
      <pc:sldChg chg="modSp mod">
        <pc:chgData name="PME RSJD Ska" userId="5cf91b3ea628cd44" providerId="LiveId" clId="{7FC04674-92BB-4E62-838A-4033FCF4AB08}" dt="2022-06-24T03:32:09.914" v="2049" actId="20577"/>
        <pc:sldMkLst>
          <pc:docMk/>
          <pc:sldMk cId="460041760" sldId="346"/>
        </pc:sldMkLst>
        <pc:graphicFrameChg chg="mod modGraphic">
          <ac:chgData name="PME RSJD Ska" userId="5cf91b3ea628cd44" providerId="LiveId" clId="{7FC04674-92BB-4E62-838A-4033FCF4AB08}" dt="2022-06-24T03:32:09.914" v="2049" actId="20577"/>
          <ac:graphicFrameMkLst>
            <pc:docMk/>
            <pc:sldMk cId="460041760" sldId="346"/>
            <ac:graphicFrameMk id="6" creationId="{5C9ADB83-5CED-47F3-AA81-2A06DE63E3BE}"/>
          </ac:graphicFrameMkLst>
        </pc:graphicFrameChg>
      </pc:sldChg>
      <pc:sldChg chg="modSp mod">
        <pc:chgData name="PME RSJD Ska" userId="5cf91b3ea628cd44" providerId="LiveId" clId="{7FC04674-92BB-4E62-838A-4033FCF4AB08}" dt="2022-06-24T03:33:42.025" v="2063" actId="20577"/>
        <pc:sldMkLst>
          <pc:docMk/>
          <pc:sldMk cId="1498420510" sldId="347"/>
        </pc:sldMkLst>
        <pc:graphicFrameChg chg="mod modGraphic">
          <ac:chgData name="PME RSJD Ska" userId="5cf91b3ea628cd44" providerId="LiveId" clId="{7FC04674-92BB-4E62-838A-4033FCF4AB08}" dt="2022-06-24T03:33:42.025" v="2063" actId="20577"/>
          <ac:graphicFrameMkLst>
            <pc:docMk/>
            <pc:sldMk cId="1498420510" sldId="347"/>
            <ac:graphicFrameMk id="4" creationId="{7513A864-06E4-4FA4-BF98-54EE6E3C1490}"/>
          </ac:graphicFrameMkLst>
        </pc:graphicFrameChg>
      </pc:sldChg>
      <pc:sldChg chg="modSp mod">
        <pc:chgData name="PME RSJD Ska" userId="5cf91b3ea628cd44" providerId="LiveId" clId="{7FC04674-92BB-4E62-838A-4033FCF4AB08}" dt="2022-06-27T07:02:56.315" v="2104" actId="20577"/>
        <pc:sldMkLst>
          <pc:docMk/>
          <pc:sldMk cId="822221272" sldId="348"/>
        </pc:sldMkLst>
        <pc:graphicFrameChg chg="mod modGraphic">
          <ac:chgData name="PME RSJD Ska" userId="5cf91b3ea628cd44" providerId="LiveId" clId="{7FC04674-92BB-4E62-838A-4033FCF4AB08}" dt="2022-06-27T07:02:56.315" v="2104" actId="20577"/>
          <ac:graphicFrameMkLst>
            <pc:docMk/>
            <pc:sldMk cId="822221272" sldId="348"/>
            <ac:graphicFrameMk id="5" creationId="{64930AB0-CC51-4F46-A17F-161DF1E0F204}"/>
          </ac:graphicFrameMkLst>
        </pc:graphicFrameChg>
        <pc:graphicFrameChg chg="mod modGraphic">
          <ac:chgData name="PME RSJD Ska" userId="5cf91b3ea628cd44" providerId="LiveId" clId="{7FC04674-92BB-4E62-838A-4033FCF4AB08}" dt="2022-06-23T07:31:30.919" v="1989" actId="20577"/>
          <ac:graphicFrameMkLst>
            <pc:docMk/>
            <pc:sldMk cId="822221272" sldId="348"/>
            <ac:graphicFrameMk id="6" creationId="{5C6C4CAC-2524-4079-AF50-2B1A93FFCEEF}"/>
          </ac:graphicFrameMkLst>
        </pc:graphicFrameChg>
      </pc:sldChg>
      <pc:sldChg chg="modSp mod">
        <pc:chgData name="PME RSJD Ska" userId="5cf91b3ea628cd44" providerId="LiveId" clId="{7FC04674-92BB-4E62-838A-4033FCF4AB08}" dt="2022-06-27T07:04:51.817" v="2116" actId="20577"/>
        <pc:sldMkLst>
          <pc:docMk/>
          <pc:sldMk cId="2702072554" sldId="349"/>
        </pc:sldMkLst>
        <pc:graphicFrameChg chg="mod modGraphic">
          <ac:chgData name="PME RSJD Ska" userId="5cf91b3ea628cd44" providerId="LiveId" clId="{7FC04674-92BB-4E62-838A-4033FCF4AB08}" dt="2022-06-27T07:04:51.817" v="2116" actId="20577"/>
          <ac:graphicFrameMkLst>
            <pc:docMk/>
            <pc:sldMk cId="2702072554" sldId="349"/>
            <ac:graphicFrameMk id="5" creationId="{6A62A4A1-55F7-4487-AAC1-C088D6C2EAAB}"/>
          </ac:graphicFrameMkLst>
        </pc:graphicFrameChg>
        <pc:graphicFrameChg chg="mod modGraphic">
          <ac:chgData name="PME RSJD Ska" userId="5cf91b3ea628cd44" providerId="LiveId" clId="{7FC04674-92BB-4E62-838A-4033FCF4AB08}" dt="2022-06-23T07:33:28.567" v="2023" actId="20577"/>
          <ac:graphicFrameMkLst>
            <pc:docMk/>
            <pc:sldMk cId="2702072554" sldId="349"/>
            <ac:graphicFrameMk id="7" creationId="{B871FC0D-3CC7-43FF-89C5-58435ED0ECDD}"/>
          </ac:graphicFrameMkLst>
        </pc:graphicFrameChg>
      </pc:sldChg>
      <pc:sldChg chg="modSp mod">
        <pc:chgData name="PME RSJD Ska" userId="5cf91b3ea628cd44" providerId="LiveId" clId="{7FC04674-92BB-4E62-838A-4033FCF4AB08}" dt="2022-06-27T07:05:53.923" v="2151" actId="20577"/>
        <pc:sldMkLst>
          <pc:docMk/>
          <pc:sldMk cId="2719609671" sldId="350"/>
        </pc:sldMkLst>
        <pc:graphicFrameChg chg="mod modGraphic">
          <ac:chgData name="PME RSJD Ska" userId="5cf91b3ea628cd44" providerId="LiveId" clId="{7FC04674-92BB-4E62-838A-4033FCF4AB08}" dt="2022-06-27T07:05:31.865" v="2137" actId="20577"/>
          <ac:graphicFrameMkLst>
            <pc:docMk/>
            <pc:sldMk cId="2719609671" sldId="350"/>
            <ac:graphicFrameMk id="6" creationId="{250280CA-8451-4524-B7CE-7B81E3428D7A}"/>
          </ac:graphicFrameMkLst>
        </pc:graphicFrameChg>
        <pc:graphicFrameChg chg="mod modGraphic">
          <ac:chgData name="PME RSJD Ska" userId="5cf91b3ea628cd44" providerId="LiveId" clId="{7FC04674-92BB-4E62-838A-4033FCF4AB08}" dt="2022-06-27T07:05:53.923" v="2151" actId="20577"/>
          <ac:graphicFrameMkLst>
            <pc:docMk/>
            <pc:sldMk cId="2719609671" sldId="350"/>
            <ac:graphicFrameMk id="8" creationId="{D475F56A-8EBD-4950-9EFF-84B2795A7006}"/>
          </ac:graphicFrameMkLst>
        </pc:graphicFrameChg>
      </pc:sldChg>
      <pc:sldChg chg="modSp mod">
        <pc:chgData name="PME RSJD Ska" userId="5cf91b3ea628cd44" providerId="LiveId" clId="{7FC04674-92BB-4E62-838A-4033FCF4AB08}" dt="2022-06-27T07:06:46.994" v="2186" actId="20577"/>
        <pc:sldMkLst>
          <pc:docMk/>
          <pc:sldMk cId="2688222577" sldId="351"/>
        </pc:sldMkLst>
        <pc:spChg chg="mod">
          <ac:chgData name="PME RSJD Ska" userId="5cf91b3ea628cd44" providerId="LiveId" clId="{7FC04674-92BB-4E62-838A-4033FCF4AB08}" dt="2022-06-14T00:35:52.952" v="107" actId="14100"/>
          <ac:spMkLst>
            <pc:docMk/>
            <pc:sldMk cId="2688222577" sldId="351"/>
            <ac:spMk id="4" creationId="{00000000-0000-0000-0000-000000000000}"/>
          </ac:spMkLst>
        </pc:spChg>
        <pc:graphicFrameChg chg="mod modGraphic">
          <ac:chgData name="PME RSJD Ska" userId="5cf91b3ea628cd44" providerId="LiveId" clId="{7FC04674-92BB-4E62-838A-4033FCF4AB08}" dt="2022-06-27T07:06:34.995" v="2183" actId="20577"/>
          <ac:graphicFrameMkLst>
            <pc:docMk/>
            <pc:sldMk cId="2688222577" sldId="351"/>
            <ac:graphicFrameMk id="5" creationId="{6859E58E-DC91-4D83-A89F-57CC7C696DBE}"/>
          </ac:graphicFrameMkLst>
        </pc:graphicFrameChg>
        <pc:graphicFrameChg chg="mod modGraphic">
          <ac:chgData name="PME RSJD Ska" userId="5cf91b3ea628cd44" providerId="LiveId" clId="{7FC04674-92BB-4E62-838A-4033FCF4AB08}" dt="2022-06-27T07:06:46.994" v="2186" actId="20577"/>
          <ac:graphicFrameMkLst>
            <pc:docMk/>
            <pc:sldMk cId="2688222577" sldId="351"/>
            <ac:graphicFrameMk id="7" creationId="{AF857BA6-D424-48D5-8930-4D346627C04A}"/>
          </ac:graphicFrameMkLst>
        </pc:graphicFrameChg>
      </pc:sldChg>
      <pc:sldChg chg="modSp mod">
        <pc:chgData name="PME RSJD Ska" userId="5cf91b3ea628cd44" providerId="LiveId" clId="{7FC04674-92BB-4E62-838A-4033FCF4AB08}" dt="2022-06-27T07:08:12.929" v="2212" actId="20577"/>
        <pc:sldMkLst>
          <pc:docMk/>
          <pc:sldMk cId="1379051140" sldId="352"/>
        </pc:sldMkLst>
        <pc:graphicFrameChg chg="mod modGraphic">
          <ac:chgData name="PME RSJD Ska" userId="5cf91b3ea628cd44" providerId="LiveId" clId="{7FC04674-92BB-4E62-838A-4033FCF4AB08}" dt="2022-06-27T07:08:12.929" v="2212" actId="20577"/>
          <ac:graphicFrameMkLst>
            <pc:docMk/>
            <pc:sldMk cId="1379051140" sldId="352"/>
            <ac:graphicFrameMk id="4" creationId="{5859E9B2-7A64-4321-B800-D0E8E287873F}"/>
          </ac:graphicFrameMkLst>
        </pc:graphicFrameChg>
      </pc:sldChg>
      <pc:sldChg chg="modSp mod">
        <pc:chgData name="PME RSJD Ska" userId="5cf91b3ea628cd44" providerId="LiveId" clId="{7FC04674-92BB-4E62-838A-4033FCF4AB08}" dt="2022-06-27T07:08:49.842" v="2237" actId="20577"/>
        <pc:sldMkLst>
          <pc:docMk/>
          <pc:sldMk cId="2044282698" sldId="353"/>
        </pc:sldMkLst>
        <pc:graphicFrameChg chg="mod modGraphic">
          <ac:chgData name="PME RSJD Ska" userId="5cf91b3ea628cd44" providerId="LiveId" clId="{7FC04674-92BB-4E62-838A-4033FCF4AB08}" dt="2022-06-27T07:08:38.121" v="2233" actId="20577"/>
          <ac:graphicFrameMkLst>
            <pc:docMk/>
            <pc:sldMk cId="2044282698" sldId="353"/>
            <ac:graphicFrameMk id="5" creationId="{BB7FC863-3CF0-4F22-9AF3-53B65E86C8DF}"/>
          </ac:graphicFrameMkLst>
        </pc:graphicFrameChg>
        <pc:graphicFrameChg chg="mod modGraphic">
          <ac:chgData name="PME RSJD Ska" userId="5cf91b3ea628cd44" providerId="LiveId" clId="{7FC04674-92BB-4E62-838A-4033FCF4AB08}" dt="2022-06-27T07:08:49.842" v="2237" actId="20577"/>
          <ac:graphicFrameMkLst>
            <pc:docMk/>
            <pc:sldMk cId="2044282698" sldId="353"/>
            <ac:graphicFrameMk id="6" creationId="{53E56594-803F-4995-9101-BA6FC38F66A4}"/>
          </ac:graphicFrameMkLst>
        </pc:graphicFrameChg>
      </pc:sldChg>
      <pc:sldChg chg="modSp mod">
        <pc:chgData name="PME RSJD Ska" userId="5cf91b3ea628cd44" providerId="LiveId" clId="{7FC04674-92BB-4E62-838A-4033FCF4AB08}" dt="2022-06-27T07:09:41.633" v="2269" actId="20577"/>
        <pc:sldMkLst>
          <pc:docMk/>
          <pc:sldMk cId="603808283" sldId="354"/>
        </pc:sldMkLst>
        <pc:graphicFrameChg chg="mod modGraphic">
          <ac:chgData name="PME RSJD Ska" userId="5cf91b3ea628cd44" providerId="LiveId" clId="{7FC04674-92BB-4E62-838A-4033FCF4AB08}" dt="2022-06-27T07:09:22.914" v="2251" actId="798"/>
          <ac:graphicFrameMkLst>
            <pc:docMk/>
            <pc:sldMk cId="603808283" sldId="354"/>
            <ac:graphicFrameMk id="5" creationId="{1AAB34C9-7162-4DC2-838E-FD1504808EA9}"/>
          </ac:graphicFrameMkLst>
        </pc:graphicFrameChg>
        <pc:graphicFrameChg chg="mod modGraphic">
          <ac:chgData name="PME RSJD Ska" userId="5cf91b3ea628cd44" providerId="LiveId" clId="{7FC04674-92BB-4E62-838A-4033FCF4AB08}" dt="2022-06-27T07:09:41.633" v="2269" actId="20577"/>
          <ac:graphicFrameMkLst>
            <pc:docMk/>
            <pc:sldMk cId="603808283" sldId="354"/>
            <ac:graphicFrameMk id="6" creationId="{18397A8B-FA7D-4A74-8202-02DCBC4DF650}"/>
          </ac:graphicFrameMkLst>
        </pc:graphicFrameChg>
      </pc:sldChg>
      <pc:sldChg chg="modSp mod">
        <pc:chgData name="PME RSJD Ska" userId="5cf91b3ea628cd44" providerId="LiveId" clId="{7FC04674-92BB-4E62-838A-4033FCF4AB08}" dt="2022-06-23T04:28:07.875" v="1802" actId="20577"/>
        <pc:sldMkLst>
          <pc:docMk/>
          <pc:sldMk cId="4244113889" sldId="355"/>
        </pc:sldMkLst>
        <pc:graphicFrameChg chg="modGraphic">
          <ac:chgData name="PME RSJD Ska" userId="5cf91b3ea628cd44" providerId="LiveId" clId="{7FC04674-92BB-4E62-838A-4033FCF4AB08}" dt="2022-06-23T04:28:07.875" v="1802" actId="20577"/>
          <ac:graphicFrameMkLst>
            <pc:docMk/>
            <pc:sldMk cId="4244113889" sldId="355"/>
            <ac:graphicFrameMk id="13" creationId="{5E446848-3513-4462-9102-A534BB49F219}"/>
          </ac:graphicFrameMkLst>
        </pc:graphicFrameChg>
      </pc:sldChg>
      <pc:sldChg chg="modSp mod">
        <pc:chgData name="PME RSJD Ska" userId="5cf91b3ea628cd44" providerId="LiveId" clId="{7FC04674-92BB-4E62-838A-4033FCF4AB08}" dt="2022-06-23T04:31:29.333" v="1828" actId="20577"/>
        <pc:sldMkLst>
          <pc:docMk/>
          <pc:sldMk cId="382294222" sldId="356"/>
        </pc:sldMkLst>
        <pc:graphicFrameChg chg="mod modGraphic">
          <ac:chgData name="PME RSJD Ska" userId="5cf91b3ea628cd44" providerId="LiveId" clId="{7FC04674-92BB-4E62-838A-4033FCF4AB08}" dt="2022-06-23T04:31:29.333" v="1828" actId="20577"/>
          <ac:graphicFrameMkLst>
            <pc:docMk/>
            <pc:sldMk cId="382294222" sldId="356"/>
            <ac:graphicFrameMk id="26" creationId="{80441A0E-4F54-4A04-9574-67F741EE09FB}"/>
          </ac:graphicFrameMkLst>
        </pc:graphicFrameChg>
      </pc:sldChg>
      <pc:sldChg chg="modSp mod">
        <pc:chgData name="PME RSJD Ska" userId="5cf91b3ea628cd44" providerId="LiveId" clId="{7FC04674-92BB-4E62-838A-4033FCF4AB08}" dt="2022-06-23T04:32:02.308" v="1841" actId="20577"/>
        <pc:sldMkLst>
          <pc:docMk/>
          <pc:sldMk cId="942914280" sldId="357"/>
        </pc:sldMkLst>
        <pc:graphicFrameChg chg="mod modGraphic">
          <ac:chgData name="PME RSJD Ska" userId="5cf91b3ea628cd44" providerId="LiveId" clId="{7FC04674-92BB-4E62-838A-4033FCF4AB08}" dt="2022-06-23T04:32:02.308" v="1841" actId="20577"/>
          <ac:graphicFrameMkLst>
            <pc:docMk/>
            <pc:sldMk cId="942914280" sldId="357"/>
            <ac:graphicFrameMk id="15" creationId="{2CF9DBE6-CF3A-4464-BD25-684E70E4CA78}"/>
          </ac:graphicFrameMkLst>
        </pc:graphicFrameChg>
      </pc:sldChg>
      <pc:sldChg chg="modSp mod">
        <pc:chgData name="PME RSJD Ska" userId="5cf91b3ea628cd44" providerId="LiveId" clId="{7FC04674-92BB-4E62-838A-4033FCF4AB08}" dt="2022-06-23T04:32:15.722" v="1848" actId="20577"/>
        <pc:sldMkLst>
          <pc:docMk/>
          <pc:sldMk cId="920051112" sldId="358"/>
        </pc:sldMkLst>
        <pc:graphicFrameChg chg="mod modGraphic">
          <ac:chgData name="PME RSJD Ska" userId="5cf91b3ea628cd44" providerId="LiveId" clId="{7FC04674-92BB-4E62-838A-4033FCF4AB08}" dt="2022-06-23T04:32:15.722" v="1848" actId="20577"/>
          <ac:graphicFrameMkLst>
            <pc:docMk/>
            <pc:sldMk cId="920051112" sldId="358"/>
            <ac:graphicFrameMk id="19" creationId="{FFE13B08-1E38-4D87-8326-BFF759AB55F4}"/>
          </ac:graphicFrameMkLst>
        </pc:graphicFrameChg>
      </pc:sldChg>
      <pc:sldChg chg="modSp mod">
        <pc:chgData name="PME RSJD Ska" userId="5cf91b3ea628cd44" providerId="LiveId" clId="{7FC04674-92BB-4E62-838A-4033FCF4AB08}" dt="2022-06-23T04:33:37.713" v="1864" actId="20577"/>
        <pc:sldMkLst>
          <pc:docMk/>
          <pc:sldMk cId="2095888527" sldId="359"/>
        </pc:sldMkLst>
        <pc:graphicFrameChg chg="mod modGraphic">
          <ac:chgData name="PME RSJD Ska" userId="5cf91b3ea628cd44" providerId="LiveId" clId="{7FC04674-92BB-4E62-838A-4033FCF4AB08}" dt="2022-06-23T04:33:37.713" v="1864" actId="20577"/>
          <ac:graphicFrameMkLst>
            <pc:docMk/>
            <pc:sldMk cId="2095888527" sldId="359"/>
            <ac:graphicFrameMk id="47" creationId="{3EF375C1-D33A-45A2-A259-5C6A186B47C5}"/>
          </ac:graphicFrameMkLst>
        </pc:graphicFrameChg>
      </pc:sldChg>
      <pc:sldChg chg="modSp mod">
        <pc:chgData name="PME RSJD Ska" userId="5cf91b3ea628cd44" providerId="LiveId" clId="{7FC04674-92BB-4E62-838A-4033FCF4AB08}" dt="2022-06-24T03:49:11.397" v="2081" actId="20577"/>
        <pc:sldMkLst>
          <pc:docMk/>
          <pc:sldMk cId="132870862" sldId="360"/>
        </pc:sldMkLst>
        <pc:graphicFrameChg chg="mod modGraphic">
          <ac:chgData name="PME RSJD Ska" userId="5cf91b3ea628cd44" providerId="LiveId" clId="{7FC04674-92BB-4E62-838A-4033FCF4AB08}" dt="2022-06-24T03:49:11.397" v="2081" actId="20577"/>
          <ac:graphicFrameMkLst>
            <pc:docMk/>
            <pc:sldMk cId="132870862" sldId="360"/>
            <ac:graphicFrameMk id="5" creationId="{B269289F-F119-4152-B1B0-79E7BEBFF394}"/>
          </ac:graphicFrameMkLst>
        </pc:graphicFrameChg>
      </pc:sldChg>
      <pc:sldChg chg="mod">
        <pc:chgData name="PME RSJD Ska" userId="5cf91b3ea628cd44" providerId="LiveId" clId="{7FC04674-92BB-4E62-838A-4033FCF4AB08}" dt="2022-06-28T00:59:17.843" v="2276" actId="27918"/>
        <pc:sldMkLst>
          <pc:docMk/>
          <pc:sldMk cId="1820511344" sldId="363"/>
        </pc:sldMkLst>
      </pc:sldChg>
      <pc:sldChg chg="modSp mod modNotes">
        <pc:chgData name="PME RSJD Ska" userId="5cf91b3ea628cd44" providerId="LiveId" clId="{7FC04674-92BB-4E62-838A-4033FCF4AB08}" dt="2022-06-28T01:51:25.868" v="2279"/>
        <pc:sldMkLst>
          <pc:docMk/>
          <pc:sldMk cId="1374561252" sldId="364"/>
        </pc:sldMkLst>
        <pc:spChg chg="mod">
          <ac:chgData name="PME RSJD Ska" userId="5cf91b3ea628cd44" providerId="LiveId" clId="{7FC04674-92BB-4E62-838A-4033FCF4AB08}" dt="2022-06-22T01:16:10.744" v="717"/>
          <ac:spMkLst>
            <pc:docMk/>
            <pc:sldMk cId="1374561252" sldId="364"/>
            <ac:spMk id="17" creationId="{3C0A0E65-5F28-4524-BB03-323126EB7739}"/>
          </ac:spMkLst>
        </pc:spChg>
      </pc:sldChg>
      <pc:sldChg chg="addSp delSp modSp mod">
        <pc:chgData name="PME RSJD Ska" userId="5cf91b3ea628cd44" providerId="LiveId" clId="{7FC04674-92BB-4E62-838A-4033FCF4AB08}" dt="2022-06-22T01:19:58.511" v="737" actId="255"/>
        <pc:sldMkLst>
          <pc:docMk/>
          <pc:sldMk cId="2623631765" sldId="366"/>
        </pc:sldMkLst>
        <pc:graphicFrameChg chg="del">
          <ac:chgData name="PME RSJD Ska" userId="5cf91b3ea628cd44" providerId="LiveId" clId="{7FC04674-92BB-4E62-838A-4033FCF4AB08}" dt="2022-06-22T01:19:20.883" v="728" actId="478"/>
          <ac:graphicFrameMkLst>
            <pc:docMk/>
            <pc:sldMk cId="2623631765" sldId="366"/>
            <ac:graphicFrameMk id="2" creationId="{714D70AF-6A76-4E80-963F-07BCF47C19F4}"/>
          </ac:graphicFrameMkLst>
        </pc:graphicFrameChg>
        <pc:graphicFrameChg chg="add mod modGraphic">
          <ac:chgData name="PME RSJD Ska" userId="5cf91b3ea628cd44" providerId="LiveId" clId="{7FC04674-92BB-4E62-838A-4033FCF4AB08}" dt="2022-06-22T01:19:58.511" v="737" actId="255"/>
          <ac:graphicFrameMkLst>
            <pc:docMk/>
            <pc:sldMk cId="2623631765" sldId="366"/>
            <ac:graphicFrameMk id="3" creationId="{73B90936-8C10-4043-99FE-CA8644ACD868}"/>
          </ac:graphicFrameMkLst>
        </pc:graphicFrameChg>
      </pc:sldChg>
      <pc:sldChg chg="addSp delSp modSp mod">
        <pc:chgData name="PME RSJD Ska" userId="5cf91b3ea628cd44" providerId="LiveId" clId="{7FC04674-92BB-4E62-838A-4033FCF4AB08}" dt="2022-06-22T01:22:07.613" v="778" actId="14100"/>
        <pc:sldMkLst>
          <pc:docMk/>
          <pc:sldMk cId="3072997519" sldId="368"/>
        </pc:sldMkLst>
        <pc:spChg chg="mod">
          <ac:chgData name="PME RSJD Ska" userId="5cf91b3ea628cd44" providerId="LiveId" clId="{7FC04674-92BB-4E62-838A-4033FCF4AB08}" dt="2022-06-22T01:21:01.151" v="744" actId="1076"/>
          <ac:spMkLst>
            <pc:docMk/>
            <pc:sldMk cId="3072997519" sldId="368"/>
            <ac:spMk id="7" creationId="{3EC581F5-CB33-4294-BC63-D10936DB91C4}"/>
          </ac:spMkLst>
        </pc:spChg>
        <pc:grpChg chg="mod">
          <ac:chgData name="PME RSJD Ska" userId="5cf91b3ea628cd44" providerId="LiveId" clId="{7FC04674-92BB-4E62-838A-4033FCF4AB08}" dt="2022-06-22T01:21:10.557" v="745" actId="1076"/>
          <ac:grpSpMkLst>
            <pc:docMk/>
            <pc:sldMk cId="3072997519" sldId="368"/>
            <ac:grpSpMk id="4" creationId="{E8536514-EA03-4221-B1E2-49E08AA52E6B}"/>
          </ac:grpSpMkLst>
        </pc:grpChg>
        <pc:graphicFrameChg chg="del">
          <ac:chgData name="PME RSJD Ska" userId="5cf91b3ea628cd44" providerId="LiveId" clId="{7FC04674-92BB-4E62-838A-4033FCF4AB08}" dt="2022-06-22T01:20:34.465" v="738" actId="478"/>
          <ac:graphicFrameMkLst>
            <pc:docMk/>
            <pc:sldMk cId="3072997519" sldId="368"/>
            <ac:graphicFrameMk id="2" creationId="{C91EF854-AE39-41DA-990F-E0407F70769F}"/>
          </ac:graphicFrameMkLst>
        </pc:graphicFrameChg>
        <pc:graphicFrameChg chg="add mod modGraphic">
          <ac:chgData name="PME RSJD Ska" userId="5cf91b3ea628cd44" providerId="LiveId" clId="{7FC04674-92BB-4E62-838A-4033FCF4AB08}" dt="2022-06-22T01:22:07.613" v="778" actId="14100"/>
          <ac:graphicFrameMkLst>
            <pc:docMk/>
            <pc:sldMk cId="3072997519" sldId="368"/>
            <ac:graphicFrameMk id="3" creationId="{1AE082B7-5565-4809-AD51-832B14EA291E}"/>
          </ac:graphicFrameMkLst>
        </pc:graphicFrameChg>
      </pc:sldChg>
      <pc:sldChg chg="addSp delSp modSp mod">
        <pc:chgData name="PME RSJD Ska" userId="5cf91b3ea628cd44" providerId="LiveId" clId="{7FC04674-92BB-4E62-838A-4033FCF4AB08}" dt="2022-06-22T01:24:51.325" v="809" actId="403"/>
        <pc:sldMkLst>
          <pc:docMk/>
          <pc:sldMk cId="1956169701" sldId="369"/>
        </pc:sldMkLst>
        <pc:graphicFrameChg chg="del">
          <ac:chgData name="PME RSJD Ska" userId="5cf91b3ea628cd44" providerId="LiveId" clId="{7FC04674-92BB-4E62-838A-4033FCF4AB08}" dt="2022-06-22T01:24:36.697" v="793" actId="478"/>
          <ac:graphicFrameMkLst>
            <pc:docMk/>
            <pc:sldMk cId="1956169701" sldId="369"/>
            <ac:graphicFrameMk id="4" creationId="{00000000-0000-0000-0000-000000000000}"/>
          </ac:graphicFrameMkLst>
        </pc:graphicFrameChg>
        <pc:graphicFrameChg chg="add mod modGraphic">
          <ac:chgData name="PME RSJD Ska" userId="5cf91b3ea628cd44" providerId="LiveId" clId="{7FC04674-92BB-4E62-838A-4033FCF4AB08}" dt="2022-06-22T01:24:51.325" v="809" actId="403"/>
          <ac:graphicFrameMkLst>
            <pc:docMk/>
            <pc:sldMk cId="1956169701" sldId="369"/>
            <ac:graphicFrameMk id="10" creationId="{4C406147-8B87-4130-920C-64652791CC4F}"/>
          </ac:graphicFrameMkLst>
        </pc:graphicFrameChg>
      </pc:sldChg>
      <pc:sldChg chg="modSp mod">
        <pc:chgData name="PME RSJD Ska" userId="5cf91b3ea628cd44" providerId="LiveId" clId="{7FC04674-92BB-4E62-838A-4033FCF4AB08}" dt="2022-06-20T02:00:17.863" v="709" actId="20577"/>
        <pc:sldMkLst>
          <pc:docMk/>
          <pc:sldMk cId="1607254917" sldId="370"/>
        </pc:sldMkLst>
        <pc:spChg chg="mod">
          <ac:chgData name="PME RSJD Ska" userId="5cf91b3ea628cd44" providerId="LiveId" clId="{7FC04674-92BB-4E62-838A-4033FCF4AB08}" dt="2022-06-20T01:56:15.253" v="675" actId="20577"/>
          <ac:spMkLst>
            <pc:docMk/>
            <pc:sldMk cId="1607254917" sldId="370"/>
            <ac:spMk id="21" creationId="{0297A397-24CE-4E4E-9E4E-404E1227AB74}"/>
          </ac:spMkLst>
        </pc:spChg>
        <pc:spChg chg="mod">
          <ac:chgData name="PME RSJD Ska" userId="5cf91b3ea628cd44" providerId="LiveId" clId="{7FC04674-92BB-4E62-838A-4033FCF4AB08}" dt="2022-06-20T02:00:06.936" v="707" actId="20577"/>
          <ac:spMkLst>
            <pc:docMk/>
            <pc:sldMk cId="1607254917" sldId="370"/>
            <ac:spMk id="22" creationId="{E2B03264-CD72-4B8B-B1CD-23F3C3101295}"/>
          </ac:spMkLst>
        </pc:spChg>
        <pc:spChg chg="mod">
          <ac:chgData name="PME RSJD Ska" userId="5cf91b3ea628cd44" providerId="LiveId" clId="{7FC04674-92BB-4E62-838A-4033FCF4AB08}" dt="2022-06-20T02:00:17.863" v="709" actId="20577"/>
          <ac:spMkLst>
            <pc:docMk/>
            <pc:sldMk cId="1607254917" sldId="370"/>
            <ac:spMk id="23" creationId="{16A4E5D8-AAE2-4587-A105-6DD6F1576C8E}"/>
          </ac:spMkLst>
        </pc:spChg>
        <pc:graphicFrameChg chg="mod">
          <ac:chgData name="PME RSJD Ska" userId="5cf91b3ea628cd44" providerId="LiveId" clId="{7FC04674-92BB-4E62-838A-4033FCF4AB08}" dt="2022-06-20T01:58:37.459" v="688" actId="2711"/>
          <ac:graphicFrameMkLst>
            <pc:docMk/>
            <pc:sldMk cId="1607254917" sldId="370"/>
            <ac:graphicFrameMk id="25" creationId="{C0341E77-F7D6-4970-896E-1CA2AC7EE725}"/>
          </ac:graphicFrameMkLst>
        </pc:graphicFrameChg>
        <pc:graphicFrameChg chg="mod">
          <ac:chgData name="PME RSJD Ska" userId="5cf91b3ea628cd44" providerId="LiveId" clId="{7FC04674-92BB-4E62-838A-4033FCF4AB08}" dt="2022-06-20T01:59:50.960" v="700" actId="113"/>
          <ac:graphicFrameMkLst>
            <pc:docMk/>
            <pc:sldMk cId="1607254917" sldId="370"/>
            <ac:graphicFrameMk id="26" creationId="{474D0D2E-365C-415A-8BFA-EABD9C618841}"/>
          </ac:graphicFrameMkLst>
        </pc:graphicFrameChg>
      </pc:sldChg>
      <pc:sldChg chg="modSp mod">
        <pc:chgData name="PME RSJD Ska" userId="5cf91b3ea628cd44" providerId="LiveId" clId="{7FC04674-92BB-4E62-838A-4033FCF4AB08}" dt="2022-06-22T01:18:45.263" v="727" actId="207"/>
        <pc:sldMkLst>
          <pc:docMk/>
          <pc:sldMk cId="596436380" sldId="372"/>
        </pc:sldMkLst>
        <pc:spChg chg="mod">
          <ac:chgData name="PME RSJD Ska" userId="5cf91b3ea628cd44" providerId="LiveId" clId="{7FC04674-92BB-4E62-838A-4033FCF4AB08}" dt="2022-06-22T01:18:45.263" v="727" actId="207"/>
          <ac:spMkLst>
            <pc:docMk/>
            <pc:sldMk cId="596436380" sldId="372"/>
            <ac:spMk id="6" creationId="{45BBC696-75E7-44AB-A411-9B80C52FFE5A}"/>
          </ac:spMkLst>
        </pc:spChg>
        <pc:spChg chg="mod">
          <ac:chgData name="PME RSJD Ska" userId="5cf91b3ea628cd44" providerId="LiveId" clId="{7FC04674-92BB-4E62-838A-4033FCF4AB08}" dt="2022-06-22T01:18:35.773" v="726" actId="207"/>
          <ac:spMkLst>
            <pc:docMk/>
            <pc:sldMk cId="596436380" sldId="372"/>
            <ac:spMk id="7" creationId="{C5B6AE1F-2304-4E20-BCD5-D704D3D8838C}"/>
          </ac:spMkLst>
        </pc:spChg>
        <pc:spChg chg="mod">
          <ac:chgData name="PME RSJD Ska" userId="5cf91b3ea628cd44" providerId="LiveId" clId="{7FC04674-92BB-4E62-838A-4033FCF4AB08}" dt="2022-06-20T02:01:16.071" v="711" actId="20577"/>
          <ac:spMkLst>
            <pc:docMk/>
            <pc:sldMk cId="596436380" sldId="372"/>
            <ac:spMk id="9" creationId="{3676D5B7-C261-4184-B2DC-98C2EFC9C1E9}"/>
          </ac:spMkLst>
        </pc:spChg>
      </pc:sldChg>
      <pc:sldChg chg="modSp mod">
        <pc:chgData name="PME RSJD Ska" userId="5cf91b3ea628cd44" providerId="LiveId" clId="{7FC04674-92BB-4E62-838A-4033FCF4AB08}" dt="2022-06-28T00:58:45.350" v="2274" actId="20577"/>
        <pc:sldMkLst>
          <pc:docMk/>
          <pc:sldMk cId="3952023343" sldId="373"/>
        </pc:sldMkLst>
        <pc:graphicFrameChg chg="mod modGraphic">
          <ac:chgData name="PME RSJD Ska" userId="5cf91b3ea628cd44" providerId="LiveId" clId="{7FC04674-92BB-4E62-838A-4033FCF4AB08}" dt="2022-06-28T00:58:45.350" v="2274" actId="20577"/>
          <ac:graphicFrameMkLst>
            <pc:docMk/>
            <pc:sldMk cId="3952023343" sldId="373"/>
            <ac:graphicFrameMk id="5" creationId="{BC0E7070-FAA8-49DD-AE80-6B9387AAA25D}"/>
          </ac:graphicFrameMkLst>
        </pc:graphicFrameChg>
      </pc:sldChg>
      <pc:sldChg chg="modSp mod modNotes">
        <pc:chgData name="PME RSJD Ska" userId="5cf91b3ea628cd44" providerId="LiveId" clId="{7FC04674-92BB-4E62-838A-4033FCF4AB08}" dt="2022-06-28T01:51:25.868" v="2279"/>
        <pc:sldMkLst>
          <pc:docMk/>
          <pc:sldMk cId="727106012" sldId="374"/>
        </pc:sldMkLst>
        <pc:graphicFrameChg chg="mod modGraphic">
          <ac:chgData name="PME RSJD Ska" userId="5cf91b3ea628cd44" providerId="LiveId" clId="{7FC04674-92BB-4E62-838A-4033FCF4AB08}" dt="2022-06-22T03:06:08.781" v="1221" actId="2711"/>
          <ac:graphicFrameMkLst>
            <pc:docMk/>
            <pc:sldMk cId="727106012" sldId="374"/>
            <ac:graphicFrameMk id="7" creationId="{5B3D02C4-E1C0-4BD1-8733-F5852E07D85E}"/>
          </ac:graphicFrameMkLst>
        </pc:graphicFrameChg>
      </pc:sldChg>
      <pc:sldChg chg="modSp mod">
        <pc:chgData name="PME RSJD Ska" userId="5cf91b3ea628cd44" providerId="LiveId" clId="{7FC04674-92BB-4E62-838A-4033FCF4AB08}" dt="2022-06-23T04:06:39.381" v="1624" actId="20577"/>
        <pc:sldMkLst>
          <pc:docMk/>
          <pc:sldMk cId="2858788146" sldId="375"/>
        </pc:sldMkLst>
        <pc:graphicFrameChg chg="mod modGraphic">
          <ac:chgData name="PME RSJD Ska" userId="5cf91b3ea628cd44" providerId="LiveId" clId="{7FC04674-92BB-4E62-838A-4033FCF4AB08}" dt="2022-06-23T04:06:39.381" v="1624" actId="20577"/>
          <ac:graphicFrameMkLst>
            <pc:docMk/>
            <pc:sldMk cId="2858788146" sldId="375"/>
            <ac:graphicFrameMk id="28" creationId="{3724C8E5-AF67-4015-A2CF-FF0FC3DAB715}"/>
          </ac:graphicFrameMkLst>
        </pc:graphicFrameChg>
      </pc:sldChg>
      <pc:sldChg chg="modSp mod">
        <pc:chgData name="PME RSJD Ska" userId="5cf91b3ea628cd44" providerId="LiveId" clId="{7FC04674-92BB-4E62-838A-4033FCF4AB08}" dt="2022-06-23T03:55:39.685" v="1538" actId="20577"/>
        <pc:sldMkLst>
          <pc:docMk/>
          <pc:sldMk cId="3003670924" sldId="377"/>
        </pc:sldMkLst>
        <pc:graphicFrameChg chg="mod modGraphic">
          <ac:chgData name="PME RSJD Ska" userId="5cf91b3ea628cd44" providerId="LiveId" clId="{7FC04674-92BB-4E62-838A-4033FCF4AB08}" dt="2022-06-23T03:55:39.685" v="1538" actId="20577"/>
          <ac:graphicFrameMkLst>
            <pc:docMk/>
            <pc:sldMk cId="3003670924" sldId="377"/>
            <ac:graphicFrameMk id="14" creationId="{EC551F0A-332F-4535-AD12-3E7F0B77568A}"/>
          </ac:graphicFrameMkLst>
        </pc:graphicFrameChg>
      </pc:sldChg>
      <pc:sldChg chg="modSp mod">
        <pc:chgData name="PME RSJD Ska" userId="5cf91b3ea628cd44" providerId="LiveId" clId="{7FC04674-92BB-4E62-838A-4033FCF4AB08}" dt="2022-06-23T04:29:40.829" v="1807" actId="20577"/>
        <pc:sldMkLst>
          <pc:docMk/>
          <pc:sldMk cId="4252529855" sldId="378"/>
        </pc:sldMkLst>
        <pc:graphicFrameChg chg="mod modGraphic">
          <ac:chgData name="PME RSJD Ska" userId="5cf91b3ea628cd44" providerId="LiveId" clId="{7FC04674-92BB-4E62-838A-4033FCF4AB08}" dt="2022-06-23T04:29:40.829" v="1807" actId="20577"/>
          <ac:graphicFrameMkLst>
            <pc:docMk/>
            <pc:sldMk cId="4252529855" sldId="378"/>
            <ac:graphicFrameMk id="14" creationId="{8D19E686-7D64-46A8-ABE5-546F34D8058C}"/>
          </ac:graphicFrameMkLst>
        </pc:graphicFrameChg>
      </pc:sldChg>
      <pc:sldChg chg="addSp delSp modSp mod">
        <pc:chgData name="PME RSJD Ska" userId="5cf91b3ea628cd44" providerId="LiveId" clId="{7FC04674-92BB-4E62-838A-4033FCF4AB08}" dt="2022-06-22T01:23:03.852" v="792" actId="14734"/>
        <pc:sldMkLst>
          <pc:docMk/>
          <pc:sldMk cId="2750159803" sldId="379"/>
        </pc:sldMkLst>
        <pc:grpChg chg="mod">
          <ac:chgData name="PME RSJD Ska" userId="5cf91b3ea628cd44" providerId="LiveId" clId="{7FC04674-92BB-4E62-838A-4033FCF4AB08}" dt="2022-06-22T01:22:33.301" v="780" actId="1076"/>
          <ac:grpSpMkLst>
            <pc:docMk/>
            <pc:sldMk cId="2750159803" sldId="379"/>
            <ac:grpSpMk id="4" creationId="{E8536514-EA03-4221-B1E2-49E08AA52E6B}"/>
          </ac:grpSpMkLst>
        </pc:grpChg>
        <pc:graphicFrameChg chg="del">
          <ac:chgData name="PME RSJD Ska" userId="5cf91b3ea628cd44" providerId="LiveId" clId="{7FC04674-92BB-4E62-838A-4033FCF4AB08}" dt="2022-06-22T01:22:28.089" v="779" actId="478"/>
          <ac:graphicFrameMkLst>
            <pc:docMk/>
            <pc:sldMk cId="2750159803" sldId="379"/>
            <ac:graphicFrameMk id="2" creationId="{D62743FA-A08C-4CF2-9269-3B00BC9AFD2F}"/>
          </ac:graphicFrameMkLst>
        </pc:graphicFrameChg>
        <pc:graphicFrameChg chg="add mod modGraphic">
          <ac:chgData name="PME RSJD Ska" userId="5cf91b3ea628cd44" providerId="LiveId" clId="{7FC04674-92BB-4E62-838A-4033FCF4AB08}" dt="2022-06-22T01:23:03.852" v="792" actId="14734"/>
          <ac:graphicFrameMkLst>
            <pc:docMk/>
            <pc:sldMk cId="2750159803" sldId="379"/>
            <ac:graphicFrameMk id="3" creationId="{A04ED7DA-2B67-4074-B932-DCFD22EB3DE1}"/>
          </ac:graphicFrameMkLst>
        </pc:graphicFrameChg>
      </pc:sldChg>
      <pc:sldChg chg="new del">
        <pc:chgData name="PME RSJD Ska" userId="5cf91b3ea628cd44" providerId="LiveId" clId="{7FC04674-92BB-4E62-838A-4033FCF4AB08}" dt="2022-06-22T06:18:49.078" v="1252" actId="680"/>
        <pc:sldMkLst>
          <pc:docMk/>
          <pc:sldMk cId="1274283894" sldId="380"/>
        </pc:sldMkLst>
      </pc:sldChg>
    </pc:docChg>
  </pc:docChgLst>
  <pc:docChgLst>
    <pc:chgData name="PME RSJD Ska" userId="5cf91b3ea628cd44" providerId="LiveId" clId="{01815315-2436-4DC0-BDA7-4E5429D540E1}"/>
    <pc:docChg chg="undo custSel modSld">
      <pc:chgData name="PME RSJD Ska" userId="5cf91b3ea628cd44" providerId="LiveId" clId="{01815315-2436-4DC0-BDA7-4E5429D540E1}" dt="2022-03-17T03:46:20.784" v="199" actId="20577"/>
      <pc:docMkLst>
        <pc:docMk/>
      </pc:docMkLst>
      <pc:sldChg chg="addSp delSp modSp mod">
        <pc:chgData name="PME RSJD Ska" userId="5cf91b3ea628cd44" providerId="LiveId" clId="{01815315-2436-4DC0-BDA7-4E5429D540E1}" dt="2022-03-15T06:23:20.658" v="37" actId="27918"/>
        <pc:sldMkLst>
          <pc:docMk/>
          <pc:sldMk cId="613369327" sldId="297"/>
        </pc:sldMkLst>
        <pc:graphicFrameChg chg="mod">
          <ac:chgData name="PME RSJD Ska" userId="5cf91b3ea628cd44" providerId="LiveId" clId="{01815315-2436-4DC0-BDA7-4E5429D540E1}" dt="2022-03-15T06:23:16.434" v="33" actId="14861"/>
          <ac:graphicFrameMkLst>
            <pc:docMk/>
            <pc:sldMk cId="613369327" sldId="297"/>
            <ac:graphicFrameMk id="7" creationId="{00000000-0000-0000-0000-000000000000}"/>
          </ac:graphicFrameMkLst>
        </pc:graphicFrameChg>
        <pc:graphicFrameChg chg="add del mod">
          <ac:chgData name="PME RSJD Ska" userId="5cf91b3ea628cd44" providerId="LiveId" clId="{01815315-2436-4DC0-BDA7-4E5429D540E1}" dt="2022-03-15T06:16:29.532" v="1"/>
          <ac:graphicFrameMkLst>
            <pc:docMk/>
            <pc:sldMk cId="613369327" sldId="297"/>
            <ac:graphicFrameMk id="10" creationId="{D6838CF3-9F0A-495C-9BC6-535081882B49}"/>
          </ac:graphicFrameMkLst>
        </pc:graphicFrameChg>
      </pc:sldChg>
      <pc:sldChg chg="addSp delSp modSp mod">
        <pc:chgData name="PME RSJD Ska" userId="5cf91b3ea628cd44" providerId="LiveId" clId="{01815315-2436-4DC0-BDA7-4E5429D540E1}" dt="2022-03-17T02:44:10.724" v="155" actId="14100"/>
        <pc:sldMkLst>
          <pc:docMk/>
          <pc:sldMk cId="2270133098" sldId="308"/>
        </pc:sldMkLst>
        <pc:picChg chg="add del mod modCrop">
          <ac:chgData name="PME RSJD Ska" userId="5cf91b3ea628cd44" providerId="LiveId" clId="{01815315-2436-4DC0-BDA7-4E5429D540E1}" dt="2022-03-17T02:39:21.813" v="127" actId="478"/>
          <ac:picMkLst>
            <pc:docMk/>
            <pc:sldMk cId="2270133098" sldId="308"/>
            <ac:picMk id="3" creationId="{9257F8D9-9340-4A61-BE64-9ACCB04472E0}"/>
          </ac:picMkLst>
        </pc:picChg>
        <pc:picChg chg="add del mod">
          <ac:chgData name="PME RSJD Ska" userId="5cf91b3ea628cd44" providerId="LiveId" clId="{01815315-2436-4DC0-BDA7-4E5429D540E1}" dt="2022-03-17T02:43:51.371" v="147" actId="478"/>
          <ac:picMkLst>
            <pc:docMk/>
            <pc:sldMk cId="2270133098" sldId="308"/>
            <ac:picMk id="5" creationId="{41B5E551-AF97-40D4-BBE7-5B3B9B041026}"/>
          </ac:picMkLst>
        </pc:picChg>
        <pc:picChg chg="add mod">
          <ac:chgData name="PME RSJD Ska" userId="5cf91b3ea628cd44" providerId="LiveId" clId="{01815315-2436-4DC0-BDA7-4E5429D540E1}" dt="2022-03-17T02:44:10.724" v="155" actId="14100"/>
          <ac:picMkLst>
            <pc:docMk/>
            <pc:sldMk cId="2270133098" sldId="308"/>
            <ac:picMk id="9" creationId="{095DD5ED-BED9-4AEA-8295-67A97500EBE0}"/>
          </ac:picMkLst>
        </pc:picChg>
        <pc:cxnChg chg="add del mod">
          <ac:chgData name="PME RSJD Ska" userId="5cf91b3ea628cd44" providerId="LiveId" clId="{01815315-2436-4DC0-BDA7-4E5429D540E1}" dt="2022-03-17T02:44:01.632" v="152" actId="478"/>
          <ac:cxnSpMkLst>
            <pc:docMk/>
            <pc:sldMk cId="2270133098" sldId="308"/>
            <ac:cxnSpMk id="7" creationId="{453E3EDD-4CAA-4F4B-99E2-999B15062EDD}"/>
          </ac:cxnSpMkLst>
        </pc:cxnChg>
      </pc:sldChg>
      <pc:sldChg chg="addSp delSp modSp mod">
        <pc:chgData name="PME RSJD Ska" userId="5cf91b3ea628cd44" providerId="LiveId" clId="{01815315-2436-4DC0-BDA7-4E5429D540E1}" dt="2022-03-17T03:46:20.784" v="199" actId="20577"/>
        <pc:sldMkLst>
          <pc:docMk/>
          <pc:sldMk cId="2484922023" sldId="309"/>
        </pc:sldMkLst>
        <pc:spChg chg="mod">
          <ac:chgData name="PME RSJD Ska" userId="5cf91b3ea628cd44" providerId="LiveId" clId="{01815315-2436-4DC0-BDA7-4E5429D540E1}" dt="2022-03-17T03:46:20.784" v="199" actId="20577"/>
          <ac:spMkLst>
            <pc:docMk/>
            <pc:sldMk cId="2484922023" sldId="309"/>
            <ac:spMk id="1118" creationId="{00000000-0000-0000-0000-000000000000}"/>
          </ac:spMkLst>
        </pc:spChg>
        <pc:picChg chg="del">
          <ac:chgData name="PME RSJD Ska" userId="5cf91b3ea628cd44" providerId="LiveId" clId="{01815315-2436-4DC0-BDA7-4E5429D540E1}" dt="2022-03-17T02:37:08.652" v="117" actId="478"/>
          <ac:picMkLst>
            <pc:docMk/>
            <pc:sldMk cId="2484922023" sldId="309"/>
            <ac:picMk id="3" creationId="{00000000-0000-0000-0000-000000000000}"/>
          </ac:picMkLst>
        </pc:picChg>
        <pc:picChg chg="add del mod modCrop">
          <ac:chgData name="PME RSJD Ska" userId="5cf91b3ea628cd44" providerId="LiveId" clId="{01815315-2436-4DC0-BDA7-4E5429D540E1}" dt="2022-03-17T02:45:15.807" v="156" actId="478"/>
          <ac:picMkLst>
            <pc:docMk/>
            <pc:sldMk cId="2484922023" sldId="309"/>
            <ac:picMk id="4" creationId="{796687B5-7765-4670-93E0-48D820D440F3}"/>
          </ac:picMkLst>
        </pc:picChg>
        <pc:picChg chg="add mod">
          <ac:chgData name="PME RSJD Ska" userId="5cf91b3ea628cd44" providerId="LiveId" clId="{01815315-2436-4DC0-BDA7-4E5429D540E1}" dt="2022-03-17T02:45:25.899" v="160" actId="14100"/>
          <ac:picMkLst>
            <pc:docMk/>
            <pc:sldMk cId="2484922023" sldId="309"/>
            <ac:picMk id="6" creationId="{45393989-5645-4643-8275-C99D1434D183}"/>
          </ac:picMkLst>
        </pc:picChg>
        <pc:cxnChg chg="add mod">
          <ac:chgData name="PME RSJD Ska" userId="5cf91b3ea628cd44" providerId="LiveId" clId="{01815315-2436-4DC0-BDA7-4E5429D540E1}" dt="2022-03-17T02:45:45.830" v="162" actId="13822"/>
          <ac:cxnSpMkLst>
            <pc:docMk/>
            <pc:sldMk cId="2484922023" sldId="309"/>
            <ac:cxnSpMk id="8" creationId="{EBD63AF9-6846-4B78-9FB5-5FEBA6254B9C}"/>
          </ac:cxnSpMkLst>
        </pc:cxnChg>
      </pc:sldChg>
      <pc:sldChg chg="modSp mod">
        <pc:chgData name="PME RSJD Ska" userId="5cf91b3ea628cd44" providerId="LiveId" clId="{01815315-2436-4DC0-BDA7-4E5429D540E1}" dt="2022-03-17T00:49:45.582" v="82" actId="20577"/>
        <pc:sldMkLst>
          <pc:docMk/>
          <pc:sldMk cId="444552548" sldId="321"/>
        </pc:sldMkLst>
        <pc:graphicFrameChg chg="modGraphic">
          <ac:chgData name="PME RSJD Ska" userId="5cf91b3ea628cd44" providerId="LiveId" clId="{01815315-2436-4DC0-BDA7-4E5429D540E1}" dt="2022-03-17T00:49:45.582" v="82" actId="20577"/>
          <ac:graphicFrameMkLst>
            <pc:docMk/>
            <pc:sldMk cId="444552548" sldId="321"/>
            <ac:graphicFrameMk id="50" creationId="{FF3A40EC-2DCF-4C63-8323-9DAB10DE1C67}"/>
          </ac:graphicFrameMkLst>
        </pc:graphicFrameChg>
      </pc:sldChg>
      <pc:sldChg chg="modSp mod">
        <pc:chgData name="PME RSJD Ska" userId="5cf91b3ea628cd44" providerId="LiveId" clId="{01815315-2436-4DC0-BDA7-4E5429D540E1}" dt="2022-03-17T00:57:01.144" v="91" actId="2063"/>
        <pc:sldMkLst>
          <pc:docMk/>
          <pc:sldMk cId="2719609671" sldId="350"/>
        </pc:sldMkLst>
        <pc:graphicFrameChg chg="modGraphic">
          <ac:chgData name="PME RSJD Ska" userId="5cf91b3ea628cd44" providerId="LiveId" clId="{01815315-2436-4DC0-BDA7-4E5429D540E1}" dt="2022-03-17T00:57:01.144" v="91" actId="2063"/>
          <ac:graphicFrameMkLst>
            <pc:docMk/>
            <pc:sldMk cId="2719609671" sldId="350"/>
            <ac:graphicFrameMk id="8" creationId="{D475F56A-8EBD-4950-9EFF-84B2795A7006}"/>
          </ac:graphicFrameMkLst>
        </pc:graphicFrameChg>
      </pc:sldChg>
      <pc:sldChg chg="modSp mod">
        <pc:chgData name="PME RSJD Ska" userId="5cf91b3ea628cd44" providerId="LiveId" clId="{01815315-2436-4DC0-BDA7-4E5429D540E1}" dt="2022-03-17T02:58:40.107" v="176" actId="14734"/>
        <pc:sldMkLst>
          <pc:docMk/>
          <pc:sldMk cId="2688222577" sldId="351"/>
        </pc:sldMkLst>
        <pc:graphicFrameChg chg="modGraphic">
          <ac:chgData name="PME RSJD Ska" userId="5cf91b3ea628cd44" providerId="LiveId" clId="{01815315-2436-4DC0-BDA7-4E5429D540E1}" dt="2022-03-17T02:58:40.107" v="176" actId="14734"/>
          <ac:graphicFrameMkLst>
            <pc:docMk/>
            <pc:sldMk cId="2688222577" sldId="351"/>
            <ac:graphicFrameMk id="7" creationId="{AF857BA6-D424-48D5-8930-4D346627C04A}"/>
          </ac:graphicFrameMkLst>
        </pc:graphicFrameChg>
      </pc:sldChg>
      <pc:sldChg chg="modSp mod">
        <pc:chgData name="PME RSJD Ska" userId="5cf91b3ea628cd44" providerId="LiveId" clId="{01815315-2436-4DC0-BDA7-4E5429D540E1}" dt="2022-03-17T02:51:13.841" v="168" actId="20577"/>
        <pc:sldMkLst>
          <pc:docMk/>
          <pc:sldMk cId="1379051140" sldId="352"/>
        </pc:sldMkLst>
        <pc:graphicFrameChg chg="modGraphic">
          <ac:chgData name="PME RSJD Ska" userId="5cf91b3ea628cd44" providerId="LiveId" clId="{01815315-2436-4DC0-BDA7-4E5429D540E1}" dt="2022-03-17T02:51:13.841" v="168" actId="20577"/>
          <ac:graphicFrameMkLst>
            <pc:docMk/>
            <pc:sldMk cId="1379051140" sldId="352"/>
            <ac:graphicFrameMk id="4" creationId="{5859E9B2-7A64-4321-B800-D0E8E287873F}"/>
          </ac:graphicFrameMkLst>
        </pc:graphicFrameChg>
      </pc:sldChg>
      <pc:sldChg chg="mod">
        <pc:chgData name="PME RSJD Ska" userId="5cf91b3ea628cd44" providerId="LiveId" clId="{01815315-2436-4DC0-BDA7-4E5429D540E1}" dt="2022-03-17T02:59:46.622" v="180" actId="27918"/>
        <pc:sldMkLst>
          <pc:docMk/>
          <pc:sldMk cId="1820511344" sldId="363"/>
        </pc:sldMkLst>
      </pc:sldChg>
      <pc:sldChg chg="modSp mod">
        <pc:chgData name="PME RSJD Ska" userId="5cf91b3ea628cd44" providerId="LiveId" clId="{01815315-2436-4DC0-BDA7-4E5429D540E1}" dt="2022-03-15T06:38:24.080" v="79" actId="1035"/>
        <pc:sldMkLst>
          <pc:docMk/>
          <pc:sldMk cId="1607254917" sldId="370"/>
        </pc:sldMkLst>
        <pc:spChg chg="mod">
          <ac:chgData name="PME RSJD Ska" userId="5cf91b3ea628cd44" providerId="LiveId" clId="{01815315-2436-4DC0-BDA7-4E5429D540E1}" dt="2022-03-15T06:33:08.846" v="48" actId="20577"/>
          <ac:spMkLst>
            <pc:docMk/>
            <pc:sldMk cId="1607254917" sldId="370"/>
            <ac:spMk id="22" creationId="{E2B03264-CD72-4B8B-B1CD-23F3C3101295}"/>
          </ac:spMkLst>
        </pc:spChg>
        <pc:spChg chg="mod">
          <ac:chgData name="PME RSJD Ska" userId="5cf91b3ea628cd44" providerId="LiveId" clId="{01815315-2436-4DC0-BDA7-4E5429D540E1}" dt="2022-03-15T06:33:52.376" v="56" actId="20577"/>
          <ac:spMkLst>
            <pc:docMk/>
            <pc:sldMk cId="1607254917" sldId="370"/>
            <ac:spMk id="23" creationId="{16A4E5D8-AAE2-4587-A105-6DD6F1576C8E}"/>
          </ac:spMkLst>
        </pc:spChg>
        <pc:spChg chg="mod">
          <ac:chgData name="PME RSJD Ska" userId="5cf91b3ea628cd44" providerId="LiveId" clId="{01815315-2436-4DC0-BDA7-4E5429D540E1}" dt="2022-03-15T06:34:54.924" v="67" actId="20577"/>
          <ac:spMkLst>
            <pc:docMk/>
            <pc:sldMk cId="1607254917" sldId="370"/>
            <ac:spMk id="70" creationId="{00000000-0000-0000-0000-000000000000}"/>
          </ac:spMkLst>
        </pc:spChg>
        <pc:grpChg chg="mod">
          <ac:chgData name="PME RSJD Ska" userId="5cf91b3ea628cd44" providerId="LiveId" clId="{01815315-2436-4DC0-BDA7-4E5429D540E1}" dt="2022-03-15T06:38:24.080" v="79" actId="1035"/>
          <ac:grpSpMkLst>
            <pc:docMk/>
            <pc:sldMk cId="1607254917" sldId="370"/>
            <ac:grpSpMk id="19" creationId="{4A5443B8-CF61-45B9-B54A-36D3AC3F0FC0}"/>
          </ac:grpSpMkLst>
        </pc:grpChg>
      </pc:sldChg>
    </pc:docChg>
  </pc:docChgLst>
  <pc:docChgLst>
    <pc:chgData name="PME RSJD Ska" userId="5cf91b3ea628cd44" providerId="LiveId" clId="{B5D433B1-29CA-46F8-85ED-32577D88C775}"/>
    <pc:docChg chg="undo custSel addSld delSld modSld sldOrd">
      <pc:chgData name="PME RSJD Ska" userId="5cf91b3ea628cd44" providerId="LiveId" clId="{B5D433B1-29CA-46F8-85ED-32577D88C775}" dt="2022-05-27T01:50:40.632" v="1852" actId="27918"/>
      <pc:docMkLst>
        <pc:docMk/>
      </pc:docMkLst>
      <pc:sldChg chg="modSp mod">
        <pc:chgData name="PME RSJD Ska" userId="5cf91b3ea628cd44" providerId="LiveId" clId="{B5D433B1-29CA-46F8-85ED-32577D88C775}" dt="2022-05-10T03:47:46.818" v="380" actId="20577"/>
        <pc:sldMkLst>
          <pc:docMk/>
          <pc:sldMk cId="613369327" sldId="297"/>
        </pc:sldMkLst>
        <pc:spChg chg="mod">
          <ac:chgData name="PME RSJD Ska" userId="5cf91b3ea628cd44" providerId="LiveId" clId="{B5D433B1-29CA-46F8-85ED-32577D88C775}" dt="2022-05-10T03:47:24.393" v="375" actId="20577"/>
          <ac:spMkLst>
            <pc:docMk/>
            <pc:sldMk cId="613369327" sldId="297"/>
            <ac:spMk id="14" creationId="{5792CA74-09E3-4EBC-8440-6EA5CE5CC913}"/>
          </ac:spMkLst>
        </pc:spChg>
        <pc:spChg chg="mod">
          <ac:chgData name="PME RSJD Ska" userId="5cf91b3ea628cd44" providerId="LiveId" clId="{B5D433B1-29CA-46F8-85ED-32577D88C775}" dt="2022-05-10T03:47:46.818" v="380" actId="20577"/>
          <ac:spMkLst>
            <pc:docMk/>
            <pc:sldMk cId="613369327" sldId="297"/>
            <ac:spMk id="22" creationId="{54B0BD9C-59FF-46BA-8A47-5A733121F1E6}"/>
          </ac:spMkLst>
        </pc:spChg>
        <pc:graphicFrameChg chg="mod">
          <ac:chgData name="PME RSJD Ska" userId="5cf91b3ea628cd44" providerId="LiveId" clId="{B5D433B1-29CA-46F8-85ED-32577D88C775}" dt="2022-05-10T03:47:02.152" v="361"/>
          <ac:graphicFrameMkLst>
            <pc:docMk/>
            <pc:sldMk cId="613369327" sldId="297"/>
            <ac:graphicFrameMk id="7" creationId="{00000000-0000-0000-0000-000000000000}"/>
          </ac:graphicFrameMkLst>
        </pc:graphicFrameChg>
      </pc:sldChg>
      <pc:sldChg chg="modSp mod">
        <pc:chgData name="PME RSJD Ska" userId="5cf91b3ea628cd44" providerId="LiveId" clId="{B5D433B1-29CA-46F8-85ED-32577D88C775}" dt="2022-05-20T02:33:33.703" v="1023" actId="20577"/>
        <pc:sldMkLst>
          <pc:docMk/>
          <pc:sldMk cId="3043977267" sldId="300"/>
        </pc:sldMkLst>
        <pc:graphicFrameChg chg="modGraphic">
          <ac:chgData name="PME RSJD Ska" userId="5cf91b3ea628cd44" providerId="LiveId" clId="{B5D433B1-29CA-46F8-85ED-32577D88C775}" dt="2022-05-20T02:29:14.944" v="969" actId="20577"/>
          <ac:graphicFrameMkLst>
            <pc:docMk/>
            <pc:sldMk cId="3043977267" sldId="300"/>
            <ac:graphicFrameMk id="5" creationId="{D911905A-B228-49CE-BCF1-8EAE1F4D38FC}"/>
          </ac:graphicFrameMkLst>
        </pc:graphicFrameChg>
        <pc:graphicFrameChg chg="modGraphic">
          <ac:chgData name="PME RSJD Ska" userId="5cf91b3ea628cd44" providerId="LiveId" clId="{B5D433B1-29CA-46F8-85ED-32577D88C775}" dt="2022-05-20T02:33:33.703" v="1023" actId="20577"/>
          <ac:graphicFrameMkLst>
            <pc:docMk/>
            <pc:sldMk cId="3043977267" sldId="300"/>
            <ac:graphicFrameMk id="7" creationId="{36C496B3-BFF4-417E-81A4-5898AAAAA6CA}"/>
          </ac:graphicFrameMkLst>
        </pc:graphicFrameChg>
      </pc:sldChg>
      <pc:sldChg chg="modSp mod">
        <pc:chgData name="PME RSJD Ska" userId="5cf91b3ea628cd44" providerId="LiveId" clId="{B5D433B1-29CA-46F8-85ED-32577D88C775}" dt="2022-05-20T01:57:49.667" v="867" actId="20577"/>
        <pc:sldMkLst>
          <pc:docMk/>
          <pc:sldMk cId="1171376126" sldId="301"/>
        </pc:sldMkLst>
        <pc:spChg chg="mod">
          <ac:chgData name="PME RSJD Ska" userId="5cf91b3ea628cd44" providerId="LiveId" clId="{B5D433B1-29CA-46F8-85ED-32577D88C775}" dt="2022-05-17T04:18:36.349" v="838" actId="1076"/>
          <ac:spMkLst>
            <pc:docMk/>
            <pc:sldMk cId="1171376126" sldId="301"/>
            <ac:spMk id="1118" creationId="{00000000-0000-0000-0000-000000000000}"/>
          </ac:spMkLst>
        </pc:spChg>
        <pc:graphicFrameChg chg="modGraphic">
          <ac:chgData name="PME RSJD Ska" userId="5cf91b3ea628cd44" providerId="LiveId" clId="{B5D433B1-29CA-46F8-85ED-32577D88C775}" dt="2022-05-20T01:57:00.681" v="848" actId="20577"/>
          <ac:graphicFrameMkLst>
            <pc:docMk/>
            <pc:sldMk cId="1171376126" sldId="301"/>
            <ac:graphicFrameMk id="9" creationId="{CC71D72C-8EB9-4AF1-9F68-7A411B6DE8B1}"/>
          </ac:graphicFrameMkLst>
        </pc:graphicFrameChg>
        <pc:graphicFrameChg chg="modGraphic">
          <ac:chgData name="PME RSJD Ska" userId="5cf91b3ea628cd44" providerId="LiveId" clId="{B5D433B1-29CA-46F8-85ED-32577D88C775}" dt="2022-05-20T01:57:49.667" v="867" actId="20577"/>
          <ac:graphicFrameMkLst>
            <pc:docMk/>
            <pc:sldMk cId="1171376126" sldId="301"/>
            <ac:graphicFrameMk id="13" creationId="{40ED0B87-8305-408F-8217-A58BFBBE52D5}"/>
          </ac:graphicFrameMkLst>
        </pc:graphicFrameChg>
      </pc:sldChg>
      <pc:sldChg chg="modSp mod ord">
        <pc:chgData name="PME RSJD Ska" userId="5cf91b3ea628cd44" providerId="LiveId" clId="{B5D433B1-29CA-46F8-85ED-32577D88C775}" dt="2022-05-20T02:38:33.688" v="1102"/>
        <pc:sldMkLst>
          <pc:docMk/>
          <pc:sldMk cId="285892389" sldId="302"/>
        </pc:sldMkLst>
        <pc:spChg chg="mod">
          <ac:chgData name="PME RSJD Ska" userId="5cf91b3ea628cd44" providerId="LiveId" clId="{B5D433B1-29CA-46F8-85ED-32577D88C775}" dt="2022-05-20T01:58:09.792" v="876" actId="20577"/>
          <ac:spMkLst>
            <pc:docMk/>
            <pc:sldMk cId="285892389" sldId="302"/>
            <ac:spMk id="1118" creationId="{00000000-0000-0000-0000-000000000000}"/>
          </ac:spMkLst>
        </pc:spChg>
        <pc:graphicFrameChg chg="modGraphic">
          <ac:chgData name="PME RSJD Ska" userId="5cf91b3ea628cd44" providerId="LiveId" clId="{B5D433B1-29CA-46F8-85ED-32577D88C775}" dt="2022-05-20T02:04:51.340" v="900" actId="20577"/>
          <ac:graphicFrameMkLst>
            <pc:docMk/>
            <pc:sldMk cId="285892389" sldId="302"/>
            <ac:graphicFrameMk id="5" creationId="{5B3D02C4-E1C0-4BD1-8733-F5852E07D85E}"/>
          </ac:graphicFrameMkLst>
        </pc:graphicFrameChg>
      </pc:sldChg>
      <pc:sldChg chg="addSp modSp mod">
        <pc:chgData name="PME RSJD Ska" userId="5cf91b3ea628cd44" providerId="LiveId" clId="{B5D433B1-29CA-46F8-85ED-32577D88C775}" dt="2022-05-20T02:42:59.259" v="1145" actId="1076"/>
        <pc:sldMkLst>
          <pc:docMk/>
          <pc:sldMk cId="3999203013" sldId="303"/>
        </pc:sldMkLst>
        <pc:spChg chg="mod">
          <ac:chgData name="PME RSJD Ska" userId="5cf91b3ea628cd44" providerId="LiveId" clId="{B5D433B1-29CA-46F8-85ED-32577D88C775}" dt="2022-05-20T02:33:57.747" v="1026" actId="20577"/>
          <ac:spMkLst>
            <pc:docMk/>
            <pc:sldMk cId="3999203013" sldId="303"/>
            <ac:spMk id="7" creationId="{22175BE4-86AD-46CA-ACF5-A001D332459E}"/>
          </ac:spMkLst>
        </pc:spChg>
        <pc:spChg chg="mod">
          <ac:chgData name="PME RSJD Ska" userId="5cf91b3ea628cd44" providerId="LiveId" clId="{B5D433B1-29CA-46F8-85ED-32577D88C775}" dt="2022-05-20T02:34:15.694" v="1032" actId="20577"/>
          <ac:spMkLst>
            <pc:docMk/>
            <pc:sldMk cId="3999203013" sldId="303"/>
            <ac:spMk id="9" creationId="{E83E0621-47E3-429E-822B-9BE4C887BB06}"/>
          </ac:spMkLst>
        </pc:spChg>
        <pc:spChg chg="mod">
          <ac:chgData name="PME RSJD Ska" userId="5cf91b3ea628cd44" providerId="LiveId" clId="{B5D433B1-29CA-46F8-85ED-32577D88C775}" dt="2022-05-20T02:34:22.723" v="1035" actId="20577"/>
          <ac:spMkLst>
            <pc:docMk/>
            <pc:sldMk cId="3999203013" sldId="303"/>
            <ac:spMk id="11" creationId="{996A2468-E150-42D7-A2E3-8FCCADECE0DB}"/>
          </ac:spMkLst>
        </pc:spChg>
        <pc:spChg chg="mod">
          <ac:chgData name="PME RSJD Ska" userId="5cf91b3ea628cd44" providerId="LiveId" clId="{B5D433B1-29CA-46F8-85ED-32577D88C775}" dt="2022-05-20T02:34:35.005" v="1039" actId="20577"/>
          <ac:spMkLst>
            <pc:docMk/>
            <pc:sldMk cId="3999203013" sldId="303"/>
            <ac:spMk id="14" creationId="{54882CD4-4241-4860-AAA6-C5A82EFB0708}"/>
          </ac:spMkLst>
        </pc:spChg>
        <pc:spChg chg="mod">
          <ac:chgData name="PME RSJD Ska" userId="5cf91b3ea628cd44" providerId="LiveId" clId="{B5D433B1-29CA-46F8-85ED-32577D88C775}" dt="2022-05-20T02:34:08.549" v="1029" actId="20577"/>
          <ac:spMkLst>
            <pc:docMk/>
            <pc:sldMk cId="3999203013" sldId="303"/>
            <ac:spMk id="24" creationId="{40F02883-8981-4A5C-A6CF-072643273201}"/>
          </ac:spMkLst>
        </pc:spChg>
        <pc:spChg chg="mod">
          <ac:chgData name="PME RSJD Ska" userId="5cf91b3ea628cd44" providerId="LiveId" clId="{B5D433B1-29CA-46F8-85ED-32577D88C775}" dt="2022-05-20T02:34:53.205" v="1043" actId="20577"/>
          <ac:spMkLst>
            <pc:docMk/>
            <pc:sldMk cId="3999203013" sldId="303"/>
            <ac:spMk id="35" creationId="{D4F306E9-4C16-4FA5-BA30-C288127CBAAD}"/>
          </ac:spMkLst>
        </pc:spChg>
        <pc:spChg chg="mod">
          <ac:chgData name="PME RSJD Ska" userId="5cf91b3ea628cd44" providerId="LiveId" clId="{B5D433B1-29CA-46F8-85ED-32577D88C775}" dt="2022-05-20T02:35:05.478" v="1047" actId="20577"/>
          <ac:spMkLst>
            <pc:docMk/>
            <pc:sldMk cId="3999203013" sldId="303"/>
            <ac:spMk id="39" creationId="{86153A55-E112-4161-A75C-6FCAE3EE08DC}"/>
          </ac:spMkLst>
        </pc:spChg>
        <pc:spChg chg="mod">
          <ac:chgData name="PME RSJD Ska" userId="5cf91b3ea628cd44" providerId="LiveId" clId="{B5D433B1-29CA-46F8-85ED-32577D88C775}" dt="2022-05-20T02:34:41.734" v="1041" actId="20577"/>
          <ac:spMkLst>
            <pc:docMk/>
            <pc:sldMk cId="3999203013" sldId="303"/>
            <ac:spMk id="43" creationId="{D60BA654-21C4-4135-80C5-5E29634C7AE6}"/>
          </ac:spMkLst>
        </pc:spChg>
        <pc:spChg chg="mod">
          <ac:chgData name="PME RSJD Ska" userId="5cf91b3ea628cd44" providerId="LiveId" clId="{B5D433B1-29CA-46F8-85ED-32577D88C775}" dt="2022-05-20T02:35:21.246" v="1051" actId="20577"/>
          <ac:spMkLst>
            <pc:docMk/>
            <pc:sldMk cId="3999203013" sldId="303"/>
            <ac:spMk id="51" creationId="{B2B0984E-1B83-4CFC-B94E-0F435C1727A4}"/>
          </ac:spMkLst>
        </pc:spChg>
        <pc:spChg chg="add mod">
          <ac:chgData name="PME RSJD Ska" userId="5cf91b3ea628cd44" providerId="LiveId" clId="{B5D433B1-29CA-46F8-85ED-32577D88C775}" dt="2022-05-20T02:42:54.059" v="1144" actId="1076"/>
          <ac:spMkLst>
            <pc:docMk/>
            <pc:sldMk cId="3999203013" sldId="303"/>
            <ac:spMk id="55" creationId="{3818B477-5202-4564-B457-859792724BBD}"/>
          </ac:spMkLst>
        </pc:spChg>
        <pc:spChg chg="add mod">
          <ac:chgData name="PME RSJD Ska" userId="5cf91b3ea628cd44" providerId="LiveId" clId="{B5D433B1-29CA-46F8-85ED-32577D88C775}" dt="2022-05-20T02:42:44.529" v="1142" actId="164"/>
          <ac:spMkLst>
            <pc:docMk/>
            <pc:sldMk cId="3999203013" sldId="303"/>
            <ac:spMk id="56" creationId="{3E308C64-24E7-4B41-A11B-F86B175C9FFE}"/>
          </ac:spMkLst>
        </pc:spChg>
        <pc:spChg chg="add mod">
          <ac:chgData name="PME RSJD Ska" userId="5cf91b3ea628cd44" providerId="LiveId" clId="{B5D433B1-29CA-46F8-85ED-32577D88C775}" dt="2022-05-20T02:42:44.529" v="1142" actId="164"/>
          <ac:spMkLst>
            <pc:docMk/>
            <pc:sldMk cId="3999203013" sldId="303"/>
            <ac:spMk id="57" creationId="{1E78C2C0-27CC-4CF7-AB7A-C880053ED98D}"/>
          </ac:spMkLst>
        </pc:spChg>
        <pc:grpChg chg="add mod">
          <ac:chgData name="PME RSJD Ska" userId="5cf91b3ea628cd44" providerId="LiveId" clId="{B5D433B1-29CA-46F8-85ED-32577D88C775}" dt="2022-05-20T02:42:59.259" v="1145" actId="1076"/>
          <ac:grpSpMkLst>
            <pc:docMk/>
            <pc:sldMk cId="3999203013" sldId="303"/>
            <ac:grpSpMk id="27" creationId="{7C5BFD24-60FD-4C10-BD05-6A935D6611A8}"/>
          </ac:grpSpMkLst>
        </pc:grpChg>
      </pc:sldChg>
      <pc:sldChg chg="addSp delSp modSp mod">
        <pc:chgData name="PME RSJD Ska" userId="5cf91b3ea628cd44" providerId="LiveId" clId="{B5D433B1-29CA-46F8-85ED-32577D88C775}" dt="2022-05-20T02:43:15.158" v="1147" actId="478"/>
        <pc:sldMkLst>
          <pc:docMk/>
          <pc:sldMk cId="3937091464" sldId="304"/>
        </pc:sldMkLst>
        <pc:spChg chg="add del mod topLvl">
          <ac:chgData name="PME RSJD Ska" userId="5cf91b3ea628cd44" providerId="LiveId" clId="{B5D433B1-29CA-46F8-85ED-32577D88C775}" dt="2022-05-20T02:43:14.189" v="1146" actId="478"/>
          <ac:spMkLst>
            <pc:docMk/>
            <pc:sldMk cId="3937091464" sldId="304"/>
            <ac:spMk id="7" creationId="{611DA04B-A231-4D47-A4CF-8AE7BAAA848E}"/>
          </ac:spMkLst>
        </pc:spChg>
        <pc:spChg chg="mod">
          <ac:chgData name="PME RSJD Ska" userId="5cf91b3ea628cd44" providerId="LiveId" clId="{B5D433B1-29CA-46F8-85ED-32577D88C775}" dt="2022-05-20T02:35:31.253" v="1055" actId="20577"/>
          <ac:spMkLst>
            <pc:docMk/>
            <pc:sldMk cId="3937091464" sldId="304"/>
            <ac:spMk id="9" creationId="{02AEC114-8FC2-4CF8-8DA6-742E6A536D4F}"/>
          </ac:spMkLst>
        </pc:spChg>
        <pc:spChg chg="mod">
          <ac:chgData name="PME RSJD Ska" userId="5cf91b3ea628cd44" providerId="LiveId" clId="{B5D433B1-29CA-46F8-85ED-32577D88C775}" dt="2022-05-20T02:35:39.934" v="1059" actId="20577"/>
          <ac:spMkLst>
            <pc:docMk/>
            <pc:sldMk cId="3937091464" sldId="304"/>
            <ac:spMk id="11" creationId="{5A1060D0-D522-4D22-8882-160A1AD1F737}"/>
          </ac:spMkLst>
        </pc:spChg>
        <pc:spChg chg="mod">
          <ac:chgData name="PME RSJD Ska" userId="5cf91b3ea628cd44" providerId="LiveId" clId="{B5D433B1-29CA-46F8-85ED-32577D88C775}" dt="2022-05-20T02:35:54.622" v="1061" actId="20577"/>
          <ac:spMkLst>
            <pc:docMk/>
            <pc:sldMk cId="3937091464" sldId="304"/>
            <ac:spMk id="15" creationId="{1D311946-DE9F-4F5A-AD3A-08BFF5EE0EE9}"/>
          </ac:spMkLst>
        </pc:spChg>
        <pc:spChg chg="mod">
          <ac:chgData name="PME RSJD Ska" userId="5cf91b3ea628cd44" providerId="LiveId" clId="{B5D433B1-29CA-46F8-85ED-32577D88C775}" dt="2022-05-20T02:35:57.654" v="1063" actId="20577"/>
          <ac:spMkLst>
            <pc:docMk/>
            <pc:sldMk cId="3937091464" sldId="304"/>
            <ac:spMk id="17" creationId="{A08E0F28-3253-45FE-A27B-04FE8E4EFD75}"/>
          </ac:spMkLst>
        </pc:spChg>
        <pc:spChg chg="mod">
          <ac:chgData name="PME RSJD Ska" userId="5cf91b3ea628cd44" providerId="LiveId" clId="{B5D433B1-29CA-46F8-85ED-32577D88C775}" dt="2022-05-20T02:36:04.334" v="1065" actId="20577"/>
          <ac:spMkLst>
            <pc:docMk/>
            <pc:sldMk cId="3937091464" sldId="304"/>
            <ac:spMk id="19" creationId="{8345E6B0-68EF-4291-AAF9-6986400FF06F}"/>
          </ac:spMkLst>
        </pc:spChg>
        <pc:spChg chg="mod">
          <ac:chgData name="PME RSJD Ska" userId="5cf91b3ea628cd44" providerId="LiveId" clId="{B5D433B1-29CA-46F8-85ED-32577D88C775}" dt="2022-05-20T02:36:10.437" v="1067" actId="20577"/>
          <ac:spMkLst>
            <pc:docMk/>
            <pc:sldMk cId="3937091464" sldId="304"/>
            <ac:spMk id="21" creationId="{10AD55B8-430F-4856-B887-C7F46AFD79DC}"/>
          </ac:spMkLst>
        </pc:spChg>
        <pc:grpChg chg="add del topLvl">
          <ac:chgData name="PME RSJD Ska" userId="5cf91b3ea628cd44" providerId="LiveId" clId="{B5D433B1-29CA-46F8-85ED-32577D88C775}" dt="2022-05-20T02:43:15.158" v="1147" actId="478"/>
          <ac:grpSpMkLst>
            <pc:docMk/>
            <pc:sldMk cId="3937091464" sldId="304"/>
            <ac:grpSpMk id="3" creationId="{00000000-0000-0000-0000-000000000000}"/>
          </ac:grpSpMkLst>
        </pc:grpChg>
        <pc:grpChg chg="add del">
          <ac:chgData name="PME RSJD Ska" userId="5cf91b3ea628cd44" providerId="LiveId" clId="{B5D433B1-29CA-46F8-85ED-32577D88C775}" dt="2022-05-20T02:43:14.189" v="1146" actId="478"/>
          <ac:grpSpMkLst>
            <pc:docMk/>
            <pc:sldMk cId="3937091464" sldId="304"/>
            <ac:grpSpMk id="40" creationId="{00000000-0000-0000-0000-000000000000}"/>
          </ac:grpSpMkLst>
        </pc:grpChg>
      </pc:sldChg>
      <pc:sldChg chg="addSp modSp mod ord">
        <pc:chgData name="PME RSJD Ska" userId="5cf91b3ea628cd44" providerId="LiveId" clId="{B5D433B1-29CA-46F8-85ED-32577D88C775}" dt="2022-05-20T02:41:27.437" v="1131" actId="1076"/>
        <pc:sldMkLst>
          <pc:docMk/>
          <pc:sldMk cId="2207107943" sldId="306"/>
        </pc:sldMkLst>
        <pc:spChg chg="mod">
          <ac:chgData name="PME RSJD Ska" userId="5cf91b3ea628cd44" providerId="LiveId" clId="{B5D433B1-29CA-46F8-85ED-32577D88C775}" dt="2022-05-20T02:36:59.117" v="1080" actId="20577"/>
          <ac:spMkLst>
            <pc:docMk/>
            <pc:sldMk cId="2207107943" sldId="306"/>
            <ac:spMk id="60" creationId="{22175BE4-86AD-46CA-ACF5-A001D332459E}"/>
          </ac:spMkLst>
        </pc:spChg>
        <pc:spChg chg="mod">
          <ac:chgData name="PME RSJD Ska" userId="5cf91b3ea628cd44" providerId="LiveId" clId="{B5D433B1-29CA-46F8-85ED-32577D88C775}" dt="2022-05-20T02:37:26.404" v="1088" actId="20577"/>
          <ac:spMkLst>
            <pc:docMk/>
            <pc:sldMk cId="2207107943" sldId="306"/>
            <ac:spMk id="62" creationId="{E83E0621-47E3-429E-822B-9BE4C887BB06}"/>
          </ac:spMkLst>
        </pc:spChg>
        <pc:spChg chg="mod">
          <ac:chgData name="PME RSJD Ska" userId="5cf91b3ea628cd44" providerId="LiveId" clId="{B5D433B1-29CA-46F8-85ED-32577D88C775}" dt="2022-05-20T02:37:36.861" v="1092" actId="20577"/>
          <ac:spMkLst>
            <pc:docMk/>
            <pc:sldMk cId="2207107943" sldId="306"/>
            <ac:spMk id="64" creationId="{996A2468-E150-42D7-A2E3-8FCCADECE0DB}"/>
          </ac:spMkLst>
        </pc:spChg>
        <pc:spChg chg="mod">
          <ac:chgData name="PME RSJD Ska" userId="5cf91b3ea628cd44" providerId="LiveId" clId="{B5D433B1-29CA-46F8-85ED-32577D88C775}" dt="2022-05-20T02:39:09.254" v="1108" actId="20577"/>
          <ac:spMkLst>
            <pc:docMk/>
            <pc:sldMk cId="2207107943" sldId="306"/>
            <ac:spMk id="67" creationId="{54882CD4-4241-4860-AAA6-C5A82EFB0708}"/>
          </ac:spMkLst>
        </pc:spChg>
        <pc:spChg chg="mod">
          <ac:chgData name="PME RSJD Ska" userId="5cf91b3ea628cd44" providerId="LiveId" clId="{B5D433B1-29CA-46F8-85ED-32577D88C775}" dt="2022-05-20T02:39:21.576" v="1111" actId="20577"/>
          <ac:spMkLst>
            <pc:docMk/>
            <pc:sldMk cId="2207107943" sldId="306"/>
            <ac:spMk id="87" creationId="{D4F306E9-4C16-4FA5-BA30-C288127CBAAD}"/>
          </ac:spMkLst>
        </pc:spChg>
        <pc:spChg chg="mod">
          <ac:chgData name="PME RSJD Ska" userId="5cf91b3ea628cd44" providerId="LiveId" clId="{B5D433B1-29CA-46F8-85ED-32577D88C775}" dt="2022-05-20T02:39:35.872" v="1114" actId="20577"/>
          <ac:spMkLst>
            <pc:docMk/>
            <pc:sldMk cId="2207107943" sldId="306"/>
            <ac:spMk id="91" creationId="{86153A55-E112-4161-A75C-6FCAE3EE08DC}"/>
          </ac:spMkLst>
        </pc:spChg>
        <pc:spChg chg="mod">
          <ac:chgData name="PME RSJD Ska" userId="5cf91b3ea628cd44" providerId="LiveId" clId="{B5D433B1-29CA-46F8-85ED-32577D88C775}" dt="2022-05-20T02:39:27.589" v="1113" actId="20577"/>
          <ac:spMkLst>
            <pc:docMk/>
            <pc:sldMk cId="2207107943" sldId="306"/>
            <ac:spMk id="95" creationId="{D60BA654-21C4-4135-80C5-5E29634C7AE6}"/>
          </ac:spMkLst>
        </pc:spChg>
        <pc:spChg chg="mod">
          <ac:chgData name="PME RSJD Ska" userId="5cf91b3ea628cd44" providerId="LiveId" clId="{B5D433B1-29CA-46F8-85ED-32577D88C775}" dt="2022-05-20T02:39:19.359" v="1110" actId="20577"/>
          <ac:spMkLst>
            <pc:docMk/>
            <pc:sldMk cId="2207107943" sldId="306"/>
            <ac:spMk id="99" creationId="{08132598-BFE7-4529-BB45-91911DD77776}"/>
          </ac:spMkLst>
        </pc:spChg>
        <pc:spChg chg="mod">
          <ac:chgData name="PME RSJD Ska" userId="5cf91b3ea628cd44" providerId="LiveId" clId="{B5D433B1-29CA-46F8-85ED-32577D88C775}" dt="2022-05-20T02:39:46.436" v="1116" actId="20577"/>
          <ac:spMkLst>
            <pc:docMk/>
            <pc:sldMk cId="2207107943" sldId="306"/>
            <ac:spMk id="103" creationId="{B2B0984E-1B83-4CFC-B94E-0F435C1727A4}"/>
          </ac:spMkLst>
        </pc:spChg>
        <pc:grpChg chg="add mod">
          <ac:chgData name="PME RSJD Ska" userId="5cf91b3ea628cd44" providerId="LiveId" clId="{B5D433B1-29CA-46F8-85ED-32577D88C775}" dt="2022-05-20T02:41:27.437" v="1131" actId="1076"/>
          <ac:grpSpMkLst>
            <pc:docMk/>
            <pc:sldMk cId="2207107943" sldId="306"/>
            <ac:grpSpMk id="53" creationId="{837F555A-8443-45A1-8993-B3FBAC6B9364}"/>
          </ac:grpSpMkLst>
        </pc:grpChg>
      </pc:sldChg>
      <pc:sldChg chg="delSp modSp mod ord">
        <pc:chgData name="PME RSJD Ska" userId="5cf91b3ea628cd44" providerId="LiveId" clId="{B5D433B1-29CA-46F8-85ED-32577D88C775}" dt="2022-05-20T02:41:14.650" v="1129" actId="21"/>
        <pc:sldMkLst>
          <pc:docMk/>
          <pc:sldMk cId="392157912" sldId="307"/>
        </pc:sldMkLst>
        <pc:spChg chg="mod">
          <ac:chgData name="PME RSJD Ska" userId="5cf91b3ea628cd44" providerId="LiveId" clId="{B5D433B1-29CA-46F8-85ED-32577D88C775}" dt="2022-05-20T02:40:58.549" v="1127" actId="20577"/>
          <ac:spMkLst>
            <pc:docMk/>
            <pc:sldMk cId="392157912" sldId="307"/>
            <ac:spMk id="37" creationId="{9738B21B-E5A8-4EB4-80B3-64AC7214BC3C}"/>
          </ac:spMkLst>
        </pc:spChg>
        <pc:spChg chg="mod">
          <ac:chgData name="PME RSJD Ska" userId="5cf91b3ea628cd44" providerId="LiveId" clId="{B5D433B1-29CA-46F8-85ED-32577D88C775}" dt="2022-05-20T02:39:56.837" v="1117" actId="20577"/>
          <ac:spMkLst>
            <pc:docMk/>
            <pc:sldMk cId="392157912" sldId="307"/>
            <ac:spMk id="49" creationId="{02AEC114-8FC2-4CF8-8DA6-742E6A536D4F}"/>
          </ac:spMkLst>
        </pc:spChg>
        <pc:spChg chg="mod">
          <ac:chgData name="PME RSJD Ska" userId="5cf91b3ea628cd44" providerId="LiveId" clId="{B5D433B1-29CA-46F8-85ED-32577D88C775}" dt="2022-05-20T02:40:17.341" v="1119" actId="20577"/>
          <ac:spMkLst>
            <pc:docMk/>
            <pc:sldMk cId="392157912" sldId="307"/>
            <ac:spMk id="51" creationId="{5A1060D0-D522-4D22-8882-160A1AD1F737}"/>
          </ac:spMkLst>
        </pc:spChg>
        <pc:spChg chg="mod">
          <ac:chgData name="PME RSJD Ska" userId="5cf91b3ea628cd44" providerId="LiveId" clId="{B5D433B1-29CA-46F8-85ED-32577D88C775}" dt="2022-05-20T02:40:24.864" v="1120" actId="20577"/>
          <ac:spMkLst>
            <pc:docMk/>
            <pc:sldMk cId="392157912" sldId="307"/>
            <ac:spMk id="53" creationId="{3C64B48A-4CED-4C17-A295-4DF9606AFDA3}"/>
          </ac:spMkLst>
        </pc:spChg>
        <pc:spChg chg="mod">
          <ac:chgData name="PME RSJD Ska" userId="5cf91b3ea628cd44" providerId="LiveId" clId="{B5D433B1-29CA-46F8-85ED-32577D88C775}" dt="2022-05-20T02:40:32.997" v="1122" actId="20577"/>
          <ac:spMkLst>
            <pc:docMk/>
            <pc:sldMk cId="392157912" sldId="307"/>
            <ac:spMk id="55" creationId="{1D311946-DE9F-4F5A-AD3A-08BFF5EE0EE9}"/>
          </ac:spMkLst>
        </pc:spChg>
        <pc:spChg chg="mod">
          <ac:chgData name="PME RSJD Ska" userId="5cf91b3ea628cd44" providerId="LiveId" clId="{B5D433B1-29CA-46F8-85ED-32577D88C775}" dt="2022-05-20T02:40:39.281" v="1123" actId="20577"/>
          <ac:spMkLst>
            <pc:docMk/>
            <pc:sldMk cId="392157912" sldId="307"/>
            <ac:spMk id="57" creationId="{A08E0F28-3253-45FE-A27B-04FE8E4EFD75}"/>
          </ac:spMkLst>
        </pc:spChg>
        <pc:spChg chg="mod">
          <ac:chgData name="PME RSJD Ska" userId="5cf91b3ea628cd44" providerId="LiveId" clId="{B5D433B1-29CA-46F8-85ED-32577D88C775}" dt="2022-05-20T02:40:46.096" v="1124" actId="20577"/>
          <ac:spMkLst>
            <pc:docMk/>
            <pc:sldMk cId="392157912" sldId="307"/>
            <ac:spMk id="59" creationId="{8345E6B0-68EF-4291-AAF9-6986400FF06F}"/>
          </ac:spMkLst>
        </pc:spChg>
        <pc:spChg chg="mod">
          <ac:chgData name="PME RSJD Ska" userId="5cf91b3ea628cd44" providerId="LiveId" clId="{B5D433B1-29CA-46F8-85ED-32577D88C775}" dt="2022-05-20T02:40:50.032" v="1125" actId="20577"/>
          <ac:spMkLst>
            <pc:docMk/>
            <pc:sldMk cId="392157912" sldId="307"/>
            <ac:spMk id="61" creationId="{10AD55B8-430F-4856-B887-C7F46AFD79DC}"/>
          </ac:spMkLst>
        </pc:spChg>
        <pc:grpChg chg="del mod">
          <ac:chgData name="PME RSJD Ska" userId="5cf91b3ea628cd44" providerId="LiveId" clId="{B5D433B1-29CA-46F8-85ED-32577D88C775}" dt="2022-05-20T02:41:14.650" v="1129" actId="21"/>
          <ac:grpSpMkLst>
            <pc:docMk/>
            <pc:sldMk cId="392157912" sldId="307"/>
            <ac:grpSpMk id="46" creationId="{00000000-0000-0000-0000-000000000000}"/>
          </ac:grpSpMkLst>
        </pc:grpChg>
      </pc:sldChg>
      <pc:sldChg chg="addSp delSp modSp mod">
        <pc:chgData name="PME RSJD Ska" userId="5cf91b3ea628cd44" providerId="LiveId" clId="{B5D433B1-29CA-46F8-85ED-32577D88C775}" dt="2022-05-17T04:13:59.009" v="826" actId="403"/>
        <pc:sldMkLst>
          <pc:docMk/>
          <pc:sldMk cId="2270133098" sldId="308"/>
        </pc:sldMkLst>
        <pc:spChg chg="mod">
          <ac:chgData name="PME RSJD Ska" userId="5cf91b3ea628cd44" providerId="LiveId" clId="{B5D433B1-29CA-46F8-85ED-32577D88C775}" dt="2022-05-17T04:12:48.036" v="807" actId="20577"/>
          <ac:spMkLst>
            <pc:docMk/>
            <pc:sldMk cId="2270133098" sldId="308"/>
            <ac:spMk id="1118" creationId="{00000000-0000-0000-0000-000000000000}"/>
          </ac:spMkLst>
        </pc:spChg>
        <pc:graphicFrameChg chg="add mod modGraphic">
          <ac:chgData name="PME RSJD Ska" userId="5cf91b3ea628cd44" providerId="LiveId" clId="{B5D433B1-29CA-46F8-85ED-32577D88C775}" dt="2022-05-17T04:13:59.009" v="826" actId="403"/>
          <ac:graphicFrameMkLst>
            <pc:docMk/>
            <pc:sldMk cId="2270133098" sldId="308"/>
            <ac:graphicFrameMk id="2" creationId="{49ABB879-A9B8-49F7-B1FA-71779606CC4D}"/>
          </ac:graphicFrameMkLst>
        </pc:graphicFrameChg>
        <pc:picChg chg="del">
          <ac:chgData name="PME RSJD Ska" userId="5cf91b3ea628cd44" providerId="LiveId" clId="{B5D433B1-29CA-46F8-85ED-32577D88C775}" dt="2022-05-17T04:13:18.143" v="817" actId="478"/>
          <ac:picMkLst>
            <pc:docMk/>
            <pc:sldMk cId="2270133098" sldId="308"/>
            <ac:picMk id="5" creationId="{31CBB327-AF90-48A1-BBFF-EE2695482F5F}"/>
          </ac:picMkLst>
        </pc:picChg>
      </pc:sldChg>
      <pc:sldChg chg="addSp delSp modSp mod">
        <pc:chgData name="PME RSJD Ska" userId="5cf91b3ea628cd44" providerId="LiveId" clId="{B5D433B1-29CA-46F8-85ED-32577D88C775}" dt="2022-05-17T04:14:57.137" v="836" actId="403"/>
        <pc:sldMkLst>
          <pc:docMk/>
          <pc:sldMk cId="2484922023" sldId="309"/>
        </pc:sldMkLst>
        <pc:spChg chg="add del mod">
          <ac:chgData name="PME RSJD Ska" userId="5cf91b3ea628cd44" providerId="LiveId" clId="{B5D433B1-29CA-46F8-85ED-32577D88C775}" dt="2022-05-17T04:13:04.914" v="809"/>
          <ac:spMkLst>
            <pc:docMk/>
            <pc:sldMk cId="2484922023" sldId="309"/>
            <ac:spMk id="4" creationId="{0B17A226-D282-498A-940B-96F1F5287799}"/>
          </ac:spMkLst>
        </pc:spChg>
        <pc:spChg chg="add mod">
          <ac:chgData name="PME RSJD Ska" userId="5cf91b3ea628cd44" providerId="LiveId" clId="{B5D433B1-29CA-46F8-85ED-32577D88C775}" dt="2022-05-17T04:14:51.397" v="832" actId="1076"/>
          <ac:spMkLst>
            <pc:docMk/>
            <pc:sldMk cId="2484922023" sldId="309"/>
            <ac:spMk id="6" creationId="{8959482D-2D73-4CE0-B390-6F35E2156547}"/>
          </ac:spMkLst>
        </pc:spChg>
        <pc:spChg chg="del">
          <ac:chgData name="PME RSJD Ska" userId="5cf91b3ea628cd44" providerId="LiveId" clId="{B5D433B1-29CA-46F8-85ED-32577D88C775}" dt="2022-05-17T04:13:01.631" v="808" actId="478"/>
          <ac:spMkLst>
            <pc:docMk/>
            <pc:sldMk cId="2484922023" sldId="309"/>
            <ac:spMk id="1118" creationId="{00000000-0000-0000-0000-000000000000}"/>
          </ac:spMkLst>
        </pc:spChg>
        <pc:graphicFrameChg chg="add mod modGraphic">
          <ac:chgData name="PME RSJD Ska" userId="5cf91b3ea628cd44" providerId="LiveId" clId="{B5D433B1-29CA-46F8-85ED-32577D88C775}" dt="2022-05-17T04:14:57.137" v="836" actId="403"/>
          <ac:graphicFrameMkLst>
            <pc:docMk/>
            <pc:sldMk cId="2484922023" sldId="309"/>
            <ac:graphicFrameMk id="5" creationId="{BAA4A764-770E-4988-92F0-F1E6C13E371B}"/>
          </ac:graphicFrameMkLst>
        </pc:graphicFrameChg>
        <pc:picChg chg="del">
          <ac:chgData name="PME RSJD Ska" userId="5cf91b3ea628cd44" providerId="LiveId" clId="{B5D433B1-29CA-46F8-85ED-32577D88C775}" dt="2022-05-17T04:14:03.250" v="827" actId="478"/>
          <ac:picMkLst>
            <pc:docMk/>
            <pc:sldMk cId="2484922023" sldId="309"/>
            <ac:picMk id="3" creationId="{10AB5C64-36D0-4D2D-82D2-C156AF4F2852}"/>
          </ac:picMkLst>
        </pc:picChg>
      </pc:sldChg>
      <pc:sldChg chg="addSp modSp mod">
        <pc:chgData name="PME RSJD Ska" userId="5cf91b3ea628cd44" providerId="LiveId" clId="{B5D433B1-29CA-46F8-85ED-32577D88C775}" dt="2022-05-10T04:39:25.348" v="483" actId="14100"/>
        <pc:sldMkLst>
          <pc:docMk/>
          <pc:sldMk cId="2688289857" sldId="312"/>
        </pc:sldMkLst>
        <pc:spChg chg="mod">
          <ac:chgData name="PME RSJD Ska" userId="5cf91b3ea628cd44" providerId="LiveId" clId="{B5D433B1-29CA-46F8-85ED-32577D88C775}" dt="2022-05-10T04:39:07.384" v="481" actId="164"/>
          <ac:spMkLst>
            <pc:docMk/>
            <pc:sldMk cId="2688289857" sldId="312"/>
            <ac:spMk id="90" creationId="{00000000-0000-0000-0000-000000000000}"/>
          </ac:spMkLst>
        </pc:spChg>
        <pc:spChg chg="mod">
          <ac:chgData name="PME RSJD Ska" userId="5cf91b3ea628cd44" providerId="LiveId" clId="{B5D433B1-29CA-46F8-85ED-32577D88C775}" dt="2022-05-10T04:39:07.384" v="481" actId="164"/>
          <ac:spMkLst>
            <pc:docMk/>
            <pc:sldMk cId="2688289857" sldId="312"/>
            <ac:spMk id="91" creationId="{00000000-0000-0000-0000-000000000000}"/>
          </ac:spMkLst>
        </pc:spChg>
        <pc:grpChg chg="add mod">
          <ac:chgData name="PME RSJD Ska" userId="5cf91b3ea628cd44" providerId="LiveId" clId="{B5D433B1-29CA-46F8-85ED-32577D88C775}" dt="2022-05-10T04:39:25.348" v="483" actId="14100"/>
          <ac:grpSpMkLst>
            <pc:docMk/>
            <pc:sldMk cId="2688289857" sldId="312"/>
            <ac:grpSpMk id="2" creationId="{1B821175-4DA3-42BA-A49C-B3CF6B0D6585}"/>
          </ac:grpSpMkLst>
        </pc:grpChg>
      </pc:sldChg>
      <pc:sldChg chg="modSp mod">
        <pc:chgData name="PME RSJD Ska" userId="5cf91b3ea628cd44" providerId="LiveId" clId="{B5D433B1-29CA-46F8-85ED-32577D88C775}" dt="2022-05-10T03:55:28.002" v="447" actId="207"/>
        <pc:sldMkLst>
          <pc:docMk/>
          <pc:sldMk cId="3905606991" sldId="315"/>
        </pc:sldMkLst>
        <pc:spChg chg="mod">
          <ac:chgData name="PME RSJD Ska" userId="5cf91b3ea628cd44" providerId="LiveId" clId="{B5D433B1-29CA-46F8-85ED-32577D88C775}" dt="2022-05-10T03:55:28.002" v="447" actId="207"/>
          <ac:spMkLst>
            <pc:docMk/>
            <pc:sldMk cId="3905606991" sldId="315"/>
            <ac:spMk id="19" creationId="{D93E68F4-9231-46E5-8F91-DDC322278475}"/>
          </ac:spMkLst>
        </pc:spChg>
      </pc:sldChg>
      <pc:sldChg chg="modSp mod">
        <pc:chgData name="PME RSJD Ska" userId="5cf91b3ea628cd44" providerId="LiveId" clId="{B5D433B1-29CA-46F8-85ED-32577D88C775}" dt="2022-05-20T03:33:23.626" v="1228" actId="20577"/>
        <pc:sldMkLst>
          <pc:docMk/>
          <pc:sldMk cId="2106510895" sldId="319"/>
        </pc:sldMkLst>
        <pc:graphicFrameChg chg="modGraphic">
          <ac:chgData name="PME RSJD Ska" userId="5cf91b3ea628cd44" providerId="LiveId" clId="{B5D433B1-29CA-46F8-85ED-32577D88C775}" dt="2022-05-20T03:33:23.626" v="1228" actId="20577"/>
          <ac:graphicFrameMkLst>
            <pc:docMk/>
            <pc:sldMk cId="2106510895" sldId="319"/>
            <ac:graphicFrameMk id="13" creationId="{3D2F9DE9-485D-4E38-8E02-26974394B7F7}"/>
          </ac:graphicFrameMkLst>
        </pc:graphicFrameChg>
      </pc:sldChg>
      <pc:sldChg chg="modSp mod">
        <pc:chgData name="PME RSJD Ska" userId="5cf91b3ea628cd44" providerId="LiveId" clId="{B5D433B1-29CA-46F8-85ED-32577D88C775}" dt="2022-05-20T03:28:24.688" v="1204" actId="20577"/>
        <pc:sldMkLst>
          <pc:docMk/>
          <pc:sldMk cId="1410095159" sldId="320"/>
        </pc:sldMkLst>
        <pc:graphicFrameChg chg="modGraphic">
          <ac:chgData name="PME RSJD Ska" userId="5cf91b3ea628cd44" providerId="LiveId" clId="{B5D433B1-29CA-46F8-85ED-32577D88C775}" dt="2022-05-20T03:28:24.688" v="1204" actId="20577"/>
          <ac:graphicFrameMkLst>
            <pc:docMk/>
            <pc:sldMk cId="1410095159" sldId="320"/>
            <ac:graphicFrameMk id="37" creationId="{9477CE2B-7C3B-4715-A5AB-D12A444CB2C5}"/>
          </ac:graphicFrameMkLst>
        </pc:graphicFrameChg>
      </pc:sldChg>
      <pc:sldChg chg="modSp mod">
        <pc:chgData name="PME RSJD Ska" userId="5cf91b3ea628cd44" providerId="LiveId" clId="{B5D433B1-29CA-46F8-85ED-32577D88C775}" dt="2022-05-20T03:24:59.177" v="1181" actId="20577"/>
        <pc:sldMkLst>
          <pc:docMk/>
          <pc:sldMk cId="444552548" sldId="321"/>
        </pc:sldMkLst>
        <pc:graphicFrameChg chg="modGraphic">
          <ac:chgData name="PME RSJD Ska" userId="5cf91b3ea628cd44" providerId="LiveId" clId="{B5D433B1-29CA-46F8-85ED-32577D88C775}" dt="2022-05-20T03:24:59.177" v="1181" actId="20577"/>
          <ac:graphicFrameMkLst>
            <pc:docMk/>
            <pc:sldMk cId="444552548" sldId="321"/>
            <ac:graphicFrameMk id="3" creationId="{00000000-0000-0000-0000-000000000000}"/>
          </ac:graphicFrameMkLst>
        </pc:graphicFrameChg>
        <pc:graphicFrameChg chg="modGraphic">
          <ac:chgData name="PME RSJD Ska" userId="5cf91b3ea628cd44" providerId="LiveId" clId="{B5D433B1-29CA-46F8-85ED-32577D88C775}" dt="2022-05-20T03:24:26.100" v="1168" actId="20577"/>
          <ac:graphicFrameMkLst>
            <pc:docMk/>
            <pc:sldMk cId="444552548" sldId="321"/>
            <ac:graphicFrameMk id="50" creationId="{FF3A40EC-2DCF-4C63-8323-9DAB10DE1C67}"/>
          </ac:graphicFrameMkLst>
        </pc:graphicFrameChg>
      </pc:sldChg>
      <pc:sldChg chg="modSp">
        <pc:chgData name="PME RSJD Ska" userId="5cf91b3ea628cd44" providerId="LiveId" clId="{B5D433B1-29CA-46F8-85ED-32577D88C775}" dt="2022-05-20T03:26:35.924" v="1182"/>
        <pc:sldMkLst>
          <pc:docMk/>
          <pc:sldMk cId="3398083351" sldId="322"/>
        </pc:sldMkLst>
        <pc:graphicFrameChg chg="mod">
          <ac:chgData name="PME RSJD Ska" userId="5cf91b3ea628cd44" providerId="LiveId" clId="{B5D433B1-29CA-46F8-85ED-32577D88C775}" dt="2022-05-20T03:26:35.924" v="1182"/>
          <ac:graphicFrameMkLst>
            <pc:docMk/>
            <pc:sldMk cId="3398083351" sldId="322"/>
            <ac:graphicFrameMk id="10" creationId="{996E4BED-2D7A-4460-B88F-905CE5B92D41}"/>
          </ac:graphicFrameMkLst>
        </pc:graphicFrameChg>
      </pc:sldChg>
      <pc:sldChg chg="modSp mod">
        <pc:chgData name="PME RSJD Ska" userId="5cf91b3ea628cd44" providerId="LiveId" clId="{B5D433B1-29CA-46F8-85ED-32577D88C775}" dt="2022-05-20T05:31:10.641" v="1247" actId="20577"/>
        <pc:sldMkLst>
          <pc:docMk/>
          <pc:sldMk cId="414029133" sldId="323"/>
        </pc:sldMkLst>
        <pc:graphicFrameChg chg="modGraphic">
          <ac:chgData name="PME RSJD Ska" userId="5cf91b3ea628cd44" providerId="LiveId" clId="{B5D433B1-29CA-46F8-85ED-32577D88C775}" dt="2022-05-20T05:31:10.641" v="1247" actId="20577"/>
          <ac:graphicFrameMkLst>
            <pc:docMk/>
            <pc:sldMk cId="414029133" sldId="323"/>
            <ac:graphicFrameMk id="11" creationId="{2C58953F-6398-4608-93E9-A81ED2D413AA}"/>
          </ac:graphicFrameMkLst>
        </pc:graphicFrameChg>
      </pc:sldChg>
      <pc:sldChg chg="modSp mod">
        <pc:chgData name="PME RSJD Ska" userId="5cf91b3ea628cd44" providerId="LiveId" clId="{B5D433B1-29CA-46F8-85ED-32577D88C775}" dt="2022-05-25T04:04:26.817" v="1810" actId="20577"/>
        <pc:sldMkLst>
          <pc:docMk/>
          <pc:sldMk cId="2132667929" sldId="324"/>
        </pc:sldMkLst>
        <pc:graphicFrameChg chg="modGraphic">
          <ac:chgData name="PME RSJD Ska" userId="5cf91b3ea628cd44" providerId="LiveId" clId="{B5D433B1-29CA-46F8-85ED-32577D88C775}" dt="2022-05-25T04:04:26.817" v="1810" actId="20577"/>
          <ac:graphicFrameMkLst>
            <pc:docMk/>
            <pc:sldMk cId="2132667929" sldId="324"/>
            <ac:graphicFrameMk id="12" creationId="{2477EF41-954D-4742-B499-2752D13D1DD8}"/>
          </ac:graphicFrameMkLst>
        </pc:graphicFrameChg>
      </pc:sldChg>
      <pc:sldChg chg="modSp mod">
        <pc:chgData name="PME RSJD Ska" userId="5cf91b3ea628cd44" providerId="LiveId" clId="{B5D433B1-29CA-46F8-85ED-32577D88C775}" dt="2022-05-20T05:57:54.554" v="1347" actId="20577"/>
        <pc:sldMkLst>
          <pc:docMk/>
          <pc:sldMk cId="590138116" sldId="326"/>
        </pc:sldMkLst>
        <pc:graphicFrameChg chg="modGraphic">
          <ac:chgData name="PME RSJD Ska" userId="5cf91b3ea628cd44" providerId="LiveId" clId="{B5D433B1-29CA-46F8-85ED-32577D88C775}" dt="2022-05-20T05:57:54.554" v="1347" actId="20577"/>
          <ac:graphicFrameMkLst>
            <pc:docMk/>
            <pc:sldMk cId="590138116" sldId="326"/>
            <ac:graphicFrameMk id="13" creationId="{8263502F-E394-4E86-AABF-13674409AE44}"/>
          </ac:graphicFrameMkLst>
        </pc:graphicFrameChg>
      </pc:sldChg>
      <pc:sldChg chg="modSp mod">
        <pc:chgData name="PME RSJD Ska" userId="5cf91b3ea628cd44" providerId="LiveId" clId="{B5D433B1-29CA-46F8-85ED-32577D88C775}" dt="2022-05-20T05:37:34.584" v="1280" actId="20577"/>
        <pc:sldMkLst>
          <pc:docMk/>
          <pc:sldMk cId="191027008" sldId="327"/>
        </pc:sldMkLst>
        <pc:graphicFrameChg chg="modGraphic">
          <ac:chgData name="PME RSJD Ska" userId="5cf91b3ea628cd44" providerId="LiveId" clId="{B5D433B1-29CA-46F8-85ED-32577D88C775}" dt="2022-05-20T05:37:34.584" v="1280" actId="20577"/>
          <ac:graphicFrameMkLst>
            <pc:docMk/>
            <pc:sldMk cId="191027008" sldId="327"/>
            <ac:graphicFrameMk id="3" creationId="{00000000-0000-0000-0000-000000000000}"/>
          </ac:graphicFrameMkLst>
        </pc:graphicFrameChg>
      </pc:sldChg>
      <pc:sldChg chg="modSp mod">
        <pc:chgData name="PME RSJD Ska" userId="5cf91b3ea628cd44" providerId="LiveId" clId="{B5D433B1-29CA-46F8-85ED-32577D88C775}" dt="2022-05-17T04:08:31.361" v="788" actId="20577"/>
        <pc:sldMkLst>
          <pc:docMk/>
          <pc:sldMk cId="3009847807" sldId="329"/>
        </pc:sldMkLst>
        <pc:graphicFrameChg chg="mod modGraphic">
          <ac:chgData name="PME RSJD Ska" userId="5cf91b3ea628cd44" providerId="LiveId" clId="{B5D433B1-29CA-46F8-85ED-32577D88C775}" dt="2022-05-17T04:08:31.361" v="788" actId="20577"/>
          <ac:graphicFrameMkLst>
            <pc:docMk/>
            <pc:sldMk cId="3009847807" sldId="329"/>
            <ac:graphicFrameMk id="18" creationId="{8C26713A-40E9-4D49-A290-C0392C1E3821}"/>
          </ac:graphicFrameMkLst>
        </pc:graphicFrameChg>
      </pc:sldChg>
      <pc:sldChg chg="modSp mod">
        <pc:chgData name="PME RSJD Ska" userId="5cf91b3ea628cd44" providerId="LiveId" clId="{B5D433B1-29CA-46F8-85ED-32577D88C775}" dt="2022-05-20T06:00:24.561" v="1366" actId="20577"/>
        <pc:sldMkLst>
          <pc:docMk/>
          <pc:sldMk cId="1347692935" sldId="330"/>
        </pc:sldMkLst>
        <pc:graphicFrameChg chg="mod modGraphic">
          <ac:chgData name="PME RSJD Ska" userId="5cf91b3ea628cd44" providerId="LiveId" clId="{B5D433B1-29CA-46F8-85ED-32577D88C775}" dt="2022-05-20T06:00:24.561" v="1366" actId="20577"/>
          <ac:graphicFrameMkLst>
            <pc:docMk/>
            <pc:sldMk cId="1347692935" sldId="330"/>
            <ac:graphicFrameMk id="14" creationId="{9E61D657-FA72-4590-942B-9C51D1874337}"/>
          </ac:graphicFrameMkLst>
        </pc:graphicFrameChg>
      </pc:sldChg>
      <pc:sldChg chg="modSp mod">
        <pc:chgData name="PME RSJD Ska" userId="5cf91b3ea628cd44" providerId="LiveId" clId="{B5D433B1-29CA-46F8-85ED-32577D88C775}" dt="2022-05-20T05:36:17.172" v="1264" actId="20577"/>
        <pc:sldMkLst>
          <pc:docMk/>
          <pc:sldMk cId="2479413726" sldId="331"/>
        </pc:sldMkLst>
        <pc:graphicFrameChg chg="modGraphic">
          <ac:chgData name="PME RSJD Ska" userId="5cf91b3ea628cd44" providerId="LiveId" clId="{B5D433B1-29CA-46F8-85ED-32577D88C775}" dt="2022-05-20T05:36:17.172" v="1264" actId="20577"/>
          <ac:graphicFrameMkLst>
            <pc:docMk/>
            <pc:sldMk cId="2479413726" sldId="331"/>
            <ac:graphicFrameMk id="3" creationId="{1A2A2A20-967F-442D-8022-613322CB8CE1}"/>
          </ac:graphicFrameMkLst>
        </pc:graphicFrameChg>
      </pc:sldChg>
      <pc:sldChg chg="modSp mod">
        <pc:chgData name="PME RSJD Ska" userId="5cf91b3ea628cd44" providerId="LiveId" clId="{B5D433B1-29CA-46F8-85ED-32577D88C775}" dt="2022-05-25T04:02:50.824" v="1793" actId="20577"/>
        <pc:sldMkLst>
          <pc:docMk/>
          <pc:sldMk cId="1892794910" sldId="334"/>
        </pc:sldMkLst>
        <pc:graphicFrameChg chg="mod modGraphic">
          <ac:chgData name="PME RSJD Ska" userId="5cf91b3ea628cd44" providerId="LiveId" clId="{B5D433B1-29CA-46F8-85ED-32577D88C775}" dt="2022-05-25T04:02:50.824" v="1793" actId="20577"/>
          <ac:graphicFrameMkLst>
            <pc:docMk/>
            <pc:sldMk cId="1892794910" sldId="334"/>
            <ac:graphicFrameMk id="3" creationId="{00000000-0000-0000-0000-000000000000}"/>
          </ac:graphicFrameMkLst>
        </pc:graphicFrameChg>
      </pc:sldChg>
      <pc:sldChg chg="modSp mod">
        <pc:chgData name="PME RSJD Ska" userId="5cf91b3ea628cd44" providerId="LiveId" clId="{B5D433B1-29CA-46F8-85ED-32577D88C775}" dt="2022-05-20T06:08:53.150" v="1418" actId="20577"/>
        <pc:sldMkLst>
          <pc:docMk/>
          <pc:sldMk cId="459407841" sldId="336"/>
        </pc:sldMkLst>
        <pc:graphicFrameChg chg="mod modGraphic">
          <ac:chgData name="PME RSJD Ska" userId="5cf91b3ea628cd44" providerId="LiveId" clId="{B5D433B1-29CA-46F8-85ED-32577D88C775}" dt="2022-05-20T06:08:53.150" v="1418" actId="20577"/>
          <ac:graphicFrameMkLst>
            <pc:docMk/>
            <pc:sldMk cId="459407841" sldId="336"/>
            <ac:graphicFrameMk id="18" creationId="{134DFFC0-F898-49BA-B36D-D7591CC9A77B}"/>
          </ac:graphicFrameMkLst>
        </pc:graphicFrameChg>
      </pc:sldChg>
      <pc:sldChg chg="modSp mod">
        <pc:chgData name="PME RSJD Ska" userId="5cf91b3ea628cd44" providerId="LiveId" clId="{B5D433B1-29CA-46F8-85ED-32577D88C775}" dt="2022-05-20T06:25:18.357" v="1506" actId="20577"/>
        <pc:sldMkLst>
          <pc:docMk/>
          <pc:sldMk cId="2424241123" sldId="337"/>
        </pc:sldMkLst>
        <pc:spChg chg="mod">
          <ac:chgData name="PME RSJD Ska" userId="5cf91b3ea628cd44" providerId="LiveId" clId="{B5D433B1-29CA-46F8-85ED-32577D88C775}" dt="2022-05-10T04:49:27.056" v="496" actId="1076"/>
          <ac:spMkLst>
            <pc:docMk/>
            <pc:sldMk cId="2424241123" sldId="337"/>
            <ac:spMk id="15" creationId="{3B316E39-F1B9-4372-9EFF-113D5303AB1A}"/>
          </ac:spMkLst>
        </pc:spChg>
        <pc:grpChg chg="mod">
          <ac:chgData name="PME RSJD Ska" userId="5cf91b3ea628cd44" providerId="LiveId" clId="{B5D433B1-29CA-46F8-85ED-32577D88C775}" dt="2022-05-10T04:49:40.465" v="497" actId="1076"/>
          <ac:grpSpMkLst>
            <pc:docMk/>
            <pc:sldMk cId="2424241123" sldId="337"/>
            <ac:grpSpMk id="2" creationId="{00000000-0000-0000-0000-000000000000}"/>
          </ac:grpSpMkLst>
        </pc:grpChg>
        <pc:graphicFrameChg chg="mod modGraphic">
          <ac:chgData name="PME RSJD Ska" userId="5cf91b3ea628cd44" providerId="LiveId" clId="{B5D433B1-29CA-46F8-85ED-32577D88C775}" dt="2022-05-20T06:25:18.357" v="1506" actId="20577"/>
          <ac:graphicFrameMkLst>
            <pc:docMk/>
            <pc:sldMk cId="2424241123" sldId="337"/>
            <ac:graphicFrameMk id="16" creationId="{8BF2BBF4-33C3-43AA-B44E-D85352D943C6}"/>
          </ac:graphicFrameMkLst>
        </pc:graphicFrameChg>
      </pc:sldChg>
      <pc:sldChg chg="modSp mod">
        <pc:chgData name="PME RSJD Ska" userId="5cf91b3ea628cd44" providerId="LiveId" clId="{B5D433B1-29CA-46F8-85ED-32577D88C775}" dt="2022-05-20T06:25:46.044" v="1516" actId="20577"/>
        <pc:sldMkLst>
          <pc:docMk/>
          <pc:sldMk cId="4186150700" sldId="338"/>
        </pc:sldMkLst>
        <pc:graphicFrameChg chg="modGraphic">
          <ac:chgData name="PME RSJD Ska" userId="5cf91b3ea628cd44" providerId="LiveId" clId="{B5D433B1-29CA-46F8-85ED-32577D88C775}" dt="2022-05-20T06:25:46.044" v="1516" actId="20577"/>
          <ac:graphicFrameMkLst>
            <pc:docMk/>
            <pc:sldMk cId="4186150700" sldId="338"/>
            <ac:graphicFrameMk id="3" creationId="{FB488881-5C92-483C-BFAA-997D76170DB6}"/>
          </ac:graphicFrameMkLst>
        </pc:graphicFrameChg>
      </pc:sldChg>
      <pc:sldChg chg="modSp mod">
        <pc:chgData name="PME RSJD Ska" userId="5cf91b3ea628cd44" providerId="LiveId" clId="{B5D433B1-29CA-46F8-85ED-32577D88C775}" dt="2022-05-20T06:26:41.830" v="1532" actId="20577"/>
        <pc:sldMkLst>
          <pc:docMk/>
          <pc:sldMk cId="3744541852" sldId="339"/>
        </pc:sldMkLst>
        <pc:graphicFrameChg chg="modGraphic">
          <ac:chgData name="PME RSJD Ska" userId="5cf91b3ea628cd44" providerId="LiveId" clId="{B5D433B1-29CA-46F8-85ED-32577D88C775}" dt="2022-05-20T06:26:41.830" v="1532" actId="20577"/>
          <ac:graphicFrameMkLst>
            <pc:docMk/>
            <pc:sldMk cId="3744541852" sldId="339"/>
            <ac:graphicFrameMk id="3" creationId="{0051977E-2EBB-447D-8BAD-04EFF016F2BF}"/>
          </ac:graphicFrameMkLst>
        </pc:graphicFrameChg>
      </pc:sldChg>
      <pc:sldChg chg="modSp mod">
        <pc:chgData name="PME RSJD Ska" userId="5cf91b3ea628cd44" providerId="LiveId" clId="{B5D433B1-29CA-46F8-85ED-32577D88C775}" dt="2022-05-20T06:27:10.111" v="1544" actId="20577"/>
        <pc:sldMkLst>
          <pc:docMk/>
          <pc:sldMk cId="412719254" sldId="340"/>
        </pc:sldMkLst>
        <pc:graphicFrameChg chg="modGraphic">
          <ac:chgData name="PME RSJD Ska" userId="5cf91b3ea628cd44" providerId="LiveId" clId="{B5D433B1-29CA-46F8-85ED-32577D88C775}" dt="2022-05-20T06:27:10.111" v="1544" actId="20577"/>
          <ac:graphicFrameMkLst>
            <pc:docMk/>
            <pc:sldMk cId="412719254" sldId="340"/>
            <ac:graphicFrameMk id="3" creationId="{3C53B416-E845-4784-9745-898ACD4EAB74}"/>
          </ac:graphicFrameMkLst>
        </pc:graphicFrameChg>
      </pc:sldChg>
      <pc:sldChg chg="modSp mod">
        <pc:chgData name="PME RSJD Ska" userId="5cf91b3ea628cd44" providerId="LiveId" clId="{B5D433B1-29CA-46F8-85ED-32577D88C775}" dt="2022-05-20T06:27:57.157" v="1556" actId="20577"/>
        <pc:sldMkLst>
          <pc:docMk/>
          <pc:sldMk cId="1286887693" sldId="341"/>
        </pc:sldMkLst>
        <pc:graphicFrameChg chg="modGraphic">
          <ac:chgData name="PME RSJD Ska" userId="5cf91b3ea628cd44" providerId="LiveId" clId="{B5D433B1-29CA-46F8-85ED-32577D88C775}" dt="2022-05-20T06:27:57.157" v="1556" actId="20577"/>
          <ac:graphicFrameMkLst>
            <pc:docMk/>
            <pc:sldMk cId="1286887693" sldId="341"/>
            <ac:graphicFrameMk id="3" creationId="{A32567D2-6B24-422D-B5B4-7F69D5337C9F}"/>
          </ac:graphicFrameMkLst>
        </pc:graphicFrameChg>
      </pc:sldChg>
      <pc:sldChg chg="modSp mod">
        <pc:chgData name="PME RSJD Ska" userId="5cf91b3ea628cd44" providerId="LiveId" clId="{B5D433B1-29CA-46F8-85ED-32577D88C775}" dt="2022-05-20T06:28:36.058" v="1565" actId="20577"/>
        <pc:sldMkLst>
          <pc:docMk/>
          <pc:sldMk cId="263787437" sldId="342"/>
        </pc:sldMkLst>
        <pc:graphicFrameChg chg="modGraphic">
          <ac:chgData name="PME RSJD Ska" userId="5cf91b3ea628cd44" providerId="LiveId" clId="{B5D433B1-29CA-46F8-85ED-32577D88C775}" dt="2022-05-20T06:28:36.058" v="1565" actId="20577"/>
          <ac:graphicFrameMkLst>
            <pc:docMk/>
            <pc:sldMk cId="263787437" sldId="342"/>
            <ac:graphicFrameMk id="3" creationId="{8E4CA493-6153-4028-8BCE-0F2DEEBF8814}"/>
          </ac:graphicFrameMkLst>
        </pc:graphicFrameChg>
      </pc:sldChg>
      <pc:sldChg chg="modSp mod">
        <pc:chgData name="PME RSJD Ska" userId="5cf91b3ea628cd44" providerId="LiveId" clId="{B5D433B1-29CA-46F8-85ED-32577D88C775}" dt="2022-05-20T06:29:40.867" v="1577" actId="20577"/>
        <pc:sldMkLst>
          <pc:docMk/>
          <pc:sldMk cId="1419243894" sldId="343"/>
        </pc:sldMkLst>
        <pc:graphicFrameChg chg="modGraphic">
          <ac:chgData name="PME RSJD Ska" userId="5cf91b3ea628cd44" providerId="LiveId" clId="{B5D433B1-29CA-46F8-85ED-32577D88C775}" dt="2022-05-20T06:29:40.867" v="1577" actId="20577"/>
          <ac:graphicFrameMkLst>
            <pc:docMk/>
            <pc:sldMk cId="1419243894" sldId="343"/>
            <ac:graphicFrameMk id="4" creationId="{FB376035-3C7B-442C-8A01-A8237AA78729}"/>
          </ac:graphicFrameMkLst>
        </pc:graphicFrameChg>
      </pc:sldChg>
      <pc:sldChg chg="delSp modSp mod">
        <pc:chgData name="PME RSJD Ska" userId="5cf91b3ea628cd44" providerId="LiveId" clId="{B5D433B1-29CA-46F8-85ED-32577D88C775}" dt="2022-05-23T02:55:50.960" v="1583" actId="20577"/>
        <pc:sldMkLst>
          <pc:docMk/>
          <pc:sldMk cId="460041760" sldId="346"/>
        </pc:sldMkLst>
        <pc:spChg chg="mod">
          <ac:chgData name="PME RSJD Ska" userId="5cf91b3ea628cd44" providerId="LiveId" clId="{B5D433B1-29CA-46F8-85ED-32577D88C775}" dt="2022-05-10T04:50:59.849" v="512" actId="1076"/>
          <ac:spMkLst>
            <pc:docMk/>
            <pc:sldMk cId="460041760" sldId="346"/>
            <ac:spMk id="3" creationId="{00000000-0000-0000-0000-000000000000}"/>
          </ac:spMkLst>
        </pc:spChg>
        <pc:graphicFrameChg chg="del">
          <ac:chgData name="PME RSJD Ska" userId="5cf91b3ea628cd44" providerId="LiveId" clId="{B5D433B1-29CA-46F8-85ED-32577D88C775}" dt="2022-05-10T04:50:52.244" v="510" actId="478"/>
          <ac:graphicFrameMkLst>
            <pc:docMk/>
            <pc:sldMk cId="460041760" sldId="346"/>
            <ac:graphicFrameMk id="2" creationId="{B1941ABD-576D-4955-86BF-F05C0F5D1370}"/>
          </ac:graphicFrameMkLst>
        </pc:graphicFrameChg>
        <pc:graphicFrameChg chg="mod modGraphic">
          <ac:chgData name="PME RSJD Ska" userId="5cf91b3ea628cd44" providerId="LiveId" clId="{B5D433B1-29CA-46F8-85ED-32577D88C775}" dt="2022-05-23T02:55:50.960" v="1583" actId="20577"/>
          <ac:graphicFrameMkLst>
            <pc:docMk/>
            <pc:sldMk cId="460041760" sldId="346"/>
            <ac:graphicFrameMk id="6" creationId="{5C9ADB83-5CED-47F3-AA81-2A06DE63E3BE}"/>
          </ac:graphicFrameMkLst>
        </pc:graphicFrameChg>
      </pc:sldChg>
      <pc:sldChg chg="modSp mod">
        <pc:chgData name="PME RSJD Ska" userId="5cf91b3ea628cd44" providerId="LiveId" clId="{B5D433B1-29CA-46F8-85ED-32577D88C775}" dt="2022-05-23T02:55:55.624" v="1586" actId="20577"/>
        <pc:sldMkLst>
          <pc:docMk/>
          <pc:sldMk cId="1498420510" sldId="347"/>
        </pc:sldMkLst>
        <pc:graphicFrameChg chg="modGraphic">
          <ac:chgData name="PME RSJD Ska" userId="5cf91b3ea628cd44" providerId="LiveId" clId="{B5D433B1-29CA-46F8-85ED-32577D88C775}" dt="2022-05-23T02:55:55.624" v="1586" actId="20577"/>
          <ac:graphicFrameMkLst>
            <pc:docMk/>
            <pc:sldMk cId="1498420510" sldId="347"/>
            <ac:graphicFrameMk id="4" creationId="{7513A864-06E4-4FA4-BF98-54EE6E3C1490}"/>
          </ac:graphicFrameMkLst>
        </pc:graphicFrameChg>
      </pc:sldChg>
      <pc:sldChg chg="modSp mod">
        <pc:chgData name="PME RSJD Ska" userId="5cf91b3ea628cd44" providerId="LiveId" clId="{B5D433B1-29CA-46F8-85ED-32577D88C775}" dt="2022-05-25T04:10:39.832" v="1849" actId="20577"/>
        <pc:sldMkLst>
          <pc:docMk/>
          <pc:sldMk cId="822221272" sldId="348"/>
        </pc:sldMkLst>
        <pc:graphicFrameChg chg="modGraphic">
          <ac:chgData name="PME RSJD Ska" userId="5cf91b3ea628cd44" providerId="LiveId" clId="{B5D433B1-29CA-46F8-85ED-32577D88C775}" dt="2022-05-25T04:10:39.832" v="1849" actId="20577"/>
          <ac:graphicFrameMkLst>
            <pc:docMk/>
            <pc:sldMk cId="822221272" sldId="348"/>
            <ac:graphicFrameMk id="5" creationId="{64930AB0-CC51-4F46-A17F-161DF1E0F204}"/>
          </ac:graphicFrameMkLst>
        </pc:graphicFrameChg>
        <pc:graphicFrameChg chg="modGraphic">
          <ac:chgData name="PME RSJD Ska" userId="5cf91b3ea628cd44" providerId="LiveId" clId="{B5D433B1-29CA-46F8-85ED-32577D88C775}" dt="2022-05-25T04:10:35.512" v="1843" actId="20577"/>
          <ac:graphicFrameMkLst>
            <pc:docMk/>
            <pc:sldMk cId="822221272" sldId="348"/>
            <ac:graphicFrameMk id="6" creationId="{5C6C4CAC-2524-4079-AF50-2B1A93FFCEEF}"/>
          </ac:graphicFrameMkLst>
        </pc:graphicFrameChg>
      </pc:sldChg>
      <pc:sldChg chg="modSp mod">
        <pc:chgData name="PME RSJD Ska" userId="5cf91b3ea628cd44" providerId="LiveId" clId="{B5D433B1-29CA-46F8-85ED-32577D88C775}" dt="2022-05-25T04:10:21.203" v="1837" actId="20577"/>
        <pc:sldMkLst>
          <pc:docMk/>
          <pc:sldMk cId="2702072554" sldId="349"/>
        </pc:sldMkLst>
        <pc:graphicFrameChg chg="modGraphic">
          <ac:chgData name="PME RSJD Ska" userId="5cf91b3ea628cd44" providerId="LiveId" clId="{B5D433B1-29CA-46F8-85ED-32577D88C775}" dt="2022-05-23T02:58:06.263" v="1619" actId="20577"/>
          <ac:graphicFrameMkLst>
            <pc:docMk/>
            <pc:sldMk cId="2702072554" sldId="349"/>
            <ac:graphicFrameMk id="5" creationId="{6A62A4A1-55F7-4487-AAC1-C088D6C2EAAB}"/>
          </ac:graphicFrameMkLst>
        </pc:graphicFrameChg>
        <pc:graphicFrameChg chg="mod modGraphic">
          <ac:chgData name="PME RSJD Ska" userId="5cf91b3ea628cd44" providerId="LiveId" clId="{B5D433B1-29CA-46F8-85ED-32577D88C775}" dt="2022-05-25T04:10:21.203" v="1837" actId="20577"/>
          <ac:graphicFrameMkLst>
            <pc:docMk/>
            <pc:sldMk cId="2702072554" sldId="349"/>
            <ac:graphicFrameMk id="7" creationId="{B871FC0D-3CC7-43FF-89C5-58435ED0ECDD}"/>
          </ac:graphicFrameMkLst>
        </pc:graphicFrameChg>
      </pc:sldChg>
      <pc:sldChg chg="modSp mod">
        <pc:chgData name="PME RSJD Ska" userId="5cf91b3ea628cd44" providerId="LiveId" clId="{B5D433B1-29CA-46F8-85ED-32577D88C775}" dt="2022-05-25T04:10:08.758" v="1828" actId="20577"/>
        <pc:sldMkLst>
          <pc:docMk/>
          <pc:sldMk cId="2719609671" sldId="350"/>
        </pc:sldMkLst>
        <pc:spChg chg="mod">
          <ac:chgData name="PME RSJD Ska" userId="5cf91b3ea628cd44" providerId="LiveId" clId="{B5D433B1-29CA-46F8-85ED-32577D88C775}" dt="2022-05-10T04:52:54.022" v="653" actId="1035"/>
          <ac:spMkLst>
            <pc:docMk/>
            <pc:sldMk cId="2719609671" sldId="350"/>
            <ac:spMk id="3" creationId="{00000000-0000-0000-0000-000000000000}"/>
          </ac:spMkLst>
        </pc:spChg>
        <pc:spChg chg="mod">
          <ac:chgData name="PME RSJD Ska" userId="5cf91b3ea628cd44" providerId="LiveId" clId="{B5D433B1-29CA-46F8-85ED-32577D88C775}" dt="2022-05-10T04:52:59.568" v="662" actId="1035"/>
          <ac:spMkLst>
            <pc:docMk/>
            <pc:sldMk cId="2719609671" sldId="350"/>
            <ac:spMk id="4" creationId="{00000000-0000-0000-0000-000000000000}"/>
          </ac:spMkLst>
        </pc:spChg>
        <pc:graphicFrameChg chg="mod modGraphic">
          <ac:chgData name="PME RSJD Ska" userId="5cf91b3ea628cd44" providerId="LiveId" clId="{B5D433B1-29CA-46F8-85ED-32577D88C775}" dt="2022-05-25T04:10:08.758" v="1828" actId="20577"/>
          <ac:graphicFrameMkLst>
            <pc:docMk/>
            <pc:sldMk cId="2719609671" sldId="350"/>
            <ac:graphicFrameMk id="6" creationId="{250280CA-8451-4524-B7CE-7B81E3428D7A}"/>
          </ac:graphicFrameMkLst>
        </pc:graphicFrameChg>
        <pc:graphicFrameChg chg="mod">
          <ac:chgData name="PME RSJD Ska" userId="5cf91b3ea628cd44" providerId="LiveId" clId="{B5D433B1-29CA-46F8-85ED-32577D88C775}" dt="2022-05-10T04:52:39.062" v="610" actId="1035"/>
          <ac:graphicFrameMkLst>
            <pc:docMk/>
            <pc:sldMk cId="2719609671" sldId="350"/>
            <ac:graphicFrameMk id="8" creationId="{D475F56A-8EBD-4950-9EFF-84B2795A7006}"/>
          </ac:graphicFrameMkLst>
        </pc:graphicFrameChg>
      </pc:sldChg>
      <pc:sldChg chg="modSp mod">
        <pc:chgData name="PME RSJD Ska" userId="5cf91b3ea628cd44" providerId="LiveId" clId="{B5D433B1-29CA-46F8-85ED-32577D88C775}" dt="2022-05-23T03:01:59.120" v="1690" actId="20577"/>
        <pc:sldMkLst>
          <pc:docMk/>
          <pc:sldMk cId="2688222577" sldId="351"/>
        </pc:sldMkLst>
        <pc:spChg chg="mod">
          <ac:chgData name="PME RSJD Ska" userId="5cf91b3ea628cd44" providerId="LiveId" clId="{B5D433B1-29CA-46F8-85ED-32577D88C775}" dt="2022-05-10T04:52:21.684" v="585" actId="1035"/>
          <ac:spMkLst>
            <pc:docMk/>
            <pc:sldMk cId="2688222577" sldId="351"/>
            <ac:spMk id="4" creationId="{00000000-0000-0000-0000-000000000000}"/>
          </ac:spMkLst>
        </pc:spChg>
        <pc:graphicFrameChg chg="mod modGraphic">
          <ac:chgData name="PME RSJD Ska" userId="5cf91b3ea628cd44" providerId="LiveId" clId="{B5D433B1-29CA-46F8-85ED-32577D88C775}" dt="2022-05-23T03:01:42.290" v="1684" actId="20577"/>
          <ac:graphicFrameMkLst>
            <pc:docMk/>
            <pc:sldMk cId="2688222577" sldId="351"/>
            <ac:graphicFrameMk id="5" creationId="{6859E58E-DC91-4D83-A89F-57CC7C696DBE}"/>
          </ac:graphicFrameMkLst>
        </pc:graphicFrameChg>
        <pc:graphicFrameChg chg="mod modGraphic">
          <ac:chgData name="PME RSJD Ska" userId="5cf91b3ea628cd44" providerId="LiveId" clId="{B5D433B1-29CA-46F8-85ED-32577D88C775}" dt="2022-05-23T03:01:59.120" v="1690" actId="20577"/>
          <ac:graphicFrameMkLst>
            <pc:docMk/>
            <pc:sldMk cId="2688222577" sldId="351"/>
            <ac:graphicFrameMk id="7" creationId="{AF857BA6-D424-48D5-8930-4D346627C04A}"/>
          </ac:graphicFrameMkLst>
        </pc:graphicFrameChg>
      </pc:sldChg>
      <pc:sldChg chg="modSp mod">
        <pc:chgData name="PME RSJD Ska" userId="5cf91b3ea628cd44" providerId="LiveId" clId="{B5D433B1-29CA-46F8-85ED-32577D88C775}" dt="2022-05-23T03:03:18.864" v="1710" actId="20577"/>
        <pc:sldMkLst>
          <pc:docMk/>
          <pc:sldMk cId="1379051140" sldId="352"/>
        </pc:sldMkLst>
        <pc:graphicFrameChg chg="modGraphic">
          <ac:chgData name="PME RSJD Ska" userId="5cf91b3ea628cd44" providerId="LiveId" clId="{B5D433B1-29CA-46F8-85ED-32577D88C775}" dt="2022-05-23T03:03:18.864" v="1710" actId="20577"/>
          <ac:graphicFrameMkLst>
            <pc:docMk/>
            <pc:sldMk cId="1379051140" sldId="352"/>
            <ac:graphicFrameMk id="4" creationId="{5859E9B2-7A64-4321-B800-D0E8E287873F}"/>
          </ac:graphicFrameMkLst>
        </pc:graphicFrameChg>
      </pc:sldChg>
      <pc:sldChg chg="modSp mod">
        <pc:chgData name="PME RSJD Ska" userId="5cf91b3ea628cd44" providerId="LiveId" clId="{B5D433B1-29CA-46F8-85ED-32577D88C775}" dt="2022-05-23T03:04:02.895" v="1731" actId="20577"/>
        <pc:sldMkLst>
          <pc:docMk/>
          <pc:sldMk cId="2044282698" sldId="353"/>
        </pc:sldMkLst>
        <pc:spChg chg="mod">
          <ac:chgData name="PME RSJD Ska" userId="5cf91b3ea628cd44" providerId="LiveId" clId="{B5D433B1-29CA-46F8-85ED-32577D88C775}" dt="2022-05-10T04:51:58.172" v="577" actId="1036"/>
          <ac:spMkLst>
            <pc:docMk/>
            <pc:sldMk cId="2044282698" sldId="353"/>
            <ac:spMk id="3" creationId="{00000000-0000-0000-0000-000000000000}"/>
          </ac:spMkLst>
        </pc:spChg>
        <pc:spChg chg="mod">
          <ac:chgData name="PME RSJD Ska" userId="5cf91b3ea628cd44" providerId="LiveId" clId="{B5D433B1-29CA-46F8-85ED-32577D88C775}" dt="2022-05-10T04:51:47.644" v="537" actId="1036"/>
          <ac:spMkLst>
            <pc:docMk/>
            <pc:sldMk cId="2044282698" sldId="353"/>
            <ac:spMk id="4" creationId="{00000000-0000-0000-0000-000000000000}"/>
          </ac:spMkLst>
        </pc:spChg>
        <pc:graphicFrameChg chg="mod modGraphic">
          <ac:chgData name="PME RSJD Ska" userId="5cf91b3ea628cd44" providerId="LiveId" clId="{B5D433B1-29CA-46F8-85ED-32577D88C775}" dt="2022-05-23T03:04:02.895" v="1731" actId="20577"/>
          <ac:graphicFrameMkLst>
            <pc:docMk/>
            <pc:sldMk cId="2044282698" sldId="353"/>
            <ac:graphicFrameMk id="5" creationId="{BB7FC863-3CF0-4F22-9AF3-53B65E86C8DF}"/>
          </ac:graphicFrameMkLst>
        </pc:graphicFrameChg>
        <pc:graphicFrameChg chg="mod">
          <ac:chgData name="PME RSJD Ska" userId="5cf91b3ea628cd44" providerId="LiveId" clId="{B5D433B1-29CA-46F8-85ED-32577D88C775}" dt="2022-05-10T04:51:43.799" v="524" actId="1036"/>
          <ac:graphicFrameMkLst>
            <pc:docMk/>
            <pc:sldMk cId="2044282698" sldId="353"/>
            <ac:graphicFrameMk id="6" creationId="{53E56594-803F-4995-9101-BA6FC38F66A4}"/>
          </ac:graphicFrameMkLst>
        </pc:graphicFrameChg>
      </pc:sldChg>
      <pc:sldChg chg="modSp mod">
        <pc:chgData name="PME RSJD Ska" userId="5cf91b3ea628cd44" providerId="LiveId" clId="{B5D433B1-29CA-46F8-85ED-32577D88C775}" dt="2022-05-25T04:08:46.121" v="1822" actId="20577"/>
        <pc:sldMkLst>
          <pc:docMk/>
          <pc:sldMk cId="603808283" sldId="354"/>
        </pc:sldMkLst>
        <pc:graphicFrameChg chg="modGraphic">
          <ac:chgData name="PME RSJD Ska" userId="5cf91b3ea628cd44" providerId="LiveId" clId="{B5D433B1-29CA-46F8-85ED-32577D88C775}" dt="2022-05-25T04:08:46.121" v="1822" actId="20577"/>
          <ac:graphicFrameMkLst>
            <pc:docMk/>
            <pc:sldMk cId="603808283" sldId="354"/>
            <ac:graphicFrameMk id="5" creationId="{1AAB34C9-7162-4DC2-838E-FD1504808EA9}"/>
          </ac:graphicFrameMkLst>
        </pc:graphicFrameChg>
        <pc:graphicFrameChg chg="modGraphic">
          <ac:chgData name="PME RSJD Ska" userId="5cf91b3ea628cd44" providerId="LiveId" clId="{B5D433B1-29CA-46F8-85ED-32577D88C775}" dt="2022-05-23T03:04:36.739" v="1737" actId="20577"/>
          <ac:graphicFrameMkLst>
            <pc:docMk/>
            <pc:sldMk cId="603808283" sldId="354"/>
            <ac:graphicFrameMk id="6" creationId="{18397A8B-FA7D-4A74-8202-02DCBC4DF650}"/>
          </ac:graphicFrameMkLst>
        </pc:graphicFrameChg>
      </pc:sldChg>
      <pc:sldChg chg="modSp mod">
        <pc:chgData name="PME RSJD Ska" userId="5cf91b3ea628cd44" providerId="LiveId" clId="{B5D433B1-29CA-46F8-85ED-32577D88C775}" dt="2022-05-24T00:41:58.704" v="1758" actId="20577"/>
        <pc:sldMkLst>
          <pc:docMk/>
          <pc:sldMk cId="4244113889" sldId="355"/>
        </pc:sldMkLst>
        <pc:graphicFrameChg chg="modGraphic">
          <ac:chgData name="PME RSJD Ska" userId="5cf91b3ea628cd44" providerId="LiveId" clId="{B5D433B1-29CA-46F8-85ED-32577D88C775}" dt="2022-05-24T00:41:58.704" v="1758" actId="20577"/>
          <ac:graphicFrameMkLst>
            <pc:docMk/>
            <pc:sldMk cId="4244113889" sldId="355"/>
            <ac:graphicFrameMk id="13" creationId="{5E446848-3513-4462-9102-A534BB49F219}"/>
          </ac:graphicFrameMkLst>
        </pc:graphicFrameChg>
      </pc:sldChg>
      <pc:sldChg chg="modSp mod">
        <pc:chgData name="PME RSJD Ska" userId="5cf91b3ea628cd44" providerId="LiveId" clId="{B5D433B1-29CA-46F8-85ED-32577D88C775}" dt="2022-05-20T06:16:01.529" v="1442" actId="20577"/>
        <pc:sldMkLst>
          <pc:docMk/>
          <pc:sldMk cId="382294222" sldId="356"/>
        </pc:sldMkLst>
        <pc:graphicFrameChg chg="modGraphic">
          <ac:chgData name="PME RSJD Ska" userId="5cf91b3ea628cd44" providerId="LiveId" clId="{B5D433B1-29CA-46F8-85ED-32577D88C775}" dt="2022-05-20T06:16:01.529" v="1442" actId="20577"/>
          <ac:graphicFrameMkLst>
            <pc:docMk/>
            <pc:sldMk cId="382294222" sldId="356"/>
            <ac:graphicFrameMk id="26" creationId="{80441A0E-4F54-4A04-9574-67F741EE09FB}"/>
          </ac:graphicFrameMkLst>
        </pc:graphicFrameChg>
      </pc:sldChg>
      <pc:sldChg chg="modSp mod">
        <pc:chgData name="PME RSJD Ska" userId="5cf91b3ea628cd44" providerId="LiveId" clId="{B5D433B1-29CA-46F8-85ED-32577D88C775}" dt="2022-05-20T06:18:34.957" v="1469" actId="20577"/>
        <pc:sldMkLst>
          <pc:docMk/>
          <pc:sldMk cId="942914280" sldId="357"/>
        </pc:sldMkLst>
        <pc:graphicFrameChg chg="modGraphic">
          <ac:chgData name="PME RSJD Ska" userId="5cf91b3ea628cd44" providerId="LiveId" clId="{B5D433B1-29CA-46F8-85ED-32577D88C775}" dt="2022-05-20T06:18:34.957" v="1469" actId="20577"/>
          <ac:graphicFrameMkLst>
            <pc:docMk/>
            <pc:sldMk cId="942914280" sldId="357"/>
            <ac:graphicFrameMk id="15" creationId="{2CF9DBE6-CF3A-4464-BD25-684E70E4CA78}"/>
          </ac:graphicFrameMkLst>
        </pc:graphicFrameChg>
      </pc:sldChg>
      <pc:sldChg chg="modSp mod">
        <pc:chgData name="PME RSJD Ska" userId="5cf91b3ea628cd44" providerId="LiveId" clId="{B5D433B1-29CA-46F8-85ED-32577D88C775}" dt="2022-05-20T06:18:51.244" v="1474" actId="20577"/>
        <pc:sldMkLst>
          <pc:docMk/>
          <pc:sldMk cId="920051112" sldId="358"/>
        </pc:sldMkLst>
        <pc:graphicFrameChg chg="modGraphic">
          <ac:chgData name="PME RSJD Ska" userId="5cf91b3ea628cd44" providerId="LiveId" clId="{B5D433B1-29CA-46F8-85ED-32577D88C775}" dt="2022-05-20T06:18:51.244" v="1474" actId="20577"/>
          <ac:graphicFrameMkLst>
            <pc:docMk/>
            <pc:sldMk cId="920051112" sldId="358"/>
            <ac:graphicFrameMk id="19" creationId="{FFE13B08-1E38-4D87-8326-BFF759AB55F4}"/>
          </ac:graphicFrameMkLst>
        </pc:graphicFrameChg>
      </pc:sldChg>
      <pc:sldChg chg="modSp mod">
        <pc:chgData name="PME RSJD Ska" userId="5cf91b3ea628cd44" providerId="LiveId" clId="{B5D433B1-29CA-46F8-85ED-32577D88C775}" dt="2022-05-20T06:20:03.829" v="1492" actId="20577"/>
        <pc:sldMkLst>
          <pc:docMk/>
          <pc:sldMk cId="2095888527" sldId="359"/>
        </pc:sldMkLst>
        <pc:graphicFrameChg chg="modGraphic">
          <ac:chgData name="PME RSJD Ska" userId="5cf91b3ea628cd44" providerId="LiveId" clId="{B5D433B1-29CA-46F8-85ED-32577D88C775}" dt="2022-05-20T06:20:03.829" v="1492" actId="20577"/>
          <ac:graphicFrameMkLst>
            <pc:docMk/>
            <pc:sldMk cId="2095888527" sldId="359"/>
            <ac:graphicFrameMk id="47" creationId="{3EF375C1-D33A-45A2-A259-5C6A186B47C5}"/>
          </ac:graphicFrameMkLst>
        </pc:graphicFrameChg>
      </pc:sldChg>
      <pc:sldChg chg="modSp mod">
        <pc:chgData name="PME RSJD Ska" userId="5cf91b3ea628cd44" providerId="LiveId" clId="{B5D433B1-29CA-46F8-85ED-32577D88C775}" dt="2022-05-24T07:50:33.335" v="1781" actId="20577"/>
        <pc:sldMkLst>
          <pc:docMk/>
          <pc:sldMk cId="132870862" sldId="360"/>
        </pc:sldMkLst>
        <pc:graphicFrameChg chg="modGraphic">
          <ac:chgData name="PME RSJD Ska" userId="5cf91b3ea628cd44" providerId="LiveId" clId="{B5D433B1-29CA-46F8-85ED-32577D88C775}" dt="2022-05-24T07:50:33.335" v="1781" actId="20577"/>
          <ac:graphicFrameMkLst>
            <pc:docMk/>
            <pc:sldMk cId="132870862" sldId="360"/>
            <ac:graphicFrameMk id="5" creationId="{B269289F-F119-4152-B1B0-79E7BEBFF394}"/>
          </ac:graphicFrameMkLst>
        </pc:graphicFrameChg>
      </pc:sldChg>
      <pc:sldChg chg="modSp mod">
        <pc:chgData name="PME RSJD Ska" userId="5cf91b3ea628cd44" providerId="LiveId" clId="{B5D433B1-29CA-46F8-85ED-32577D88C775}" dt="2022-05-27T01:50:40.632" v="1852" actId="27918"/>
        <pc:sldMkLst>
          <pc:docMk/>
          <pc:sldMk cId="1820511344" sldId="363"/>
        </pc:sldMkLst>
        <pc:graphicFrameChg chg="mod">
          <ac:chgData name="PME RSJD Ska" userId="5cf91b3ea628cd44" providerId="LiveId" clId="{B5D433B1-29CA-46F8-85ED-32577D88C775}" dt="2022-05-10T04:53:59.679" v="665"/>
          <ac:graphicFrameMkLst>
            <pc:docMk/>
            <pc:sldMk cId="1820511344" sldId="363"/>
            <ac:graphicFrameMk id="132" creationId="{00000000-0000-0000-0000-000000000000}"/>
          </ac:graphicFrameMkLst>
        </pc:graphicFrameChg>
      </pc:sldChg>
      <pc:sldChg chg="modSp mod">
        <pc:chgData name="PME RSJD Ska" userId="5cf91b3ea628cd44" providerId="LiveId" clId="{B5D433B1-29CA-46F8-85ED-32577D88C775}" dt="2022-05-10T04:33:26.610" v="457"/>
        <pc:sldMkLst>
          <pc:docMk/>
          <pc:sldMk cId="1374561252" sldId="364"/>
        </pc:sldMkLst>
        <pc:spChg chg="mod">
          <ac:chgData name="PME RSJD Ska" userId="5cf91b3ea628cd44" providerId="LiveId" clId="{B5D433B1-29CA-46F8-85ED-32577D88C775}" dt="2022-05-10T03:19:52.924" v="20" actId="20577"/>
          <ac:spMkLst>
            <pc:docMk/>
            <pc:sldMk cId="1374561252" sldId="364"/>
            <ac:spMk id="17" creationId="{3C0A0E65-5F28-4524-BB03-323126EB7739}"/>
          </ac:spMkLst>
        </pc:spChg>
        <pc:graphicFrameChg chg="mod">
          <ac:chgData name="PME RSJD Ska" userId="5cf91b3ea628cd44" providerId="LiveId" clId="{B5D433B1-29CA-46F8-85ED-32577D88C775}" dt="2022-05-10T04:33:26.610" v="457"/>
          <ac:graphicFrameMkLst>
            <pc:docMk/>
            <pc:sldMk cId="1374561252" sldId="364"/>
            <ac:graphicFrameMk id="32" creationId="{00000000-0000-0000-0000-000000000000}"/>
          </ac:graphicFrameMkLst>
        </pc:graphicFrameChg>
      </pc:sldChg>
      <pc:sldChg chg="addSp delSp modSp mod">
        <pc:chgData name="PME RSJD Ska" userId="5cf91b3ea628cd44" providerId="LiveId" clId="{B5D433B1-29CA-46F8-85ED-32577D88C775}" dt="2022-05-17T01:25:24.450" v="666" actId="242"/>
        <pc:sldMkLst>
          <pc:docMk/>
          <pc:sldMk cId="2623631765" sldId="366"/>
        </pc:sldMkLst>
        <pc:spChg chg="mod">
          <ac:chgData name="PME RSJD Ska" userId="5cf91b3ea628cd44" providerId="LiveId" clId="{B5D433B1-29CA-46F8-85ED-32577D88C775}" dt="2022-05-10T03:23:45.102" v="45" actId="14100"/>
          <ac:spMkLst>
            <pc:docMk/>
            <pc:sldMk cId="2623631765" sldId="366"/>
            <ac:spMk id="6" creationId="{BB384A89-6638-40E9-914E-B5F561EDAD5E}"/>
          </ac:spMkLst>
        </pc:spChg>
        <pc:spChg chg="mod">
          <ac:chgData name="PME RSJD Ska" userId="5cf91b3ea628cd44" providerId="LiveId" clId="{B5D433B1-29CA-46F8-85ED-32577D88C775}" dt="2022-05-10T03:23:06.420" v="37" actId="20577"/>
          <ac:spMkLst>
            <pc:docMk/>
            <pc:sldMk cId="2623631765" sldId="366"/>
            <ac:spMk id="7" creationId="{3EC581F5-CB33-4294-BC63-D10936DB91C4}"/>
          </ac:spMkLst>
        </pc:spChg>
        <pc:spChg chg="mod">
          <ac:chgData name="PME RSJD Ska" userId="5cf91b3ea628cd44" providerId="LiveId" clId="{B5D433B1-29CA-46F8-85ED-32577D88C775}" dt="2022-05-10T03:23:49.404" v="54" actId="1038"/>
          <ac:spMkLst>
            <pc:docMk/>
            <pc:sldMk cId="2623631765" sldId="366"/>
            <ac:spMk id="8" creationId="{31F74D84-57F2-49A7-9047-AC9EFF802E0D}"/>
          </ac:spMkLst>
        </pc:spChg>
        <pc:grpChg chg="mod">
          <ac:chgData name="PME RSJD Ska" userId="5cf91b3ea628cd44" providerId="LiveId" clId="{B5D433B1-29CA-46F8-85ED-32577D88C775}" dt="2022-05-10T03:26:07.503" v="88" actId="1035"/>
          <ac:grpSpMkLst>
            <pc:docMk/>
            <pc:sldMk cId="2623631765" sldId="366"/>
            <ac:grpSpMk id="4" creationId="{E8536514-EA03-4221-B1E2-49E08AA52E6B}"/>
          </ac:grpSpMkLst>
        </pc:grpChg>
        <pc:graphicFrameChg chg="add mod modGraphic">
          <ac:chgData name="PME RSJD Ska" userId="5cf91b3ea628cd44" providerId="LiveId" clId="{B5D433B1-29CA-46F8-85ED-32577D88C775}" dt="2022-05-17T01:25:24.450" v="666" actId="242"/>
          <ac:graphicFrameMkLst>
            <pc:docMk/>
            <pc:sldMk cId="2623631765" sldId="366"/>
            <ac:graphicFrameMk id="2" creationId="{714D70AF-6A76-4E80-963F-07BCF47C19F4}"/>
          </ac:graphicFrameMkLst>
        </pc:graphicFrameChg>
        <pc:picChg chg="add del">
          <ac:chgData name="PME RSJD Ska" userId="5cf91b3ea628cd44" providerId="LiveId" clId="{B5D433B1-29CA-46F8-85ED-32577D88C775}" dt="2022-05-10T03:24:29.629" v="57" actId="478"/>
          <ac:picMkLst>
            <pc:docMk/>
            <pc:sldMk cId="2623631765" sldId="366"/>
            <ac:picMk id="3" creationId="{8979AB48-6566-475E-B055-F68CC84EC885}"/>
          </ac:picMkLst>
        </pc:picChg>
      </pc:sldChg>
      <pc:sldChg chg="addSp delSp modSp mod">
        <pc:chgData name="PME RSJD Ska" userId="5cf91b3ea628cd44" providerId="LiveId" clId="{B5D433B1-29CA-46F8-85ED-32577D88C775}" dt="2022-05-10T04:35:09.207" v="464" actId="121"/>
        <pc:sldMkLst>
          <pc:docMk/>
          <pc:sldMk cId="3072997519" sldId="368"/>
        </pc:sldMkLst>
        <pc:spChg chg="mod">
          <ac:chgData name="PME RSJD Ska" userId="5cf91b3ea628cd44" providerId="LiveId" clId="{B5D433B1-29CA-46F8-85ED-32577D88C775}" dt="2022-05-10T03:27:43.878" v="108" actId="1076"/>
          <ac:spMkLst>
            <pc:docMk/>
            <pc:sldMk cId="3072997519" sldId="368"/>
            <ac:spMk id="7" creationId="{3EC581F5-CB33-4294-BC63-D10936DB91C4}"/>
          </ac:spMkLst>
        </pc:spChg>
        <pc:grpChg chg="mod">
          <ac:chgData name="PME RSJD Ska" userId="5cf91b3ea628cd44" providerId="LiveId" clId="{B5D433B1-29CA-46F8-85ED-32577D88C775}" dt="2022-05-10T03:28:14.686" v="158" actId="1035"/>
          <ac:grpSpMkLst>
            <pc:docMk/>
            <pc:sldMk cId="3072997519" sldId="368"/>
            <ac:grpSpMk id="4" creationId="{E8536514-EA03-4221-B1E2-49E08AA52E6B}"/>
          </ac:grpSpMkLst>
        </pc:grpChg>
        <pc:graphicFrameChg chg="add mod modGraphic">
          <ac:chgData name="PME RSJD Ska" userId="5cf91b3ea628cd44" providerId="LiveId" clId="{B5D433B1-29CA-46F8-85ED-32577D88C775}" dt="2022-05-10T04:35:09.207" v="464" actId="121"/>
          <ac:graphicFrameMkLst>
            <pc:docMk/>
            <pc:sldMk cId="3072997519" sldId="368"/>
            <ac:graphicFrameMk id="2" creationId="{C91EF854-AE39-41DA-990F-E0407F70769F}"/>
          </ac:graphicFrameMkLst>
        </pc:graphicFrameChg>
        <pc:picChg chg="del">
          <ac:chgData name="PME RSJD Ska" userId="5cf91b3ea628cd44" providerId="LiveId" clId="{B5D433B1-29CA-46F8-85ED-32577D88C775}" dt="2022-05-10T03:26:12.670" v="89" actId="478"/>
          <ac:picMkLst>
            <pc:docMk/>
            <pc:sldMk cId="3072997519" sldId="368"/>
            <ac:picMk id="6" creationId="{8EDC00C7-E02C-4248-B8E7-9CCB345BC3C1}"/>
          </ac:picMkLst>
        </pc:picChg>
      </pc:sldChg>
      <pc:sldChg chg="modSp mod">
        <pc:chgData name="PME RSJD Ska" userId="5cf91b3ea628cd44" providerId="LiveId" clId="{B5D433B1-29CA-46F8-85ED-32577D88C775}" dt="2022-05-10T03:44:00.865" v="354" actId="121"/>
        <pc:sldMkLst>
          <pc:docMk/>
          <pc:sldMk cId="1956169701" sldId="369"/>
        </pc:sldMkLst>
        <pc:spChg chg="mod">
          <ac:chgData name="PME RSJD Ska" userId="5cf91b3ea628cd44" providerId="LiveId" clId="{B5D433B1-29CA-46F8-85ED-32577D88C775}" dt="2022-05-10T03:34:52.598" v="236" actId="14100"/>
          <ac:spMkLst>
            <pc:docMk/>
            <pc:sldMk cId="1956169701" sldId="369"/>
            <ac:spMk id="7" creationId="{2A767A24-A7EA-4B71-A173-DB210CAC548E}"/>
          </ac:spMkLst>
        </pc:spChg>
        <pc:spChg chg="mod">
          <ac:chgData name="PME RSJD Ska" userId="5cf91b3ea628cd44" providerId="LiveId" clId="{B5D433B1-29CA-46F8-85ED-32577D88C775}" dt="2022-05-10T03:35:04.118" v="238" actId="1076"/>
          <ac:spMkLst>
            <pc:docMk/>
            <pc:sldMk cId="1956169701" sldId="369"/>
            <ac:spMk id="8" creationId="{2BA7D6D8-C718-4F68-8EC6-69430BE65D22}"/>
          </ac:spMkLst>
        </pc:spChg>
        <pc:spChg chg="mod">
          <ac:chgData name="PME RSJD Ska" userId="5cf91b3ea628cd44" providerId="LiveId" clId="{B5D433B1-29CA-46F8-85ED-32577D88C775}" dt="2022-05-10T03:34:57.798" v="237" actId="1076"/>
          <ac:spMkLst>
            <pc:docMk/>
            <pc:sldMk cId="1956169701" sldId="369"/>
            <ac:spMk id="9" creationId="{9D7210E7-C0F1-44D4-B783-1B76BAD043B3}"/>
          </ac:spMkLst>
        </pc:spChg>
        <pc:grpChg chg="mod">
          <ac:chgData name="PME RSJD Ska" userId="5cf91b3ea628cd44" providerId="LiveId" clId="{B5D433B1-29CA-46F8-85ED-32577D88C775}" dt="2022-05-10T03:35:21.894" v="241" actId="1076"/>
          <ac:grpSpMkLst>
            <pc:docMk/>
            <pc:sldMk cId="1956169701" sldId="369"/>
            <ac:grpSpMk id="5" creationId="{FC6DF009-75F4-48E3-BDBE-8CABF76FDF1A}"/>
          </ac:grpSpMkLst>
        </pc:grpChg>
        <pc:graphicFrameChg chg="mod modGraphic">
          <ac:chgData name="PME RSJD Ska" userId="5cf91b3ea628cd44" providerId="LiveId" clId="{B5D433B1-29CA-46F8-85ED-32577D88C775}" dt="2022-05-10T03:44:00.865" v="354" actId="121"/>
          <ac:graphicFrameMkLst>
            <pc:docMk/>
            <pc:sldMk cId="1956169701" sldId="369"/>
            <ac:graphicFrameMk id="4" creationId="{00000000-0000-0000-0000-000000000000}"/>
          </ac:graphicFrameMkLst>
        </pc:graphicFrameChg>
      </pc:sldChg>
      <pc:sldChg chg="modSp mod">
        <pc:chgData name="PME RSJD Ska" userId="5cf91b3ea628cd44" providerId="LiveId" clId="{B5D433B1-29CA-46F8-85ED-32577D88C775}" dt="2022-05-10T03:54:25.113" v="445" actId="20577"/>
        <pc:sldMkLst>
          <pc:docMk/>
          <pc:sldMk cId="1607254917" sldId="370"/>
        </pc:sldMkLst>
        <pc:spChg chg="mod">
          <ac:chgData name="PME RSJD Ska" userId="5cf91b3ea628cd44" providerId="LiveId" clId="{B5D433B1-29CA-46F8-85ED-32577D88C775}" dt="2022-05-10T03:52:38.588" v="404" actId="20577"/>
          <ac:spMkLst>
            <pc:docMk/>
            <pc:sldMk cId="1607254917" sldId="370"/>
            <ac:spMk id="21" creationId="{0297A397-24CE-4E4E-9E4E-404E1227AB74}"/>
          </ac:spMkLst>
        </pc:spChg>
        <pc:spChg chg="mod">
          <ac:chgData name="PME RSJD Ska" userId="5cf91b3ea628cd44" providerId="LiveId" clId="{B5D433B1-29CA-46F8-85ED-32577D88C775}" dt="2022-05-10T03:53:22.407" v="425" actId="20577"/>
          <ac:spMkLst>
            <pc:docMk/>
            <pc:sldMk cId="1607254917" sldId="370"/>
            <ac:spMk id="22" creationId="{E2B03264-CD72-4B8B-B1CD-23F3C3101295}"/>
          </ac:spMkLst>
        </pc:spChg>
        <pc:spChg chg="mod">
          <ac:chgData name="PME RSJD Ska" userId="5cf91b3ea628cd44" providerId="LiveId" clId="{B5D433B1-29CA-46F8-85ED-32577D88C775}" dt="2022-05-10T03:54:25.113" v="445" actId="20577"/>
          <ac:spMkLst>
            <pc:docMk/>
            <pc:sldMk cId="1607254917" sldId="370"/>
            <ac:spMk id="23" creationId="{16A4E5D8-AAE2-4587-A105-6DD6F1576C8E}"/>
          </ac:spMkLst>
        </pc:spChg>
        <pc:graphicFrameChg chg="mod">
          <ac:chgData name="PME RSJD Ska" userId="5cf91b3ea628cd44" providerId="LiveId" clId="{B5D433B1-29CA-46F8-85ED-32577D88C775}" dt="2022-05-10T03:49:43.503" v="384" actId="20577"/>
          <ac:graphicFrameMkLst>
            <pc:docMk/>
            <pc:sldMk cId="1607254917" sldId="370"/>
            <ac:graphicFrameMk id="24" creationId="{6908582C-79E8-436B-954F-CC9A7240C774}"/>
          </ac:graphicFrameMkLst>
        </pc:graphicFrameChg>
        <pc:graphicFrameChg chg="mod">
          <ac:chgData name="PME RSJD Ska" userId="5cf91b3ea628cd44" providerId="LiveId" clId="{B5D433B1-29CA-46F8-85ED-32577D88C775}" dt="2022-05-10T03:53:10.947" v="419" actId="20577"/>
          <ac:graphicFrameMkLst>
            <pc:docMk/>
            <pc:sldMk cId="1607254917" sldId="370"/>
            <ac:graphicFrameMk id="25" creationId="{C0341E77-F7D6-4970-896E-1CA2AC7EE725}"/>
          </ac:graphicFrameMkLst>
        </pc:graphicFrameChg>
        <pc:graphicFrameChg chg="mod">
          <ac:chgData name="PME RSJD Ska" userId="5cf91b3ea628cd44" providerId="LiveId" clId="{B5D433B1-29CA-46F8-85ED-32577D88C775}" dt="2022-05-10T03:54:15.484" v="440" actId="20577"/>
          <ac:graphicFrameMkLst>
            <pc:docMk/>
            <pc:sldMk cId="1607254917" sldId="370"/>
            <ac:graphicFrameMk id="26" creationId="{474D0D2E-365C-415A-8BFA-EABD9C618841}"/>
          </ac:graphicFrameMkLst>
        </pc:graphicFrameChg>
      </pc:sldChg>
      <pc:sldChg chg="del">
        <pc:chgData name="PME RSJD Ska" userId="5cf91b3ea628cd44" providerId="LiveId" clId="{B5D433B1-29CA-46F8-85ED-32577D88C775}" dt="2022-05-10T03:22:32.112" v="30" actId="47"/>
        <pc:sldMkLst>
          <pc:docMk/>
          <pc:sldMk cId="291287335" sldId="371"/>
        </pc:sldMkLst>
      </pc:sldChg>
      <pc:sldChg chg="mod">
        <pc:chgData name="PME RSJD Ska" userId="5cf91b3ea628cd44" providerId="LiveId" clId="{B5D433B1-29CA-46F8-85ED-32577D88C775}" dt="2022-05-10T03:22:12.568" v="29" actId="27918"/>
        <pc:sldMkLst>
          <pc:docMk/>
          <pc:sldMk cId="596436380" sldId="372"/>
        </pc:sldMkLst>
      </pc:sldChg>
      <pc:sldChg chg="modSp mod ord">
        <pc:chgData name="PME RSJD Ska" userId="5cf91b3ea628cd44" providerId="LiveId" clId="{B5D433B1-29CA-46F8-85ED-32577D88C775}" dt="2022-05-20T02:38:37.224" v="1104"/>
        <pc:sldMkLst>
          <pc:docMk/>
          <pc:sldMk cId="727106012" sldId="374"/>
        </pc:sldMkLst>
        <pc:spChg chg="mod">
          <ac:chgData name="PME RSJD Ska" userId="5cf91b3ea628cd44" providerId="LiveId" clId="{B5D433B1-29CA-46F8-85ED-32577D88C775}" dt="2022-05-20T02:36:45.512" v="1076" actId="20577"/>
          <ac:spMkLst>
            <pc:docMk/>
            <pc:sldMk cId="727106012" sldId="374"/>
            <ac:spMk id="1118" creationId="{00000000-0000-0000-0000-000000000000}"/>
          </ac:spMkLst>
        </pc:spChg>
        <pc:graphicFrameChg chg="modGraphic">
          <ac:chgData name="PME RSJD Ska" userId="5cf91b3ea628cd44" providerId="LiveId" clId="{B5D433B1-29CA-46F8-85ED-32577D88C775}" dt="2022-05-20T02:05:48.222" v="941" actId="20577"/>
          <ac:graphicFrameMkLst>
            <pc:docMk/>
            <pc:sldMk cId="727106012" sldId="374"/>
            <ac:graphicFrameMk id="7" creationId="{5B3D02C4-E1C0-4BD1-8733-F5852E07D85E}"/>
          </ac:graphicFrameMkLst>
        </pc:graphicFrameChg>
      </pc:sldChg>
      <pc:sldChg chg="modSp mod">
        <pc:chgData name="PME RSJD Ska" userId="5cf91b3ea628cd44" providerId="LiveId" clId="{B5D433B1-29CA-46F8-85ED-32577D88C775}" dt="2022-05-20T06:06:01.137" v="1382" actId="20577"/>
        <pc:sldMkLst>
          <pc:docMk/>
          <pc:sldMk cId="2858788146" sldId="375"/>
        </pc:sldMkLst>
        <pc:graphicFrameChg chg="modGraphic">
          <ac:chgData name="PME RSJD Ska" userId="5cf91b3ea628cd44" providerId="LiveId" clId="{B5D433B1-29CA-46F8-85ED-32577D88C775}" dt="2022-05-20T06:06:01.137" v="1382" actId="20577"/>
          <ac:graphicFrameMkLst>
            <pc:docMk/>
            <pc:sldMk cId="2858788146" sldId="375"/>
            <ac:graphicFrameMk id="28" creationId="{3724C8E5-AF67-4015-A2CF-FF0FC3DAB715}"/>
          </ac:graphicFrameMkLst>
        </pc:graphicFrameChg>
      </pc:sldChg>
      <pc:sldChg chg="delSp modSp mod">
        <pc:chgData name="PME RSJD Ska" userId="5cf91b3ea628cd44" providerId="LiveId" clId="{B5D433B1-29CA-46F8-85ED-32577D88C775}" dt="2022-05-10T04:33:06.906" v="455" actId="207"/>
        <pc:sldMkLst>
          <pc:docMk/>
          <pc:sldMk cId="1786583460" sldId="376"/>
        </pc:sldMkLst>
        <pc:spChg chg="mod">
          <ac:chgData name="PME RSJD Ska" userId="5cf91b3ea628cd44" providerId="LiveId" clId="{B5D433B1-29CA-46F8-85ED-32577D88C775}" dt="2022-05-10T04:33:06.906" v="455" actId="207"/>
          <ac:spMkLst>
            <pc:docMk/>
            <pc:sldMk cId="1786583460" sldId="376"/>
            <ac:spMk id="10" creationId="{5381163B-1964-4247-8AE4-0423022B53DB}"/>
          </ac:spMkLst>
        </pc:spChg>
        <pc:spChg chg="mod">
          <ac:chgData name="PME RSJD Ska" userId="5cf91b3ea628cd44" providerId="LiveId" clId="{B5D433B1-29CA-46F8-85ED-32577D88C775}" dt="2022-05-10T04:32:31.747" v="452" actId="207"/>
          <ac:spMkLst>
            <pc:docMk/>
            <pc:sldMk cId="1786583460" sldId="376"/>
            <ac:spMk id="12" creationId="{66B1E3C7-A4E9-4C71-AA49-0CD78CA45B97}"/>
          </ac:spMkLst>
        </pc:spChg>
        <pc:spChg chg="del">
          <ac:chgData name="PME RSJD Ska" userId="5cf91b3ea628cd44" providerId="LiveId" clId="{B5D433B1-29CA-46F8-85ED-32577D88C775}" dt="2022-05-10T04:32:28.524" v="451" actId="478"/>
          <ac:spMkLst>
            <pc:docMk/>
            <pc:sldMk cId="1786583460" sldId="376"/>
            <ac:spMk id="32" creationId="{1BDCE79B-5819-4619-980A-9D4D90291155}"/>
          </ac:spMkLst>
        </pc:spChg>
        <pc:spChg chg="mod">
          <ac:chgData name="PME RSJD Ska" userId="5cf91b3ea628cd44" providerId="LiveId" clId="{B5D433B1-29CA-46F8-85ED-32577D88C775}" dt="2022-05-10T04:32:52.971" v="453" actId="207"/>
          <ac:spMkLst>
            <pc:docMk/>
            <pc:sldMk cId="1786583460" sldId="376"/>
            <ac:spMk id="36" creationId="{ABFA1A3A-F31D-44B4-8E32-DBD7ABDAD1BD}"/>
          </ac:spMkLst>
        </pc:spChg>
        <pc:spChg chg="mod">
          <ac:chgData name="PME RSJD Ska" userId="5cf91b3ea628cd44" providerId="LiveId" clId="{B5D433B1-29CA-46F8-85ED-32577D88C775}" dt="2022-05-10T04:32:24.072" v="450" actId="207"/>
          <ac:spMkLst>
            <pc:docMk/>
            <pc:sldMk cId="1786583460" sldId="376"/>
            <ac:spMk id="41" creationId="{5AD57520-F64B-4778-82DC-559E6FE34A5C}"/>
          </ac:spMkLst>
        </pc:spChg>
      </pc:sldChg>
      <pc:sldChg chg="modSp mod">
        <pc:chgData name="PME RSJD Ska" userId="5cf91b3ea628cd44" providerId="LiveId" clId="{B5D433B1-29CA-46F8-85ED-32577D88C775}" dt="2022-05-20T05:48:38.297" v="1310" actId="20577"/>
        <pc:sldMkLst>
          <pc:docMk/>
          <pc:sldMk cId="3003670924" sldId="377"/>
        </pc:sldMkLst>
        <pc:graphicFrameChg chg="mod modGraphic">
          <ac:chgData name="PME RSJD Ska" userId="5cf91b3ea628cd44" providerId="LiveId" clId="{B5D433B1-29CA-46F8-85ED-32577D88C775}" dt="2022-05-20T05:48:38.297" v="1310" actId="20577"/>
          <ac:graphicFrameMkLst>
            <pc:docMk/>
            <pc:sldMk cId="3003670924" sldId="377"/>
            <ac:graphicFrameMk id="14" creationId="{EC551F0A-332F-4535-AD12-3E7F0B77568A}"/>
          </ac:graphicFrameMkLst>
        </pc:graphicFrameChg>
      </pc:sldChg>
      <pc:sldChg chg="modSp mod">
        <pc:chgData name="PME RSJD Ska" userId="5cf91b3ea628cd44" providerId="LiveId" clId="{B5D433B1-29CA-46F8-85ED-32577D88C775}" dt="2022-05-24T00:44:28.420" v="1763" actId="20577"/>
        <pc:sldMkLst>
          <pc:docMk/>
          <pc:sldMk cId="4252529855" sldId="378"/>
        </pc:sldMkLst>
        <pc:graphicFrameChg chg="modGraphic">
          <ac:chgData name="PME RSJD Ska" userId="5cf91b3ea628cd44" providerId="LiveId" clId="{B5D433B1-29CA-46F8-85ED-32577D88C775}" dt="2022-05-24T00:44:28.420" v="1763" actId="20577"/>
          <ac:graphicFrameMkLst>
            <pc:docMk/>
            <pc:sldMk cId="4252529855" sldId="378"/>
            <ac:graphicFrameMk id="14" creationId="{8D19E686-7D64-46A8-ABE5-546F34D8058C}"/>
          </ac:graphicFrameMkLst>
        </pc:graphicFrameChg>
      </pc:sldChg>
      <pc:sldChg chg="addSp delSp modSp add mod">
        <pc:chgData name="PME RSJD Ska" userId="5cf91b3ea628cd44" providerId="LiveId" clId="{B5D433B1-29CA-46F8-85ED-32577D88C775}" dt="2022-05-10T04:35:59.051" v="473" actId="14734"/>
        <pc:sldMkLst>
          <pc:docMk/>
          <pc:sldMk cId="2750159803" sldId="379"/>
        </pc:sldMkLst>
        <pc:spChg chg="mod">
          <ac:chgData name="PME RSJD Ska" userId="5cf91b3ea628cd44" providerId="LiveId" clId="{B5D433B1-29CA-46F8-85ED-32577D88C775}" dt="2022-05-10T03:28:51.439" v="163" actId="20577"/>
          <ac:spMkLst>
            <pc:docMk/>
            <pc:sldMk cId="2750159803" sldId="379"/>
            <ac:spMk id="7" creationId="{3EC581F5-CB33-4294-BC63-D10936DB91C4}"/>
          </ac:spMkLst>
        </pc:spChg>
        <pc:grpChg chg="mod">
          <ac:chgData name="PME RSJD Ska" userId="5cf91b3ea628cd44" providerId="LiveId" clId="{B5D433B1-29CA-46F8-85ED-32577D88C775}" dt="2022-05-10T03:29:09.422" v="166" actId="1076"/>
          <ac:grpSpMkLst>
            <pc:docMk/>
            <pc:sldMk cId="2750159803" sldId="379"/>
            <ac:grpSpMk id="4" creationId="{E8536514-EA03-4221-B1E2-49E08AA52E6B}"/>
          </ac:grpSpMkLst>
        </pc:grpChg>
        <pc:graphicFrameChg chg="add mod modGraphic">
          <ac:chgData name="PME RSJD Ska" userId="5cf91b3ea628cd44" providerId="LiveId" clId="{B5D433B1-29CA-46F8-85ED-32577D88C775}" dt="2022-05-10T04:35:59.051" v="473" actId="14734"/>
          <ac:graphicFrameMkLst>
            <pc:docMk/>
            <pc:sldMk cId="2750159803" sldId="379"/>
            <ac:graphicFrameMk id="2" creationId="{D62743FA-A08C-4CF2-9269-3B00BC9AFD2F}"/>
          </ac:graphicFrameMkLst>
        </pc:graphicFrameChg>
        <pc:picChg chg="del">
          <ac:chgData name="PME RSJD Ska" userId="5cf91b3ea628cd44" providerId="LiveId" clId="{B5D433B1-29CA-46F8-85ED-32577D88C775}" dt="2022-05-10T03:26:15.507" v="90" actId="478"/>
          <ac:picMkLst>
            <pc:docMk/>
            <pc:sldMk cId="2750159803" sldId="379"/>
            <ac:picMk id="6" creationId="{8EDC00C7-E02C-4248-B8E7-9CCB345BC3C1}"/>
          </ac:picMkLst>
        </pc:picChg>
      </pc:sldChg>
    </pc:docChg>
  </pc:docChgLst>
  <pc:docChgLst>
    <pc:chgData name="PME RSJD Ska" userId="5cf91b3ea628cd44" providerId="LiveId" clId="{6EBE5953-7E37-45AA-81D7-BBA16FBF2D13}"/>
    <pc:docChg chg="undo custSel modSld">
      <pc:chgData name="PME RSJD Ska" userId="5cf91b3ea628cd44" providerId="LiveId" clId="{6EBE5953-7E37-45AA-81D7-BBA16FBF2D13}" dt="2022-04-20T06:15:29.953" v="167" actId="14734"/>
      <pc:docMkLst>
        <pc:docMk/>
      </pc:docMkLst>
      <pc:sldChg chg="modSp mod">
        <pc:chgData name="PME RSJD Ska" userId="5cf91b3ea628cd44" providerId="LiveId" clId="{6EBE5953-7E37-45AA-81D7-BBA16FBF2D13}" dt="2022-04-20T02:43:23.206" v="10" actId="1035"/>
        <pc:sldMkLst>
          <pc:docMk/>
          <pc:sldMk cId="590138116" sldId="326"/>
        </pc:sldMkLst>
        <pc:graphicFrameChg chg="mod">
          <ac:chgData name="PME RSJD Ska" userId="5cf91b3ea628cd44" providerId="LiveId" clId="{6EBE5953-7E37-45AA-81D7-BBA16FBF2D13}" dt="2022-04-20T02:43:23.206" v="10" actId="1035"/>
          <ac:graphicFrameMkLst>
            <pc:docMk/>
            <pc:sldMk cId="590138116" sldId="326"/>
            <ac:graphicFrameMk id="13" creationId="{8263502F-E394-4E86-AABF-13674409AE44}"/>
          </ac:graphicFrameMkLst>
        </pc:graphicFrameChg>
      </pc:sldChg>
      <pc:sldChg chg="modSp mod">
        <pc:chgData name="PME RSJD Ska" userId="5cf91b3ea628cd44" providerId="LiveId" clId="{6EBE5953-7E37-45AA-81D7-BBA16FBF2D13}" dt="2022-04-20T02:45:10.059" v="19" actId="20577"/>
        <pc:sldMkLst>
          <pc:docMk/>
          <pc:sldMk cId="3193259650" sldId="335"/>
        </pc:sldMkLst>
        <pc:graphicFrameChg chg="modGraphic">
          <ac:chgData name="PME RSJD Ska" userId="5cf91b3ea628cd44" providerId="LiveId" clId="{6EBE5953-7E37-45AA-81D7-BBA16FBF2D13}" dt="2022-04-20T02:45:10.059" v="19" actId="20577"/>
          <ac:graphicFrameMkLst>
            <pc:docMk/>
            <pc:sldMk cId="3193259650" sldId="335"/>
            <ac:graphicFrameMk id="14" creationId="{443A8222-6CC6-4A71-928B-3736633C9C39}"/>
          </ac:graphicFrameMkLst>
        </pc:graphicFrameChg>
      </pc:sldChg>
      <pc:sldChg chg="modSp mod">
        <pc:chgData name="PME RSJD Ska" userId="5cf91b3ea628cd44" providerId="LiveId" clId="{6EBE5953-7E37-45AA-81D7-BBA16FBF2D13}" dt="2022-04-20T02:46:17.076" v="42" actId="14734"/>
        <pc:sldMkLst>
          <pc:docMk/>
          <pc:sldMk cId="459407841" sldId="336"/>
        </pc:sldMkLst>
        <pc:graphicFrameChg chg="modGraphic">
          <ac:chgData name="PME RSJD Ska" userId="5cf91b3ea628cd44" providerId="LiveId" clId="{6EBE5953-7E37-45AA-81D7-BBA16FBF2D13}" dt="2022-04-20T02:46:17.076" v="42" actId="14734"/>
          <ac:graphicFrameMkLst>
            <pc:docMk/>
            <pc:sldMk cId="459407841" sldId="336"/>
            <ac:graphicFrameMk id="18" creationId="{134DFFC0-F898-49BA-B36D-D7591CC9A77B}"/>
          </ac:graphicFrameMkLst>
        </pc:graphicFrameChg>
      </pc:sldChg>
      <pc:sldChg chg="modSp mod">
        <pc:chgData name="PME RSJD Ska" userId="5cf91b3ea628cd44" providerId="LiveId" clId="{6EBE5953-7E37-45AA-81D7-BBA16FBF2D13}" dt="2022-04-20T02:47:58.868" v="115" actId="14100"/>
        <pc:sldMkLst>
          <pc:docMk/>
          <pc:sldMk cId="2424241123" sldId="337"/>
        </pc:sldMkLst>
        <pc:graphicFrameChg chg="mod modGraphic">
          <ac:chgData name="PME RSJD Ska" userId="5cf91b3ea628cd44" providerId="LiveId" clId="{6EBE5953-7E37-45AA-81D7-BBA16FBF2D13}" dt="2022-04-20T02:47:58.868" v="115" actId="14100"/>
          <ac:graphicFrameMkLst>
            <pc:docMk/>
            <pc:sldMk cId="2424241123" sldId="337"/>
            <ac:graphicFrameMk id="16" creationId="{8BF2BBF4-33C3-43AA-B44E-D85352D943C6}"/>
          </ac:graphicFrameMkLst>
        </pc:graphicFrameChg>
      </pc:sldChg>
      <pc:sldChg chg="modSp mod">
        <pc:chgData name="PME RSJD Ska" userId="5cf91b3ea628cd44" providerId="LiveId" clId="{6EBE5953-7E37-45AA-81D7-BBA16FBF2D13}" dt="2022-04-20T02:48:40.858" v="123" actId="14734"/>
        <pc:sldMkLst>
          <pc:docMk/>
          <pc:sldMk cId="4186150700" sldId="338"/>
        </pc:sldMkLst>
        <pc:graphicFrameChg chg="modGraphic">
          <ac:chgData name="PME RSJD Ska" userId="5cf91b3ea628cd44" providerId="LiveId" clId="{6EBE5953-7E37-45AA-81D7-BBA16FBF2D13}" dt="2022-04-20T02:48:40.858" v="123" actId="14734"/>
          <ac:graphicFrameMkLst>
            <pc:docMk/>
            <pc:sldMk cId="4186150700" sldId="338"/>
            <ac:graphicFrameMk id="3" creationId="{FB488881-5C92-483C-BFAA-997D76170DB6}"/>
          </ac:graphicFrameMkLst>
        </pc:graphicFrameChg>
      </pc:sldChg>
      <pc:sldChg chg="modSp mod">
        <pc:chgData name="PME RSJD Ska" userId="5cf91b3ea628cd44" providerId="LiveId" clId="{6EBE5953-7E37-45AA-81D7-BBA16FBF2D13}" dt="2022-04-20T02:49:07.215" v="132" actId="14734"/>
        <pc:sldMkLst>
          <pc:docMk/>
          <pc:sldMk cId="3744541852" sldId="339"/>
        </pc:sldMkLst>
        <pc:graphicFrameChg chg="modGraphic">
          <ac:chgData name="PME RSJD Ska" userId="5cf91b3ea628cd44" providerId="LiveId" clId="{6EBE5953-7E37-45AA-81D7-BBA16FBF2D13}" dt="2022-04-20T02:49:07.215" v="132" actId="14734"/>
          <ac:graphicFrameMkLst>
            <pc:docMk/>
            <pc:sldMk cId="3744541852" sldId="339"/>
            <ac:graphicFrameMk id="3" creationId="{0051977E-2EBB-447D-8BAD-04EFF016F2BF}"/>
          </ac:graphicFrameMkLst>
        </pc:graphicFrameChg>
      </pc:sldChg>
      <pc:sldChg chg="modSp mod">
        <pc:chgData name="PME RSJD Ska" userId="5cf91b3ea628cd44" providerId="LiveId" clId="{6EBE5953-7E37-45AA-81D7-BBA16FBF2D13}" dt="2022-04-20T02:49:43.154" v="142" actId="14734"/>
        <pc:sldMkLst>
          <pc:docMk/>
          <pc:sldMk cId="412719254" sldId="340"/>
        </pc:sldMkLst>
        <pc:graphicFrameChg chg="modGraphic">
          <ac:chgData name="PME RSJD Ska" userId="5cf91b3ea628cd44" providerId="LiveId" clId="{6EBE5953-7E37-45AA-81D7-BBA16FBF2D13}" dt="2022-04-20T02:49:43.154" v="142" actId="14734"/>
          <ac:graphicFrameMkLst>
            <pc:docMk/>
            <pc:sldMk cId="412719254" sldId="340"/>
            <ac:graphicFrameMk id="3" creationId="{3C53B416-E845-4784-9745-898ACD4EAB74}"/>
          </ac:graphicFrameMkLst>
        </pc:graphicFrameChg>
      </pc:sldChg>
      <pc:sldChg chg="modSp mod">
        <pc:chgData name="PME RSJD Ska" userId="5cf91b3ea628cd44" providerId="LiveId" clId="{6EBE5953-7E37-45AA-81D7-BBA16FBF2D13}" dt="2022-04-20T06:14:26.018" v="150" actId="14734"/>
        <pc:sldMkLst>
          <pc:docMk/>
          <pc:sldMk cId="1286887693" sldId="341"/>
        </pc:sldMkLst>
        <pc:graphicFrameChg chg="modGraphic">
          <ac:chgData name="PME RSJD Ska" userId="5cf91b3ea628cd44" providerId="LiveId" clId="{6EBE5953-7E37-45AA-81D7-BBA16FBF2D13}" dt="2022-04-20T06:14:26.018" v="150" actId="14734"/>
          <ac:graphicFrameMkLst>
            <pc:docMk/>
            <pc:sldMk cId="1286887693" sldId="341"/>
            <ac:graphicFrameMk id="3" creationId="{A32567D2-6B24-422D-B5B4-7F69D5337C9F}"/>
          </ac:graphicFrameMkLst>
        </pc:graphicFrameChg>
      </pc:sldChg>
      <pc:sldChg chg="modSp mod">
        <pc:chgData name="PME RSJD Ska" userId="5cf91b3ea628cd44" providerId="LiveId" clId="{6EBE5953-7E37-45AA-81D7-BBA16FBF2D13}" dt="2022-04-20T06:14:55.777" v="158" actId="14734"/>
        <pc:sldMkLst>
          <pc:docMk/>
          <pc:sldMk cId="263787437" sldId="342"/>
        </pc:sldMkLst>
        <pc:graphicFrameChg chg="modGraphic">
          <ac:chgData name="PME RSJD Ska" userId="5cf91b3ea628cd44" providerId="LiveId" clId="{6EBE5953-7E37-45AA-81D7-BBA16FBF2D13}" dt="2022-04-20T06:14:55.777" v="158" actId="14734"/>
          <ac:graphicFrameMkLst>
            <pc:docMk/>
            <pc:sldMk cId="263787437" sldId="342"/>
            <ac:graphicFrameMk id="3" creationId="{8E4CA493-6153-4028-8BCE-0F2DEEBF8814}"/>
          </ac:graphicFrameMkLst>
        </pc:graphicFrameChg>
      </pc:sldChg>
      <pc:sldChg chg="modSp mod">
        <pc:chgData name="PME RSJD Ska" userId="5cf91b3ea628cd44" providerId="LiveId" clId="{6EBE5953-7E37-45AA-81D7-BBA16FBF2D13}" dt="2022-04-20T06:15:29.953" v="167" actId="14734"/>
        <pc:sldMkLst>
          <pc:docMk/>
          <pc:sldMk cId="1419243894" sldId="343"/>
        </pc:sldMkLst>
        <pc:graphicFrameChg chg="modGraphic">
          <ac:chgData name="PME RSJD Ska" userId="5cf91b3ea628cd44" providerId="LiveId" clId="{6EBE5953-7E37-45AA-81D7-BBA16FBF2D13}" dt="2022-04-20T06:15:29.953" v="167" actId="14734"/>
          <ac:graphicFrameMkLst>
            <pc:docMk/>
            <pc:sldMk cId="1419243894" sldId="343"/>
            <ac:graphicFrameMk id="4" creationId="{FB376035-3C7B-442C-8A01-A8237AA78729}"/>
          </ac:graphicFrameMkLst>
        </pc:graphicFrameChg>
      </pc:sldChg>
      <pc:sldChg chg="modSp mod">
        <pc:chgData name="PME RSJD Ska" userId="5cf91b3ea628cd44" providerId="LiveId" clId="{6EBE5953-7E37-45AA-81D7-BBA16FBF2D13}" dt="2022-04-20T02:44:57.587" v="15" actId="798"/>
        <pc:sldMkLst>
          <pc:docMk/>
          <pc:sldMk cId="2858788146" sldId="375"/>
        </pc:sldMkLst>
        <pc:graphicFrameChg chg="modGraphic">
          <ac:chgData name="PME RSJD Ska" userId="5cf91b3ea628cd44" providerId="LiveId" clId="{6EBE5953-7E37-45AA-81D7-BBA16FBF2D13}" dt="2022-04-20T02:44:57.587" v="15" actId="798"/>
          <ac:graphicFrameMkLst>
            <pc:docMk/>
            <pc:sldMk cId="2858788146" sldId="375"/>
            <ac:graphicFrameMk id="28" creationId="{3724C8E5-AF67-4015-A2CF-FF0FC3DAB715}"/>
          </ac:graphicFrameMkLst>
        </pc:graphicFrameChg>
      </pc:sldChg>
    </pc:docChg>
  </pc:docChgLst>
  <pc:docChgLst>
    <pc:chgData name="PME RSJD Ska" userId="5cf91b3ea628cd44" providerId="LiveId" clId="{1F940347-2F9A-44FB-8741-06D1C7EFC7B0}"/>
    <pc:docChg chg="modSld">
      <pc:chgData name="PME RSJD Ska" userId="5cf91b3ea628cd44" providerId="LiveId" clId="{1F940347-2F9A-44FB-8741-06D1C7EFC7B0}" dt="2022-04-07T12:49:53.047" v="9" actId="208"/>
      <pc:docMkLst>
        <pc:docMk/>
      </pc:docMkLst>
      <pc:sldChg chg="modSp mod">
        <pc:chgData name="PME RSJD Ska" userId="5cf91b3ea628cd44" providerId="LiveId" clId="{1F940347-2F9A-44FB-8741-06D1C7EFC7B0}" dt="2022-04-07T12:47:15.242" v="0" actId="14100"/>
        <pc:sldMkLst>
          <pc:docMk/>
          <pc:sldMk cId="1171376126" sldId="301"/>
        </pc:sldMkLst>
        <pc:spChg chg="mod">
          <ac:chgData name="PME RSJD Ska" userId="5cf91b3ea628cd44" providerId="LiveId" clId="{1F940347-2F9A-44FB-8741-06D1C7EFC7B0}" dt="2022-04-07T12:47:15.242" v="0" actId="14100"/>
          <ac:spMkLst>
            <pc:docMk/>
            <pc:sldMk cId="1171376126" sldId="301"/>
            <ac:spMk id="1118" creationId="{00000000-0000-0000-0000-000000000000}"/>
          </ac:spMkLst>
        </pc:spChg>
      </pc:sldChg>
      <pc:sldChg chg="modSp mod">
        <pc:chgData name="PME RSJD Ska" userId="5cf91b3ea628cd44" providerId="LiveId" clId="{1F940347-2F9A-44FB-8741-06D1C7EFC7B0}" dt="2022-04-07T12:48:14.204" v="2" actId="14100"/>
        <pc:sldMkLst>
          <pc:docMk/>
          <pc:sldMk cId="2270133098" sldId="308"/>
        </pc:sldMkLst>
        <pc:spChg chg="mod">
          <ac:chgData name="PME RSJD Ska" userId="5cf91b3ea628cd44" providerId="LiveId" clId="{1F940347-2F9A-44FB-8741-06D1C7EFC7B0}" dt="2022-04-07T12:48:14.204" v="2" actId="14100"/>
          <ac:spMkLst>
            <pc:docMk/>
            <pc:sldMk cId="2270133098" sldId="308"/>
            <ac:spMk id="1118" creationId="{00000000-0000-0000-0000-000000000000}"/>
          </ac:spMkLst>
        </pc:spChg>
      </pc:sldChg>
      <pc:sldChg chg="modSp mod">
        <pc:chgData name="PME RSJD Ska" userId="5cf91b3ea628cd44" providerId="LiveId" clId="{1F940347-2F9A-44FB-8741-06D1C7EFC7B0}" dt="2022-04-07T12:48:23.741" v="3" actId="14100"/>
        <pc:sldMkLst>
          <pc:docMk/>
          <pc:sldMk cId="2484922023" sldId="309"/>
        </pc:sldMkLst>
        <pc:spChg chg="mod">
          <ac:chgData name="PME RSJD Ska" userId="5cf91b3ea628cd44" providerId="LiveId" clId="{1F940347-2F9A-44FB-8741-06D1C7EFC7B0}" dt="2022-04-07T12:48:23.741" v="3" actId="14100"/>
          <ac:spMkLst>
            <pc:docMk/>
            <pc:sldMk cId="2484922023" sldId="309"/>
            <ac:spMk id="1118" creationId="{00000000-0000-0000-0000-000000000000}"/>
          </ac:spMkLst>
        </pc:spChg>
      </pc:sldChg>
      <pc:sldChg chg="modSp mod">
        <pc:chgData name="PME RSJD Ska" userId="5cf91b3ea628cd44" providerId="LiveId" clId="{1F940347-2F9A-44FB-8741-06D1C7EFC7B0}" dt="2022-04-07T12:49:13.654" v="6" actId="208"/>
        <pc:sldMkLst>
          <pc:docMk/>
          <pc:sldMk cId="2106510895" sldId="319"/>
        </pc:sldMkLst>
        <pc:spChg chg="mod">
          <ac:chgData name="PME RSJD Ska" userId="5cf91b3ea628cd44" providerId="LiveId" clId="{1F940347-2F9A-44FB-8741-06D1C7EFC7B0}" dt="2022-04-07T12:49:13.654" v="6" actId="208"/>
          <ac:spMkLst>
            <pc:docMk/>
            <pc:sldMk cId="2106510895" sldId="319"/>
            <ac:spMk id="9" creationId="{00000000-0000-0000-0000-000000000000}"/>
          </ac:spMkLst>
        </pc:spChg>
      </pc:sldChg>
      <pc:sldChg chg="modSp mod">
        <pc:chgData name="PME RSJD Ska" userId="5cf91b3ea628cd44" providerId="LiveId" clId="{1F940347-2F9A-44FB-8741-06D1C7EFC7B0}" dt="2022-04-07T12:49:06.168" v="5" actId="208"/>
        <pc:sldMkLst>
          <pc:docMk/>
          <pc:sldMk cId="3398083351" sldId="322"/>
        </pc:sldMkLst>
        <pc:spChg chg="mod">
          <ac:chgData name="PME RSJD Ska" userId="5cf91b3ea628cd44" providerId="LiveId" clId="{1F940347-2F9A-44FB-8741-06D1C7EFC7B0}" dt="2022-04-07T12:49:06.168" v="5" actId="208"/>
          <ac:spMkLst>
            <pc:docMk/>
            <pc:sldMk cId="3398083351" sldId="322"/>
            <ac:spMk id="7" creationId="{00000000-0000-0000-0000-000000000000}"/>
          </ac:spMkLst>
        </pc:spChg>
      </pc:sldChg>
      <pc:sldChg chg="modSp mod">
        <pc:chgData name="PME RSJD Ska" userId="5cf91b3ea628cd44" providerId="LiveId" clId="{1F940347-2F9A-44FB-8741-06D1C7EFC7B0}" dt="2022-04-07T12:49:35.993" v="8" actId="208"/>
        <pc:sldMkLst>
          <pc:docMk/>
          <pc:sldMk cId="2132667929" sldId="324"/>
        </pc:sldMkLst>
        <pc:spChg chg="mod">
          <ac:chgData name="PME RSJD Ska" userId="5cf91b3ea628cd44" providerId="LiveId" clId="{1F940347-2F9A-44FB-8741-06D1C7EFC7B0}" dt="2022-04-07T12:49:35.993" v="8" actId="208"/>
          <ac:spMkLst>
            <pc:docMk/>
            <pc:sldMk cId="2132667929" sldId="324"/>
            <ac:spMk id="10" creationId="{00000000-0000-0000-0000-000000000000}"/>
          </ac:spMkLst>
        </pc:spChg>
      </pc:sldChg>
      <pc:sldChg chg="modSp mod">
        <pc:chgData name="PME RSJD Ska" userId="5cf91b3ea628cd44" providerId="LiveId" clId="{1F940347-2F9A-44FB-8741-06D1C7EFC7B0}" dt="2022-04-07T12:49:24.956" v="7" actId="208"/>
        <pc:sldMkLst>
          <pc:docMk/>
          <pc:sldMk cId="2453905441" sldId="325"/>
        </pc:sldMkLst>
        <pc:spChg chg="mod">
          <ac:chgData name="PME RSJD Ska" userId="5cf91b3ea628cd44" providerId="LiveId" clId="{1F940347-2F9A-44FB-8741-06D1C7EFC7B0}" dt="2022-04-07T12:49:24.956" v="7" actId="208"/>
          <ac:spMkLst>
            <pc:docMk/>
            <pc:sldMk cId="2453905441" sldId="325"/>
            <ac:spMk id="7" creationId="{00000000-0000-0000-0000-000000000000}"/>
          </ac:spMkLst>
        </pc:spChg>
      </pc:sldChg>
      <pc:sldChg chg="modSp mod">
        <pc:chgData name="PME RSJD Ska" userId="5cf91b3ea628cd44" providerId="LiveId" clId="{1F940347-2F9A-44FB-8741-06D1C7EFC7B0}" dt="2022-04-07T12:49:53.047" v="9" actId="208"/>
        <pc:sldMkLst>
          <pc:docMk/>
          <pc:sldMk cId="191027008" sldId="327"/>
        </pc:sldMkLst>
        <pc:spChg chg="mod">
          <ac:chgData name="PME RSJD Ska" userId="5cf91b3ea628cd44" providerId="LiveId" clId="{1F940347-2F9A-44FB-8741-06D1C7EFC7B0}" dt="2022-04-07T12:49:53.047" v="9" actId="208"/>
          <ac:spMkLst>
            <pc:docMk/>
            <pc:sldMk cId="191027008" sldId="327"/>
            <ac:spMk id="7" creationId="{00000000-0000-0000-0000-000000000000}"/>
          </ac:spMkLst>
        </pc:spChg>
      </pc:sldChg>
    </pc:docChg>
  </pc:docChgLst>
  <pc:docChgLst>
    <pc:chgData name="PME RSJD Ska" userId="5cf91b3ea628cd44" providerId="LiveId" clId="{3A67FA03-FF5B-412F-8D64-863A67AFB362}"/>
    <pc:docChg chg="undo redo custSel addSld modSld">
      <pc:chgData name="PME RSJD Ska" userId="5cf91b3ea628cd44" providerId="LiveId" clId="{3A67FA03-FF5B-412F-8D64-863A67AFB362}" dt="2022-04-19T02:11:51.831" v="5161" actId="20577"/>
      <pc:docMkLst>
        <pc:docMk/>
      </pc:docMkLst>
      <pc:sldChg chg="modSp mod">
        <pc:chgData name="PME RSJD Ska" userId="5cf91b3ea628cd44" providerId="LiveId" clId="{3A67FA03-FF5B-412F-8D64-863A67AFB362}" dt="2022-04-06T02:23:11.343" v="2357" actId="1035"/>
        <pc:sldMkLst>
          <pc:docMk/>
          <pc:sldMk cId="710850834" sldId="284"/>
        </pc:sldMkLst>
        <pc:spChg chg="mod">
          <ac:chgData name="PME RSJD Ska" userId="5cf91b3ea628cd44" providerId="LiveId" clId="{3A67FA03-FF5B-412F-8D64-863A67AFB362}" dt="2022-04-06T02:23:11.343" v="2357" actId="1035"/>
          <ac:spMkLst>
            <pc:docMk/>
            <pc:sldMk cId="710850834" sldId="284"/>
            <ac:spMk id="9" creationId="{C9C841D1-FDE7-491E-8819-A2E039F41499}"/>
          </ac:spMkLst>
        </pc:spChg>
        <pc:spChg chg="mod">
          <ac:chgData name="PME RSJD Ska" userId="5cf91b3ea628cd44" providerId="LiveId" clId="{3A67FA03-FF5B-412F-8D64-863A67AFB362}" dt="2022-03-28T01:56:34.109" v="22" actId="20577"/>
          <ac:spMkLst>
            <pc:docMk/>
            <pc:sldMk cId="710850834" sldId="284"/>
            <ac:spMk id="16" creationId="{00000000-0000-0000-0000-000000000000}"/>
          </ac:spMkLst>
        </pc:spChg>
      </pc:sldChg>
      <pc:sldChg chg="addSp delSp modSp mod">
        <pc:chgData name="PME RSJD Ska" userId="5cf91b3ea628cd44" providerId="LiveId" clId="{3A67FA03-FF5B-412F-8D64-863A67AFB362}" dt="2022-04-19T02:11:51.831" v="5161" actId="20577"/>
        <pc:sldMkLst>
          <pc:docMk/>
          <pc:sldMk cId="613369327" sldId="297"/>
        </pc:sldMkLst>
        <pc:spChg chg="add mod">
          <ac:chgData name="PME RSJD Ska" userId="5cf91b3ea628cd44" providerId="LiveId" clId="{3A67FA03-FF5B-412F-8D64-863A67AFB362}" dt="2022-04-18T07:13:05.700" v="5107" actId="207"/>
          <ac:spMkLst>
            <pc:docMk/>
            <pc:sldMk cId="613369327" sldId="297"/>
            <ac:spMk id="10" creationId="{9162817A-155E-46E8-A831-197AB8FF3947}"/>
          </ac:spMkLst>
        </pc:spChg>
        <pc:spChg chg="add mod">
          <ac:chgData name="PME RSJD Ska" userId="5cf91b3ea628cd44" providerId="LiveId" clId="{3A67FA03-FF5B-412F-8D64-863A67AFB362}" dt="2022-04-18T07:12:33.976" v="5102" actId="1076"/>
          <ac:spMkLst>
            <pc:docMk/>
            <pc:sldMk cId="613369327" sldId="297"/>
            <ac:spMk id="11" creationId="{C49AD17F-C82E-45B1-BDB1-E058FAFAFB4B}"/>
          </ac:spMkLst>
        </pc:spChg>
        <pc:spChg chg="add del mod">
          <ac:chgData name="PME RSJD Ska" userId="5cf91b3ea628cd44" providerId="LiveId" clId="{3A67FA03-FF5B-412F-8D64-863A67AFB362}" dt="2022-04-18T07:11:42.284" v="4989"/>
          <ac:spMkLst>
            <pc:docMk/>
            <pc:sldMk cId="613369327" sldId="297"/>
            <ac:spMk id="12" creationId="{05D5A744-04BF-4745-A3B6-464D75E7240A}"/>
          </ac:spMkLst>
        </pc:spChg>
        <pc:spChg chg="add mod">
          <ac:chgData name="PME RSJD Ska" userId="5cf91b3ea628cd44" providerId="LiveId" clId="{3A67FA03-FF5B-412F-8D64-863A67AFB362}" dt="2022-04-18T07:13:23.680" v="5109" actId="207"/>
          <ac:spMkLst>
            <pc:docMk/>
            <pc:sldMk cId="613369327" sldId="297"/>
            <ac:spMk id="13" creationId="{419CC43D-5DBA-47F7-B88B-D25C8CDF9F4F}"/>
          </ac:spMkLst>
        </pc:spChg>
        <pc:spChg chg="add mod ord">
          <ac:chgData name="PME RSJD Ska" userId="5cf91b3ea628cd44" providerId="LiveId" clId="{3A67FA03-FF5B-412F-8D64-863A67AFB362}" dt="2022-04-19T02:11:43.430" v="5153" actId="20577"/>
          <ac:spMkLst>
            <pc:docMk/>
            <pc:sldMk cId="613369327" sldId="297"/>
            <ac:spMk id="14" creationId="{5792CA74-09E3-4EBC-8440-6EA5CE5CC913}"/>
          </ac:spMkLst>
        </pc:spChg>
        <pc:spChg chg="add mod">
          <ac:chgData name="PME RSJD Ska" userId="5cf91b3ea628cd44" providerId="LiveId" clId="{3A67FA03-FF5B-412F-8D64-863A67AFB362}" dt="2022-04-18T07:16:03.733" v="5126" actId="1076"/>
          <ac:spMkLst>
            <pc:docMk/>
            <pc:sldMk cId="613369327" sldId="297"/>
            <ac:spMk id="15" creationId="{75225912-BE2A-40CA-A647-A500C74048CC}"/>
          </ac:spMkLst>
        </pc:spChg>
        <pc:spChg chg="add mod">
          <ac:chgData name="PME RSJD Ska" userId="5cf91b3ea628cd44" providerId="LiveId" clId="{3A67FA03-FF5B-412F-8D64-863A67AFB362}" dt="2022-04-18T07:16:14.711" v="5127" actId="207"/>
          <ac:spMkLst>
            <pc:docMk/>
            <pc:sldMk cId="613369327" sldId="297"/>
            <ac:spMk id="16" creationId="{D4EA9800-D129-42DE-951E-06FD28BBDF29}"/>
          </ac:spMkLst>
        </pc:spChg>
        <pc:spChg chg="mod">
          <ac:chgData name="PME RSJD Ska" userId="5cf91b3ea628cd44" providerId="LiveId" clId="{3A67FA03-FF5B-412F-8D64-863A67AFB362}" dt="2022-04-19T02:11:51.831" v="5161" actId="20577"/>
          <ac:spMkLst>
            <pc:docMk/>
            <pc:sldMk cId="613369327" sldId="297"/>
            <ac:spMk id="22" creationId="{54B0BD9C-59FF-46BA-8A47-5A733121F1E6}"/>
          </ac:spMkLst>
        </pc:spChg>
        <pc:grpChg chg="mod">
          <ac:chgData name="PME RSJD Ska" userId="5cf91b3ea628cd44" providerId="LiveId" clId="{3A67FA03-FF5B-412F-8D64-863A67AFB362}" dt="2022-04-18T07:10:48.835" v="4985" actId="1037"/>
          <ac:grpSpMkLst>
            <pc:docMk/>
            <pc:sldMk cId="613369327" sldId="297"/>
            <ac:grpSpMk id="57" creationId="{E7D748FF-D0B3-41DD-B1F2-0181813A0C7B}"/>
          </ac:grpSpMkLst>
        </pc:grpChg>
        <pc:graphicFrameChg chg="mod">
          <ac:chgData name="PME RSJD Ska" userId="5cf91b3ea628cd44" providerId="LiveId" clId="{3A67FA03-FF5B-412F-8D64-863A67AFB362}" dt="2022-04-18T07:15:00.469" v="5121" actId="1076"/>
          <ac:graphicFrameMkLst>
            <pc:docMk/>
            <pc:sldMk cId="613369327" sldId="297"/>
            <ac:graphicFrameMk id="7" creationId="{00000000-0000-0000-0000-000000000000}"/>
          </ac:graphicFrameMkLst>
        </pc:graphicFrameChg>
      </pc:sldChg>
      <pc:sldChg chg="modSp mod">
        <pc:chgData name="PME RSJD Ska" userId="5cf91b3ea628cd44" providerId="LiveId" clId="{3A67FA03-FF5B-412F-8D64-863A67AFB362}" dt="2022-04-07T04:31:17.463" v="3117" actId="20577"/>
        <pc:sldMkLst>
          <pc:docMk/>
          <pc:sldMk cId="3043977267" sldId="300"/>
        </pc:sldMkLst>
        <pc:spChg chg="mod">
          <ac:chgData name="PME RSJD Ska" userId="5cf91b3ea628cd44" providerId="LiveId" clId="{3A67FA03-FF5B-412F-8D64-863A67AFB362}" dt="2022-04-07T02:24:36.115" v="2766" actId="207"/>
          <ac:spMkLst>
            <pc:docMk/>
            <pc:sldMk cId="3043977267" sldId="300"/>
            <ac:spMk id="1118" creationId="{00000000-0000-0000-0000-000000000000}"/>
          </ac:spMkLst>
        </pc:spChg>
        <pc:graphicFrameChg chg="mod modGraphic">
          <ac:chgData name="PME RSJD Ska" userId="5cf91b3ea628cd44" providerId="LiveId" clId="{3A67FA03-FF5B-412F-8D64-863A67AFB362}" dt="2022-04-07T04:25:44.232" v="3032" actId="20577"/>
          <ac:graphicFrameMkLst>
            <pc:docMk/>
            <pc:sldMk cId="3043977267" sldId="300"/>
            <ac:graphicFrameMk id="5" creationId="{D911905A-B228-49CE-BCF1-8EAE1F4D38FC}"/>
          </ac:graphicFrameMkLst>
        </pc:graphicFrameChg>
        <pc:graphicFrameChg chg="modGraphic">
          <ac:chgData name="PME RSJD Ska" userId="5cf91b3ea628cd44" providerId="LiveId" clId="{3A67FA03-FF5B-412F-8D64-863A67AFB362}" dt="2022-04-07T04:31:17.463" v="3117" actId="20577"/>
          <ac:graphicFrameMkLst>
            <pc:docMk/>
            <pc:sldMk cId="3043977267" sldId="300"/>
            <ac:graphicFrameMk id="7" creationId="{36C496B3-BFF4-417E-81A4-5898AAAAA6CA}"/>
          </ac:graphicFrameMkLst>
        </pc:graphicFrameChg>
      </pc:sldChg>
      <pc:sldChg chg="modSp mod">
        <pc:chgData name="PME RSJD Ska" userId="5cf91b3ea628cd44" providerId="LiveId" clId="{3A67FA03-FF5B-412F-8D64-863A67AFB362}" dt="2022-04-12T03:45:08.485" v="4525" actId="1038"/>
        <pc:sldMkLst>
          <pc:docMk/>
          <pc:sldMk cId="1171376126" sldId="301"/>
        </pc:sldMkLst>
        <pc:spChg chg="mod">
          <ac:chgData name="PME RSJD Ska" userId="5cf91b3ea628cd44" providerId="LiveId" clId="{3A67FA03-FF5B-412F-8D64-863A67AFB362}" dt="2022-04-12T03:44:40.842" v="4445" actId="1037"/>
          <ac:spMkLst>
            <pc:docMk/>
            <pc:sldMk cId="1171376126" sldId="301"/>
            <ac:spMk id="1118" creationId="{00000000-0000-0000-0000-000000000000}"/>
          </ac:spMkLst>
        </pc:spChg>
        <pc:graphicFrameChg chg="mod modGraphic">
          <ac:chgData name="PME RSJD Ska" userId="5cf91b3ea628cd44" providerId="LiveId" clId="{3A67FA03-FF5B-412F-8D64-863A67AFB362}" dt="2022-04-12T03:44:53.401" v="4473" actId="1035"/>
          <ac:graphicFrameMkLst>
            <pc:docMk/>
            <pc:sldMk cId="1171376126" sldId="301"/>
            <ac:graphicFrameMk id="9" creationId="{CC71D72C-8EB9-4AF1-9F68-7A411B6DE8B1}"/>
          </ac:graphicFrameMkLst>
        </pc:graphicFrameChg>
        <pc:graphicFrameChg chg="mod modGraphic">
          <ac:chgData name="PME RSJD Ska" userId="5cf91b3ea628cd44" providerId="LiveId" clId="{3A67FA03-FF5B-412F-8D64-863A67AFB362}" dt="2022-04-12T03:45:08.485" v="4525" actId="1038"/>
          <ac:graphicFrameMkLst>
            <pc:docMk/>
            <pc:sldMk cId="1171376126" sldId="301"/>
            <ac:graphicFrameMk id="13" creationId="{40ED0B87-8305-408F-8217-A58BFBBE52D5}"/>
          </ac:graphicFrameMkLst>
        </pc:graphicFrameChg>
      </pc:sldChg>
      <pc:sldChg chg="delSp modSp mod">
        <pc:chgData name="PME RSJD Ska" userId="5cf91b3ea628cd44" providerId="LiveId" clId="{3A67FA03-FF5B-412F-8D64-863A67AFB362}" dt="2022-04-08T06:30:58.234" v="3628" actId="20577"/>
        <pc:sldMkLst>
          <pc:docMk/>
          <pc:sldMk cId="285892389" sldId="302"/>
        </pc:sldMkLst>
        <pc:spChg chg="mod">
          <ac:chgData name="PME RSJD Ska" userId="5cf91b3ea628cd44" providerId="LiveId" clId="{3A67FA03-FF5B-412F-8D64-863A67AFB362}" dt="2022-04-01T01:30:44.342" v="842" actId="1036"/>
          <ac:spMkLst>
            <pc:docMk/>
            <pc:sldMk cId="285892389" sldId="302"/>
            <ac:spMk id="1118" creationId="{00000000-0000-0000-0000-000000000000}"/>
          </ac:spMkLst>
        </pc:spChg>
        <pc:graphicFrameChg chg="mod modGraphic">
          <ac:chgData name="PME RSJD Ska" userId="5cf91b3ea628cd44" providerId="LiveId" clId="{3A67FA03-FF5B-412F-8D64-863A67AFB362}" dt="2022-04-08T06:30:58.234" v="3628" actId="20577"/>
          <ac:graphicFrameMkLst>
            <pc:docMk/>
            <pc:sldMk cId="285892389" sldId="302"/>
            <ac:graphicFrameMk id="5" creationId="{5B3D02C4-E1C0-4BD1-8733-F5852E07D85E}"/>
          </ac:graphicFrameMkLst>
        </pc:graphicFrameChg>
        <pc:graphicFrameChg chg="del mod modGraphic">
          <ac:chgData name="PME RSJD Ska" userId="5cf91b3ea628cd44" providerId="LiveId" clId="{3A67FA03-FF5B-412F-8D64-863A67AFB362}" dt="2022-04-01T01:20:35.332" v="675" actId="478"/>
          <ac:graphicFrameMkLst>
            <pc:docMk/>
            <pc:sldMk cId="285892389" sldId="302"/>
            <ac:graphicFrameMk id="7" creationId="{5B3D02C4-E1C0-4BD1-8733-F5852E07D85E}"/>
          </ac:graphicFrameMkLst>
        </pc:graphicFrameChg>
      </pc:sldChg>
      <pc:sldChg chg="modSp mod">
        <pc:chgData name="PME RSJD Ska" userId="5cf91b3ea628cd44" providerId="LiveId" clId="{3A67FA03-FF5B-412F-8D64-863A67AFB362}" dt="2022-04-08T06:34:08.137" v="3719" actId="20577"/>
        <pc:sldMkLst>
          <pc:docMk/>
          <pc:sldMk cId="3999203013" sldId="303"/>
        </pc:sldMkLst>
        <pc:spChg chg="mod">
          <ac:chgData name="PME RSJD Ska" userId="5cf91b3ea628cd44" providerId="LiveId" clId="{3A67FA03-FF5B-412F-8D64-863A67AFB362}" dt="2022-04-08T06:32:39.891" v="3681" actId="20577"/>
          <ac:spMkLst>
            <pc:docMk/>
            <pc:sldMk cId="3999203013" sldId="303"/>
            <ac:spMk id="7" creationId="{22175BE4-86AD-46CA-ACF5-A001D332459E}"/>
          </ac:spMkLst>
        </pc:spChg>
        <pc:spChg chg="mod">
          <ac:chgData name="PME RSJD Ska" userId="5cf91b3ea628cd44" providerId="LiveId" clId="{3A67FA03-FF5B-412F-8D64-863A67AFB362}" dt="2022-04-08T06:32:49.380" v="3687" actId="20577"/>
          <ac:spMkLst>
            <pc:docMk/>
            <pc:sldMk cId="3999203013" sldId="303"/>
            <ac:spMk id="9" creationId="{E83E0621-47E3-429E-822B-9BE4C887BB06}"/>
          </ac:spMkLst>
        </pc:spChg>
        <pc:spChg chg="mod">
          <ac:chgData name="PME RSJD Ska" userId="5cf91b3ea628cd44" providerId="LiveId" clId="{3A67FA03-FF5B-412F-8D64-863A67AFB362}" dt="2022-04-08T06:33:02.344" v="3693" actId="20577"/>
          <ac:spMkLst>
            <pc:docMk/>
            <pc:sldMk cId="3999203013" sldId="303"/>
            <ac:spMk id="11" creationId="{996A2468-E150-42D7-A2E3-8FCCADECE0DB}"/>
          </ac:spMkLst>
        </pc:spChg>
        <pc:spChg chg="mod">
          <ac:chgData name="PME RSJD Ska" userId="5cf91b3ea628cd44" providerId="LiveId" clId="{3A67FA03-FF5B-412F-8D64-863A67AFB362}" dt="2022-04-08T06:33:08.934" v="3697" actId="20577"/>
          <ac:spMkLst>
            <pc:docMk/>
            <pc:sldMk cId="3999203013" sldId="303"/>
            <ac:spMk id="14" creationId="{54882CD4-4241-4860-AAA6-C5A82EFB0708}"/>
          </ac:spMkLst>
        </pc:spChg>
        <pc:spChg chg="mod">
          <ac:chgData name="PME RSJD Ska" userId="5cf91b3ea628cd44" providerId="LiveId" clId="{3A67FA03-FF5B-412F-8D64-863A67AFB362}" dt="2022-04-08T06:32:31.703" v="3675" actId="20577"/>
          <ac:spMkLst>
            <pc:docMk/>
            <pc:sldMk cId="3999203013" sldId="303"/>
            <ac:spMk id="24" creationId="{40F02883-8981-4A5C-A6CF-072643273201}"/>
          </ac:spMkLst>
        </pc:spChg>
        <pc:spChg chg="mod">
          <ac:chgData name="PME RSJD Ska" userId="5cf91b3ea628cd44" providerId="LiveId" clId="{3A67FA03-FF5B-412F-8D64-863A67AFB362}" dt="2022-04-08T06:33:50.124" v="3709" actId="20577"/>
          <ac:spMkLst>
            <pc:docMk/>
            <pc:sldMk cId="3999203013" sldId="303"/>
            <ac:spMk id="35" creationId="{D4F306E9-4C16-4FA5-BA30-C288127CBAAD}"/>
          </ac:spMkLst>
        </pc:spChg>
        <pc:spChg chg="mod">
          <ac:chgData name="PME RSJD Ska" userId="5cf91b3ea628cd44" providerId="LiveId" clId="{3A67FA03-FF5B-412F-8D64-863A67AFB362}" dt="2022-04-08T06:34:03.076" v="3715" actId="20577"/>
          <ac:spMkLst>
            <pc:docMk/>
            <pc:sldMk cId="3999203013" sldId="303"/>
            <ac:spMk id="39" creationId="{86153A55-E112-4161-A75C-6FCAE3EE08DC}"/>
          </ac:spMkLst>
        </pc:spChg>
        <pc:spChg chg="mod">
          <ac:chgData name="PME RSJD Ska" userId="5cf91b3ea628cd44" providerId="LiveId" clId="{3A67FA03-FF5B-412F-8D64-863A67AFB362}" dt="2022-04-08T06:33:31.929" v="3701" actId="20577"/>
          <ac:spMkLst>
            <pc:docMk/>
            <pc:sldMk cId="3999203013" sldId="303"/>
            <ac:spMk id="43" creationId="{D60BA654-21C4-4135-80C5-5E29634C7AE6}"/>
          </ac:spMkLst>
        </pc:spChg>
        <pc:spChg chg="mod">
          <ac:chgData name="PME RSJD Ska" userId="5cf91b3ea628cd44" providerId="LiveId" clId="{3A67FA03-FF5B-412F-8D64-863A67AFB362}" dt="2022-04-08T06:33:42.135" v="3705" actId="20577"/>
          <ac:spMkLst>
            <pc:docMk/>
            <pc:sldMk cId="3999203013" sldId="303"/>
            <ac:spMk id="47" creationId="{08132598-BFE7-4529-BB45-91911DD77776}"/>
          </ac:spMkLst>
        </pc:spChg>
        <pc:spChg chg="mod">
          <ac:chgData name="PME RSJD Ska" userId="5cf91b3ea628cd44" providerId="LiveId" clId="{3A67FA03-FF5B-412F-8D64-863A67AFB362}" dt="2022-04-08T06:34:08.137" v="3719" actId="20577"/>
          <ac:spMkLst>
            <pc:docMk/>
            <pc:sldMk cId="3999203013" sldId="303"/>
            <ac:spMk id="51" creationId="{B2B0984E-1B83-4CFC-B94E-0F435C1727A4}"/>
          </ac:spMkLst>
        </pc:spChg>
      </pc:sldChg>
      <pc:sldChg chg="modSp mod">
        <pc:chgData name="PME RSJD Ska" userId="5cf91b3ea628cd44" providerId="LiveId" clId="{3A67FA03-FF5B-412F-8D64-863A67AFB362}" dt="2022-04-08T06:37:27.658" v="3775" actId="20577"/>
        <pc:sldMkLst>
          <pc:docMk/>
          <pc:sldMk cId="3937091464" sldId="304"/>
        </pc:sldMkLst>
        <pc:spChg chg="mod">
          <ac:chgData name="PME RSJD Ska" userId="5cf91b3ea628cd44" providerId="LiveId" clId="{3A67FA03-FF5B-412F-8D64-863A67AFB362}" dt="2022-04-08T06:37:27.658" v="3775" actId="20577"/>
          <ac:spMkLst>
            <pc:docMk/>
            <pc:sldMk cId="3937091464" sldId="304"/>
            <ac:spMk id="7" creationId="{611DA04B-A231-4D47-A4CF-8AE7BAAA848E}"/>
          </ac:spMkLst>
        </pc:spChg>
        <pc:spChg chg="mod">
          <ac:chgData name="PME RSJD Ska" userId="5cf91b3ea628cd44" providerId="LiveId" clId="{3A67FA03-FF5B-412F-8D64-863A67AFB362}" dt="2022-04-08T06:36:19.016" v="3750" actId="20577"/>
          <ac:spMkLst>
            <pc:docMk/>
            <pc:sldMk cId="3937091464" sldId="304"/>
            <ac:spMk id="9" creationId="{02AEC114-8FC2-4CF8-8DA6-742E6A536D4F}"/>
          </ac:spMkLst>
        </pc:spChg>
        <pc:spChg chg="mod">
          <ac:chgData name="PME RSJD Ska" userId="5cf91b3ea628cd44" providerId="LiveId" clId="{3A67FA03-FF5B-412F-8D64-863A67AFB362}" dt="2022-04-08T06:36:30.117" v="3753" actId="20577"/>
          <ac:spMkLst>
            <pc:docMk/>
            <pc:sldMk cId="3937091464" sldId="304"/>
            <ac:spMk id="11" creationId="{5A1060D0-D522-4D22-8882-160A1AD1F737}"/>
          </ac:spMkLst>
        </pc:spChg>
        <pc:spChg chg="mod">
          <ac:chgData name="PME RSJD Ska" userId="5cf91b3ea628cd44" providerId="LiveId" clId="{3A67FA03-FF5B-412F-8D64-863A67AFB362}" dt="2022-04-08T06:36:42.851" v="3762" actId="20577"/>
          <ac:spMkLst>
            <pc:docMk/>
            <pc:sldMk cId="3937091464" sldId="304"/>
            <ac:spMk id="13" creationId="{3C64B48A-4CED-4C17-A295-4DF9606AFDA3}"/>
          </ac:spMkLst>
        </pc:spChg>
        <pc:spChg chg="mod">
          <ac:chgData name="PME RSJD Ska" userId="5cf91b3ea628cd44" providerId="LiveId" clId="{3A67FA03-FF5B-412F-8D64-863A67AFB362}" dt="2022-04-08T06:36:53.420" v="3765" actId="20577"/>
          <ac:spMkLst>
            <pc:docMk/>
            <pc:sldMk cId="3937091464" sldId="304"/>
            <ac:spMk id="15" creationId="{1D311946-DE9F-4F5A-AD3A-08BFF5EE0EE9}"/>
          </ac:spMkLst>
        </pc:spChg>
        <pc:spChg chg="mod">
          <ac:chgData name="PME RSJD Ska" userId="5cf91b3ea628cd44" providerId="LiveId" clId="{3A67FA03-FF5B-412F-8D64-863A67AFB362}" dt="2022-04-08T06:37:08.333" v="3767" actId="20577"/>
          <ac:spMkLst>
            <pc:docMk/>
            <pc:sldMk cId="3937091464" sldId="304"/>
            <ac:spMk id="17" creationId="{A08E0F28-3253-45FE-A27B-04FE8E4EFD75}"/>
          </ac:spMkLst>
        </pc:spChg>
        <pc:spChg chg="mod">
          <ac:chgData name="PME RSJD Ska" userId="5cf91b3ea628cd44" providerId="LiveId" clId="{3A67FA03-FF5B-412F-8D64-863A67AFB362}" dt="2022-04-08T06:37:12.806" v="3770" actId="20577"/>
          <ac:spMkLst>
            <pc:docMk/>
            <pc:sldMk cId="3937091464" sldId="304"/>
            <ac:spMk id="19" creationId="{8345E6B0-68EF-4291-AAF9-6986400FF06F}"/>
          </ac:spMkLst>
        </pc:spChg>
        <pc:spChg chg="mod">
          <ac:chgData name="PME RSJD Ska" userId="5cf91b3ea628cd44" providerId="LiveId" clId="{3A67FA03-FF5B-412F-8D64-863A67AFB362}" dt="2022-04-08T06:37:17.305" v="3772" actId="20577"/>
          <ac:spMkLst>
            <pc:docMk/>
            <pc:sldMk cId="3937091464" sldId="304"/>
            <ac:spMk id="21" creationId="{10AD55B8-430F-4856-B887-C7F46AFD79DC}"/>
          </ac:spMkLst>
        </pc:spChg>
      </pc:sldChg>
      <pc:sldChg chg="modSp mod">
        <pc:chgData name="PME RSJD Ska" userId="5cf91b3ea628cd44" providerId="LiveId" clId="{3A67FA03-FF5B-412F-8D64-863A67AFB362}" dt="2022-04-08T06:39:29.594" v="3804" actId="20577"/>
        <pc:sldMkLst>
          <pc:docMk/>
          <pc:sldMk cId="2207107943" sldId="306"/>
        </pc:sldMkLst>
        <pc:spChg chg="mod">
          <ac:chgData name="PME RSJD Ska" userId="5cf91b3ea628cd44" providerId="LiveId" clId="{3A67FA03-FF5B-412F-8D64-863A67AFB362}" dt="2022-04-08T06:38:25.423" v="3781" actId="20577"/>
          <ac:spMkLst>
            <pc:docMk/>
            <pc:sldMk cId="2207107943" sldId="306"/>
            <ac:spMk id="60" creationId="{22175BE4-86AD-46CA-ACF5-A001D332459E}"/>
          </ac:spMkLst>
        </pc:spChg>
        <pc:spChg chg="mod">
          <ac:chgData name="PME RSJD Ska" userId="5cf91b3ea628cd44" providerId="LiveId" clId="{3A67FA03-FF5B-412F-8D64-863A67AFB362}" dt="2022-04-08T06:38:36.213" v="3790" actId="20577"/>
          <ac:spMkLst>
            <pc:docMk/>
            <pc:sldMk cId="2207107943" sldId="306"/>
            <ac:spMk id="62" creationId="{E83E0621-47E3-429E-822B-9BE4C887BB06}"/>
          </ac:spMkLst>
        </pc:spChg>
        <pc:spChg chg="mod">
          <ac:chgData name="PME RSJD Ska" userId="5cf91b3ea628cd44" providerId="LiveId" clId="{3A67FA03-FF5B-412F-8D64-863A67AFB362}" dt="2022-04-08T06:38:41.873" v="3794" actId="20577"/>
          <ac:spMkLst>
            <pc:docMk/>
            <pc:sldMk cId="2207107943" sldId="306"/>
            <ac:spMk id="67" creationId="{54882CD4-4241-4860-AAA6-C5A82EFB0708}"/>
          </ac:spMkLst>
        </pc:spChg>
        <pc:spChg chg="mod">
          <ac:chgData name="PME RSJD Ska" userId="5cf91b3ea628cd44" providerId="LiveId" clId="{3A67FA03-FF5B-412F-8D64-863A67AFB362}" dt="2022-04-08T06:38:17.031" v="3779" actId="20577"/>
          <ac:spMkLst>
            <pc:docMk/>
            <pc:sldMk cId="2207107943" sldId="306"/>
            <ac:spMk id="77" creationId="{40F02883-8981-4A5C-A6CF-072643273201}"/>
          </ac:spMkLst>
        </pc:spChg>
        <pc:spChg chg="mod">
          <ac:chgData name="PME RSJD Ska" userId="5cf91b3ea628cd44" providerId="LiveId" clId="{3A67FA03-FF5B-412F-8D64-863A67AFB362}" dt="2022-04-08T06:39:08.688" v="3800" actId="20577"/>
          <ac:spMkLst>
            <pc:docMk/>
            <pc:sldMk cId="2207107943" sldId="306"/>
            <ac:spMk id="87" creationId="{D4F306E9-4C16-4FA5-BA30-C288127CBAAD}"/>
          </ac:spMkLst>
        </pc:spChg>
        <pc:spChg chg="mod">
          <ac:chgData name="PME RSJD Ska" userId="5cf91b3ea628cd44" providerId="LiveId" clId="{3A67FA03-FF5B-412F-8D64-863A67AFB362}" dt="2022-04-08T06:39:20.614" v="3802" actId="20577"/>
          <ac:spMkLst>
            <pc:docMk/>
            <pc:sldMk cId="2207107943" sldId="306"/>
            <ac:spMk id="91" creationId="{86153A55-E112-4161-A75C-6FCAE3EE08DC}"/>
          </ac:spMkLst>
        </pc:spChg>
        <pc:spChg chg="mod">
          <ac:chgData name="PME RSJD Ska" userId="5cf91b3ea628cd44" providerId="LiveId" clId="{3A67FA03-FF5B-412F-8D64-863A67AFB362}" dt="2022-04-08T06:38:56.584" v="3796" actId="20577"/>
          <ac:spMkLst>
            <pc:docMk/>
            <pc:sldMk cId="2207107943" sldId="306"/>
            <ac:spMk id="95" creationId="{D60BA654-21C4-4135-80C5-5E29634C7AE6}"/>
          </ac:spMkLst>
        </pc:spChg>
        <pc:spChg chg="mod">
          <ac:chgData name="PME RSJD Ska" userId="5cf91b3ea628cd44" providerId="LiveId" clId="{3A67FA03-FF5B-412F-8D64-863A67AFB362}" dt="2022-04-08T06:39:04.092" v="3798" actId="20577"/>
          <ac:spMkLst>
            <pc:docMk/>
            <pc:sldMk cId="2207107943" sldId="306"/>
            <ac:spMk id="99" creationId="{08132598-BFE7-4529-BB45-91911DD77776}"/>
          </ac:spMkLst>
        </pc:spChg>
        <pc:spChg chg="mod">
          <ac:chgData name="PME RSJD Ska" userId="5cf91b3ea628cd44" providerId="LiveId" clId="{3A67FA03-FF5B-412F-8D64-863A67AFB362}" dt="2022-04-08T06:39:29.594" v="3804" actId="20577"/>
          <ac:spMkLst>
            <pc:docMk/>
            <pc:sldMk cId="2207107943" sldId="306"/>
            <ac:spMk id="103" creationId="{B2B0984E-1B83-4CFC-B94E-0F435C1727A4}"/>
          </ac:spMkLst>
        </pc:spChg>
      </pc:sldChg>
      <pc:sldChg chg="modSp mod">
        <pc:chgData name="PME RSJD Ska" userId="5cf91b3ea628cd44" providerId="LiveId" clId="{3A67FA03-FF5B-412F-8D64-863A67AFB362}" dt="2022-04-08T06:40:27.309" v="3824" actId="20577"/>
        <pc:sldMkLst>
          <pc:docMk/>
          <pc:sldMk cId="392157912" sldId="307"/>
        </pc:sldMkLst>
        <pc:spChg chg="mod">
          <ac:chgData name="PME RSJD Ska" userId="5cf91b3ea628cd44" providerId="LiveId" clId="{3A67FA03-FF5B-412F-8D64-863A67AFB362}" dt="2022-04-08T06:40:27.309" v="3824" actId="20577"/>
          <ac:spMkLst>
            <pc:docMk/>
            <pc:sldMk cId="392157912" sldId="307"/>
            <ac:spMk id="37" creationId="{9738B21B-E5A8-4EB4-80B3-64AC7214BC3C}"/>
          </ac:spMkLst>
        </pc:spChg>
        <pc:spChg chg="mod">
          <ac:chgData name="PME RSJD Ska" userId="5cf91b3ea628cd44" providerId="LiveId" clId="{3A67FA03-FF5B-412F-8D64-863A67AFB362}" dt="2022-04-08T06:39:44.158" v="3806" actId="20577"/>
          <ac:spMkLst>
            <pc:docMk/>
            <pc:sldMk cId="392157912" sldId="307"/>
            <ac:spMk id="49" creationId="{02AEC114-8FC2-4CF8-8DA6-742E6A536D4F}"/>
          </ac:spMkLst>
        </pc:spChg>
        <pc:spChg chg="mod">
          <ac:chgData name="PME RSJD Ska" userId="5cf91b3ea628cd44" providerId="LiveId" clId="{3A67FA03-FF5B-412F-8D64-863A67AFB362}" dt="2022-04-08T06:39:52.206" v="3808" actId="20577"/>
          <ac:spMkLst>
            <pc:docMk/>
            <pc:sldMk cId="392157912" sldId="307"/>
            <ac:spMk id="51" creationId="{5A1060D0-D522-4D22-8882-160A1AD1F737}"/>
          </ac:spMkLst>
        </pc:spChg>
        <pc:spChg chg="mod">
          <ac:chgData name="PME RSJD Ska" userId="5cf91b3ea628cd44" providerId="LiveId" clId="{3A67FA03-FF5B-412F-8D64-863A67AFB362}" dt="2022-04-08T06:39:59.723" v="3813" actId="20577"/>
          <ac:spMkLst>
            <pc:docMk/>
            <pc:sldMk cId="392157912" sldId="307"/>
            <ac:spMk id="53" creationId="{3C64B48A-4CED-4C17-A295-4DF9606AFDA3}"/>
          </ac:spMkLst>
        </pc:spChg>
        <pc:spChg chg="mod">
          <ac:chgData name="PME RSJD Ska" userId="5cf91b3ea628cd44" providerId="LiveId" clId="{3A67FA03-FF5B-412F-8D64-863A67AFB362}" dt="2022-04-08T06:40:07.139" v="3815" actId="20577"/>
          <ac:spMkLst>
            <pc:docMk/>
            <pc:sldMk cId="392157912" sldId="307"/>
            <ac:spMk id="55" creationId="{1D311946-DE9F-4F5A-AD3A-08BFF5EE0EE9}"/>
          </ac:spMkLst>
        </pc:spChg>
        <pc:spChg chg="mod">
          <ac:chgData name="PME RSJD Ska" userId="5cf91b3ea628cd44" providerId="LiveId" clId="{3A67FA03-FF5B-412F-8D64-863A67AFB362}" dt="2022-04-08T06:40:11.326" v="3818" actId="20577"/>
          <ac:spMkLst>
            <pc:docMk/>
            <pc:sldMk cId="392157912" sldId="307"/>
            <ac:spMk id="57" creationId="{A08E0F28-3253-45FE-A27B-04FE8E4EFD75}"/>
          </ac:spMkLst>
        </pc:spChg>
        <pc:spChg chg="mod">
          <ac:chgData name="PME RSJD Ska" userId="5cf91b3ea628cd44" providerId="LiveId" clId="{3A67FA03-FF5B-412F-8D64-863A67AFB362}" dt="2022-04-08T06:40:16.773" v="3820" actId="20577"/>
          <ac:spMkLst>
            <pc:docMk/>
            <pc:sldMk cId="392157912" sldId="307"/>
            <ac:spMk id="59" creationId="{8345E6B0-68EF-4291-AAF9-6986400FF06F}"/>
          </ac:spMkLst>
        </pc:spChg>
        <pc:spChg chg="mod">
          <ac:chgData name="PME RSJD Ska" userId="5cf91b3ea628cd44" providerId="LiveId" clId="{3A67FA03-FF5B-412F-8D64-863A67AFB362}" dt="2022-04-08T06:40:21.302" v="3822" actId="20577"/>
          <ac:spMkLst>
            <pc:docMk/>
            <pc:sldMk cId="392157912" sldId="307"/>
            <ac:spMk id="61" creationId="{10AD55B8-430F-4856-B887-C7F46AFD79DC}"/>
          </ac:spMkLst>
        </pc:spChg>
      </pc:sldChg>
      <pc:sldChg chg="addSp delSp modSp mod">
        <pc:chgData name="PME RSJD Ska" userId="5cf91b3ea628cd44" providerId="LiveId" clId="{3A67FA03-FF5B-412F-8D64-863A67AFB362}" dt="2022-04-13T02:21:24.171" v="4878" actId="1038"/>
        <pc:sldMkLst>
          <pc:docMk/>
          <pc:sldMk cId="2270133098" sldId="308"/>
        </pc:sldMkLst>
        <pc:spChg chg="mod">
          <ac:chgData name="PME RSJD Ska" userId="5cf91b3ea628cd44" providerId="LiveId" clId="{3A67FA03-FF5B-412F-8D64-863A67AFB362}" dt="2022-04-13T02:13:20.564" v="4764" actId="1036"/>
          <ac:spMkLst>
            <pc:docMk/>
            <pc:sldMk cId="2270133098" sldId="308"/>
            <ac:spMk id="1118" creationId="{00000000-0000-0000-0000-000000000000}"/>
          </ac:spMkLst>
        </pc:spChg>
        <pc:picChg chg="add del mod">
          <ac:chgData name="PME RSJD Ska" userId="5cf91b3ea628cd44" providerId="LiveId" clId="{3A67FA03-FF5B-412F-8D64-863A67AFB362}" dt="2022-04-13T02:21:04.813" v="4846" actId="478"/>
          <ac:picMkLst>
            <pc:docMk/>
            <pc:sldMk cId="2270133098" sldId="308"/>
            <ac:picMk id="3" creationId="{66F8E60E-70CA-49AA-AEA7-3386077C8074}"/>
          </ac:picMkLst>
        </pc:picChg>
        <pc:picChg chg="add mod">
          <ac:chgData name="PME RSJD Ska" userId="5cf91b3ea628cd44" providerId="LiveId" clId="{3A67FA03-FF5B-412F-8D64-863A67AFB362}" dt="2022-04-13T02:21:24.171" v="4878" actId="1038"/>
          <ac:picMkLst>
            <pc:docMk/>
            <pc:sldMk cId="2270133098" sldId="308"/>
            <ac:picMk id="5" creationId="{31CBB327-AF90-48A1-BBFF-EE2695482F5F}"/>
          </ac:picMkLst>
        </pc:picChg>
        <pc:picChg chg="del mod">
          <ac:chgData name="PME RSJD Ska" userId="5cf91b3ea628cd44" providerId="LiveId" clId="{3A67FA03-FF5B-412F-8D64-863A67AFB362}" dt="2022-04-12T02:12:07.945" v="4317" actId="478"/>
          <ac:picMkLst>
            <pc:docMk/>
            <pc:sldMk cId="2270133098" sldId="308"/>
            <ac:picMk id="9" creationId="{095DD5ED-BED9-4AEA-8295-67A97500EBE0}"/>
          </ac:picMkLst>
        </pc:picChg>
      </pc:sldChg>
      <pc:sldChg chg="addSp delSp modSp mod">
        <pc:chgData name="PME RSJD Ska" userId="5cf91b3ea628cd44" providerId="LiveId" clId="{3A67FA03-FF5B-412F-8D64-863A67AFB362}" dt="2022-04-13T02:22:19.714" v="4919" actId="1037"/>
        <pc:sldMkLst>
          <pc:docMk/>
          <pc:sldMk cId="2484922023" sldId="309"/>
        </pc:sldMkLst>
        <pc:spChg chg="mod">
          <ac:chgData name="PME RSJD Ska" userId="5cf91b3ea628cd44" providerId="LiveId" clId="{3A67FA03-FF5B-412F-8D64-863A67AFB362}" dt="2022-04-13T02:13:43.862" v="4789" actId="1038"/>
          <ac:spMkLst>
            <pc:docMk/>
            <pc:sldMk cId="2484922023" sldId="309"/>
            <ac:spMk id="1118" creationId="{00000000-0000-0000-0000-000000000000}"/>
          </ac:spMkLst>
        </pc:spChg>
        <pc:picChg chg="add mod">
          <ac:chgData name="PME RSJD Ska" userId="5cf91b3ea628cd44" providerId="LiveId" clId="{3A67FA03-FF5B-412F-8D64-863A67AFB362}" dt="2022-04-13T02:22:19.714" v="4919" actId="1037"/>
          <ac:picMkLst>
            <pc:docMk/>
            <pc:sldMk cId="2484922023" sldId="309"/>
            <ac:picMk id="3" creationId="{10AB5C64-36D0-4D2D-82D2-C156AF4F2852}"/>
          </ac:picMkLst>
        </pc:picChg>
        <pc:picChg chg="del mod">
          <ac:chgData name="PME RSJD Ska" userId="5cf91b3ea628cd44" providerId="LiveId" clId="{3A67FA03-FF5B-412F-8D64-863A67AFB362}" dt="2022-04-12T02:12:13.615" v="4318" actId="478"/>
          <ac:picMkLst>
            <pc:docMk/>
            <pc:sldMk cId="2484922023" sldId="309"/>
            <ac:picMk id="6" creationId="{45393989-5645-4643-8275-C99D1434D183}"/>
          </ac:picMkLst>
        </pc:picChg>
        <pc:cxnChg chg="del">
          <ac:chgData name="PME RSJD Ska" userId="5cf91b3ea628cd44" providerId="LiveId" clId="{3A67FA03-FF5B-412F-8D64-863A67AFB362}" dt="2022-04-12T07:36:16.131" v="4734" actId="478"/>
          <ac:cxnSpMkLst>
            <pc:docMk/>
            <pc:sldMk cId="2484922023" sldId="309"/>
            <ac:cxnSpMk id="8" creationId="{EBD63AF9-6846-4B78-9FB5-5FEBA6254B9C}"/>
          </ac:cxnSpMkLst>
        </pc:cxnChg>
      </pc:sldChg>
      <pc:sldChg chg="modSp mod">
        <pc:chgData name="PME RSJD Ska" userId="5cf91b3ea628cd44" providerId="LiveId" clId="{3A67FA03-FF5B-412F-8D64-863A67AFB362}" dt="2022-03-28T02:02:52.940" v="94" actId="14734"/>
        <pc:sldMkLst>
          <pc:docMk/>
          <pc:sldMk cId="2106510895" sldId="319"/>
        </pc:sldMkLst>
        <pc:graphicFrameChg chg="mod modGraphic">
          <ac:chgData name="PME RSJD Ska" userId="5cf91b3ea628cd44" providerId="LiveId" clId="{3A67FA03-FF5B-412F-8D64-863A67AFB362}" dt="2022-03-28T02:02:52.940" v="94" actId="14734"/>
          <ac:graphicFrameMkLst>
            <pc:docMk/>
            <pc:sldMk cId="2106510895" sldId="319"/>
            <ac:graphicFrameMk id="13" creationId="{3D2F9DE9-485D-4E38-8E02-26974394B7F7}"/>
          </ac:graphicFrameMkLst>
        </pc:graphicFrameChg>
      </pc:sldChg>
      <pc:sldChg chg="modSp mod">
        <pc:chgData name="PME RSJD Ska" userId="5cf91b3ea628cd44" providerId="LiveId" clId="{3A67FA03-FF5B-412F-8D64-863A67AFB362}" dt="2022-04-11T03:34:10.412" v="4027" actId="20577"/>
        <pc:sldMkLst>
          <pc:docMk/>
          <pc:sldMk cId="1410095159" sldId="320"/>
        </pc:sldMkLst>
        <pc:graphicFrameChg chg="modGraphic">
          <ac:chgData name="PME RSJD Ska" userId="5cf91b3ea628cd44" providerId="LiveId" clId="{3A67FA03-FF5B-412F-8D64-863A67AFB362}" dt="2022-04-11T03:34:10.412" v="4027" actId="20577"/>
          <ac:graphicFrameMkLst>
            <pc:docMk/>
            <pc:sldMk cId="1410095159" sldId="320"/>
            <ac:graphicFrameMk id="37" creationId="{9477CE2B-7C3B-4715-A5AB-D12A444CB2C5}"/>
          </ac:graphicFrameMkLst>
        </pc:graphicFrameChg>
      </pc:sldChg>
      <pc:sldChg chg="modSp mod">
        <pc:chgData name="PME RSJD Ska" userId="5cf91b3ea628cd44" providerId="LiveId" clId="{3A67FA03-FF5B-412F-8D64-863A67AFB362}" dt="2022-04-08T02:13:28.405" v="3520" actId="20577"/>
        <pc:sldMkLst>
          <pc:docMk/>
          <pc:sldMk cId="444552548" sldId="321"/>
        </pc:sldMkLst>
        <pc:spChg chg="mod">
          <ac:chgData name="PME RSJD Ska" userId="5cf91b3ea628cd44" providerId="LiveId" clId="{3A67FA03-FF5B-412F-8D64-863A67AFB362}" dt="2022-04-06T02:24:24.397" v="2409" actId="1035"/>
          <ac:spMkLst>
            <pc:docMk/>
            <pc:sldMk cId="444552548" sldId="321"/>
            <ac:spMk id="31" creationId="{3B316E39-F1B9-4372-9EFF-113D5303AB1A}"/>
          </ac:spMkLst>
        </pc:spChg>
        <pc:graphicFrameChg chg="mod modGraphic">
          <ac:chgData name="PME RSJD Ska" userId="5cf91b3ea628cd44" providerId="LiveId" clId="{3A67FA03-FF5B-412F-8D64-863A67AFB362}" dt="2022-04-08T02:13:28.405" v="3520" actId="20577"/>
          <ac:graphicFrameMkLst>
            <pc:docMk/>
            <pc:sldMk cId="444552548" sldId="321"/>
            <ac:graphicFrameMk id="3" creationId="{00000000-0000-0000-0000-000000000000}"/>
          </ac:graphicFrameMkLst>
        </pc:graphicFrameChg>
        <pc:graphicFrameChg chg="mod modGraphic">
          <ac:chgData name="PME RSJD Ska" userId="5cf91b3ea628cd44" providerId="LiveId" clId="{3A67FA03-FF5B-412F-8D64-863A67AFB362}" dt="2022-04-06T06:59:57.102" v="2675" actId="20577"/>
          <ac:graphicFrameMkLst>
            <pc:docMk/>
            <pc:sldMk cId="444552548" sldId="321"/>
            <ac:graphicFrameMk id="50" creationId="{FF3A40EC-2DCF-4C63-8323-9DAB10DE1C67}"/>
          </ac:graphicFrameMkLst>
        </pc:graphicFrameChg>
      </pc:sldChg>
      <pc:sldChg chg="modSp mod">
        <pc:chgData name="PME RSJD Ska" userId="5cf91b3ea628cd44" providerId="LiveId" clId="{3A67FA03-FF5B-412F-8D64-863A67AFB362}" dt="2022-04-11T03:32:15.423" v="4006" actId="20577"/>
        <pc:sldMkLst>
          <pc:docMk/>
          <pc:sldMk cId="3398083351" sldId="322"/>
        </pc:sldMkLst>
        <pc:graphicFrameChg chg="mod modGraphic">
          <ac:chgData name="PME RSJD Ska" userId="5cf91b3ea628cd44" providerId="LiveId" clId="{3A67FA03-FF5B-412F-8D64-863A67AFB362}" dt="2022-04-11T03:32:15.423" v="4006" actId="20577"/>
          <ac:graphicFrameMkLst>
            <pc:docMk/>
            <pc:sldMk cId="3398083351" sldId="322"/>
            <ac:graphicFrameMk id="10" creationId="{996E4BED-2D7A-4460-B88F-905CE5B92D41}"/>
          </ac:graphicFrameMkLst>
        </pc:graphicFrameChg>
      </pc:sldChg>
      <pc:sldChg chg="modSp mod">
        <pc:chgData name="PME RSJD Ska" userId="5cf91b3ea628cd44" providerId="LiveId" clId="{3A67FA03-FF5B-412F-8D64-863A67AFB362}" dt="2022-04-08T04:13:29.480" v="3536" actId="20577"/>
        <pc:sldMkLst>
          <pc:docMk/>
          <pc:sldMk cId="414029133" sldId="323"/>
        </pc:sldMkLst>
        <pc:graphicFrameChg chg="modGraphic">
          <ac:chgData name="PME RSJD Ska" userId="5cf91b3ea628cd44" providerId="LiveId" clId="{3A67FA03-FF5B-412F-8D64-863A67AFB362}" dt="2022-04-08T04:13:29.480" v="3536" actId="20577"/>
          <ac:graphicFrameMkLst>
            <pc:docMk/>
            <pc:sldMk cId="414029133" sldId="323"/>
            <ac:graphicFrameMk id="11" creationId="{2C58953F-6398-4608-93E9-A81ED2D413AA}"/>
          </ac:graphicFrameMkLst>
        </pc:graphicFrameChg>
      </pc:sldChg>
      <pc:sldChg chg="modSp mod">
        <pc:chgData name="PME RSJD Ska" userId="5cf91b3ea628cd44" providerId="LiveId" clId="{3A67FA03-FF5B-412F-8D64-863A67AFB362}" dt="2022-04-11T03:31:49.877" v="3994" actId="20577"/>
        <pc:sldMkLst>
          <pc:docMk/>
          <pc:sldMk cId="2132667929" sldId="324"/>
        </pc:sldMkLst>
        <pc:graphicFrameChg chg="modGraphic">
          <ac:chgData name="PME RSJD Ska" userId="5cf91b3ea628cd44" providerId="LiveId" clId="{3A67FA03-FF5B-412F-8D64-863A67AFB362}" dt="2022-04-11T03:31:49.877" v="3994" actId="20577"/>
          <ac:graphicFrameMkLst>
            <pc:docMk/>
            <pc:sldMk cId="2132667929" sldId="324"/>
            <ac:graphicFrameMk id="12" creationId="{2477EF41-954D-4742-B499-2752D13D1DD8}"/>
          </ac:graphicFrameMkLst>
        </pc:graphicFrameChg>
      </pc:sldChg>
      <pc:sldChg chg="modSp mod">
        <pc:chgData name="PME RSJD Ska" userId="5cf91b3ea628cd44" providerId="LiveId" clId="{3A67FA03-FF5B-412F-8D64-863A67AFB362}" dt="2022-04-18T04:40:50.628" v="4945" actId="20577"/>
        <pc:sldMkLst>
          <pc:docMk/>
          <pc:sldMk cId="2453905441" sldId="325"/>
        </pc:sldMkLst>
        <pc:graphicFrameChg chg="modGraphic">
          <ac:chgData name="PME RSJD Ska" userId="5cf91b3ea628cd44" providerId="LiveId" clId="{3A67FA03-FF5B-412F-8D64-863A67AFB362}" dt="2022-04-18T04:40:50.628" v="4945" actId="20577"/>
          <ac:graphicFrameMkLst>
            <pc:docMk/>
            <pc:sldMk cId="2453905441" sldId="325"/>
            <ac:graphicFrameMk id="9" creationId="{57AFBB6F-B37E-46BD-B2C1-420BCC01FB45}"/>
          </ac:graphicFrameMkLst>
        </pc:graphicFrameChg>
      </pc:sldChg>
      <pc:sldChg chg="modSp mod">
        <pc:chgData name="PME RSJD Ska" userId="5cf91b3ea628cd44" providerId="LiveId" clId="{3A67FA03-FF5B-412F-8D64-863A67AFB362}" dt="2022-04-04T06:48:06.567" v="2200" actId="122"/>
        <pc:sldMkLst>
          <pc:docMk/>
          <pc:sldMk cId="590138116" sldId="326"/>
        </pc:sldMkLst>
        <pc:graphicFrameChg chg="mod modGraphic">
          <ac:chgData name="PME RSJD Ska" userId="5cf91b3ea628cd44" providerId="LiveId" clId="{3A67FA03-FF5B-412F-8D64-863A67AFB362}" dt="2022-04-04T06:48:06.567" v="2200" actId="122"/>
          <ac:graphicFrameMkLst>
            <pc:docMk/>
            <pc:sldMk cId="590138116" sldId="326"/>
            <ac:graphicFrameMk id="13" creationId="{8263502F-E394-4E86-AABF-13674409AE44}"/>
          </ac:graphicFrameMkLst>
        </pc:graphicFrameChg>
        <pc:graphicFrameChg chg="mod modGraphic">
          <ac:chgData name="PME RSJD Ska" userId="5cf91b3ea628cd44" providerId="LiveId" clId="{3A67FA03-FF5B-412F-8D64-863A67AFB362}" dt="2022-04-04T03:25:01.054" v="2155" actId="20577"/>
          <ac:graphicFrameMkLst>
            <pc:docMk/>
            <pc:sldMk cId="590138116" sldId="326"/>
            <ac:graphicFrameMk id="14" creationId="{EC551F0A-332F-4535-AD12-3E7F0B77568A}"/>
          </ac:graphicFrameMkLst>
        </pc:graphicFrameChg>
      </pc:sldChg>
      <pc:sldChg chg="modSp mod">
        <pc:chgData name="PME RSJD Ska" userId="5cf91b3ea628cd44" providerId="LiveId" clId="{3A67FA03-FF5B-412F-8D64-863A67AFB362}" dt="2022-04-04T03:56:48.701" v="2168" actId="20577"/>
        <pc:sldMkLst>
          <pc:docMk/>
          <pc:sldMk cId="191027008" sldId="327"/>
        </pc:sldMkLst>
        <pc:grpChg chg="mod">
          <ac:chgData name="PME RSJD Ska" userId="5cf91b3ea628cd44" providerId="LiveId" clId="{3A67FA03-FF5B-412F-8D64-863A67AFB362}" dt="2022-03-31T00:19:39.397" v="231" actId="1036"/>
          <ac:grpSpMkLst>
            <pc:docMk/>
            <pc:sldMk cId="191027008" sldId="327"/>
            <ac:grpSpMk id="2" creationId="{00000000-0000-0000-0000-000000000000}"/>
          </ac:grpSpMkLst>
        </pc:grpChg>
        <pc:graphicFrameChg chg="mod modGraphic">
          <ac:chgData name="PME RSJD Ska" userId="5cf91b3ea628cd44" providerId="LiveId" clId="{3A67FA03-FF5B-412F-8D64-863A67AFB362}" dt="2022-04-04T03:56:48.701" v="2168" actId="20577"/>
          <ac:graphicFrameMkLst>
            <pc:docMk/>
            <pc:sldMk cId="191027008" sldId="327"/>
            <ac:graphicFrameMk id="3" creationId="{00000000-0000-0000-0000-000000000000}"/>
          </ac:graphicFrameMkLst>
        </pc:graphicFrameChg>
      </pc:sldChg>
      <pc:sldChg chg="modSp mod">
        <pc:chgData name="PME RSJD Ska" userId="5cf91b3ea628cd44" providerId="LiveId" clId="{3A67FA03-FF5B-412F-8D64-863A67AFB362}" dt="2022-04-07T01:49:40.948" v="2738" actId="20577"/>
        <pc:sldMkLst>
          <pc:docMk/>
          <pc:sldMk cId="1971803122" sldId="328"/>
        </pc:sldMkLst>
        <pc:graphicFrameChg chg="mod modGraphic">
          <ac:chgData name="PME RSJD Ska" userId="5cf91b3ea628cd44" providerId="LiveId" clId="{3A67FA03-FF5B-412F-8D64-863A67AFB362}" dt="2022-04-07T01:49:40.948" v="2738" actId="20577"/>
          <ac:graphicFrameMkLst>
            <pc:docMk/>
            <pc:sldMk cId="1971803122" sldId="328"/>
            <ac:graphicFrameMk id="13" creationId="{E90CAFE2-73A9-4657-943C-A7942E9649F6}"/>
          </ac:graphicFrameMkLst>
        </pc:graphicFrameChg>
      </pc:sldChg>
      <pc:sldChg chg="modSp mod">
        <pc:chgData name="PME RSJD Ska" userId="5cf91b3ea628cd44" providerId="LiveId" clId="{3A67FA03-FF5B-412F-8D64-863A67AFB362}" dt="2022-04-06T02:53:40.576" v="2603" actId="1035"/>
        <pc:sldMkLst>
          <pc:docMk/>
          <pc:sldMk cId="3009847807" sldId="329"/>
        </pc:sldMkLst>
        <pc:graphicFrameChg chg="mod modGraphic">
          <ac:chgData name="PME RSJD Ska" userId="5cf91b3ea628cd44" providerId="LiveId" clId="{3A67FA03-FF5B-412F-8D64-863A67AFB362}" dt="2022-04-06T02:53:40.576" v="2603" actId="1035"/>
          <ac:graphicFrameMkLst>
            <pc:docMk/>
            <pc:sldMk cId="3009847807" sldId="329"/>
            <ac:graphicFrameMk id="18" creationId="{8C26713A-40E9-4D49-A290-C0392C1E3821}"/>
          </ac:graphicFrameMkLst>
        </pc:graphicFrameChg>
      </pc:sldChg>
      <pc:sldChg chg="modSp mod">
        <pc:chgData name="PME RSJD Ska" userId="5cf91b3ea628cd44" providerId="LiveId" clId="{3A67FA03-FF5B-412F-8D64-863A67AFB362}" dt="2022-04-07T06:09:55.806" v="3185" actId="20577"/>
        <pc:sldMkLst>
          <pc:docMk/>
          <pc:sldMk cId="1347692935" sldId="330"/>
        </pc:sldMkLst>
        <pc:graphicFrameChg chg="modGraphic">
          <ac:chgData name="PME RSJD Ska" userId="5cf91b3ea628cd44" providerId="LiveId" clId="{3A67FA03-FF5B-412F-8D64-863A67AFB362}" dt="2022-04-07T06:09:55.806" v="3185" actId="20577"/>
          <ac:graphicFrameMkLst>
            <pc:docMk/>
            <pc:sldMk cId="1347692935" sldId="330"/>
            <ac:graphicFrameMk id="14" creationId="{9E61D657-FA72-4590-942B-9C51D1874337}"/>
          </ac:graphicFrameMkLst>
        </pc:graphicFrameChg>
      </pc:sldChg>
      <pc:sldChg chg="modSp mod">
        <pc:chgData name="PME RSJD Ska" userId="5cf91b3ea628cd44" providerId="LiveId" clId="{3A67FA03-FF5B-412F-8D64-863A67AFB362}" dt="2022-04-08T04:14:27.277" v="3553" actId="20577"/>
        <pc:sldMkLst>
          <pc:docMk/>
          <pc:sldMk cId="2479413726" sldId="331"/>
        </pc:sldMkLst>
        <pc:graphicFrameChg chg="mod modGraphic">
          <ac:chgData name="PME RSJD Ska" userId="5cf91b3ea628cd44" providerId="LiveId" clId="{3A67FA03-FF5B-412F-8D64-863A67AFB362}" dt="2022-04-08T04:14:27.277" v="3553" actId="20577"/>
          <ac:graphicFrameMkLst>
            <pc:docMk/>
            <pc:sldMk cId="2479413726" sldId="331"/>
            <ac:graphicFrameMk id="3" creationId="{1A2A2A20-967F-442D-8022-613322CB8CE1}"/>
          </ac:graphicFrameMkLst>
        </pc:graphicFrameChg>
      </pc:sldChg>
      <pc:sldChg chg="modSp mod">
        <pc:chgData name="PME RSJD Ska" userId="5cf91b3ea628cd44" providerId="LiveId" clId="{3A67FA03-FF5B-412F-8D64-863A67AFB362}" dt="2022-04-04T06:42:33.423" v="2199" actId="20577"/>
        <pc:sldMkLst>
          <pc:docMk/>
          <pc:sldMk cId="3251382740" sldId="332"/>
        </pc:sldMkLst>
        <pc:graphicFrameChg chg="mod modGraphic">
          <ac:chgData name="PME RSJD Ska" userId="5cf91b3ea628cd44" providerId="LiveId" clId="{3A67FA03-FF5B-412F-8D64-863A67AFB362}" dt="2022-04-04T06:42:33.423" v="2199" actId="20577"/>
          <ac:graphicFrameMkLst>
            <pc:docMk/>
            <pc:sldMk cId="3251382740" sldId="332"/>
            <ac:graphicFrameMk id="11" creationId="{E3844609-46DC-4E4F-B7E5-80169B7F4619}"/>
          </ac:graphicFrameMkLst>
        </pc:graphicFrameChg>
      </pc:sldChg>
      <pc:sldChg chg="modSp mod">
        <pc:chgData name="PME RSJD Ska" userId="5cf91b3ea628cd44" providerId="LiveId" clId="{3A67FA03-FF5B-412F-8D64-863A67AFB362}" dt="2022-04-07T02:26:01.599" v="2777" actId="20577"/>
        <pc:sldMkLst>
          <pc:docMk/>
          <pc:sldMk cId="1231669483" sldId="333"/>
        </pc:sldMkLst>
        <pc:graphicFrameChg chg="modGraphic">
          <ac:chgData name="PME RSJD Ska" userId="5cf91b3ea628cd44" providerId="LiveId" clId="{3A67FA03-FF5B-412F-8D64-863A67AFB362}" dt="2022-04-07T02:26:01.599" v="2777" actId="20577"/>
          <ac:graphicFrameMkLst>
            <pc:docMk/>
            <pc:sldMk cId="1231669483" sldId="333"/>
            <ac:graphicFrameMk id="3" creationId="{00000000-0000-0000-0000-000000000000}"/>
          </ac:graphicFrameMkLst>
        </pc:graphicFrameChg>
      </pc:sldChg>
      <pc:sldChg chg="delSp modSp mod">
        <pc:chgData name="PME RSJD Ska" userId="5cf91b3ea628cd44" providerId="LiveId" clId="{3A67FA03-FF5B-412F-8D64-863A67AFB362}" dt="2022-04-11T07:11:44.464" v="4308" actId="20577"/>
        <pc:sldMkLst>
          <pc:docMk/>
          <pc:sldMk cId="1892794910" sldId="334"/>
        </pc:sldMkLst>
        <pc:grpChg chg="del">
          <ac:chgData name="PME RSJD Ska" userId="5cf91b3ea628cd44" providerId="LiveId" clId="{3A67FA03-FF5B-412F-8D64-863A67AFB362}" dt="2022-04-01T04:38:49.749" v="1807" actId="478"/>
          <ac:grpSpMkLst>
            <pc:docMk/>
            <pc:sldMk cId="1892794910" sldId="334"/>
            <ac:grpSpMk id="13" creationId="{00000000-0000-0000-0000-000000000000}"/>
          </ac:grpSpMkLst>
        </pc:grpChg>
        <pc:graphicFrameChg chg="modGraphic">
          <ac:chgData name="PME RSJD Ska" userId="5cf91b3ea628cd44" providerId="LiveId" clId="{3A67FA03-FF5B-412F-8D64-863A67AFB362}" dt="2022-04-11T07:11:44.464" v="4308" actId="20577"/>
          <ac:graphicFrameMkLst>
            <pc:docMk/>
            <pc:sldMk cId="1892794910" sldId="334"/>
            <ac:graphicFrameMk id="3" creationId="{00000000-0000-0000-0000-000000000000}"/>
          </ac:graphicFrameMkLst>
        </pc:graphicFrameChg>
        <pc:graphicFrameChg chg="del mod modGraphic">
          <ac:chgData name="PME RSJD Ska" userId="5cf91b3ea628cd44" providerId="LiveId" clId="{3A67FA03-FF5B-412F-8D64-863A67AFB362}" dt="2022-04-01T04:38:44.670" v="1806" actId="478"/>
          <ac:graphicFrameMkLst>
            <pc:docMk/>
            <pc:sldMk cId="1892794910" sldId="334"/>
            <ac:graphicFrameMk id="28" creationId="{3724C8E5-AF67-4015-A2CF-FF0FC3DAB715}"/>
          </ac:graphicFrameMkLst>
        </pc:graphicFrameChg>
      </pc:sldChg>
      <pc:sldChg chg="modSp mod">
        <pc:chgData name="PME RSJD Ska" userId="5cf91b3ea628cd44" providerId="LiveId" clId="{3A67FA03-FF5B-412F-8D64-863A67AFB362}" dt="2022-04-04T06:51:17.248" v="2280" actId="20577"/>
        <pc:sldMkLst>
          <pc:docMk/>
          <pc:sldMk cId="3193259650" sldId="335"/>
        </pc:sldMkLst>
        <pc:grpChg chg="mod">
          <ac:chgData name="PME RSJD Ska" userId="5cf91b3ea628cd44" providerId="LiveId" clId="{3A67FA03-FF5B-412F-8D64-863A67AFB362}" dt="2022-04-04T06:48:57.289" v="2235" actId="1037"/>
          <ac:grpSpMkLst>
            <pc:docMk/>
            <pc:sldMk cId="3193259650" sldId="335"/>
            <ac:grpSpMk id="2" creationId="{00000000-0000-0000-0000-000000000000}"/>
          </ac:grpSpMkLst>
        </pc:grpChg>
        <pc:graphicFrameChg chg="mod modGraphic">
          <ac:chgData name="PME RSJD Ska" userId="5cf91b3ea628cd44" providerId="LiveId" clId="{3A67FA03-FF5B-412F-8D64-863A67AFB362}" dt="2022-04-04T06:51:17.248" v="2280" actId="20577"/>
          <ac:graphicFrameMkLst>
            <pc:docMk/>
            <pc:sldMk cId="3193259650" sldId="335"/>
            <ac:graphicFrameMk id="14" creationId="{443A8222-6CC6-4A71-928B-3736633C9C39}"/>
          </ac:graphicFrameMkLst>
        </pc:graphicFrameChg>
      </pc:sldChg>
      <pc:sldChg chg="modSp mod">
        <pc:chgData name="PME RSJD Ska" userId="5cf91b3ea628cd44" providerId="LiveId" clId="{3A67FA03-FF5B-412F-8D64-863A67AFB362}" dt="2022-04-08T04:26:26.367" v="3582" actId="20577"/>
        <pc:sldMkLst>
          <pc:docMk/>
          <pc:sldMk cId="459407841" sldId="336"/>
        </pc:sldMkLst>
        <pc:graphicFrameChg chg="modGraphic">
          <ac:chgData name="PME RSJD Ska" userId="5cf91b3ea628cd44" providerId="LiveId" clId="{3A67FA03-FF5B-412F-8D64-863A67AFB362}" dt="2022-04-08T04:26:26.367" v="3582" actId="20577"/>
          <ac:graphicFrameMkLst>
            <pc:docMk/>
            <pc:sldMk cId="459407841" sldId="336"/>
            <ac:graphicFrameMk id="18" creationId="{134DFFC0-F898-49BA-B36D-D7591CC9A77B}"/>
          </ac:graphicFrameMkLst>
        </pc:graphicFrameChg>
      </pc:sldChg>
      <pc:sldChg chg="modSp mod">
        <pc:chgData name="PME RSJD Ska" userId="5cf91b3ea628cd44" providerId="LiveId" clId="{3A67FA03-FF5B-412F-8D64-863A67AFB362}" dt="2022-04-07T02:29:46.379" v="2792" actId="20577"/>
        <pc:sldMkLst>
          <pc:docMk/>
          <pc:sldMk cId="2424241123" sldId="337"/>
        </pc:sldMkLst>
        <pc:grpChg chg="mod">
          <ac:chgData name="PME RSJD Ska" userId="5cf91b3ea628cd44" providerId="LiveId" clId="{3A67FA03-FF5B-412F-8D64-863A67AFB362}" dt="2022-04-06T02:53:05.071" v="2602" actId="1038"/>
          <ac:grpSpMkLst>
            <pc:docMk/>
            <pc:sldMk cId="2424241123" sldId="337"/>
            <ac:grpSpMk id="2" creationId="{00000000-0000-0000-0000-000000000000}"/>
          </ac:grpSpMkLst>
        </pc:grpChg>
        <pc:graphicFrameChg chg="modGraphic">
          <ac:chgData name="PME RSJD Ska" userId="5cf91b3ea628cd44" providerId="LiveId" clId="{3A67FA03-FF5B-412F-8D64-863A67AFB362}" dt="2022-04-07T02:29:46.379" v="2792" actId="20577"/>
          <ac:graphicFrameMkLst>
            <pc:docMk/>
            <pc:sldMk cId="2424241123" sldId="337"/>
            <ac:graphicFrameMk id="16" creationId="{8BF2BBF4-33C3-43AA-B44E-D85352D943C6}"/>
          </ac:graphicFrameMkLst>
        </pc:graphicFrameChg>
      </pc:sldChg>
      <pc:sldChg chg="modSp mod">
        <pc:chgData name="PME RSJD Ska" userId="5cf91b3ea628cd44" providerId="LiveId" clId="{3A67FA03-FF5B-412F-8D64-863A67AFB362}" dt="2022-04-07T02:30:30.405" v="2804" actId="20577"/>
        <pc:sldMkLst>
          <pc:docMk/>
          <pc:sldMk cId="4186150700" sldId="338"/>
        </pc:sldMkLst>
        <pc:graphicFrameChg chg="modGraphic">
          <ac:chgData name="PME RSJD Ska" userId="5cf91b3ea628cd44" providerId="LiveId" clId="{3A67FA03-FF5B-412F-8D64-863A67AFB362}" dt="2022-04-07T02:30:30.405" v="2804" actId="20577"/>
          <ac:graphicFrameMkLst>
            <pc:docMk/>
            <pc:sldMk cId="4186150700" sldId="338"/>
            <ac:graphicFrameMk id="3" creationId="{FB488881-5C92-483C-BFAA-997D76170DB6}"/>
          </ac:graphicFrameMkLst>
        </pc:graphicFrameChg>
      </pc:sldChg>
      <pc:sldChg chg="modSp mod">
        <pc:chgData name="PME RSJD Ska" userId="5cf91b3ea628cd44" providerId="LiveId" clId="{3A67FA03-FF5B-412F-8D64-863A67AFB362}" dt="2022-04-07T02:31:39.936" v="2818" actId="20577"/>
        <pc:sldMkLst>
          <pc:docMk/>
          <pc:sldMk cId="3744541852" sldId="339"/>
        </pc:sldMkLst>
        <pc:graphicFrameChg chg="modGraphic">
          <ac:chgData name="PME RSJD Ska" userId="5cf91b3ea628cd44" providerId="LiveId" clId="{3A67FA03-FF5B-412F-8D64-863A67AFB362}" dt="2022-04-07T02:31:39.936" v="2818" actId="20577"/>
          <ac:graphicFrameMkLst>
            <pc:docMk/>
            <pc:sldMk cId="3744541852" sldId="339"/>
            <ac:graphicFrameMk id="3" creationId="{0051977E-2EBB-447D-8BAD-04EFF016F2BF}"/>
          </ac:graphicFrameMkLst>
        </pc:graphicFrameChg>
      </pc:sldChg>
      <pc:sldChg chg="modSp mod">
        <pc:chgData name="PME RSJD Ska" userId="5cf91b3ea628cd44" providerId="LiveId" clId="{3A67FA03-FF5B-412F-8D64-863A67AFB362}" dt="2022-04-07T02:32:22.341" v="2830" actId="20577"/>
        <pc:sldMkLst>
          <pc:docMk/>
          <pc:sldMk cId="412719254" sldId="340"/>
        </pc:sldMkLst>
        <pc:graphicFrameChg chg="modGraphic">
          <ac:chgData name="PME RSJD Ska" userId="5cf91b3ea628cd44" providerId="LiveId" clId="{3A67FA03-FF5B-412F-8D64-863A67AFB362}" dt="2022-04-07T02:32:22.341" v="2830" actId="20577"/>
          <ac:graphicFrameMkLst>
            <pc:docMk/>
            <pc:sldMk cId="412719254" sldId="340"/>
            <ac:graphicFrameMk id="3" creationId="{3C53B416-E845-4784-9745-898ACD4EAB74}"/>
          </ac:graphicFrameMkLst>
        </pc:graphicFrameChg>
      </pc:sldChg>
      <pc:sldChg chg="modSp mod">
        <pc:chgData name="PME RSJD Ska" userId="5cf91b3ea628cd44" providerId="LiveId" clId="{3A67FA03-FF5B-412F-8D64-863A67AFB362}" dt="2022-04-07T02:33:17.067" v="2842" actId="20577"/>
        <pc:sldMkLst>
          <pc:docMk/>
          <pc:sldMk cId="1286887693" sldId="341"/>
        </pc:sldMkLst>
        <pc:graphicFrameChg chg="modGraphic">
          <ac:chgData name="PME RSJD Ska" userId="5cf91b3ea628cd44" providerId="LiveId" clId="{3A67FA03-FF5B-412F-8D64-863A67AFB362}" dt="2022-04-07T02:33:17.067" v="2842" actId="20577"/>
          <ac:graphicFrameMkLst>
            <pc:docMk/>
            <pc:sldMk cId="1286887693" sldId="341"/>
            <ac:graphicFrameMk id="3" creationId="{A32567D2-6B24-422D-B5B4-7F69D5337C9F}"/>
          </ac:graphicFrameMkLst>
        </pc:graphicFrameChg>
      </pc:sldChg>
      <pc:sldChg chg="modSp mod">
        <pc:chgData name="PME RSJD Ska" userId="5cf91b3ea628cd44" providerId="LiveId" clId="{3A67FA03-FF5B-412F-8D64-863A67AFB362}" dt="2022-04-07T02:33:42.833" v="2851" actId="20577"/>
        <pc:sldMkLst>
          <pc:docMk/>
          <pc:sldMk cId="263787437" sldId="342"/>
        </pc:sldMkLst>
        <pc:graphicFrameChg chg="modGraphic">
          <ac:chgData name="PME RSJD Ska" userId="5cf91b3ea628cd44" providerId="LiveId" clId="{3A67FA03-FF5B-412F-8D64-863A67AFB362}" dt="2022-04-07T02:33:42.833" v="2851" actId="20577"/>
          <ac:graphicFrameMkLst>
            <pc:docMk/>
            <pc:sldMk cId="263787437" sldId="342"/>
            <ac:graphicFrameMk id="3" creationId="{8E4CA493-6153-4028-8BCE-0F2DEEBF8814}"/>
          </ac:graphicFrameMkLst>
        </pc:graphicFrameChg>
      </pc:sldChg>
      <pc:sldChg chg="modSp mod">
        <pc:chgData name="PME RSJD Ska" userId="5cf91b3ea628cd44" providerId="LiveId" clId="{3A67FA03-FF5B-412F-8D64-863A67AFB362}" dt="2022-04-07T02:35:01.167" v="2863" actId="20577"/>
        <pc:sldMkLst>
          <pc:docMk/>
          <pc:sldMk cId="1419243894" sldId="343"/>
        </pc:sldMkLst>
        <pc:graphicFrameChg chg="modGraphic">
          <ac:chgData name="PME RSJD Ska" userId="5cf91b3ea628cd44" providerId="LiveId" clId="{3A67FA03-FF5B-412F-8D64-863A67AFB362}" dt="2022-04-07T02:35:01.167" v="2863" actId="20577"/>
          <ac:graphicFrameMkLst>
            <pc:docMk/>
            <pc:sldMk cId="1419243894" sldId="343"/>
            <ac:graphicFrameMk id="4" creationId="{FB376035-3C7B-442C-8A01-A8237AA78729}"/>
          </ac:graphicFrameMkLst>
        </pc:graphicFrameChg>
      </pc:sldChg>
      <pc:sldChg chg="modSp mod">
        <pc:chgData name="PME RSJD Ska" userId="5cf91b3ea628cd44" providerId="LiveId" clId="{3A67FA03-FF5B-412F-8D64-863A67AFB362}" dt="2022-04-12T07:34:23.572" v="4723" actId="798"/>
        <pc:sldMkLst>
          <pc:docMk/>
          <pc:sldMk cId="1726274755" sldId="344"/>
        </pc:sldMkLst>
        <pc:graphicFrameChg chg="mod modGraphic">
          <ac:chgData name="PME RSJD Ska" userId="5cf91b3ea628cd44" providerId="LiveId" clId="{3A67FA03-FF5B-412F-8D64-863A67AFB362}" dt="2022-04-12T07:34:23.572" v="4723" actId="798"/>
          <ac:graphicFrameMkLst>
            <pc:docMk/>
            <pc:sldMk cId="1726274755" sldId="344"/>
            <ac:graphicFrameMk id="5" creationId="{081A0C3E-7A5E-41F6-A06A-CE303648FE75}"/>
          </ac:graphicFrameMkLst>
        </pc:graphicFrameChg>
      </pc:sldChg>
      <pc:sldChg chg="delSp modSp mod">
        <pc:chgData name="PME RSJD Ska" userId="5cf91b3ea628cd44" providerId="LiveId" clId="{3A67FA03-FF5B-412F-8D64-863A67AFB362}" dt="2022-04-04T02:27:38.828" v="2090" actId="20577"/>
        <pc:sldMkLst>
          <pc:docMk/>
          <pc:sldMk cId="4019242632" sldId="345"/>
        </pc:sldMkLst>
        <pc:graphicFrameChg chg="mod modGraphic">
          <ac:chgData name="PME RSJD Ska" userId="5cf91b3ea628cd44" providerId="LiveId" clId="{3A67FA03-FF5B-412F-8D64-863A67AFB362}" dt="2022-04-04T02:27:38.828" v="2090" actId="20577"/>
          <ac:graphicFrameMkLst>
            <pc:docMk/>
            <pc:sldMk cId="4019242632" sldId="345"/>
            <ac:graphicFrameMk id="4" creationId="{87E110C1-9BA2-4877-9D76-4845011B7CD3}"/>
          </ac:graphicFrameMkLst>
        </pc:graphicFrameChg>
        <pc:graphicFrameChg chg="del modGraphic">
          <ac:chgData name="PME RSJD Ska" userId="5cf91b3ea628cd44" providerId="LiveId" clId="{3A67FA03-FF5B-412F-8D64-863A67AFB362}" dt="2022-03-31T00:53:56.579" v="481" actId="478"/>
          <ac:graphicFrameMkLst>
            <pc:docMk/>
            <pc:sldMk cId="4019242632" sldId="345"/>
            <ac:graphicFrameMk id="5" creationId="{BC0E7070-FAA8-49DD-AE80-6B9387AAA25D}"/>
          </ac:graphicFrameMkLst>
        </pc:graphicFrameChg>
      </pc:sldChg>
      <pc:sldChg chg="modSp mod">
        <pc:chgData name="PME RSJD Ska" userId="5cf91b3ea628cd44" providerId="LiveId" clId="{3A67FA03-FF5B-412F-8D64-863A67AFB362}" dt="2022-04-11T03:40:22.138" v="4047" actId="20577"/>
        <pc:sldMkLst>
          <pc:docMk/>
          <pc:sldMk cId="460041760" sldId="346"/>
        </pc:sldMkLst>
        <pc:graphicFrameChg chg="mod modGraphic">
          <ac:chgData name="PME RSJD Ska" userId="5cf91b3ea628cd44" providerId="LiveId" clId="{3A67FA03-FF5B-412F-8D64-863A67AFB362}" dt="2022-04-11T03:40:22.138" v="4047" actId="20577"/>
          <ac:graphicFrameMkLst>
            <pc:docMk/>
            <pc:sldMk cId="460041760" sldId="346"/>
            <ac:graphicFrameMk id="6" creationId="{5C9ADB83-5CED-47F3-AA81-2A06DE63E3BE}"/>
          </ac:graphicFrameMkLst>
        </pc:graphicFrameChg>
      </pc:sldChg>
      <pc:sldChg chg="modSp mod">
        <pc:chgData name="PME RSJD Ska" userId="5cf91b3ea628cd44" providerId="LiveId" clId="{3A67FA03-FF5B-412F-8D64-863A67AFB362}" dt="2022-04-11T03:39:27.292" v="4041" actId="20577"/>
        <pc:sldMkLst>
          <pc:docMk/>
          <pc:sldMk cId="1498420510" sldId="347"/>
        </pc:sldMkLst>
        <pc:graphicFrameChg chg="mod modGraphic">
          <ac:chgData name="PME RSJD Ska" userId="5cf91b3ea628cd44" providerId="LiveId" clId="{3A67FA03-FF5B-412F-8D64-863A67AFB362}" dt="2022-04-11T03:39:27.292" v="4041" actId="20577"/>
          <ac:graphicFrameMkLst>
            <pc:docMk/>
            <pc:sldMk cId="1498420510" sldId="347"/>
            <ac:graphicFrameMk id="4" creationId="{7513A864-06E4-4FA4-BF98-54EE6E3C1490}"/>
          </ac:graphicFrameMkLst>
        </pc:graphicFrameChg>
      </pc:sldChg>
      <pc:sldChg chg="modSp mod">
        <pc:chgData name="PME RSJD Ska" userId="5cf91b3ea628cd44" providerId="LiveId" clId="{3A67FA03-FF5B-412F-8D64-863A67AFB362}" dt="2022-04-12T07:04:46.395" v="4643" actId="20577"/>
        <pc:sldMkLst>
          <pc:docMk/>
          <pc:sldMk cId="822221272" sldId="348"/>
        </pc:sldMkLst>
        <pc:spChg chg="mod">
          <ac:chgData name="PME RSJD Ska" userId="5cf91b3ea628cd44" providerId="LiveId" clId="{3A67FA03-FF5B-412F-8D64-863A67AFB362}" dt="2022-04-01T03:03:26.231" v="1322" actId="1035"/>
          <ac:spMkLst>
            <pc:docMk/>
            <pc:sldMk cId="822221272" sldId="348"/>
            <ac:spMk id="3" creationId="{00000000-0000-0000-0000-000000000000}"/>
          </ac:spMkLst>
        </pc:spChg>
        <pc:spChg chg="mod">
          <ac:chgData name="PME RSJD Ska" userId="5cf91b3ea628cd44" providerId="LiveId" clId="{3A67FA03-FF5B-412F-8D64-863A67AFB362}" dt="2022-04-01T03:03:59.814" v="1390" actId="1037"/>
          <ac:spMkLst>
            <pc:docMk/>
            <pc:sldMk cId="822221272" sldId="348"/>
            <ac:spMk id="4" creationId="{00000000-0000-0000-0000-000000000000}"/>
          </ac:spMkLst>
        </pc:spChg>
        <pc:graphicFrameChg chg="mod modGraphic">
          <ac:chgData name="PME RSJD Ska" userId="5cf91b3ea628cd44" providerId="LiveId" clId="{3A67FA03-FF5B-412F-8D64-863A67AFB362}" dt="2022-04-12T07:03:59.069" v="4637" actId="20577"/>
          <ac:graphicFrameMkLst>
            <pc:docMk/>
            <pc:sldMk cId="822221272" sldId="348"/>
            <ac:graphicFrameMk id="5" creationId="{64930AB0-CC51-4F46-A17F-161DF1E0F204}"/>
          </ac:graphicFrameMkLst>
        </pc:graphicFrameChg>
        <pc:graphicFrameChg chg="mod modGraphic">
          <ac:chgData name="PME RSJD Ska" userId="5cf91b3ea628cd44" providerId="LiveId" clId="{3A67FA03-FF5B-412F-8D64-863A67AFB362}" dt="2022-04-12T07:04:46.395" v="4643" actId="20577"/>
          <ac:graphicFrameMkLst>
            <pc:docMk/>
            <pc:sldMk cId="822221272" sldId="348"/>
            <ac:graphicFrameMk id="6" creationId="{5C6C4CAC-2524-4079-AF50-2B1A93FFCEEF}"/>
          </ac:graphicFrameMkLst>
        </pc:graphicFrameChg>
      </pc:sldChg>
      <pc:sldChg chg="modSp mod">
        <pc:chgData name="PME RSJD Ska" userId="5cf91b3ea628cd44" providerId="LiveId" clId="{3A67FA03-FF5B-412F-8D64-863A67AFB362}" dt="2022-04-12T07:05:33.010" v="4684" actId="20577"/>
        <pc:sldMkLst>
          <pc:docMk/>
          <pc:sldMk cId="2702072554" sldId="349"/>
        </pc:sldMkLst>
        <pc:spChg chg="mod">
          <ac:chgData name="PME RSJD Ska" userId="5cf91b3ea628cd44" providerId="LiveId" clId="{3A67FA03-FF5B-412F-8D64-863A67AFB362}" dt="2022-04-08T02:05:11.347" v="3325" actId="1037"/>
          <ac:spMkLst>
            <pc:docMk/>
            <pc:sldMk cId="2702072554" sldId="349"/>
            <ac:spMk id="3" creationId="{00000000-0000-0000-0000-000000000000}"/>
          </ac:spMkLst>
        </pc:spChg>
        <pc:spChg chg="mod">
          <ac:chgData name="PME RSJD Ska" userId="5cf91b3ea628cd44" providerId="LiveId" clId="{3A67FA03-FF5B-412F-8D64-863A67AFB362}" dt="2022-04-08T02:05:47.658" v="3473" actId="1037"/>
          <ac:spMkLst>
            <pc:docMk/>
            <pc:sldMk cId="2702072554" sldId="349"/>
            <ac:spMk id="4" creationId="{00000000-0000-0000-0000-000000000000}"/>
          </ac:spMkLst>
        </pc:spChg>
        <pc:graphicFrameChg chg="mod modGraphic">
          <ac:chgData name="PME RSJD Ska" userId="5cf91b3ea628cd44" providerId="LiveId" clId="{3A67FA03-FF5B-412F-8D64-863A67AFB362}" dt="2022-04-12T07:05:11.502" v="4649" actId="20577"/>
          <ac:graphicFrameMkLst>
            <pc:docMk/>
            <pc:sldMk cId="2702072554" sldId="349"/>
            <ac:graphicFrameMk id="5" creationId="{6A62A4A1-55F7-4487-AAC1-C088D6C2EAAB}"/>
          </ac:graphicFrameMkLst>
        </pc:graphicFrameChg>
        <pc:graphicFrameChg chg="mod modGraphic">
          <ac:chgData name="PME RSJD Ska" userId="5cf91b3ea628cd44" providerId="LiveId" clId="{3A67FA03-FF5B-412F-8D64-863A67AFB362}" dt="2022-04-12T07:05:33.010" v="4684" actId="20577"/>
          <ac:graphicFrameMkLst>
            <pc:docMk/>
            <pc:sldMk cId="2702072554" sldId="349"/>
            <ac:graphicFrameMk id="7" creationId="{B871FC0D-3CC7-43FF-89C5-58435ED0ECDD}"/>
          </ac:graphicFrameMkLst>
        </pc:graphicFrameChg>
      </pc:sldChg>
      <pc:sldChg chg="modSp mod">
        <pc:chgData name="PME RSJD Ska" userId="5cf91b3ea628cd44" providerId="LiveId" clId="{3A67FA03-FF5B-412F-8D64-863A67AFB362}" dt="2022-04-11T02:36:40.482" v="3943" actId="20577"/>
        <pc:sldMkLst>
          <pc:docMk/>
          <pc:sldMk cId="2719609671" sldId="350"/>
        </pc:sldMkLst>
        <pc:graphicFrameChg chg="modGraphic">
          <ac:chgData name="PME RSJD Ska" userId="5cf91b3ea628cd44" providerId="LiveId" clId="{3A67FA03-FF5B-412F-8D64-863A67AFB362}" dt="2022-04-08T04:27:09.092" v="3601" actId="20577"/>
          <ac:graphicFrameMkLst>
            <pc:docMk/>
            <pc:sldMk cId="2719609671" sldId="350"/>
            <ac:graphicFrameMk id="6" creationId="{250280CA-8451-4524-B7CE-7B81E3428D7A}"/>
          </ac:graphicFrameMkLst>
        </pc:graphicFrameChg>
        <pc:graphicFrameChg chg="mod modGraphic">
          <ac:chgData name="PME RSJD Ska" userId="5cf91b3ea628cd44" providerId="LiveId" clId="{3A67FA03-FF5B-412F-8D64-863A67AFB362}" dt="2022-04-11T02:36:40.482" v="3943" actId="20577"/>
          <ac:graphicFrameMkLst>
            <pc:docMk/>
            <pc:sldMk cId="2719609671" sldId="350"/>
            <ac:graphicFrameMk id="8" creationId="{D475F56A-8EBD-4950-9EFF-84B2795A7006}"/>
          </ac:graphicFrameMkLst>
        </pc:graphicFrameChg>
      </pc:sldChg>
      <pc:sldChg chg="modSp mod">
        <pc:chgData name="PME RSJD Ska" userId="5cf91b3ea628cd44" providerId="LiveId" clId="{3A67FA03-FF5B-412F-8D64-863A67AFB362}" dt="2022-04-12T07:05:55.462" v="4713" actId="20577"/>
        <pc:sldMkLst>
          <pc:docMk/>
          <pc:sldMk cId="2688222577" sldId="351"/>
        </pc:sldMkLst>
        <pc:spChg chg="mod">
          <ac:chgData name="PME RSJD Ska" userId="5cf91b3ea628cd44" providerId="LiveId" clId="{3A67FA03-FF5B-412F-8D64-863A67AFB362}" dt="2022-04-06T02:47:15.191" v="2519" actId="1036"/>
          <ac:spMkLst>
            <pc:docMk/>
            <pc:sldMk cId="2688222577" sldId="351"/>
            <ac:spMk id="4" creationId="{00000000-0000-0000-0000-000000000000}"/>
          </ac:spMkLst>
        </pc:spChg>
        <pc:graphicFrameChg chg="mod modGraphic">
          <ac:chgData name="PME RSJD Ska" userId="5cf91b3ea628cd44" providerId="LiveId" clId="{3A67FA03-FF5B-412F-8D64-863A67AFB362}" dt="2022-04-08T06:46:59.903" v="3868" actId="20577"/>
          <ac:graphicFrameMkLst>
            <pc:docMk/>
            <pc:sldMk cId="2688222577" sldId="351"/>
            <ac:graphicFrameMk id="5" creationId="{6859E58E-DC91-4D83-A89F-57CC7C696DBE}"/>
          </ac:graphicFrameMkLst>
        </pc:graphicFrameChg>
        <pc:graphicFrameChg chg="mod modGraphic">
          <ac:chgData name="PME RSJD Ska" userId="5cf91b3ea628cd44" providerId="LiveId" clId="{3A67FA03-FF5B-412F-8D64-863A67AFB362}" dt="2022-04-12T07:05:55.462" v="4713" actId="20577"/>
          <ac:graphicFrameMkLst>
            <pc:docMk/>
            <pc:sldMk cId="2688222577" sldId="351"/>
            <ac:graphicFrameMk id="7" creationId="{AF857BA6-D424-48D5-8930-4D346627C04A}"/>
          </ac:graphicFrameMkLst>
        </pc:graphicFrameChg>
      </pc:sldChg>
      <pc:sldChg chg="modSp mod">
        <pc:chgData name="PME RSJD Ska" userId="5cf91b3ea628cd44" providerId="LiveId" clId="{3A67FA03-FF5B-412F-8D64-863A67AFB362}" dt="2022-04-11T02:35:56.005" v="3935" actId="20577"/>
        <pc:sldMkLst>
          <pc:docMk/>
          <pc:sldMk cId="1379051140" sldId="352"/>
        </pc:sldMkLst>
        <pc:graphicFrameChg chg="modGraphic">
          <ac:chgData name="PME RSJD Ska" userId="5cf91b3ea628cd44" providerId="LiveId" clId="{3A67FA03-FF5B-412F-8D64-863A67AFB362}" dt="2022-04-11T02:35:56.005" v="3935" actId="20577"/>
          <ac:graphicFrameMkLst>
            <pc:docMk/>
            <pc:sldMk cId="1379051140" sldId="352"/>
            <ac:graphicFrameMk id="4" creationId="{5859E9B2-7A64-4321-B800-D0E8E287873F}"/>
          </ac:graphicFrameMkLst>
        </pc:graphicFrameChg>
      </pc:sldChg>
      <pc:sldChg chg="modSp mod">
        <pc:chgData name="PME RSJD Ska" userId="5cf91b3ea628cd44" providerId="LiveId" clId="{3A67FA03-FF5B-412F-8D64-863A67AFB362}" dt="2022-04-06T06:27:18.342" v="2628" actId="20577"/>
        <pc:sldMkLst>
          <pc:docMk/>
          <pc:sldMk cId="2044282698" sldId="353"/>
        </pc:sldMkLst>
        <pc:graphicFrameChg chg="mod modGraphic">
          <ac:chgData name="PME RSJD Ska" userId="5cf91b3ea628cd44" providerId="LiveId" clId="{3A67FA03-FF5B-412F-8D64-863A67AFB362}" dt="2022-04-06T06:27:07.224" v="2624" actId="20577"/>
          <ac:graphicFrameMkLst>
            <pc:docMk/>
            <pc:sldMk cId="2044282698" sldId="353"/>
            <ac:graphicFrameMk id="5" creationId="{BB7FC863-3CF0-4F22-9AF3-53B65E86C8DF}"/>
          </ac:graphicFrameMkLst>
        </pc:graphicFrameChg>
        <pc:graphicFrameChg chg="mod modGraphic">
          <ac:chgData name="PME RSJD Ska" userId="5cf91b3ea628cd44" providerId="LiveId" clId="{3A67FA03-FF5B-412F-8D64-863A67AFB362}" dt="2022-04-06T06:27:18.342" v="2628" actId="20577"/>
          <ac:graphicFrameMkLst>
            <pc:docMk/>
            <pc:sldMk cId="2044282698" sldId="353"/>
            <ac:graphicFrameMk id="6" creationId="{53E56594-803F-4995-9101-BA6FC38F66A4}"/>
          </ac:graphicFrameMkLst>
        </pc:graphicFrameChg>
      </pc:sldChg>
      <pc:sldChg chg="modSp mod">
        <pc:chgData name="PME RSJD Ska" userId="5cf91b3ea628cd44" providerId="LiveId" clId="{3A67FA03-FF5B-412F-8D64-863A67AFB362}" dt="2022-04-11T07:18:20.573" v="4313" actId="20577"/>
        <pc:sldMkLst>
          <pc:docMk/>
          <pc:sldMk cId="603808283" sldId="354"/>
        </pc:sldMkLst>
        <pc:graphicFrameChg chg="mod modGraphic">
          <ac:chgData name="PME RSJD Ska" userId="5cf91b3ea628cd44" providerId="LiveId" clId="{3A67FA03-FF5B-412F-8D64-863A67AFB362}" dt="2022-04-11T07:18:20.573" v="4313" actId="20577"/>
          <ac:graphicFrameMkLst>
            <pc:docMk/>
            <pc:sldMk cId="603808283" sldId="354"/>
            <ac:graphicFrameMk id="5" creationId="{1AAB34C9-7162-4DC2-838E-FD1504808EA9}"/>
          </ac:graphicFrameMkLst>
        </pc:graphicFrameChg>
        <pc:graphicFrameChg chg="modGraphic">
          <ac:chgData name="PME RSJD Ska" userId="5cf91b3ea628cd44" providerId="LiveId" clId="{3A67FA03-FF5B-412F-8D64-863A67AFB362}" dt="2022-04-11T00:49:51.864" v="3880" actId="20577"/>
          <ac:graphicFrameMkLst>
            <pc:docMk/>
            <pc:sldMk cId="603808283" sldId="354"/>
            <ac:graphicFrameMk id="6" creationId="{18397A8B-FA7D-4A74-8202-02DCBC4DF650}"/>
          </ac:graphicFrameMkLst>
        </pc:graphicFrameChg>
      </pc:sldChg>
      <pc:sldChg chg="modSp mod">
        <pc:chgData name="PME RSJD Ska" userId="5cf91b3ea628cd44" providerId="LiveId" clId="{3A67FA03-FF5B-412F-8D64-863A67AFB362}" dt="2022-04-07T04:46:25.397" v="3144" actId="20577"/>
        <pc:sldMkLst>
          <pc:docMk/>
          <pc:sldMk cId="4244113889" sldId="355"/>
        </pc:sldMkLst>
        <pc:spChg chg="mod">
          <ac:chgData name="PME RSJD Ska" userId="5cf91b3ea628cd44" providerId="LiveId" clId="{3A67FA03-FF5B-412F-8D64-863A67AFB362}" dt="2022-04-07T02:36:34.405" v="2952" actId="1038"/>
          <ac:spMkLst>
            <pc:docMk/>
            <pc:sldMk cId="4244113889" sldId="355"/>
            <ac:spMk id="20" creationId="{2F221B31-8C44-4027-9761-27C857C7F976}"/>
          </ac:spMkLst>
        </pc:spChg>
        <pc:graphicFrameChg chg="mod modGraphic">
          <ac:chgData name="PME RSJD Ska" userId="5cf91b3ea628cd44" providerId="LiveId" clId="{3A67FA03-FF5B-412F-8D64-863A67AFB362}" dt="2022-04-07T04:46:01.976" v="3140" actId="20577"/>
          <ac:graphicFrameMkLst>
            <pc:docMk/>
            <pc:sldMk cId="4244113889" sldId="355"/>
            <ac:graphicFrameMk id="13" creationId="{5E446848-3513-4462-9102-A534BB49F219}"/>
          </ac:graphicFrameMkLst>
        </pc:graphicFrameChg>
        <pc:graphicFrameChg chg="mod modGraphic">
          <ac:chgData name="PME RSJD Ska" userId="5cf91b3ea628cd44" providerId="LiveId" clId="{3A67FA03-FF5B-412F-8D64-863A67AFB362}" dt="2022-04-07T04:46:25.397" v="3144" actId="20577"/>
          <ac:graphicFrameMkLst>
            <pc:docMk/>
            <pc:sldMk cId="4244113889" sldId="355"/>
            <ac:graphicFrameMk id="14" creationId="{8D19E686-7D64-46A8-ABE5-546F34D8058C}"/>
          </ac:graphicFrameMkLst>
        </pc:graphicFrameChg>
      </pc:sldChg>
      <pc:sldChg chg="modSp mod">
        <pc:chgData name="PME RSJD Ska" userId="5cf91b3ea628cd44" providerId="LiveId" clId="{3A67FA03-FF5B-412F-8D64-863A67AFB362}" dt="2022-03-31T00:46:16.893" v="427" actId="20577"/>
        <pc:sldMkLst>
          <pc:docMk/>
          <pc:sldMk cId="382294222" sldId="356"/>
        </pc:sldMkLst>
        <pc:graphicFrameChg chg="modGraphic">
          <ac:chgData name="PME RSJD Ska" userId="5cf91b3ea628cd44" providerId="LiveId" clId="{3A67FA03-FF5B-412F-8D64-863A67AFB362}" dt="2022-03-31T00:46:16.893" v="427" actId="20577"/>
          <ac:graphicFrameMkLst>
            <pc:docMk/>
            <pc:sldMk cId="382294222" sldId="356"/>
            <ac:graphicFrameMk id="26" creationId="{80441A0E-4F54-4A04-9574-67F741EE09FB}"/>
          </ac:graphicFrameMkLst>
        </pc:graphicFrameChg>
      </pc:sldChg>
      <pc:sldChg chg="modSp mod">
        <pc:chgData name="PME RSJD Ska" userId="5cf91b3ea628cd44" providerId="LiveId" clId="{3A67FA03-FF5B-412F-8D64-863A67AFB362}" dt="2022-03-31T00:46:37.139" v="432" actId="20577"/>
        <pc:sldMkLst>
          <pc:docMk/>
          <pc:sldMk cId="942914280" sldId="357"/>
        </pc:sldMkLst>
        <pc:graphicFrameChg chg="modGraphic">
          <ac:chgData name="PME RSJD Ska" userId="5cf91b3ea628cd44" providerId="LiveId" clId="{3A67FA03-FF5B-412F-8D64-863A67AFB362}" dt="2022-03-31T00:46:37.139" v="432" actId="20577"/>
          <ac:graphicFrameMkLst>
            <pc:docMk/>
            <pc:sldMk cId="942914280" sldId="357"/>
            <ac:graphicFrameMk id="15" creationId="{2CF9DBE6-CF3A-4464-BD25-684E70E4CA78}"/>
          </ac:graphicFrameMkLst>
        </pc:graphicFrameChg>
      </pc:sldChg>
      <pc:sldChg chg="modSp mod">
        <pc:chgData name="PME RSJD Ska" userId="5cf91b3ea628cd44" providerId="LiveId" clId="{3A67FA03-FF5B-412F-8D64-863A67AFB362}" dt="2022-03-31T00:46:55.914" v="437" actId="20577"/>
        <pc:sldMkLst>
          <pc:docMk/>
          <pc:sldMk cId="920051112" sldId="358"/>
        </pc:sldMkLst>
        <pc:graphicFrameChg chg="modGraphic">
          <ac:chgData name="PME RSJD Ska" userId="5cf91b3ea628cd44" providerId="LiveId" clId="{3A67FA03-FF5B-412F-8D64-863A67AFB362}" dt="2022-03-31T00:46:55.914" v="437" actId="20577"/>
          <ac:graphicFrameMkLst>
            <pc:docMk/>
            <pc:sldMk cId="920051112" sldId="358"/>
            <ac:graphicFrameMk id="19" creationId="{FFE13B08-1E38-4D87-8326-BFF759AB55F4}"/>
          </ac:graphicFrameMkLst>
        </pc:graphicFrameChg>
      </pc:sldChg>
      <pc:sldChg chg="modSp mod">
        <pc:chgData name="PME RSJD Ska" userId="5cf91b3ea628cd44" providerId="LiveId" clId="{3A67FA03-FF5B-412F-8D64-863A67AFB362}" dt="2022-04-05T07:23:10.706" v="2343" actId="20577"/>
        <pc:sldMkLst>
          <pc:docMk/>
          <pc:sldMk cId="2095888527" sldId="359"/>
        </pc:sldMkLst>
        <pc:graphicFrameChg chg="modGraphic">
          <ac:chgData name="PME RSJD Ska" userId="5cf91b3ea628cd44" providerId="LiveId" clId="{3A67FA03-FF5B-412F-8D64-863A67AFB362}" dt="2022-04-05T07:23:10.706" v="2343" actId="20577"/>
          <ac:graphicFrameMkLst>
            <pc:docMk/>
            <pc:sldMk cId="2095888527" sldId="359"/>
            <ac:graphicFrameMk id="47" creationId="{3EF375C1-D33A-45A2-A259-5C6A186B47C5}"/>
          </ac:graphicFrameMkLst>
        </pc:graphicFrameChg>
      </pc:sldChg>
      <pc:sldChg chg="modSp mod">
        <pc:chgData name="PME RSJD Ska" userId="5cf91b3ea628cd44" providerId="LiveId" clId="{3A67FA03-FF5B-412F-8D64-863A67AFB362}" dt="2022-04-07T06:06:35.396" v="3166" actId="20577"/>
        <pc:sldMkLst>
          <pc:docMk/>
          <pc:sldMk cId="132870862" sldId="360"/>
        </pc:sldMkLst>
        <pc:graphicFrameChg chg="modGraphic">
          <ac:chgData name="PME RSJD Ska" userId="5cf91b3ea628cd44" providerId="LiveId" clId="{3A67FA03-FF5B-412F-8D64-863A67AFB362}" dt="2022-04-07T06:06:35.396" v="3166" actId="20577"/>
          <ac:graphicFrameMkLst>
            <pc:docMk/>
            <pc:sldMk cId="132870862" sldId="360"/>
            <ac:graphicFrameMk id="5" creationId="{B269289F-F119-4152-B1B0-79E7BEBFF394}"/>
          </ac:graphicFrameMkLst>
        </pc:graphicFrameChg>
      </pc:sldChg>
      <pc:sldChg chg="modSp mod">
        <pc:chgData name="PME RSJD Ska" userId="5cf91b3ea628cd44" providerId="LiveId" clId="{3A67FA03-FF5B-412F-8D64-863A67AFB362}" dt="2022-04-13T02:58:33.924" v="4930" actId="27918"/>
        <pc:sldMkLst>
          <pc:docMk/>
          <pc:sldMk cId="1820511344" sldId="363"/>
        </pc:sldMkLst>
        <pc:spChg chg="mod">
          <ac:chgData name="PME RSJD Ska" userId="5cf91b3ea628cd44" providerId="LiveId" clId="{3A67FA03-FF5B-412F-8D64-863A67AFB362}" dt="2022-04-13T02:57:47.829" v="4921" actId="20577"/>
          <ac:spMkLst>
            <pc:docMk/>
            <pc:sldMk cId="1820511344" sldId="363"/>
            <ac:spMk id="11" creationId="{CB4E4DC4-6C46-4EB3-96DA-0C27185022DD}"/>
          </ac:spMkLst>
        </pc:spChg>
        <pc:spChg chg="mod">
          <ac:chgData name="PME RSJD Ska" userId="5cf91b3ea628cd44" providerId="LiveId" clId="{3A67FA03-FF5B-412F-8D64-863A67AFB362}" dt="2022-04-13T02:57:57.041" v="4925" actId="20577"/>
          <ac:spMkLst>
            <pc:docMk/>
            <pc:sldMk cId="1820511344" sldId="363"/>
            <ac:spMk id="12" creationId="{CB4E4DC4-6C46-4EB3-96DA-0C27185022DD}"/>
          </ac:spMkLst>
        </pc:spChg>
        <pc:spChg chg="mod">
          <ac:chgData name="PME RSJD Ska" userId="5cf91b3ea628cd44" providerId="LiveId" clId="{3A67FA03-FF5B-412F-8D64-863A67AFB362}" dt="2022-04-01T04:21:37.623" v="1795" actId="20577"/>
          <ac:spMkLst>
            <pc:docMk/>
            <pc:sldMk cId="1820511344" sldId="363"/>
            <ac:spMk id="105" creationId="{00000000-0000-0000-0000-000000000000}"/>
          </ac:spMkLst>
        </pc:spChg>
      </pc:sldChg>
      <pc:sldChg chg="modSp mod">
        <pc:chgData name="PME RSJD Ska" userId="5cf91b3ea628cd44" providerId="LiveId" clId="{3A67FA03-FF5B-412F-8D64-863A67AFB362}" dt="2022-04-11T03:57:15.562" v="4122"/>
        <pc:sldMkLst>
          <pc:docMk/>
          <pc:sldMk cId="1374561252" sldId="364"/>
        </pc:sldMkLst>
        <pc:spChg chg="mod">
          <ac:chgData name="PME RSJD Ska" userId="5cf91b3ea628cd44" providerId="LiveId" clId="{3A67FA03-FF5B-412F-8D64-863A67AFB362}" dt="2022-04-11T03:52:57.550" v="4116" actId="20577"/>
          <ac:spMkLst>
            <pc:docMk/>
            <pc:sldMk cId="1374561252" sldId="364"/>
            <ac:spMk id="17" creationId="{3C0A0E65-5F28-4524-BB03-323126EB7739}"/>
          </ac:spMkLst>
        </pc:spChg>
        <pc:graphicFrameChg chg="mod">
          <ac:chgData name="PME RSJD Ska" userId="5cf91b3ea628cd44" providerId="LiveId" clId="{3A67FA03-FF5B-412F-8D64-863A67AFB362}" dt="2022-04-11T03:57:15.562" v="4122"/>
          <ac:graphicFrameMkLst>
            <pc:docMk/>
            <pc:sldMk cId="1374561252" sldId="364"/>
            <ac:graphicFrameMk id="32" creationId="{00000000-0000-0000-0000-000000000000}"/>
          </ac:graphicFrameMkLst>
        </pc:graphicFrameChg>
      </pc:sldChg>
      <pc:sldChg chg="addSp delSp modSp mod">
        <pc:chgData name="PME RSJD Ska" userId="5cf91b3ea628cd44" providerId="LiveId" clId="{3A67FA03-FF5B-412F-8D64-863A67AFB362}" dt="2022-04-11T06:09:14.460" v="4144" actId="14100"/>
        <pc:sldMkLst>
          <pc:docMk/>
          <pc:sldMk cId="2623631765" sldId="366"/>
        </pc:sldMkLst>
        <pc:picChg chg="add mod">
          <ac:chgData name="PME RSJD Ska" userId="5cf91b3ea628cd44" providerId="LiveId" clId="{3A67FA03-FF5B-412F-8D64-863A67AFB362}" dt="2022-04-11T06:09:14.460" v="4144" actId="14100"/>
          <ac:picMkLst>
            <pc:docMk/>
            <pc:sldMk cId="2623631765" sldId="366"/>
            <ac:picMk id="3" creationId="{8979AB48-6566-475E-B055-F68CC84EC885}"/>
          </ac:picMkLst>
        </pc:picChg>
        <pc:picChg chg="del">
          <ac:chgData name="PME RSJD Ska" userId="5cf91b3ea628cd44" providerId="LiveId" clId="{3A67FA03-FF5B-412F-8D64-863A67AFB362}" dt="2022-04-11T04:02:37.988" v="4131" actId="478"/>
          <ac:picMkLst>
            <pc:docMk/>
            <pc:sldMk cId="2623631765" sldId="366"/>
            <ac:picMk id="11" creationId="{9F0151DA-769F-468D-AD54-1ED9CF817996}"/>
          </ac:picMkLst>
        </pc:picChg>
      </pc:sldChg>
      <pc:sldChg chg="addSp delSp modSp mod">
        <pc:chgData name="PME RSJD Ska" userId="5cf91b3ea628cd44" providerId="LiveId" clId="{3A67FA03-FF5B-412F-8D64-863A67AFB362}" dt="2022-04-11T06:09:42.852" v="4146" actId="14100"/>
        <pc:sldMkLst>
          <pc:docMk/>
          <pc:sldMk cId="3072997519" sldId="368"/>
        </pc:sldMkLst>
        <pc:picChg chg="del">
          <ac:chgData name="PME RSJD Ska" userId="5cf91b3ea628cd44" providerId="LiveId" clId="{3A67FA03-FF5B-412F-8D64-863A67AFB362}" dt="2022-04-11T04:03:34.260" v="4133" actId="478"/>
          <ac:picMkLst>
            <pc:docMk/>
            <pc:sldMk cId="3072997519" sldId="368"/>
            <ac:picMk id="3" creationId="{DE8360FA-1741-4F42-A4AE-A70A87C4B85E}"/>
          </ac:picMkLst>
        </pc:picChg>
        <pc:picChg chg="add mod">
          <ac:chgData name="PME RSJD Ska" userId="5cf91b3ea628cd44" providerId="LiveId" clId="{3A67FA03-FF5B-412F-8D64-863A67AFB362}" dt="2022-04-11T06:09:42.852" v="4146" actId="14100"/>
          <ac:picMkLst>
            <pc:docMk/>
            <pc:sldMk cId="3072997519" sldId="368"/>
            <ac:picMk id="6" creationId="{8EDC00C7-E02C-4248-B8E7-9CCB345BC3C1}"/>
          </ac:picMkLst>
        </pc:picChg>
      </pc:sldChg>
      <pc:sldChg chg="modSp mod">
        <pc:chgData name="PME RSJD Ska" userId="5cf91b3ea628cd44" providerId="LiveId" clId="{3A67FA03-FF5B-412F-8D64-863A67AFB362}" dt="2022-04-18T07:14:05.024" v="5112" actId="1076"/>
        <pc:sldMkLst>
          <pc:docMk/>
          <pc:sldMk cId="1607254917" sldId="370"/>
        </pc:sldMkLst>
        <pc:spChg chg="mod">
          <ac:chgData name="PME RSJD Ska" userId="5cf91b3ea628cd44" providerId="LiveId" clId="{3A67FA03-FF5B-412F-8D64-863A67AFB362}" dt="2022-04-11T06:46:20.204" v="4278" actId="20577"/>
          <ac:spMkLst>
            <pc:docMk/>
            <pc:sldMk cId="1607254917" sldId="370"/>
            <ac:spMk id="22" creationId="{E2B03264-CD72-4B8B-B1CD-23F3C3101295}"/>
          </ac:spMkLst>
        </pc:spChg>
        <pc:spChg chg="mod">
          <ac:chgData name="PME RSJD Ska" userId="5cf91b3ea628cd44" providerId="LiveId" clId="{3A67FA03-FF5B-412F-8D64-863A67AFB362}" dt="2022-04-11T06:46:56.595" v="4288" actId="20577"/>
          <ac:spMkLst>
            <pc:docMk/>
            <pc:sldMk cId="1607254917" sldId="370"/>
            <ac:spMk id="23" creationId="{16A4E5D8-AAE2-4587-A105-6DD6F1576C8E}"/>
          </ac:spMkLst>
        </pc:spChg>
        <pc:spChg chg="mod">
          <ac:chgData name="PME RSJD Ska" userId="5cf91b3ea628cd44" providerId="LiveId" clId="{3A67FA03-FF5B-412F-8D64-863A67AFB362}" dt="2022-04-18T07:14:05.024" v="5112" actId="1076"/>
          <ac:spMkLst>
            <pc:docMk/>
            <pc:sldMk cId="1607254917" sldId="370"/>
            <ac:spMk id="67" creationId="{00000000-0000-0000-0000-000000000000}"/>
          </ac:spMkLst>
        </pc:spChg>
        <pc:spChg chg="mod">
          <ac:chgData name="PME RSJD Ska" userId="5cf91b3ea628cd44" providerId="LiveId" clId="{3A67FA03-FF5B-412F-8D64-863A67AFB362}" dt="2022-04-11T07:07:06.373" v="4296" actId="20577"/>
          <ac:spMkLst>
            <pc:docMk/>
            <pc:sldMk cId="1607254917" sldId="370"/>
            <ac:spMk id="70" creationId="{00000000-0000-0000-0000-000000000000}"/>
          </ac:spMkLst>
        </pc:spChg>
        <pc:graphicFrameChg chg="mod">
          <ac:chgData name="PME RSJD Ska" userId="5cf91b3ea628cd44" providerId="LiveId" clId="{3A67FA03-FF5B-412F-8D64-863A67AFB362}" dt="2022-04-11T06:45:07.764" v="4265"/>
          <ac:graphicFrameMkLst>
            <pc:docMk/>
            <pc:sldMk cId="1607254917" sldId="370"/>
            <ac:graphicFrameMk id="24" creationId="{6908582C-79E8-436B-954F-CC9A7240C774}"/>
          </ac:graphicFrameMkLst>
        </pc:graphicFrameChg>
        <pc:graphicFrameChg chg="mod">
          <ac:chgData name="PME RSJD Ska" userId="5cf91b3ea628cd44" providerId="LiveId" clId="{3A67FA03-FF5B-412F-8D64-863A67AFB362}" dt="2022-04-11T06:37:04.502" v="4209" actId="20577"/>
          <ac:graphicFrameMkLst>
            <pc:docMk/>
            <pc:sldMk cId="1607254917" sldId="370"/>
            <ac:graphicFrameMk id="25" creationId="{C0341E77-F7D6-4970-896E-1CA2AC7EE725}"/>
          </ac:graphicFrameMkLst>
        </pc:graphicFrameChg>
        <pc:graphicFrameChg chg="mod">
          <ac:chgData name="PME RSJD Ska" userId="5cf91b3ea628cd44" providerId="LiveId" clId="{3A67FA03-FF5B-412F-8D64-863A67AFB362}" dt="2022-04-11T06:39:17.765" v="4234" actId="20577"/>
          <ac:graphicFrameMkLst>
            <pc:docMk/>
            <pc:sldMk cId="1607254917" sldId="370"/>
            <ac:graphicFrameMk id="26" creationId="{474D0D2E-365C-415A-8BFA-EABD9C618841}"/>
          </ac:graphicFrameMkLst>
        </pc:graphicFrameChg>
      </pc:sldChg>
      <pc:sldChg chg="addSp delSp modSp mod">
        <pc:chgData name="PME RSJD Ska" userId="5cf91b3ea628cd44" providerId="LiveId" clId="{3A67FA03-FF5B-412F-8D64-863A67AFB362}" dt="2022-04-11T06:34:57.501" v="4159" actId="14100"/>
        <pc:sldMkLst>
          <pc:docMk/>
          <pc:sldMk cId="291287335" sldId="371"/>
        </pc:sldMkLst>
        <pc:picChg chg="del">
          <ac:chgData name="PME RSJD Ska" userId="5cf91b3ea628cd44" providerId="LiveId" clId="{3A67FA03-FF5B-412F-8D64-863A67AFB362}" dt="2022-04-11T04:04:47.725" v="4135" actId="478"/>
          <ac:picMkLst>
            <pc:docMk/>
            <pc:sldMk cId="291287335" sldId="371"/>
            <ac:picMk id="3" creationId="{CEFD214A-5918-4FF1-93A5-7F1DB4C26407}"/>
          </ac:picMkLst>
        </pc:picChg>
        <pc:picChg chg="add mod">
          <ac:chgData name="PME RSJD Ska" userId="5cf91b3ea628cd44" providerId="LiveId" clId="{3A67FA03-FF5B-412F-8D64-863A67AFB362}" dt="2022-04-11T06:34:57.501" v="4159" actId="14100"/>
          <ac:picMkLst>
            <pc:docMk/>
            <pc:sldMk cId="291287335" sldId="371"/>
            <ac:picMk id="6" creationId="{0385CF3A-ED66-4B7A-B7D0-4DD38595DBCF}"/>
          </ac:picMkLst>
        </pc:picChg>
      </pc:sldChg>
      <pc:sldChg chg="mod">
        <pc:chgData name="PME RSJD Ska" userId="5cf91b3ea628cd44" providerId="LiveId" clId="{3A67FA03-FF5B-412F-8D64-863A67AFB362}" dt="2022-04-11T04:00:37.294" v="4130" actId="27918"/>
        <pc:sldMkLst>
          <pc:docMk/>
          <pc:sldMk cId="596436380" sldId="372"/>
        </pc:sldMkLst>
      </pc:sldChg>
      <pc:sldChg chg="delSp modSp add mod">
        <pc:chgData name="PME RSJD Ska" userId="5cf91b3ea628cd44" providerId="LiveId" clId="{3A67FA03-FF5B-412F-8D64-863A67AFB362}" dt="2022-04-12T07:34:08.094" v="4718" actId="798"/>
        <pc:sldMkLst>
          <pc:docMk/>
          <pc:sldMk cId="3952023343" sldId="373"/>
        </pc:sldMkLst>
        <pc:graphicFrameChg chg="del modGraphic">
          <ac:chgData name="PME RSJD Ska" userId="5cf91b3ea628cd44" providerId="LiveId" clId="{3A67FA03-FF5B-412F-8D64-863A67AFB362}" dt="2022-03-31T00:55:56.671" v="528" actId="478"/>
          <ac:graphicFrameMkLst>
            <pc:docMk/>
            <pc:sldMk cId="3952023343" sldId="373"/>
            <ac:graphicFrameMk id="4" creationId="{87E110C1-9BA2-4877-9D76-4845011B7CD3}"/>
          </ac:graphicFrameMkLst>
        </pc:graphicFrameChg>
        <pc:graphicFrameChg chg="mod modGraphic">
          <ac:chgData name="PME RSJD Ska" userId="5cf91b3ea628cd44" providerId="LiveId" clId="{3A67FA03-FF5B-412F-8D64-863A67AFB362}" dt="2022-04-12T07:34:08.094" v="4718" actId="798"/>
          <ac:graphicFrameMkLst>
            <pc:docMk/>
            <pc:sldMk cId="3952023343" sldId="373"/>
            <ac:graphicFrameMk id="5" creationId="{BC0E7070-FAA8-49DD-AE80-6B9387AAA25D}"/>
          </ac:graphicFrameMkLst>
        </pc:graphicFrameChg>
      </pc:sldChg>
      <pc:sldChg chg="delSp modSp add mod">
        <pc:chgData name="PME RSJD Ska" userId="5cf91b3ea628cd44" providerId="LiveId" clId="{3A67FA03-FF5B-412F-8D64-863A67AFB362}" dt="2022-04-08T06:32:06.773" v="3669" actId="20577"/>
        <pc:sldMkLst>
          <pc:docMk/>
          <pc:sldMk cId="727106012" sldId="374"/>
        </pc:sldMkLst>
        <pc:spChg chg="mod">
          <ac:chgData name="PME RSJD Ska" userId="5cf91b3ea628cd44" providerId="LiveId" clId="{3A67FA03-FF5B-412F-8D64-863A67AFB362}" dt="2022-04-01T02:19:15.602" v="1157" actId="1038"/>
          <ac:spMkLst>
            <pc:docMk/>
            <pc:sldMk cId="727106012" sldId="374"/>
            <ac:spMk id="1118" creationId="{00000000-0000-0000-0000-000000000000}"/>
          </ac:spMkLst>
        </pc:spChg>
        <pc:graphicFrameChg chg="del">
          <ac:chgData name="PME RSJD Ska" userId="5cf91b3ea628cd44" providerId="LiveId" clId="{3A67FA03-FF5B-412F-8D64-863A67AFB362}" dt="2022-04-01T02:11:19.589" v="1035" actId="478"/>
          <ac:graphicFrameMkLst>
            <pc:docMk/>
            <pc:sldMk cId="727106012" sldId="374"/>
            <ac:graphicFrameMk id="5" creationId="{5B3D02C4-E1C0-4BD1-8733-F5852E07D85E}"/>
          </ac:graphicFrameMkLst>
        </pc:graphicFrameChg>
        <pc:graphicFrameChg chg="mod modGraphic">
          <ac:chgData name="PME RSJD Ska" userId="5cf91b3ea628cd44" providerId="LiveId" clId="{3A67FA03-FF5B-412F-8D64-863A67AFB362}" dt="2022-04-08T06:32:06.773" v="3669" actId="20577"/>
          <ac:graphicFrameMkLst>
            <pc:docMk/>
            <pc:sldMk cId="727106012" sldId="374"/>
            <ac:graphicFrameMk id="7" creationId="{5B3D02C4-E1C0-4BD1-8733-F5852E07D85E}"/>
          </ac:graphicFrameMkLst>
        </pc:graphicFrameChg>
      </pc:sldChg>
      <pc:sldChg chg="delSp modSp add mod">
        <pc:chgData name="PME RSJD Ska" userId="5cf91b3ea628cd44" providerId="LiveId" clId="{3A67FA03-FF5B-412F-8D64-863A67AFB362}" dt="2022-04-12T02:11:40.349" v="4316" actId="20577"/>
        <pc:sldMkLst>
          <pc:docMk/>
          <pc:sldMk cId="2858788146" sldId="375"/>
        </pc:sldMkLst>
        <pc:spChg chg="mod">
          <ac:chgData name="PME RSJD Ska" userId="5cf91b3ea628cd44" providerId="LiveId" clId="{3A67FA03-FF5B-412F-8D64-863A67AFB362}" dt="2022-04-01T04:39:18.332" v="1812" actId="20577"/>
          <ac:spMkLst>
            <pc:docMk/>
            <pc:sldMk cId="2858788146" sldId="375"/>
            <ac:spMk id="29" creationId="{3B316E39-F1B9-4372-9EFF-113D5303AB1A}"/>
          </ac:spMkLst>
        </pc:spChg>
        <pc:grpChg chg="del">
          <ac:chgData name="PME RSJD Ska" userId="5cf91b3ea628cd44" providerId="LiveId" clId="{3A67FA03-FF5B-412F-8D64-863A67AFB362}" dt="2022-04-01T04:39:20.094" v="1813" actId="478"/>
          <ac:grpSpMkLst>
            <pc:docMk/>
            <pc:sldMk cId="2858788146" sldId="375"/>
            <ac:grpSpMk id="2" creationId="{00000000-0000-0000-0000-000000000000}"/>
          </ac:grpSpMkLst>
        </pc:grpChg>
        <pc:grpChg chg="mod">
          <ac:chgData name="PME RSJD Ska" userId="5cf91b3ea628cd44" providerId="LiveId" clId="{3A67FA03-FF5B-412F-8D64-863A67AFB362}" dt="2022-04-01T04:39:39.642" v="1924" actId="1036"/>
          <ac:grpSpMkLst>
            <pc:docMk/>
            <pc:sldMk cId="2858788146" sldId="375"/>
            <ac:grpSpMk id="13" creationId="{00000000-0000-0000-0000-000000000000}"/>
          </ac:grpSpMkLst>
        </pc:grpChg>
        <pc:graphicFrameChg chg="del modGraphic">
          <ac:chgData name="PME RSJD Ska" userId="5cf91b3ea628cd44" providerId="LiveId" clId="{3A67FA03-FF5B-412F-8D64-863A67AFB362}" dt="2022-04-01T04:39:16.175" v="1810" actId="478"/>
          <ac:graphicFrameMkLst>
            <pc:docMk/>
            <pc:sldMk cId="2858788146" sldId="375"/>
            <ac:graphicFrameMk id="3" creationId="{00000000-0000-0000-0000-000000000000}"/>
          </ac:graphicFrameMkLst>
        </pc:graphicFrameChg>
        <pc:graphicFrameChg chg="mod modGraphic">
          <ac:chgData name="PME RSJD Ska" userId="5cf91b3ea628cd44" providerId="LiveId" clId="{3A67FA03-FF5B-412F-8D64-863A67AFB362}" dt="2022-04-12T02:11:40.349" v="4316" actId="20577"/>
          <ac:graphicFrameMkLst>
            <pc:docMk/>
            <pc:sldMk cId="2858788146" sldId="375"/>
            <ac:graphicFrameMk id="28" creationId="{3724C8E5-AF67-4015-A2CF-FF0FC3DAB715}"/>
          </ac:graphicFrameMkLst>
        </pc:graphicFrameChg>
      </pc:sldChg>
    </pc:docChg>
  </pc:docChgLst>
  <pc:docChgLst>
    <pc:chgData name="PME RSJD Ska" userId="5cf91b3ea628cd44" providerId="LiveId" clId="{21024370-68B3-4B69-8349-5EEAE84D13AA}"/>
    <pc:docChg chg="undo custSel modSld">
      <pc:chgData name="PME RSJD Ska" userId="5cf91b3ea628cd44" providerId="LiveId" clId="{21024370-68B3-4B69-8349-5EEAE84D13AA}" dt="2022-04-19T01:46:08.721" v="103" actId="1076"/>
      <pc:docMkLst>
        <pc:docMk/>
      </pc:docMkLst>
      <pc:sldChg chg="addSp delSp modSp mod">
        <pc:chgData name="PME RSJD Ska" userId="5cf91b3ea628cd44" providerId="LiveId" clId="{21024370-68B3-4B69-8349-5EEAE84D13AA}" dt="2022-04-19T01:45:52.033" v="99" actId="207"/>
        <pc:sldMkLst>
          <pc:docMk/>
          <pc:sldMk cId="613369327" sldId="297"/>
        </pc:sldMkLst>
        <pc:spChg chg="add del mod">
          <ac:chgData name="PME RSJD Ska" userId="5cf91b3ea628cd44" providerId="LiveId" clId="{21024370-68B3-4B69-8349-5EEAE84D13AA}" dt="2022-04-19T01:45:16.018" v="96" actId="207"/>
          <ac:spMkLst>
            <pc:docMk/>
            <pc:sldMk cId="613369327" sldId="297"/>
            <ac:spMk id="10" creationId="{9162817A-155E-46E8-A831-197AB8FF3947}"/>
          </ac:spMkLst>
        </pc:spChg>
        <pc:spChg chg="mod">
          <ac:chgData name="PME RSJD Ska" userId="5cf91b3ea628cd44" providerId="LiveId" clId="{21024370-68B3-4B69-8349-5EEAE84D13AA}" dt="2022-04-19T01:45:25.938" v="97" actId="207"/>
          <ac:spMkLst>
            <pc:docMk/>
            <pc:sldMk cId="613369327" sldId="297"/>
            <ac:spMk id="13" creationId="{419CC43D-5DBA-47F7-B88B-D25C8CDF9F4F}"/>
          </ac:spMkLst>
        </pc:spChg>
        <pc:spChg chg="mod">
          <ac:chgData name="PME RSJD Ska" userId="5cf91b3ea628cd44" providerId="LiveId" clId="{21024370-68B3-4B69-8349-5EEAE84D13AA}" dt="2022-04-19T01:45:38.227" v="98" actId="207"/>
          <ac:spMkLst>
            <pc:docMk/>
            <pc:sldMk cId="613369327" sldId="297"/>
            <ac:spMk id="16" creationId="{D4EA9800-D129-42DE-951E-06FD28BBDF29}"/>
          </ac:spMkLst>
        </pc:spChg>
        <pc:spChg chg="add del mod">
          <ac:chgData name="PME RSJD Ska" userId="5cf91b3ea628cd44" providerId="LiveId" clId="{21024370-68B3-4B69-8349-5EEAE84D13AA}" dt="2022-04-19T01:44:03.815" v="88"/>
          <ac:spMkLst>
            <pc:docMk/>
            <pc:sldMk cId="613369327" sldId="297"/>
            <ac:spMk id="17" creationId="{B48FF246-590C-4571-B5D7-0870A24E57FA}"/>
          </ac:spMkLst>
        </pc:spChg>
        <pc:spChg chg="add del mod">
          <ac:chgData name="PME RSJD Ska" userId="5cf91b3ea628cd44" providerId="LiveId" clId="{21024370-68B3-4B69-8349-5EEAE84D13AA}" dt="2022-04-19T01:44:03.815" v="88"/>
          <ac:spMkLst>
            <pc:docMk/>
            <pc:sldMk cId="613369327" sldId="297"/>
            <ac:spMk id="18" creationId="{567CCEAA-3F20-4811-802A-3862E33E2572}"/>
          </ac:spMkLst>
        </pc:spChg>
        <pc:spChg chg="add del mod">
          <ac:chgData name="PME RSJD Ska" userId="5cf91b3ea628cd44" providerId="LiveId" clId="{21024370-68B3-4B69-8349-5EEAE84D13AA}" dt="2022-04-19T01:44:18.819" v="90"/>
          <ac:spMkLst>
            <pc:docMk/>
            <pc:sldMk cId="613369327" sldId="297"/>
            <ac:spMk id="19" creationId="{1F722D80-EC10-48EC-9EDE-6DEC88EC02E6}"/>
          </ac:spMkLst>
        </pc:spChg>
        <pc:spChg chg="add del mod">
          <ac:chgData name="PME RSJD Ska" userId="5cf91b3ea628cd44" providerId="LiveId" clId="{21024370-68B3-4B69-8349-5EEAE84D13AA}" dt="2022-04-19T01:44:18.819" v="90"/>
          <ac:spMkLst>
            <pc:docMk/>
            <pc:sldMk cId="613369327" sldId="297"/>
            <ac:spMk id="20" creationId="{8F88DA7A-7F2D-4AD6-B7C6-EEB4DD1A37CB}"/>
          </ac:spMkLst>
        </pc:spChg>
        <pc:spChg chg="add mod">
          <ac:chgData name="PME RSJD Ska" userId="5cf91b3ea628cd44" providerId="LiveId" clId="{21024370-68B3-4B69-8349-5EEAE84D13AA}" dt="2022-04-19T01:44:40.448" v="92" actId="1076"/>
          <ac:spMkLst>
            <pc:docMk/>
            <pc:sldMk cId="613369327" sldId="297"/>
            <ac:spMk id="21" creationId="{1FB719CC-6BAB-40BF-9C17-3FD094D82898}"/>
          </ac:spMkLst>
        </pc:spChg>
        <pc:spChg chg="add mod">
          <ac:chgData name="PME RSJD Ska" userId="5cf91b3ea628cd44" providerId="LiveId" clId="{21024370-68B3-4B69-8349-5EEAE84D13AA}" dt="2022-04-19T01:44:40.448" v="92" actId="1076"/>
          <ac:spMkLst>
            <pc:docMk/>
            <pc:sldMk cId="613369327" sldId="297"/>
            <ac:spMk id="22" creationId="{54B0BD9C-59FF-46BA-8A47-5A733121F1E6}"/>
          </ac:spMkLst>
        </pc:spChg>
        <pc:spChg chg="add mod">
          <ac:chgData name="PME RSJD Ska" userId="5cf91b3ea628cd44" providerId="LiveId" clId="{21024370-68B3-4B69-8349-5EEAE84D13AA}" dt="2022-04-19T01:45:52.033" v="99" actId="207"/>
          <ac:spMkLst>
            <pc:docMk/>
            <pc:sldMk cId="613369327" sldId="297"/>
            <ac:spMk id="23" creationId="{D92A2450-6754-42F6-A829-FE4D255A3AF0}"/>
          </ac:spMkLst>
        </pc:spChg>
      </pc:sldChg>
      <pc:sldChg chg="modSp mod">
        <pc:chgData name="PME RSJD Ska" userId="5cf91b3ea628cd44" providerId="LiveId" clId="{21024370-68B3-4B69-8349-5EEAE84D13AA}" dt="2022-04-05T02:04:11.397" v="23" actId="20577"/>
        <pc:sldMkLst>
          <pc:docMk/>
          <pc:sldMk cId="2106510895" sldId="319"/>
        </pc:sldMkLst>
        <pc:graphicFrameChg chg="modGraphic">
          <ac:chgData name="PME RSJD Ska" userId="5cf91b3ea628cd44" providerId="LiveId" clId="{21024370-68B3-4B69-8349-5EEAE84D13AA}" dt="2022-04-05T02:04:11.397" v="23" actId="20577"/>
          <ac:graphicFrameMkLst>
            <pc:docMk/>
            <pc:sldMk cId="2106510895" sldId="319"/>
            <ac:graphicFrameMk id="13" creationId="{3D2F9DE9-485D-4E38-8E02-26974394B7F7}"/>
          </ac:graphicFrameMkLst>
        </pc:graphicFrameChg>
      </pc:sldChg>
      <pc:sldChg chg="modSp mod">
        <pc:chgData name="PME RSJD Ska" userId="5cf91b3ea628cd44" providerId="LiveId" clId="{21024370-68B3-4B69-8349-5EEAE84D13AA}" dt="2022-04-05T02:07:30.987" v="36" actId="20577"/>
        <pc:sldMkLst>
          <pc:docMk/>
          <pc:sldMk cId="2702072554" sldId="349"/>
        </pc:sldMkLst>
        <pc:graphicFrameChg chg="modGraphic">
          <ac:chgData name="PME RSJD Ska" userId="5cf91b3ea628cd44" providerId="LiveId" clId="{21024370-68B3-4B69-8349-5EEAE84D13AA}" dt="2022-04-05T02:07:30.987" v="36" actId="20577"/>
          <ac:graphicFrameMkLst>
            <pc:docMk/>
            <pc:sldMk cId="2702072554" sldId="349"/>
            <ac:graphicFrameMk id="5" creationId="{6A62A4A1-55F7-4487-AAC1-C088D6C2EAAB}"/>
          </ac:graphicFrameMkLst>
        </pc:graphicFrameChg>
      </pc:sldChg>
      <pc:sldChg chg="modSp mod">
        <pc:chgData name="PME RSJD Ska" userId="5cf91b3ea628cd44" providerId="LiveId" clId="{21024370-68B3-4B69-8349-5EEAE84D13AA}" dt="2022-04-05T02:20:27.460" v="58" actId="20577"/>
        <pc:sldMkLst>
          <pc:docMk/>
          <pc:sldMk cId="382294222" sldId="356"/>
        </pc:sldMkLst>
        <pc:graphicFrameChg chg="modGraphic">
          <ac:chgData name="PME RSJD Ska" userId="5cf91b3ea628cd44" providerId="LiveId" clId="{21024370-68B3-4B69-8349-5EEAE84D13AA}" dt="2022-04-05T02:20:27.460" v="58" actId="20577"/>
          <ac:graphicFrameMkLst>
            <pc:docMk/>
            <pc:sldMk cId="382294222" sldId="356"/>
            <ac:graphicFrameMk id="26" creationId="{80441A0E-4F54-4A04-9574-67F741EE09FB}"/>
          </ac:graphicFrameMkLst>
        </pc:graphicFrameChg>
      </pc:sldChg>
      <pc:sldChg chg="modSp mod">
        <pc:chgData name="PME RSJD Ska" userId="5cf91b3ea628cd44" providerId="LiveId" clId="{21024370-68B3-4B69-8349-5EEAE84D13AA}" dt="2022-04-05T02:21:45.350" v="73" actId="20577"/>
        <pc:sldMkLst>
          <pc:docMk/>
          <pc:sldMk cId="942914280" sldId="357"/>
        </pc:sldMkLst>
        <pc:graphicFrameChg chg="modGraphic">
          <ac:chgData name="PME RSJD Ska" userId="5cf91b3ea628cd44" providerId="LiveId" clId="{21024370-68B3-4B69-8349-5EEAE84D13AA}" dt="2022-04-05T02:21:45.350" v="73" actId="20577"/>
          <ac:graphicFrameMkLst>
            <pc:docMk/>
            <pc:sldMk cId="942914280" sldId="357"/>
            <ac:graphicFrameMk id="15" creationId="{2CF9DBE6-CF3A-4464-BD25-684E70E4CA78}"/>
          </ac:graphicFrameMkLst>
        </pc:graphicFrameChg>
      </pc:sldChg>
      <pc:sldChg chg="modSp mod">
        <pc:chgData name="PME RSJD Ska" userId="5cf91b3ea628cd44" providerId="LiveId" clId="{21024370-68B3-4B69-8349-5EEAE84D13AA}" dt="2022-04-05T02:22:04.596" v="80" actId="20577"/>
        <pc:sldMkLst>
          <pc:docMk/>
          <pc:sldMk cId="920051112" sldId="358"/>
        </pc:sldMkLst>
        <pc:graphicFrameChg chg="modGraphic">
          <ac:chgData name="PME RSJD Ska" userId="5cf91b3ea628cd44" providerId="LiveId" clId="{21024370-68B3-4B69-8349-5EEAE84D13AA}" dt="2022-04-05T02:22:04.596" v="80" actId="20577"/>
          <ac:graphicFrameMkLst>
            <pc:docMk/>
            <pc:sldMk cId="920051112" sldId="358"/>
            <ac:graphicFrameMk id="19" creationId="{FFE13B08-1E38-4D87-8326-BFF759AB55F4}"/>
          </ac:graphicFrameMkLst>
        </pc:graphicFrameChg>
      </pc:sldChg>
      <pc:sldChg chg="delSp modSp mod">
        <pc:chgData name="PME RSJD Ska" userId="5cf91b3ea628cd44" providerId="LiveId" clId="{21024370-68B3-4B69-8349-5EEAE84D13AA}" dt="2022-04-19T01:46:08.721" v="103" actId="1076"/>
        <pc:sldMkLst>
          <pc:docMk/>
          <pc:sldMk cId="1607254917" sldId="370"/>
        </pc:sldMkLst>
        <pc:spChg chg="del">
          <ac:chgData name="PME RSJD Ska" userId="5cf91b3ea628cd44" providerId="LiveId" clId="{21024370-68B3-4B69-8349-5EEAE84D13AA}" dt="2022-04-19T01:43:39.505" v="81" actId="478"/>
          <ac:spMkLst>
            <pc:docMk/>
            <pc:sldMk cId="1607254917" sldId="370"/>
            <ac:spMk id="63" creationId="{00000000-0000-0000-0000-000000000000}"/>
          </ac:spMkLst>
        </pc:spChg>
        <pc:spChg chg="del">
          <ac:chgData name="PME RSJD Ska" userId="5cf91b3ea628cd44" providerId="LiveId" clId="{21024370-68B3-4B69-8349-5EEAE84D13AA}" dt="2022-04-19T01:43:44.549" v="82" actId="478"/>
          <ac:spMkLst>
            <pc:docMk/>
            <pc:sldMk cId="1607254917" sldId="370"/>
            <ac:spMk id="64" creationId="{00000000-0000-0000-0000-000000000000}"/>
          </ac:spMkLst>
        </pc:spChg>
        <pc:spChg chg="del">
          <ac:chgData name="PME RSJD Ska" userId="5cf91b3ea628cd44" providerId="LiveId" clId="{21024370-68B3-4B69-8349-5EEAE84D13AA}" dt="2022-04-19T01:43:47.152" v="83" actId="478"/>
          <ac:spMkLst>
            <pc:docMk/>
            <pc:sldMk cId="1607254917" sldId="370"/>
            <ac:spMk id="65" creationId="{00000000-0000-0000-0000-000000000000}"/>
          </ac:spMkLst>
        </pc:spChg>
        <pc:spChg chg="del">
          <ac:chgData name="PME RSJD Ska" userId="5cf91b3ea628cd44" providerId="LiveId" clId="{21024370-68B3-4B69-8349-5EEAE84D13AA}" dt="2022-04-19T01:43:48.990" v="85" actId="478"/>
          <ac:spMkLst>
            <pc:docMk/>
            <pc:sldMk cId="1607254917" sldId="370"/>
            <ac:spMk id="66" creationId="{00000000-0000-0000-0000-000000000000}"/>
          </ac:spMkLst>
        </pc:spChg>
        <pc:spChg chg="del">
          <ac:chgData name="PME RSJD Ska" userId="5cf91b3ea628cd44" providerId="LiveId" clId="{21024370-68B3-4B69-8349-5EEAE84D13AA}" dt="2022-04-19T01:43:52.278" v="86" actId="478"/>
          <ac:spMkLst>
            <pc:docMk/>
            <pc:sldMk cId="1607254917" sldId="370"/>
            <ac:spMk id="67" creationId="{00000000-0000-0000-0000-000000000000}"/>
          </ac:spMkLst>
        </pc:spChg>
        <pc:spChg chg="del">
          <ac:chgData name="PME RSJD Ska" userId="5cf91b3ea628cd44" providerId="LiveId" clId="{21024370-68B3-4B69-8349-5EEAE84D13AA}" dt="2022-04-19T01:43:48.288" v="84" actId="478"/>
          <ac:spMkLst>
            <pc:docMk/>
            <pc:sldMk cId="1607254917" sldId="370"/>
            <ac:spMk id="68" creationId="{00000000-0000-0000-0000-000000000000}"/>
          </ac:spMkLst>
        </pc:spChg>
        <pc:spChg chg="del">
          <ac:chgData name="PME RSJD Ska" userId="5cf91b3ea628cd44" providerId="LiveId" clId="{21024370-68B3-4B69-8349-5EEAE84D13AA}" dt="2022-04-19T01:46:02.079" v="101" actId="478"/>
          <ac:spMkLst>
            <pc:docMk/>
            <pc:sldMk cId="1607254917" sldId="370"/>
            <ac:spMk id="69" creationId="{00000000-0000-0000-0000-000000000000}"/>
          </ac:spMkLst>
        </pc:spChg>
        <pc:spChg chg="del">
          <ac:chgData name="PME RSJD Ska" userId="5cf91b3ea628cd44" providerId="LiveId" clId="{21024370-68B3-4B69-8349-5EEAE84D13AA}" dt="2022-04-19T01:46:03.097" v="102" actId="478"/>
          <ac:spMkLst>
            <pc:docMk/>
            <pc:sldMk cId="1607254917" sldId="370"/>
            <ac:spMk id="70" creationId="{00000000-0000-0000-0000-000000000000}"/>
          </ac:spMkLst>
        </pc:spChg>
        <pc:spChg chg="del">
          <ac:chgData name="PME RSJD Ska" userId="5cf91b3ea628cd44" providerId="LiveId" clId="{21024370-68B3-4B69-8349-5EEAE84D13AA}" dt="2022-04-19T01:46:01.156" v="100" actId="478"/>
          <ac:spMkLst>
            <pc:docMk/>
            <pc:sldMk cId="1607254917" sldId="370"/>
            <ac:spMk id="71" creationId="{00000000-0000-0000-0000-000000000000}"/>
          </ac:spMkLst>
        </pc:spChg>
        <pc:grpChg chg="mod">
          <ac:chgData name="PME RSJD Ska" userId="5cf91b3ea628cd44" providerId="LiveId" clId="{21024370-68B3-4B69-8349-5EEAE84D13AA}" dt="2022-04-19T01:46:08.721" v="103" actId="1076"/>
          <ac:grpSpMkLst>
            <pc:docMk/>
            <pc:sldMk cId="1607254917" sldId="370"/>
            <ac:grpSpMk id="19" creationId="{4A5443B8-CF61-45B9-B54A-36D3AC3F0FC0}"/>
          </ac:grpSpMkLst>
        </pc:grp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4.xml"/><Relationship Id="rId1" Type="http://schemas.microsoft.com/office/2011/relationships/chartStyle" Target="style4.xml"/></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5.xml"/><Relationship Id="rId1" Type="http://schemas.microsoft.com/office/2011/relationships/chartStyle" Target="style5.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20"/>
      <c:rotY val="20"/>
      <c:depthPercent val="100"/>
      <c:rAngAx val="1"/>
    </c:view3D>
    <c:floor>
      <c:thickness val="0"/>
      <c:spPr>
        <a:noFill/>
        <a:ln>
          <a:noFill/>
        </a:ln>
        <a:effectLst/>
        <a:scene3d>
          <a:camera prst="orthographicFront"/>
          <a:lightRig rig="threePt" dir="t"/>
        </a:scene3d>
        <a:sp3d prstMaterial="softEdge"/>
      </c:spPr>
    </c:floor>
    <c:sideWall>
      <c:thickness val="0"/>
      <c:spPr>
        <a:noFill/>
        <a:ln>
          <a:noFill/>
        </a:ln>
        <a:effectLst/>
        <a:sp3d/>
      </c:spPr>
    </c:sideWall>
    <c:backWall>
      <c:thickness val="0"/>
      <c:spPr>
        <a:noFill/>
        <a:ln>
          <a:noFill/>
        </a:ln>
        <a:effectLst/>
        <a:sp3d/>
      </c:spPr>
    </c:backWall>
    <c:plotArea>
      <c:layout/>
      <c:bar3DChart>
        <c:barDir val="col"/>
        <c:grouping val="clustered"/>
        <c:varyColors val="0"/>
        <c:ser>
          <c:idx val="0"/>
          <c:order val="0"/>
          <c:tx>
            <c:strRef>
              <c:f>Sheet1!$B$1</c:f>
              <c:strCache>
                <c:ptCount val="1"/>
                <c:pt idx="0">
                  <c:v>Anggaran</c:v>
                </c:pt>
              </c:strCache>
            </c:strRef>
          </c:tx>
          <c:spPr>
            <a:solidFill>
              <a:srgbClr val="92D050"/>
            </a:solidFill>
            <a:ln>
              <a:noFill/>
            </a:ln>
            <a:effectLst/>
            <a:scene3d>
              <a:camera prst="orthographicFront"/>
              <a:lightRig rig="threePt" dir="t"/>
            </a:scene3d>
            <a:sp3d>
              <a:bevelT prst="angle"/>
              <a:bevelB w="152400" h="50800" prst="softRound"/>
            </a:sp3d>
          </c:spPr>
          <c:invertIfNegative val="0"/>
          <c:dLbls>
            <c:dLbl>
              <c:idx val="0"/>
              <c:layout>
                <c:manualLayout>
                  <c:x val="2.5989140018333598E-3"/>
                  <c:y val="-5.620090717999778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6D13-4CA4-8E70-F228AB0DE2E7}"/>
                </c:ext>
              </c:extLst>
            </c:dLbl>
            <c:dLbl>
              <c:idx val="1"/>
              <c:layout>
                <c:manualLayout>
                  <c:x val="4.0523191899350032E-2"/>
                  <c:y val="-6.932394006180239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6D13-4CA4-8E70-F228AB0DE2E7}"/>
                </c:ext>
              </c:extLst>
            </c:dLbl>
            <c:dLbl>
              <c:idx val="2"/>
              <c:layout>
                <c:manualLayout>
                  <c:x val="2.5326994937092898E-3"/>
                  <c:y val="-8.127634352073384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6D13-4CA4-8E70-F228AB0DE2E7}"/>
                </c:ext>
              </c:extLst>
            </c:dLbl>
            <c:spPr>
              <a:noFill/>
              <a:ln>
                <a:noFill/>
              </a:ln>
              <a:effectLst/>
            </c:spPr>
            <c:txPr>
              <a:bodyPr rot="0" spcFirstLastPara="1" vertOverflow="ellipsis" vert="horz" wrap="square" lIns="38100" tIns="19050" rIns="38100" bIns="19050" anchor="ctr" anchorCtr="1">
                <a:spAutoFit/>
              </a:bodyPr>
              <a:lstStyle/>
              <a:p>
                <a:pPr>
                  <a:defRPr sz="16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PROGRAM PENUNJANG URUSAN PEMERINTAH DAERAH</c:v>
                </c:pt>
                <c:pt idx="1">
                  <c:v>PROGRAM PEMENUHAN UPAYA KESEHATAN PERORANGAN DAN UPAYA KESEHATAN MASYARAKAT</c:v>
                </c:pt>
                <c:pt idx="2">
                  <c:v>PROGRAM PEMBERDAYAAN MASYARAKAT BIDANG KESEHATAN</c:v>
                </c:pt>
              </c:strCache>
            </c:strRef>
          </c:cat>
          <c:val>
            <c:numRef>
              <c:f>Sheet1!$B$2:$B$4</c:f>
              <c:numCache>
                <c:formatCode>_(* #,##0_);_(* \(#,##0\);_(* "-"_);_(@_)</c:formatCode>
                <c:ptCount val="3"/>
                <c:pt idx="0">
                  <c:v>98845413000</c:v>
                </c:pt>
                <c:pt idx="1">
                  <c:v>21750000000</c:v>
                </c:pt>
                <c:pt idx="2">
                  <c:v>125000000</c:v>
                </c:pt>
              </c:numCache>
            </c:numRef>
          </c:val>
          <c:extLst>
            <c:ext xmlns:c16="http://schemas.microsoft.com/office/drawing/2014/chart" uri="{C3380CC4-5D6E-409C-BE32-E72D297353CC}">
              <c16:uniqueId val="{00000000-4F3C-44AE-800F-ACB4373A45E7}"/>
            </c:ext>
          </c:extLst>
        </c:ser>
        <c:ser>
          <c:idx val="1"/>
          <c:order val="1"/>
          <c:tx>
            <c:strRef>
              <c:f>Sheet1!$C$1</c:f>
              <c:strCache>
                <c:ptCount val="1"/>
                <c:pt idx="0">
                  <c:v>Realisasi</c:v>
                </c:pt>
              </c:strCache>
            </c:strRef>
          </c:tx>
          <c:spPr>
            <a:solidFill>
              <a:srgbClr val="FF9900"/>
            </a:solidFill>
            <a:ln>
              <a:noFill/>
            </a:ln>
            <a:effectLst/>
            <a:scene3d>
              <a:camera prst="orthographicFront"/>
              <a:lightRig rig="threePt" dir="t"/>
            </a:scene3d>
            <a:sp3d>
              <a:bevelT prst="angle"/>
            </a:sp3d>
          </c:spPr>
          <c:invertIfNegative val="0"/>
          <c:dLbls>
            <c:dLbl>
              <c:idx val="0"/>
              <c:layout>
                <c:manualLayout>
                  <c:x val="6.8382886330153284E-2"/>
                  <c:y val="-5.976201729465723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6D13-4CA4-8E70-F228AB0DE2E7}"/>
                </c:ext>
              </c:extLst>
            </c:dLbl>
            <c:dLbl>
              <c:idx val="1"/>
              <c:layout>
                <c:manualLayout>
                  <c:x val="6.8382886330153339E-2"/>
                  <c:y val="-0.1027906697468105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6D13-4CA4-8E70-F228AB0DE2E7}"/>
                </c:ext>
              </c:extLst>
            </c:dLbl>
            <c:dLbl>
              <c:idx val="2"/>
              <c:layout>
                <c:manualLayout>
                  <c:x val="4.5588590886768796E-2"/>
                  <c:y val="-4.302865245215321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6D13-4CA4-8E70-F228AB0DE2E7}"/>
                </c:ext>
              </c:extLst>
            </c:dLbl>
            <c:spPr>
              <a:noFill/>
              <a:ln>
                <a:noFill/>
              </a:ln>
              <a:effectLst/>
            </c:spPr>
            <c:txPr>
              <a:bodyPr rot="0" spcFirstLastPara="1" vertOverflow="ellipsis" vert="horz" wrap="square" lIns="38100" tIns="19050" rIns="38100" bIns="19050" anchor="ctr" anchorCtr="1">
                <a:spAutoFit/>
              </a:bodyPr>
              <a:lstStyle/>
              <a:p>
                <a:pPr>
                  <a:defRPr sz="16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PROGRAM PENUNJANG URUSAN PEMERINTAH DAERAH</c:v>
                </c:pt>
                <c:pt idx="1">
                  <c:v>PROGRAM PEMENUHAN UPAYA KESEHATAN PERORANGAN DAN UPAYA KESEHATAN MASYARAKAT</c:v>
                </c:pt>
                <c:pt idx="2">
                  <c:v>PROGRAM PEMBERDAYAAN MASYARAKAT BIDANG KESEHATAN</c:v>
                </c:pt>
              </c:strCache>
            </c:strRef>
          </c:cat>
          <c:val>
            <c:numRef>
              <c:f>Sheet1!$C$2:$C$4</c:f>
              <c:numCache>
                <c:formatCode>_(* #,##0_);_(* \(#,##0\);_(* "-"??_);_(@_)</c:formatCode>
                <c:ptCount val="3"/>
                <c:pt idx="0">
                  <c:v>44738927240</c:v>
                </c:pt>
                <c:pt idx="1">
                  <c:v>2288283205</c:v>
                </c:pt>
                <c:pt idx="2" formatCode="_(* #,##0_);_(* \(#,##0\);_(* &quot;-&quot;_);_(@_)">
                  <c:v>54589600</c:v>
                </c:pt>
              </c:numCache>
            </c:numRef>
          </c:val>
          <c:extLst>
            <c:ext xmlns:c16="http://schemas.microsoft.com/office/drawing/2014/chart" uri="{C3380CC4-5D6E-409C-BE32-E72D297353CC}">
              <c16:uniqueId val="{00000001-4F3C-44AE-800F-ACB4373A45E7}"/>
            </c:ext>
          </c:extLst>
        </c:ser>
        <c:dLbls>
          <c:showLegendKey val="0"/>
          <c:showVal val="0"/>
          <c:showCatName val="0"/>
          <c:showSerName val="0"/>
          <c:showPercent val="0"/>
          <c:showBubbleSize val="0"/>
        </c:dLbls>
        <c:gapWidth val="150"/>
        <c:shape val="box"/>
        <c:axId val="1354565984"/>
        <c:axId val="1354563264"/>
        <c:axId val="0"/>
      </c:bar3DChart>
      <c:catAx>
        <c:axId val="1354565984"/>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Tw Cen MT" panose="020B0602020104020603" pitchFamily="34" charset="0"/>
                <a:ea typeface="+mn-ea"/>
                <a:cs typeface="+mn-cs"/>
              </a:defRPr>
            </a:pPr>
            <a:endParaRPr lang="en-US"/>
          </a:p>
        </c:txPr>
        <c:crossAx val="1354563264"/>
        <c:crosses val="autoZero"/>
        <c:auto val="1"/>
        <c:lblAlgn val="ctr"/>
        <c:lblOffset val="100"/>
        <c:noMultiLvlLbl val="0"/>
      </c:catAx>
      <c:valAx>
        <c:axId val="1354563264"/>
        <c:scaling>
          <c:orientation val="minMax"/>
        </c:scaling>
        <c:delete val="1"/>
        <c:axPos val="l"/>
        <c:majorGridlines>
          <c:spPr>
            <a:ln w="9525" cap="flat" cmpd="sng" algn="ctr">
              <a:noFill/>
              <a:round/>
            </a:ln>
            <a:effectLst>
              <a:outerShdw blurRad="63500" sx="102000" sy="102000" algn="ctr" rotWithShape="0">
                <a:prstClr val="black">
                  <a:alpha val="40000"/>
                </a:prstClr>
              </a:outerShdw>
            </a:effectLst>
          </c:spPr>
        </c:majorGridlines>
        <c:numFmt formatCode="_(* #,##0_);_(* \(#,##0\);_(* &quot;-&quot;_);_(@_)" sourceLinked="1"/>
        <c:majorTickMark val="none"/>
        <c:minorTickMark val="none"/>
        <c:tickLblPos val="nextTo"/>
        <c:crossAx val="1354565984"/>
        <c:crosses val="autoZero"/>
        <c:crossBetween val="between"/>
      </c:valAx>
      <c:spPr>
        <a:noFill/>
        <a:ln w="25400">
          <a:noFill/>
        </a:ln>
        <a:effectLst/>
      </c:spPr>
    </c:plotArea>
    <c:legend>
      <c:legendPos val="b"/>
      <c:layout>
        <c:manualLayout>
          <c:xMode val="edge"/>
          <c:yMode val="edge"/>
          <c:x val="0.12095026087303348"/>
          <c:y val="0.91096457025274535"/>
          <c:w val="0.22876518435609355"/>
          <c:h val="5.5568700062246609E-2"/>
        </c:manualLayout>
      </c:layout>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65000"/>
                  <a:lumOff val="35000"/>
                </a:schemeClr>
              </a:solidFill>
              <a:latin typeface="Tw Cen MT" panose="020B0602020104020603" pitchFamily="34" charset="0"/>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view3D>
      <c:rotX val="15"/>
      <c:rotY val="2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1.8829256321122631E-2"/>
          <c:y val="9.0929336763079183E-2"/>
          <c:w val="0.9756327271138413"/>
          <c:h val="0.7329555049384413"/>
        </c:manualLayout>
      </c:layout>
      <c:bar3DChart>
        <c:barDir val="col"/>
        <c:grouping val="clustered"/>
        <c:varyColors val="0"/>
        <c:ser>
          <c:idx val="0"/>
          <c:order val="0"/>
          <c:tx>
            <c:strRef>
              <c:f>Sheet1!$B$1</c:f>
              <c:strCache>
                <c:ptCount val="1"/>
                <c:pt idx="0">
                  <c:v>Fisik</c:v>
                </c:pt>
              </c:strCache>
            </c:strRef>
          </c:tx>
          <c:spPr>
            <a:solidFill>
              <a:srgbClr val="32995B"/>
            </a:solidFill>
            <a:ln>
              <a:noFill/>
            </a:ln>
            <a:effectLst/>
            <a:sp3d/>
          </c:spPr>
          <c:invertIfNegative val="0"/>
          <c:dPt>
            <c:idx val="0"/>
            <c:invertIfNegative val="0"/>
            <c:bubble3D val="0"/>
            <c:extLst>
              <c:ext xmlns:c16="http://schemas.microsoft.com/office/drawing/2014/chart" uri="{C3380CC4-5D6E-409C-BE32-E72D297353CC}">
                <c16:uniqueId val="{00000001-C320-4B3D-9FC2-B606A9AAD40F}"/>
              </c:ext>
            </c:extLst>
          </c:dPt>
          <c:dPt>
            <c:idx val="1"/>
            <c:invertIfNegative val="0"/>
            <c:bubble3D val="0"/>
            <c:extLst>
              <c:ext xmlns:c16="http://schemas.microsoft.com/office/drawing/2014/chart" uri="{C3380CC4-5D6E-409C-BE32-E72D297353CC}">
                <c16:uniqueId val="{00000003-C320-4B3D-9FC2-B606A9AAD40F}"/>
              </c:ext>
            </c:extLst>
          </c:dPt>
          <c:dPt>
            <c:idx val="2"/>
            <c:invertIfNegative val="0"/>
            <c:bubble3D val="0"/>
            <c:extLst>
              <c:ext xmlns:c16="http://schemas.microsoft.com/office/drawing/2014/chart" uri="{C3380CC4-5D6E-409C-BE32-E72D297353CC}">
                <c16:uniqueId val="{00000005-C320-4B3D-9FC2-B606A9AAD40F}"/>
              </c:ext>
            </c:extLst>
          </c:dPt>
          <c:dLbls>
            <c:dLbl>
              <c:idx val="0"/>
              <c:layout>
                <c:manualLayout>
                  <c:x val="-1.5506446382101031E-2"/>
                  <c:y val="-3.979699700879035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320-4B3D-9FC2-B606A9AAD40F}"/>
                </c:ext>
              </c:extLst>
            </c:dLbl>
            <c:dLbl>
              <c:idx val="1"/>
              <c:layout>
                <c:manualLayout>
                  <c:x val="2.6361220914296112E-2"/>
                  <c:y val="-2.812499826986969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C320-4B3D-9FC2-B606A9AAD40F}"/>
                </c:ext>
              </c:extLst>
            </c:dLbl>
            <c:dLbl>
              <c:idx val="2"/>
              <c:layout>
                <c:manualLayout>
                  <c:x val="7.3963481708280137E-3"/>
                  <c:y val="-6.120296371931072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C320-4B3D-9FC2-B606A9AAD40F}"/>
                </c:ext>
              </c:extLst>
            </c:dLbl>
            <c:spPr>
              <a:noFill/>
              <a:ln>
                <a:noFill/>
              </a:ln>
              <a:effectLst/>
            </c:spPr>
            <c:txPr>
              <a:bodyPr rot="0" spcFirstLastPara="1" vertOverflow="overflow" horzOverflow="overflow"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showLeaderLines val="1"/>
                <c15:leaderLines>
                  <c:spPr>
                    <a:ln w="9525">
                      <a:solidFill>
                        <a:schemeClr val="tx1">
                          <a:lumMod val="35000"/>
                          <a:lumOff val="65000"/>
                        </a:schemeClr>
                      </a:solidFill>
                    </a:ln>
                    <a:effectLst/>
                  </c:spPr>
                </c15:leaderLines>
              </c:ext>
            </c:extLst>
          </c:dLbls>
          <c:cat>
            <c:strRef>
              <c:f>Sheet1!$A$2:$A$4</c:f>
              <c:strCache>
                <c:ptCount val="3"/>
                <c:pt idx="0">
                  <c:v>PROGRAM PENUNJANGURUSAN PEMERINTAHAN DAERAH</c:v>
                </c:pt>
                <c:pt idx="1">
                  <c:v>PROGRAM PEMENUHAN UPAYA KESEHATAN PERORANGAN DAN UPAYA KESEHATAN MASYARAKAT</c:v>
                </c:pt>
                <c:pt idx="2">
                  <c:v>PROGRAM PEMBERDAYAAN MASYARAKAT BIDANG KESEHATAN</c:v>
                </c:pt>
              </c:strCache>
            </c:strRef>
          </c:cat>
          <c:val>
            <c:numRef>
              <c:f>Sheet1!$B$2:$B$4</c:f>
              <c:numCache>
                <c:formatCode>0.00%</c:formatCode>
                <c:ptCount val="3"/>
                <c:pt idx="0">
                  <c:v>0.47520000000000001</c:v>
                </c:pt>
                <c:pt idx="1">
                  <c:v>0.127</c:v>
                </c:pt>
                <c:pt idx="2">
                  <c:v>0.46820000000000001</c:v>
                </c:pt>
              </c:numCache>
            </c:numRef>
          </c:val>
          <c:extLst>
            <c:ext xmlns:c16="http://schemas.microsoft.com/office/drawing/2014/chart" uri="{C3380CC4-5D6E-409C-BE32-E72D297353CC}">
              <c16:uniqueId val="{00000006-C320-4B3D-9FC2-B606A9AAD40F}"/>
            </c:ext>
          </c:extLst>
        </c:ser>
        <c:ser>
          <c:idx val="1"/>
          <c:order val="1"/>
          <c:tx>
            <c:strRef>
              <c:f>Sheet1!$C$1</c:f>
              <c:strCache>
                <c:ptCount val="1"/>
                <c:pt idx="0">
                  <c:v>Keuangan</c:v>
                </c:pt>
              </c:strCache>
            </c:strRef>
          </c:tx>
          <c:spPr>
            <a:solidFill>
              <a:srgbClr val="FF9856"/>
            </a:solidFill>
            <a:ln>
              <a:noFill/>
            </a:ln>
            <a:effectLst/>
            <a:sp3d/>
          </c:spPr>
          <c:invertIfNegative val="0"/>
          <c:dLbls>
            <c:dLbl>
              <c:idx val="0"/>
              <c:layout>
                <c:manualLayout>
                  <c:x val="6.5299843479081382E-2"/>
                  <c:y val="-6.792205837113253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C320-4B3D-9FC2-B606A9AAD40F}"/>
                </c:ext>
              </c:extLst>
            </c:dLbl>
            <c:dLbl>
              <c:idx val="1"/>
              <c:layout>
                <c:manualLayout>
                  <c:x val="5.7226636307288845E-2"/>
                  <c:y val="-6.274994927379713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C320-4B3D-9FC2-B606A9AAD40F}"/>
                </c:ext>
              </c:extLst>
            </c:dLbl>
            <c:dLbl>
              <c:idx val="2"/>
              <c:layout>
                <c:manualLayout>
                  <c:x val="4.7331901356325666E-2"/>
                  <c:y val="-3.723434196660579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C320-4B3D-9FC2-B606A9AAD40F}"/>
                </c:ext>
              </c:extLst>
            </c:dLbl>
            <c:spPr>
              <a:noFill/>
              <a:ln>
                <a:noFill/>
              </a:ln>
              <a:effectLst/>
            </c:spPr>
            <c:txPr>
              <a:bodyPr rot="0" spcFirstLastPara="1" vertOverflow="clip" horzOverflow="clip"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Sheet1!$A$2:$A$4</c:f>
              <c:strCache>
                <c:ptCount val="3"/>
                <c:pt idx="0">
                  <c:v>PROGRAM PENUNJANGURUSAN PEMERINTAHAN DAERAH</c:v>
                </c:pt>
                <c:pt idx="1">
                  <c:v>PROGRAM PEMENUHAN UPAYA KESEHATAN PERORANGAN DAN UPAYA KESEHATAN MASYARAKAT</c:v>
                </c:pt>
                <c:pt idx="2">
                  <c:v>PROGRAM PEMBERDAYAAN MASYARAKAT BIDANG KESEHATAN</c:v>
                </c:pt>
              </c:strCache>
            </c:strRef>
          </c:cat>
          <c:val>
            <c:numRef>
              <c:f>Sheet1!$C$2:$C$4</c:f>
              <c:numCache>
                <c:formatCode>0.00%</c:formatCode>
                <c:ptCount val="3"/>
                <c:pt idx="0">
                  <c:v>0.4526</c:v>
                </c:pt>
                <c:pt idx="1">
                  <c:v>0.1052</c:v>
                </c:pt>
                <c:pt idx="2">
                  <c:v>0.43669999999999998</c:v>
                </c:pt>
              </c:numCache>
            </c:numRef>
          </c:val>
          <c:extLst>
            <c:ext xmlns:c16="http://schemas.microsoft.com/office/drawing/2014/chart" uri="{C3380CC4-5D6E-409C-BE32-E72D297353CC}">
              <c16:uniqueId val="{0000000A-C320-4B3D-9FC2-B606A9AAD40F}"/>
            </c:ext>
          </c:extLst>
        </c:ser>
        <c:dLbls>
          <c:showLegendKey val="0"/>
          <c:showVal val="1"/>
          <c:showCatName val="0"/>
          <c:showSerName val="0"/>
          <c:showPercent val="0"/>
          <c:showBubbleSize val="0"/>
        </c:dLbls>
        <c:gapWidth val="182"/>
        <c:gapDepth val="16"/>
        <c:shape val="box"/>
        <c:axId val="725761856"/>
        <c:axId val="725757544"/>
        <c:axId val="0"/>
      </c:bar3DChart>
      <c:catAx>
        <c:axId val="725761856"/>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solidFill>
            <a:srgbClr val="FFFEEF"/>
          </a:solid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1" i="0" u="none" strike="noStrike" kern="1200" cap="all" spc="120" normalizeH="0" baseline="0">
                <a:solidFill>
                  <a:schemeClr val="tx1"/>
                </a:solidFill>
                <a:latin typeface="+mn-lt"/>
                <a:ea typeface="+mn-ea"/>
                <a:cs typeface="+mn-cs"/>
              </a:defRPr>
            </a:pPr>
            <a:endParaRPr lang="en-US"/>
          </a:p>
        </c:txPr>
        <c:crossAx val="725757544"/>
        <c:crosses val="autoZero"/>
        <c:auto val="1"/>
        <c:lblAlgn val="ctr"/>
        <c:lblOffset val="100"/>
        <c:noMultiLvlLbl val="0"/>
      </c:catAx>
      <c:valAx>
        <c:axId val="725757544"/>
        <c:scaling>
          <c:orientation val="minMax"/>
        </c:scaling>
        <c:delete val="1"/>
        <c:axPos val="l"/>
        <c:numFmt formatCode="0.00%" sourceLinked="1"/>
        <c:majorTickMark val="none"/>
        <c:minorTickMark val="none"/>
        <c:tickLblPos val="nextTo"/>
        <c:crossAx val="725761856"/>
        <c:crosses val="autoZero"/>
        <c:crossBetween val="between"/>
      </c:valAx>
      <c:spPr>
        <a:noFill/>
        <a:ln>
          <a:noFill/>
        </a:ln>
        <a:effectLst/>
      </c:spPr>
    </c:plotArea>
    <c:legend>
      <c:legendPos val="t"/>
      <c:layout>
        <c:manualLayout>
          <c:xMode val="edge"/>
          <c:yMode val="edge"/>
          <c:x val="0"/>
          <c:y val="0.87697423108894434"/>
          <c:w val="0.28696484336265221"/>
          <c:h val="7.369895471295515E-2"/>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4">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15"/>
      <c:rotY val="20"/>
      <c:depthPercent val="100"/>
      <c:rAngAx val="1"/>
    </c:view3D>
    <c:floor>
      <c:thickness val="0"/>
      <c:spPr>
        <a:noFill/>
        <a:ln>
          <a:noFill/>
        </a:ln>
        <a:effectLst/>
        <a:sp3d/>
      </c:spPr>
    </c:floor>
    <c:sideWall>
      <c:thickness val="0"/>
      <c:spPr>
        <a:noFill/>
        <a:ln w="25400">
          <a:noFill/>
        </a:ln>
        <a:effectLst/>
        <a:sp3d/>
      </c:spPr>
    </c:sideWall>
    <c:backWall>
      <c:thickness val="0"/>
      <c:spPr>
        <a:noFill/>
        <a:ln w="25400">
          <a:noFill/>
        </a:ln>
        <a:effectLst/>
        <a:sp3d/>
      </c:spPr>
    </c:backWall>
    <c:plotArea>
      <c:layout/>
      <c:bar3DChart>
        <c:barDir val="col"/>
        <c:grouping val="standard"/>
        <c:varyColors val="0"/>
        <c:ser>
          <c:idx val="0"/>
          <c:order val="0"/>
          <c:tx>
            <c:strRef>
              <c:f>Sheet1!$B$1</c:f>
              <c:strCache>
                <c:ptCount val="1"/>
                <c:pt idx="0">
                  <c:v>Series 1</c:v>
                </c:pt>
              </c:strCache>
            </c:strRef>
          </c:tx>
          <c:spPr>
            <a:solidFill>
              <a:srgbClr val="32995B"/>
            </a:solidFill>
            <a:ln>
              <a:noFill/>
            </a:ln>
            <a:effectLst/>
            <a:sp3d/>
          </c:spPr>
          <c:invertIfNegative val="0"/>
          <c:dPt>
            <c:idx val="1"/>
            <c:invertIfNegative val="0"/>
            <c:bubble3D val="0"/>
            <c:extLst>
              <c:ext xmlns:c16="http://schemas.microsoft.com/office/drawing/2014/chart" uri="{C3380CC4-5D6E-409C-BE32-E72D297353CC}">
                <c16:uniqueId val="{00000000-C4F4-492D-9CF0-C2501C8CEC96}"/>
              </c:ext>
            </c:extLst>
          </c:dPt>
          <c:dPt>
            <c:idx val="2"/>
            <c:invertIfNegative val="0"/>
            <c:bubble3D val="0"/>
            <c:extLst>
              <c:ext xmlns:c16="http://schemas.microsoft.com/office/drawing/2014/chart" uri="{C3380CC4-5D6E-409C-BE32-E72D297353CC}">
                <c16:uniqueId val="{00000001-C4F4-492D-9CF0-C2501C8CEC96}"/>
              </c:ext>
            </c:extLst>
          </c:dPt>
          <c:dPt>
            <c:idx val="3"/>
            <c:invertIfNegative val="0"/>
            <c:bubble3D val="0"/>
            <c:extLst>
              <c:ext xmlns:c16="http://schemas.microsoft.com/office/drawing/2014/chart" uri="{C3380CC4-5D6E-409C-BE32-E72D297353CC}">
                <c16:uniqueId val="{00000002-C4F4-492D-9CF0-C2501C8CEC96}"/>
              </c:ext>
            </c:extLst>
          </c:dPt>
          <c:dPt>
            <c:idx val="4"/>
            <c:invertIfNegative val="0"/>
            <c:bubble3D val="0"/>
            <c:extLst>
              <c:ext xmlns:c16="http://schemas.microsoft.com/office/drawing/2014/chart" uri="{C3380CC4-5D6E-409C-BE32-E72D297353CC}">
                <c16:uniqueId val="{00000003-C4F4-492D-9CF0-C2501C8CEC96}"/>
              </c:ext>
            </c:extLst>
          </c:dPt>
          <c:dPt>
            <c:idx val="5"/>
            <c:invertIfNegative val="0"/>
            <c:bubble3D val="0"/>
            <c:extLst>
              <c:ext xmlns:c16="http://schemas.microsoft.com/office/drawing/2014/chart" uri="{C3380CC4-5D6E-409C-BE32-E72D297353CC}">
                <c16:uniqueId val="{00000004-C4F4-492D-9CF0-C2501C8CEC96}"/>
              </c:ext>
            </c:extLst>
          </c:dPt>
          <c:dPt>
            <c:idx val="6"/>
            <c:invertIfNegative val="0"/>
            <c:bubble3D val="0"/>
            <c:extLst>
              <c:ext xmlns:c16="http://schemas.microsoft.com/office/drawing/2014/chart" uri="{C3380CC4-5D6E-409C-BE32-E72D297353CC}">
                <c16:uniqueId val="{00000005-C4F4-492D-9CF0-C2501C8CEC96}"/>
              </c:ext>
            </c:extLst>
          </c:dPt>
          <c:dPt>
            <c:idx val="7"/>
            <c:invertIfNegative val="0"/>
            <c:bubble3D val="0"/>
            <c:extLst>
              <c:ext xmlns:c16="http://schemas.microsoft.com/office/drawing/2014/chart" uri="{C3380CC4-5D6E-409C-BE32-E72D297353CC}">
                <c16:uniqueId val="{00000006-C4F4-492D-9CF0-C2501C8CEC96}"/>
              </c:ext>
            </c:extLst>
          </c:dPt>
          <c:dPt>
            <c:idx val="8"/>
            <c:invertIfNegative val="0"/>
            <c:bubble3D val="0"/>
            <c:extLst>
              <c:ext xmlns:c16="http://schemas.microsoft.com/office/drawing/2014/chart" uri="{C3380CC4-5D6E-409C-BE32-E72D297353CC}">
                <c16:uniqueId val="{00000007-C4F4-492D-9CF0-C2501C8CEC96}"/>
              </c:ext>
            </c:extLst>
          </c:dPt>
          <c:dPt>
            <c:idx val="9"/>
            <c:invertIfNegative val="0"/>
            <c:bubble3D val="0"/>
            <c:extLst>
              <c:ext xmlns:c16="http://schemas.microsoft.com/office/drawing/2014/chart" uri="{C3380CC4-5D6E-409C-BE32-E72D297353CC}">
                <c16:uniqueId val="{00000008-C4F4-492D-9CF0-C2501C8CEC96}"/>
              </c:ext>
            </c:extLst>
          </c:dPt>
          <c:dPt>
            <c:idx val="10"/>
            <c:invertIfNegative val="0"/>
            <c:bubble3D val="0"/>
            <c:extLst>
              <c:ext xmlns:c16="http://schemas.microsoft.com/office/drawing/2014/chart" uri="{C3380CC4-5D6E-409C-BE32-E72D297353CC}">
                <c16:uniqueId val="{00000009-C4F4-492D-9CF0-C2501C8CEC96}"/>
              </c:ext>
            </c:extLst>
          </c:dPt>
          <c:dLbls>
            <c:dLbl>
              <c:idx val="0"/>
              <c:layout>
                <c:manualLayout>
                  <c:x val="1.1458333333333338E-2"/>
                  <c:y val="-4.037495938660581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7-53F3-4B74-8DB0-931288277CA3}"/>
                </c:ext>
              </c:extLst>
            </c:dLbl>
            <c:dLbl>
              <c:idx val="1"/>
              <c:layout>
                <c:manualLayout>
                  <c:x val="3.1249999999999811E-3"/>
                  <c:y val="-4.5758287304820018E-2"/>
                </c:manualLayout>
              </c:layout>
              <c:tx>
                <c:rich>
                  <a:bodyPr/>
                  <a:lstStyle/>
                  <a:p>
                    <a:fld id="{87E01617-9BB2-4FBF-9758-5B1D514B6C9F}" type="VALUE">
                      <a:rPr lang="en-US">
                        <a:solidFill>
                          <a:schemeClr val="bg1"/>
                        </a:solidFill>
                      </a:rPr>
                      <a:pPr/>
                      <a:t>[VALUE]</a:t>
                    </a:fld>
                    <a:endParaRPr lang="en-ID"/>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0-C4F4-492D-9CF0-C2501C8CEC96}"/>
                </c:ext>
              </c:extLst>
            </c:dLbl>
            <c:dLbl>
              <c:idx val="2"/>
              <c:layout>
                <c:manualLayout>
                  <c:x val="1.0416666666666667E-3"/>
                  <c:y val="-3.229996750928470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4F4-492D-9CF0-C2501C8CEC96}"/>
                </c:ext>
              </c:extLst>
            </c:dLbl>
            <c:dLbl>
              <c:idx val="3"/>
              <c:layout>
                <c:manualLayout>
                  <c:x val="5.2083333333332949E-3"/>
                  <c:y val="-8.074991877321162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C4F4-492D-9CF0-C2501C8CEC96}"/>
                </c:ext>
              </c:extLst>
            </c:dLbl>
            <c:spPr>
              <a:solidFill>
                <a:srgbClr val="FF6600"/>
              </a:solidFill>
              <a:ln>
                <a:noFill/>
              </a:ln>
              <a:effectLst>
                <a:glow rad="127000">
                  <a:schemeClr val="bg2"/>
                </a:glow>
                <a:outerShdw blurRad="50800" dist="38100" dir="13500000" algn="br" rotWithShape="0">
                  <a:schemeClr val="bg1">
                    <a:alpha val="40000"/>
                  </a:schemeClr>
                </a:outerShdw>
              </a:effectLst>
            </c:spPr>
            <c:txPr>
              <a:bodyPr rot="0" spcFirstLastPara="1" vertOverflow="ellipsis" vert="horz" wrap="square" lIns="38100" tIns="19050" rIns="38100" bIns="19050" anchor="ctr" anchorCtr="1">
                <a:spAutoFit/>
              </a:bodyPr>
              <a:lstStyle/>
              <a:p>
                <a:pPr>
                  <a:defRPr sz="16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Sheet1!$A$2:$A$12</c:f>
              <c:strCache>
                <c:ptCount val="5"/>
                <c:pt idx="0">
                  <c:v>Jan</c:v>
                </c:pt>
                <c:pt idx="1">
                  <c:v>Feb</c:v>
                </c:pt>
                <c:pt idx="2">
                  <c:v>Mar</c:v>
                </c:pt>
                <c:pt idx="3">
                  <c:v>Apr</c:v>
                </c:pt>
                <c:pt idx="4">
                  <c:v>Mei</c:v>
                </c:pt>
              </c:strCache>
            </c:strRef>
          </c:cat>
          <c:val>
            <c:numRef>
              <c:f>Sheet1!$B$2:$B$12</c:f>
              <c:numCache>
                <c:formatCode>_(* #,##0_);_(* \(#,##0\);_(* "-"_);_(@_)</c:formatCode>
                <c:ptCount val="11"/>
                <c:pt idx="0">
                  <c:v>2511556928</c:v>
                </c:pt>
                <c:pt idx="1">
                  <c:v>2431030076</c:v>
                </c:pt>
                <c:pt idx="2" formatCode="#,##0">
                  <c:v>2560772259</c:v>
                </c:pt>
                <c:pt idx="3" formatCode="#,##0">
                  <c:v>2571220956</c:v>
                </c:pt>
                <c:pt idx="4" formatCode="#,##0">
                  <c:v>2441186343</c:v>
                </c:pt>
              </c:numCache>
            </c:numRef>
          </c:val>
          <c:shape val="cylinder"/>
          <c:extLst>
            <c:ext xmlns:c16="http://schemas.microsoft.com/office/drawing/2014/chart" uri="{C3380CC4-5D6E-409C-BE32-E72D297353CC}">
              <c16:uniqueId val="{00000000-8D87-453B-ABAA-86F2B3982ABC}"/>
            </c:ext>
          </c:extLst>
        </c:ser>
        <c:dLbls>
          <c:showLegendKey val="0"/>
          <c:showVal val="0"/>
          <c:showCatName val="0"/>
          <c:showSerName val="0"/>
          <c:showPercent val="0"/>
          <c:showBubbleSize val="0"/>
        </c:dLbls>
        <c:gapWidth val="150"/>
        <c:shape val="box"/>
        <c:axId val="677158432"/>
        <c:axId val="677145376"/>
        <c:axId val="1302330256"/>
      </c:bar3DChart>
      <c:catAx>
        <c:axId val="677158432"/>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800" b="0" i="0" u="none" strike="noStrike" kern="1200" baseline="0">
                <a:solidFill>
                  <a:schemeClr val="tx1">
                    <a:lumMod val="65000"/>
                    <a:lumOff val="35000"/>
                  </a:schemeClr>
                </a:solidFill>
                <a:latin typeface="Tw Cen MT" panose="020B0602020104020603" pitchFamily="34" charset="0"/>
                <a:ea typeface="+mn-ea"/>
                <a:cs typeface="+mn-cs"/>
              </a:defRPr>
            </a:pPr>
            <a:endParaRPr lang="en-US"/>
          </a:p>
        </c:txPr>
        <c:crossAx val="677145376"/>
        <c:crosses val="autoZero"/>
        <c:auto val="1"/>
        <c:lblAlgn val="ctr"/>
        <c:lblOffset val="100"/>
        <c:noMultiLvlLbl val="0"/>
      </c:catAx>
      <c:valAx>
        <c:axId val="677145376"/>
        <c:scaling>
          <c:orientation val="minMax"/>
        </c:scaling>
        <c:delete val="1"/>
        <c:axPos val="l"/>
        <c:majorGridlines>
          <c:spPr>
            <a:ln w="9525" cap="flat" cmpd="sng" algn="ctr">
              <a:solidFill>
                <a:schemeClr val="tx1">
                  <a:lumMod val="15000"/>
                  <a:lumOff val="85000"/>
                </a:schemeClr>
              </a:solidFill>
              <a:round/>
            </a:ln>
            <a:effectLst/>
          </c:spPr>
        </c:majorGridlines>
        <c:numFmt formatCode="_(* #,##0_);_(* \(#,##0\);_(* &quot;-&quot;_);_(@_)" sourceLinked="1"/>
        <c:majorTickMark val="none"/>
        <c:minorTickMark val="none"/>
        <c:tickLblPos val="nextTo"/>
        <c:crossAx val="677158432"/>
        <c:crosses val="autoZero"/>
        <c:crossBetween val="between"/>
      </c:valAx>
      <c:serAx>
        <c:axId val="1302330256"/>
        <c:scaling>
          <c:orientation val="minMax"/>
        </c:scaling>
        <c:delete val="1"/>
        <c:axPos val="b"/>
        <c:majorTickMark val="none"/>
        <c:minorTickMark val="none"/>
        <c:tickLblPos val="nextTo"/>
        <c:crossAx val="677145376"/>
        <c:crosses val="autoZero"/>
      </c:serAx>
      <c:spPr>
        <a:noFill/>
        <a:ln>
          <a:noFill/>
        </a:ln>
        <a:effectLst/>
      </c:spPr>
    </c:plotArea>
    <c:plotVisOnly val="1"/>
    <c:dispBlanksAs val="gap"/>
    <c:showDLblsOverMax val="0"/>
  </c:chart>
  <c:spPr>
    <a:noFill/>
    <a:ln>
      <a:noFill/>
    </a:ln>
    <a:effectLst>
      <a:outerShdw blurRad="50800" dist="38100" dir="8100000" algn="tr" rotWithShape="0">
        <a:prstClr val="black">
          <a:alpha val="40000"/>
        </a:prstClr>
      </a:outerShdw>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5"/>
    </mc:Choice>
    <mc:Fallback>
      <c:style val="5"/>
    </mc:Fallback>
  </mc:AlternateContent>
  <c:chart>
    <c:title>
      <c:tx>
        <c:rich>
          <a:bodyPr/>
          <a:lstStyle/>
          <a:p>
            <a:pPr>
              <a:defRPr sz="2400" b="1">
                <a:solidFill>
                  <a:schemeClr val="accent1"/>
                </a:solidFill>
                <a:latin typeface="Tw Cen MT Condensed" panose="020B0606020104020203" pitchFamily="34" charset="0"/>
              </a:defRPr>
            </a:pPr>
            <a:r>
              <a:rPr lang="en-US" sz="2400" b="1" err="1">
                <a:solidFill>
                  <a:schemeClr val="accent3">
                    <a:lumMod val="50000"/>
                  </a:schemeClr>
                </a:solidFill>
                <a:latin typeface="Tw Cen MT Condensed" panose="020B0606020104020203" pitchFamily="34" charset="0"/>
                <a:ea typeface="Verdana" pitchFamily="34" charset="0"/>
              </a:rPr>
              <a:t>Pelayanan</a:t>
            </a:r>
            <a:r>
              <a:rPr lang="en-US" sz="2400" b="1" baseline="0">
                <a:solidFill>
                  <a:schemeClr val="accent3">
                    <a:lumMod val="50000"/>
                  </a:schemeClr>
                </a:solidFill>
                <a:latin typeface="Tw Cen MT Condensed" panose="020B0606020104020203" pitchFamily="34" charset="0"/>
                <a:ea typeface="Verdana" pitchFamily="34" charset="0"/>
              </a:rPr>
              <a:t> </a:t>
            </a:r>
            <a:r>
              <a:rPr lang="en-US" sz="2400" b="1" baseline="0" err="1">
                <a:solidFill>
                  <a:schemeClr val="accent3">
                    <a:lumMod val="50000"/>
                  </a:schemeClr>
                </a:solidFill>
                <a:latin typeface="Tw Cen MT Condensed" panose="020B0606020104020203" pitchFamily="34" charset="0"/>
                <a:ea typeface="Verdana" pitchFamily="34" charset="0"/>
              </a:rPr>
              <a:t>Kesehatan</a:t>
            </a:r>
            <a:endParaRPr lang="en-US" sz="2400" b="1">
              <a:solidFill>
                <a:schemeClr val="accent3">
                  <a:lumMod val="50000"/>
                </a:schemeClr>
              </a:solidFill>
              <a:latin typeface="Tw Cen MT Condensed" panose="020B0606020104020203" pitchFamily="34" charset="0"/>
              <a:ea typeface="Verdana" pitchFamily="34" charset="0"/>
            </a:endParaRPr>
          </a:p>
        </c:rich>
      </c:tx>
      <c:layout>
        <c:manualLayout>
          <c:xMode val="edge"/>
          <c:yMode val="edge"/>
          <c:x val="7.3986008210669432E-2"/>
          <c:y val="3.9568853498081667E-2"/>
        </c:manualLayout>
      </c:layout>
      <c:overlay val="1"/>
      <c:spPr>
        <a:noFill/>
        <a:ln>
          <a:noFill/>
        </a:ln>
        <a:effectLst/>
      </c:spPr>
    </c:title>
    <c:autoTitleDeleted val="0"/>
    <c:view3D>
      <c:rotX val="15"/>
      <c:rotY val="20"/>
      <c:rAngAx val="1"/>
    </c:view3D>
    <c:floor>
      <c:thickness val="0"/>
    </c:floor>
    <c:sideWall>
      <c:thickness val="0"/>
      <c:spPr>
        <a:noFill/>
        <a:ln w="25400">
          <a:noFill/>
        </a:ln>
      </c:spPr>
    </c:sideWall>
    <c:backWall>
      <c:thickness val="0"/>
      <c:spPr>
        <a:noFill/>
        <a:ln w="25400">
          <a:noFill/>
        </a:ln>
      </c:spPr>
    </c:backWall>
    <c:plotArea>
      <c:layout>
        <c:manualLayout>
          <c:layoutTarget val="inner"/>
          <c:xMode val="edge"/>
          <c:yMode val="edge"/>
          <c:x val="2.7473878303626354E-3"/>
          <c:y val="0.24572893672039681"/>
          <c:w val="0.94935236649889265"/>
          <c:h val="0.67242857552013369"/>
        </c:manualLayout>
      </c:layout>
      <c:bar3DChart>
        <c:barDir val="col"/>
        <c:grouping val="clustered"/>
        <c:varyColors val="0"/>
        <c:ser>
          <c:idx val="0"/>
          <c:order val="0"/>
          <c:tx>
            <c:strRef>
              <c:f>Sheet1!$B$1</c:f>
              <c:strCache>
                <c:ptCount val="1"/>
                <c:pt idx="0">
                  <c:v>Target</c:v>
                </c:pt>
              </c:strCache>
            </c:strRef>
          </c:tx>
          <c:spPr>
            <a:solidFill>
              <a:schemeClr val="accent6">
                <a:lumMod val="75000"/>
              </a:schemeClr>
            </a:solidFill>
            <a:scene3d>
              <a:camera prst="orthographicFront"/>
              <a:lightRig rig="threePt" dir="t"/>
            </a:scene3d>
            <a:sp3d>
              <a:bevelT/>
            </a:sp3d>
          </c:spPr>
          <c:invertIfNegative val="0"/>
          <c:dLbls>
            <c:dLbl>
              <c:idx val="0"/>
              <c:layout>
                <c:manualLayout>
                  <c:x val="-0.1038959077929866"/>
                  <c:y val="-0.10129781041898664"/>
                </c:manualLayout>
              </c:layout>
              <c:tx>
                <c:rich>
                  <a:bodyPr wrap="square" lIns="38100" tIns="19050" rIns="38100" bIns="19050" anchor="ctr">
                    <a:noAutofit/>
                  </a:bodyPr>
                  <a:lstStyle/>
                  <a:p>
                    <a:pPr>
                      <a:defRPr sz="1400" b="1">
                        <a:latin typeface="Tw Cen MT" panose="020B0602020104020603" pitchFamily="34" charset="0"/>
                      </a:defRPr>
                    </a:pPr>
                    <a:r>
                      <a:rPr lang="en-US" sz="1400" b="1" i="0" u="none" strike="noStrike" baseline="0">
                        <a:effectLst/>
                      </a:rPr>
                      <a:t> 34.051.000.000</a:t>
                    </a:r>
                    <a:endParaRPr lang="en-US"/>
                  </a:p>
                </c:rich>
              </c:tx>
              <c:spPr>
                <a:noFill/>
                <a:ln>
                  <a:noFill/>
                </a:ln>
                <a:effectLst/>
              </c:spPr>
              <c:showLegendKey val="0"/>
              <c:showVal val="1"/>
              <c:showCatName val="0"/>
              <c:showSerName val="0"/>
              <c:showPercent val="0"/>
              <c:showBubbleSize val="0"/>
              <c:extLst>
                <c:ext xmlns:c15="http://schemas.microsoft.com/office/drawing/2012/chart" uri="{CE6537A1-D6FC-4f65-9D91-7224C49458BB}">
                  <c15:layout>
                    <c:manualLayout>
                      <c:w val="0.50720991098125845"/>
                      <c:h val="6.5023260179795289E-2"/>
                    </c:manualLayout>
                  </c15:layout>
                </c:ext>
                <c:ext xmlns:c16="http://schemas.microsoft.com/office/drawing/2014/chart" uri="{C3380CC4-5D6E-409C-BE32-E72D297353CC}">
                  <c16:uniqueId val="{00000000-FAF7-4365-8AA3-DDB9E9BF68CD}"/>
                </c:ext>
              </c:extLst>
            </c:dLbl>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c:f>
              <c:strCache>
                <c:ptCount val="1"/>
                <c:pt idx="0">
                  <c:v>Pelayanan Kesehatan</c:v>
                </c:pt>
              </c:strCache>
            </c:strRef>
          </c:cat>
          <c:val>
            <c:numRef>
              <c:f>Sheet1!$B$2</c:f>
              <c:numCache>
                <c:formatCode>_(* #,##0_);_(* \(#,##0\);_(* "-"_);_(@_)</c:formatCode>
                <c:ptCount val="1"/>
                <c:pt idx="0">
                  <c:v>34051000000</c:v>
                </c:pt>
              </c:numCache>
            </c:numRef>
          </c:val>
          <c:extLst>
            <c:ext xmlns:c16="http://schemas.microsoft.com/office/drawing/2014/chart" uri="{C3380CC4-5D6E-409C-BE32-E72D297353CC}">
              <c16:uniqueId val="{00000001-FAF7-4365-8AA3-DDB9E9BF68CD}"/>
            </c:ext>
          </c:extLst>
        </c:ser>
        <c:ser>
          <c:idx val="1"/>
          <c:order val="1"/>
          <c:tx>
            <c:strRef>
              <c:f>Sheet1!$C$1</c:f>
              <c:strCache>
                <c:ptCount val="1"/>
                <c:pt idx="0">
                  <c:v>Realisasi</c:v>
                </c:pt>
              </c:strCache>
            </c:strRef>
          </c:tx>
          <c:spPr>
            <a:solidFill>
              <a:srgbClr val="32995B"/>
            </a:solidFill>
            <a:scene3d>
              <a:camera prst="orthographicFront"/>
              <a:lightRig rig="threePt" dir="t"/>
            </a:scene3d>
            <a:sp3d>
              <a:bevelT/>
            </a:sp3d>
          </c:spPr>
          <c:invertIfNegative val="0"/>
          <c:dLbls>
            <c:dLbl>
              <c:idx val="0"/>
              <c:layout>
                <c:manualLayout>
                  <c:x val="0.21969257138419618"/>
                  <c:y val="-8.7299628946444094E-2"/>
                </c:manualLayout>
              </c:layout>
              <c:spPr>
                <a:noFill/>
                <a:ln>
                  <a:noFill/>
                </a:ln>
                <a:effectLst/>
              </c:spPr>
              <c:txPr>
                <a:bodyPr wrap="square" lIns="38100" tIns="19050" rIns="38100" bIns="19050" anchor="ctr">
                  <a:noAutofit/>
                </a:bodyPr>
                <a:lstStyle/>
                <a:p>
                  <a:pPr>
                    <a:defRPr sz="1400" b="1">
                      <a:latin typeface="Tw Cen MT" panose="020B0602020104020603" pitchFamily="34" charset="0"/>
                    </a:defRPr>
                  </a:pPr>
                  <a:endParaRPr lang="en-US"/>
                </a:p>
              </c:txPr>
              <c:showLegendKey val="0"/>
              <c:showVal val="1"/>
              <c:showCatName val="0"/>
              <c:showSerName val="0"/>
              <c:showPercent val="0"/>
              <c:showBubbleSize val="0"/>
              <c:extLst>
                <c:ext xmlns:c15="http://schemas.microsoft.com/office/drawing/2012/chart" uri="{CE6537A1-D6FC-4f65-9D91-7224C49458BB}">
                  <c15:layout>
                    <c:manualLayout>
                      <c:w val="0.42512419696848769"/>
                      <c:h val="8.3988377732235567E-2"/>
                    </c:manualLayout>
                  </c15:layout>
                </c:ext>
                <c:ext xmlns:c16="http://schemas.microsoft.com/office/drawing/2014/chart" uri="{C3380CC4-5D6E-409C-BE32-E72D297353CC}">
                  <c16:uniqueId val="{00000002-FAF7-4365-8AA3-DDB9E9BF68CD}"/>
                </c:ext>
              </c:extLst>
            </c:dLbl>
            <c:spPr>
              <a:noFill/>
              <a:ln>
                <a:noFill/>
              </a:ln>
              <a:effectLst/>
            </c:spPr>
            <c:txPr>
              <a:bodyPr wrap="square" lIns="38100" tIns="19050" rIns="38100" bIns="19050" anchor="ctr">
                <a:spAutoFit/>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DataLabelsRange val="1"/>
                <c15:showLeaderLines val="1"/>
              </c:ext>
            </c:extLst>
          </c:dLbls>
          <c:cat>
            <c:strRef>
              <c:f>Sheet1!$A$2</c:f>
              <c:strCache>
                <c:ptCount val="1"/>
                <c:pt idx="0">
                  <c:v>Pelayanan Kesehatan</c:v>
                </c:pt>
              </c:strCache>
            </c:strRef>
          </c:cat>
          <c:val>
            <c:numRef>
              <c:f>Sheet1!$C$2</c:f>
              <c:numCache>
                <c:formatCode>_(* #,##0_);_(* \(#,##0\);_(* "-"_);_(@_)</c:formatCode>
                <c:ptCount val="1"/>
                <c:pt idx="0">
                  <c:v>11160063068</c:v>
                </c:pt>
              </c:numCache>
            </c:numRef>
          </c:val>
          <c:extLst>
            <c:ext xmlns:c16="http://schemas.microsoft.com/office/drawing/2014/chart" uri="{C3380CC4-5D6E-409C-BE32-E72D297353CC}">
              <c16:uniqueId val="{00000003-FAF7-4365-8AA3-DDB9E9BF68CD}"/>
            </c:ext>
          </c:extLst>
        </c:ser>
        <c:dLbls>
          <c:showLegendKey val="0"/>
          <c:showVal val="1"/>
          <c:showCatName val="0"/>
          <c:showSerName val="0"/>
          <c:showPercent val="0"/>
          <c:showBubbleSize val="0"/>
        </c:dLbls>
        <c:gapWidth val="255"/>
        <c:gapDepth val="125"/>
        <c:shape val="cylinder"/>
        <c:axId val="725761072"/>
        <c:axId val="725899056"/>
        <c:axId val="0"/>
      </c:bar3DChart>
      <c:catAx>
        <c:axId val="725761072"/>
        <c:scaling>
          <c:orientation val="minMax"/>
        </c:scaling>
        <c:delete val="1"/>
        <c:axPos val="b"/>
        <c:numFmt formatCode="General" sourceLinked="1"/>
        <c:majorTickMark val="out"/>
        <c:minorTickMark val="none"/>
        <c:tickLblPos val="nextTo"/>
        <c:crossAx val="725899056"/>
        <c:crosses val="autoZero"/>
        <c:auto val="1"/>
        <c:lblAlgn val="ctr"/>
        <c:lblOffset val="100"/>
        <c:noMultiLvlLbl val="0"/>
      </c:catAx>
      <c:valAx>
        <c:axId val="725899056"/>
        <c:scaling>
          <c:orientation val="minMax"/>
        </c:scaling>
        <c:delete val="1"/>
        <c:axPos val="l"/>
        <c:numFmt formatCode="_(* #,##0_);_(* \(#,##0\);_(* &quot;-&quot;_);_(@_)" sourceLinked="1"/>
        <c:majorTickMark val="out"/>
        <c:minorTickMark val="none"/>
        <c:tickLblPos val="nextTo"/>
        <c:crossAx val="725761072"/>
        <c:crosses val="autoZero"/>
        <c:crossBetween val="between"/>
      </c:valAx>
    </c:plotArea>
    <c:legend>
      <c:legendPos val="b"/>
      <c:layout>
        <c:manualLayout>
          <c:xMode val="edge"/>
          <c:yMode val="edge"/>
          <c:x val="1.9273714402786224E-3"/>
          <c:y val="0.91500924212929691"/>
          <c:w val="0.75546711739397665"/>
          <c:h val="6.4542144270604396E-2"/>
        </c:manualLayout>
      </c:layout>
      <c:overlay val="0"/>
      <c:spPr>
        <a:effectLst>
          <a:outerShdw blurRad="50800" dist="38100" dir="16200000" rotWithShape="0">
            <a:prstClr val="black">
              <a:alpha val="40000"/>
            </a:prstClr>
          </a:outerShdw>
        </a:effectLst>
      </c:spPr>
      <c:txPr>
        <a:bodyPr/>
        <a:lstStyle/>
        <a:p>
          <a:pPr>
            <a:defRPr sz="1400" b="1">
              <a:solidFill>
                <a:schemeClr val="tx2"/>
              </a:solidFill>
              <a:latin typeface="Verdana" pitchFamily="34" charset="0"/>
              <a:ea typeface="Verdana" pitchFamily="34" charset="0"/>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title>
      <c:tx>
        <c:rich>
          <a:bodyPr rot="0" spcFirstLastPara="1" vertOverflow="ellipsis" vert="horz" wrap="square" anchor="ctr" anchorCtr="1"/>
          <a:lstStyle/>
          <a:p>
            <a:pPr algn="ctr">
              <a:defRPr sz="2400" b="1" i="0" u="none" strike="noStrike" kern="1200" baseline="0">
                <a:solidFill>
                  <a:schemeClr val="accent1"/>
                </a:solidFill>
                <a:latin typeface="Tw Cen MT Condensed" panose="020B0606020104020203" pitchFamily="34" charset="0"/>
                <a:ea typeface="+mn-ea"/>
                <a:cs typeface="+mn-cs"/>
              </a:defRPr>
            </a:pPr>
            <a:r>
              <a:rPr lang="en-US" sz="2400" b="1" err="1">
                <a:solidFill>
                  <a:schemeClr val="accent3">
                    <a:lumMod val="50000"/>
                  </a:schemeClr>
                </a:solidFill>
                <a:latin typeface="Tw Cen MT Condensed" panose="020B0606020104020203" pitchFamily="34" charset="0"/>
                <a:ea typeface="Verdana" pitchFamily="34" charset="0"/>
              </a:rPr>
              <a:t>Pendidikan</a:t>
            </a:r>
            <a:r>
              <a:rPr lang="en-US" sz="2400" b="1">
                <a:solidFill>
                  <a:schemeClr val="accent3">
                    <a:lumMod val="50000"/>
                  </a:schemeClr>
                </a:solidFill>
                <a:latin typeface="Tw Cen MT Condensed" panose="020B0606020104020203" pitchFamily="34" charset="0"/>
                <a:ea typeface="Verdana" pitchFamily="34" charset="0"/>
              </a:rPr>
              <a:t> &amp; </a:t>
            </a:r>
            <a:r>
              <a:rPr lang="en-US" sz="2400" b="1" err="1">
                <a:solidFill>
                  <a:schemeClr val="accent3">
                    <a:lumMod val="50000"/>
                  </a:schemeClr>
                </a:solidFill>
                <a:latin typeface="Tw Cen MT Condensed" panose="020B0606020104020203" pitchFamily="34" charset="0"/>
                <a:ea typeface="Verdana" pitchFamily="34" charset="0"/>
              </a:rPr>
              <a:t>Pelatihan</a:t>
            </a:r>
            <a:endParaRPr lang="en-US" sz="2400" b="1">
              <a:solidFill>
                <a:schemeClr val="accent3">
                  <a:lumMod val="50000"/>
                </a:schemeClr>
              </a:solidFill>
              <a:latin typeface="Tw Cen MT Condensed" panose="020B0606020104020203" pitchFamily="34" charset="0"/>
              <a:ea typeface="Verdana" pitchFamily="34" charset="0"/>
            </a:endParaRPr>
          </a:p>
        </c:rich>
      </c:tx>
      <c:layout>
        <c:manualLayout>
          <c:xMode val="edge"/>
          <c:yMode val="edge"/>
          <c:x val="0.20124732364995826"/>
          <c:y val="3.9568896354936114E-2"/>
        </c:manualLayout>
      </c:layout>
      <c:overlay val="1"/>
      <c:spPr>
        <a:noFill/>
        <a:ln>
          <a:noFill/>
        </a:ln>
        <a:effectLst/>
      </c:spPr>
      <c:txPr>
        <a:bodyPr rot="0" spcFirstLastPara="1" vertOverflow="ellipsis" vert="horz" wrap="square" anchor="ctr" anchorCtr="1"/>
        <a:lstStyle/>
        <a:p>
          <a:pPr algn="ctr">
            <a:defRPr sz="2400" b="1" i="0" u="none" strike="noStrike" kern="1200" baseline="0">
              <a:solidFill>
                <a:schemeClr val="accent1"/>
              </a:solidFill>
              <a:latin typeface="Tw Cen MT Condensed" panose="020B0606020104020203" pitchFamily="34" charset="0"/>
              <a:ea typeface="+mn-ea"/>
              <a:cs typeface="+mn-cs"/>
            </a:defRPr>
          </a:pPr>
          <a:endParaRPr lang="en-US"/>
        </a:p>
      </c:txPr>
    </c:title>
    <c:autoTitleDeleted val="0"/>
    <c:view3D>
      <c:rotX val="15"/>
      <c:rotY val="20"/>
      <c:rAngAx val="1"/>
    </c:view3D>
    <c:floor>
      <c:thickness val="0"/>
      <c:spPr>
        <a:noFill/>
        <a:ln w="6350" cap="flat" cmpd="sng" algn="ctr">
          <a:solidFill>
            <a:schemeClr val="tx1">
              <a:tint val="75000"/>
            </a:schemeClr>
          </a:solidFill>
          <a:prstDash val="solid"/>
          <a:round/>
        </a:ln>
        <a:effectLst/>
        <a:sp3d contourW="6350">
          <a:contourClr>
            <a:schemeClr val="tx1">
              <a:tint val="75000"/>
            </a:schemeClr>
          </a:contourClr>
        </a:sp3d>
      </c:spPr>
    </c:floor>
    <c:sideWall>
      <c:thickness val="0"/>
      <c:spPr>
        <a:noFill/>
        <a:ln w="25400">
          <a:noFill/>
        </a:ln>
        <a:effectLst/>
        <a:sp3d/>
      </c:spPr>
    </c:sideWall>
    <c:backWall>
      <c:thickness val="0"/>
      <c:spPr>
        <a:noFill/>
        <a:ln w="25400">
          <a:noFill/>
        </a:ln>
        <a:effectLst/>
        <a:sp3d/>
      </c:spPr>
    </c:backWall>
    <c:plotArea>
      <c:layout>
        <c:manualLayout>
          <c:layoutTarget val="inner"/>
          <c:xMode val="edge"/>
          <c:yMode val="edge"/>
          <c:x val="2.7473878303626354E-3"/>
          <c:y val="0.24572893672039681"/>
          <c:w val="0.94935236649889265"/>
          <c:h val="0.67242857552013369"/>
        </c:manualLayout>
      </c:layout>
      <c:bar3DChart>
        <c:barDir val="col"/>
        <c:grouping val="clustered"/>
        <c:varyColors val="0"/>
        <c:ser>
          <c:idx val="0"/>
          <c:order val="0"/>
          <c:tx>
            <c:strRef>
              <c:f>Sheet1!$B$1</c:f>
              <c:strCache>
                <c:ptCount val="1"/>
                <c:pt idx="0">
                  <c:v>Target</c:v>
                </c:pt>
              </c:strCache>
            </c:strRef>
          </c:tx>
          <c:spPr>
            <a:solidFill>
              <a:schemeClr val="accent6">
                <a:lumMod val="75000"/>
              </a:schemeClr>
            </a:solidFill>
            <a:ln>
              <a:solidFill>
                <a:schemeClr val="accent1"/>
              </a:solidFill>
            </a:ln>
            <a:effectLst/>
            <a:scene3d>
              <a:camera prst="orthographicFront"/>
              <a:lightRig rig="threePt" dir="t"/>
            </a:scene3d>
            <a:sp3d>
              <a:bevelT/>
              <a:contourClr>
                <a:schemeClr val="accent1"/>
              </a:contourClr>
            </a:sp3d>
          </c:spPr>
          <c:invertIfNegative val="0"/>
          <c:dLbls>
            <c:dLbl>
              <c:idx val="0"/>
              <c:layout>
                <c:manualLayout>
                  <c:x val="-4.2364909626196098E-3"/>
                  <c:y val="-4.8165259393789413E-2"/>
                </c:manualLayout>
              </c:layout>
              <c:tx>
                <c:rich>
                  <a:bodyPr rot="0" spcFirstLastPara="1" vertOverflow="ellipsis" vert="horz" wrap="square" lIns="38100" tIns="19050" rIns="38100" bIns="19050" anchor="ctr" anchorCtr="1">
                    <a:noAutofit/>
                  </a:bodyPr>
                  <a:lstStyle/>
                  <a:p>
                    <a:pPr>
                      <a:defRPr sz="1400" b="1" i="0" u="none" strike="noStrike" kern="1200" baseline="0">
                        <a:solidFill>
                          <a:schemeClr val="tx1"/>
                        </a:solidFill>
                        <a:latin typeface="+mn-lt"/>
                        <a:ea typeface="+mn-ea"/>
                        <a:cs typeface="+mn-cs"/>
                      </a:defRPr>
                    </a:pPr>
                    <a:r>
                      <a:rPr lang="en-US" sz="1400" b="1" i="0" u="none" strike="noStrike" baseline="0" dirty="0">
                        <a:effectLst/>
                        <a:latin typeface="+mn-lt"/>
                      </a:rPr>
                      <a:t>  1.268.000.000  </a:t>
                    </a:r>
                    <a:endParaRPr lang="en-US" dirty="0">
                      <a:latin typeface="+mn-lt"/>
                    </a:endParaRPr>
                  </a:p>
                </c:rich>
              </c:tx>
              <c:spPr>
                <a:noFill/>
                <a:ln>
                  <a:noFill/>
                </a:ln>
                <a:effectLst/>
              </c:spPr>
              <c:txPr>
                <a:bodyPr rot="0" spcFirstLastPara="1" vertOverflow="ellipsis" vert="horz" wrap="square" lIns="38100" tIns="19050" rIns="38100" bIns="19050" anchor="ctr" anchorCtr="1">
                  <a:noAutofit/>
                </a:bodyPr>
                <a:lstStyle/>
                <a:p>
                  <a:pPr>
                    <a:defRPr sz="1400"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layout>
                    <c:manualLayout>
                      <c:w val="0.45324432382595436"/>
                      <c:h val="9.0009049971105495E-2"/>
                    </c:manualLayout>
                  </c15:layout>
                </c:ext>
                <c:ext xmlns:c16="http://schemas.microsoft.com/office/drawing/2014/chart" uri="{C3380CC4-5D6E-409C-BE32-E72D297353CC}">
                  <c16:uniqueId val="{00000000-FEA8-4571-BFEA-69A732A38450}"/>
                </c:ext>
              </c:extLst>
            </c:dLbl>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strRef>
              <c:f>Sheet1!$A$2</c:f>
              <c:strCache>
                <c:ptCount val="1"/>
                <c:pt idx="0">
                  <c:v>Pendidikan &amp; Pelatihan</c:v>
                </c:pt>
              </c:strCache>
            </c:strRef>
          </c:cat>
          <c:val>
            <c:numRef>
              <c:f>Sheet1!$B$2</c:f>
              <c:numCache>
                <c:formatCode>_(* #,##0_);_(* \(#,##0\);_(* "-"_);_(@_)</c:formatCode>
                <c:ptCount val="1"/>
                <c:pt idx="0">
                  <c:v>1268000000</c:v>
                </c:pt>
              </c:numCache>
            </c:numRef>
          </c:val>
          <c:extLst>
            <c:ext xmlns:c16="http://schemas.microsoft.com/office/drawing/2014/chart" uri="{C3380CC4-5D6E-409C-BE32-E72D297353CC}">
              <c16:uniqueId val="{00000001-FEA8-4571-BFEA-69A732A38450}"/>
            </c:ext>
          </c:extLst>
        </c:ser>
        <c:ser>
          <c:idx val="1"/>
          <c:order val="1"/>
          <c:tx>
            <c:strRef>
              <c:f>Sheet1!$C$1</c:f>
              <c:strCache>
                <c:ptCount val="1"/>
                <c:pt idx="0">
                  <c:v>Realisasi</c:v>
                </c:pt>
              </c:strCache>
            </c:strRef>
          </c:tx>
          <c:spPr>
            <a:solidFill>
              <a:srgbClr val="32995B"/>
            </a:solidFill>
            <a:ln>
              <a:solidFill>
                <a:schemeClr val="accent1"/>
              </a:solidFill>
            </a:ln>
            <a:effectLst/>
            <a:scene3d>
              <a:camera prst="orthographicFront"/>
              <a:lightRig rig="threePt" dir="t"/>
            </a:scene3d>
            <a:sp3d>
              <a:bevelT/>
              <a:contourClr>
                <a:schemeClr val="accent1"/>
              </a:contourClr>
            </a:sp3d>
          </c:spPr>
          <c:invertIfNegative val="0"/>
          <c:dPt>
            <c:idx val="0"/>
            <c:invertIfNegative val="0"/>
            <c:bubble3D val="0"/>
            <c:extLst>
              <c:ext xmlns:c16="http://schemas.microsoft.com/office/drawing/2014/chart" uri="{C3380CC4-5D6E-409C-BE32-E72D297353CC}">
                <c16:uniqueId val="{00000002-FEA8-4571-BFEA-69A732A38450}"/>
              </c:ext>
            </c:extLst>
          </c:dPt>
          <c:dLbls>
            <c:dLbl>
              <c:idx val="0"/>
              <c:layout>
                <c:manualLayout>
                  <c:x val="0.18216200042630112"/>
                  <c:y val="-6.321693999096431E-2"/>
                </c:manualLayout>
              </c:layout>
              <c:spPr>
                <a:noFill/>
                <a:ln>
                  <a:noFill/>
                </a:ln>
                <a:effectLst/>
              </c:spPr>
              <c:txPr>
                <a:bodyPr rot="0" spcFirstLastPara="1" vertOverflow="ellipsis" vert="horz" wrap="square" lIns="38100" tIns="19050" rIns="38100" bIns="19050" anchor="ctr" anchorCtr="1">
                  <a:noAutofit/>
                </a:bodyPr>
                <a:lstStyle/>
                <a:p>
                  <a:pPr>
                    <a:defRPr sz="1400"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layout>
                    <c:manualLayout>
                      <c:w val="0.54954082566986484"/>
                      <c:h val="9.7534890269692906E-2"/>
                    </c:manualLayout>
                  </c15:layout>
                </c:ext>
                <c:ext xmlns:c16="http://schemas.microsoft.com/office/drawing/2014/chart" uri="{C3380CC4-5D6E-409C-BE32-E72D297353CC}">
                  <c16:uniqueId val="{00000002-FEA8-4571-BFEA-69A732A38450}"/>
                </c:ext>
              </c:extLst>
            </c:dLbl>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strRef>
              <c:f>Sheet1!$A$2</c:f>
              <c:strCache>
                <c:ptCount val="1"/>
                <c:pt idx="0">
                  <c:v>Pendidikan &amp; Pelatihan</c:v>
                </c:pt>
              </c:strCache>
            </c:strRef>
          </c:cat>
          <c:val>
            <c:numRef>
              <c:f>Sheet1!$C$2</c:f>
              <c:numCache>
                <c:formatCode>_(* #,##0_);_(* \(#,##0\);_(* "-"_);_(@_)</c:formatCode>
                <c:ptCount val="1"/>
                <c:pt idx="0">
                  <c:v>953425100</c:v>
                </c:pt>
              </c:numCache>
            </c:numRef>
          </c:val>
          <c:extLst>
            <c:ext xmlns:c16="http://schemas.microsoft.com/office/drawing/2014/chart" uri="{C3380CC4-5D6E-409C-BE32-E72D297353CC}">
              <c16:uniqueId val="{00000003-FEA8-4571-BFEA-69A732A38450}"/>
            </c:ext>
          </c:extLst>
        </c:ser>
        <c:dLbls>
          <c:showLegendKey val="0"/>
          <c:showVal val="1"/>
          <c:showCatName val="0"/>
          <c:showSerName val="0"/>
          <c:showPercent val="0"/>
          <c:showBubbleSize val="0"/>
        </c:dLbls>
        <c:gapWidth val="212"/>
        <c:gapDepth val="125"/>
        <c:shape val="cylinder"/>
        <c:axId val="725901408"/>
        <c:axId val="725903760"/>
        <c:axId val="0"/>
      </c:bar3DChart>
      <c:catAx>
        <c:axId val="725901408"/>
        <c:scaling>
          <c:orientation val="minMax"/>
        </c:scaling>
        <c:delete val="1"/>
        <c:axPos val="b"/>
        <c:numFmt formatCode="General" sourceLinked="1"/>
        <c:majorTickMark val="out"/>
        <c:minorTickMark val="none"/>
        <c:tickLblPos val="nextTo"/>
        <c:crossAx val="725903760"/>
        <c:crosses val="autoZero"/>
        <c:auto val="1"/>
        <c:lblAlgn val="ctr"/>
        <c:lblOffset val="100"/>
        <c:noMultiLvlLbl val="0"/>
      </c:catAx>
      <c:valAx>
        <c:axId val="725903760"/>
        <c:scaling>
          <c:orientation val="minMax"/>
        </c:scaling>
        <c:delete val="1"/>
        <c:axPos val="l"/>
        <c:numFmt formatCode="_(* #,##0_);_(* \(#,##0\);_(* &quot;-&quot;_);_(@_)" sourceLinked="1"/>
        <c:majorTickMark val="out"/>
        <c:minorTickMark val="none"/>
        <c:tickLblPos val="nextTo"/>
        <c:crossAx val="725901408"/>
        <c:crosses val="autoZero"/>
        <c:crossBetween val="between"/>
      </c:valAx>
      <c:spPr>
        <a:noFill/>
        <a:ln>
          <a:noFill/>
        </a:ln>
        <a:effectLst/>
      </c:spPr>
    </c:plotArea>
    <c:legend>
      <c:legendPos val="b"/>
      <c:layout>
        <c:manualLayout>
          <c:xMode val="edge"/>
          <c:yMode val="edge"/>
          <c:x val="0"/>
          <c:y val="0.91500920404342656"/>
          <c:w val="0.75546711739397665"/>
          <c:h val="6.4542144270604396E-2"/>
        </c:manualLayout>
      </c:layout>
      <c:overlay val="0"/>
      <c:spPr>
        <a:noFill/>
        <a:ln>
          <a:noFill/>
        </a:ln>
        <a:effectLst>
          <a:outerShdw blurRad="50800" dist="38100" dir="16200000" rotWithShape="0">
            <a:prstClr val="black">
              <a:alpha val="40000"/>
            </a:prstClr>
          </a:outerShdw>
        </a:effectLst>
      </c:spPr>
      <c:txPr>
        <a:bodyPr rot="0" spcFirstLastPara="1" vertOverflow="ellipsis" vert="horz" wrap="square" anchor="ctr" anchorCtr="1"/>
        <a:lstStyle/>
        <a:p>
          <a:pPr>
            <a:defRPr sz="1400" b="1" i="0" u="none" strike="noStrike" kern="1200" baseline="0">
              <a:solidFill>
                <a:schemeClr val="tx2"/>
              </a:solidFill>
              <a:latin typeface="Verdana" pitchFamily="34" charset="0"/>
              <a:ea typeface="Verdana" pitchFamily="34" charset="0"/>
              <a:cs typeface="+mn-cs"/>
            </a:defRPr>
          </a:pPr>
          <a:endParaRPr lang="en-US"/>
        </a:p>
      </c:txPr>
    </c:legend>
    <c:plotVisOnly val="1"/>
    <c:dispBlanksAs val="gap"/>
    <c:showDLblsOverMax val="0"/>
  </c:chart>
  <c:spPr>
    <a:noFill/>
    <a:ln w="6350" cap="flat" cmpd="sng" algn="ctr">
      <a:noFill/>
      <a:prstDash val="solid"/>
      <a:miter lim="800000"/>
    </a:ln>
    <a:effectLst/>
  </c:spPr>
  <c:txPr>
    <a:bodyPr/>
    <a:lstStyle/>
    <a:p>
      <a:pPr>
        <a:defRPr sz="1800"/>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5"/>
    </mc:Choice>
    <mc:Fallback>
      <c:style val="5"/>
    </mc:Fallback>
  </mc:AlternateContent>
  <c:chart>
    <c:title>
      <c:tx>
        <c:rich>
          <a:bodyPr/>
          <a:lstStyle/>
          <a:p>
            <a:pPr>
              <a:defRPr sz="2400" b="1">
                <a:solidFill>
                  <a:schemeClr val="accent1"/>
                </a:solidFill>
                <a:latin typeface="Tw Cen MT Condensed" panose="020B0606020104020203" pitchFamily="34" charset="0"/>
              </a:defRPr>
            </a:pPr>
            <a:r>
              <a:rPr lang="en-US" sz="2400" b="1">
                <a:solidFill>
                  <a:schemeClr val="accent3">
                    <a:lumMod val="50000"/>
                  </a:schemeClr>
                </a:solidFill>
                <a:latin typeface="Tw Cen MT Condensed" panose="020B0606020104020203" pitchFamily="34" charset="0"/>
                <a:ea typeface="Verdana" pitchFamily="34" charset="0"/>
              </a:rPr>
              <a:t>Lain-lain</a:t>
            </a:r>
          </a:p>
        </c:rich>
      </c:tx>
      <c:layout>
        <c:manualLayout>
          <c:xMode val="edge"/>
          <c:yMode val="edge"/>
          <c:x val="0.18667057550808056"/>
          <c:y val="7.540582047165556E-2"/>
        </c:manualLayout>
      </c:layout>
      <c:overlay val="1"/>
      <c:spPr>
        <a:noFill/>
        <a:effectLst/>
      </c:spPr>
    </c:title>
    <c:autoTitleDeleted val="0"/>
    <c:view3D>
      <c:rotX val="15"/>
      <c:rotY val="20"/>
      <c:rAngAx val="1"/>
    </c:view3D>
    <c:floor>
      <c:thickness val="0"/>
    </c:floor>
    <c:sideWall>
      <c:thickness val="0"/>
      <c:spPr>
        <a:noFill/>
        <a:ln w="25400">
          <a:noFill/>
        </a:ln>
      </c:spPr>
    </c:sideWall>
    <c:backWall>
      <c:thickness val="0"/>
      <c:spPr>
        <a:noFill/>
        <a:ln w="25400">
          <a:noFill/>
        </a:ln>
      </c:spPr>
    </c:backWall>
    <c:plotArea>
      <c:layout>
        <c:manualLayout>
          <c:layoutTarget val="inner"/>
          <c:xMode val="edge"/>
          <c:yMode val="edge"/>
          <c:x val="0"/>
          <c:y val="0.24572901388571922"/>
          <c:w val="0.94935236649889265"/>
          <c:h val="0.67242857552013369"/>
        </c:manualLayout>
      </c:layout>
      <c:bar3DChart>
        <c:barDir val="col"/>
        <c:grouping val="clustered"/>
        <c:varyColors val="0"/>
        <c:ser>
          <c:idx val="0"/>
          <c:order val="0"/>
          <c:tx>
            <c:strRef>
              <c:f>Sheet1!$B$1</c:f>
              <c:strCache>
                <c:ptCount val="1"/>
                <c:pt idx="0">
                  <c:v>Target</c:v>
                </c:pt>
              </c:strCache>
            </c:strRef>
          </c:tx>
          <c:spPr>
            <a:solidFill>
              <a:schemeClr val="accent6">
                <a:lumMod val="75000"/>
              </a:schemeClr>
            </a:solidFill>
            <a:scene3d>
              <a:camera prst="orthographicFront"/>
              <a:lightRig rig="threePt" dir="t"/>
            </a:scene3d>
            <a:sp3d>
              <a:bevelT/>
            </a:sp3d>
          </c:spPr>
          <c:invertIfNegative val="0"/>
          <c:dLbls>
            <c:dLbl>
              <c:idx val="0"/>
              <c:layout>
                <c:manualLayout>
                  <c:x val="-4.47120657826479E-2"/>
                  <c:y val="-0.10837204892386461"/>
                </c:manualLayout>
              </c:layout>
              <c:tx>
                <c:rich>
                  <a:bodyPr wrap="square" lIns="38100" tIns="19050" rIns="38100" bIns="19050" anchor="ctr">
                    <a:noAutofit/>
                  </a:bodyPr>
                  <a:lstStyle/>
                  <a:p>
                    <a:pPr>
                      <a:defRPr sz="1400" b="1">
                        <a:latin typeface="Tw Cen MT" panose="020B0602020104020603" pitchFamily="34" charset="0"/>
                      </a:defRPr>
                    </a:pPr>
                    <a:r>
                      <a:rPr lang="en-US" sz="1400" b="1" i="0" u="none" strike="noStrike" baseline="0">
                        <a:effectLst/>
                      </a:rPr>
                      <a:t> 681.000.000 </a:t>
                    </a:r>
                    <a:endParaRPr lang="en-US"/>
                  </a:p>
                </c:rich>
              </c:tx>
              <c:spPr>
                <a:noFill/>
                <a:ln>
                  <a:noFill/>
                </a:ln>
                <a:effectLst/>
              </c:spPr>
              <c:showLegendKey val="0"/>
              <c:showVal val="1"/>
              <c:showCatName val="0"/>
              <c:showSerName val="0"/>
              <c:showPercent val="0"/>
              <c:showBubbleSize val="0"/>
              <c:extLst>
                <c:ext xmlns:c15="http://schemas.microsoft.com/office/drawing/2012/chart" uri="{CE6537A1-D6FC-4f65-9D91-7224C49458BB}">
                  <c15:layout>
                    <c:manualLayout>
                      <c:w val="0.57618562141944996"/>
                      <c:h val="8.3988357824110599E-2"/>
                    </c:manualLayout>
                  </c15:layout>
                </c:ext>
                <c:ext xmlns:c16="http://schemas.microsoft.com/office/drawing/2014/chart" uri="{C3380CC4-5D6E-409C-BE32-E72D297353CC}">
                  <c16:uniqueId val="{00000000-5E5F-454D-B955-22F187F3C20C}"/>
                </c:ext>
              </c:extLst>
            </c:dLbl>
            <c:spPr>
              <a:noFill/>
              <a:ln>
                <a:noFill/>
              </a:ln>
              <a:effectLst/>
            </c:spPr>
            <c:txPr>
              <a:bodyPr wrap="square" lIns="38100" tIns="19050" rIns="38100" bIns="19050" anchor="ctr">
                <a:spAutoFit/>
              </a:bodyPr>
              <a:lstStyle/>
              <a:p>
                <a:pPr>
                  <a:defRPr sz="1400" b="1">
                    <a:latin typeface="Tw Cen MT" panose="020B0602020104020603"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c:f>
              <c:strCache>
                <c:ptCount val="1"/>
                <c:pt idx="0">
                  <c:v>Lain-lain</c:v>
                </c:pt>
              </c:strCache>
            </c:strRef>
          </c:cat>
          <c:val>
            <c:numRef>
              <c:f>Sheet1!$B$2</c:f>
              <c:numCache>
                <c:formatCode>_(* #,##0_);_(* \(#,##0\);_(* "-"_);_(@_)</c:formatCode>
                <c:ptCount val="1"/>
                <c:pt idx="0">
                  <c:v>681000000</c:v>
                </c:pt>
              </c:numCache>
            </c:numRef>
          </c:val>
          <c:extLst>
            <c:ext xmlns:c16="http://schemas.microsoft.com/office/drawing/2014/chart" uri="{C3380CC4-5D6E-409C-BE32-E72D297353CC}">
              <c16:uniqueId val="{00000001-5E5F-454D-B955-22F187F3C20C}"/>
            </c:ext>
          </c:extLst>
        </c:ser>
        <c:ser>
          <c:idx val="1"/>
          <c:order val="1"/>
          <c:tx>
            <c:strRef>
              <c:f>Sheet1!$C$1</c:f>
              <c:strCache>
                <c:ptCount val="1"/>
                <c:pt idx="0">
                  <c:v>Realisasi</c:v>
                </c:pt>
              </c:strCache>
            </c:strRef>
          </c:tx>
          <c:spPr>
            <a:solidFill>
              <a:srgbClr val="32995B"/>
            </a:solidFill>
            <a:scene3d>
              <a:camera prst="orthographicFront"/>
              <a:lightRig rig="threePt" dir="t"/>
            </a:scene3d>
            <a:sp3d>
              <a:bevelT/>
            </a:sp3d>
          </c:spPr>
          <c:invertIfNegative val="0"/>
          <c:dLbls>
            <c:dLbl>
              <c:idx val="0"/>
              <c:layout>
                <c:manualLayout>
                  <c:x val="0.14778273348132878"/>
                  <c:y val="-9.0310040769887176E-2"/>
                </c:manualLayout>
              </c:layout>
              <c:spPr>
                <a:noFill/>
                <a:ln>
                  <a:noFill/>
                </a:ln>
                <a:effectLst/>
              </c:spPr>
              <c:txPr>
                <a:bodyPr wrap="square" lIns="38100" tIns="19050" rIns="38100" bIns="19050" anchor="ctr">
                  <a:noAutofit/>
                </a:bodyPr>
                <a:lstStyle/>
                <a:p>
                  <a:pPr>
                    <a:defRPr sz="1400" b="1"/>
                  </a:pPr>
                  <a:endParaRPr lang="en-US"/>
                </a:p>
              </c:txPr>
              <c:showLegendKey val="0"/>
              <c:showVal val="1"/>
              <c:showCatName val="0"/>
              <c:showSerName val="0"/>
              <c:showPercent val="0"/>
              <c:showBubbleSize val="0"/>
              <c:extLst>
                <c:ext xmlns:c15="http://schemas.microsoft.com/office/drawing/2012/chart" uri="{CE6537A1-D6FC-4f65-9D91-7224C49458BB}">
                  <c15:layout>
                    <c:manualLayout>
                      <c:w val="0.55783796526035967"/>
                      <c:h val="9.1514174646819005E-2"/>
                    </c:manualLayout>
                  </c15:layout>
                </c:ext>
                <c:ext xmlns:c16="http://schemas.microsoft.com/office/drawing/2014/chart" uri="{C3380CC4-5D6E-409C-BE32-E72D297353CC}">
                  <c16:uniqueId val="{00000002-5E5F-454D-B955-22F187F3C20C}"/>
                </c:ext>
              </c:extLst>
            </c:dLbl>
            <c:spPr>
              <a:noFill/>
              <a:ln>
                <a:noFill/>
              </a:ln>
              <a:effectLst/>
            </c:spPr>
            <c:txPr>
              <a:bodyPr wrap="square" lIns="38100" tIns="19050" rIns="38100" bIns="19050" anchor="ctr">
                <a:spAutoFit/>
              </a:bodyPr>
              <a:lstStyle/>
              <a:p>
                <a:pPr>
                  <a:defRPr sz="1400"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c:f>
              <c:strCache>
                <c:ptCount val="1"/>
                <c:pt idx="0">
                  <c:v>Lain-lain</c:v>
                </c:pt>
              </c:strCache>
            </c:strRef>
          </c:cat>
          <c:val>
            <c:numRef>
              <c:f>Sheet1!$C$2</c:f>
              <c:numCache>
                <c:formatCode>_(* #,##0_);_(* \(#,##0\);_(* "-"_);_(@_)</c:formatCode>
                <c:ptCount val="1"/>
                <c:pt idx="0">
                  <c:v>402278394</c:v>
                </c:pt>
              </c:numCache>
            </c:numRef>
          </c:val>
          <c:extLst>
            <c:ext xmlns:c16="http://schemas.microsoft.com/office/drawing/2014/chart" uri="{C3380CC4-5D6E-409C-BE32-E72D297353CC}">
              <c16:uniqueId val="{00000003-5E5F-454D-B955-22F187F3C20C}"/>
            </c:ext>
          </c:extLst>
        </c:ser>
        <c:dLbls>
          <c:showLegendKey val="0"/>
          <c:showVal val="1"/>
          <c:showCatName val="0"/>
          <c:showSerName val="0"/>
          <c:showPercent val="0"/>
          <c:showBubbleSize val="0"/>
        </c:dLbls>
        <c:gapWidth val="171"/>
        <c:gapDepth val="125"/>
        <c:shape val="cylinder"/>
        <c:axId val="725893960"/>
        <c:axId val="725893176"/>
        <c:axId val="0"/>
      </c:bar3DChart>
      <c:catAx>
        <c:axId val="725893960"/>
        <c:scaling>
          <c:orientation val="minMax"/>
        </c:scaling>
        <c:delete val="1"/>
        <c:axPos val="b"/>
        <c:numFmt formatCode="General" sourceLinked="1"/>
        <c:majorTickMark val="out"/>
        <c:minorTickMark val="none"/>
        <c:tickLblPos val="nextTo"/>
        <c:crossAx val="725893176"/>
        <c:crosses val="autoZero"/>
        <c:auto val="1"/>
        <c:lblAlgn val="ctr"/>
        <c:lblOffset val="100"/>
        <c:noMultiLvlLbl val="0"/>
      </c:catAx>
      <c:valAx>
        <c:axId val="725893176"/>
        <c:scaling>
          <c:orientation val="minMax"/>
        </c:scaling>
        <c:delete val="1"/>
        <c:axPos val="l"/>
        <c:numFmt formatCode="_(* #,##0_);_(* \(#,##0\);_(* &quot;-&quot;_);_(@_)" sourceLinked="1"/>
        <c:majorTickMark val="out"/>
        <c:minorTickMark val="none"/>
        <c:tickLblPos val="nextTo"/>
        <c:crossAx val="725893960"/>
        <c:crosses val="autoZero"/>
        <c:crossBetween val="between"/>
      </c:valAx>
    </c:plotArea>
    <c:legend>
      <c:legendPos val="b"/>
      <c:layout>
        <c:manualLayout>
          <c:xMode val="edge"/>
          <c:yMode val="edge"/>
          <c:x val="1.9273714402786224E-3"/>
          <c:y val="0.91500924212929691"/>
          <c:w val="0.75546711739397665"/>
          <c:h val="6.4542144270604396E-2"/>
        </c:manualLayout>
      </c:layout>
      <c:overlay val="0"/>
      <c:spPr>
        <a:effectLst>
          <a:outerShdw blurRad="50800" dist="38100" dir="16200000" rotWithShape="0">
            <a:prstClr val="black">
              <a:alpha val="40000"/>
            </a:prstClr>
          </a:outerShdw>
        </a:effectLst>
      </c:spPr>
      <c:txPr>
        <a:bodyPr/>
        <a:lstStyle/>
        <a:p>
          <a:pPr>
            <a:defRPr sz="1400" b="1">
              <a:solidFill>
                <a:schemeClr val="tx2"/>
              </a:solidFill>
              <a:latin typeface="Verdana" pitchFamily="34" charset="0"/>
              <a:ea typeface="Verdana" pitchFamily="34" charset="0"/>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2.5456601338821241E-2"/>
          <c:y val="7.3138612708329873E-2"/>
          <c:w val="0.96888637614144069"/>
          <c:h val="0.82844996051922659"/>
        </c:manualLayout>
      </c:layout>
      <c:bar3DChart>
        <c:barDir val="col"/>
        <c:grouping val="standard"/>
        <c:varyColors val="0"/>
        <c:ser>
          <c:idx val="0"/>
          <c:order val="0"/>
          <c:tx>
            <c:strRef>
              <c:f>Sheet1!$B$1</c:f>
              <c:strCache>
                <c:ptCount val="1"/>
                <c:pt idx="0">
                  <c:v>CAPAIAN</c:v>
                </c:pt>
              </c:strCache>
            </c:strRef>
          </c:tx>
          <c:spPr>
            <a:solidFill>
              <a:srgbClr val="FF9999"/>
            </a:solidFill>
            <a:ln>
              <a:solidFill>
                <a:srgbClr val="FF9999"/>
              </a:solidFill>
            </a:ln>
            <a:effectLst/>
            <a:sp3d>
              <a:contourClr>
                <a:srgbClr val="FF9999"/>
              </a:contourClr>
            </a:sp3d>
          </c:spPr>
          <c:invertIfNegative val="0"/>
          <c:dLbls>
            <c:dLbl>
              <c:idx val="0"/>
              <c:layout>
                <c:manualLayout>
                  <c:x val="-1.2728300669410622E-2"/>
                  <c:y val="-5.688558766203433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9F0-470B-AA74-0DF3DABAA153}"/>
                </c:ext>
              </c:extLst>
            </c:dLbl>
            <c:dLbl>
              <c:idx val="1"/>
              <c:layout>
                <c:manualLayout>
                  <c:x val="4.2427668898035271E-3"/>
                  <c:y val="-2.979721258487513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DA98-4EFB-B0D7-B0A95A24E192}"/>
                </c:ext>
              </c:extLst>
            </c:dLbl>
            <c:dLbl>
              <c:idx val="2"/>
              <c:layout>
                <c:manualLayout>
                  <c:x val="2.6870856968755727E-2"/>
                  <c:y val="-2.979721258487513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DA98-4EFB-B0D7-B0A95A24E192}"/>
                </c:ext>
              </c:extLst>
            </c:dLbl>
            <c:spPr>
              <a:noFill/>
              <a:ln>
                <a:noFill/>
              </a:ln>
              <a:effectLst/>
            </c:spPr>
            <c:txPr>
              <a:bodyPr rot="0" spcFirstLastPara="1" vertOverflow="ellipsis" vert="horz" wrap="square" lIns="38100" tIns="19050" rIns="38100" bIns="19050" anchor="ctr" anchorCtr="1">
                <a:spAutoFit/>
              </a:bodyPr>
              <a:lstStyle/>
              <a:p>
                <a:pPr>
                  <a:defRPr sz="1600" b="0" i="0" u="none" strike="noStrike" kern="1200" baseline="0">
                    <a:solidFill>
                      <a:schemeClr val="tx1">
                        <a:lumMod val="75000"/>
                        <a:lumOff val="25000"/>
                      </a:schemeClr>
                    </a:solidFill>
                    <a:latin typeface="Tw Cen MT" panose="020B0602020104020603" pitchFamily="34"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Sheet1!$A$2:$A$13</c:f>
              <c:strCache>
                <c:ptCount val="4"/>
                <c:pt idx="0">
                  <c:v>JAN</c:v>
                </c:pt>
                <c:pt idx="1">
                  <c:v>FEB</c:v>
                </c:pt>
                <c:pt idx="2">
                  <c:v>MAR</c:v>
                </c:pt>
                <c:pt idx="3">
                  <c:v>APRIL</c:v>
                </c:pt>
              </c:strCache>
            </c:strRef>
          </c:cat>
          <c:val>
            <c:numRef>
              <c:f>Sheet1!$B$2:$B$13</c:f>
              <c:numCache>
                <c:formatCode>0.00%</c:formatCode>
                <c:ptCount val="12"/>
                <c:pt idx="0">
                  <c:v>0.98529999999999995</c:v>
                </c:pt>
                <c:pt idx="1">
                  <c:v>0.98529999999999995</c:v>
                </c:pt>
                <c:pt idx="2">
                  <c:v>0.98529999999999995</c:v>
                </c:pt>
                <c:pt idx="3">
                  <c:v>0.86760000000000004</c:v>
                </c:pt>
              </c:numCache>
            </c:numRef>
          </c:val>
          <c:extLst>
            <c:ext xmlns:c16="http://schemas.microsoft.com/office/drawing/2014/chart" uri="{C3380CC4-5D6E-409C-BE32-E72D297353CC}">
              <c16:uniqueId val="{00000000-0722-446A-9A23-4658CFDCAC84}"/>
            </c:ext>
          </c:extLst>
        </c:ser>
        <c:dLbls>
          <c:showLegendKey val="0"/>
          <c:showVal val="0"/>
          <c:showCatName val="0"/>
          <c:showSerName val="0"/>
          <c:showPercent val="0"/>
          <c:showBubbleSize val="0"/>
        </c:dLbls>
        <c:gapWidth val="150"/>
        <c:shape val="box"/>
        <c:axId val="1184573648"/>
        <c:axId val="1184579552"/>
        <c:axId val="1163975664"/>
      </c:bar3DChart>
      <c:catAx>
        <c:axId val="1184573648"/>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184579552"/>
        <c:crosses val="autoZero"/>
        <c:auto val="1"/>
        <c:lblAlgn val="ctr"/>
        <c:lblOffset val="100"/>
        <c:noMultiLvlLbl val="0"/>
      </c:catAx>
      <c:valAx>
        <c:axId val="1184579552"/>
        <c:scaling>
          <c:orientation val="minMax"/>
        </c:scaling>
        <c:delete val="1"/>
        <c:axPos val="l"/>
        <c:majorGridlines>
          <c:spPr>
            <a:ln w="9525" cap="flat" cmpd="sng" algn="ctr">
              <a:solidFill>
                <a:schemeClr val="tx1">
                  <a:lumMod val="15000"/>
                  <a:lumOff val="85000"/>
                </a:schemeClr>
              </a:solidFill>
              <a:round/>
            </a:ln>
            <a:effectLst/>
          </c:spPr>
        </c:majorGridlines>
        <c:numFmt formatCode="0.00%" sourceLinked="1"/>
        <c:majorTickMark val="none"/>
        <c:minorTickMark val="none"/>
        <c:tickLblPos val="nextTo"/>
        <c:crossAx val="1184573648"/>
        <c:crosses val="autoZero"/>
        <c:crossBetween val="between"/>
      </c:valAx>
      <c:serAx>
        <c:axId val="1163975664"/>
        <c:scaling>
          <c:orientation val="minMax"/>
        </c:scaling>
        <c:delete val="1"/>
        <c:axPos val="b"/>
        <c:majorTickMark val="none"/>
        <c:minorTickMark val="none"/>
        <c:tickLblPos val="nextTo"/>
        <c:crossAx val="1184579552"/>
        <c:crosses val="autoZero"/>
      </c:serAx>
      <c:spPr>
        <a:noFill/>
        <a:ln>
          <a:noFill/>
        </a:ln>
        <a:effectLst/>
      </c:spPr>
    </c:plotArea>
    <c:legend>
      <c:legendPos val="b"/>
      <c:legendEntry>
        <c:idx val="0"/>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legendEntry>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withinLinear" id="14">
  <a:schemeClr val="accent1"/>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2">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064" kern="1200" cap="all" spc="1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50000"/>
        <a:lumOff val="50000"/>
      </a:schemeClr>
    </cs:fontRef>
    <cs:defRPr sz="1064" b="0" i="0" u="none" strike="noStrike" kern="1200" baseline="0"/>
    <cs:bodyPr rot="-5400000" spcFirstLastPara="1" vertOverflow="clip" horzOverflow="clip" vert="horz" wrap="square" lIns="38100" tIns="19050" rIns="38100" bIns="19050" anchor="ctr" anchorCtr="1">
      <a:spAutoFit/>
    </cs:bodyPr>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phClr"/>
      </a:solidFill>
      <a:ln w="9525">
        <a:solidFill>
          <a:schemeClr val="phClr"/>
        </a:solidFill>
        <a:round/>
      </a:ln>
    </cs:spPr>
  </cs:dataPointMarker>
  <cs:dataPointMarkerLayout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15000"/>
            <a:lumOff val="85000"/>
          </a:schemeClr>
        </a:solidFill>
      </a:ln>
    </cs:spPr>
  </cs:downBar>
  <cs:dropLine>
    <cs:lnRef idx="0"/>
    <cs:fillRef idx="0"/>
    <cs:effectRef idx="0"/>
    <cs:fontRef idx="minor">
      <a:schemeClr val="dk1"/>
    </cs:fontRef>
    <cs:spPr>
      <a:ln w="9525">
        <a:solidFill>
          <a:schemeClr val="tx1">
            <a:lumMod val="35000"/>
            <a:lumOff val="65000"/>
          </a:schemeClr>
        </a:solidFill>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50000"/>
            <a:lumOff val="50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cap="all" spc="120" normalizeH="0" baseline="0"/>
  </cs:title>
  <cs:trendline>
    <cs:lnRef idx="0">
      <cs:styleClr val="auto"/>
    </cs:lnRef>
    <cs:fillRef idx="0"/>
    <cs:effectRef idx="0"/>
    <cs:fontRef idx="minor">
      <a:schemeClr val="dk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064"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spPr>
      <a:ln w="9525" cap="flat" cmpd="sng" algn="ctr">
        <a:solidFill>
          <a:schemeClr val="dk1">
            <a:lumMod val="15000"/>
            <a:lumOff val="85000"/>
          </a:schemeClr>
        </a:solidFill>
        <a:round/>
      </a:ln>
    </cs:spPr>
    <cs:defRPr sz="1197" kern="1200"/>
  </cs:valueAxis>
  <cs:wall>
    <cs:lnRef idx="0"/>
    <cs:fillRef idx="0"/>
    <cs:effectRef idx="0"/>
    <cs:fontRef idx="minor">
      <a:schemeClr val="dk1"/>
    </cs:fontRef>
  </cs:wall>
</cs:chartStyle>
</file>

<file path=ppt/charts/style3.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105">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mods="ignoreCSTransforms">
      <cs:styleClr val="0">
        <a:shade val="25000"/>
      </cs:styl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mods="ignoreCSTransforms">
      <cs:styleClr val="0">
        <a:tint val="25000"/>
      </cs:styl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5.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1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940C8B7D-DDC2-4180-BE4D-5AD5D3408DD2}"/>
              </a:ext>
            </a:extLst>
          </p:cNvPr>
          <p:cNvSpPr>
            <a:spLocks noGrp="1"/>
          </p:cNvSpPr>
          <p:nvPr>
            <p:ph type="hdr" sz="quarter"/>
          </p:nvPr>
        </p:nvSpPr>
        <p:spPr>
          <a:xfrm>
            <a:off x="1" y="1"/>
            <a:ext cx="3063292" cy="562413"/>
          </a:xfrm>
          <a:prstGeom prst="rect">
            <a:avLst/>
          </a:prstGeom>
        </p:spPr>
        <p:txBody>
          <a:bodyPr vert="horz" lIns="101862" tIns="50930" rIns="101862" bIns="50930" rtlCol="0"/>
          <a:lstStyle>
            <a:lvl1pPr algn="l">
              <a:defRPr sz="1300"/>
            </a:lvl1pPr>
          </a:lstStyle>
          <a:p>
            <a:r>
              <a:rPr lang="en-ID"/>
              <a:t>RSJD Surakarta 2022</a:t>
            </a:r>
          </a:p>
        </p:txBody>
      </p:sp>
      <p:sp>
        <p:nvSpPr>
          <p:cNvPr id="3" name="Date Placeholder 2">
            <a:extLst>
              <a:ext uri="{FF2B5EF4-FFF2-40B4-BE49-F238E27FC236}">
                <a16:creationId xmlns:a16="http://schemas.microsoft.com/office/drawing/2014/main" id="{311CC115-B892-47AE-B50B-4D4E5104EF34}"/>
              </a:ext>
            </a:extLst>
          </p:cNvPr>
          <p:cNvSpPr>
            <a:spLocks noGrp="1"/>
          </p:cNvSpPr>
          <p:nvPr>
            <p:ph type="dt" sz="quarter" idx="1"/>
          </p:nvPr>
        </p:nvSpPr>
        <p:spPr>
          <a:xfrm>
            <a:off x="4004210" y="1"/>
            <a:ext cx="3063292" cy="562413"/>
          </a:xfrm>
          <a:prstGeom prst="rect">
            <a:avLst/>
          </a:prstGeom>
        </p:spPr>
        <p:txBody>
          <a:bodyPr vert="horz" lIns="101862" tIns="50930" rIns="101862" bIns="50930" rtlCol="0"/>
          <a:lstStyle>
            <a:lvl1pPr algn="r">
              <a:defRPr sz="1300"/>
            </a:lvl1pPr>
          </a:lstStyle>
          <a:p>
            <a:endParaRPr lang="en-ID"/>
          </a:p>
        </p:txBody>
      </p:sp>
      <p:sp>
        <p:nvSpPr>
          <p:cNvPr id="4" name="Footer Placeholder 3">
            <a:extLst>
              <a:ext uri="{FF2B5EF4-FFF2-40B4-BE49-F238E27FC236}">
                <a16:creationId xmlns:a16="http://schemas.microsoft.com/office/drawing/2014/main" id="{6AAED3C1-3BB5-48D5-ACFC-7D0D746B9368}"/>
              </a:ext>
            </a:extLst>
          </p:cNvPr>
          <p:cNvSpPr>
            <a:spLocks noGrp="1"/>
          </p:cNvSpPr>
          <p:nvPr>
            <p:ph type="ftr" sz="quarter" idx="2"/>
          </p:nvPr>
        </p:nvSpPr>
        <p:spPr>
          <a:xfrm>
            <a:off x="1" y="10646927"/>
            <a:ext cx="3063292" cy="562412"/>
          </a:xfrm>
          <a:prstGeom prst="rect">
            <a:avLst/>
          </a:prstGeom>
        </p:spPr>
        <p:txBody>
          <a:bodyPr vert="horz" lIns="101862" tIns="50930" rIns="101862" bIns="50930" rtlCol="0" anchor="b"/>
          <a:lstStyle>
            <a:lvl1pPr algn="l">
              <a:defRPr sz="1300"/>
            </a:lvl1pPr>
          </a:lstStyle>
          <a:p>
            <a:endParaRPr lang="en-ID"/>
          </a:p>
        </p:txBody>
      </p:sp>
      <p:sp>
        <p:nvSpPr>
          <p:cNvPr id="5" name="Slide Number Placeholder 4">
            <a:extLst>
              <a:ext uri="{FF2B5EF4-FFF2-40B4-BE49-F238E27FC236}">
                <a16:creationId xmlns:a16="http://schemas.microsoft.com/office/drawing/2014/main" id="{9B92CA0B-5937-42D3-B6A0-EB46940F7D64}"/>
              </a:ext>
            </a:extLst>
          </p:cNvPr>
          <p:cNvSpPr>
            <a:spLocks noGrp="1"/>
          </p:cNvSpPr>
          <p:nvPr>
            <p:ph type="sldNum" sz="quarter" idx="3"/>
          </p:nvPr>
        </p:nvSpPr>
        <p:spPr>
          <a:xfrm>
            <a:off x="4004210" y="10646927"/>
            <a:ext cx="3063292" cy="562412"/>
          </a:xfrm>
          <a:prstGeom prst="rect">
            <a:avLst/>
          </a:prstGeom>
        </p:spPr>
        <p:txBody>
          <a:bodyPr vert="horz" lIns="101862" tIns="50930" rIns="101862" bIns="50930" rtlCol="0" anchor="b"/>
          <a:lstStyle>
            <a:lvl1pPr algn="r">
              <a:defRPr sz="1300"/>
            </a:lvl1pPr>
          </a:lstStyle>
          <a:p>
            <a:fld id="{576B4F24-73C5-4292-A99F-2327E81F3561}" type="slidenum">
              <a:rPr lang="en-ID" smtClean="0"/>
              <a:t>‹#›</a:t>
            </a:fld>
            <a:endParaRPr lang="en-ID"/>
          </a:p>
        </p:txBody>
      </p:sp>
    </p:spTree>
    <p:extLst>
      <p:ext uri="{BB962C8B-B14F-4D97-AF65-F5344CB8AC3E}">
        <p14:creationId xmlns:p14="http://schemas.microsoft.com/office/powerpoint/2010/main" val="1277216784"/>
      </p:ext>
    </p:extLst>
  </p:cSld>
  <p:clrMap bg1="lt1" tx1="dk1" bg2="lt2" tx2="dk2" accent1="accent1" accent2="accent2" accent3="accent3" accent4="accent4" accent5="accent5" accent6="accent6" hlink="hlink" folHlink="folHlink"/>
  <p:hf ftr="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1" y="2"/>
            <a:ext cx="3063292" cy="562413"/>
          </a:xfrm>
          <a:prstGeom prst="rect">
            <a:avLst/>
          </a:prstGeom>
        </p:spPr>
        <p:txBody>
          <a:bodyPr vert="horz" lIns="101862" tIns="50930" rIns="101862" bIns="50930" rtlCol="0"/>
          <a:lstStyle>
            <a:lvl1pPr algn="l">
              <a:defRPr sz="1300"/>
            </a:lvl1pPr>
          </a:lstStyle>
          <a:p>
            <a:r>
              <a:rPr lang="en-US"/>
              <a:t>RSJD Surakarta 2022</a:t>
            </a:r>
          </a:p>
        </p:txBody>
      </p:sp>
      <p:sp>
        <p:nvSpPr>
          <p:cNvPr id="3" name="Date Placeholder 2"/>
          <p:cNvSpPr>
            <a:spLocks noGrp="1"/>
          </p:cNvSpPr>
          <p:nvPr>
            <p:ph type="dt" idx="1"/>
          </p:nvPr>
        </p:nvSpPr>
        <p:spPr>
          <a:xfrm>
            <a:off x="4004210" y="2"/>
            <a:ext cx="3063292" cy="562413"/>
          </a:xfrm>
          <a:prstGeom prst="rect">
            <a:avLst/>
          </a:prstGeom>
        </p:spPr>
        <p:txBody>
          <a:bodyPr vert="horz" lIns="101862" tIns="50930" rIns="101862" bIns="50930" rtlCol="0"/>
          <a:lstStyle>
            <a:lvl1pPr algn="r">
              <a:defRPr sz="1300"/>
            </a:lvl1pPr>
          </a:lstStyle>
          <a:p>
            <a:endParaRPr lang="en-US"/>
          </a:p>
        </p:txBody>
      </p:sp>
      <p:sp>
        <p:nvSpPr>
          <p:cNvPr id="4" name="Slide Image Placeholder 3"/>
          <p:cNvSpPr>
            <a:spLocks noGrp="1" noRot="1" noChangeAspect="1"/>
          </p:cNvSpPr>
          <p:nvPr>
            <p:ph type="sldImg" idx="2"/>
          </p:nvPr>
        </p:nvSpPr>
        <p:spPr>
          <a:xfrm>
            <a:off x="174625" y="1401763"/>
            <a:ext cx="6719888" cy="3781425"/>
          </a:xfrm>
          <a:prstGeom prst="rect">
            <a:avLst/>
          </a:prstGeom>
          <a:noFill/>
          <a:ln w="12700">
            <a:solidFill>
              <a:prstClr val="black"/>
            </a:solidFill>
          </a:ln>
        </p:spPr>
        <p:txBody>
          <a:bodyPr vert="horz" lIns="101862" tIns="50930" rIns="101862" bIns="50930" rtlCol="0" anchor="ctr"/>
          <a:lstStyle/>
          <a:p>
            <a:endParaRPr lang="en-US"/>
          </a:p>
        </p:txBody>
      </p:sp>
      <p:sp>
        <p:nvSpPr>
          <p:cNvPr id="5" name="Notes Placeholder 4"/>
          <p:cNvSpPr>
            <a:spLocks noGrp="1"/>
          </p:cNvSpPr>
          <p:nvPr>
            <p:ph type="body" sz="quarter" idx="3"/>
          </p:nvPr>
        </p:nvSpPr>
        <p:spPr>
          <a:xfrm>
            <a:off x="706915" y="5394493"/>
            <a:ext cx="5655310" cy="4413678"/>
          </a:xfrm>
          <a:prstGeom prst="rect">
            <a:avLst/>
          </a:prstGeom>
        </p:spPr>
        <p:txBody>
          <a:bodyPr vert="horz" lIns="101862" tIns="50930" rIns="101862" bIns="5093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1" y="10646927"/>
            <a:ext cx="3063292" cy="562412"/>
          </a:xfrm>
          <a:prstGeom prst="rect">
            <a:avLst/>
          </a:prstGeom>
        </p:spPr>
        <p:txBody>
          <a:bodyPr vert="horz" lIns="101862" tIns="50930" rIns="101862" bIns="50930" rtlCol="0" anchor="b"/>
          <a:lstStyle>
            <a:lvl1pPr algn="l">
              <a:defRPr sz="1300"/>
            </a:lvl1pPr>
          </a:lstStyle>
          <a:p>
            <a:endParaRPr lang="en-US"/>
          </a:p>
        </p:txBody>
      </p:sp>
      <p:sp>
        <p:nvSpPr>
          <p:cNvPr id="7" name="Slide Number Placeholder 6"/>
          <p:cNvSpPr>
            <a:spLocks noGrp="1"/>
          </p:cNvSpPr>
          <p:nvPr>
            <p:ph type="sldNum" sz="quarter" idx="5"/>
          </p:nvPr>
        </p:nvSpPr>
        <p:spPr>
          <a:xfrm>
            <a:off x="4004210" y="10646927"/>
            <a:ext cx="3063292" cy="562412"/>
          </a:xfrm>
          <a:prstGeom prst="rect">
            <a:avLst/>
          </a:prstGeom>
        </p:spPr>
        <p:txBody>
          <a:bodyPr vert="horz" lIns="101862" tIns="50930" rIns="101862" bIns="50930" rtlCol="0" anchor="b"/>
          <a:lstStyle>
            <a:lvl1pPr algn="r">
              <a:defRPr sz="1300"/>
            </a:lvl1pPr>
          </a:lstStyle>
          <a:p>
            <a:fld id="{E9A400B5-0480-4725-A98D-538259576196}" type="slidenum">
              <a:rPr lang="en-US" smtClean="0"/>
              <a:t>‹#›</a:t>
            </a:fld>
            <a:endParaRPr lang="en-US"/>
          </a:p>
        </p:txBody>
      </p:sp>
    </p:spTree>
    <p:extLst>
      <p:ext uri="{BB962C8B-B14F-4D97-AF65-F5344CB8AC3E}">
        <p14:creationId xmlns:p14="http://schemas.microsoft.com/office/powerpoint/2010/main" val="3283182624"/>
      </p:ext>
    </p:extLst>
  </p:cSld>
  <p:clrMap bg1="lt1" tx1="dk1" bg2="lt2" tx2="dk2" accent1="accent1" accent2="accent2" accent3="accent3" accent4="accent4" accent5="accent5" accent6="accent6" hlink="hlink" folHlink="folHlink"/>
  <p:hf ftr="0"/>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8"/>
        <p:cNvGrpSpPr/>
        <p:nvPr/>
      </p:nvGrpSpPr>
      <p:grpSpPr>
        <a:xfrm>
          <a:off x="0" y="0"/>
          <a:ext cx="0" cy="0"/>
          <a:chOff x="0" y="0"/>
          <a:chExt cx="0" cy="0"/>
        </a:xfrm>
      </p:grpSpPr>
      <p:sp>
        <p:nvSpPr>
          <p:cNvPr id="299" name="Google Shape;299;g63daf6a34a_3_0:notes"/>
          <p:cNvSpPr>
            <a:spLocks noGrp="1" noRot="1" noChangeAspect="1"/>
          </p:cNvSpPr>
          <p:nvPr>
            <p:ph type="sldImg" idx="2"/>
          </p:nvPr>
        </p:nvSpPr>
        <p:spPr>
          <a:xfrm>
            <a:off x="-200025" y="841375"/>
            <a:ext cx="7469188" cy="4202113"/>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0" name="Google Shape;300;g63daf6a34a_3_0:notes"/>
          <p:cNvSpPr txBox="1">
            <a:spLocks noGrp="1"/>
          </p:cNvSpPr>
          <p:nvPr>
            <p:ph type="body" idx="1"/>
          </p:nvPr>
        </p:nvSpPr>
        <p:spPr>
          <a:xfrm>
            <a:off x="706915" y="5324437"/>
            <a:ext cx="5655310" cy="5044202"/>
          </a:xfrm>
          <a:prstGeom prst="rect">
            <a:avLst/>
          </a:prstGeom>
        </p:spPr>
        <p:txBody>
          <a:bodyPr spcFirstLastPara="1" wrap="square" lIns="101844" tIns="101844" rIns="101844" bIns="101844" anchor="t" anchorCtr="0">
            <a:noAutofit/>
          </a:bodyPr>
          <a:lstStyle/>
          <a:p>
            <a:endParaRPr/>
          </a:p>
        </p:txBody>
      </p:sp>
      <p:sp>
        <p:nvSpPr>
          <p:cNvPr id="2" name="Date Placeholder 1">
            <a:extLst>
              <a:ext uri="{FF2B5EF4-FFF2-40B4-BE49-F238E27FC236}">
                <a16:creationId xmlns:a16="http://schemas.microsoft.com/office/drawing/2014/main" id="{BAF4ECF6-D329-4DE6-9D7F-CD9783498466}"/>
              </a:ext>
            </a:extLst>
          </p:cNvPr>
          <p:cNvSpPr>
            <a:spLocks noGrp="1"/>
          </p:cNvSpPr>
          <p:nvPr>
            <p:ph type="dt" idx="1"/>
          </p:nvPr>
        </p:nvSpPr>
        <p:spPr/>
        <p:txBody>
          <a:bodyPr/>
          <a:lstStyle/>
          <a:p>
            <a:endParaRPr lang="en-US"/>
          </a:p>
        </p:txBody>
      </p:sp>
      <p:sp>
        <p:nvSpPr>
          <p:cNvPr id="3" name="Header Placeholder 2">
            <a:extLst>
              <a:ext uri="{FF2B5EF4-FFF2-40B4-BE49-F238E27FC236}">
                <a16:creationId xmlns:a16="http://schemas.microsoft.com/office/drawing/2014/main" id="{4EF8AA99-2432-65C8-1C2E-20466613EF2B}"/>
              </a:ext>
            </a:extLst>
          </p:cNvPr>
          <p:cNvSpPr>
            <a:spLocks noGrp="1"/>
          </p:cNvSpPr>
          <p:nvPr>
            <p:ph type="hdr" sz="quarter"/>
          </p:nvPr>
        </p:nvSpPr>
        <p:spPr/>
        <p:txBody>
          <a:bodyPr/>
          <a:lstStyle/>
          <a:p>
            <a:r>
              <a:rPr lang="en-US"/>
              <a:t>RSJD Surakarta 2022</a:t>
            </a:r>
          </a:p>
        </p:txBody>
      </p:sp>
    </p:spTree>
    <p:extLst>
      <p:ext uri="{BB962C8B-B14F-4D97-AF65-F5344CB8AC3E}">
        <p14:creationId xmlns:p14="http://schemas.microsoft.com/office/powerpoint/2010/main" val="163443217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1"/>
        <p:cNvGrpSpPr/>
        <p:nvPr/>
      </p:nvGrpSpPr>
      <p:grpSpPr>
        <a:xfrm>
          <a:off x="0" y="0"/>
          <a:ext cx="0" cy="0"/>
          <a:chOff x="0" y="0"/>
          <a:chExt cx="0" cy="0"/>
        </a:xfrm>
      </p:grpSpPr>
      <p:sp>
        <p:nvSpPr>
          <p:cNvPr id="612" name="Google Shape;612;gab8d1ca927_3_218:notes"/>
          <p:cNvSpPr>
            <a:spLocks noGrp="1" noRot="1" noChangeAspect="1"/>
          </p:cNvSpPr>
          <p:nvPr>
            <p:ph type="sldImg" idx="2"/>
          </p:nvPr>
        </p:nvSpPr>
        <p:spPr>
          <a:xfrm>
            <a:off x="-200025" y="841375"/>
            <a:ext cx="7469188" cy="4202113"/>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3" name="Google Shape;613;gab8d1ca927_3_218:notes"/>
          <p:cNvSpPr txBox="1">
            <a:spLocks noGrp="1"/>
          </p:cNvSpPr>
          <p:nvPr>
            <p:ph type="body" idx="1"/>
          </p:nvPr>
        </p:nvSpPr>
        <p:spPr>
          <a:xfrm>
            <a:off x="706915" y="5324437"/>
            <a:ext cx="5655310" cy="5044202"/>
          </a:xfrm>
          <a:prstGeom prst="rect">
            <a:avLst/>
          </a:prstGeom>
        </p:spPr>
        <p:txBody>
          <a:bodyPr spcFirstLastPara="1" wrap="square" lIns="101844" tIns="101844" rIns="101844" bIns="101844" anchor="t" anchorCtr="0">
            <a:noAutofit/>
          </a:bodyPr>
          <a:lstStyle/>
          <a:p>
            <a:endParaRPr/>
          </a:p>
        </p:txBody>
      </p:sp>
      <p:sp>
        <p:nvSpPr>
          <p:cNvPr id="2" name="Date Placeholder 1">
            <a:extLst>
              <a:ext uri="{FF2B5EF4-FFF2-40B4-BE49-F238E27FC236}">
                <a16:creationId xmlns:a16="http://schemas.microsoft.com/office/drawing/2014/main" id="{5446A23B-B5A7-46E5-A909-F3B2E8492D10}"/>
              </a:ext>
            </a:extLst>
          </p:cNvPr>
          <p:cNvSpPr>
            <a:spLocks noGrp="1"/>
          </p:cNvSpPr>
          <p:nvPr>
            <p:ph type="dt" idx="1"/>
          </p:nvPr>
        </p:nvSpPr>
        <p:spPr/>
        <p:txBody>
          <a:bodyPr/>
          <a:lstStyle/>
          <a:p>
            <a:endParaRPr lang="en-US"/>
          </a:p>
        </p:txBody>
      </p:sp>
      <p:sp>
        <p:nvSpPr>
          <p:cNvPr id="3" name="Header Placeholder 2">
            <a:extLst>
              <a:ext uri="{FF2B5EF4-FFF2-40B4-BE49-F238E27FC236}">
                <a16:creationId xmlns:a16="http://schemas.microsoft.com/office/drawing/2014/main" id="{2FB8C196-1DE3-4825-B1FC-2E355F44ED60}"/>
              </a:ext>
            </a:extLst>
          </p:cNvPr>
          <p:cNvSpPr>
            <a:spLocks noGrp="1"/>
          </p:cNvSpPr>
          <p:nvPr>
            <p:ph type="hdr" sz="quarter"/>
          </p:nvPr>
        </p:nvSpPr>
        <p:spPr/>
        <p:txBody>
          <a:bodyPr/>
          <a:lstStyle/>
          <a:p>
            <a:r>
              <a:rPr lang="en-US"/>
              <a:t>RSJD Surakarta 2022</a:t>
            </a:r>
          </a:p>
        </p:txBody>
      </p:sp>
    </p:spTree>
    <p:extLst>
      <p:ext uri="{BB962C8B-B14F-4D97-AF65-F5344CB8AC3E}">
        <p14:creationId xmlns:p14="http://schemas.microsoft.com/office/powerpoint/2010/main" val="89268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4"/>
        <p:cNvGrpSpPr/>
        <p:nvPr/>
      </p:nvGrpSpPr>
      <p:grpSpPr>
        <a:xfrm>
          <a:off x="0" y="0"/>
          <a:ext cx="0" cy="0"/>
          <a:chOff x="0" y="0"/>
          <a:chExt cx="0" cy="0"/>
        </a:xfrm>
      </p:grpSpPr>
      <p:sp>
        <p:nvSpPr>
          <p:cNvPr id="1115" name="Google Shape;1115;gab8d1ca927_3_825:notes"/>
          <p:cNvSpPr>
            <a:spLocks noGrp="1" noRot="1" noChangeAspect="1"/>
          </p:cNvSpPr>
          <p:nvPr>
            <p:ph type="sldImg" idx="2"/>
          </p:nvPr>
        </p:nvSpPr>
        <p:spPr>
          <a:xfrm>
            <a:off x="-200025" y="841375"/>
            <a:ext cx="7469188" cy="4202113"/>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6" name="Google Shape;1116;gab8d1ca927_3_825:notes"/>
          <p:cNvSpPr txBox="1">
            <a:spLocks noGrp="1"/>
          </p:cNvSpPr>
          <p:nvPr>
            <p:ph type="body" idx="1"/>
          </p:nvPr>
        </p:nvSpPr>
        <p:spPr>
          <a:xfrm>
            <a:off x="706915" y="5324437"/>
            <a:ext cx="5655310" cy="5044202"/>
          </a:xfrm>
          <a:prstGeom prst="rect">
            <a:avLst/>
          </a:prstGeom>
        </p:spPr>
        <p:txBody>
          <a:bodyPr spcFirstLastPara="1" wrap="square" lIns="101844" tIns="101844" rIns="101844" bIns="101844" anchor="t" anchorCtr="0">
            <a:noAutofit/>
          </a:bodyPr>
          <a:lstStyle/>
          <a:p>
            <a:endParaRPr/>
          </a:p>
        </p:txBody>
      </p:sp>
      <p:sp>
        <p:nvSpPr>
          <p:cNvPr id="2" name="Date Placeholder 1">
            <a:extLst>
              <a:ext uri="{FF2B5EF4-FFF2-40B4-BE49-F238E27FC236}">
                <a16:creationId xmlns:a16="http://schemas.microsoft.com/office/drawing/2014/main" id="{7612CB05-FB36-4919-85D2-00D59410A1A0}"/>
              </a:ext>
            </a:extLst>
          </p:cNvPr>
          <p:cNvSpPr>
            <a:spLocks noGrp="1"/>
          </p:cNvSpPr>
          <p:nvPr>
            <p:ph type="dt" idx="1"/>
          </p:nvPr>
        </p:nvSpPr>
        <p:spPr/>
        <p:txBody>
          <a:bodyPr/>
          <a:lstStyle/>
          <a:p>
            <a:endParaRPr lang="en-US"/>
          </a:p>
        </p:txBody>
      </p:sp>
      <p:sp>
        <p:nvSpPr>
          <p:cNvPr id="3" name="Header Placeholder 2">
            <a:extLst>
              <a:ext uri="{FF2B5EF4-FFF2-40B4-BE49-F238E27FC236}">
                <a16:creationId xmlns:a16="http://schemas.microsoft.com/office/drawing/2014/main" id="{23B47A9E-83CE-7125-2677-AA16479CFE6D}"/>
              </a:ext>
            </a:extLst>
          </p:cNvPr>
          <p:cNvSpPr>
            <a:spLocks noGrp="1"/>
          </p:cNvSpPr>
          <p:nvPr>
            <p:ph type="hdr" sz="quarter"/>
          </p:nvPr>
        </p:nvSpPr>
        <p:spPr/>
        <p:txBody>
          <a:bodyPr/>
          <a:lstStyle/>
          <a:p>
            <a:r>
              <a:rPr lang="en-US"/>
              <a:t>RSJD Surakarta 2022</a:t>
            </a:r>
          </a:p>
        </p:txBody>
      </p:sp>
    </p:spTree>
    <p:extLst>
      <p:ext uri="{BB962C8B-B14F-4D97-AF65-F5344CB8AC3E}">
        <p14:creationId xmlns:p14="http://schemas.microsoft.com/office/powerpoint/2010/main" val="387084051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4"/>
        <p:cNvGrpSpPr/>
        <p:nvPr/>
      </p:nvGrpSpPr>
      <p:grpSpPr>
        <a:xfrm>
          <a:off x="0" y="0"/>
          <a:ext cx="0" cy="0"/>
          <a:chOff x="0" y="0"/>
          <a:chExt cx="0" cy="0"/>
        </a:xfrm>
      </p:grpSpPr>
      <p:sp>
        <p:nvSpPr>
          <p:cNvPr id="1115" name="Google Shape;1115;gab8d1ca927_3_825:notes"/>
          <p:cNvSpPr>
            <a:spLocks noGrp="1" noRot="1" noChangeAspect="1"/>
          </p:cNvSpPr>
          <p:nvPr>
            <p:ph type="sldImg" idx="2"/>
          </p:nvPr>
        </p:nvSpPr>
        <p:spPr>
          <a:xfrm>
            <a:off x="-200025" y="841375"/>
            <a:ext cx="7469188" cy="4202113"/>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6" name="Google Shape;1116;gab8d1ca927_3_825:notes"/>
          <p:cNvSpPr txBox="1">
            <a:spLocks noGrp="1"/>
          </p:cNvSpPr>
          <p:nvPr>
            <p:ph type="body" idx="1"/>
          </p:nvPr>
        </p:nvSpPr>
        <p:spPr>
          <a:xfrm>
            <a:off x="706915" y="5324437"/>
            <a:ext cx="5655310" cy="5044202"/>
          </a:xfrm>
          <a:prstGeom prst="rect">
            <a:avLst/>
          </a:prstGeom>
        </p:spPr>
        <p:txBody>
          <a:bodyPr spcFirstLastPara="1" wrap="square" lIns="101844" tIns="101844" rIns="101844" bIns="101844" anchor="t" anchorCtr="0">
            <a:noAutofit/>
          </a:bodyPr>
          <a:lstStyle/>
          <a:p>
            <a:endParaRPr/>
          </a:p>
        </p:txBody>
      </p:sp>
      <p:sp>
        <p:nvSpPr>
          <p:cNvPr id="2" name="Date Placeholder 1">
            <a:extLst>
              <a:ext uri="{FF2B5EF4-FFF2-40B4-BE49-F238E27FC236}">
                <a16:creationId xmlns:a16="http://schemas.microsoft.com/office/drawing/2014/main" id="{84FCE3CF-E310-4D22-9F3B-DB6EF78F554E}"/>
              </a:ext>
            </a:extLst>
          </p:cNvPr>
          <p:cNvSpPr>
            <a:spLocks noGrp="1"/>
          </p:cNvSpPr>
          <p:nvPr>
            <p:ph type="dt" idx="1"/>
          </p:nvPr>
        </p:nvSpPr>
        <p:spPr/>
        <p:txBody>
          <a:bodyPr/>
          <a:lstStyle/>
          <a:p>
            <a:endParaRPr lang="en-US"/>
          </a:p>
        </p:txBody>
      </p:sp>
      <p:sp>
        <p:nvSpPr>
          <p:cNvPr id="3" name="Header Placeholder 2">
            <a:extLst>
              <a:ext uri="{FF2B5EF4-FFF2-40B4-BE49-F238E27FC236}">
                <a16:creationId xmlns:a16="http://schemas.microsoft.com/office/drawing/2014/main" id="{57D089DF-8E9C-9DAE-DF3B-52B7937AA902}"/>
              </a:ext>
            </a:extLst>
          </p:cNvPr>
          <p:cNvSpPr>
            <a:spLocks noGrp="1"/>
          </p:cNvSpPr>
          <p:nvPr>
            <p:ph type="hdr" sz="quarter"/>
          </p:nvPr>
        </p:nvSpPr>
        <p:spPr/>
        <p:txBody>
          <a:bodyPr/>
          <a:lstStyle/>
          <a:p>
            <a:r>
              <a:rPr lang="en-US"/>
              <a:t>RSJD Surakarta 2022</a:t>
            </a:r>
          </a:p>
        </p:txBody>
      </p:sp>
    </p:spTree>
    <p:extLst>
      <p:ext uri="{BB962C8B-B14F-4D97-AF65-F5344CB8AC3E}">
        <p14:creationId xmlns:p14="http://schemas.microsoft.com/office/powerpoint/2010/main" val="362957332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4"/>
        <p:cNvGrpSpPr/>
        <p:nvPr/>
      </p:nvGrpSpPr>
      <p:grpSpPr>
        <a:xfrm>
          <a:off x="0" y="0"/>
          <a:ext cx="0" cy="0"/>
          <a:chOff x="0" y="0"/>
          <a:chExt cx="0" cy="0"/>
        </a:xfrm>
      </p:grpSpPr>
      <p:sp>
        <p:nvSpPr>
          <p:cNvPr id="1115" name="Google Shape;1115;gab8d1ca927_3_825:notes"/>
          <p:cNvSpPr>
            <a:spLocks noGrp="1" noRot="1" noChangeAspect="1"/>
          </p:cNvSpPr>
          <p:nvPr>
            <p:ph type="sldImg" idx="2"/>
          </p:nvPr>
        </p:nvSpPr>
        <p:spPr>
          <a:xfrm>
            <a:off x="-200025" y="841375"/>
            <a:ext cx="7469188" cy="4202113"/>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6" name="Google Shape;1116;gab8d1ca927_3_825:notes"/>
          <p:cNvSpPr txBox="1">
            <a:spLocks noGrp="1"/>
          </p:cNvSpPr>
          <p:nvPr>
            <p:ph type="body" idx="1"/>
          </p:nvPr>
        </p:nvSpPr>
        <p:spPr>
          <a:xfrm>
            <a:off x="706915" y="5324437"/>
            <a:ext cx="5655310" cy="5044202"/>
          </a:xfrm>
          <a:prstGeom prst="rect">
            <a:avLst/>
          </a:prstGeom>
        </p:spPr>
        <p:txBody>
          <a:bodyPr spcFirstLastPara="1" wrap="square" lIns="101844" tIns="101844" rIns="101844" bIns="101844" anchor="t" anchorCtr="0">
            <a:noAutofit/>
          </a:bodyPr>
          <a:lstStyle/>
          <a:p>
            <a:endParaRPr/>
          </a:p>
        </p:txBody>
      </p:sp>
      <p:sp>
        <p:nvSpPr>
          <p:cNvPr id="2" name="Date Placeholder 1">
            <a:extLst>
              <a:ext uri="{FF2B5EF4-FFF2-40B4-BE49-F238E27FC236}">
                <a16:creationId xmlns:a16="http://schemas.microsoft.com/office/drawing/2014/main" id="{7F09FBC1-85C4-4D07-AC59-3D58904D8EA8}"/>
              </a:ext>
            </a:extLst>
          </p:cNvPr>
          <p:cNvSpPr>
            <a:spLocks noGrp="1"/>
          </p:cNvSpPr>
          <p:nvPr>
            <p:ph type="dt" idx="1"/>
          </p:nvPr>
        </p:nvSpPr>
        <p:spPr/>
        <p:txBody>
          <a:bodyPr/>
          <a:lstStyle/>
          <a:p>
            <a:endParaRPr lang="en-US"/>
          </a:p>
        </p:txBody>
      </p:sp>
      <p:sp>
        <p:nvSpPr>
          <p:cNvPr id="3" name="Header Placeholder 2">
            <a:extLst>
              <a:ext uri="{FF2B5EF4-FFF2-40B4-BE49-F238E27FC236}">
                <a16:creationId xmlns:a16="http://schemas.microsoft.com/office/drawing/2014/main" id="{11AD39EA-4D4E-5CD5-3D83-78A2EBF725BF}"/>
              </a:ext>
            </a:extLst>
          </p:cNvPr>
          <p:cNvSpPr>
            <a:spLocks noGrp="1"/>
          </p:cNvSpPr>
          <p:nvPr>
            <p:ph type="hdr" sz="quarter"/>
          </p:nvPr>
        </p:nvSpPr>
        <p:spPr/>
        <p:txBody>
          <a:bodyPr/>
          <a:lstStyle/>
          <a:p>
            <a:r>
              <a:rPr lang="en-US"/>
              <a:t>RSJD Surakarta 2022</a:t>
            </a:r>
          </a:p>
        </p:txBody>
      </p:sp>
    </p:spTree>
    <p:extLst>
      <p:ext uri="{BB962C8B-B14F-4D97-AF65-F5344CB8AC3E}">
        <p14:creationId xmlns:p14="http://schemas.microsoft.com/office/powerpoint/2010/main" val="262448399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4"/>
        <p:cNvGrpSpPr/>
        <p:nvPr/>
      </p:nvGrpSpPr>
      <p:grpSpPr>
        <a:xfrm>
          <a:off x="0" y="0"/>
          <a:ext cx="0" cy="0"/>
          <a:chOff x="0" y="0"/>
          <a:chExt cx="0" cy="0"/>
        </a:xfrm>
      </p:grpSpPr>
      <p:sp>
        <p:nvSpPr>
          <p:cNvPr id="1115" name="Google Shape;1115;gab8d1ca927_3_825:notes"/>
          <p:cNvSpPr>
            <a:spLocks noGrp="1" noRot="1" noChangeAspect="1"/>
          </p:cNvSpPr>
          <p:nvPr>
            <p:ph type="sldImg" idx="2"/>
          </p:nvPr>
        </p:nvSpPr>
        <p:spPr>
          <a:xfrm>
            <a:off x="-200025" y="841375"/>
            <a:ext cx="7469188" cy="4202113"/>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6" name="Google Shape;1116;gab8d1ca927_3_825:notes"/>
          <p:cNvSpPr txBox="1">
            <a:spLocks noGrp="1"/>
          </p:cNvSpPr>
          <p:nvPr>
            <p:ph type="body" idx="1"/>
          </p:nvPr>
        </p:nvSpPr>
        <p:spPr>
          <a:xfrm>
            <a:off x="706915" y="5324437"/>
            <a:ext cx="5655310" cy="5044202"/>
          </a:xfrm>
          <a:prstGeom prst="rect">
            <a:avLst/>
          </a:prstGeom>
        </p:spPr>
        <p:txBody>
          <a:bodyPr spcFirstLastPara="1" wrap="square" lIns="101844" tIns="101844" rIns="101844" bIns="101844" anchor="t" anchorCtr="0">
            <a:noAutofit/>
          </a:bodyPr>
          <a:lstStyle/>
          <a:p>
            <a:endParaRPr/>
          </a:p>
        </p:txBody>
      </p:sp>
      <p:sp>
        <p:nvSpPr>
          <p:cNvPr id="2" name="Date Placeholder 1">
            <a:extLst>
              <a:ext uri="{FF2B5EF4-FFF2-40B4-BE49-F238E27FC236}">
                <a16:creationId xmlns:a16="http://schemas.microsoft.com/office/drawing/2014/main" id="{036D636E-AC83-41A5-9747-F14498D8B6F9}"/>
              </a:ext>
            </a:extLst>
          </p:cNvPr>
          <p:cNvSpPr>
            <a:spLocks noGrp="1"/>
          </p:cNvSpPr>
          <p:nvPr>
            <p:ph type="dt" idx="1"/>
          </p:nvPr>
        </p:nvSpPr>
        <p:spPr/>
        <p:txBody>
          <a:bodyPr/>
          <a:lstStyle/>
          <a:p>
            <a:endParaRPr lang="en-US"/>
          </a:p>
        </p:txBody>
      </p:sp>
      <p:sp>
        <p:nvSpPr>
          <p:cNvPr id="3" name="Header Placeholder 2">
            <a:extLst>
              <a:ext uri="{FF2B5EF4-FFF2-40B4-BE49-F238E27FC236}">
                <a16:creationId xmlns:a16="http://schemas.microsoft.com/office/drawing/2014/main" id="{17B131F2-2E69-BCCD-B249-920EA106D651}"/>
              </a:ext>
            </a:extLst>
          </p:cNvPr>
          <p:cNvSpPr>
            <a:spLocks noGrp="1"/>
          </p:cNvSpPr>
          <p:nvPr>
            <p:ph type="hdr" sz="quarter"/>
          </p:nvPr>
        </p:nvSpPr>
        <p:spPr/>
        <p:txBody>
          <a:bodyPr/>
          <a:lstStyle/>
          <a:p>
            <a:r>
              <a:rPr lang="en-US"/>
              <a:t>RSJD Surakarta 2022</a:t>
            </a:r>
          </a:p>
        </p:txBody>
      </p:sp>
    </p:spTree>
    <p:extLst>
      <p:ext uri="{BB962C8B-B14F-4D97-AF65-F5344CB8AC3E}">
        <p14:creationId xmlns:p14="http://schemas.microsoft.com/office/powerpoint/2010/main" val="212385241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4"/>
        <p:cNvGrpSpPr/>
        <p:nvPr/>
      </p:nvGrpSpPr>
      <p:grpSpPr>
        <a:xfrm>
          <a:off x="0" y="0"/>
          <a:ext cx="0" cy="0"/>
          <a:chOff x="0" y="0"/>
          <a:chExt cx="0" cy="0"/>
        </a:xfrm>
      </p:grpSpPr>
      <p:sp>
        <p:nvSpPr>
          <p:cNvPr id="1115" name="Google Shape;1115;gab8d1ca927_3_825:notes"/>
          <p:cNvSpPr>
            <a:spLocks noGrp="1" noRot="1" noChangeAspect="1"/>
          </p:cNvSpPr>
          <p:nvPr>
            <p:ph type="sldImg" idx="2"/>
          </p:nvPr>
        </p:nvSpPr>
        <p:spPr>
          <a:xfrm>
            <a:off x="-200025" y="841375"/>
            <a:ext cx="7469188" cy="4202113"/>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6" name="Google Shape;1116;gab8d1ca927_3_825:notes"/>
          <p:cNvSpPr txBox="1">
            <a:spLocks noGrp="1"/>
          </p:cNvSpPr>
          <p:nvPr>
            <p:ph type="body" idx="1"/>
          </p:nvPr>
        </p:nvSpPr>
        <p:spPr>
          <a:xfrm>
            <a:off x="706915" y="5324437"/>
            <a:ext cx="5655310" cy="5044202"/>
          </a:xfrm>
          <a:prstGeom prst="rect">
            <a:avLst/>
          </a:prstGeom>
        </p:spPr>
        <p:txBody>
          <a:bodyPr spcFirstLastPara="1" wrap="square" lIns="101844" tIns="101844" rIns="101844" bIns="101844" anchor="t" anchorCtr="0">
            <a:noAutofit/>
          </a:bodyPr>
          <a:lstStyle/>
          <a:p>
            <a:endParaRPr/>
          </a:p>
        </p:txBody>
      </p:sp>
      <p:sp>
        <p:nvSpPr>
          <p:cNvPr id="2" name="Date Placeholder 1">
            <a:extLst>
              <a:ext uri="{FF2B5EF4-FFF2-40B4-BE49-F238E27FC236}">
                <a16:creationId xmlns:a16="http://schemas.microsoft.com/office/drawing/2014/main" id="{EDD5AB7C-2874-411E-A622-953887599A93}"/>
              </a:ext>
            </a:extLst>
          </p:cNvPr>
          <p:cNvSpPr>
            <a:spLocks noGrp="1"/>
          </p:cNvSpPr>
          <p:nvPr>
            <p:ph type="dt" idx="1"/>
          </p:nvPr>
        </p:nvSpPr>
        <p:spPr/>
        <p:txBody>
          <a:bodyPr/>
          <a:lstStyle/>
          <a:p>
            <a:endParaRPr lang="en-US"/>
          </a:p>
        </p:txBody>
      </p:sp>
      <p:sp>
        <p:nvSpPr>
          <p:cNvPr id="3" name="Header Placeholder 2">
            <a:extLst>
              <a:ext uri="{FF2B5EF4-FFF2-40B4-BE49-F238E27FC236}">
                <a16:creationId xmlns:a16="http://schemas.microsoft.com/office/drawing/2014/main" id="{1758FBBE-A95D-26CA-080C-4C19F1086358}"/>
              </a:ext>
            </a:extLst>
          </p:cNvPr>
          <p:cNvSpPr>
            <a:spLocks noGrp="1"/>
          </p:cNvSpPr>
          <p:nvPr>
            <p:ph type="hdr" sz="quarter"/>
          </p:nvPr>
        </p:nvSpPr>
        <p:spPr/>
        <p:txBody>
          <a:bodyPr/>
          <a:lstStyle/>
          <a:p>
            <a:r>
              <a:rPr lang="en-US"/>
              <a:t>RSJD Surakarta 2022</a:t>
            </a:r>
          </a:p>
        </p:txBody>
      </p:sp>
    </p:spTree>
    <p:extLst>
      <p:ext uri="{BB962C8B-B14F-4D97-AF65-F5344CB8AC3E}">
        <p14:creationId xmlns:p14="http://schemas.microsoft.com/office/powerpoint/2010/main" val="424133239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4"/>
        <p:cNvGrpSpPr/>
        <p:nvPr/>
      </p:nvGrpSpPr>
      <p:grpSpPr>
        <a:xfrm>
          <a:off x="0" y="0"/>
          <a:ext cx="0" cy="0"/>
          <a:chOff x="0" y="0"/>
          <a:chExt cx="0" cy="0"/>
        </a:xfrm>
      </p:grpSpPr>
      <p:sp>
        <p:nvSpPr>
          <p:cNvPr id="1115" name="Google Shape;1115;gab8d1ca927_3_825:notes"/>
          <p:cNvSpPr>
            <a:spLocks noGrp="1" noRot="1" noChangeAspect="1"/>
          </p:cNvSpPr>
          <p:nvPr>
            <p:ph type="sldImg" idx="2"/>
          </p:nvPr>
        </p:nvSpPr>
        <p:spPr>
          <a:xfrm>
            <a:off x="-200025" y="841375"/>
            <a:ext cx="7469188" cy="4202113"/>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6" name="Google Shape;1116;gab8d1ca927_3_825:notes"/>
          <p:cNvSpPr txBox="1">
            <a:spLocks noGrp="1"/>
          </p:cNvSpPr>
          <p:nvPr>
            <p:ph type="body" idx="1"/>
          </p:nvPr>
        </p:nvSpPr>
        <p:spPr>
          <a:xfrm>
            <a:off x="706915" y="5324437"/>
            <a:ext cx="5655310" cy="5044202"/>
          </a:xfrm>
          <a:prstGeom prst="rect">
            <a:avLst/>
          </a:prstGeom>
        </p:spPr>
        <p:txBody>
          <a:bodyPr spcFirstLastPara="1" wrap="square" lIns="101844" tIns="101844" rIns="101844" bIns="101844" anchor="t" anchorCtr="0">
            <a:noAutofit/>
          </a:bodyPr>
          <a:lstStyle/>
          <a:p>
            <a:endParaRPr/>
          </a:p>
        </p:txBody>
      </p:sp>
      <p:sp>
        <p:nvSpPr>
          <p:cNvPr id="2" name="Date Placeholder 1">
            <a:extLst>
              <a:ext uri="{FF2B5EF4-FFF2-40B4-BE49-F238E27FC236}">
                <a16:creationId xmlns:a16="http://schemas.microsoft.com/office/drawing/2014/main" id="{F94CB876-DBB9-4C57-B6BC-E2733A73EE2A}"/>
              </a:ext>
            </a:extLst>
          </p:cNvPr>
          <p:cNvSpPr>
            <a:spLocks noGrp="1"/>
          </p:cNvSpPr>
          <p:nvPr>
            <p:ph type="dt" idx="1"/>
          </p:nvPr>
        </p:nvSpPr>
        <p:spPr/>
        <p:txBody>
          <a:bodyPr/>
          <a:lstStyle/>
          <a:p>
            <a:endParaRPr lang="en-US"/>
          </a:p>
        </p:txBody>
      </p:sp>
      <p:sp>
        <p:nvSpPr>
          <p:cNvPr id="3" name="Header Placeholder 2">
            <a:extLst>
              <a:ext uri="{FF2B5EF4-FFF2-40B4-BE49-F238E27FC236}">
                <a16:creationId xmlns:a16="http://schemas.microsoft.com/office/drawing/2014/main" id="{7B2E85FD-4152-1A1A-F81F-E6404C94C631}"/>
              </a:ext>
            </a:extLst>
          </p:cNvPr>
          <p:cNvSpPr>
            <a:spLocks noGrp="1"/>
          </p:cNvSpPr>
          <p:nvPr>
            <p:ph type="hdr" sz="quarter"/>
          </p:nvPr>
        </p:nvSpPr>
        <p:spPr/>
        <p:txBody>
          <a:bodyPr/>
          <a:lstStyle/>
          <a:p>
            <a:r>
              <a:rPr lang="en-US"/>
              <a:t>RSJD Surakarta 2022</a:t>
            </a:r>
          </a:p>
        </p:txBody>
      </p:sp>
    </p:spTree>
    <p:extLst>
      <p:ext uri="{BB962C8B-B14F-4D97-AF65-F5344CB8AC3E}">
        <p14:creationId xmlns:p14="http://schemas.microsoft.com/office/powerpoint/2010/main" val="166964938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1.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6.xml"/><Relationship Id="rId4" Type="http://schemas.openxmlformats.org/officeDocument/2006/relationships/hyperlink" Target="https://www.freepik.com/" TargetMode="Externa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2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14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8.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2.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11.xml"/><Relationship Id="rId4" Type="http://schemas.openxmlformats.org/officeDocument/2006/relationships/hyperlink" Target="https://www.freepik.com/" TargetMode="Externa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13.xml"/></Relationships>
</file>

<file path=ppt/slideLayouts/_rels/slideLayout24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9.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4.xml"/><Relationship Id="rId4" Type="http://schemas.openxmlformats.org/officeDocument/2006/relationships/hyperlink" Target="http://bit.ly/2TtBDfr" TargetMode="Externa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2.xml"/><Relationship Id="rId4" Type="http://schemas.openxmlformats.org/officeDocument/2006/relationships/hyperlink" Target="https://www.freepik.com/" TargetMode="Externa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5.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5.xml"/><Relationship Id="rId4" Type="http://schemas.openxmlformats.org/officeDocument/2006/relationships/hyperlink" Target="https://www.freepik.com/" TargetMode="Externa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315220388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userDrawn="1">
  <p:cSld name="15_Contents slide layout">
    <p:spTree>
      <p:nvGrpSpPr>
        <p:cNvPr id="1" name=""/>
        <p:cNvGrpSpPr/>
        <p:nvPr/>
      </p:nvGrpSpPr>
      <p:grpSpPr>
        <a:xfrm>
          <a:off x="0" y="0"/>
          <a:ext cx="0" cy="0"/>
          <a:chOff x="0" y="0"/>
          <a:chExt cx="0" cy="0"/>
        </a:xfrm>
      </p:grpSpPr>
      <p:sp>
        <p:nvSpPr>
          <p:cNvPr id="11" name="막힌 원호 14">
            <a:extLst>
              <a:ext uri="{FF2B5EF4-FFF2-40B4-BE49-F238E27FC236}">
                <a16:creationId xmlns:a16="http://schemas.microsoft.com/office/drawing/2014/main" id="{AD3D7A6C-39E8-472B-A1DF-8C392B48F32E}"/>
              </a:ext>
            </a:extLst>
          </p:cNvPr>
          <p:cNvSpPr/>
          <p:nvPr userDrawn="1"/>
        </p:nvSpPr>
        <p:spPr>
          <a:xfrm>
            <a:off x="4116000" y="1685173"/>
            <a:ext cx="3960000" cy="3960000"/>
          </a:xfrm>
          <a:prstGeom prst="blockArc">
            <a:avLst>
              <a:gd name="adj1" fmla="val 13437054"/>
              <a:gd name="adj2" fmla="val 7644143"/>
              <a:gd name="adj3" fmla="val 1399"/>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black"/>
              </a:solidFill>
              <a:effectLst/>
              <a:uLnTx/>
              <a:uFillTx/>
              <a:latin typeface="Arial"/>
              <a:cs typeface="+mn-cs"/>
            </a:endParaRPr>
          </a:p>
        </p:txBody>
      </p:sp>
      <p:grpSp>
        <p:nvGrpSpPr>
          <p:cNvPr id="2" name="Graphic 14">
            <a:extLst>
              <a:ext uri="{FF2B5EF4-FFF2-40B4-BE49-F238E27FC236}">
                <a16:creationId xmlns:a16="http://schemas.microsoft.com/office/drawing/2014/main" id="{574A4730-E945-40DA-98FE-074CAF0BC172}"/>
              </a:ext>
            </a:extLst>
          </p:cNvPr>
          <p:cNvGrpSpPr/>
          <p:nvPr userDrawn="1"/>
        </p:nvGrpSpPr>
        <p:grpSpPr>
          <a:xfrm>
            <a:off x="706765" y="2182975"/>
            <a:ext cx="4655267" cy="3661447"/>
            <a:chOff x="2444748" y="555045"/>
            <a:chExt cx="7282048" cy="5727454"/>
          </a:xfrm>
        </p:grpSpPr>
        <p:sp>
          <p:nvSpPr>
            <p:cNvPr id="3" name="Freeform: Shape 2">
              <a:extLst>
                <a:ext uri="{FF2B5EF4-FFF2-40B4-BE49-F238E27FC236}">
                  <a16:creationId xmlns:a16="http://schemas.microsoft.com/office/drawing/2014/main" id="{86902B03-559F-4582-8CDD-F424FB866666}"/>
                </a:ext>
              </a:extLst>
            </p:cNvPr>
            <p:cNvSpPr/>
            <p:nvPr/>
          </p:nvSpPr>
          <p:spPr>
            <a:xfrm>
              <a:off x="4964693" y="5443837"/>
              <a:ext cx="2168250" cy="818208"/>
            </a:xfrm>
            <a:custGeom>
              <a:avLst/>
              <a:gdLst>
                <a:gd name="connsiteX0" fmla="*/ 1941333 w 2168250"/>
                <a:gd name="connsiteY0" fmla="*/ 525699 h 818207"/>
                <a:gd name="connsiteX1" fmla="*/ 1785874 w 2168250"/>
                <a:gd name="connsiteY1" fmla="*/ 30683 h 818207"/>
                <a:gd name="connsiteX2" fmla="*/ 1114943 w 2168250"/>
                <a:gd name="connsiteY2" fmla="*/ 30683 h 818207"/>
                <a:gd name="connsiteX3" fmla="*/ 1065851 w 2168250"/>
                <a:gd name="connsiteY3" fmla="*/ 30683 h 818207"/>
                <a:gd name="connsiteX4" fmla="*/ 390830 w 2168250"/>
                <a:gd name="connsiteY4" fmla="*/ 30683 h 818207"/>
                <a:gd name="connsiteX5" fmla="*/ 235370 w 2168250"/>
                <a:gd name="connsiteY5" fmla="*/ 525699 h 818207"/>
                <a:gd name="connsiteX6" fmla="*/ 259916 w 2168250"/>
                <a:gd name="connsiteY6" fmla="*/ 816162 h 818207"/>
                <a:gd name="connsiteX7" fmla="*/ 1065851 w 2168250"/>
                <a:gd name="connsiteY7" fmla="*/ 816162 h 818207"/>
                <a:gd name="connsiteX8" fmla="*/ 1114943 w 2168250"/>
                <a:gd name="connsiteY8" fmla="*/ 816162 h 818207"/>
                <a:gd name="connsiteX9" fmla="*/ 1920878 w 2168250"/>
                <a:gd name="connsiteY9" fmla="*/ 816162 h 818207"/>
                <a:gd name="connsiteX10" fmla="*/ 1941333 w 2168250"/>
                <a:gd name="connsiteY10" fmla="*/ 525699 h 818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8250" h="818207">
                  <a:moveTo>
                    <a:pt x="1941333" y="525699"/>
                  </a:moveTo>
                  <a:cubicBezTo>
                    <a:pt x="1789965" y="370239"/>
                    <a:pt x="1785874" y="30683"/>
                    <a:pt x="1785874" y="30683"/>
                  </a:cubicBezTo>
                  <a:lnTo>
                    <a:pt x="1114943" y="30683"/>
                  </a:lnTo>
                  <a:lnTo>
                    <a:pt x="1065851" y="30683"/>
                  </a:lnTo>
                  <a:lnTo>
                    <a:pt x="390830" y="30683"/>
                  </a:lnTo>
                  <a:cubicBezTo>
                    <a:pt x="390830" y="30683"/>
                    <a:pt x="386739" y="366148"/>
                    <a:pt x="235370" y="525699"/>
                  </a:cubicBezTo>
                  <a:cubicBezTo>
                    <a:pt x="84002" y="681158"/>
                    <a:pt x="-149188" y="816162"/>
                    <a:pt x="259916" y="816162"/>
                  </a:cubicBezTo>
                  <a:cubicBezTo>
                    <a:pt x="587199" y="816162"/>
                    <a:pt x="939029" y="816162"/>
                    <a:pt x="1065851" y="816162"/>
                  </a:cubicBezTo>
                  <a:cubicBezTo>
                    <a:pt x="1098579" y="816162"/>
                    <a:pt x="1114943" y="816162"/>
                    <a:pt x="1114943" y="816162"/>
                  </a:cubicBezTo>
                  <a:cubicBezTo>
                    <a:pt x="1245857" y="816162"/>
                    <a:pt x="1597686" y="816162"/>
                    <a:pt x="1920878" y="816162"/>
                  </a:cubicBezTo>
                  <a:cubicBezTo>
                    <a:pt x="2329982" y="816162"/>
                    <a:pt x="2092702" y="681158"/>
                    <a:pt x="1941333" y="525699"/>
                  </a:cubicBezTo>
                  <a:close/>
                </a:path>
              </a:pathLst>
            </a:custGeom>
            <a:gradFill>
              <a:gsLst>
                <a:gs pos="0">
                  <a:schemeClr val="bg1">
                    <a:lumMod val="75000"/>
                  </a:schemeClr>
                </a:gs>
                <a:gs pos="53000">
                  <a:schemeClr val="bg1">
                    <a:lumMod val="85000"/>
                  </a:schemeClr>
                </a:gs>
                <a:gs pos="83000">
                  <a:schemeClr val="bg1">
                    <a:lumMod val="75000"/>
                  </a:schemeClr>
                </a:gs>
                <a:gs pos="100000">
                  <a:schemeClr val="bg1">
                    <a:lumMod val="75000"/>
                  </a:schemeClr>
                </a:gs>
              </a:gsLst>
              <a:lin ang="16200000" scaled="0"/>
            </a:gra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4" name="Freeform: Shape 3">
              <a:extLst>
                <a:ext uri="{FF2B5EF4-FFF2-40B4-BE49-F238E27FC236}">
                  <a16:creationId xmlns:a16="http://schemas.microsoft.com/office/drawing/2014/main" id="{2D2A55EF-EA61-4C4A-92DD-86304E07C59C}"/>
                </a:ext>
              </a:extLst>
            </p:cNvPr>
            <p:cNvSpPr/>
            <p:nvPr/>
          </p:nvSpPr>
          <p:spPr>
            <a:xfrm>
              <a:off x="2444748" y="555045"/>
              <a:ext cx="7282048" cy="4950157"/>
            </a:xfrm>
            <a:custGeom>
              <a:avLst/>
              <a:gdLst>
                <a:gd name="connsiteX0" fmla="*/ 7038632 w 7282048"/>
                <a:gd name="connsiteY0" fmla="*/ 30683 h 4950157"/>
                <a:gd name="connsiteX1" fmla="*/ 3704436 w 7282048"/>
                <a:gd name="connsiteY1" fmla="*/ 30683 h 4950157"/>
                <a:gd name="connsiteX2" fmla="*/ 3589886 w 7282048"/>
                <a:gd name="connsiteY2" fmla="*/ 30683 h 4950157"/>
                <a:gd name="connsiteX3" fmla="*/ 259781 w 7282048"/>
                <a:gd name="connsiteY3" fmla="*/ 30683 h 4950157"/>
                <a:gd name="connsiteX4" fmla="*/ 30683 w 7282048"/>
                <a:gd name="connsiteY4" fmla="*/ 259781 h 4950157"/>
                <a:gd name="connsiteX5" fmla="*/ 30683 w 7282048"/>
                <a:gd name="connsiteY5" fmla="*/ 4698558 h 4950157"/>
                <a:gd name="connsiteX6" fmla="*/ 239326 w 7282048"/>
                <a:gd name="connsiteY6" fmla="*/ 4931748 h 4950157"/>
                <a:gd name="connsiteX7" fmla="*/ 7042723 w 7282048"/>
                <a:gd name="connsiteY7" fmla="*/ 4931748 h 4950157"/>
                <a:gd name="connsiteX8" fmla="*/ 7251366 w 7282048"/>
                <a:gd name="connsiteY8" fmla="*/ 4698558 h 4950157"/>
                <a:gd name="connsiteX9" fmla="*/ 7251366 w 7282048"/>
                <a:gd name="connsiteY9" fmla="*/ 259781 h 4950157"/>
                <a:gd name="connsiteX10" fmla="*/ 7038632 w 7282048"/>
                <a:gd name="connsiteY10" fmla="*/ 30683 h 495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82048" h="4950157">
                  <a:moveTo>
                    <a:pt x="7038632" y="30683"/>
                  </a:moveTo>
                  <a:lnTo>
                    <a:pt x="3704436" y="30683"/>
                  </a:lnTo>
                  <a:lnTo>
                    <a:pt x="3589886" y="30683"/>
                  </a:lnTo>
                  <a:lnTo>
                    <a:pt x="259781" y="30683"/>
                  </a:lnTo>
                  <a:cubicBezTo>
                    <a:pt x="141141" y="30683"/>
                    <a:pt x="30683" y="128868"/>
                    <a:pt x="30683" y="259781"/>
                  </a:cubicBezTo>
                  <a:lnTo>
                    <a:pt x="30683" y="4698558"/>
                  </a:lnTo>
                  <a:cubicBezTo>
                    <a:pt x="30683" y="4829472"/>
                    <a:pt x="124777" y="4931748"/>
                    <a:pt x="239326" y="4931748"/>
                  </a:cubicBezTo>
                  <a:lnTo>
                    <a:pt x="7042723" y="4931748"/>
                  </a:lnTo>
                  <a:cubicBezTo>
                    <a:pt x="7157272" y="4931748"/>
                    <a:pt x="7251366" y="4825380"/>
                    <a:pt x="7251366" y="4698558"/>
                  </a:cubicBezTo>
                  <a:lnTo>
                    <a:pt x="7251366" y="259781"/>
                  </a:lnTo>
                  <a:cubicBezTo>
                    <a:pt x="7251366" y="128868"/>
                    <a:pt x="7157272" y="30683"/>
                    <a:pt x="7038632" y="30683"/>
                  </a:cubicBezTo>
                  <a:close/>
                </a:path>
              </a:pathLst>
            </a:custGeom>
            <a:solidFill>
              <a:srgbClr val="999999"/>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5" name="Freeform: Shape 4">
              <a:extLst>
                <a:ext uri="{FF2B5EF4-FFF2-40B4-BE49-F238E27FC236}">
                  <a16:creationId xmlns:a16="http://schemas.microsoft.com/office/drawing/2014/main" id="{30FE964E-4E38-4DF3-A248-638EEA01D556}"/>
                </a:ext>
              </a:extLst>
            </p:cNvPr>
            <p:cNvSpPr/>
            <p:nvPr/>
          </p:nvSpPr>
          <p:spPr>
            <a:xfrm>
              <a:off x="8706599" y="5435655"/>
              <a:ext cx="490925" cy="81821"/>
            </a:xfrm>
            <a:custGeom>
              <a:avLst/>
              <a:gdLst>
                <a:gd name="connsiteX0" fmla="*/ 32212 w 490924"/>
                <a:gd name="connsiteY0" fmla="*/ 30683 h 81820"/>
                <a:gd name="connsiteX1" fmla="*/ 64939 w 490924"/>
                <a:gd name="connsiteY1" fmla="*/ 71593 h 81820"/>
                <a:gd name="connsiteX2" fmla="*/ 461771 w 490924"/>
                <a:gd name="connsiteY2" fmla="*/ 71593 h 81820"/>
                <a:gd name="connsiteX3" fmla="*/ 498590 w 490924"/>
                <a:gd name="connsiteY3" fmla="*/ 30683 h 81820"/>
                <a:gd name="connsiteX4" fmla="*/ 32212 w 490924"/>
                <a:gd name="connsiteY4" fmla="*/ 30683 h 81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0924" h="81820">
                  <a:moveTo>
                    <a:pt x="32212" y="30683"/>
                  </a:moveTo>
                  <a:cubicBezTo>
                    <a:pt x="32212" y="30683"/>
                    <a:pt x="19938" y="67502"/>
                    <a:pt x="64939" y="71593"/>
                  </a:cubicBezTo>
                  <a:lnTo>
                    <a:pt x="461771" y="71593"/>
                  </a:lnTo>
                  <a:cubicBezTo>
                    <a:pt x="461771" y="71593"/>
                    <a:pt x="502681" y="75684"/>
                    <a:pt x="498590" y="30683"/>
                  </a:cubicBezTo>
                  <a:lnTo>
                    <a:pt x="32212" y="30683"/>
                  </a:lnTo>
                  <a:close/>
                </a:path>
              </a:pathLst>
            </a:custGeom>
            <a:solidFill>
              <a:srgbClr val="999999"/>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6" name="Freeform: Shape 5">
              <a:extLst>
                <a:ext uri="{FF2B5EF4-FFF2-40B4-BE49-F238E27FC236}">
                  <a16:creationId xmlns:a16="http://schemas.microsoft.com/office/drawing/2014/main" id="{7C8D67B1-E940-41EA-A352-4728972675B9}"/>
                </a:ext>
              </a:extLst>
            </p:cNvPr>
            <p:cNvSpPr/>
            <p:nvPr/>
          </p:nvSpPr>
          <p:spPr>
            <a:xfrm>
              <a:off x="2481568" y="595956"/>
              <a:ext cx="7200228" cy="4336501"/>
            </a:xfrm>
            <a:custGeom>
              <a:avLst/>
              <a:gdLst>
                <a:gd name="connsiteX0" fmla="*/ 6973175 w 7200227"/>
                <a:gd name="connsiteY0" fmla="*/ 30683 h 4336501"/>
                <a:gd name="connsiteX1" fmla="*/ 3671707 w 7200227"/>
                <a:gd name="connsiteY1" fmla="*/ 30683 h 4336501"/>
                <a:gd name="connsiteX2" fmla="*/ 3561249 w 7200227"/>
                <a:gd name="connsiteY2" fmla="*/ 30683 h 4336501"/>
                <a:gd name="connsiteX3" fmla="*/ 259781 w 7200227"/>
                <a:gd name="connsiteY3" fmla="*/ 30683 h 4336501"/>
                <a:gd name="connsiteX4" fmla="*/ 30683 w 7200227"/>
                <a:gd name="connsiteY4" fmla="*/ 231144 h 4336501"/>
                <a:gd name="connsiteX5" fmla="*/ 30683 w 7200227"/>
                <a:gd name="connsiteY5" fmla="*/ 4330365 h 4336501"/>
                <a:gd name="connsiteX6" fmla="*/ 7185909 w 7200227"/>
                <a:gd name="connsiteY6" fmla="*/ 4330365 h 4336501"/>
                <a:gd name="connsiteX7" fmla="*/ 7185909 w 7200227"/>
                <a:gd name="connsiteY7" fmla="*/ 231144 h 4336501"/>
                <a:gd name="connsiteX8" fmla="*/ 6973175 w 7200227"/>
                <a:gd name="connsiteY8" fmla="*/ 30683 h 4336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00227" h="4336501">
                  <a:moveTo>
                    <a:pt x="6973175" y="30683"/>
                  </a:moveTo>
                  <a:lnTo>
                    <a:pt x="3671707" y="30683"/>
                  </a:lnTo>
                  <a:lnTo>
                    <a:pt x="3561249" y="30683"/>
                  </a:lnTo>
                  <a:lnTo>
                    <a:pt x="259781" y="30683"/>
                  </a:lnTo>
                  <a:cubicBezTo>
                    <a:pt x="141141" y="30683"/>
                    <a:pt x="30683" y="112504"/>
                    <a:pt x="30683" y="231144"/>
                  </a:cubicBezTo>
                  <a:lnTo>
                    <a:pt x="30683" y="4330365"/>
                  </a:lnTo>
                  <a:lnTo>
                    <a:pt x="7185909" y="4330365"/>
                  </a:lnTo>
                  <a:lnTo>
                    <a:pt x="7185909" y="231144"/>
                  </a:lnTo>
                  <a:cubicBezTo>
                    <a:pt x="7185909" y="112504"/>
                    <a:pt x="7091815" y="30683"/>
                    <a:pt x="6973175" y="30683"/>
                  </a:cubicBezTo>
                  <a:close/>
                </a:path>
              </a:pathLst>
            </a:custGeom>
            <a:solidFill>
              <a:srgbClr val="231F2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7" name="Freeform: Shape 6">
              <a:extLst>
                <a:ext uri="{FF2B5EF4-FFF2-40B4-BE49-F238E27FC236}">
                  <a16:creationId xmlns:a16="http://schemas.microsoft.com/office/drawing/2014/main" id="{20807B0C-F30F-42DB-9CED-BC26DE3461C1}"/>
                </a:ext>
              </a:extLst>
            </p:cNvPr>
            <p:cNvSpPr/>
            <p:nvPr/>
          </p:nvSpPr>
          <p:spPr>
            <a:xfrm>
              <a:off x="4968919" y="6159768"/>
              <a:ext cx="2168250" cy="122731"/>
            </a:xfrm>
            <a:custGeom>
              <a:avLst/>
              <a:gdLst>
                <a:gd name="connsiteX0" fmla="*/ 30683 w 2168250"/>
                <a:gd name="connsiteY0" fmla="*/ 34774 h 122731"/>
                <a:gd name="connsiteX1" fmla="*/ 30683 w 2168250"/>
                <a:gd name="connsiteY1" fmla="*/ 34774 h 122731"/>
                <a:gd name="connsiteX2" fmla="*/ 30683 w 2168250"/>
                <a:gd name="connsiteY2" fmla="*/ 38865 h 122731"/>
                <a:gd name="connsiteX3" fmla="*/ 30683 w 2168250"/>
                <a:gd name="connsiteY3" fmla="*/ 38865 h 122731"/>
                <a:gd name="connsiteX4" fmla="*/ 263872 w 2168250"/>
                <a:gd name="connsiteY4" fmla="*/ 96140 h 122731"/>
                <a:gd name="connsiteX5" fmla="*/ 1069807 w 2168250"/>
                <a:gd name="connsiteY5" fmla="*/ 96140 h 122731"/>
                <a:gd name="connsiteX6" fmla="*/ 1118899 w 2168250"/>
                <a:gd name="connsiteY6" fmla="*/ 96140 h 122731"/>
                <a:gd name="connsiteX7" fmla="*/ 1924834 w 2168250"/>
                <a:gd name="connsiteY7" fmla="*/ 96140 h 122731"/>
                <a:gd name="connsiteX8" fmla="*/ 2153932 w 2168250"/>
                <a:gd name="connsiteY8" fmla="*/ 30683 h 122731"/>
                <a:gd name="connsiteX9" fmla="*/ 2137568 w 2168250"/>
                <a:gd name="connsiteY9" fmla="*/ 30683 h 122731"/>
                <a:gd name="connsiteX10" fmla="*/ 2137568 w 2168250"/>
                <a:gd name="connsiteY10" fmla="*/ 30683 h 122731"/>
                <a:gd name="connsiteX11" fmla="*/ 30683 w 2168250"/>
                <a:gd name="connsiteY11" fmla="*/ 30683 h 12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8250" h="122731">
                  <a:moveTo>
                    <a:pt x="30683" y="34774"/>
                  </a:moveTo>
                  <a:lnTo>
                    <a:pt x="30683" y="34774"/>
                  </a:lnTo>
                  <a:cubicBezTo>
                    <a:pt x="30683" y="38865"/>
                    <a:pt x="30683" y="38865"/>
                    <a:pt x="30683" y="38865"/>
                  </a:cubicBezTo>
                  <a:lnTo>
                    <a:pt x="30683" y="38865"/>
                  </a:lnTo>
                  <a:cubicBezTo>
                    <a:pt x="30683" y="79775"/>
                    <a:pt x="96139" y="96140"/>
                    <a:pt x="263872" y="96140"/>
                  </a:cubicBezTo>
                  <a:cubicBezTo>
                    <a:pt x="591155" y="96140"/>
                    <a:pt x="942984" y="96140"/>
                    <a:pt x="1069807" y="96140"/>
                  </a:cubicBezTo>
                  <a:cubicBezTo>
                    <a:pt x="1102535" y="96140"/>
                    <a:pt x="1118899" y="96140"/>
                    <a:pt x="1118899" y="96140"/>
                  </a:cubicBezTo>
                  <a:cubicBezTo>
                    <a:pt x="1249812" y="96140"/>
                    <a:pt x="1601642" y="96140"/>
                    <a:pt x="1924834" y="96140"/>
                  </a:cubicBezTo>
                  <a:cubicBezTo>
                    <a:pt x="2092566" y="96140"/>
                    <a:pt x="2149841" y="75684"/>
                    <a:pt x="2153932" y="30683"/>
                  </a:cubicBezTo>
                  <a:lnTo>
                    <a:pt x="2137568" y="30683"/>
                  </a:lnTo>
                  <a:lnTo>
                    <a:pt x="2137568" y="30683"/>
                  </a:lnTo>
                  <a:lnTo>
                    <a:pt x="30683" y="30683"/>
                  </a:lnTo>
                  <a:close/>
                </a:path>
              </a:pathLst>
            </a:custGeom>
            <a:solidFill>
              <a:schemeClr val="tx1">
                <a:lumMod val="50000"/>
                <a:lumOff val="50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8" name="Freeform: Shape 7">
              <a:extLst>
                <a:ext uri="{FF2B5EF4-FFF2-40B4-BE49-F238E27FC236}">
                  <a16:creationId xmlns:a16="http://schemas.microsoft.com/office/drawing/2014/main" id="{FD1B7001-E9CA-495F-8123-F35A5D3D7E36}"/>
                </a:ext>
              </a:extLst>
            </p:cNvPr>
            <p:cNvSpPr/>
            <p:nvPr/>
          </p:nvSpPr>
          <p:spPr>
            <a:xfrm>
              <a:off x="2481568" y="4903820"/>
              <a:ext cx="7200228" cy="572745"/>
            </a:xfrm>
            <a:custGeom>
              <a:avLst/>
              <a:gdLst>
                <a:gd name="connsiteX0" fmla="*/ 30683 w 7200227"/>
                <a:gd name="connsiteY0" fmla="*/ 362057 h 572745"/>
                <a:gd name="connsiteX1" fmla="*/ 259781 w 7200227"/>
                <a:gd name="connsiteY1" fmla="*/ 562518 h 572745"/>
                <a:gd name="connsiteX2" fmla="*/ 3561249 w 7200227"/>
                <a:gd name="connsiteY2" fmla="*/ 562518 h 572745"/>
                <a:gd name="connsiteX3" fmla="*/ 3671707 w 7200227"/>
                <a:gd name="connsiteY3" fmla="*/ 562518 h 572745"/>
                <a:gd name="connsiteX4" fmla="*/ 6973175 w 7200227"/>
                <a:gd name="connsiteY4" fmla="*/ 562518 h 572745"/>
                <a:gd name="connsiteX5" fmla="*/ 7185909 w 7200227"/>
                <a:gd name="connsiteY5" fmla="*/ 362057 h 572745"/>
                <a:gd name="connsiteX6" fmla="*/ 7185909 w 7200227"/>
                <a:gd name="connsiteY6" fmla="*/ 30683 h 572745"/>
                <a:gd name="connsiteX7" fmla="*/ 30683 w 7200227"/>
                <a:gd name="connsiteY7" fmla="*/ 30683 h 572745"/>
                <a:gd name="connsiteX8" fmla="*/ 30683 w 7200227"/>
                <a:gd name="connsiteY8" fmla="*/ 362057 h 572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00227" h="572745">
                  <a:moveTo>
                    <a:pt x="30683" y="362057"/>
                  </a:moveTo>
                  <a:cubicBezTo>
                    <a:pt x="30683" y="464333"/>
                    <a:pt x="141141" y="562518"/>
                    <a:pt x="259781" y="562518"/>
                  </a:cubicBezTo>
                  <a:lnTo>
                    <a:pt x="3561249" y="562518"/>
                  </a:lnTo>
                  <a:lnTo>
                    <a:pt x="3671707" y="562518"/>
                  </a:lnTo>
                  <a:lnTo>
                    <a:pt x="6973175" y="562518"/>
                  </a:lnTo>
                  <a:cubicBezTo>
                    <a:pt x="7091815" y="562518"/>
                    <a:pt x="7185909" y="464333"/>
                    <a:pt x="7185909" y="362057"/>
                  </a:cubicBezTo>
                  <a:lnTo>
                    <a:pt x="7185909" y="30683"/>
                  </a:lnTo>
                  <a:lnTo>
                    <a:pt x="30683" y="30683"/>
                  </a:lnTo>
                  <a:lnTo>
                    <a:pt x="30683" y="362057"/>
                  </a:lnTo>
                  <a:close/>
                </a:path>
              </a:pathLst>
            </a:custGeom>
            <a:solidFill>
              <a:schemeClr val="bg1">
                <a:lumMod val="75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9" name="Freeform: Shape 8">
              <a:extLst>
                <a:ext uri="{FF2B5EF4-FFF2-40B4-BE49-F238E27FC236}">
                  <a16:creationId xmlns:a16="http://schemas.microsoft.com/office/drawing/2014/main" id="{B55A0B8B-1531-45AB-A33D-2AFD44D40BF8}"/>
                </a:ext>
              </a:extLst>
            </p:cNvPr>
            <p:cNvSpPr/>
            <p:nvPr/>
          </p:nvSpPr>
          <p:spPr>
            <a:xfrm>
              <a:off x="2747714" y="910966"/>
              <a:ext cx="6676116" cy="3763756"/>
            </a:xfrm>
            <a:custGeom>
              <a:avLst/>
              <a:gdLst>
                <a:gd name="connsiteX0" fmla="*/ 30683 w 6586571"/>
                <a:gd name="connsiteY0" fmla="*/ 30683 h 3763755"/>
                <a:gd name="connsiteX1" fmla="*/ 6564071 w 6586571"/>
                <a:gd name="connsiteY1" fmla="*/ 30683 h 3763755"/>
                <a:gd name="connsiteX2" fmla="*/ 6564071 w 6586571"/>
                <a:gd name="connsiteY2" fmla="*/ 3753528 h 3763755"/>
                <a:gd name="connsiteX3" fmla="*/ 30683 w 6586571"/>
                <a:gd name="connsiteY3" fmla="*/ 3753528 h 3763755"/>
              </a:gdLst>
              <a:ahLst/>
              <a:cxnLst>
                <a:cxn ang="0">
                  <a:pos x="connsiteX0" y="connsiteY0"/>
                </a:cxn>
                <a:cxn ang="0">
                  <a:pos x="connsiteX1" y="connsiteY1"/>
                </a:cxn>
                <a:cxn ang="0">
                  <a:pos x="connsiteX2" y="connsiteY2"/>
                </a:cxn>
                <a:cxn ang="0">
                  <a:pos x="connsiteX3" y="connsiteY3"/>
                </a:cxn>
              </a:cxnLst>
              <a:rect l="l" t="t" r="r" b="b"/>
              <a:pathLst>
                <a:path w="6586571" h="3763755">
                  <a:moveTo>
                    <a:pt x="30683" y="30683"/>
                  </a:moveTo>
                  <a:lnTo>
                    <a:pt x="6564071" y="30683"/>
                  </a:lnTo>
                  <a:lnTo>
                    <a:pt x="6564071" y="3753528"/>
                  </a:lnTo>
                  <a:lnTo>
                    <a:pt x="30683" y="3753528"/>
                  </a:lnTo>
                  <a:close/>
                </a:path>
              </a:pathLst>
            </a:custGeom>
            <a:solidFill>
              <a:srgbClr val="F2F2F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10" name="Freeform: Shape 9">
              <a:extLst>
                <a:ext uri="{FF2B5EF4-FFF2-40B4-BE49-F238E27FC236}">
                  <a16:creationId xmlns:a16="http://schemas.microsoft.com/office/drawing/2014/main" id="{F7255E8D-F98D-4E2C-974B-A7688F1CE2D2}"/>
                </a:ext>
              </a:extLst>
            </p:cNvPr>
            <p:cNvSpPr/>
            <p:nvPr/>
          </p:nvSpPr>
          <p:spPr>
            <a:xfrm>
              <a:off x="5654591" y="939518"/>
              <a:ext cx="3769239" cy="3736342"/>
            </a:xfrm>
            <a:custGeom>
              <a:avLst/>
              <a:gdLst>
                <a:gd name="connsiteX0" fmla="*/ 2567127 w 4009217"/>
                <a:gd name="connsiteY0" fmla="*/ 30683 h 4295590"/>
                <a:gd name="connsiteX1" fmla="*/ 3798529 w 4009217"/>
                <a:gd name="connsiteY1" fmla="*/ 30683 h 4295590"/>
                <a:gd name="connsiteX2" fmla="*/ 4007172 w 4009217"/>
                <a:gd name="connsiteY2" fmla="*/ 272054 h 4295590"/>
                <a:gd name="connsiteX3" fmla="*/ 3998990 w 4009217"/>
                <a:gd name="connsiteY3" fmla="*/ 4268999 h 4295590"/>
                <a:gd name="connsiteX4" fmla="*/ 30683 w 4009217"/>
                <a:gd name="connsiteY4" fmla="*/ 4268999 h 4295590"/>
                <a:gd name="connsiteX0" fmla="*/ 2536444 w 3976489"/>
                <a:gd name="connsiteY0" fmla="*/ 0 h 4238316"/>
                <a:gd name="connsiteX1" fmla="*/ 3976489 w 3976489"/>
                <a:gd name="connsiteY1" fmla="*/ 241371 h 4238316"/>
                <a:gd name="connsiteX2" fmla="*/ 3968307 w 3976489"/>
                <a:gd name="connsiteY2" fmla="*/ 4238316 h 4238316"/>
                <a:gd name="connsiteX3" fmla="*/ 0 w 3976489"/>
                <a:gd name="connsiteY3" fmla="*/ 4238316 h 4238316"/>
                <a:gd name="connsiteX0" fmla="*/ 2536444 w 3976489"/>
                <a:gd name="connsiteY0" fmla="*/ 0 h 4238316"/>
                <a:gd name="connsiteX1" fmla="*/ 3976489 w 3976489"/>
                <a:gd name="connsiteY1" fmla="*/ 213683 h 4238316"/>
                <a:gd name="connsiteX2" fmla="*/ 3968307 w 3976489"/>
                <a:gd name="connsiteY2" fmla="*/ 4238316 h 4238316"/>
                <a:gd name="connsiteX3" fmla="*/ 0 w 3976489"/>
                <a:gd name="connsiteY3" fmla="*/ 4238316 h 4238316"/>
                <a:gd name="connsiteX0" fmla="*/ 2473335 w 3976489"/>
                <a:gd name="connsiteY0" fmla="*/ 0 h 4035268"/>
                <a:gd name="connsiteX1" fmla="*/ 3976489 w 3976489"/>
                <a:gd name="connsiteY1" fmla="*/ 10635 h 4035268"/>
                <a:gd name="connsiteX2" fmla="*/ 3968307 w 3976489"/>
                <a:gd name="connsiteY2" fmla="*/ 4035268 h 4035268"/>
                <a:gd name="connsiteX3" fmla="*/ 0 w 3976489"/>
                <a:gd name="connsiteY3" fmla="*/ 4035268 h 4035268"/>
              </a:gdLst>
              <a:ahLst/>
              <a:cxnLst>
                <a:cxn ang="0">
                  <a:pos x="connsiteX0" y="connsiteY0"/>
                </a:cxn>
                <a:cxn ang="0">
                  <a:pos x="connsiteX1" y="connsiteY1"/>
                </a:cxn>
                <a:cxn ang="0">
                  <a:pos x="connsiteX2" y="connsiteY2"/>
                </a:cxn>
                <a:cxn ang="0">
                  <a:pos x="connsiteX3" y="connsiteY3"/>
                </a:cxn>
              </a:cxnLst>
              <a:rect l="l" t="t" r="r" b="b"/>
              <a:pathLst>
                <a:path w="3976489" h="4035268">
                  <a:moveTo>
                    <a:pt x="2473335" y="0"/>
                  </a:moveTo>
                  <a:lnTo>
                    <a:pt x="3976489" y="10635"/>
                  </a:lnTo>
                  <a:cubicBezTo>
                    <a:pt x="3973762" y="1342950"/>
                    <a:pt x="3971034" y="2702953"/>
                    <a:pt x="3968307" y="4035268"/>
                  </a:cubicBezTo>
                  <a:lnTo>
                    <a:pt x="0" y="4035268"/>
                  </a:lnTo>
                </a:path>
              </a:pathLst>
            </a:custGeom>
            <a:solidFill>
              <a:srgbClr val="999999">
                <a:alpha val="1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sp>
        <p:nvSpPr>
          <p:cNvPr id="13" name="그림 개체 틀 2">
            <a:extLst>
              <a:ext uri="{FF2B5EF4-FFF2-40B4-BE49-F238E27FC236}">
                <a16:creationId xmlns:a16="http://schemas.microsoft.com/office/drawing/2014/main" id="{06C5DD93-BCBF-45DC-BFD1-2CC92CB2A031}"/>
              </a:ext>
            </a:extLst>
          </p:cNvPr>
          <p:cNvSpPr>
            <a:spLocks noGrp="1"/>
          </p:cNvSpPr>
          <p:nvPr>
            <p:ph type="pic" sz="quarter" idx="42" hasCustomPrompt="1"/>
          </p:nvPr>
        </p:nvSpPr>
        <p:spPr>
          <a:xfrm>
            <a:off x="825512" y="2339129"/>
            <a:ext cx="4422763" cy="2545472"/>
          </a:xfrm>
          <a:prstGeom prst="rect">
            <a:avLst/>
          </a:prstGeom>
          <a:solidFill>
            <a:schemeClr val="bg1">
              <a:lumMod val="95000"/>
            </a:schemeClr>
          </a:solidFill>
        </p:spPr>
        <p:txBody>
          <a:bodyPr tIns="540000" anchor="ctr"/>
          <a:lstStyle>
            <a:lvl1pPr marL="0" indent="0" algn="ctr">
              <a:buNone/>
              <a:defRPr sz="1200">
                <a:latin typeface="+mn-lt"/>
                <a:cs typeface="Arial" pitchFamily="34" charset="0"/>
              </a:defRPr>
            </a:lvl1pPr>
          </a:lstStyle>
          <a:p>
            <a:r>
              <a:rPr lang="en-US" altLang="ko-KR"/>
              <a:t>Insert Your Image</a:t>
            </a:r>
            <a:endParaRPr lang="ko-KR" altLang="en-US"/>
          </a:p>
        </p:txBody>
      </p:sp>
      <p:sp>
        <p:nvSpPr>
          <p:cNvPr id="14" name="Text Placeholder 9">
            <a:extLst>
              <a:ext uri="{FF2B5EF4-FFF2-40B4-BE49-F238E27FC236}">
                <a16:creationId xmlns:a16="http://schemas.microsoft.com/office/drawing/2014/main" id="{9DCD1E72-FB7F-47B3-B742-49359D355546}"/>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2830617824"/>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matchingName="Quote">
  <p:cSld name="Quote">
    <p:spTree>
      <p:nvGrpSpPr>
        <p:cNvPr id="1" name="Shape 194"/>
        <p:cNvGrpSpPr/>
        <p:nvPr/>
      </p:nvGrpSpPr>
      <p:grpSpPr>
        <a:xfrm>
          <a:off x="0" y="0"/>
          <a:ext cx="0" cy="0"/>
          <a:chOff x="0" y="0"/>
          <a:chExt cx="0" cy="0"/>
        </a:xfrm>
      </p:grpSpPr>
      <p:sp>
        <p:nvSpPr>
          <p:cNvPr id="195" name="Google Shape;195;p14"/>
          <p:cNvSpPr txBox="1">
            <a:spLocks noGrp="1"/>
          </p:cNvSpPr>
          <p:nvPr>
            <p:ph type="title"/>
          </p:nvPr>
        </p:nvSpPr>
        <p:spPr>
          <a:xfrm>
            <a:off x="4497800" y="3917767"/>
            <a:ext cx="5392000" cy="663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5100"/>
              <a:buNone/>
              <a:defRPr sz="4000"/>
            </a:lvl1pPr>
            <a:lvl2pPr lvl="1" rtl="0">
              <a:spcBef>
                <a:spcPts val="2133"/>
              </a:spcBef>
              <a:spcAft>
                <a:spcPts val="0"/>
              </a:spcAft>
              <a:buSzPts val="4800"/>
              <a:buNone/>
              <a:defRPr sz="6400"/>
            </a:lvl2pPr>
            <a:lvl3pPr lvl="2" rtl="0">
              <a:spcBef>
                <a:spcPts val="0"/>
              </a:spcBef>
              <a:spcAft>
                <a:spcPts val="0"/>
              </a:spcAft>
              <a:buSzPts val="4800"/>
              <a:buNone/>
              <a:defRPr sz="6400"/>
            </a:lvl3pPr>
            <a:lvl4pPr lvl="3" rtl="0">
              <a:spcBef>
                <a:spcPts val="0"/>
              </a:spcBef>
              <a:spcAft>
                <a:spcPts val="0"/>
              </a:spcAft>
              <a:buSzPts val="4800"/>
              <a:buNone/>
              <a:defRPr sz="6400"/>
            </a:lvl4pPr>
            <a:lvl5pPr lvl="4" rtl="0">
              <a:spcBef>
                <a:spcPts val="0"/>
              </a:spcBef>
              <a:spcAft>
                <a:spcPts val="0"/>
              </a:spcAft>
              <a:buSzPts val="4800"/>
              <a:buNone/>
              <a:defRPr sz="6400"/>
            </a:lvl5pPr>
            <a:lvl6pPr lvl="5" rtl="0">
              <a:spcBef>
                <a:spcPts val="0"/>
              </a:spcBef>
              <a:spcAft>
                <a:spcPts val="0"/>
              </a:spcAft>
              <a:buSzPts val="4800"/>
              <a:buNone/>
              <a:defRPr sz="6400"/>
            </a:lvl6pPr>
            <a:lvl7pPr lvl="6" rtl="0">
              <a:spcBef>
                <a:spcPts val="0"/>
              </a:spcBef>
              <a:spcAft>
                <a:spcPts val="0"/>
              </a:spcAft>
              <a:buSzPts val="4800"/>
              <a:buNone/>
              <a:defRPr sz="6400"/>
            </a:lvl7pPr>
            <a:lvl8pPr lvl="7" rtl="0">
              <a:spcBef>
                <a:spcPts val="0"/>
              </a:spcBef>
              <a:spcAft>
                <a:spcPts val="0"/>
              </a:spcAft>
              <a:buSzPts val="4800"/>
              <a:buNone/>
              <a:defRPr sz="6400"/>
            </a:lvl8pPr>
            <a:lvl9pPr lvl="8" rtl="0">
              <a:spcBef>
                <a:spcPts val="0"/>
              </a:spcBef>
              <a:spcAft>
                <a:spcPts val="0"/>
              </a:spcAft>
              <a:buSzPts val="4800"/>
              <a:buNone/>
              <a:defRPr sz="6400"/>
            </a:lvl9pPr>
          </a:lstStyle>
          <a:p>
            <a:endParaRPr/>
          </a:p>
        </p:txBody>
      </p:sp>
      <p:sp>
        <p:nvSpPr>
          <p:cNvPr id="196" name="Google Shape;196;p14"/>
          <p:cNvSpPr txBox="1">
            <a:spLocks noGrp="1"/>
          </p:cNvSpPr>
          <p:nvPr>
            <p:ph type="subTitle" idx="1"/>
          </p:nvPr>
        </p:nvSpPr>
        <p:spPr>
          <a:xfrm>
            <a:off x="2302200" y="2276600"/>
            <a:ext cx="7587600" cy="1318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accent4"/>
              </a:buClr>
              <a:buSzPts val="1200"/>
              <a:buNone/>
              <a:defRPr sz="26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97" name="Google Shape;197;p14"/>
          <p:cNvSpPr/>
          <p:nvPr/>
        </p:nvSpPr>
        <p:spPr>
          <a:xfrm>
            <a:off x="3069101" y="-108066"/>
            <a:ext cx="7297068" cy="1656177"/>
          </a:xfrm>
          <a:custGeom>
            <a:avLst/>
            <a:gdLst/>
            <a:ahLst/>
            <a:cxnLst/>
            <a:rect l="l" t="t" r="r" b="b"/>
            <a:pathLst>
              <a:path w="113987" h="48554" extrusionOk="0">
                <a:moveTo>
                  <a:pt x="1" y="1"/>
                </a:moveTo>
                <a:cubicBezTo>
                  <a:pt x="1664" y="4622"/>
                  <a:pt x="7395" y="8627"/>
                  <a:pt x="14480" y="9243"/>
                </a:cubicBezTo>
                <a:cubicBezTo>
                  <a:pt x="15269" y="9310"/>
                  <a:pt x="16057" y="9341"/>
                  <a:pt x="16844" y="9341"/>
                </a:cubicBezTo>
                <a:cubicBezTo>
                  <a:pt x="26954" y="9341"/>
                  <a:pt x="36902" y="4191"/>
                  <a:pt x="46543" y="4191"/>
                </a:cubicBezTo>
                <a:cubicBezTo>
                  <a:pt x="48520" y="4191"/>
                  <a:pt x="50484" y="4408"/>
                  <a:pt x="52434" y="4930"/>
                </a:cubicBezTo>
                <a:cubicBezTo>
                  <a:pt x="59335" y="6717"/>
                  <a:pt x="63032" y="11831"/>
                  <a:pt x="63833" y="16760"/>
                </a:cubicBezTo>
                <a:cubicBezTo>
                  <a:pt x="64634" y="21750"/>
                  <a:pt x="63155" y="26680"/>
                  <a:pt x="62970" y="31609"/>
                </a:cubicBezTo>
                <a:cubicBezTo>
                  <a:pt x="62847" y="36538"/>
                  <a:pt x="64264" y="41898"/>
                  <a:pt x="69563" y="45349"/>
                </a:cubicBezTo>
                <a:cubicBezTo>
                  <a:pt x="73005" y="47564"/>
                  <a:pt x="77580" y="48553"/>
                  <a:pt x="82312" y="48553"/>
                </a:cubicBezTo>
                <a:cubicBezTo>
                  <a:pt x="88505" y="48553"/>
                  <a:pt x="94967" y="46857"/>
                  <a:pt x="99507" y="43993"/>
                </a:cubicBezTo>
                <a:cubicBezTo>
                  <a:pt x="107579" y="38941"/>
                  <a:pt x="110906" y="31362"/>
                  <a:pt x="112508" y="24030"/>
                </a:cubicBezTo>
                <a:cubicBezTo>
                  <a:pt x="113987" y="17253"/>
                  <a:pt x="112262" y="3821"/>
                  <a:pt x="10382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 name="Google Shape;198;p14"/>
          <p:cNvSpPr/>
          <p:nvPr/>
        </p:nvSpPr>
        <p:spPr>
          <a:xfrm rot="10800000">
            <a:off x="4140987" y="-429169"/>
            <a:ext cx="3225747" cy="1149169"/>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 name="Google Shape;199;p14"/>
          <p:cNvSpPr/>
          <p:nvPr/>
        </p:nvSpPr>
        <p:spPr>
          <a:xfrm rot="-5400000">
            <a:off x="6792151" y="-902353"/>
            <a:ext cx="1292256" cy="2387871"/>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 name="Google Shape;200;p14"/>
          <p:cNvSpPr/>
          <p:nvPr/>
        </p:nvSpPr>
        <p:spPr>
          <a:xfrm rot="5400000">
            <a:off x="8738584" y="611000"/>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 name="Google Shape;201;p14"/>
          <p:cNvSpPr/>
          <p:nvPr/>
        </p:nvSpPr>
        <p:spPr>
          <a:xfrm rot="5400000">
            <a:off x="6030384" y="86575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 name="Google Shape;202;p14"/>
          <p:cNvSpPr/>
          <p:nvPr/>
        </p:nvSpPr>
        <p:spPr>
          <a:xfrm rot="5400000">
            <a:off x="10739717" y="12511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 name="Google Shape;203;p14"/>
          <p:cNvSpPr/>
          <p:nvPr/>
        </p:nvSpPr>
        <p:spPr>
          <a:xfrm rot="5400000">
            <a:off x="3804484" y="402317"/>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 name="Google Shape;204;p14"/>
          <p:cNvSpPr/>
          <p:nvPr/>
        </p:nvSpPr>
        <p:spPr>
          <a:xfrm rot="5400000">
            <a:off x="3201717" y="719784"/>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 name="Google Shape;205;p14"/>
          <p:cNvSpPr/>
          <p:nvPr/>
        </p:nvSpPr>
        <p:spPr>
          <a:xfrm rot="10800000">
            <a:off x="2427964" y="5309824"/>
            <a:ext cx="7437272" cy="1656177"/>
          </a:xfrm>
          <a:custGeom>
            <a:avLst/>
            <a:gdLst/>
            <a:ahLst/>
            <a:cxnLst/>
            <a:rect l="l" t="t" r="r" b="b"/>
            <a:pathLst>
              <a:path w="113987" h="48554" extrusionOk="0">
                <a:moveTo>
                  <a:pt x="1" y="1"/>
                </a:moveTo>
                <a:cubicBezTo>
                  <a:pt x="1664" y="4622"/>
                  <a:pt x="7395" y="8627"/>
                  <a:pt x="14480" y="9243"/>
                </a:cubicBezTo>
                <a:cubicBezTo>
                  <a:pt x="15269" y="9310"/>
                  <a:pt x="16057" y="9341"/>
                  <a:pt x="16844" y="9341"/>
                </a:cubicBezTo>
                <a:cubicBezTo>
                  <a:pt x="26954" y="9341"/>
                  <a:pt x="36902" y="4191"/>
                  <a:pt x="46543" y="4191"/>
                </a:cubicBezTo>
                <a:cubicBezTo>
                  <a:pt x="48520" y="4191"/>
                  <a:pt x="50484" y="4408"/>
                  <a:pt x="52434" y="4930"/>
                </a:cubicBezTo>
                <a:cubicBezTo>
                  <a:pt x="59335" y="6717"/>
                  <a:pt x="63032" y="11831"/>
                  <a:pt x="63833" y="16760"/>
                </a:cubicBezTo>
                <a:cubicBezTo>
                  <a:pt x="64634" y="21750"/>
                  <a:pt x="63155" y="26680"/>
                  <a:pt x="62970" y="31609"/>
                </a:cubicBezTo>
                <a:cubicBezTo>
                  <a:pt x="62847" y="36538"/>
                  <a:pt x="64264" y="41898"/>
                  <a:pt x="69563" y="45349"/>
                </a:cubicBezTo>
                <a:cubicBezTo>
                  <a:pt x="73005" y="47564"/>
                  <a:pt x="77580" y="48553"/>
                  <a:pt x="82312" y="48553"/>
                </a:cubicBezTo>
                <a:cubicBezTo>
                  <a:pt x="88505" y="48553"/>
                  <a:pt x="94967" y="46857"/>
                  <a:pt x="99507" y="43993"/>
                </a:cubicBezTo>
                <a:cubicBezTo>
                  <a:pt x="107579" y="38941"/>
                  <a:pt x="110906" y="31362"/>
                  <a:pt x="112508" y="24030"/>
                </a:cubicBezTo>
                <a:cubicBezTo>
                  <a:pt x="113987" y="17253"/>
                  <a:pt x="112262" y="3821"/>
                  <a:pt x="10382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 name="Google Shape;206;p14"/>
          <p:cNvSpPr/>
          <p:nvPr/>
        </p:nvSpPr>
        <p:spPr>
          <a:xfrm>
            <a:off x="5567584" y="6137925"/>
            <a:ext cx="3225747" cy="1149169"/>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 name="Google Shape;207;p14"/>
          <p:cNvSpPr/>
          <p:nvPr/>
        </p:nvSpPr>
        <p:spPr>
          <a:xfrm rot="5400000">
            <a:off x="5064076" y="5254274"/>
            <a:ext cx="1292256" cy="2387871"/>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 name="Google Shape;208;p14"/>
          <p:cNvSpPr/>
          <p:nvPr/>
        </p:nvSpPr>
        <p:spPr>
          <a:xfrm rot="-5400000">
            <a:off x="3804500" y="581737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 name="Google Shape;209;p14"/>
          <p:cNvSpPr/>
          <p:nvPr/>
        </p:nvSpPr>
        <p:spPr>
          <a:xfrm rot="-5400000">
            <a:off x="6772733" y="586057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 name="Google Shape;210;p14"/>
          <p:cNvSpPr/>
          <p:nvPr/>
        </p:nvSpPr>
        <p:spPr>
          <a:xfrm rot="-5400000">
            <a:off x="2073333" y="6455408"/>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 name="Google Shape;211;p14"/>
          <p:cNvSpPr/>
          <p:nvPr/>
        </p:nvSpPr>
        <p:spPr>
          <a:xfrm rot="-5400000">
            <a:off x="8911833" y="6237608"/>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 name="Google Shape;212;p14"/>
          <p:cNvSpPr/>
          <p:nvPr/>
        </p:nvSpPr>
        <p:spPr>
          <a:xfrm rot="-5400000">
            <a:off x="9601400" y="6006541"/>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192707430"/>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matchingName="Numbers and text">
  <p:cSld name="Numbers and text">
    <p:spTree>
      <p:nvGrpSpPr>
        <p:cNvPr id="1" name="Shape 213"/>
        <p:cNvGrpSpPr/>
        <p:nvPr/>
      </p:nvGrpSpPr>
      <p:grpSpPr>
        <a:xfrm>
          <a:off x="0" y="0"/>
          <a:ext cx="0" cy="0"/>
          <a:chOff x="0" y="0"/>
          <a:chExt cx="0" cy="0"/>
        </a:xfrm>
      </p:grpSpPr>
      <p:sp>
        <p:nvSpPr>
          <p:cNvPr id="214" name="Google Shape;214;p15"/>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215" name="Google Shape;215;p15"/>
          <p:cNvSpPr txBox="1">
            <a:spLocks noGrp="1"/>
          </p:cNvSpPr>
          <p:nvPr>
            <p:ph type="title" idx="2" hasCustomPrompt="1"/>
          </p:nvPr>
        </p:nvSpPr>
        <p:spPr>
          <a:xfrm>
            <a:off x="1179731" y="1998851"/>
            <a:ext cx="4267200" cy="82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8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16" name="Google Shape;216;p15"/>
          <p:cNvSpPr txBox="1">
            <a:spLocks noGrp="1"/>
          </p:cNvSpPr>
          <p:nvPr>
            <p:ph type="subTitle" idx="1"/>
          </p:nvPr>
        </p:nvSpPr>
        <p:spPr>
          <a:xfrm>
            <a:off x="1465900" y="2841217"/>
            <a:ext cx="3694800" cy="70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867"/>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17" name="Google Shape;217;p15"/>
          <p:cNvSpPr txBox="1">
            <a:spLocks noGrp="1"/>
          </p:cNvSpPr>
          <p:nvPr>
            <p:ph type="title" idx="3" hasCustomPrompt="1"/>
          </p:nvPr>
        </p:nvSpPr>
        <p:spPr>
          <a:xfrm>
            <a:off x="6745064" y="1998851"/>
            <a:ext cx="4267200" cy="82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8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18" name="Google Shape;218;p15"/>
          <p:cNvSpPr txBox="1">
            <a:spLocks noGrp="1"/>
          </p:cNvSpPr>
          <p:nvPr>
            <p:ph type="subTitle" idx="4"/>
          </p:nvPr>
        </p:nvSpPr>
        <p:spPr>
          <a:xfrm>
            <a:off x="7031233" y="2841233"/>
            <a:ext cx="3694800" cy="70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867"/>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19" name="Google Shape;219;p15"/>
          <p:cNvSpPr txBox="1">
            <a:spLocks noGrp="1"/>
          </p:cNvSpPr>
          <p:nvPr>
            <p:ph type="title" idx="5" hasCustomPrompt="1"/>
          </p:nvPr>
        </p:nvSpPr>
        <p:spPr>
          <a:xfrm>
            <a:off x="3962397" y="4145967"/>
            <a:ext cx="4267200" cy="82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8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20" name="Google Shape;220;p15"/>
          <p:cNvSpPr txBox="1">
            <a:spLocks noGrp="1"/>
          </p:cNvSpPr>
          <p:nvPr>
            <p:ph type="subTitle" idx="6"/>
          </p:nvPr>
        </p:nvSpPr>
        <p:spPr>
          <a:xfrm>
            <a:off x="4248567" y="4987633"/>
            <a:ext cx="36948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867"/>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21" name="Google Shape;221;p15"/>
          <p:cNvSpPr/>
          <p:nvPr/>
        </p:nvSpPr>
        <p:spPr>
          <a:xfrm rot="10800000" flipH="1">
            <a:off x="8835768" y="5063337"/>
            <a:ext cx="3747565" cy="1597404"/>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 name="Google Shape;222;p15"/>
          <p:cNvSpPr/>
          <p:nvPr/>
        </p:nvSpPr>
        <p:spPr>
          <a:xfrm rot="10800000" flipH="1">
            <a:off x="8382701" y="6120386"/>
            <a:ext cx="3814196" cy="1002148"/>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 name="Google Shape;223;p15"/>
          <p:cNvSpPr/>
          <p:nvPr/>
        </p:nvSpPr>
        <p:spPr>
          <a:xfrm flipH="1">
            <a:off x="8319867" y="63230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 name="Google Shape;224;p15"/>
          <p:cNvSpPr/>
          <p:nvPr/>
        </p:nvSpPr>
        <p:spPr>
          <a:xfrm flipH="1">
            <a:off x="10491451" y="59787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5" name="Google Shape;225;p15"/>
          <p:cNvSpPr/>
          <p:nvPr/>
        </p:nvSpPr>
        <p:spPr>
          <a:xfrm flipH="1">
            <a:off x="9995753" y="5449523"/>
            <a:ext cx="2654147" cy="1405347"/>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226;p15"/>
          <p:cNvSpPr/>
          <p:nvPr/>
        </p:nvSpPr>
        <p:spPr>
          <a:xfrm flipH="1">
            <a:off x="10840100" y="54495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 name="Google Shape;227;p15"/>
          <p:cNvSpPr/>
          <p:nvPr/>
        </p:nvSpPr>
        <p:spPr>
          <a:xfrm flipH="1">
            <a:off x="11803117" y="45930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 name="Google Shape;228;p15"/>
          <p:cNvSpPr/>
          <p:nvPr/>
        </p:nvSpPr>
        <p:spPr>
          <a:xfrm flipH="1">
            <a:off x="-332134" y="109445"/>
            <a:ext cx="3747565" cy="1597404"/>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 name="Google Shape;229;p15"/>
          <p:cNvSpPr/>
          <p:nvPr/>
        </p:nvSpPr>
        <p:spPr>
          <a:xfrm flipH="1">
            <a:off x="54305" y="-352349"/>
            <a:ext cx="3814196" cy="1002148"/>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 name="Google Shape;230;p15"/>
          <p:cNvSpPr/>
          <p:nvPr/>
        </p:nvSpPr>
        <p:spPr>
          <a:xfrm rot="10800000" flipH="1">
            <a:off x="1541751" y="573400"/>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231;p15"/>
          <p:cNvSpPr/>
          <p:nvPr/>
        </p:nvSpPr>
        <p:spPr>
          <a:xfrm rot="10800000" flipH="1">
            <a:off x="-398700" y="-84686"/>
            <a:ext cx="2654147" cy="1405347"/>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232;p15"/>
          <p:cNvSpPr/>
          <p:nvPr/>
        </p:nvSpPr>
        <p:spPr>
          <a:xfrm rot="10800000" flipH="1">
            <a:off x="1279900" y="118905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233;p15"/>
          <p:cNvSpPr/>
          <p:nvPr/>
        </p:nvSpPr>
        <p:spPr>
          <a:xfrm flipH="1">
            <a:off x="3737300" y="30956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234;p15"/>
          <p:cNvSpPr/>
          <p:nvPr/>
        </p:nvSpPr>
        <p:spPr>
          <a:xfrm rot="10800000" flipH="1">
            <a:off x="230084" y="19591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867904777"/>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showMasterSp="0" matchingName="Title only 1">
  <p:cSld name="Title only 1">
    <p:spTree>
      <p:nvGrpSpPr>
        <p:cNvPr id="1" name="Shape 235"/>
        <p:cNvGrpSpPr/>
        <p:nvPr/>
      </p:nvGrpSpPr>
      <p:grpSpPr>
        <a:xfrm>
          <a:off x="0" y="0"/>
          <a:ext cx="0" cy="0"/>
          <a:chOff x="0" y="0"/>
          <a:chExt cx="0" cy="0"/>
        </a:xfrm>
      </p:grpSpPr>
      <p:sp>
        <p:nvSpPr>
          <p:cNvPr id="236" name="Google Shape;236;p16"/>
          <p:cNvSpPr txBox="1">
            <a:spLocks noGrp="1"/>
          </p:cNvSpPr>
          <p:nvPr>
            <p:ph type="title"/>
          </p:nvPr>
        </p:nvSpPr>
        <p:spPr>
          <a:xfrm>
            <a:off x="2838833" y="484367"/>
            <a:ext cx="65144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237" name="Google Shape;237;p16"/>
          <p:cNvSpPr/>
          <p:nvPr/>
        </p:nvSpPr>
        <p:spPr>
          <a:xfrm flipH="1">
            <a:off x="-188690" y="-157720"/>
            <a:ext cx="4272457" cy="2201519"/>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 name="Google Shape;238;p16"/>
          <p:cNvSpPr/>
          <p:nvPr/>
        </p:nvSpPr>
        <p:spPr>
          <a:xfrm rot="10800000" flipH="1">
            <a:off x="-321730" y="-96892"/>
            <a:ext cx="3227363" cy="1378957"/>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239;p16"/>
          <p:cNvSpPr/>
          <p:nvPr/>
        </p:nvSpPr>
        <p:spPr>
          <a:xfrm rot="-10484947">
            <a:off x="-930553" y="-549076"/>
            <a:ext cx="2457908" cy="11590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240;p16"/>
          <p:cNvSpPr/>
          <p:nvPr/>
        </p:nvSpPr>
        <p:spPr>
          <a:xfrm rot="10800000" flipH="1">
            <a:off x="2345684" y="610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241;p16"/>
          <p:cNvSpPr/>
          <p:nvPr/>
        </p:nvSpPr>
        <p:spPr>
          <a:xfrm rot="10800000" flipH="1">
            <a:off x="1159135" y="92954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242;p16"/>
          <p:cNvSpPr/>
          <p:nvPr/>
        </p:nvSpPr>
        <p:spPr>
          <a:xfrm rot="10800000" flipH="1">
            <a:off x="121535" y="1683112"/>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247000705"/>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matchingName="Title and two columns 1">
  <p:cSld name="Title and two columns 1">
    <p:spTree>
      <p:nvGrpSpPr>
        <p:cNvPr id="1" name="Shape 243"/>
        <p:cNvGrpSpPr/>
        <p:nvPr/>
      </p:nvGrpSpPr>
      <p:grpSpPr>
        <a:xfrm>
          <a:off x="0" y="0"/>
          <a:ext cx="0" cy="0"/>
          <a:chOff x="0" y="0"/>
          <a:chExt cx="0" cy="0"/>
        </a:xfrm>
      </p:grpSpPr>
      <p:sp>
        <p:nvSpPr>
          <p:cNvPr id="244" name="Google Shape;244;p17"/>
          <p:cNvSpPr txBox="1">
            <a:spLocks noGrp="1"/>
          </p:cNvSpPr>
          <p:nvPr>
            <p:ph type="title"/>
          </p:nvPr>
        </p:nvSpPr>
        <p:spPr>
          <a:xfrm>
            <a:off x="3795300" y="484367"/>
            <a:ext cx="46012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245" name="Google Shape;245;p17"/>
          <p:cNvSpPr txBox="1">
            <a:spLocks noGrp="1"/>
          </p:cNvSpPr>
          <p:nvPr>
            <p:ph type="subTitle" idx="1"/>
          </p:nvPr>
        </p:nvSpPr>
        <p:spPr>
          <a:xfrm>
            <a:off x="1051133" y="2193933"/>
            <a:ext cx="36060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46" name="Google Shape;246;p17"/>
          <p:cNvSpPr txBox="1">
            <a:spLocks noGrp="1"/>
          </p:cNvSpPr>
          <p:nvPr>
            <p:ph type="subTitle" idx="2"/>
          </p:nvPr>
        </p:nvSpPr>
        <p:spPr>
          <a:xfrm>
            <a:off x="717567" y="3007200"/>
            <a:ext cx="5112000" cy="264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247" name="Google Shape;247;p17"/>
          <p:cNvSpPr txBox="1">
            <a:spLocks noGrp="1"/>
          </p:cNvSpPr>
          <p:nvPr>
            <p:ph type="subTitle" idx="3"/>
          </p:nvPr>
        </p:nvSpPr>
        <p:spPr>
          <a:xfrm>
            <a:off x="6878633" y="2193933"/>
            <a:ext cx="36060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48" name="Google Shape;248;p17"/>
          <p:cNvSpPr txBox="1">
            <a:spLocks noGrp="1"/>
          </p:cNvSpPr>
          <p:nvPr>
            <p:ph type="subTitle" idx="4"/>
          </p:nvPr>
        </p:nvSpPr>
        <p:spPr>
          <a:xfrm>
            <a:off x="6362433" y="3007200"/>
            <a:ext cx="5112000" cy="264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249" name="Google Shape;249;p17"/>
          <p:cNvSpPr/>
          <p:nvPr/>
        </p:nvSpPr>
        <p:spPr>
          <a:xfrm rot="-10350985" flipH="1">
            <a:off x="8600207" y="-166361"/>
            <a:ext cx="4593245" cy="1556636"/>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250;p17"/>
          <p:cNvSpPr/>
          <p:nvPr/>
        </p:nvSpPr>
        <p:spPr>
          <a:xfrm flipH="1">
            <a:off x="11127768" y="1312832"/>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251;p17"/>
          <p:cNvSpPr/>
          <p:nvPr/>
        </p:nvSpPr>
        <p:spPr>
          <a:xfrm flipH="1">
            <a:off x="11970368" y="1767265"/>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252;p17"/>
          <p:cNvSpPr/>
          <p:nvPr/>
        </p:nvSpPr>
        <p:spPr>
          <a:xfrm flipH="1">
            <a:off x="8315535" y="25116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253;p17"/>
          <p:cNvSpPr/>
          <p:nvPr/>
        </p:nvSpPr>
        <p:spPr>
          <a:xfrm flipH="1">
            <a:off x="9427168" y="71906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254;p17"/>
          <p:cNvSpPr/>
          <p:nvPr/>
        </p:nvSpPr>
        <p:spPr>
          <a:xfrm>
            <a:off x="9558359" y="-132486"/>
            <a:ext cx="3356813" cy="138876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255;p17"/>
          <p:cNvSpPr/>
          <p:nvPr/>
        </p:nvSpPr>
        <p:spPr>
          <a:xfrm rot="10800000" flipH="1">
            <a:off x="10237569" y="-280355"/>
            <a:ext cx="2742972" cy="1038632"/>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256;p17"/>
          <p:cNvSpPr/>
          <p:nvPr/>
        </p:nvSpPr>
        <p:spPr>
          <a:xfrm rot="10350985">
            <a:off x="-749722" y="-231210"/>
            <a:ext cx="4593245" cy="1556636"/>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257;p17"/>
          <p:cNvSpPr/>
          <p:nvPr/>
        </p:nvSpPr>
        <p:spPr>
          <a:xfrm>
            <a:off x="1097961" y="1247981"/>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258;p17"/>
          <p:cNvSpPr/>
          <p:nvPr/>
        </p:nvSpPr>
        <p:spPr>
          <a:xfrm>
            <a:off x="342161" y="1702415"/>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259;p17"/>
          <p:cNvSpPr/>
          <p:nvPr/>
        </p:nvSpPr>
        <p:spPr>
          <a:xfrm>
            <a:off x="3996995" y="18631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260;p17"/>
          <p:cNvSpPr/>
          <p:nvPr/>
        </p:nvSpPr>
        <p:spPr>
          <a:xfrm>
            <a:off x="2885361" y="65421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261;p17"/>
          <p:cNvSpPr/>
          <p:nvPr/>
        </p:nvSpPr>
        <p:spPr>
          <a:xfrm flipH="1">
            <a:off x="-471443" y="-197335"/>
            <a:ext cx="3356813" cy="138876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262;p17"/>
          <p:cNvSpPr/>
          <p:nvPr/>
        </p:nvSpPr>
        <p:spPr>
          <a:xfrm rot="10800000">
            <a:off x="-536810" y="-345205"/>
            <a:ext cx="2742972" cy="1038632"/>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290876335"/>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matchingName="Section title and description 1">
  <p:cSld name="Section title and description 1">
    <p:spTree>
      <p:nvGrpSpPr>
        <p:cNvPr id="1" name="Shape 263"/>
        <p:cNvGrpSpPr/>
        <p:nvPr/>
      </p:nvGrpSpPr>
      <p:grpSpPr>
        <a:xfrm>
          <a:off x="0" y="0"/>
          <a:ext cx="0" cy="0"/>
          <a:chOff x="0" y="0"/>
          <a:chExt cx="0" cy="0"/>
        </a:xfrm>
      </p:grpSpPr>
      <p:sp>
        <p:nvSpPr>
          <p:cNvPr id="264" name="Google Shape;264;p18"/>
          <p:cNvSpPr txBox="1">
            <a:spLocks noGrp="1"/>
          </p:cNvSpPr>
          <p:nvPr>
            <p:ph type="title"/>
          </p:nvPr>
        </p:nvSpPr>
        <p:spPr>
          <a:xfrm>
            <a:off x="2855933" y="2563933"/>
            <a:ext cx="6480000" cy="1096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8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65" name="Google Shape;265;p18"/>
          <p:cNvSpPr txBox="1">
            <a:spLocks noGrp="1"/>
          </p:cNvSpPr>
          <p:nvPr>
            <p:ph type="subTitle" idx="1"/>
          </p:nvPr>
        </p:nvSpPr>
        <p:spPr>
          <a:xfrm>
            <a:off x="2856067" y="3676167"/>
            <a:ext cx="6480000" cy="65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2133">
                <a:solidFill>
                  <a:schemeClr val="dk1"/>
                </a:solidFill>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66" name="Google Shape;266;p18"/>
          <p:cNvSpPr/>
          <p:nvPr/>
        </p:nvSpPr>
        <p:spPr>
          <a:xfrm rot="-5400000">
            <a:off x="-1373147" y="108704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267;p18"/>
          <p:cNvSpPr/>
          <p:nvPr/>
        </p:nvSpPr>
        <p:spPr>
          <a:xfrm rot="-5400000">
            <a:off x="-2517625" y="2122984"/>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268;p18"/>
          <p:cNvSpPr/>
          <p:nvPr/>
        </p:nvSpPr>
        <p:spPr>
          <a:xfrm rot="5400000">
            <a:off x="516341" y="481437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269;p18"/>
          <p:cNvSpPr/>
          <p:nvPr/>
        </p:nvSpPr>
        <p:spPr>
          <a:xfrm rot="5400000">
            <a:off x="804492" y="2296292"/>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270;p18"/>
          <p:cNvSpPr/>
          <p:nvPr/>
        </p:nvSpPr>
        <p:spPr>
          <a:xfrm rot="5400000">
            <a:off x="-1002637" y="340299"/>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271;p18"/>
          <p:cNvSpPr/>
          <p:nvPr/>
        </p:nvSpPr>
        <p:spPr>
          <a:xfrm rot="5400000">
            <a:off x="1378541" y="1524108"/>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272;p18"/>
          <p:cNvSpPr/>
          <p:nvPr/>
        </p:nvSpPr>
        <p:spPr>
          <a:xfrm rot="5400000">
            <a:off x="2637925" y="26792"/>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273;p18"/>
          <p:cNvSpPr/>
          <p:nvPr/>
        </p:nvSpPr>
        <p:spPr>
          <a:xfrm rot="5400000">
            <a:off x="8154060" y="340818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 name="Google Shape;274;p18"/>
          <p:cNvSpPr/>
          <p:nvPr/>
        </p:nvSpPr>
        <p:spPr>
          <a:xfrm rot="5400000">
            <a:off x="9202601" y="3231725"/>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 name="Google Shape;275;p18"/>
          <p:cNvSpPr/>
          <p:nvPr/>
        </p:nvSpPr>
        <p:spPr>
          <a:xfrm rot="-5400000">
            <a:off x="11544459" y="185562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276;p18"/>
          <p:cNvSpPr/>
          <p:nvPr/>
        </p:nvSpPr>
        <p:spPr>
          <a:xfrm rot="-5400000">
            <a:off x="11169508" y="428730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277;p18"/>
          <p:cNvSpPr/>
          <p:nvPr/>
        </p:nvSpPr>
        <p:spPr>
          <a:xfrm rot="-5400000">
            <a:off x="9362370" y="4432213"/>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 name="Google Shape;278;p18"/>
          <p:cNvSpPr/>
          <p:nvPr/>
        </p:nvSpPr>
        <p:spPr>
          <a:xfrm rot="-5400000">
            <a:off x="10682259" y="514589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 name="Google Shape;279;p18"/>
          <p:cNvSpPr/>
          <p:nvPr/>
        </p:nvSpPr>
        <p:spPr>
          <a:xfrm rot="-5400000">
            <a:off x="9336075" y="655680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576938271"/>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showMasterSp="0" matchingName="Title and six columns">
  <p:cSld name="Title and six columns">
    <p:spTree>
      <p:nvGrpSpPr>
        <p:cNvPr id="1" name="Shape 280"/>
        <p:cNvGrpSpPr/>
        <p:nvPr/>
      </p:nvGrpSpPr>
      <p:grpSpPr>
        <a:xfrm>
          <a:off x="0" y="0"/>
          <a:ext cx="0" cy="0"/>
          <a:chOff x="0" y="0"/>
          <a:chExt cx="0" cy="0"/>
        </a:xfrm>
      </p:grpSpPr>
      <p:sp>
        <p:nvSpPr>
          <p:cNvPr id="281" name="Google Shape;281;p19"/>
          <p:cNvSpPr txBox="1">
            <a:spLocks noGrp="1"/>
          </p:cNvSpPr>
          <p:nvPr>
            <p:ph type="title"/>
          </p:nvPr>
        </p:nvSpPr>
        <p:spPr>
          <a:xfrm>
            <a:off x="4194367" y="484367"/>
            <a:ext cx="38032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282" name="Google Shape;282;p19"/>
          <p:cNvSpPr txBox="1">
            <a:spLocks noGrp="1"/>
          </p:cNvSpPr>
          <p:nvPr>
            <p:ph type="subTitle" idx="1"/>
          </p:nvPr>
        </p:nvSpPr>
        <p:spPr>
          <a:xfrm>
            <a:off x="4438588"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83" name="Google Shape;283;p19"/>
          <p:cNvSpPr txBox="1">
            <a:spLocks noGrp="1"/>
          </p:cNvSpPr>
          <p:nvPr>
            <p:ph type="subTitle" idx="2"/>
          </p:nvPr>
        </p:nvSpPr>
        <p:spPr>
          <a:xfrm>
            <a:off x="4814588"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84" name="Google Shape;284;p19"/>
          <p:cNvSpPr txBox="1">
            <a:spLocks noGrp="1"/>
          </p:cNvSpPr>
          <p:nvPr>
            <p:ph type="subTitle" idx="3"/>
          </p:nvPr>
        </p:nvSpPr>
        <p:spPr>
          <a:xfrm>
            <a:off x="879551"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85" name="Google Shape;285;p19"/>
          <p:cNvSpPr txBox="1">
            <a:spLocks noGrp="1"/>
          </p:cNvSpPr>
          <p:nvPr>
            <p:ph type="subTitle" idx="4"/>
          </p:nvPr>
        </p:nvSpPr>
        <p:spPr>
          <a:xfrm>
            <a:off x="1255551"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86" name="Google Shape;286;p19"/>
          <p:cNvSpPr txBox="1">
            <a:spLocks noGrp="1"/>
          </p:cNvSpPr>
          <p:nvPr>
            <p:ph type="subTitle" idx="5"/>
          </p:nvPr>
        </p:nvSpPr>
        <p:spPr>
          <a:xfrm>
            <a:off x="4438588"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87" name="Google Shape;287;p19"/>
          <p:cNvSpPr txBox="1">
            <a:spLocks noGrp="1"/>
          </p:cNvSpPr>
          <p:nvPr>
            <p:ph type="subTitle" idx="6"/>
          </p:nvPr>
        </p:nvSpPr>
        <p:spPr>
          <a:xfrm>
            <a:off x="4814588"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88" name="Google Shape;288;p19"/>
          <p:cNvSpPr txBox="1">
            <a:spLocks noGrp="1"/>
          </p:cNvSpPr>
          <p:nvPr>
            <p:ph type="subTitle" idx="7"/>
          </p:nvPr>
        </p:nvSpPr>
        <p:spPr>
          <a:xfrm>
            <a:off x="879551"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89" name="Google Shape;289;p19"/>
          <p:cNvSpPr txBox="1">
            <a:spLocks noGrp="1"/>
          </p:cNvSpPr>
          <p:nvPr>
            <p:ph type="subTitle" idx="8"/>
          </p:nvPr>
        </p:nvSpPr>
        <p:spPr>
          <a:xfrm>
            <a:off x="1255551"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90" name="Google Shape;290;p19"/>
          <p:cNvSpPr txBox="1">
            <a:spLocks noGrp="1"/>
          </p:cNvSpPr>
          <p:nvPr>
            <p:ph type="subTitle" idx="9"/>
          </p:nvPr>
        </p:nvSpPr>
        <p:spPr>
          <a:xfrm>
            <a:off x="7997621"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91" name="Google Shape;291;p19"/>
          <p:cNvSpPr txBox="1">
            <a:spLocks noGrp="1"/>
          </p:cNvSpPr>
          <p:nvPr>
            <p:ph type="subTitle" idx="13"/>
          </p:nvPr>
        </p:nvSpPr>
        <p:spPr>
          <a:xfrm>
            <a:off x="8373621"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92" name="Google Shape;292;p19"/>
          <p:cNvSpPr txBox="1">
            <a:spLocks noGrp="1"/>
          </p:cNvSpPr>
          <p:nvPr>
            <p:ph type="subTitle" idx="14"/>
          </p:nvPr>
        </p:nvSpPr>
        <p:spPr>
          <a:xfrm>
            <a:off x="7997621"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93" name="Google Shape;293;p19"/>
          <p:cNvSpPr txBox="1">
            <a:spLocks noGrp="1"/>
          </p:cNvSpPr>
          <p:nvPr>
            <p:ph type="subTitle" idx="15"/>
          </p:nvPr>
        </p:nvSpPr>
        <p:spPr>
          <a:xfrm>
            <a:off x="8373621"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94" name="Google Shape;294;p19"/>
          <p:cNvSpPr/>
          <p:nvPr/>
        </p:nvSpPr>
        <p:spPr>
          <a:xfrm>
            <a:off x="7449733" y="-279399"/>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 name="Google Shape;295;p19"/>
          <p:cNvSpPr/>
          <p:nvPr/>
        </p:nvSpPr>
        <p:spPr>
          <a:xfrm rot="10800000" flipH="1">
            <a:off x="9208433" y="-700201"/>
            <a:ext cx="317241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6" name="Google Shape;296;p19"/>
          <p:cNvSpPr/>
          <p:nvPr/>
        </p:nvSpPr>
        <p:spPr>
          <a:xfrm rot="-3279262">
            <a:off x="10535453" y="-1297344"/>
            <a:ext cx="1873092" cy="279174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7" name="Google Shape;297;p19"/>
          <p:cNvSpPr/>
          <p:nvPr/>
        </p:nvSpPr>
        <p:spPr>
          <a:xfrm rot="10800000">
            <a:off x="8542655" y="15145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 name="Google Shape;298;p19"/>
          <p:cNvSpPr/>
          <p:nvPr/>
        </p:nvSpPr>
        <p:spPr>
          <a:xfrm rot="10800000">
            <a:off x="10872555" y="46649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 name="Google Shape;299;p19"/>
          <p:cNvSpPr/>
          <p:nvPr/>
        </p:nvSpPr>
        <p:spPr>
          <a:xfrm rot="10800000">
            <a:off x="10241421" y="985424"/>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 name="Google Shape;300;p19"/>
          <p:cNvSpPr/>
          <p:nvPr/>
        </p:nvSpPr>
        <p:spPr>
          <a:xfrm flipH="1">
            <a:off x="-4445234" y="-280999"/>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 name="Google Shape;301;p19"/>
          <p:cNvSpPr/>
          <p:nvPr/>
        </p:nvSpPr>
        <p:spPr>
          <a:xfrm rot="10800000">
            <a:off x="-189594" y="-701801"/>
            <a:ext cx="317241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 name="Google Shape;302;p19"/>
          <p:cNvSpPr/>
          <p:nvPr/>
        </p:nvSpPr>
        <p:spPr>
          <a:xfrm rot="3279262" flipH="1">
            <a:off x="-217286" y="-1298944"/>
            <a:ext cx="1873092" cy="279174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 name="Google Shape;303;p19"/>
          <p:cNvSpPr/>
          <p:nvPr/>
        </p:nvSpPr>
        <p:spPr>
          <a:xfrm rot="10800000" flipH="1">
            <a:off x="3430604" y="14985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 name="Google Shape;304;p19"/>
          <p:cNvSpPr/>
          <p:nvPr/>
        </p:nvSpPr>
        <p:spPr>
          <a:xfrm rot="10800000" flipH="1">
            <a:off x="1187504" y="46489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 name="Google Shape;305;p19"/>
          <p:cNvSpPr/>
          <p:nvPr/>
        </p:nvSpPr>
        <p:spPr>
          <a:xfrm rot="10800000" flipH="1">
            <a:off x="268404" y="140365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 name="Google Shape;306;p19"/>
          <p:cNvSpPr/>
          <p:nvPr/>
        </p:nvSpPr>
        <p:spPr>
          <a:xfrm rot="10800000" flipH="1">
            <a:off x="1818637" y="983824"/>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 name="Google Shape;307;p19"/>
          <p:cNvSpPr/>
          <p:nvPr/>
        </p:nvSpPr>
        <p:spPr>
          <a:xfrm rot="10800000">
            <a:off x="11791655" y="140525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788752987"/>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matchingName="Title and four columns 1">
  <p:cSld name="Title and four columns 1">
    <p:spTree>
      <p:nvGrpSpPr>
        <p:cNvPr id="1" name="Shape 308"/>
        <p:cNvGrpSpPr/>
        <p:nvPr/>
      </p:nvGrpSpPr>
      <p:grpSpPr>
        <a:xfrm>
          <a:off x="0" y="0"/>
          <a:ext cx="0" cy="0"/>
          <a:chOff x="0" y="0"/>
          <a:chExt cx="0" cy="0"/>
        </a:xfrm>
      </p:grpSpPr>
      <p:sp>
        <p:nvSpPr>
          <p:cNvPr id="309" name="Google Shape;309;p20"/>
          <p:cNvSpPr txBox="1">
            <a:spLocks noGrp="1"/>
          </p:cNvSpPr>
          <p:nvPr>
            <p:ph type="title"/>
          </p:nvPr>
        </p:nvSpPr>
        <p:spPr>
          <a:xfrm>
            <a:off x="2057800" y="484367"/>
            <a:ext cx="80764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310" name="Google Shape;310;p20"/>
          <p:cNvSpPr txBox="1">
            <a:spLocks noGrp="1"/>
          </p:cNvSpPr>
          <p:nvPr>
            <p:ph type="subTitle" idx="1"/>
          </p:nvPr>
        </p:nvSpPr>
        <p:spPr>
          <a:xfrm>
            <a:off x="6500843"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11" name="Google Shape;311;p20"/>
          <p:cNvSpPr txBox="1">
            <a:spLocks noGrp="1"/>
          </p:cNvSpPr>
          <p:nvPr>
            <p:ph type="subTitle" idx="2"/>
          </p:nvPr>
        </p:nvSpPr>
        <p:spPr>
          <a:xfrm>
            <a:off x="6876751"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12" name="Google Shape;312;p20"/>
          <p:cNvSpPr txBox="1">
            <a:spLocks noGrp="1"/>
          </p:cNvSpPr>
          <p:nvPr>
            <p:ph type="subTitle" idx="3"/>
          </p:nvPr>
        </p:nvSpPr>
        <p:spPr>
          <a:xfrm>
            <a:off x="2376351"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13" name="Google Shape;313;p20"/>
          <p:cNvSpPr txBox="1">
            <a:spLocks noGrp="1"/>
          </p:cNvSpPr>
          <p:nvPr>
            <p:ph type="subTitle" idx="4"/>
          </p:nvPr>
        </p:nvSpPr>
        <p:spPr>
          <a:xfrm>
            <a:off x="2752500"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14" name="Google Shape;314;p20"/>
          <p:cNvSpPr txBox="1">
            <a:spLocks noGrp="1"/>
          </p:cNvSpPr>
          <p:nvPr>
            <p:ph type="subTitle" idx="5"/>
          </p:nvPr>
        </p:nvSpPr>
        <p:spPr>
          <a:xfrm>
            <a:off x="6500800"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15" name="Google Shape;315;p20"/>
          <p:cNvSpPr txBox="1">
            <a:spLocks noGrp="1"/>
          </p:cNvSpPr>
          <p:nvPr>
            <p:ph type="subTitle" idx="6"/>
          </p:nvPr>
        </p:nvSpPr>
        <p:spPr>
          <a:xfrm>
            <a:off x="6876751"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16" name="Google Shape;316;p20"/>
          <p:cNvSpPr txBox="1">
            <a:spLocks noGrp="1"/>
          </p:cNvSpPr>
          <p:nvPr>
            <p:ph type="subTitle" idx="7"/>
          </p:nvPr>
        </p:nvSpPr>
        <p:spPr>
          <a:xfrm>
            <a:off x="2376351"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17" name="Google Shape;317;p20"/>
          <p:cNvSpPr txBox="1">
            <a:spLocks noGrp="1"/>
          </p:cNvSpPr>
          <p:nvPr>
            <p:ph type="subTitle" idx="8"/>
          </p:nvPr>
        </p:nvSpPr>
        <p:spPr>
          <a:xfrm>
            <a:off x="2752500"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18" name="Google Shape;318;p20"/>
          <p:cNvSpPr/>
          <p:nvPr/>
        </p:nvSpPr>
        <p:spPr>
          <a:xfrm rot="-5400000" flipH="1">
            <a:off x="-4129329" y="2922829"/>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9" name="Google Shape;319;p20"/>
          <p:cNvSpPr/>
          <p:nvPr/>
        </p:nvSpPr>
        <p:spPr>
          <a:xfrm rot="5400000">
            <a:off x="-2561733" y="4131251"/>
            <a:ext cx="5695767" cy="1569933"/>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0" name="Google Shape;320;p20"/>
          <p:cNvSpPr/>
          <p:nvPr/>
        </p:nvSpPr>
        <p:spPr>
          <a:xfrm rot="147" flipH="1">
            <a:off x="-535861" y="4240130"/>
            <a:ext cx="1873119" cy="279179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1" name="Google Shape;321;p20"/>
          <p:cNvSpPr/>
          <p:nvPr/>
        </p:nvSpPr>
        <p:spPr>
          <a:xfrm rot="-5400000" flipH="1">
            <a:off x="1119281" y="5152752"/>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2" name="Google Shape;322;p20"/>
          <p:cNvSpPr/>
          <p:nvPr/>
        </p:nvSpPr>
        <p:spPr>
          <a:xfrm rot="-5400000" flipH="1">
            <a:off x="502015" y="1446652"/>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3" name="Google Shape;323;p20"/>
          <p:cNvSpPr/>
          <p:nvPr/>
        </p:nvSpPr>
        <p:spPr>
          <a:xfrm rot="-5400000" flipH="1">
            <a:off x="1265315" y="230785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4" name="Google Shape;324;p20"/>
          <p:cNvSpPr/>
          <p:nvPr/>
        </p:nvSpPr>
        <p:spPr>
          <a:xfrm rot="5400000" flipH="1">
            <a:off x="7107590" y="2922829"/>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 name="Google Shape;325;p20"/>
          <p:cNvSpPr/>
          <p:nvPr/>
        </p:nvSpPr>
        <p:spPr>
          <a:xfrm rot="-5400000">
            <a:off x="9030987" y="1317811"/>
            <a:ext cx="5695767" cy="1569933"/>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6" name="Google Shape;326;p20"/>
          <p:cNvSpPr/>
          <p:nvPr/>
        </p:nvSpPr>
        <p:spPr>
          <a:xfrm rot="-10799853" flipH="1">
            <a:off x="10827763" y="-12933"/>
            <a:ext cx="1873119" cy="279179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 name="Google Shape;327;p20"/>
          <p:cNvSpPr/>
          <p:nvPr/>
        </p:nvSpPr>
        <p:spPr>
          <a:xfrm rot="5400000" flipH="1">
            <a:off x="10473439" y="68250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 name="Google Shape;328;p20"/>
          <p:cNvSpPr/>
          <p:nvPr/>
        </p:nvSpPr>
        <p:spPr>
          <a:xfrm rot="5400000" flipH="1">
            <a:off x="10827739" y="164824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9" name="Google Shape;329;p20"/>
          <p:cNvSpPr/>
          <p:nvPr/>
        </p:nvSpPr>
        <p:spPr>
          <a:xfrm rot="5400000" flipH="1">
            <a:off x="11445005" y="535434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0" name="Google Shape;330;p20"/>
          <p:cNvSpPr/>
          <p:nvPr/>
        </p:nvSpPr>
        <p:spPr>
          <a:xfrm rot="5400000" flipH="1">
            <a:off x="10768505" y="457954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 name="Google Shape;331;p20"/>
          <p:cNvSpPr/>
          <p:nvPr/>
        </p:nvSpPr>
        <p:spPr>
          <a:xfrm rot="-5400000" flipH="1">
            <a:off x="1560381" y="620488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550897943"/>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matchingName="Title and text 1">
  <p:cSld name="Title and text 1">
    <p:spTree>
      <p:nvGrpSpPr>
        <p:cNvPr id="1" name="Shape 332"/>
        <p:cNvGrpSpPr/>
        <p:nvPr/>
      </p:nvGrpSpPr>
      <p:grpSpPr>
        <a:xfrm>
          <a:off x="0" y="0"/>
          <a:ext cx="0" cy="0"/>
          <a:chOff x="0" y="0"/>
          <a:chExt cx="0" cy="0"/>
        </a:xfrm>
      </p:grpSpPr>
      <p:sp>
        <p:nvSpPr>
          <p:cNvPr id="333" name="Google Shape;333;p21"/>
          <p:cNvSpPr txBox="1">
            <a:spLocks noGrp="1"/>
          </p:cNvSpPr>
          <p:nvPr>
            <p:ph type="title"/>
          </p:nvPr>
        </p:nvSpPr>
        <p:spPr>
          <a:xfrm flipH="1">
            <a:off x="1278669" y="2692967"/>
            <a:ext cx="5241600" cy="876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a:lvl1pPr>
            <a:lvl2pPr lvl="1" rtl="0">
              <a:spcBef>
                <a:spcPts val="0"/>
              </a:spcBef>
              <a:spcAft>
                <a:spcPts val="0"/>
              </a:spcAft>
              <a:buSzPts val="3000"/>
              <a:buNone/>
              <a:defRPr>
                <a:latin typeface="Open Sans SemiBold"/>
                <a:ea typeface="Open Sans SemiBold"/>
                <a:cs typeface="Open Sans SemiBold"/>
                <a:sym typeface="Open Sans SemiBold"/>
              </a:defRPr>
            </a:lvl2pPr>
            <a:lvl3pPr lvl="2" rtl="0">
              <a:spcBef>
                <a:spcPts val="0"/>
              </a:spcBef>
              <a:spcAft>
                <a:spcPts val="0"/>
              </a:spcAft>
              <a:buSzPts val="3000"/>
              <a:buNone/>
              <a:defRPr>
                <a:latin typeface="Open Sans SemiBold"/>
                <a:ea typeface="Open Sans SemiBold"/>
                <a:cs typeface="Open Sans SemiBold"/>
                <a:sym typeface="Open Sans SemiBold"/>
              </a:defRPr>
            </a:lvl3pPr>
            <a:lvl4pPr lvl="3" rtl="0">
              <a:spcBef>
                <a:spcPts val="0"/>
              </a:spcBef>
              <a:spcAft>
                <a:spcPts val="0"/>
              </a:spcAft>
              <a:buSzPts val="3000"/>
              <a:buNone/>
              <a:defRPr>
                <a:latin typeface="Open Sans SemiBold"/>
                <a:ea typeface="Open Sans SemiBold"/>
                <a:cs typeface="Open Sans SemiBold"/>
                <a:sym typeface="Open Sans SemiBold"/>
              </a:defRPr>
            </a:lvl4pPr>
            <a:lvl5pPr lvl="4" rtl="0">
              <a:spcBef>
                <a:spcPts val="0"/>
              </a:spcBef>
              <a:spcAft>
                <a:spcPts val="0"/>
              </a:spcAft>
              <a:buSzPts val="3000"/>
              <a:buNone/>
              <a:defRPr>
                <a:latin typeface="Open Sans SemiBold"/>
                <a:ea typeface="Open Sans SemiBold"/>
                <a:cs typeface="Open Sans SemiBold"/>
                <a:sym typeface="Open Sans SemiBold"/>
              </a:defRPr>
            </a:lvl5pPr>
            <a:lvl6pPr lvl="5" rtl="0">
              <a:spcBef>
                <a:spcPts val="0"/>
              </a:spcBef>
              <a:spcAft>
                <a:spcPts val="0"/>
              </a:spcAft>
              <a:buSzPts val="3000"/>
              <a:buNone/>
              <a:defRPr>
                <a:latin typeface="Open Sans SemiBold"/>
                <a:ea typeface="Open Sans SemiBold"/>
                <a:cs typeface="Open Sans SemiBold"/>
                <a:sym typeface="Open Sans SemiBold"/>
              </a:defRPr>
            </a:lvl6pPr>
            <a:lvl7pPr lvl="6" rtl="0">
              <a:spcBef>
                <a:spcPts val="0"/>
              </a:spcBef>
              <a:spcAft>
                <a:spcPts val="0"/>
              </a:spcAft>
              <a:buSzPts val="3000"/>
              <a:buNone/>
              <a:defRPr>
                <a:latin typeface="Open Sans SemiBold"/>
                <a:ea typeface="Open Sans SemiBold"/>
                <a:cs typeface="Open Sans SemiBold"/>
                <a:sym typeface="Open Sans SemiBold"/>
              </a:defRPr>
            </a:lvl7pPr>
            <a:lvl8pPr lvl="7" rtl="0">
              <a:spcBef>
                <a:spcPts val="0"/>
              </a:spcBef>
              <a:spcAft>
                <a:spcPts val="0"/>
              </a:spcAft>
              <a:buSzPts val="3000"/>
              <a:buNone/>
              <a:defRPr>
                <a:latin typeface="Open Sans SemiBold"/>
                <a:ea typeface="Open Sans SemiBold"/>
                <a:cs typeface="Open Sans SemiBold"/>
                <a:sym typeface="Open Sans SemiBold"/>
              </a:defRPr>
            </a:lvl8pPr>
            <a:lvl9pPr lvl="8" rtl="0">
              <a:spcBef>
                <a:spcPts val="0"/>
              </a:spcBef>
              <a:spcAft>
                <a:spcPts val="0"/>
              </a:spcAft>
              <a:buSzPts val="3000"/>
              <a:buNone/>
              <a:defRPr>
                <a:latin typeface="Open Sans SemiBold"/>
                <a:ea typeface="Open Sans SemiBold"/>
                <a:cs typeface="Open Sans SemiBold"/>
                <a:sym typeface="Open Sans SemiBold"/>
              </a:defRPr>
            </a:lvl9pPr>
          </a:lstStyle>
          <a:p>
            <a:endParaRPr/>
          </a:p>
        </p:txBody>
      </p:sp>
      <p:sp>
        <p:nvSpPr>
          <p:cNvPr id="334" name="Google Shape;334;p21"/>
          <p:cNvSpPr txBox="1">
            <a:spLocks noGrp="1"/>
          </p:cNvSpPr>
          <p:nvPr>
            <p:ph type="subTitle" idx="1"/>
          </p:nvPr>
        </p:nvSpPr>
        <p:spPr>
          <a:xfrm flipH="1">
            <a:off x="1278787" y="3421033"/>
            <a:ext cx="3998400" cy="744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500"/>
              <a:buFont typeface="Josefin Sans"/>
              <a:buNone/>
              <a:defRPr sz="2000"/>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335" name="Google Shape;335;p21"/>
          <p:cNvSpPr/>
          <p:nvPr/>
        </p:nvSpPr>
        <p:spPr>
          <a:xfrm rot="-132439" flipH="1">
            <a:off x="407828" y="-53222"/>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 name="Google Shape;336;p21"/>
          <p:cNvSpPr/>
          <p:nvPr/>
        </p:nvSpPr>
        <p:spPr>
          <a:xfrm flipH="1">
            <a:off x="536613" y="-176902"/>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 name="Google Shape;337;p21"/>
          <p:cNvSpPr/>
          <p:nvPr/>
        </p:nvSpPr>
        <p:spPr>
          <a:xfrm rot="10800000" flipH="1">
            <a:off x="-362816" y="-14504"/>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8" name="Google Shape;338;p21"/>
          <p:cNvSpPr/>
          <p:nvPr/>
        </p:nvSpPr>
        <p:spPr>
          <a:xfrm rot="10800000" flipH="1">
            <a:off x="536601" y="144864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9" name="Google Shape;339;p21"/>
          <p:cNvSpPr/>
          <p:nvPr/>
        </p:nvSpPr>
        <p:spPr>
          <a:xfrm rot="10800000" flipH="1">
            <a:off x="1537401" y="86408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 name="Google Shape;340;p21"/>
          <p:cNvSpPr/>
          <p:nvPr/>
        </p:nvSpPr>
        <p:spPr>
          <a:xfrm rot="10800000" flipH="1">
            <a:off x="3813001" y="401616"/>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 name="Google Shape;341;p21"/>
          <p:cNvSpPr/>
          <p:nvPr/>
        </p:nvSpPr>
        <p:spPr>
          <a:xfrm rot="-10667561">
            <a:off x="407828" y="5858447"/>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 name="Google Shape;342;p21"/>
          <p:cNvSpPr/>
          <p:nvPr/>
        </p:nvSpPr>
        <p:spPr>
          <a:xfrm rot="10800000">
            <a:off x="536613" y="5734796"/>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3" name="Google Shape;343;p21"/>
          <p:cNvSpPr/>
          <p:nvPr/>
        </p:nvSpPr>
        <p:spPr>
          <a:xfrm>
            <a:off x="-362816" y="5542150"/>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4" name="Google Shape;344;p21"/>
          <p:cNvSpPr/>
          <p:nvPr/>
        </p:nvSpPr>
        <p:spPr>
          <a:xfrm>
            <a:off x="536601" y="5266265"/>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 name="Google Shape;345;p21"/>
          <p:cNvSpPr/>
          <p:nvPr/>
        </p:nvSpPr>
        <p:spPr>
          <a:xfrm>
            <a:off x="1537401" y="585083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 name="Google Shape;346;p21"/>
          <p:cNvSpPr/>
          <p:nvPr/>
        </p:nvSpPr>
        <p:spPr>
          <a:xfrm>
            <a:off x="3813001" y="6313299"/>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 name="Google Shape;347;p21"/>
          <p:cNvSpPr/>
          <p:nvPr/>
        </p:nvSpPr>
        <p:spPr>
          <a:xfrm>
            <a:off x="6995568" y="642436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8" name="Google Shape;348;p21"/>
          <p:cNvSpPr/>
          <p:nvPr/>
        </p:nvSpPr>
        <p:spPr>
          <a:xfrm rot="10800000" flipH="1">
            <a:off x="6995568" y="20414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610946178"/>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showMasterSp="0" matchingName="Title and four columns 2">
  <p:cSld name="Title and four columns 2">
    <p:spTree>
      <p:nvGrpSpPr>
        <p:cNvPr id="1" name="Shape 349"/>
        <p:cNvGrpSpPr/>
        <p:nvPr/>
      </p:nvGrpSpPr>
      <p:grpSpPr>
        <a:xfrm>
          <a:off x="0" y="0"/>
          <a:ext cx="0" cy="0"/>
          <a:chOff x="0" y="0"/>
          <a:chExt cx="0" cy="0"/>
        </a:xfrm>
      </p:grpSpPr>
      <p:sp>
        <p:nvSpPr>
          <p:cNvPr id="350" name="Google Shape;350;p22"/>
          <p:cNvSpPr txBox="1">
            <a:spLocks noGrp="1"/>
          </p:cNvSpPr>
          <p:nvPr>
            <p:ph type="title"/>
          </p:nvPr>
        </p:nvSpPr>
        <p:spPr>
          <a:xfrm>
            <a:off x="3591800" y="484367"/>
            <a:ext cx="50084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51" name="Google Shape;351;p22"/>
          <p:cNvSpPr txBox="1">
            <a:spLocks noGrp="1"/>
          </p:cNvSpPr>
          <p:nvPr>
            <p:ph type="subTitle" idx="1"/>
          </p:nvPr>
        </p:nvSpPr>
        <p:spPr>
          <a:xfrm>
            <a:off x="6207803" y="1886533"/>
            <a:ext cx="4060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52" name="Google Shape;352;p22"/>
          <p:cNvSpPr txBox="1">
            <a:spLocks noGrp="1"/>
          </p:cNvSpPr>
          <p:nvPr>
            <p:ph type="subTitle" idx="2"/>
          </p:nvPr>
        </p:nvSpPr>
        <p:spPr>
          <a:xfrm>
            <a:off x="6611301" y="2312033"/>
            <a:ext cx="3253200" cy="13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53" name="Google Shape;353;p22"/>
          <p:cNvSpPr txBox="1">
            <a:spLocks noGrp="1"/>
          </p:cNvSpPr>
          <p:nvPr>
            <p:ph type="subTitle" idx="3"/>
          </p:nvPr>
        </p:nvSpPr>
        <p:spPr>
          <a:xfrm>
            <a:off x="1923784" y="1886533"/>
            <a:ext cx="4060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54" name="Google Shape;354;p22"/>
          <p:cNvSpPr txBox="1">
            <a:spLocks noGrp="1"/>
          </p:cNvSpPr>
          <p:nvPr>
            <p:ph type="subTitle" idx="4"/>
          </p:nvPr>
        </p:nvSpPr>
        <p:spPr>
          <a:xfrm>
            <a:off x="2327584" y="2312033"/>
            <a:ext cx="3253200" cy="13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55" name="Google Shape;355;p22"/>
          <p:cNvSpPr txBox="1">
            <a:spLocks noGrp="1"/>
          </p:cNvSpPr>
          <p:nvPr>
            <p:ph type="subTitle" idx="5"/>
          </p:nvPr>
        </p:nvSpPr>
        <p:spPr>
          <a:xfrm>
            <a:off x="6207749" y="4213533"/>
            <a:ext cx="4060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56" name="Google Shape;356;p22"/>
          <p:cNvSpPr txBox="1">
            <a:spLocks noGrp="1"/>
          </p:cNvSpPr>
          <p:nvPr>
            <p:ph type="subTitle" idx="6"/>
          </p:nvPr>
        </p:nvSpPr>
        <p:spPr>
          <a:xfrm>
            <a:off x="6611301" y="4639032"/>
            <a:ext cx="3253200" cy="13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57" name="Google Shape;357;p22"/>
          <p:cNvSpPr txBox="1">
            <a:spLocks noGrp="1"/>
          </p:cNvSpPr>
          <p:nvPr>
            <p:ph type="subTitle" idx="7"/>
          </p:nvPr>
        </p:nvSpPr>
        <p:spPr>
          <a:xfrm>
            <a:off x="1923784" y="4213533"/>
            <a:ext cx="4060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58" name="Google Shape;358;p22"/>
          <p:cNvSpPr txBox="1">
            <a:spLocks noGrp="1"/>
          </p:cNvSpPr>
          <p:nvPr>
            <p:ph type="subTitle" idx="8"/>
          </p:nvPr>
        </p:nvSpPr>
        <p:spPr>
          <a:xfrm>
            <a:off x="2327584" y="4639032"/>
            <a:ext cx="3253200" cy="13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59" name="Google Shape;359;p22"/>
          <p:cNvSpPr/>
          <p:nvPr/>
        </p:nvSpPr>
        <p:spPr>
          <a:xfrm rot="-5532439" flipH="1">
            <a:off x="-2726736" y="3096232"/>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0" name="Google Shape;360;p22"/>
          <p:cNvSpPr/>
          <p:nvPr/>
        </p:nvSpPr>
        <p:spPr>
          <a:xfrm rot="-5400000" flipH="1">
            <a:off x="-1110025" y="3768575"/>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1" name="Google Shape;361;p22"/>
          <p:cNvSpPr/>
          <p:nvPr/>
        </p:nvSpPr>
        <p:spPr>
          <a:xfrm rot="5400000" flipH="1">
            <a:off x="-734683" y="4850699"/>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2" name="Google Shape;362;p22"/>
          <p:cNvSpPr/>
          <p:nvPr/>
        </p:nvSpPr>
        <p:spPr>
          <a:xfrm rot="5400000" flipH="1">
            <a:off x="1467168" y="587724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3" name="Google Shape;363;p22"/>
          <p:cNvSpPr/>
          <p:nvPr/>
        </p:nvSpPr>
        <p:spPr>
          <a:xfrm rot="5400000" flipH="1">
            <a:off x="882601" y="487644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4" name="Google Shape;364;p22"/>
          <p:cNvSpPr/>
          <p:nvPr/>
        </p:nvSpPr>
        <p:spPr>
          <a:xfrm rot="5400000" flipH="1">
            <a:off x="420135" y="2600849"/>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5" name="Google Shape;365;p22"/>
          <p:cNvSpPr/>
          <p:nvPr/>
        </p:nvSpPr>
        <p:spPr>
          <a:xfrm rot="5400000" flipH="1">
            <a:off x="611001" y="33094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6" name="Google Shape;366;p22"/>
          <p:cNvSpPr/>
          <p:nvPr/>
        </p:nvSpPr>
        <p:spPr>
          <a:xfrm rot="5267561" flipH="1">
            <a:off x="8493765" y="2549425"/>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7" name="Google Shape;367;p22"/>
          <p:cNvSpPr/>
          <p:nvPr/>
        </p:nvSpPr>
        <p:spPr>
          <a:xfrm rot="5400000" flipH="1">
            <a:off x="10110506" y="1629753"/>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8" name="Google Shape;368;p22"/>
          <p:cNvSpPr/>
          <p:nvPr/>
        </p:nvSpPr>
        <p:spPr>
          <a:xfrm rot="-5400000" flipH="1">
            <a:off x="10130804" y="517380"/>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9" name="Google Shape;369;p22"/>
          <p:cNvSpPr/>
          <p:nvPr/>
        </p:nvSpPr>
        <p:spPr>
          <a:xfrm rot="-5400000" flipH="1">
            <a:off x="10593617" y="67809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0" name="Google Shape;370;p22"/>
          <p:cNvSpPr/>
          <p:nvPr/>
        </p:nvSpPr>
        <p:spPr>
          <a:xfrm rot="-5400000" flipH="1">
            <a:off x="11178184" y="167889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1" name="Google Shape;371;p22"/>
          <p:cNvSpPr/>
          <p:nvPr/>
        </p:nvSpPr>
        <p:spPr>
          <a:xfrm rot="-5400000" flipH="1">
            <a:off x="11640651" y="3954499"/>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2" name="Google Shape;372;p22"/>
          <p:cNvSpPr/>
          <p:nvPr/>
        </p:nvSpPr>
        <p:spPr>
          <a:xfrm rot="-5400000" flipH="1">
            <a:off x="11362984" y="613799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792565360"/>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matchingName="Title and three columns ">
  <p:cSld name="Title and three columns ">
    <p:spTree>
      <p:nvGrpSpPr>
        <p:cNvPr id="1" name="Shape 373"/>
        <p:cNvGrpSpPr/>
        <p:nvPr/>
      </p:nvGrpSpPr>
      <p:grpSpPr>
        <a:xfrm>
          <a:off x="0" y="0"/>
          <a:ext cx="0" cy="0"/>
          <a:chOff x="0" y="0"/>
          <a:chExt cx="0" cy="0"/>
        </a:xfrm>
      </p:grpSpPr>
      <p:sp>
        <p:nvSpPr>
          <p:cNvPr id="374" name="Google Shape;374;p23"/>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375" name="Google Shape;375;p23"/>
          <p:cNvSpPr txBox="1">
            <a:spLocks noGrp="1"/>
          </p:cNvSpPr>
          <p:nvPr>
            <p:ph type="subTitle" idx="1"/>
          </p:nvPr>
        </p:nvSpPr>
        <p:spPr>
          <a:xfrm>
            <a:off x="4438609" y="3124733"/>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76" name="Google Shape;376;p23"/>
          <p:cNvSpPr txBox="1">
            <a:spLocks noGrp="1"/>
          </p:cNvSpPr>
          <p:nvPr>
            <p:ph type="subTitle" idx="2"/>
          </p:nvPr>
        </p:nvSpPr>
        <p:spPr>
          <a:xfrm>
            <a:off x="4643609" y="3550233"/>
            <a:ext cx="290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77" name="Google Shape;377;p23"/>
          <p:cNvSpPr txBox="1">
            <a:spLocks noGrp="1"/>
          </p:cNvSpPr>
          <p:nvPr>
            <p:ph type="subTitle" idx="3"/>
          </p:nvPr>
        </p:nvSpPr>
        <p:spPr>
          <a:xfrm>
            <a:off x="1055751" y="3124733"/>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78" name="Google Shape;378;p23"/>
          <p:cNvSpPr txBox="1">
            <a:spLocks noGrp="1"/>
          </p:cNvSpPr>
          <p:nvPr>
            <p:ph type="subTitle" idx="4"/>
          </p:nvPr>
        </p:nvSpPr>
        <p:spPr>
          <a:xfrm>
            <a:off x="1260751" y="3550233"/>
            <a:ext cx="290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79" name="Google Shape;379;p23"/>
          <p:cNvSpPr txBox="1">
            <a:spLocks noGrp="1"/>
          </p:cNvSpPr>
          <p:nvPr>
            <p:ph type="subTitle" idx="5"/>
          </p:nvPr>
        </p:nvSpPr>
        <p:spPr>
          <a:xfrm>
            <a:off x="7821433" y="3124733"/>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80" name="Google Shape;380;p23"/>
          <p:cNvSpPr txBox="1">
            <a:spLocks noGrp="1"/>
          </p:cNvSpPr>
          <p:nvPr>
            <p:ph type="subTitle" idx="6"/>
          </p:nvPr>
        </p:nvSpPr>
        <p:spPr>
          <a:xfrm>
            <a:off x="8026433" y="3550233"/>
            <a:ext cx="290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81" name="Google Shape;381;p23"/>
          <p:cNvSpPr/>
          <p:nvPr/>
        </p:nvSpPr>
        <p:spPr>
          <a:xfrm rot="10800000">
            <a:off x="3375055" y="5647098"/>
            <a:ext cx="7238608" cy="1346469"/>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2" name="Google Shape;382;p23"/>
          <p:cNvSpPr/>
          <p:nvPr/>
        </p:nvSpPr>
        <p:spPr>
          <a:xfrm rot="5400000">
            <a:off x="4145232" y="3805446"/>
            <a:ext cx="1923040" cy="4751756"/>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3" name="Google Shape;383;p23"/>
          <p:cNvSpPr/>
          <p:nvPr/>
        </p:nvSpPr>
        <p:spPr>
          <a:xfrm>
            <a:off x="4910600" y="5894167"/>
            <a:ext cx="2842800" cy="1645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4" name="Google Shape;384;p23"/>
          <p:cNvSpPr/>
          <p:nvPr/>
        </p:nvSpPr>
        <p:spPr>
          <a:xfrm rot="10800000" flipH="1">
            <a:off x="5291584" y="54290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5" name="Google Shape;385;p23"/>
          <p:cNvSpPr/>
          <p:nvPr/>
        </p:nvSpPr>
        <p:spPr>
          <a:xfrm rot="10800000" flipH="1">
            <a:off x="7895235" y="607221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6" name="Google Shape;386;p23"/>
          <p:cNvSpPr/>
          <p:nvPr/>
        </p:nvSpPr>
        <p:spPr>
          <a:xfrm rot="10800000" flipH="1">
            <a:off x="1689617" y="6028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7" name="Google Shape;387;p23"/>
          <p:cNvSpPr/>
          <p:nvPr/>
        </p:nvSpPr>
        <p:spPr>
          <a:xfrm rot="10800000" flipH="1">
            <a:off x="10800035" y="633721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8" name="Google Shape;388;p23"/>
          <p:cNvSpPr/>
          <p:nvPr/>
        </p:nvSpPr>
        <p:spPr>
          <a:xfrm rot="10800000" flipH="1">
            <a:off x="8674417" y="64687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9" name="Google Shape;389;p23"/>
          <p:cNvSpPr/>
          <p:nvPr/>
        </p:nvSpPr>
        <p:spPr>
          <a:xfrm rot="10800000" flipH="1">
            <a:off x="2647568" y="547231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1422302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preserve="1" userDrawn="1">
  <p:cSld name="PNG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2482"/>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PNG &amp; Shapes Layout</a:t>
            </a:r>
          </a:p>
        </p:txBody>
      </p:sp>
    </p:spTree>
    <p:extLst>
      <p:ext uri="{BB962C8B-B14F-4D97-AF65-F5344CB8AC3E}">
        <p14:creationId xmlns:p14="http://schemas.microsoft.com/office/powerpoint/2010/main" val="272528164"/>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showMasterSp="0" matchingName="Title and two columns 2">
  <p:cSld name="Title and two columns 2">
    <p:spTree>
      <p:nvGrpSpPr>
        <p:cNvPr id="1" name="Shape 390"/>
        <p:cNvGrpSpPr/>
        <p:nvPr/>
      </p:nvGrpSpPr>
      <p:grpSpPr>
        <a:xfrm>
          <a:off x="0" y="0"/>
          <a:ext cx="0" cy="0"/>
          <a:chOff x="0" y="0"/>
          <a:chExt cx="0" cy="0"/>
        </a:xfrm>
      </p:grpSpPr>
      <p:sp>
        <p:nvSpPr>
          <p:cNvPr id="391" name="Google Shape;391;p24"/>
          <p:cNvSpPr txBox="1">
            <a:spLocks noGrp="1"/>
          </p:cNvSpPr>
          <p:nvPr>
            <p:ph type="title"/>
          </p:nvPr>
        </p:nvSpPr>
        <p:spPr>
          <a:xfrm>
            <a:off x="3429000" y="484367"/>
            <a:ext cx="5334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392" name="Google Shape;392;p24"/>
          <p:cNvSpPr txBox="1">
            <a:spLocks noGrp="1"/>
          </p:cNvSpPr>
          <p:nvPr>
            <p:ph type="subTitle" idx="1"/>
          </p:nvPr>
        </p:nvSpPr>
        <p:spPr>
          <a:xfrm>
            <a:off x="6788467" y="5059600"/>
            <a:ext cx="2940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93" name="Google Shape;393;p24"/>
          <p:cNvSpPr txBox="1">
            <a:spLocks noGrp="1"/>
          </p:cNvSpPr>
          <p:nvPr>
            <p:ph type="subTitle" idx="2"/>
          </p:nvPr>
        </p:nvSpPr>
        <p:spPr>
          <a:xfrm>
            <a:off x="6597600" y="5453000"/>
            <a:ext cx="3317600" cy="86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94" name="Google Shape;394;p24"/>
          <p:cNvSpPr txBox="1">
            <a:spLocks noGrp="1"/>
          </p:cNvSpPr>
          <p:nvPr>
            <p:ph type="subTitle" idx="3"/>
          </p:nvPr>
        </p:nvSpPr>
        <p:spPr>
          <a:xfrm>
            <a:off x="2534933" y="5059600"/>
            <a:ext cx="26772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95" name="Google Shape;395;p24"/>
          <p:cNvSpPr txBox="1">
            <a:spLocks noGrp="1"/>
          </p:cNvSpPr>
          <p:nvPr>
            <p:ph type="subTitle" idx="4"/>
          </p:nvPr>
        </p:nvSpPr>
        <p:spPr>
          <a:xfrm>
            <a:off x="2400667" y="5453000"/>
            <a:ext cx="2940800" cy="86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96" name="Google Shape;396;p24"/>
          <p:cNvSpPr/>
          <p:nvPr/>
        </p:nvSpPr>
        <p:spPr>
          <a:xfrm rot="-5400000">
            <a:off x="-916396" y="795506"/>
            <a:ext cx="3747565" cy="1597404"/>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7" name="Google Shape;397;p24"/>
          <p:cNvSpPr/>
          <p:nvPr/>
        </p:nvSpPr>
        <p:spPr>
          <a:xfrm rot="-5400000">
            <a:off x="-1709133" y="1512887"/>
            <a:ext cx="3814196" cy="1002148"/>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8" name="Google Shape;398;p24"/>
          <p:cNvSpPr/>
          <p:nvPr/>
        </p:nvSpPr>
        <p:spPr>
          <a:xfrm rot="5400000">
            <a:off x="622641" y="159430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9" name="Google Shape;399;p24"/>
          <p:cNvSpPr/>
          <p:nvPr/>
        </p:nvSpPr>
        <p:spPr>
          <a:xfrm rot="5400000">
            <a:off x="-659844" y="278259"/>
            <a:ext cx="2654147" cy="1405347"/>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0" name="Google Shape;400;p24"/>
          <p:cNvSpPr/>
          <p:nvPr/>
        </p:nvSpPr>
        <p:spPr>
          <a:xfrm rot="5400000">
            <a:off x="1238492" y="133225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1" name="Google Shape;401;p24"/>
          <p:cNvSpPr/>
          <p:nvPr/>
        </p:nvSpPr>
        <p:spPr>
          <a:xfrm rot="-5400000">
            <a:off x="359008" y="378965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2" name="Google Shape;402;p24"/>
          <p:cNvSpPr/>
          <p:nvPr/>
        </p:nvSpPr>
        <p:spPr>
          <a:xfrm rot="5400000">
            <a:off x="9450063" y="4348942"/>
            <a:ext cx="3747565" cy="1597404"/>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3" name="Google Shape;403;p24"/>
          <p:cNvSpPr/>
          <p:nvPr/>
        </p:nvSpPr>
        <p:spPr>
          <a:xfrm rot="5400000">
            <a:off x="10176170" y="4226817"/>
            <a:ext cx="3814196" cy="1002148"/>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4" name="Google Shape;404;p24"/>
          <p:cNvSpPr/>
          <p:nvPr/>
        </p:nvSpPr>
        <p:spPr>
          <a:xfrm rot="-5400000">
            <a:off x="11440592" y="492954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5" name="Google Shape;405;p24"/>
          <p:cNvSpPr/>
          <p:nvPr/>
        </p:nvSpPr>
        <p:spPr>
          <a:xfrm rot="-5400000">
            <a:off x="10286931" y="5058245"/>
            <a:ext cx="2654147" cy="1405347"/>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6" name="Google Shape;406;p24"/>
          <p:cNvSpPr/>
          <p:nvPr/>
        </p:nvSpPr>
        <p:spPr>
          <a:xfrm rot="-5400000">
            <a:off x="10911541" y="527799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7" name="Google Shape;407;p24"/>
          <p:cNvSpPr/>
          <p:nvPr/>
        </p:nvSpPr>
        <p:spPr>
          <a:xfrm rot="5400000">
            <a:off x="11791025" y="282059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8" name="Google Shape;408;p24"/>
          <p:cNvSpPr/>
          <p:nvPr/>
        </p:nvSpPr>
        <p:spPr>
          <a:xfrm rot="-5400000">
            <a:off x="10054859" y="624120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9" name="Google Shape;409;p24"/>
          <p:cNvSpPr/>
          <p:nvPr/>
        </p:nvSpPr>
        <p:spPr>
          <a:xfrm rot="5400000">
            <a:off x="2008375" y="28264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704712054"/>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showMasterSp="0" matchingName="Thanks">
  <p:cSld name="Thanks">
    <p:spTree>
      <p:nvGrpSpPr>
        <p:cNvPr id="1" name="Shape 410"/>
        <p:cNvGrpSpPr/>
        <p:nvPr/>
      </p:nvGrpSpPr>
      <p:grpSpPr>
        <a:xfrm>
          <a:off x="0" y="0"/>
          <a:ext cx="0" cy="0"/>
          <a:chOff x="0" y="0"/>
          <a:chExt cx="0" cy="0"/>
        </a:xfrm>
      </p:grpSpPr>
      <p:sp>
        <p:nvSpPr>
          <p:cNvPr id="411" name="Google Shape;411;p25"/>
          <p:cNvSpPr txBox="1">
            <a:spLocks noGrp="1"/>
          </p:cNvSpPr>
          <p:nvPr>
            <p:ph type="title"/>
          </p:nvPr>
        </p:nvSpPr>
        <p:spPr>
          <a:xfrm>
            <a:off x="3506600" y="1319033"/>
            <a:ext cx="5178800" cy="124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8666"/>
            </a:lvl1pPr>
            <a:lvl2pPr lvl="1" algn="ctr" rtl="0">
              <a:spcBef>
                <a:spcPts val="0"/>
              </a:spcBef>
              <a:spcAft>
                <a:spcPts val="0"/>
              </a:spcAft>
              <a:buSzPts val="3000"/>
              <a:buNone/>
              <a:defRPr>
                <a:latin typeface="Open Sans"/>
                <a:ea typeface="Open Sans"/>
                <a:cs typeface="Open Sans"/>
                <a:sym typeface="Open Sans"/>
              </a:defRPr>
            </a:lvl2pPr>
            <a:lvl3pPr lvl="2" algn="ctr" rtl="0">
              <a:spcBef>
                <a:spcPts val="0"/>
              </a:spcBef>
              <a:spcAft>
                <a:spcPts val="0"/>
              </a:spcAft>
              <a:buSzPts val="3000"/>
              <a:buNone/>
              <a:defRPr>
                <a:latin typeface="Open Sans"/>
                <a:ea typeface="Open Sans"/>
                <a:cs typeface="Open Sans"/>
                <a:sym typeface="Open Sans"/>
              </a:defRPr>
            </a:lvl3pPr>
            <a:lvl4pPr lvl="3" algn="ctr" rtl="0">
              <a:spcBef>
                <a:spcPts val="0"/>
              </a:spcBef>
              <a:spcAft>
                <a:spcPts val="0"/>
              </a:spcAft>
              <a:buSzPts val="3000"/>
              <a:buNone/>
              <a:defRPr>
                <a:latin typeface="Open Sans"/>
                <a:ea typeface="Open Sans"/>
                <a:cs typeface="Open Sans"/>
                <a:sym typeface="Open Sans"/>
              </a:defRPr>
            </a:lvl4pPr>
            <a:lvl5pPr lvl="4" algn="ctr" rtl="0">
              <a:spcBef>
                <a:spcPts val="0"/>
              </a:spcBef>
              <a:spcAft>
                <a:spcPts val="0"/>
              </a:spcAft>
              <a:buSzPts val="3000"/>
              <a:buNone/>
              <a:defRPr>
                <a:latin typeface="Open Sans"/>
                <a:ea typeface="Open Sans"/>
                <a:cs typeface="Open Sans"/>
                <a:sym typeface="Open Sans"/>
              </a:defRPr>
            </a:lvl5pPr>
            <a:lvl6pPr lvl="5" algn="ctr" rtl="0">
              <a:spcBef>
                <a:spcPts val="0"/>
              </a:spcBef>
              <a:spcAft>
                <a:spcPts val="0"/>
              </a:spcAft>
              <a:buSzPts val="3000"/>
              <a:buNone/>
              <a:defRPr>
                <a:latin typeface="Open Sans"/>
                <a:ea typeface="Open Sans"/>
                <a:cs typeface="Open Sans"/>
                <a:sym typeface="Open Sans"/>
              </a:defRPr>
            </a:lvl6pPr>
            <a:lvl7pPr lvl="6" algn="ctr" rtl="0">
              <a:spcBef>
                <a:spcPts val="0"/>
              </a:spcBef>
              <a:spcAft>
                <a:spcPts val="0"/>
              </a:spcAft>
              <a:buSzPts val="3000"/>
              <a:buNone/>
              <a:defRPr>
                <a:latin typeface="Open Sans"/>
                <a:ea typeface="Open Sans"/>
                <a:cs typeface="Open Sans"/>
                <a:sym typeface="Open Sans"/>
              </a:defRPr>
            </a:lvl7pPr>
            <a:lvl8pPr lvl="7" algn="ctr" rtl="0">
              <a:spcBef>
                <a:spcPts val="0"/>
              </a:spcBef>
              <a:spcAft>
                <a:spcPts val="0"/>
              </a:spcAft>
              <a:buSzPts val="3000"/>
              <a:buNone/>
              <a:defRPr>
                <a:latin typeface="Open Sans"/>
                <a:ea typeface="Open Sans"/>
                <a:cs typeface="Open Sans"/>
                <a:sym typeface="Open Sans"/>
              </a:defRPr>
            </a:lvl8pPr>
            <a:lvl9pPr lvl="8" algn="ctr" rtl="0">
              <a:spcBef>
                <a:spcPts val="0"/>
              </a:spcBef>
              <a:spcAft>
                <a:spcPts val="0"/>
              </a:spcAft>
              <a:buSzPts val="3000"/>
              <a:buNone/>
              <a:defRPr>
                <a:latin typeface="Open Sans"/>
                <a:ea typeface="Open Sans"/>
                <a:cs typeface="Open Sans"/>
                <a:sym typeface="Open Sans"/>
              </a:defRPr>
            </a:lvl9pPr>
          </a:lstStyle>
          <a:p>
            <a:endParaRPr/>
          </a:p>
        </p:txBody>
      </p:sp>
      <p:sp>
        <p:nvSpPr>
          <p:cNvPr id="412" name="Google Shape;412;p25"/>
          <p:cNvSpPr txBox="1">
            <a:spLocks noGrp="1"/>
          </p:cNvSpPr>
          <p:nvPr>
            <p:ph type="subTitle" idx="1"/>
          </p:nvPr>
        </p:nvSpPr>
        <p:spPr>
          <a:xfrm>
            <a:off x="4058153" y="2359484"/>
            <a:ext cx="4089200" cy="145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7">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2133"/>
              </a:spcBef>
              <a:spcAft>
                <a:spcPts val="0"/>
              </a:spcAft>
              <a:buClr>
                <a:schemeClr val="dk1"/>
              </a:buClr>
              <a:buSzPts val="1400"/>
              <a:buNone/>
              <a:defRPr>
                <a:solidFill>
                  <a:schemeClr val="dk1"/>
                </a:solidFill>
              </a:defRPr>
            </a:lvl3pPr>
            <a:lvl4pPr lvl="3" algn="ctr" rtl="0">
              <a:spcBef>
                <a:spcPts val="2133"/>
              </a:spcBef>
              <a:spcAft>
                <a:spcPts val="0"/>
              </a:spcAft>
              <a:buClr>
                <a:schemeClr val="dk1"/>
              </a:buClr>
              <a:buSzPts val="1400"/>
              <a:buNone/>
              <a:defRPr>
                <a:solidFill>
                  <a:schemeClr val="dk1"/>
                </a:solidFill>
              </a:defRPr>
            </a:lvl4pPr>
            <a:lvl5pPr lvl="4" algn="ctr" rtl="0">
              <a:spcBef>
                <a:spcPts val="2133"/>
              </a:spcBef>
              <a:spcAft>
                <a:spcPts val="0"/>
              </a:spcAft>
              <a:buClr>
                <a:schemeClr val="dk1"/>
              </a:buClr>
              <a:buSzPts val="1400"/>
              <a:buNone/>
              <a:defRPr>
                <a:solidFill>
                  <a:schemeClr val="dk1"/>
                </a:solidFill>
              </a:defRPr>
            </a:lvl5pPr>
            <a:lvl6pPr lvl="5" algn="ctr" rtl="0">
              <a:spcBef>
                <a:spcPts val="2133"/>
              </a:spcBef>
              <a:spcAft>
                <a:spcPts val="0"/>
              </a:spcAft>
              <a:buClr>
                <a:schemeClr val="dk1"/>
              </a:buClr>
              <a:buSzPts val="1400"/>
              <a:buNone/>
              <a:defRPr>
                <a:solidFill>
                  <a:schemeClr val="dk1"/>
                </a:solidFill>
              </a:defRPr>
            </a:lvl6pPr>
            <a:lvl7pPr lvl="6" algn="ctr" rtl="0">
              <a:spcBef>
                <a:spcPts val="2133"/>
              </a:spcBef>
              <a:spcAft>
                <a:spcPts val="0"/>
              </a:spcAft>
              <a:buClr>
                <a:schemeClr val="dk1"/>
              </a:buClr>
              <a:buSzPts val="1400"/>
              <a:buNone/>
              <a:defRPr>
                <a:solidFill>
                  <a:schemeClr val="dk1"/>
                </a:solidFill>
              </a:defRPr>
            </a:lvl7pPr>
            <a:lvl8pPr lvl="7" algn="ctr" rtl="0">
              <a:spcBef>
                <a:spcPts val="2133"/>
              </a:spcBef>
              <a:spcAft>
                <a:spcPts val="0"/>
              </a:spcAft>
              <a:buClr>
                <a:schemeClr val="dk1"/>
              </a:buClr>
              <a:buSzPts val="1400"/>
              <a:buNone/>
              <a:defRPr>
                <a:solidFill>
                  <a:schemeClr val="dk1"/>
                </a:solidFill>
              </a:defRPr>
            </a:lvl8pPr>
            <a:lvl9pPr lvl="8" algn="ctr" rtl="0">
              <a:spcBef>
                <a:spcPts val="2133"/>
              </a:spcBef>
              <a:spcAft>
                <a:spcPts val="2133"/>
              </a:spcAft>
              <a:buClr>
                <a:schemeClr val="dk1"/>
              </a:buClr>
              <a:buSzPts val="1400"/>
              <a:buNone/>
              <a:defRPr>
                <a:solidFill>
                  <a:schemeClr val="dk1"/>
                </a:solidFill>
              </a:defRPr>
            </a:lvl9pPr>
          </a:lstStyle>
          <a:p>
            <a:endParaRPr/>
          </a:p>
        </p:txBody>
      </p:sp>
      <p:sp>
        <p:nvSpPr>
          <p:cNvPr id="413" name="Google Shape;413;p25"/>
          <p:cNvSpPr txBox="1">
            <a:spLocks noGrp="1"/>
          </p:cNvSpPr>
          <p:nvPr>
            <p:ph type="subTitle" idx="2"/>
          </p:nvPr>
        </p:nvSpPr>
        <p:spPr>
          <a:xfrm>
            <a:off x="3569187" y="5168667"/>
            <a:ext cx="5053600" cy="37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67">
                <a:solidFill>
                  <a:schemeClr val="dk1"/>
                </a:solidFill>
              </a:defRPr>
            </a:lvl1pPr>
            <a:lvl2pPr lvl="1" algn="ctr" rtl="0">
              <a:spcBef>
                <a:spcPts val="2133"/>
              </a:spcBef>
              <a:spcAft>
                <a:spcPts val="0"/>
              </a:spcAft>
              <a:buClr>
                <a:schemeClr val="dk1"/>
              </a:buClr>
              <a:buSzPts val="1400"/>
              <a:buNone/>
              <a:defRPr>
                <a:solidFill>
                  <a:schemeClr val="dk1"/>
                </a:solidFill>
              </a:defRPr>
            </a:lvl2pPr>
            <a:lvl3pPr lvl="2" algn="ctr" rtl="0">
              <a:spcBef>
                <a:spcPts val="2133"/>
              </a:spcBef>
              <a:spcAft>
                <a:spcPts val="0"/>
              </a:spcAft>
              <a:buClr>
                <a:schemeClr val="dk1"/>
              </a:buClr>
              <a:buSzPts val="1400"/>
              <a:buNone/>
              <a:defRPr>
                <a:solidFill>
                  <a:schemeClr val="dk1"/>
                </a:solidFill>
              </a:defRPr>
            </a:lvl3pPr>
            <a:lvl4pPr lvl="3" algn="ctr" rtl="0">
              <a:spcBef>
                <a:spcPts val="2133"/>
              </a:spcBef>
              <a:spcAft>
                <a:spcPts val="0"/>
              </a:spcAft>
              <a:buClr>
                <a:schemeClr val="dk1"/>
              </a:buClr>
              <a:buSzPts val="1400"/>
              <a:buNone/>
              <a:defRPr>
                <a:solidFill>
                  <a:schemeClr val="dk1"/>
                </a:solidFill>
              </a:defRPr>
            </a:lvl4pPr>
            <a:lvl5pPr lvl="4" algn="ctr" rtl="0">
              <a:spcBef>
                <a:spcPts val="2133"/>
              </a:spcBef>
              <a:spcAft>
                <a:spcPts val="0"/>
              </a:spcAft>
              <a:buClr>
                <a:schemeClr val="dk1"/>
              </a:buClr>
              <a:buSzPts val="1400"/>
              <a:buNone/>
              <a:defRPr>
                <a:solidFill>
                  <a:schemeClr val="dk1"/>
                </a:solidFill>
              </a:defRPr>
            </a:lvl5pPr>
            <a:lvl6pPr lvl="5" algn="ctr" rtl="0">
              <a:spcBef>
                <a:spcPts val="2133"/>
              </a:spcBef>
              <a:spcAft>
                <a:spcPts val="0"/>
              </a:spcAft>
              <a:buClr>
                <a:schemeClr val="dk1"/>
              </a:buClr>
              <a:buSzPts val="1400"/>
              <a:buNone/>
              <a:defRPr>
                <a:solidFill>
                  <a:schemeClr val="dk1"/>
                </a:solidFill>
              </a:defRPr>
            </a:lvl6pPr>
            <a:lvl7pPr lvl="6" algn="ctr" rtl="0">
              <a:spcBef>
                <a:spcPts val="2133"/>
              </a:spcBef>
              <a:spcAft>
                <a:spcPts val="0"/>
              </a:spcAft>
              <a:buClr>
                <a:schemeClr val="dk1"/>
              </a:buClr>
              <a:buSzPts val="1400"/>
              <a:buNone/>
              <a:defRPr>
                <a:solidFill>
                  <a:schemeClr val="dk1"/>
                </a:solidFill>
              </a:defRPr>
            </a:lvl7pPr>
            <a:lvl8pPr lvl="7" algn="ctr" rtl="0">
              <a:spcBef>
                <a:spcPts val="2133"/>
              </a:spcBef>
              <a:spcAft>
                <a:spcPts val="0"/>
              </a:spcAft>
              <a:buClr>
                <a:schemeClr val="dk1"/>
              </a:buClr>
              <a:buSzPts val="1400"/>
              <a:buNone/>
              <a:defRPr>
                <a:solidFill>
                  <a:schemeClr val="dk1"/>
                </a:solidFill>
              </a:defRPr>
            </a:lvl8pPr>
            <a:lvl9pPr lvl="8" algn="ctr" rtl="0">
              <a:spcBef>
                <a:spcPts val="2133"/>
              </a:spcBef>
              <a:spcAft>
                <a:spcPts val="2133"/>
              </a:spcAft>
              <a:buClr>
                <a:schemeClr val="dk1"/>
              </a:buClr>
              <a:buSzPts val="1400"/>
              <a:buNone/>
              <a:defRPr>
                <a:solidFill>
                  <a:schemeClr val="dk1"/>
                </a:solidFill>
              </a:defRPr>
            </a:lvl9pPr>
          </a:lstStyle>
          <a:p>
            <a:endParaRPr/>
          </a:p>
        </p:txBody>
      </p:sp>
      <p:sp>
        <p:nvSpPr>
          <p:cNvPr id="414" name="Google Shape;414;p25"/>
          <p:cNvSpPr txBox="1"/>
          <p:nvPr/>
        </p:nvSpPr>
        <p:spPr>
          <a:xfrm>
            <a:off x="3899187" y="4361051"/>
            <a:ext cx="4393600" cy="955600"/>
          </a:xfrm>
          <a:prstGeom prst="rect">
            <a:avLst/>
          </a:prstGeom>
          <a:noFill/>
          <a:ln>
            <a:noFill/>
          </a:ln>
        </p:spPr>
        <p:txBody>
          <a:bodyPr spcFirstLastPara="1" wrap="square" lIns="121900" tIns="121900" rIns="121900" bIns="121900" anchor="t"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r>
              <a:rPr kumimoji="0" lang="en" sz="1467" b="1" i="0" u="none" strike="noStrike" kern="0" cap="none" spc="0" normalizeH="0" baseline="0" noProof="0">
                <a:ln>
                  <a:noFill/>
                </a:ln>
                <a:solidFill>
                  <a:srgbClr val="1A4568"/>
                </a:solidFill>
                <a:effectLst/>
                <a:uLnTx/>
                <a:uFillTx/>
                <a:latin typeface="Open Sans"/>
                <a:ea typeface="Open Sans"/>
                <a:cs typeface="Open Sans"/>
                <a:sym typeface="Open Sans"/>
              </a:rPr>
              <a:t>CREDITS</a:t>
            </a:r>
            <a:r>
              <a:rPr kumimoji="0" lang="en" sz="1467" b="0" i="0" u="none" strike="noStrike" kern="0" cap="none" spc="0" normalizeH="0" baseline="0" noProof="0">
                <a:ln>
                  <a:noFill/>
                </a:ln>
                <a:solidFill>
                  <a:srgbClr val="1A4568"/>
                </a:solidFill>
                <a:effectLst/>
                <a:uLnTx/>
                <a:uFillTx/>
                <a:latin typeface="Open Sans"/>
                <a:ea typeface="Open Sans"/>
                <a:cs typeface="Open Sans"/>
                <a:sym typeface="Open Sans"/>
              </a:rPr>
              <a:t>: This presentation template was created by</a:t>
            </a:r>
            <a:r>
              <a:rPr kumimoji="0" lang="en" sz="1467" b="1" i="0" u="none" strike="noStrike" kern="0" cap="none" spc="0" normalizeH="0" baseline="0" noProof="0">
                <a:ln>
                  <a:noFill/>
                </a:ln>
                <a:solidFill>
                  <a:srgbClr val="1A4568"/>
                </a:solidFill>
                <a:effectLst/>
                <a:uLnTx/>
                <a:uFillTx/>
                <a:latin typeface="Open Sans"/>
                <a:ea typeface="Open Sans"/>
                <a:cs typeface="Open Sans"/>
                <a:sym typeface="Open Sans"/>
              </a:rPr>
              <a:t> </a:t>
            </a:r>
            <a:r>
              <a:rPr kumimoji="0" lang="en" sz="1467" b="1" i="0" u="none" strike="noStrike" kern="0" cap="none" spc="0" normalizeH="0" baseline="0" noProof="0">
                <a:ln>
                  <a:noFill/>
                </a:ln>
                <a:solidFill>
                  <a:srgbClr val="1A4568"/>
                </a:solidFill>
                <a:effectLst/>
                <a:uLnTx/>
                <a:uFill>
                  <a:noFill/>
                </a:uFill>
                <a:latin typeface="Open Sans"/>
                <a:ea typeface="Open Sans"/>
                <a:cs typeface="Open Sans"/>
                <a:sym typeface="Open Sans"/>
                <a:hlinkClick r:id="rId2">
                  <a:extLst>
                    <a:ext uri="{A12FA001-AC4F-418D-AE19-62706E023703}">
                      <ahyp:hlinkClr xmlns:ahyp="http://schemas.microsoft.com/office/drawing/2018/hyperlinkcolor" val="tx"/>
                    </a:ext>
                  </a:extLst>
                </a:hlinkClick>
              </a:rPr>
              <a:t>Slidesgo</a:t>
            </a:r>
            <a:r>
              <a:rPr kumimoji="0" lang="en" sz="1467" b="0" i="0" u="none" strike="noStrike" kern="0" cap="none" spc="0" normalizeH="0" baseline="0" noProof="0">
                <a:ln>
                  <a:noFill/>
                </a:ln>
                <a:solidFill>
                  <a:srgbClr val="1A4568"/>
                </a:solidFill>
                <a:effectLst/>
                <a:uLnTx/>
                <a:uFillTx/>
                <a:latin typeface="Open Sans"/>
                <a:ea typeface="Open Sans"/>
                <a:cs typeface="Open Sans"/>
                <a:sym typeface="Open Sans"/>
              </a:rPr>
              <a:t>, including icons by </a:t>
            </a:r>
            <a:r>
              <a:rPr kumimoji="0" lang="en" sz="1467" b="1" i="0" u="none" strike="noStrike" kern="0" cap="none" spc="0" normalizeH="0" baseline="0" noProof="0">
                <a:ln>
                  <a:noFill/>
                </a:ln>
                <a:solidFill>
                  <a:srgbClr val="1A4568"/>
                </a:solidFill>
                <a:effectLst/>
                <a:uLnTx/>
                <a:uFill>
                  <a:noFill/>
                </a:uFill>
                <a:latin typeface="Open Sans"/>
                <a:ea typeface="Open Sans"/>
                <a:cs typeface="Open Sans"/>
                <a:sym typeface="Open Sans"/>
                <a:hlinkClick r:id="rId3">
                  <a:extLst>
                    <a:ext uri="{A12FA001-AC4F-418D-AE19-62706E023703}">
                      <ahyp:hlinkClr xmlns:ahyp="http://schemas.microsoft.com/office/drawing/2018/hyperlinkcolor" val="tx"/>
                    </a:ext>
                  </a:extLst>
                </a:hlinkClick>
              </a:rPr>
              <a:t>Flaticon</a:t>
            </a:r>
            <a:r>
              <a:rPr kumimoji="0" lang="en" sz="1467" b="0" i="0" u="none" strike="noStrike" kern="0" cap="none" spc="0" normalizeH="0" baseline="0" noProof="0">
                <a:ln>
                  <a:noFill/>
                </a:ln>
                <a:solidFill>
                  <a:srgbClr val="1A4568"/>
                </a:solidFill>
                <a:effectLst/>
                <a:uLnTx/>
                <a:uFillTx/>
                <a:latin typeface="Open Sans"/>
                <a:ea typeface="Open Sans"/>
                <a:cs typeface="Open Sans"/>
                <a:sym typeface="Open Sans"/>
              </a:rPr>
              <a:t>, infographics &amp; images by </a:t>
            </a:r>
            <a:r>
              <a:rPr kumimoji="0" lang="en" sz="1467" b="1" i="0" u="none" strike="noStrike" kern="0" cap="none" spc="0" normalizeH="0" baseline="0" noProof="0">
                <a:ln>
                  <a:noFill/>
                </a:ln>
                <a:solidFill>
                  <a:srgbClr val="1A4568"/>
                </a:solidFill>
                <a:effectLst/>
                <a:uLnTx/>
                <a:uFill>
                  <a:noFill/>
                </a:uFill>
                <a:latin typeface="Open Sans"/>
                <a:ea typeface="Open Sans"/>
                <a:cs typeface="Open Sans"/>
                <a:sym typeface="Open Sans"/>
                <a:hlinkClick r:id="rId4">
                  <a:extLst>
                    <a:ext uri="{A12FA001-AC4F-418D-AE19-62706E023703}">
                      <ahyp:hlinkClr xmlns:ahyp="http://schemas.microsoft.com/office/drawing/2018/hyperlinkcolor" val="tx"/>
                    </a:ext>
                  </a:extLst>
                </a:hlinkClick>
              </a:rPr>
              <a:t>Freepik</a:t>
            </a:r>
            <a:endParaRPr kumimoji="0" sz="1467" b="1" i="0" u="none" strike="noStrike" kern="0" cap="none" spc="0" normalizeH="0" baseline="0" noProof="0">
              <a:ln>
                <a:noFill/>
              </a:ln>
              <a:solidFill>
                <a:srgbClr val="1A4568"/>
              </a:solidFill>
              <a:effectLst/>
              <a:uLnTx/>
              <a:uFillTx/>
              <a:latin typeface="Open Sans"/>
              <a:ea typeface="Open Sans"/>
              <a:cs typeface="Open Sans"/>
              <a:sym typeface="Open Sans"/>
            </a:endParaRPr>
          </a:p>
        </p:txBody>
      </p:sp>
      <p:sp>
        <p:nvSpPr>
          <p:cNvPr id="415" name="Google Shape;415;p25"/>
          <p:cNvSpPr/>
          <p:nvPr/>
        </p:nvSpPr>
        <p:spPr>
          <a:xfrm rot="-5538951">
            <a:off x="-3432716" y="1373291"/>
            <a:ext cx="8510679" cy="1768005"/>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416;p25"/>
          <p:cNvSpPr/>
          <p:nvPr/>
        </p:nvSpPr>
        <p:spPr>
          <a:xfrm rot="5400000" flipH="1">
            <a:off x="-1421008" y="3655685"/>
            <a:ext cx="4797367" cy="2049775"/>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7" name="Google Shape;417;p25"/>
          <p:cNvSpPr/>
          <p:nvPr/>
        </p:nvSpPr>
        <p:spPr>
          <a:xfrm rot="5400000" flipH="1">
            <a:off x="-836683" y="5184206"/>
            <a:ext cx="2698400" cy="1428633"/>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8" name="Google Shape;418;p25"/>
          <p:cNvSpPr/>
          <p:nvPr/>
        </p:nvSpPr>
        <p:spPr>
          <a:xfrm>
            <a:off x="1029067" y="367666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9" name="Google Shape;419;p25"/>
          <p:cNvSpPr/>
          <p:nvPr/>
        </p:nvSpPr>
        <p:spPr>
          <a:xfrm>
            <a:off x="2071067" y="46034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0" name="Google Shape;420;p25"/>
          <p:cNvSpPr/>
          <p:nvPr/>
        </p:nvSpPr>
        <p:spPr>
          <a:xfrm>
            <a:off x="1072467" y="140176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1" name="Google Shape;421;p25"/>
          <p:cNvSpPr/>
          <p:nvPr/>
        </p:nvSpPr>
        <p:spPr>
          <a:xfrm>
            <a:off x="1559533" y="47350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2" name="Google Shape;422;p25"/>
          <p:cNvSpPr/>
          <p:nvPr/>
        </p:nvSpPr>
        <p:spPr>
          <a:xfrm>
            <a:off x="501984" y="95586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423" name="Google Shape;423;p25"/>
          <p:cNvGrpSpPr/>
          <p:nvPr/>
        </p:nvGrpSpPr>
        <p:grpSpPr>
          <a:xfrm rot="10800000">
            <a:off x="10261125" y="-297584"/>
            <a:ext cx="2235171" cy="9278023"/>
            <a:chOff x="-174456" y="-1522725"/>
            <a:chExt cx="1676378" cy="6958517"/>
          </a:xfrm>
        </p:grpSpPr>
        <p:sp>
          <p:nvSpPr>
            <p:cNvPr id="424" name="Google Shape;424;p25"/>
            <p:cNvSpPr/>
            <p:nvPr/>
          </p:nvSpPr>
          <p:spPr>
            <a:xfrm rot="-5538951">
              <a:off x="-2574537" y="1029968"/>
              <a:ext cx="6383009" cy="1326004"/>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5" name="Google Shape;425;p25"/>
            <p:cNvSpPr/>
            <p:nvPr/>
          </p:nvSpPr>
          <p:spPr>
            <a:xfrm rot="5400000" flipH="1">
              <a:off x="-1065756" y="2741763"/>
              <a:ext cx="3598025" cy="1537331"/>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6" name="Google Shape;426;p25"/>
            <p:cNvSpPr/>
            <p:nvPr/>
          </p:nvSpPr>
          <p:spPr>
            <a:xfrm rot="5400000" flipH="1">
              <a:off x="-627512" y="3888154"/>
              <a:ext cx="2023800" cy="1071475"/>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427" name="Google Shape;427;p25"/>
          <p:cNvSpPr/>
          <p:nvPr/>
        </p:nvSpPr>
        <p:spPr>
          <a:xfrm rot="10800000" flipH="1">
            <a:off x="10642200" y="3813900"/>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8" name="Google Shape;428;p25"/>
          <p:cNvSpPr/>
          <p:nvPr/>
        </p:nvSpPr>
        <p:spPr>
          <a:xfrm rot="10800000" flipH="1">
            <a:off x="11109400" y="2633533"/>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9" name="Google Shape;429;p25"/>
          <p:cNvSpPr/>
          <p:nvPr/>
        </p:nvSpPr>
        <p:spPr>
          <a:xfrm rot="10800000" flipH="1">
            <a:off x="10576600" y="57162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0" name="Google Shape;430;p25"/>
          <p:cNvSpPr/>
          <p:nvPr/>
        </p:nvSpPr>
        <p:spPr>
          <a:xfrm rot="10800000" flipH="1">
            <a:off x="10261133" y="23037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1" name="Google Shape;431;p25"/>
          <p:cNvSpPr/>
          <p:nvPr/>
        </p:nvSpPr>
        <p:spPr>
          <a:xfrm rot="10800000" flipH="1">
            <a:off x="11065984" y="59893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392953869"/>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showMasterSp="0" matchingName="Title and text 2">
  <p:cSld name="Title and text 2">
    <p:spTree>
      <p:nvGrpSpPr>
        <p:cNvPr id="1" name="Shape 432"/>
        <p:cNvGrpSpPr/>
        <p:nvPr/>
      </p:nvGrpSpPr>
      <p:grpSpPr>
        <a:xfrm>
          <a:off x="0" y="0"/>
          <a:ext cx="0" cy="0"/>
          <a:chOff x="0" y="0"/>
          <a:chExt cx="0" cy="0"/>
        </a:xfrm>
      </p:grpSpPr>
      <p:sp>
        <p:nvSpPr>
          <p:cNvPr id="433" name="Google Shape;433;p26"/>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atin typeface="Open Sans"/>
                <a:ea typeface="Open Sans"/>
                <a:cs typeface="Open Sans"/>
                <a:sym typeface="Open Sans"/>
              </a:defRPr>
            </a:lvl2pPr>
            <a:lvl3pPr lvl="2" rtl="0">
              <a:spcBef>
                <a:spcPts val="0"/>
              </a:spcBef>
              <a:spcAft>
                <a:spcPts val="0"/>
              </a:spcAft>
              <a:buSzPts val="3000"/>
              <a:buNone/>
              <a:defRPr>
                <a:latin typeface="Open Sans"/>
                <a:ea typeface="Open Sans"/>
                <a:cs typeface="Open Sans"/>
                <a:sym typeface="Open Sans"/>
              </a:defRPr>
            </a:lvl3pPr>
            <a:lvl4pPr lvl="3" rtl="0">
              <a:spcBef>
                <a:spcPts val="0"/>
              </a:spcBef>
              <a:spcAft>
                <a:spcPts val="0"/>
              </a:spcAft>
              <a:buSzPts val="3000"/>
              <a:buNone/>
              <a:defRPr>
                <a:latin typeface="Open Sans"/>
                <a:ea typeface="Open Sans"/>
                <a:cs typeface="Open Sans"/>
                <a:sym typeface="Open Sans"/>
              </a:defRPr>
            </a:lvl4pPr>
            <a:lvl5pPr lvl="4" rtl="0">
              <a:spcBef>
                <a:spcPts val="0"/>
              </a:spcBef>
              <a:spcAft>
                <a:spcPts val="0"/>
              </a:spcAft>
              <a:buSzPts val="3000"/>
              <a:buNone/>
              <a:defRPr>
                <a:latin typeface="Open Sans"/>
                <a:ea typeface="Open Sans"/>
                <a:cs typeface="Open Sans"/>
                <a:sym typeface="Open Sans"/>
              </a:defRPr>
            </a:lvl5pPr>
            <a:lvl6pPr lvl="5" rtl="0">
              <a:spcBef>
                <a:spcPts val="0"/>
              </a:spcBef>
              <a:spcAft>
                <a:spcPts val="0"/>
              </a:spcAft>
              <a:buSzPts val="3000"/>
              <a:buNone/>
              <a:defRPr>
                <a:latin typeface="Open Sans"/>
                <a:ea typeface="Open Sans"/>
                <a:cs typeface="Open Sans"/>
                <a:sym typeface="Open Sans"/>
              </a:defRPr>
            </a:lvl6pPr>
            <a:lvl7pPr lvl="6" rtl="0">
              <a:spcBef>
                <a:spcPts val="0"/>
              </a:spcBef>
              <a:spcAft>
                <a:spcPts val="0"/>
              </a:spcAft>
              <a:buSzPts val="3000"/>
              <a:buNone/>
              <a:defRPr>
                <a:latin typeface="Open Sans"/>
                <a:ea typeface="Open Sans"/>
                <a:cs typeface="Open Sans"/>
                <a:sym typeface="Open Sans"/>
              </a:defRPr>
            </a:lvl7pPr>
            <a:lvl8pPr lvl="7" rtl="0">
              <a:spcBef>
                <a:spcPts val="0"/>
              </a:spcBef>
              <a:spcAft>
                <a:spcPts val="0"/>
              </a:spcAft>
              <a:buSzPts val="3000"/>
              <a:buNone/>
              <a:defRPr>
                <a:latin typeface="Open Sans"/>
                <a:ea typeface="Open Sans"/>
                <a:cs typeface="Open Sans"/>
                <a:sym typeface="Open Sans"/>
              </a:defRPr>
            </a:lvl8pPr>
            <a:lvl9pPr lvl="8" rtl="0">
              <a:spcBef>
                <a:spcPts val="0"/>
              </a:spcBef>
              <a:spcAft>
                <a:spcPts val="0"/>
              </a:spcAft>
              <a:buSzPts val="3000"/>
              <a:buNone/>
              <a:defRPr>
                <a:latin typeface="Open Sans"/>
                <a:ea typeface="Open Sans"/>
                <a:cs typeface="Open Sans"/>
                <a:sym typeface="Open Sans"/>
              </a:defRPr>
            </a:lvl9pPr>
          </a:lstStyle>
          <a:p>
            <a:endParaRPr/>
          </a:p>
        </p:txBody>
      </p:sp>
      <p:sp>
        <p:nvSpPr>
          <p:cNvPr id="434" name="Google Shape;434;p26"/>
          <p:cNvSpPr txBox="1">
            <a:spLocks noGrp="1"/>
          </p:cNvSpPr>
          <p:nvPr>
            <p:ph type="subTitle" idx="1"/>
          </p:nvPr>
        </p:nvSpPr>
        <p:spPr>
          <a:xfrm>
            <a:off x="2820767" y="2047267"/>
            <a:ext cx="2677200" cy="476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435" name="Google Shape;435;p26"/>
          <p:cNvSpPr txBox="1">
            <a:spLocks noGrp="1"/>
          </p:cNvSpPr>
          <p:nvPr>
            <p:ph type="subTitle" idx="2"/>
          </p:nvPr>
        </p:nvSpPr>
        <p:spPr>
          <a:xfrm>
            <a:off x="2688467" y="2860533"/>
            <a:ext cx="6815200" cy="239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436" name="Google Shape;436;p26"/>
          <p:cNvSpPr/>
          <p:nvPr/>
        </p:nvSpPr>
        <p:spPr>
          <a:xfrm flipH="1">
            <a:off x="-238056" y="-157720"/>
            <a:ext cx="4272457" cy="2201519"/>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7" name="Google Shape;437;p26"/>
          <p:cNvSpPr/>
          <p:nvPr/>
        </p:nvSpPr>
        <p:spPr>
          <a:xfrm rot="10800000" flipH="1">
            <a:off x="-371096" y="-96892"/>
            <a:ext cx="3227363" cy="1378957"/>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8" name="Google Shape;438;p26"/>
          <p:cNvSpPr/>
          <p:nvPr/>
        </p:nvSpPr>
        <p:spPr>
          <a:xfrm rot="-10484947">
            <a:off x="-979919" y="-549076"/>
            <a:ext cx="2457908" cy="11590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9" name="Google Shape;439;p26"/>
          <p:cNvSpPr/>
          <p:nvPr/>
        </p:nvSpPr>
        <p:spPr>
          <a:xfrm rot="10800000" flipH="1">
            <a:off x="2296317" y="610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0" name="Google Shape;440;p26"/>
          <p:cNvSpPr/>
          <p:nvPr/>
        </p:nvSpPr>
        <p:spPr>
          <a:xfrm rot="10800000" flipH="1">
            <a:off x="1109768" y="92954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1" name="Google Shape;441;p26"/>
          <p:cNvSpPr/>
          <p:nvPr/>
        </p:nvSpPr>
        <p:spPr>
          <a:xfrm rot="10800000" flipH="1">
            <a:off x="82068" y="210924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559784657"/>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matchingName="Title and two columns 3">
  <p:cSld name="Title and two columns 3">
    <p:spTree>
      <p:nvGrpSpPr>
        <p:cNvPr id="1" name="Shape 442"/>
        <p:cNvGrpSpPr/>
        <p:nvPr/>
      </p:nvGrpSpPr>
      <p:grpSpPr>
        <a:xfrm>
          <a:off x="0" y="0"/>
          <a:ext cx="0" cy="0"/>
          <a:chOff x="0" y="0"/>
          <a:chExt cx="0" cy="0"/>
        </a:xfrm>
      </p:grpSpPr>
      <p:sp>
        <p:nvSpPr>
          <p:cNvPr id="443" name="Google Shape;443;p27"/>
          <p:cNvSpPr txBox="1">
            <a:spLocks noGrp="1"/>
          </p:cNvSpPr>
          <p:nvPr>
            <p:ph type="title"/>
          </p:nvPr>
        </p:nvSpPr>
        <p:spPr>
          <a:xfrm>
            <a:off x="4141267" y="484367"/>
            <a:ext cx="39096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444" name="Google Shape;444;p27"/>
          <p:cNvSpPr txBox="1">
            <a:spLocks noGrp="1"/>
          </p:cNvSpPr>
          <p:nvPr>
            <p:ph type="subTitle" idx="1"/>
          </p:nvPr>
        </p:nvSpPr>
        <p:spPr>
          <a:xfrm>
            <a:off x="1013700" y="2047267"/>
            <a:ext cx="2677200" cy="476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445" name="Google Shape;445;p27"/>
          <p:cNvSpPr txBox="1">
            <a:spLocks noGrp="1"/>
          </p:cNvSpPr>
          <p:nvPr>
            <p:ph type="subTitle" idx="2"/>
          </p:nvPr>
        </p:nvSpPr>
        <p:spPr>
          <a:xfrm>
            <a:off x="720000" y="2860533"/>
            <a:ext cx="5112000" cy="2349200"/>
          </a:xfrm>
          <a:prstGeom prst="rect">
            <a:avLst/>
          </a:prstGeom>
        </p:spPr>
        <p:txBody>
          <a:bodyPr spcFirstLastPara="1" wrap="square" lIns="91425" tIns="91425" rIns="91425" bIns="91425" anchor="t" anchorCtr="0">
            <a:noAutofit/>
          </a:bodyPr>
          <a:lstStyle>
            <a:lvl1pPr marR="67732" lvl="0" rtl="0">
              <a:lnSpc>
                <a:spcPct val="100000"/>
              </a:lnSpc>
              <a:spcBef>
                <a:spcPts val="0"/>
              </a:spcBef>
              <a:spcAft>
                <a:spcPts val="0"/>
              </a:spcAft>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446" name="Google Shape;446;p27"/>
          <p:cNvSpPr txBox="1">
            <a:spLocks noGrp="1"/>
          </p:cNvSpPr>
          <p:nvPr>
            <p:ph type="subTitle" idx="3"/>
          </p:nvPr>
        </p:nvSpPr>
        <p:spPr>
          <a:xfrm>
            <a:off x="6085600" y="2047267"/>
            <a:ext cx="2677200" cy="476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447" name="Google Shape;447;p27"/>
          <p:cNvSpPr txBox="1">
            <a:spLocks noGrp="1"/>
          </p:cNvSpPr>
          <p:nvPr>
            <p:ph type="subTitle" idx="4"/>
          </p:nvPr>
        </p:nvSpPr>
        <p:spPr>
          <a:xfrm>
            <a:off x="5920800" y="2860533"/>
            <a:ext cx="5112000" cy="2349200"/>
          </a:xfrm>
          <a:prstGeom prst="rect">
            <a:avLst/>
          </a:prstGeom>
        </p:spPr>
        <p:txBody>
          <a:bodyPr spcFirstLastPara="1" wrap="square" lIns="91425" tIns="91425" rIns="91425" bIns="91425" anchor="t" anchorCtr="0">
            <a:noAutofit/>
          </a:bodyPr>
          <a:lstStyle>
            <a:lvl1pPr marR="67732" lvl="0" rtl="0">
              <a:lnSpc>
                <a:spcPct val="100000"/>
              </a:lnSpc>
              <a:spcBef>
                <a:spcPts val="0"/>
              </a:spcBef>
              <a:spcAft>
                <a:spcPts val="0"/>
              </a:spcAft>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448" name="Google Shape;448;p27"/>
          <p:cNvSpPr/>
          <p:nvPr/>
        </p:nvSpPr>
        <p:spPr>
          <a:xfrm>
            <a:off x="8109436" y="-157720"/>
            <a:ext cx="4272457" cy="2201519"/>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9" name="Google Shape;449;p27"/>
          <p:cNvSpPr/>
          <p:nvPr/>
        </p:nvSpPr>
        <p:spPr>
          <a:xfrm rot="10800000">
            <a:off x="9287568" y="-96892"/>
            <a:ext cx="3227363" cy="1378957"/>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0" name="Google Shape;450;p27"/>
          <p:cNvSpPr/>
          <p:nvPr/>
        </p:nvSpPr>
        <p:spPr>
          <a:xfrm rot="10484947" flipH="1">
            <a:off x="10665847" y="-549076"/>
            <a:ext cx="2457908" cy="11590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1" name="Google Shape;451;p27"/>
          <p:cNvSpPr/>
          <p:nvPr/>
        </p:nvSpPr>
        <p:spPr>
          <a:xfrm rot="10800000">
            <a:off x="9629517" y="610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2" name="Google Shape;452;p27"/>
          <p:cNvSpPr/>
          <p:nvPr/>
        </p:nvSpPr>
        <p:spPr>
          <a:xfrm rot="10800000">
            <a:off x="10902867" y="92954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3" name="Google Shape;453;p27"/>
          <p:cNvSpPr/>
          <p:nvPr/>
        </p:nvSpPr>
        <p:spPr>
          <a:xfrm rot="10800000">
            <a:off x="11930567" y="210924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635250672"/>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preserve="1" userDrawn="1">
  <p:cSld name="Agenda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348603855"/>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preserve="1" userDrawn="1">
  <p:cSld name="1_Agenda Layout">
    <p:spTree>
      <p:nvGrpSpPr>
        <p:cNvPr id="1" name=""/>
        <p:cNvGrpSpPr/>
        <p:nvPr/>
      </p:nvGrpSpPr>
      <p:grpSpPr>
        <a:xfrm>
          <a:off x="0" y="0"/>
          <a:ext cx="0" cy="0"/>
          <a:chOff x="0" y="0"/>
          <a:chExt cx="0" cy="0"/>
        </a:xfrm>
      </p:grpSpPr>
      <p:sp>
        <p:nvSpPr>
          <p:cNvPr id="2" name="Rectangle 1"/>
          <p:cNvSpPr/>
          <p:nvPr userDrawn="1"/>
        </p:nvSpPr>
        <p:spPr>
          <a:xfrm>
            <a:off x="0" y="0"/>
            <a:ext cx="12192000" cy="6858000"/>
          </a:xfrm>
          <a:prstGeom prst="rect">
            <a:avLst/>
          </a:prstGeom>
          <a:solidFill>
            <a:schemeClr val="bg1">
              <a:alpha val="8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a:ln>
                <a:noFill/>
              </a:ln>
              <a:solidFill>
                <a:prstClr val="white"/>
              </a:solidFill>
              <a:effectLst/>
              <a:uLnTx/>
              <a:uFillTx/>
              <a:latin typeface="Arial"/>
              <a:cs typeface="+mn-cs"/>
            </a:endParaRPr>
          </a:p>
        </p:txBody>
      </p:sp>
      <p:sp>
        <p:nvSpPr>
          <p:cNvPr id="3" name="Text Placeholder 9"/>
          <p:cNvSpPr>
            <a:spLocks noGrp="1"/>
          </p:cNvSpPr>
          <p:nvPr>
            <p:ph type="body" sz="quarter" idx="10" hasCustomPrompt="1"/>
          </p:nvPr>
        </p:nvSpPr>
        <p:spPr>
          <a:xfrm>
            <a:off x="431371" y="164638"/>
            <a:ext cx="9793088" cy="768085"/>
          </a:xfrm>
          <a:prstGeom prst="rect">
            <a:avLst/>
          </a:prstGeom>
        </p:spPr>
        <p:txBody>
          <a:bodyPr anchor="ctr"/>
          <a:lstStyle>
            <a:lvl1pPr marL="0" indent="0" algn="l">
              <a:buNone/>
              <a:defRPr sz="4800" b="0" baseline="0">
                <a:latin typeface="+mj-lt"/>
                <a:cs typeface="Arial" pitchFamily="34" charset="0"/>
              </a:defRPr>
            </a:lvl1pPr>
          </a:lstStyle>
          <a:p>
            <a:pPr lvl="0"/>
            <a:r>
              <a:rPr lang="en-US" altLang="ko-KR"/>
              <a:t>BASIC LAYOUT</a:t>
            </a:r>
          </a:p>
        </p:txBody>
      </p:sp>
      <p:pic>
        <p:nvPicPr>
          <p:cNvPr id="4" name="Picture 2" descr="E:\002-KIMS BUSINESS\007-02-Fullslidesppt-Contents\20161216\Stethoscope as symbol of medicine PowerPoint Templates\main-item-01.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0700497" y="164637"/>
            <a:ext cx="1311368" cy="973283"/>
          </a:xfrm>
          <a:prstGeom prst="rect">
            <a:avLst/>
          </a:prstGeom>
          <a:noFill/>
          <a:extLst>
            <a:ext uri="{909E8E84-426E-40DD-AFC4-6F175D3DCCD1}">
              <a14:hiddenFill xmlns:a14="http://schemas.microsoft.com/office/drawing/2010/main">
                <a:solidFill>
                  <a:srgbClr val="FFFFFF"/>
                </a:solidFill>
              </a14:hiddenFill>
            </a:ext>
          </a:extLst>
        </p:spPr>
      </p:pic>
      <p:cxnSp>
        <p:nvCxnSpPr>
          <p:cNvPr id="5" name="Straight Connector 4"/>
          <p:cNvCxnSpPr/>
          <p:nvPr userDrawn="1"/>
        </p:nvCxnSpPr>
        <p:spPr>
          <a:xfrm>
            <a:off x="-8043" y="1089693"/>
            <a:ext cx="10232501" cy="0"/>
          </a:xfrm>
          <a:prstGeom prst="line">
            <a:avLst/>
          </a:prstGeom>
          <a:ln w="1905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92137086"/>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showMasterSp="0" preserve="1" userDrawn="1">
  <p:cSld name="5_Agenda Layout">
    <p:spTree>
      <p:nvGrpSpPr>
        <p:cNvPr id="1" name=""/>
        <p:cNvGrpSpPr/>
        <p:nvPr/>
      </p:nvGrpSpPr>
      <p:grpSpPr>
        <a:xfrm>
          <a:off x="0" y="0"/>
          <a:ext cx="0" cy="0"/>
          <a:chOff x="0" y="0"/>
          <a:chExt cx="0" cy="0"/>
        </a:xfrm>
      </p:grpSpPr>
      <p:sp>
        <p:nvSpPr>
          <p:cNvPr id="2" name="Rectangle 1"/>
          <p:cNvSpPr/>
          <p:nvPr userDrawn="1"/>
        </p:nvSpPr>
        <p:spPr>
          <a:xfrm>
            <a:off x="0" y="0"/>
            <a:ext cx="12192000" cy="6858000"/>
          </a:xfrm>
          <a:prstGeom prst="rect">
            <a:avLst/>
          </a:pr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a:ln>
                <a:noFill/>
              </a:ln>
              <a:solidFill>
                <a:prstClr val="white"/>
              </a:solidFill>
              <a:effectLst/>
              <a:uLnTx/>
              <a:uFillTx/>
              <a:latin typeface="Arial"/>
              <a:cs typeface="+mn-cs"/>
            </a:endParaRPr>
          </a:p>
        </p:txBody>
      </p:sp>
      <p:sp>
        <p:nvSpPr>
          <p:cNvPr id="3" name="Rectangle 2"/>
          <p:cNvSpPr/>
          <p:nvPr userDrawn="1"/>
        </p:nvSpPr>
        <p:spPr>
          <a:xfrm>
            <a:off x="3887755" y="0"/>
            <a:ext cx="8304245" cy="6858000"/>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a:ln>
                <a:noFill/>
              </a:ln>
              <a:solidFill>
                <a:prstClr val="white"/>
              </a:solidFill>
              <a:effectLst/>
              <a:uLnTx/>
              <a:uFillTx/>
              <a:latin typeface="Arial"/>
              <a:cs typeface="+mn-cs"/>
            </a:endParaRPr>
          </a:p>
        </p:txBody>
      </p:sp>
      <p:sp>
        <p:nvSpPr>
          <p:cNvPr id="5" name="Text Placeholder 9">
            <a:extLst>
              <a:ext uri="{FF2B5EF4-FFF2-40B4-BE49-F238E27FC236}">
                <a16:creationId xmlns:a16="http://schemas.microsoft.com/office/drawing/2014/main" id="{87013D31-6B1B-457D-A2E1-324A15BA2C59}"/>
              </a:ext>
            </a:extLst>
          </p:cNvPr>
          <p:cNvSpPr>
            <a:spLocks noGrp="1"/>
          </p:cNvSpPr>
          <p:nvPr>
            <p:ph type="body" sz="quarter" idx="10" hasCustomPrompt="1"/>
          </p:nvPr>
        </p:nvSpPr>
        <p:spPr>
          <a:xfrm>
            <a:off x="143339" y="3621021"/>
            <a:ext cx="3744416" cy="2784640"/>
          </a:xfrm>
          <a:prstGeom prst="rect">
            <a:avLst/>
          </a:prstGeom>
        </p:spPr>
        <p:txBody>
          <a:bodyPr anchor="ctr"/>
          <a:lstStyle>
            <a:lvl1pPr marL="0" indent="0" algn="l">
              <a:buNone/>
              <a:defRPr sz="4800" b="0" baseline="0">
                <a:solidFill>
                  <a:schemeClr val="tx1">
                    <a:lumMod val="75000"/>
                    <a:lumOff val="2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2246898156"/>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showMasterSp="0" preserve="1" userDrawn="1">
  <p:cSld name="6_Agenda Layout">
    <p:spTree>
      <p:nvGrpSpPr>
        <p:cNvPr id="1" name=""/>
        <p:cNvGrpSpPr/>
        <p:nvPr/>
      </p:nvGrpSpPr>
      <p:grpSpPr>
        <a:xfrm>
          <a:off x="0" y="0"/>
          <a:ext cx="0" cy="0"/>
          <a:chOff x="0" y="0"/>
          <a:chExt cx="0" cy="0"/>
        </a:xfrm>
      </p:grpSpPr>
      <p:sp>
        <p:nvSpPr>
          <p:cNvPr id="2" name="Rectangle 1"/>
          <p:cNvSpPr/>
          <p:nvPr userDrawn="1"/>
        </p:nvSpPr>
        <p:spPr>
          <a:xfrm>
            <a:off x="4271797" y="0"/>
            <a:ext cx="7920203" cy="6858000"/>
          </a:xfrm>
          <a:prstGeom prst="rect">
            <a:avLst/>
          </a:prstGeom>
          <a:solidFill>
            <a:schemeClr val="accent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a:ln>
                <a:noFill/>
              </a:ln>
              <a:solidFill>
                <a:prstClr val="white"/>
              </a:solidFill>
              <a:effectLst/>
              <a:uLnTx/>
              <a:uFillTx/>
              <a:latin typeface="Arial"/>
              <a:cs typeface="+mn-cs"/>
            </a:endParaRPr>
          </a:p>
        </p:txBody>
      </p:sp>
      <p:sp>
        <p:nvSpPr>
          <p:cNvPr id="3" name="Text Placeholder 9"/>
          <p:cNvSpPr>
            <a:spLocks noGrp="1"/>
          </p:cNvSpPr>
          <p:nvPr>
            <p:ph type="body" sz="quarter" idx="10" hasCustomPrompt="1"/>
          </p:nvPr>
        </p:nvSpPr>
        <p:spPr>
          <a:xfrm>
            <a:off x="4559830" y="164638"/>
            <a:ext cx="7392821" cy="768085"/>
          </a:xfrm>
          <a:prstGeom prst="rect">
            <a:avLst/>
          </a:prstGeom>
        </p:spPr>
        <p:txBody>
          <a:bodyPr anchor="ctr"/>
          <a:lstStyle>
            <a:lvl1pPr marL="0" indent="0" algn="l">
              <a:buNone/>
              <a:defRPr sz="4800" b="0" baseline="0">
                <a:solidFill>
                  <a:schemeClr val="tx1">
                    <a:lumMod val="75000"/>
                    <a:lumOff val="2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1122273554"/>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showMasterSp="0" preserve="1" userDrawn="1">
  <p:cSld name="2_Basic Layout">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431371" y="164638"/>
            <a:ext cx="9793088" cy="768085"/>
          </a:xfrm>
          <a:prstGeom prst="rect">
            <a:avLst/>
          </a:prstGeom>
        </p:spPr>
        <p:txBody>
          <a:bodyPr anchor="ctr"/>
          <a:lstStyle>
            <a:lvl1pPr marL="0" indent="0" algn="l">
              <a:buNone/>
              <a:defRPr sz="4800" b="0" baseline="0">
                <a:latin typeface="+mj-lt"/>
                <a:cs typeface="Arial" pitchFamily="34" charset="0"/>
              </a:defRPr>
            </a:lvl1pPr>
          </a:lstStyle>
          <a:p>
            <a:pPr lvl="0"/>
            <a:r>
              <a:rPr lang="en-US" altLang="ko-KR"/>
              <a:t>BASIC LAYOUT</a:t>
            </a:r>
          </a:p>
        </p:txBody>
      </p:sp>
      <p:pic>
        <p:nvPicPr>
          <p:cNvPr id="4" name="Picture 2" descr="E:\002-KIMS BUSINESS\007-02-Fullslidesppt-Contents\20161216\Stethoscope as symbol of medicine PowerPoint Templates\main-item-01.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0700497" y="164637"/>
            <a:ext cx="1311368" cy="973283"/>
          </a:xfrm>
          <a:prstGeom prst="rect">
            <a:avLst/>
          </a:prstGeom>
          <a:noFill/>
          <a:extLst>
            <a:ext uri="{909E8E84-426E-40DD-AFC4-6F175D3DCCD1}">
              <a14:hiddenFill xmlns:a14="http://schemas.microsoft.com/office/drawing/2010/main">
                <a:solidFill>
                  <a:srgbClr val="FFFFFF"/>
                </a:solidFill>
              </a14:hiddenFill>
            </a:ext>
          </a:extLst>
        </p:spPr>
      </p:pic>
      <p:cxnSp>
        <p:nvCxnSpPr>
          <p:cNvPr id="5" name="Straight Connector 4"/>
          <p:cNvCxnSpPr/>
          <p:nvPr userDrawn="1"/>
        </p:nvCxnSpPr>
        <p:spPr>
          <a:xfrm>
            <a:off x="-8043" y="1089693"/>
            <a:ext cx="10232501" cy="0"/>
          </a:xfrm>
          <a:prstGeom prst="line">
            <a:avLst/>
          </a:prstGeom>
          <a:ln w="1905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58675606"/>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showMasterSp="0" preserve="1" userDrawn="1">
  <p:cSld name="1_Basic Layout">
    <p:spTree>
      <p:nvGrpSpPr>
        <p:cNvPr id="1" name=""/>
        <p:cNvGrpSpPr/>
        <p:nvPr/>
      </p:nvGrpSpPr>
      <p:grpSpPr>
        <a:xfrm>
          <a:off x="0" y="0"/>
          <a:ext cx="0" cy="0"/>
          <a:chOff x="0" y="0"/>
          <a:chExt cx="0" cy="0"/>
        </a:xfrm>
      </p:grpSpPr>
      <p:sp>
        <p:nvSpPr>
          <p:cNvPr id="2" name="Rectangle 1"/>
          <p:cNvSpPr/>
          <p:nvPr userDrawn="1"/>
        </p:nvSpPr>
        <p:spPr>
          <a:xfrm>
            <a:off x="-8043" y="0"/>
            <a:ext cx="2455637" cy="6858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a:ln>
                <a:noFill/>
              </a:ln>
              <a:solidFill>
                <a:prstClr val="white"/>
              </a:solidFill>
              <a:effectLst/>
              <a:uLnTx/>
              <a:uFillTx/>
              <a:latin typeface="Arial"/>
              <a:cs typeface="+mn-cs"/>
            </a:endParaRPr>
          </a:p>
        </p:txBody>
      </p:sp>
      <p:sp>
        <p:nvSpPr>
          <p:cNvPr id="10" name="Text Placeholder 9"/>
          <p:cNvSpPr>
            <a:spLocks noGrp="1"/>
          </p:cNvSpPr>
          <p:nvPr>
            <p:ph type="body" sz="quarter" idx="10" hasCustomPrompt="1"/>
          </p:nvPr>
        </p:nvSpPr>
        <p:spPr>
          <a:xfrm>
            <a:off x="2735627" y="164638"/>
            <a:ext cx="9217024" cy="768085"/>
          </a:xfrm>
          <a:prstGeom prst="rect">
            <a:avLst/>
          </a:prstGeom>
        </p:spPr>
        <p:txBody>
          <a:bodyPr anchor="ctr"/>
          <a:lstStyle>
            <a:lvl1pPr marL="0" indent="0" algn="l">
              <a:buNone/>
              <a:defRPr sz="4800" b="0" baseline="0">
                <a:solidFill>
                  <a:schemeClr val="tx1">
                    <a:lumMod val="75000"/>
                    <a:lumOff val="25000"/>
                  </a:schemeClr>
                </a:solidFill>
                <a:latin typeface="+mj-lt"/>
                <a:cs typeface="Arial" pitchFamily="34" charset="0"/>
              </a:defRPr>
            </a:lvl1pPr>
          </a:lstStyle>
          <a:p>
            <a:pPr lvl="0"/>
            <a:r>
              <a:rPr lang="en-US" altLang="ko-KR"/>
              <a:t>BASIC LAYOUT</a:t>
            </a:r>
          </a:p>
        </p:txBody>
      </p:sp>
      <p:pic>
        <p:nvPicPr>
          <p:cNvPr id="4" name="Picture 2" descr="E:\002-KIMS BUSINESS\007-02-Fullslidesppt-Contents\20161216\Stethoscope as symbol of medicine PowerPoint Templates\main-item-01.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76000" y="5157192"/>
            <a:ext cx="1687552" cy="125248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6405111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preserve="1"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123478"/>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Icon Sets Layout</a:t>
            </a:r>
          </a:p>
        </p:txBody>
      </p:sp>
      <p:sp>
        <p:nvSpPr>
          <p:cNvPr id="3" name="Rounded Rectangle 2"/>
          <p:cNvSpPr/>
          <p:nvPr userDrawn="1"/>
        </p:nvSpPr>
        <p:spPr>
          <a:xfrm>
            <a:off x="354010" y="1131591"/>
            <a:ext cx="3560767" cy="540256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4" name="Rounded Rectangle 3"/>
          <p:cNvSpPr/>
          <p:nvPr userDrawn="1"/>
        </p:nvSpPr>
        <p:spPr>
          <a:xfrm>
            <a:off x="531933" y="1347500"/>
            <a:ext cx="153868" cy="50152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5" name="Half Frame 4"/>
          <p:cNvSpPr/>
          <p:nvPr userDrawn="1"/>
        </p:nvSpPr>
        <p:spPr>
          <a:xfrm rot="5400000">
            <a:off x="3057177" y="1276653"/>
            <a:ext cx="685849" cy="685148"/>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black">
                  <a:lumMod val="85000"/>
                  <a:lumOff val="15000"/>
                </a:prstClr>
              </a:solidFill>
              <a:effectLst/>
              <a:uLnTx/>
              <a:uFillTx/>
              <a:latin typeface="Arial"/>
              <a:cs typeface="+mn-cs"/>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711704" y="1637214"/>
            <a:ext cx="2232248" cy="523220"/>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You can Resize without losing quality</a:t>
            </a:r>
            <a:endParaRPr kumimoji="0" lang="ko-KR" altLang="en-US" sz="1400" b="1"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711704" y="2127463"/>
            <a:ext cx="2232248" cy="738664"/>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You can Change Fill Color &amp;</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Line Color</a:t>
            </a:r>
            <a:endParaRPr kumimoji="0" lang="ko-KR" altLang="en-US" sz="1400" b="1"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721229" y="5808438"/>
            <a:ext cx="2232000" cy="307777"/>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0" i="0" u="none" strike="noStrike" kern="1200" cap="none" spc="0" normalizeH="0" baseline="0" noProof="0">
                <a:ln>
                  <a:noFill/>
                </a:ln>
                <a:solidFill>
                  <a:prstClr val="white"/>
                </a:solidFill>
                <a:effectLst/>
                <a:uLnTx/>
                <a:uFillTx/>
                <a:latin typeface="Arial" pitchFamily="34" charset="0"/>
                <a:cs typeface="Arial" pitchFamily="34" charset="0"/>
              </a:rPr>
              <a:t>www.allppt.com</a:t>
            </a:r>
            <a:endParaRPr kumimoji="0" lang="ko-KR" altLang="en-US" sz="1400" b="0"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721229" y="4450324"/>
            <a:ext cx="2717296" cy="1384995"/>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a:ln>
                  <a:noFill/>
                </a:ln>
                <a:solidFill>
                  <a:prstClr val="white"/>
                </a:solidFill>
                <a:effectLst/>
                <a:uLnTx/>
                <a:uFillTx/>
                <a:latin typeface="Arial"/>
                <a:ea typeface="+mn-ea"/>
                <a:cs typeface="Arial" pitchFamily="34" charset="0"/>
              </a:rPr>
              <a:t>FREE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a:ln>
                  <a:noFill/>
                </a:ln>
                <a:solidFill>
                  <a:prstClr val="white"/>
                </a:solidFill>
                <a:effectLst/>
                <a:uLnTx/>
                <a:uFillTx/>
                <a:latin typeface="Arial"/>
                <a:ea typeface="+mn-ea"/>
                <a:cs typeface="Arial" pitchFamily="34" charset="0"/>
              </a:rPr>
              <a:t>PPT TEMPLATES</a:t>
            </a:r>
          </a:p>
        </p:txBody>
      </p:sp>
    </p:spTree>
    <p:extLst>
      <p:ext uri="{BB962C8B-B14F-4D97-AF65-F5344CB8AC3E}">
        <p14:creationId xmlns:p14="http://schemas.microsoft.com/office/powerpoint/2010/main" val="1834039800"/>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showMasterSp="0" preserve="1" userDrawn="1">
  <p:cSld name="3_Agenda Layout">
    <p:spTree>
      <p:nvGrpSpPr>
        <p:cNvPr id="1" name=""/>
        <p:cNvGrpSpPr/>
        <p:nvPr/>
      </p:nvGrpSpPr>
      <p:grpSpPr>
        <a:xfrm>
          <a:off x="0" y="0"/>
          <a:ext cx="0" cy="0"/>
          <a:chOff x="0" y="0"/>
          <a:chExt cx="0" cy="0"/>
        </a:xfrm>
      </p:grpSpPr>
      <p:sp>
        <p:nvSpPr>
          <p:cNvPr id="2" name="Rectangle 1"/>
          <p:cNvSpPr/>
          <p:nvPr userDrawn="1"/>
        </p:nvSpPr>
        <p:spPr>
          <a:xfrm>
            <a:off x="0" y="0"/>
            <a:ext cx="12192000" cy="6858000"/>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a:ln>
                <a:noFill/>
              </a:ln>
              <a:solidFill>
                <a:prstClr val="white"/>
              </a:solidFill>
              <a:effectLst/>
              <a:uLnTx/>
              <a:uFillTx/>
              <a:latin typeface="Arial"/>
              <a:cs typeface="+mn-cs"/>
            </a:endParaRPr>
          </a:p>
        </p:txBody>
      </p:sp>
      <p:sp>
        <p:nvSpPr>
          <p:cNvPr id="3" name="Text Placeholder 9"/>
          <p:cNvSpPr>
            <a:spLocks noGrp="1"/>
          </p:cNvSpPr>
          <p:nvPr>
            <p:ph type="body" sz="quarter" idx="10" hasCustomPrompt="1"/>
          </p:nvPr>
        </p:nvSpPr>
        <p:spPr>
          <a:xfrm>
            <a:off x="431371" y="164638"/>
            <a:ext cx="9793088" cy="768085"/>
          </a:xfrm>
          <a:prstGeom prst="rect">
            <a:avLst/>
          </a:prstGeom>
        </p:spPr>
        <p:txBody>
          <a:bodyPr anchor="ctr"/>
          <a:lstStyle>
            <a:lvl1pPr marL="0" indent="0" algn="l">
              <a:buNone/>
              <a:defRPr sz="4800" b="0" baseline="0">
                <a:solidFill>
                  <a:schemeClr val="tx1">
                    <a:lumMod val="75000"/>
                    <a:lumOff val="25000"/>
                  </a:schemeClr>
                </a:solidFill>
                <a:latin typeface="+mj-lt"/>
                <a:cs typeface="Arial" pitchFamily="34" charset="0"/>
              </a:defRPr>
            </a:lvl1pPr>
          </a:lstStyle>
          <a:p>
            <a:pPr lvl="0"/>
            <a:r>
              <a:rPr lang="en-US" altLang="ko-KR"/>
              <a:t>BASIC LAYOUT</a:t>
            </a:r>
          </a:p>
        </p:txBody>
      </p:sp>
      <p:pic>
        <p:nvPicPr>
          <p:cNvPr id="4" name="Picture 2" descr="E:\002-KIMS BUSINESS\007-02-Fullslidesppt-Contents\20161216\Stethoscope as symbol of medicine PowerPoint Templates\main-item-01.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0700497" y="164637"/>
            <a:ext cx="1311368" cy="973283"/>
          </a:xfrm>
          <a:prstGeom prst="rect">
            <a:avLst/>
          </a:prstGeom>
          <a:noFill/>
          <a:extLst>
            <a:ext uri="{909E8E84-426E-40DD-AFC4-6F175D3DCCD1}">
              <a14:hiddenFill xmlns:a14="http://schemas.microsoft.com/office/drawing/2010/main">
                <a:solidFill>
                  <a:srgbClr val="FFFFFF"/>
                </a:solidFill>
              </a14:hiddenFill>
            </a:ext>
          </a:extLst>
        </p:spPr>
      </p:pic>
      <p:cxnSp>
        <p:nvCxnSpPr>
          <p:cNvPr id="5" name="Straight Connector 4"/>
          <p:cNvCxnSpPr/>
          <p:nvPr userDrawn="1"/>
        </p:nvCxnSpPr>
        <p:spPr>
          <a:xfrm>
            <a:off x="-8043" y="1089693"/>
            <a:ext cx="10232501" cy="0"/>
          </a:xfrm>
          <a:prstGeom prst="line">
            <a:avLst/>
          </a:prstGeom>
          <a:ln w="1905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74752359"/>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showMasterSp="0" preserve="1" userDrawn="1">
  <p:cSld name="7_Agenda Layout">
    <p:spTree>
      <p:nvGrpSpPr>
        <p:cNvPr id="1" name=""/>
        <p:cNvGrpSpPr/>
        <p:nvPr/>
      </p:nvGrpSpPr>
      <p:grpSpPr>
        <a:xfrm>
          <a:off x="0" y="0"/>
          <a:ext cx="0" cy="0"/>
          <a:chOff x="0" y="0"/>
          <a:chExt cx="0" cy="0"/>
        </a:xfrm>
      </p:grpSpPr>
      <p:sp>
        <p:nvSpPr>
          <p:cNvPr id="2" name="Rectangle 1"/>
          <p:cNvSpPr/>
          <p:nvPr userDrawn="1"/>
        </p:nvSpPr>
        <p:spPr>
          <a:xfrm>
            <a:off x="0" y="0"/>
            <a:ext cx="12192000" cy="6858000"/>
          </a:xfrm>
          <a:prstGeom prst="rect">
            <a:avLst/>
          </a:prstGeom>
          <a:solidFill>
            <a:schemeClr val="bg1">
              <a:alpha val="8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a:ln>
                <a:noFill/>
              </a:ln>
              <a:solidFill>
                <a:prstClr val="white"/>
              </a:solidFill>
              <a:effectLst/>
              <a:uLnTx/>
              <a:uFillTx/>
              <a:latin typeface="Arial"/>
              <a:cs typeface="+mn-cs"/>
            </a:endParaRPr>
          </a:p>
        </p:txBody>
      </p:sp>
      <p:sp>
        <p:nvSpPr>
          <p:cNvPr id="3" name="Text Placeholder 9"/>
          <p:cNvSpPr>
            <a:spLocks noGrp="1"/>
          </p:cNvSpPr>
          <p:nvPr>
            <p:ph type="body" sz="quarter" idx="10" hasCustomPrompt="1"/>
          </p:nvPr>
        </p:nvSpPr>
        <p:spPr>
          <a:xfrm>
            <a:off x="431371" y="164638"/>
            <a:ext cx="9793088" cy="768085"/>
          </a:xfrm>
          <a:prstGeom prst="rect">
            <a:avLst/>
          </a:prstGeom>
        </p:spPr>
        <p:txBody>
          <a:bodyPr anchor="ctr"/>
          <a:lstStyle>
            <a:lvl1pPr marL="0" indent="0" algn="l">
              <a:buNone/>
              <a:defRPr sz="4800" b="0" baseline="0">
                <a:solidFill>
                  <a:schemeClr val="tx1">
                    <a:lumMod val="75000"/>
                    <a:lumOff val="25000"/>
                  </a:schemeClr>
                </a:solidFill>
                <a:latin typeface="+mj-lt"/>
                <a:cs typeface="Arial" pitchFamily="34" charset="0"/>
              </a:defRPr>
            </a:lvl1pPr>
          </a:lstStyle>
          <a:p>
            <a:pPr lvl="0"/>
            <a:r>
              <a:rPr lang="en-US" altLang="ko-KR"/>
              <a:t>BASIC LAYOUT</a:t>
            </a:r>
          </a:p>
        </p:txBody>
      </p:sp>
      <p:pic>
        <p:nvPicPr>
          <p:cNvPr id="4" name="Picture 2" descr="E:\002-KIMS BUSINESS\007-02-Fullslidesppt-Contents\20161216\Stethoscope as symbol of medicine PowerPoint Templates\main-item-01.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0700497" y="164637"/>
            <a:ext cx="1311368" cy="973283"/>
          </a:xfrm>
          <a:prstGeom prst="rect">
            <a:avLst/>
          </a:prstGeom>
          <a:noFill/>
          <a:extLst>
            <a:ext uri="{909E8E84-426E-40DD-AFC4-6F175D3DCCD1}">
              <a14:hiddenFill xmlns:a14="http://schemas.microsoft.com/office/drawing/2010/main">
                <a:solidFill>
                  <a:srgbClr val="FFFFFF"/>
                </a:solidFill>
              </a14:hiddenFill>
            </a:ext>
          </a:extLst>
        </p:spPr>
      </p:pic>
      <p:cxnSp>
        <p:nvCxnSpPr>
          <p:cNvPr id="5" name="Straight Connector 4"/>
          <p:cNvCxnSpPr/>
          <p:nvPr userDrawn="1"/>
        </p:nvCxnSpPr>
        <p:spPr>
          <a:xfrm>
            <a:off x="-8043" y="1089693"/>
            <a:ext cx="10232501" cy="0"/>
          </a:xfrm>
          <a:prstGeom prst="line">
            <a:avLst/>
          </a:prstGeom>
          <a:ln w="1905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7" name="Picture Placeholder 2"/>
          <p:cNvSpPr>
            <a:spLocks noGrp="1"/>
          </p:cNvSpPr>
          <p:nvPr>
            <p:ph type="pic" idx="1" hasCustomPrompt="1"/>
          </p:nvPr>
        </p:nvSpPr>
        <p:spPr>
          <a:xfrm>
            <a:off x="911424" y="1508787"/>
            <a:ext cx="2304256" cy="2496277"/>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
        <p:nvSpPr>
          <p:cNvPr id="9" name="Picture Placeholder 2"/>
          <p:cNvSpPr>
            <a:spLocks noGrp="1"/>
          </p:cNvSpPr>
          <p:nvPr>
            <p:ph type="pic" idx="11" hasCustomPrompt="1"/>
          </p:nvPr>
        </p:nvSpPr>
        <p:spPr>
          <a:xfrm>
            <a:off x="3599723" y="1508787"/>
            <a:ext cx="2304256" cy="2496277"/>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
        <p:nvSpPr>
          <p:cNvPr id="10" name="Picture Placeholder 2"/>
          <p:cNvSpPr>
            <a:spLocks noGrp="1"/>
          </p:cNvSpPr>
          <p:nvPr>
            <p:ph type="pic" idx="12" hasCustomPrompt="1"/>
          </p:nvPr>
        </p:nvSpPr>
        <p:spPr>
          <a:xfrm>
            <a:off x="6288021" y="1508787"/>
            <a:ext cx="2304256" cy="2496277"/>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
        <p:nvSpPr>
          <p:cNvPr id="11" name="Picture Placeholder 2"/>
          <p:cNvSpPr>
            <a:spLocks noGrp="1"/>
          </p:cNvSpPr>
          <p:nvPr>
            <p:ph type="pic" idx="13" hasCustomPrompt="1"/>
          </p:nvPr>
        </p:nvSpPr>
        <p:spPr>
          <a:xfrm>
            <a:off x="8976320" y="1508787"/>
            <a:ext cx="2304256" cy="2496277"/>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Tree>
    <p:extLst>
      <p:ext uri="{BB962C8B-B14F-4D97-AF65-F5344CB8AC3E}">
        <p14:creationId xmlns:p14="http://schemas.microsoft.com/office/powerpoint/2010/main" val="12625920"/>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showMasterSp="0" preserve="1" userDrawn="1">
  <p:cSld name="8_Agenda Layout">
    <p:spTree>
      <p:nvGrpSpPr>
        <p:cNvPr id="1" name=""/>
        <p:cNvGrpSpPr/>
        <p:nvPr/>
      </p:nvGrpSpPr>
      <p:grpSpPr>
        <a:xfrm>
          <a:off x="0" y="0"/>
          <a:ext cx="0" cy="0"/>
          <a:chOff x="0" y="0"/>
          <a:chExt cx="0" cy="0"/>
        </a:xfrm>
      </p:grpSpPr>
      <p:sp>
        <p:nvSpPr>
          <p:cNvPr id="2" name="Rectangle 1"/>
          <p:cNvSpPr/>
          <p:nvPr userDrawn="1"/>
        </p:nvSpPr>
        <p:spPr>
          <a:xfrm>
            <a:off x="0" y="0"/>
            <a:ext cx="12192000" cy="6858000"/>
          </a:xfrm>
          <a:prstGeom prst="rect">
            <a:avLst/>
          </a:prstGeom>
          <a:solidFill>
            <a:schemeClr val="bg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a:ln>
                <a:noFill/>
              </a:ln>
              <a:solidFill>
                <a:prstClr val="white"/>
              </a:solidFill>
              <a:effectLst/>
              <a:uLnTx/>
              <a:uFillTx/>
              <a:latin typeface="Arial"/>
              <a:cs typeface="+mn-cs"/>
            </a:endParaRPr>
          </a:p>
        </p:txBody>
      </p:sp>
      <p:sp>
        <p:nvSpPr>
          <p:cNvPr id="4" name="Text Placeholder 9"/>
          <p:cNvSpPr>
            <a:spLocks noGrp="1"/>
          </p:cNvSpPr>
          <p:nvPr>
            <p:ph type="body" sz="quarter" idx="10" hasCustomPrompt="1"/>
          </p:nvPr>
        </p:nvSpPr>
        <p:spPr>
          <a:xfrm>
            <a:off x="143339" y="4101075"/>
            <a:ext cx="3744416" cy="1824533"/>
          </a:xfrm>
          <a:prstGeom prst="rect">
            <a:avLst/>
          </a:prstGeom>
        </p:spPr>
        <p:txBody>
          <a:bodyPr anchor="ctr"/>
          <a:lstStyle>
            <a:lvl1pPr marL="0" indent="0" algn="l">
              <a:buNone/>
              <a:defRPr sz="4800" b="0" baseline="0">
                <a:solidFill>
                  <a:schemeClr val="tx1">
                    <a:lumMod val="75000"/>
                    <a:lumOff val="25000"/>
                  </a:schemeClr>
                </a:solidFill>
                <a:latin typeface="+mj-lt"/>
                <a:cs typeface="Arial" pitchFamily="34" charset="0"/>
              </a:defRPr>
            </a:lvl1pPr>
          </a:lstStyle>
          <a:p>
            <a:pPr lvl="0"/>
            <a:r>
              <a:rPr lang="en-US" altLang="ko-KR"/>
              <a:t>BASIC LAYOUT</a:t>
            </a:r>
          </a:p>
        </p:txBody>
      </p:sp>
      <p:pic>
        <p:nvPicPr>
          <p:cNvPr id="8" name="Picture 2" descr="D:\Fullppt\PNG이미지\핸드폰2.png"/>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3847115" y="1233469"/>
            <a:ext cx="4224469" cy="5115748"/>
          </a:xfrm>
          <a:prstGeom prst="rect">
            <a:avLst/>
          </a:prstGeom>
          <a:noFill/>
          <a:extLst>
            <a:ext uri="{909E8E84-426E-40DD-AFC4-6F175D3DCCD1}">
              <a14:hiddenFill xmlns:a14="http://schemas.microsoft.com/office/drawing/2010/main">
                <a:solidFill>
                  <a:srgbClr val="FFFFFF"/>
                </a:solidFill>
              </a14:hiddenFill>
            </a:ext>
          </a:extLst>
        </p:spPr>
      </p:pic>
      <p:sp>
        <p:nvSpPr>
          <p:cNvPr id="9" name="Picture Placeholder 2"/>
          <p:cNvSpPr>
            <a:spLocks noGrp="1"/>
          </p:cNvSpPr>
          <p:nvPr>
            <p:ph type="pic" idx="1" hasCustomPrompt="1"/>
          </p:nvPr>
        </p:nvSpPr>
        <p:spPr>
          <a:xfrm>
            <a:off x="4882912" y="1415226"/>
            <a:ext cx="2436335" cy="3763388"/>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Tree>
    <p:extLst>
      <p:ext uri="{BB962C8B-B14F-4D97-AF65-F5344CB8AC3E}">
        <p14:creationId xmlns:p14="http://schemas.microsoft.com/office/powerpoint/2010/main" val="175864944"/>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showMasterSp="0" preserve="1" userDrawn="1">
  <p:cSld name="2_Images and Contents Layout">
    <p:spTree>
      <p:nvGrpSpPr>
        <p:cNvPr id="1" name=""/>
        <p:cNvGrpSpPr/>
        <p:nvPr/>
      </p:nvGrpSpPr>
      <p:grpSpPr>
        <a:xfrm>
          <a:off x="0" y="0"/>
          <a:ext cx="0" cy="0"/>
          <a:chOff x="0" y="0"/>
          <a:chExt cx="0" cy="0"/>
        </a:xfrm>
      </p:grpSpPr>
      <p:pic>
        <p:nvPicPr>
          <p:cNvPr id="5" name="Picture 2" descr="D:\Fullppt\PNG이미지\핸드폰2.png"/>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094507" y="1996188"/>
            <a:ext cx="3744416" cy="4534413"/>
          </a:xfrm>
          <a:prstGeom prst="rect">
            <a:avLst/>
          </a:prstGeom>
          <a:noFill/>
          <a:extLst>
            <a:ext uri="{909E8E84-426E-40DD-AFC4-6F175D3DCCD1}">
              <a14:hiddenFill xmlns:a14="http://schemas.microsoft.com/office/drawing/2010/main">
                <a:solidFill>
                  <a:srgbClr val="FFFFFF"/>
                </a:solidFill>
              </a14:hiddenFill>
            </a:ext>
          </a:extLst>
        </p:spPr>
      </p:pic>
      <p:sp>
        <p:nvSpPr>
          <p:cNvPr id="6" name="Picture Placeholder 2"/>
          <p:cNvSpPr>
            <a:spLocks noGrp="1"/>
          </p:cNvSpPr>
          <p:nvPr>
            <p:ph type="pic" idx="1" hasCustomPrompt="1"/>
          </p:nvPr>
        </p:nvSpPr>
        <p:spPr>
          <a:xfrm>
            <a:off x="5007370" y="2180385"/>
            <a:ext cx="2159479" cy="3335731"/>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
        <p:nvSpPr>
          <p:cNvPr id="7" name="Picture Placeholder 2"/>
          <p:cNvSpPr>
            <a:spLocks noGrp="1"/>
          </p:cNvSpPr>
          <p:nvPr>
            <p:ph type="pic" idx="12" hasCustomPrompt="1"/>
          </p:nvPr>
        </p:nvSpPr>
        <p:spPr>
          <a:xfrm>
            <a:off x="2619297" y="2180385"/>
            <a:ext cx="2159479" cy="3335731"/>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
        <p:nvSpPr>
          <p:cNvPr id="8" name="Picture Placeholder 2"/>
          <p:cNvSpPr>
            <a:spLocks noGrp="1"/>
          </p:cNvSpPr>
          <p:nvPr>
            <p:ph type="pic" idx="13" hasCustomPrompt="1"/>
          </p:nvPr>
        </p:nvSpPr>
        <p:spPr>
          <a:xfrm>
            <a:off x="332823" y="2180385"/>
            <a:ext cx="2159479" cy="3335731"/>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
        <p:nvSpPr>
          <p:cNvPr id="9" name="Picture Placeholder 2"/>
          <p:cNvSpPr>
            <a:spLocks noGrp="1"/>
          </p:cNvSpPr>
          <p:nvPr>
            <p:ph type="pic" idx="14" hasCustomPrompt="1"/>
          </p:nvPr>
        </p:nvSpPr>
        <p:spPr>
          <a:xfrm>
            <a:off x="7419830" y="2180385"/>
            <a:ext cx="2159479" cy="3335731"/>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
        <p:nvSpPr>
          <p:cNvPr id="12" name="Picture Placeholder 2"/>
          <p:cNvSpPr>
            <a:spLocks noGrp="1"/>
          </p:cNvSpPr>
          <p:nvPr>
            <p:ph type="pic" idx="15" hasCustomPrompt="1"/>
          </p:nvPr>
        </p:nvSpPr>
        <p:spPr>
          <a:xfrm>
            <a:off x="9718497" y="2180385"/>
            <a:ext cx="2159479" cy="3335731"/>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
        <p:nvSpPr>
          <p:cNvPr id="13" name="Text Placeholder 9">
            <a:extLst>
              <a:ext uri="{FF2B5EF4-FFF2-40B4-BE49-F238E27FC236}">
                <a16:creationId xmlns:a16="http://schemas.microsoft.com/office/drawing/2014/main" id="{A7341551-4697-41C7-A352-EF717005841A}"/>
              </a:ext>
            </a:extLst>
          </p:cNvPr>
          <p:cNvSpPr>
            <a:spLocks noGrp="1"/>
          </p:cNvSpPr>
          <p:nvPr>
            <p:ph type="body" sz="quarter" idx="10" hasCustomPrompt="1"/>
          </p:nvPr>
        </p:nvSpPr>
        <p:spPr>
          <a:xfrm>
            <a:off x="431371" y="164638"/>
            <a:ext cx="9793088" cy="768085"/>
          </a:xfrm>
          <a:prstGeom prst="rect">
            <a:avLst/>
          </a:prstGeom>
        </p:spPr>
        <p:txBody>
          <a:bodyPr anchor="ctr"/>
          <a:lstStyle>
            <a:lvl1pPr marL="0" indent="0" algn="l">
              <a:buNone/>
              <a:defRPr sz="4800" b="0" baseline="0">
                <a:solidFill>
                  <a:schemeClr val="tx1">
                    <a:lumMod val="75000"/>
                    <a:lumOff val="25000"/>
                  </a:schemeClr>
                </a:solidFill>
                <a:latin typeface="+mj-lt"/>
                <a:cs typeface="Arial" pitchFamily="34" charset="0"/>
              </a:defRPr>
            </a:lvl1pPr>
          </a:lstStyle>
          <a:p>
            <a:pPr lvl="0"/>
            <a:r>
              <a:rPr lang="en-US" altLang="ko-KR"/>
              <a:t>BASIC LAYOUT</a:t>
            </a:r>
          </a:p>
        </p:txBody>
      </p:sp>
      <p:pic>
        <p:nvPicPr>
          <p:cNvPr id="14" name="Picture 2" descr="E:\002-KIMS BUSINESS\007-02-Fullslidesppt-Contents\20161216\Stethoscope as symbol of medicine PowerPoint Templates\main-item-01.png">
            <a:extLst>
              <a:ext uri="{FF2B5EF4-FFF2-40B4-BE49-F238E27FC236}">
                <a16:creationId xmlns:a16="http://schemas.microsoft.com/office/drawing/2014/main" id="{704696FB-5704-44BE-A7C4-3766EFA77A69}"/>
              </a:ext>
            </a:extLst>
          </p:cNvPr>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10700497" y="164637"/>
            <a:ext cx="1311368" cy="973283"/>
          </a:xfrm>
          <a:prstGeom prst="rect">
            <a:avLst/>
          </a:prstGeom>
          <a:noFill/>
          <a:extLst>
            <a:ext uri="{909E8E84-426E-40DD-AFC4-6F175D3DCCD1}">
              <a14:hiddenFill xmlns:a14="http://schemas.microsoft.com/office/drawing/2010/main">
                <a:solidFill>
                  <a:srgbClr val="FFFFFF"/>
                </a:solidFill>
              </a14:hiddenFill>
            </a:ext>
          </a:extLst>
        </p:spPr>
      </p:pic>
      <p:cxnSp>
        <p:nvCxnSpPr>
          <p:cNvPr id="15" name="Straight Connector 4">
            <a:extLst>
              <a:ext uri="{FF2B5EF4-FFF2-40B4-BE49-F238E27FC236}">
                <a16:creationId xmlns:a16="http://schemas.microsoft.com/office/drawing/2014/main" id="{112562F3-7C1E-4A0C-96A9-C0EE72521397}"/>
              </a:ext>
            </a:extLst>
          </p:cNvPr>
          <p:cNvCxnSpPr/>
          <p:nvPr userDrawn="1"/>
        </p:nvCxnSpPr>
        <p:spPr>
          <a:xfrm>
            <a:off x="-8043" y="1089693"/>
            <a:ext cx="10232501" cy="0"/>
          </a:xfrm>
          <a:prstGeom prst="line">
            <a:avLst/>
          </a:prstGeom>
          <a:ln w="1905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21039089"/>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preserve="1" userDrawn="1">
  <p:cSld name="3_Images and Contents Layout">
    <p:spTree>
      <p:nvGrpSpPr>
        <p:cNvPr id="1" name=""/>
        <p:cNvGrpSpPr/>
        <p:nvPr/>
      </p:nvGrpSpPr>
      <p:grpSpPr>
        <a:xfrm>
          <a:off x="0" y="0"/>
          <a:ext cx="0" cy="0"/>
          <a:chOff x="0" y="0"/>
          <a:chExt cx="0" cy="0"/>
        </a:xfrm>
      </p:grpSpPr>
      <p:pic>
        <p:nvPicPr>
          <p:cNvPr id="1026" name="Picture 2" descr="D:\Fullppt\005-PNG이미지\모니터.png"/>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6384032" y="1706934"/>
            <a:ext cx="4800533" cy="4786487"/>
          </a:xfrm>
          <a:prstGeom prst="rect">
            <a:avLst/>
          </a:prstGeom>
          <a:noFill/>
          <a:extLst>
            <a:ext uri="{909E8E84-426E-40DD-AFC4-6F175D3DCCD1}">
              <a14:hiddenFill xmlns:a14="http://schemas.microsoft.com/office/drawing/2010/main">
                <a:solidFill>
                  <a:srgbClr val="FFFFFF"/>
                </a:solidFill>
              </a14:hiddenFill>
            </a:ext>
          </a:extLst>
        </p:spPr>
      </p:pic>
      <p:sp>
        <p:nvSpPr>
          <p:cNvPr id="6" name="Picture Placeholder 2"/>
          <p:cNvSpPr>
            <a:spLocks noGrp="1"/>
          </p:cNvSpPr>
          <p:nvPr>
            <p:ph type="pic" idx="1" hasCustomPrompt="1"/>
          </p:nvPr>
        </p:nvSpPr>
        <p:spPr>
          <a:xfrm>
            <a:off x="6576053" y="1878410"/>
            <a:ext cx="4416491" cy="3101180"/>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
        <p:nvSpPr>
          <p:cNvPr id="7" name="Text Placeholder 9">
            <a:extLst>
              <a:ext uri="{FF2B5EF4-FFF2-40B4-BE49-F238E27FC236}">
                <a16:creationId xmlns:a16="http://schemas.microsoft.com/office/drawing/2014/main" id="{3697A31B-4C32-45F0-9980-3B5F2D5511D1}"/>
              </a:ext>
            </a:extLst>
          </p:cNvPr>
          <p:cNvSpPr>
            <a:spLocks noGrp="1"/>
          </p:cNvSpPr>
          <p:nvPr>
            <p:ph type="body" sz="quarter" idx="10" hasCustomPrompt="1"/>
          </p:nvPr>
        </p:nvSpPr>
        <p:spPr>
          <a:xfrm>
            <a:off x="431371" y="164638"/>
            <a:ext cx="9793088" cy="768085"/>
          </a:xfrm>
          <a:prstGeom prst="rect">
            <a:avLst/>
          </a:prstGeom>
        </p:spPr>
        <p:txBody>
          <a:bodyPr anchor="ctr"/>
          <a:lstStyle>
            <a:lvl1pPr marL="0" indent="0" algn="l">
              <a:buNone/>
              <a:defRPr sz="4800" b="0" baseline="0">
                <a:solidFill>
                  <a:schemeClr val="tx1">
                    <a:lumMod val="75000"/>
                    <a:lumOff val="25000"/>
                  </a:schemeClr>
                </a:solidFill>
                <a:latin typeface="+mj-lt"/>
                <a:cs typeface="Arial" pitchFamily="34" charset="0"/>
              </a:defRPr>
            </a:lvl1pPr>
          </a:lstStyle>
          <a:p>
            <a:pPr lvl="0"/>
            <a:r>
              <a:rPr lang="en-US" altLang="ko-KR"/>
              <a:t>BASIC LAYOUT</a:t>
            </a:r>
          </a:p>
        </p:txBody>
      </p:sp>
      <p:pic>
        <p:nvPicPr>
          <p:cNvPr id="8" name="Picture 2" descr="E:\002-KIMS BUSINESS\007-02-Fullslidesppt-Contents\20161216\Stethoscope as symbol of medicine PowerPoint Templates\main-item-01.png">
            <a:extLst>
              <a:ext uri="{FF2B5EF4-FFF2-40B4-BE49-F238E27FC236}">
                <a16:creationId xmlns:a16="http://schemas.microsoft.com/office/drawing/2014/main" id="{2B3A4CC3-A1A4-42DB-A940-EBD20187FA2D}"/>
              </a:ext>
            </a:extLst>
          </p:cNvPr>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10700497" y="164637"/>
            <a:ext cx="1311368" cy="973283"/>
          </a:xfrm>
          <a:prstGeom prst="rect">
            <a:avLst/>
          </a:prstGeom>
          <a:noFill/>
          <a:extLst>
            <a:ext uri="{909E8E84-426E-40DD-AFC4-6F175D3DCCD1}">
              <a14:hiddenFill xmlns:a14="http://schemas.microsoft.com/office/drawing/2010/main">
                <a:solidFill>
                  <a:srgbClr val="FFFFFF"/>
                </a:solidFill>
              </a14:hiddenFill>
            </a:ext>
          </a:extLst>
        </p:spPr>
      </p:pic>
      <p:cxnSp>
        <p:nvCxnSpPr>
          <p:cNvPr id="9" name="Straight Connector 4">
            <a:extLst>
              <a:ext uri="{FF2B5EF4-FFF2-40B4-BE49-F238E27FC236}">
                <a16:creationId xmlns:a16="http://schemas.microsoft.com/office/drawing/2014/main" id="{1A83409A-F47A-4922-AEBE-AE222BBF71BF}"/>
              </a:ext>
            </a:extLst>
          </p:cNvPr>
          <p:cNvCxnSpPr/>
          <p:nvPr userDrawn="1"/>
        </p:nvCxnSpPr>
        <p:spPr>
          <a:xfrm>
            <a:off x="-8043" y="1089693"/>
            <a:ext cx="10232501" cy="0"/>
          </a:xfrm>
          <a:prstGeom prst="line">
            <a:avLst/>
          </a:prstGeom>
          <a:ln w="1905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98991935"/>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preserve="1" userDrawn="1">
  <p:cSld name="3_Basic Layout">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2159563" y="5253203"/>
            <a:ext cx="3936437" cy="768085"/>
          </a:xfrm>
          <a:prstGeom prst="rect">
            <a:avLst/>
          </a:prstGeom>
        </p:spPr>
        <p:txBody>
          <a:bodyPr anchor="ctr"/>
          <a:lstStyle>
            <a:lvl1pPr marL="0" indent="0" algn="l">
              <a:buNone/>
              <a:defRPr sz="5333" b="0" baseline="0">
                <a:solidFill>
                  <a:schemeClr val="tx1">
                    <a:lumMod val="75000"/>
                    <a:lumOff val="25000"/>
                  </a:schemeClr>
                </a:solidFill>
                <a:latin typeface="+mj-lt"/>
                <a:cs typeface="Arial" pitchFamily="34" charset="0"/>
              </a:defRPr>
            </a:lvl1pPr>
          </a:lstStyle>
          <a:p>
            <a:pPr lvl="0"/>
            <a:r>
              <a:rPr lang="en-US" altLang="ko-KR"/>
              <a:t>BASIC</a:t>
            </a:r>
          </a:p>
        </p:txBody>
      </p:sp>
      <p:pic>
        <p:nvPicPr>
          <p:cNvPr id="4" name="Picture 2" descr="E:\002-KIMS BUSINESS\007-02-Fullslidesppt-Contents\20161216\Stethoscope as symbol of medicine PowerPoint Templates\main-item-01.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938675" y="5263363"/>
            <a:ext cx="1034892" cy="768085"/>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p:cNvSpPr/>
          <p:nvPr userDrawn="1"/>
        </p:nvSpPr>
        <p:spPr>
          <a:xfrm>
            <a:off x="719403" y="4965171"/>
            <a:ext cx="10753195" cy="1344149"/>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a:ln>
                <a:noFill/>
              </a:ln>
              <a:solidFill>
                <a:prstClr val="white"/>
              </a:solidFill>
              <a:effectLst/>
              <a:uLnTx/>
              <a:uFillTx/>
              <a:latin typeface="Arial"/>
              <a:cs typeface="+mn-cs"/>
            </a:endParaRPr>
          </a:p>
        </p:txBody>
      </p:sp>
      <p:sp>
        <p:nvSpPr>
          <p:cNvPr id="8" name="Picture Placeholder 2"/>
          <p:cNvSpPr>
            <a:spLocks noGrp="1"/>
          </p:cNvSpPr>
          <p:nvPr>
            <p:ph type="pic" idx="1" hasCustomPrompt="1"/>
          </p:nvPr>
        </p:nvSpPr>
        <p:spPr>
          <a:xfrm>
            <a:off x="719403" y="0"/>
            <a:ext cx="10753195" cy="4485117"/>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Tree>
    <p:extLst>
      <p:ext uri="{BB962C8B-B14F-4D97-AF65-F5344CB8AC3E}">
        <p14:creationId xmlns:p14="http://schemas.microsoft.com/office/powerpoint/2010/main" val="1483094379"/>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preserve="1" userDrawn="1">
  <p:cSld name="5_Images and Contents Layout">
    <p:spTree>
      <p:nvGrpSpPr>
        <p:cNvPr id="1" name=""/>
        <p:cNvGrpSpPr/>
        <p:nvPr/>
      </p:nvGrpSpPr>
      <p:grpSpPr>
        <a:xfrm>
          <a:off x="0" y="0"/>
          <a:ext cx="0" cy="0"/>
          <a:chOff x="0" y="0"/>
          <a:chExt cx="0" cy="0"/>
        </a:xfrm>
      </p:grpSpPr>
      <p:sp>
        <p:nvSpPr>
          <p:cNvPr id="5" name="Picture Placeholder 2"/>
          <p:cNvSpPr>
            <a:spLocks noGrp="1"/>
          </p:cNvSpPr>
          <p:nvPr>
            <p:ph type="pic" idx="1" hasCustomPrompt="1"/>
          </p:nvPr>
        </p:nvSpPr>
        <p:spPr>
          <a:xfrm>
            <a:off x="3791744" y="0"/>
            <a:ext cx="4608512" cy="6858000"/>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Tree>
    <p:extLst>
      <p:ext uri="{BB962C8B-B14F-4D97-AF65-F5344CB8AC3E}">
        <p14:creationId xmlns:p14="http://schemas.microsoft.com/office/powerpoint/2010/main" val="1859904993"/>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preserve="1" userDrawn="1">
  <p:cSld name="6_Images and Contents Layout">
    <p:spTree>
      <p:nvGrpSpPr>
        <p:cNvPr id="1" name=""/>
        <p:cNvGrpSpPr/>
        <p:nvPr/>
      </p:nvGrpSpPr>
      <p:grpSpPr>
        <a:xfrm>
          <a:off x="0" y="0"/>
          <a:ext cx="0" cy="0"/>
          <a:chOff x="0" y="0"/>
          <a:chExt cx="0" cy="0"/>
        </a:xfrm>
      </p:grpSpPr>
      <p:sp>
        <p:nvSpPr>
          <p:cNvPr id="2" name="Rectangle 1"/>
          <p:cNvSpPr/>
          <p:nvPr userDrawn="1"/>
        </p:nvSpPr>
        <p:spPr>
          <a:xfrm>
            <a:off x="6100977" y="0"/>
            <a:ext cx="3048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a:ln>
                <a:noFill/>
              </a:ln>
              <a:solidFill>
                <a:prstClr val="white"/>
              </a:solidFill>
              <a:effectLst/>
              <a:uLnTx/>
              <a:uFillTx/>
              <a:latin typeface="Arial"/>
              <a:cs typeface="+mn-cs"/>
            </a:endParaRPr>
          </a:p>
        </p:txBody>
      </p:sp>
      <p:sp>
        <p:nvSpPr>
          <p:cNvPr id="6" name="Picture Placeholder 2"/>
          <p:cNvSpPr>
            <a:spLocks noGrp="1"/>
          </p:cNvSpPr>
          <p:nvPr>
            <p:ph type="pic" idx="10" hasCustomPrompt="1"/>
          </p:nvPr>
        </p:nvSpPr>
        <p:spPr>
          <a:xfrm>
            <a:off x="9144000" y="931704"/>
            <a:ext cx="3048000" cy="2496277"/>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
        <p:nvSpPr>
          <p:cNvPr id="7" name="Picture Placeholder 2"/>
          <p:cNvSpPr>
            <a:spLocks noGrp="1"/>
          </p:cNvSpPr>
          <p:nvPr>
            <p:ph type="pic" idx="11" hasCustomPrompt="1"/>
          </p:nvPr>
        </p:nvSpPr>
        <p:spPr>
          <a:xfrm>
            <a:off x="6100977" y="3438142"/>
            <a:ext cx="3048000" cy="2496277"/>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
        <p:nvSpPr>
          <p:cNvPr id="8" name="Picture Placeholder 2"/>
          <p:cNvSpPr>
            <a:spLocks noGrp="1"/>
          </p:cNvSpPr>
          <p:nvPr>
            <p:ph type="pic" idx="12" hasCustomPrompt="1"/>
          </p:nvPr>
        </p:nvSpPr>
        <p:spPr>
          <a:xfrm>
            <a:off x="3052571" y="932723"/>
            <a:ext cx="3048000" cy="2496277"/>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
        <p:nvSpPr>
          <p:cNvPr id="9" name="Picture Placeholder 2"/>
          <p:cNvSpPr>
            <a:spLocks noGrp="1"/>
          </p:cNvSpPr>
          <p:nvPr>
            <p:ph type="pic" idx="13" hasCustomPrompt="1"/>
          </p:nvPr>
        </p:nvSpPr>
        <p:spPr>
          <a:xfrm>
            <a:off x="0" y="3439160"/>
            <a:ext cx="3048000" cy="2496277"/>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Tree>
    <p:extLst>
      <p:ext uri="{BB962C8B-B14F-4D97-AF65-F5344CB8AC3E}">
        <p14:creationId xmlns:p14="http://schemas.microsoft.com/office/powerpoint/2010/main" val="3964463448"/>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preserve="1" userDrawn="1">
  <p:cSld name="7_Images and Contents Layout">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2063552" y="542092"/>
            <a:ext cx="6672064" cy="768085"/>
          </a:xfrm>
          <a:prstGeom prst="rect">
            <a:avLst/>
          </a:prstGeom>
        </p:spPr>
        <p:txBody>
          <a:bodyPr anchor="ctr"/>
          <a:lstStyle>
            <a:lvl1pPr marL="0" indent="0" algn="l">
              <a:buNone/>
              <a:defRPr sz="4800" b="0" baseline="0">
                <a:latin typeface="+mj-lt"/>
                <a:cs typeface="Arial" pitchFamily="34" charset="0"/>
              </a:defRPr>
            </a:lvl1pPr>
          </a:lstStyle>
          <a:p>
            <a:pPr lvl="0"/>
            <a:r>
              <a:rPr lang="en-US" altLang="ko-KR"/>
              <a:t>IMAGES STYLE</a:t>
            </a:r>
          </a:p>
        </p:txBody>
      </p:sp>
      <p:pic>
        <p:nvPicPr>
          <p:cNvPr id="5" name="Picture 2" descr="E:\002-KIMS BUSINESS\007-02-Fullslidesppt-Contents\20161216\Stethoscope as symbol of medicine PowerPoint Templates\main-item-01.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517221" y="439493"/>
            <a:ext cx="1311368" cy="973283"/>
          </a:xfrm>
          <a:prstGeom prst="rect">
            <a:avLst/>
          </a:prstGeom>
          <a:noFill/>
          <a:extLst>
            <a:ext uri="{909E8E84-426E-40DD-AFC4-6F175D3DCCD1}">
              <a14:hiddenFill xmlns:a14="http://schemas.microsoft.com/office/drawing/2010/main">
                <a:solidFill>
                  <a:srgbClr val="FFFFFF"/>
                </a:solidFill>
              </a14:hiddenFill>
            </a:ext>
          </a:extLst>
        </p:spPr>
      </p:pic>
      <p:sp>
        <p:nvSpPr>
          <p:cNvPr id="6" name="Picture Placeholder 2"/>
          <p:cNvSpPr>
            <a:spLocks noGrp="1"/>
          </p:cNvSpPr>
          <p:nvPr>
            <p:ph type="pic" idx="1" hasCustomPrompt="1"/>
          </p:nvPr>
        </p:nvSpPr>
        <p:spPr>
          <a:xfrm>
            <a:off x="0" y="3909053"/>
            <a:ext cx="12192000" cy="2948947"/>
          </a:xfrm>
          <a:prstGeom prst="rect">
            <a:avLst/>
          </a:prstGeom>
          <a:solidFill>
            <a:schemeClr val="bg1">
              <a:lumMod val="95000"/>
            </a:schemeClr>
          </a:solidFill>
        </p:spPr>
        <p:txBody>
          <a:bodyPr anchor="ctr"/>
          <a:lstStyle>
            <a:lvl1pPr marL="0" indent="0" algn="ctr">
              <a:buNone/>
              <a:defRPr sz="1600" strike="sngStrike" baseline="0">
                <a:solidFill>
                  <a:schemeClr val="tx1">
                    <a:lumMod val="75000"/>
                    <a:lumOff val="25000"/>
                  </a:schemeClr>
                </a:solidFill>
                <a:latin typeface="+mn-lt"/>
                <a:ea typeface="+mj-ea"/>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Tree>
    <p:extLst>
      <p:ext uri="{BB962C8B-B14F-4D97-AF65-F5344CB8AC3E}">
        <p14:creationId xmlns:p14="http://schemas.microsoft.com/office/powerpoint/2010/main" val="3078771597"/>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preserve="1" userDrawn="1">
  <p:cSld name="8_Images and Contents Layout">
    <p:spTree>
      <p:nvGrpSpPr>
        <p:cNvPr id="1" name=""/>
        <p:cNvGrpSpPr/>
        <p:nvPr/>
      </p:nvGrpSpPr>
      <p:grpSpPr>
        <a:xfrm>
          <a:off x="0" y="0"/>
          <a:ext cx="0" cy="0"/>
          <a:chOff x="0" y="0"/>
          <a:chExt cx="0" cy="0"/>
        </a:xfrm>
      </p:grpSpPr>
      <p:sp>
        <p:nvSpPr>
          <p:cNvPr id="5" name="Picture Placeholder 2"/>
          <p:cNvSpPr>
            <a:spLocks noGrp="1"/>
          </p:cNvSpPr>
          <p:nvPr>
            <p:ph type="pic" idx="12" hasCustomPrompt="1"/>
          </p:nvPr>
        </p:nvSpPr>
        <p:spPr>
          <a:xfrm>
            <a:off x="2735627" y="0"/>
            <a:ext cx="3048000" cy="3717032"/>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
        <p:nvSpPr>
          <p:cNvPr id="6" name="Picture Placeholder 2"/>
          <p:cNvSpPr>
            <a:spLocks noGrp="1"/>
          </p:cNvSpPr>
          <p:nvPr>
            <p:ph type="pic" idx="13" hasCustomPrompt="1"/>
          </p:nvPr>
        </p:nvSpPr>
        <p:spPr>
          <a:xfrm>
            <a:off x="6096000" y="3429000"/>
            <a:ext cx="6096000" cy="3429000"/>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pic>
        <p:nvPicPr>
          <p:cNvPr id="7" name="Picture 2" descr="E:\002-KIMS BUSINESS\007-02-Fullslidesppt-Contents\20161216\Stethoscope as symbol of medicine PowerPoint Templates\main-item-01.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681064" y="2081835"/>
            <a:ext cx="1311368" cy="97328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5674639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904800" y="1979400"/>
            <a:ext cx="10382800" cy="2782000"/>
          </a:xfrm>
          <a:prstGeom prst="rect">
            <a:avLst/>
          </a:prstGeom>
        </p:spPr>
        <p:txBody>
          <a:bodyPr spcFirstLastPara="1" wrap="square" lIns="91425" tIns="91425" rIns="91425" bIns="91425" anchor="ctr" anchorCtr="0">
            <a:noAutofit/>
          </a:bodyPr>
          <a:lstStyle>
            <a:lvl1pPr lvl="0" algn="ctr">
              <a:lnSpc>
                <a:spcPct val="125000"/>
              </a:lnSpc>
              <a:spcBef>
                <a:spcPts val="0"/>
              </a:spcBef>
              <a:spcAft>
                <a:spcPts val="0"/>
              </a:spcAft>
              <a:buSzPts val="5200"/>
              <a:buNone/>
              <a:defRPr sz="7333">
                <a:solidFill>
                  <a:schemeClr val="dk1"/>
                </a:solidFill>
              </a:defRPr>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0" name="Google Shape;10;p2"/>
          <p:cNvSpPr txBox="1">
            <a:spLocks noGrp="1"/>
          </p:cNvSpPr>
          <p:nvPr>
            <p:ph type="subTitle" idx="1"/>
          </p:nvPr>
        </p:nvSpPr>
        <p:spPr>
          <a:xfrm>
            <a:off x="3396767" y="4622300"/>
            <a:ext cx="5398400" cy="510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1867"/>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
        <p:nvSpPr>
          <p:cNvPr id="11" name="Google Shape;11;p2"/>
          <p:cNvSpPr/>
          <p:nvPr/>
        </p:nvSpPr>
        <p:spPr>
          <a:xfrm rot="5400000">
            <a:off x="-2489367" y="1350901"/>
            <a:ext cx="6418728" cy="228048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12;p2"/>
          <p:cNvSpPr/>
          <p:nvPr/>
        </p:nvSpPr>
        <p:spPr>
          <a:xfrm rot="10800000">
            <a:off x="-305680" y="4529073"/>
            <a:ext cx="4900647" cy="2525083"/>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 name="Google Shape;13;p2"/>
          <p:cNvSpPr/>
          <p:nvPr/>
        </p:nvSpPr>
        <p:spPr>
          <a:xfrm rot="-315040" flipH="1">
            <a:off x="-315127" y="5966683"/>
            <a:ext cx="2819261" cy="13294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14;p2"/>
          <p:cNvSpPr/>
          <p:nvPr/>
        </p:nvSpPr>
        <p:spPr>
          <a:xfrm>
            <a:off x="4376951" y="635881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15;p2"/>
          <p:cNvSpPr/>
          <p:nvPr/>
        </p:nvSpPr>
        <p:spPr>
          <a:xfrm>
            <a:off x="1236400" y="56137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16;p2"/>
          <p:cNvSpPr/>
          <p:nvPr/>
        </p:nvSpPr>
        <p:spPr>
          <a:xfrm>
            <a:off x="73984" y="38776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17;p2"/>
          <p:cNvSpPr/>
          <p:nvPr/>
        </p:nvSpPr>
        <p:spPr>
          <a:xfrm>
            <a:off x="5676233" y="65357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18;p2"/>
          <p:cNvSpPr/>
          <p:nvPr/>
        </p:nvSpPr>
        <p:spPr>
          <a:xfrm>
            <a:off x="2079051" y="5214051"/>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19;p2"/>
          <p:cNvSpPr/>
          <p:nvPr/>
        </p:nvSpPr>
        <p:spPr>
          <a:xfrm rot="-5400000">
            <a:off x="8147005" y="3370524"/>
            <a:ext cx="6418728" cy="228048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20;p2"/>
          <p:cNvSpPr/>
          <p:nvPr/>
        </p:nvSpPr>
        <p:spPr>
          <a:xfrm>
            <a:off x="7659567" y="-225812"/>
            <a:ext cx="4837029" cy="2492397"/>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 name="Google Shape;21;p2"/>
          <p:cNvSpPr/>
          <p:nvPr/>
        </p:nvSpPr>
        <p:spPr>
          <a:xfrm rot="10484934" flipH="1">
            <a:off x="9723274" y="-464660"/>
            <a:ext cx="2782727" cy="1312219"/>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22;p2"/>
          <p:cNvSpPr/>
          <p:nvPr/>
        </p:nvSpPr>
        <p:spPr>
          <a:xfrm rot="10800000">
            <a:off x="7513084" y="27722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23;p2"/>
          <p:cNvSpPr/>
          <p:nvPr/>
        </p:nvSpPr>
        <p:spPr>
          <a:xfrm rot="10800000">
            <a:off x="10334133" y="136641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24;p2"/>
          <p:cNvSpPr/>
          <p:nvPr/>
        </p:nvSpPr>
        <p:spPr>
          <a:xfrm rot="10800000">
            <a:off x="11973984" y="258636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25;p2"/>
          <p:cNvSpPr/>
          <p:nvPr/>
        </p:nvSpPr>
        <p:spPr>
          <a:xfrm rot="10800000">
            <a:off x="6300600" y="18666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570144357"/>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preserve="1" userDrawn="1">
  <p:cSld name="shapes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8" y="12347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r>
              <a:rPr lang="en-US" altLang="ko-KR"/>
              <a:t>Fully Editable Shapes</a:t>
            </a:r>
          </a:p>
        </p:txBody>
      </p:sp>
    </p:spTree>
    <p:extLst>
      <p:ext uri="{BB962C8B-B14F-4D97-AF65-F5344CB8AC3E}">
        <p14:creationId xmlns:p14="http://schemas.microsoft.com/office/powerpoint/2010/main" val="3287781193"/>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preserve="1" userDrawn="1">
  <p:cSld name="icon sets layout">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0" y="164638"/>
            <a:ext cx="12192000" cy="768085"/>
          </a:xfrm>
          <a:prstGeom prst="rect">
            <a:avLst/>
          </a:prstGeom>
        </p:spPr>
        <p:txBody>
          <a:bodyPr anchor="ctr"/>
          <a:lstStyle>
            <a:lvl1pPr marL="0" indent="0" algn="ctr">
              <a:buNone/>
              <a:defRPr sz="4267" b="0" baseline="0">
                <a:latin typeface="+mj-lt"/>
                <a:cs typeface="Arial" pitchFamily="34" charset="0"/>
              </a:defRPr>
            </a:lvl1pPr>
          </a:lstStyle>
          <a:p>
            <a:pPr lvl="0"/>
            <a:r>
              <a:rPr lang="en-US" altLang="ko-KR"/>
              <a:t>ICON SETS LAYOUT</a:t>
            </a:r>
          </a:p>
        </p:txBody>
      </p:sp>
      <p:sp>
        <p:nvSpPr>
          <p:cNvPr id="11" name="Rounded Rectangle 10"/>
          <p:cNvSpPr/>
          <p:nvPr userDrawn="1"/>
        </p:nvSpPr>
        <p:spPr>
          <a:xfrm>
            <a:off x="472011" y="1508786"/>
            <a:ext cx="3799787" cy="486556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a:ln>
                <a:noFill/>
              </a:ln>
              <a:solidFill>
                <a:prstClr val="white"/>
              </a:solidFill>
              <a:effectLst/>
              <a:uLnTx/>
              <a:uFillTx/>
              <a:latin typeface="Arial"/>
              <a:cs typeface="+mn-cs"/>
            </a:endParaRPr>
          </a:p>
        </p:txBody>
      </p:sp>
      <p:sp>
        <p:nvSpPr>
          <p:cNvPr id="17" name="Rounded Rectangle 16"/>
          <p:cNvSpPr/>
          <p:nvPr userDrawn="1"/>
        </p:nvSpPr>
        <p:spPr>
          <a:xfrm>
            <a:off x="709243" y="1796667"/>
            <a:ext cx="144693" cy="4320631"/>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a:ln>
                <a:noFill/>
              </a:ln>
              <a:solidFill>
                <a:prstClr val="white"/>
              </a:solidFill>
              <a:effectLst/>
              <a:uLnTx/>
              <a:uFillTx/>
              <a:latin typeface="Arial"/>
              <a:cs typeface="+mn-cs"/>
            </a:endParaRPr>
          </a:p>
        </p:txBody>
      </p:sp>
      <p:sp>
        <p:nvSpPr>
          <p:cNvPr id="18" name="Half Frame 17"/>
          <p:cNvSpPr/>
          <p:nvPr userDrawn="1"/>
        </p:nvSpPr>
        <p:spPr>
          <a:xfrm rot="5400000">
            <a:off x="3456857" y="1650935"/>
            <a:ext cx="669775" cy="669775"/>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a:ln>
                <a:noFill/>
              </a:ln>
              <a:solidFill>
                <a:prstClr val="black"/>
              </a:solidFill>
              <a:effectLst/>
              <a:uLnTx/>
              <a:uFillTx/>
              <a:latin typeface="Arial"/>
              <a:cs typeface="+mn-cs"/>
            </a:endParaRPr>
          </a:p>
        </p:txBody>
      </p:sp>
    </p:spTree>
    <p:extLst>
      <p:ext uri="{BB962C8B-B14F-4D97-AF65-F5344CB8AC3E}">
        <p14:creationId xmlns:p14="http://schemas.microsoft.com/office/powerpoint/2010/main" val="3085718491"/>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userDrawn="1">
  <p:cSld name="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
        <p:nvSpPr>
          <p:cNvPr id="5" name="Freeform: Shape 4">
            <a:extLst>
              <a:ext uri="{FF2B5EF4-FFF2-40B4-BE49-F238E27FC236}">
                <a16:creationId xmlns:a16="http://schemas.microsoft.com/office/drawing/2014/main" id="{468F6418-2F54-45D4-A57F-70F7C2212E90}"/>
              </a:ext>
            </a:extLst>
          </p:cNvPr>
          <p:cNvSpPr/>
          <p:nvPr userDrawn="1"/>
        </p:nvSpPr>
        <p:spPr>
          <a:xfrm>
            <a:off x="-20054" y="5839006"/>
            <a:ext cx="12212054" cy="794973"/>
          </a:xfrm>
          <a:custGeom>
            <a:avLst/>
            <a:gdLst>
              <a:gd name="connsiteX0" fmla="*/ 5579269 w 5600700"/>
              <a:gd name="connsiteY0" fmla="*/ 285274 h 409575"/>
              <a:gd name="connsiteX1" fmla="*/ 5285899 w 5600700"/>
              <a:gd name="connsiteY1" fmla="*/ 285274 h 409575"/>
              <a:gd name="connsiteX2" fmla="*/ 5258277 w 5600700"/>
              <a:gd name="connsiteY2" fmla="*/ 323374 h 409575"/>
              <a:gd name="connsiteX3" fmla="*/ 5218271 w 5600700"/>
              <a:gd name="connsiteY3" fmla="*/ 153829 h 409575"/>
              <a:gd name="connsiteX4" fmla="*/ 5182077 w 5600700"/>
              <a:gd name="connsiteY4" fmla="*/ 285274 h 409575"/>
              <a:gd name="connsiteX5" fmla="*/ 5094446 w 5600700"/>
              <a:gd name="connsiteY5" fmla="*/ 285274 h 409575"/>
              <a:gd name="connsiteX6" fmla="*/ 5081111 w 5600700"/>
              <a:gd name="connsiteY6" fmla="*/ 335756 h 409575"/>
              <a:gd name="connsiteX7" fmla="*/ 5057299 w 5600700"/>
              <a:gd name="connsiteY7" fmla="*/ 277654 h 409575"/>
              <a:gd name="connsiteX8" fmla="*/ 5033486 w 5600700"/>
              <a:gd name="connsiteY8" fmla="*/ 322421 h 409575"/>
              <a:gd name="connsiteX9" fmla="*/ 4988719 w 5600700"/>
              <a:gd name="connsiteY9" fmla="*/ 21431 h 409575"/>
              <a:gd name="connsiteX10" fmla="*/ 4933474 w 5600700"/>
              <a:gd name="connsiteY10" fmla="*/ 393859 h 409575"/>
              <a:gd name="connsiteX11" fmla="*/ 4912519 w 5600700"/>
              <a:gd name="connsiteY11" fmla="*/ 285274 h 409575"/>
              <a:gd name="connsiteX12" fmla="*/ 4686777 w 5600700"/>
              <a:gd name="connsiteY12" fmla="*/ 285274 h 409575"/>
              <a:gd name="connsiteX13" fmla="*/ 4657249 w 5600700"/>
              <a:gd name="connsiteY13" fmla="*/ 344329 h 409575"/>
              <a:gd name="connsiteX14" fmla="*/ 4622006 w 5600700"/>
              <a:gd name="connsiteY14" fmla="*/ 150971 h 409575"/>
              <a:gd name="connsiteX15" fmla="*/ 4579144 w 5600700"/>
              <a:gd name="connsiteY15" fmla="*/ 285274 h 409575"/>
              <a:gd name="connsiteX16" fmla="*/ 4492466 w 5600700"/>
              <a:gd name="connsiteY16" fmla="*/ 285274 h 409575"/>
              <a:gd name="connsiteX17" fmla="*/ 4467702 w 5600700"/>
              <a:gd name="connsiteY17" fmla="*/ 322421 h 409575"/>
              <a:gd name="connsiteX18" fmla="*/ 4441984 w 5600700"/>
              <a:gd name="connsiteY18" fmla="*/ 275749 h 409575"/>
              <a:gd name="connsiteX19" fmla="*/ 4408646 w 5600700"/>
              <a:gd name="connsiteY19" fmla="*/ 336709 h 409575"/>
              <a:gd name="connsiteX20" fmla="*/ 4377214 w 5600700"/>
              <a:gd name="connsiteY20" fmla="*/ 72866 h 409575"/>
              <a:gd name="connsiteX21" fmla="*/ 4336256 w 5600700"/>
              <a:gd name="connsiteY21" fmla="*/ 377666 h 409575"/>
              <a:gd name="connsiteX22" fmla="*/ 4308634 w 5600700"/>
              <a:gd name="connsiteY22" fmla="*/ 285274 h 409575"/>
              <a:gd name="connsiteX23" fmla="*/ 4239102 w 5600700"/>
              <a:gd name="connsiteY23" fmla="*/ 285274 h 409575"/>
              <a:gd name="connsiteX24" fmla="*/ 4210527 w 5600700"/>
              <a:gd name="connsiteY24" fmla="*/ 237649 h 409575"/>
              <a:gd name="connsiteX25" fmla="*/ 4178141 w 5600700"/>
              <a:gd name="connsiteY25" fmla="*/ 285274 h 409575"/>
              <a:gd name="connsiteX26" fmla="*/ 21431 w 5600700"/>
              <a:gd name="connsiteY26" fmla="*/ 285274 h 409575"/>
              <a:gd name="connsiteX0" fmla="*/ 5196891 w 5196891"/>
              <a:gd name="connsiteY0" fmla="*/ 263843 h 372428"/>
              <a:gd name="connsiteX1" fmla="*/ 4903521 w 5196891"/>
              <a:gd name="connsiteY1" fmla="*/ 263843 h 372428"/>
              <a:gd name="connsiteX2" fmla="*/ 4875899 w 5196891"/>
              <a:gd name="connsiteY2" fmla="*/ 301943 h 372428"/>
              <a:gd name="connsiteX3" fmla="*/ 4835893 w 5196891"/>
              <a:gd name="connsiteY3" fmla="*/ 132398 h 372428"/>
              <a:gd name="connsiteX4" fmla="*/ 4799699 w 5196891"/>
              <a:gd name="connsiteY4" fmla="*/ 263843 h 372428"/>
              <a:gd name="connsiteX5" fmla="*/ 4712068 w 5196891"/>
              <a:gd name="connsiteY5" fmla="*/ 263843 h 372428"/>
              <a:gd name="connsiteX6" fmla="*/ 4698733 w 5196891"/>
              <a:gd name="connsiteY6" fmla="*/ 314325 h 372428"/>
              <a:gd name="connsiteX7" fmla="*/ 4674921 w 5196891"/>
              <a:gd name="connsiteY7" fmla="*/ 256223 h 372428"/>
              <a:gd name="connsiteX8" fmla="*/ 4651108 w 5196891"/>
              <a:gd name="connsiteY8" fmla="*/ 300990 h 372428"/>
              <a:gd name="connsiteX9" fmla="*/ 4606341 w 5196891"/>
              <a:gd name="connsiteY9" fmla="*/ 0 h 372428"/>
              <a:gd name="connsiteX10" fmla="*/ 4551096 w 5196891"/>
              <a:gd name="connsiteY10" fmla="*/ 372428 h 372428"/>
              <a:gd name="connsiteX11" fmla="*/ 4530141 w 5196891"/>
              <a:gd name="connsiteY11" fmla="*/ 263843 h 372428"/>
              <a:gd name="connsiteX12" fmla="*/ 4304399 w 5196891"/>
              <a:gd name="connsiteY12" fmla="*/ 263843 h 372428"/>
              <a:gd name="connsiteX13" fmla="*/ 4274871 w 5196891"/>
              <a:gd name="connsiteY13" fmla="*/ 322898 h 372428"/>
              <a:gd name="connsiteX14" fmla="*/ 4239628 w 5196891"/>
              <a:gd name="connsiteY14" fmla="*/ 129540 h 372428"/>
              <a:gd name="connsiteX15" fmla="*/ 4196766 w 5196891"/>
              <a:gd name="connsiteY15" fmla="*/ 263843 h 372428"/>
              <a:gd name="connsiteX16" fmla="*/ 4110088 w 5196891"/>
              <a:gd name="connsiteY16" fmla="*/ 263843 h 372428"/>
              <a:gd name="connsiteX17" fmla="*/ 4085324 w 5196891"/>
              <a:gd name="connsiteY17" fmla="*/ 300990 h 372428"/>
              <a:gd name="connsiteX18" fmla="*/ 4059606 w 5196891"/>
              <a:gd name="connsiteY18" fmla="*/ 254318 h 372428"/>
              <a:gd name="connsiteX19" fmla="*/ 4026268 w 5196891"/>
              <a:gd name="connsiteY19" fmla="*/ 315278 h 372428"/>
              <a:gd name="connsiteX20" fmla="*/ 3994836 w 5196891"/>
              <a:gd name="connsiteY20" fmla="*/ 51435 h 372428"/>
              <a:gd name="connsiteX21" fmla="*/ 3953878 w 5196891"/>
              <a:gd name="connsiteY21" fmla="*/ 356235 h 372428"/>
              <a:gd name="connsiteX22" fmla="*/ 3926256 w 5196891"/>
              <a:gd name="connsiteY22" fmla="*/ 263843 h 372428"/>
              <a:gd name="connsiteX23" fmla="*/ 3856724 w 5196891"/>
              <a:gd name="connsiteY23" fmla="*/ 263843 h 372428"/>
              <a:gd name="connsiteX24" fmla="*/ 3828149 w 5196891"/>
              <a:gd name="connsiteY24" fmla="*/ 216218 h 372428"/>
              <a:gd name="connsiteX25" fmla="*/ 3795763 w 5196891"/>
              <a:gd name="connsiteY25" fmla="*/ 263843 h 372428"/>
              <a:gd name="connsiteX26" fmla="*/ 0 w 5196891"/>
              <a:gd name="connsiteY26" fmla="*/ 275874 h 372428"/>
              <a:gd name="connsiteX0" fmla="*/ 5196891 w 5196891"/>
              <a:gd name="connsiteY0" fmla="*/ 263843 h 372428"/>
              <a:gd name="connsiteX1" fmla="*/ 4903521 w 5196891"/>
              <a:gd name="connsiteY1" fmla="*/ 263843 h 372428"/>
              <a:gd name="connsiteX2" fmla="*/ 4875899 w 5196891"/>
              <a:gd name="connsiteY2" fmla="*/ 301943 h 372428"/>
              <a:gd name="connsiteX3" fmla="*/ 4835893 w 5196891"/>
              <a:gd name="connsiteY3" fmla="*/ 132398 h 372428"/>
              <a:gd name="connsiteX4" fmla="*/ 4799699 w 5196891"/>
              <a:gd name="connsiteY4" fmla="*/ 263843 h 372428"/>
              <a:gd name="connsiteX5" fmla="*/ 4712068 w 5196891"/>
              <a:gd name="connsiteY5" fmla="*/ 263843 h 372428"/>
              <a:gd name="connsiteX6" fmla="*/ 4698733 w 5196891"/>
              <a:gd name="connsiteY6" fmla="*/ 314325 h 372428"/>
              <a:gd name="connsiteX7" fmla="*/ 4674921 w 5196891"/>
              <a:gd name="connsiteY7" fmla="*/ 256223 h 372428"/>
              <a:gd name="connsiteX8" fmla="*/ 4651108 w 5196891"/>
              <a:gd name="connsiteY8" fmla="*/ 300990 h 372428"/>
              <a:gd name="connsiteX9" fmla="*/ 4606341 w 5196891"/>
              <a:gd name="connsiteY9" fmla="*/ 0 h 372428"/>
              <a:gd name="connsiteX10" fmla="*/ 4551096 w 5196891"/>
              <a:gd name="connsiteY10" fmla="*/ 372428 h 372428"/>
              <a:gd name="connsiteX11" fmla="*/ 4530141 w 5196891"/>
              <a:gd name="connsiteY11" fmla="*/ 263843 h 372428"/>
              <a:gd name="connsiteX12" fmla="*/ 4304399 w 5196891"/>
              <a:gd name="connsiteY12" fmla="*/ 263843 h 372428"/>
              <a:gd name="connsiteX13" fmla="*/ 4274871 w 5196891"/>
              <a:gd name="connsiteY13" fmla="*/ 322898 h 372428"/>
              <a:gd name="connsiteX14" fmla="*/ 4239628 w 5196891"/>
              <a:gd name="connsiteY14" fmla="*/ 129540 h 372428"/>
              <a:gd name="connsiteX15" fmla="*/ 4196766 w 5196891"/>
              <a:gd name="connsiteY15" fmla="*/ 263843 h 372428"/>
              <a:gd name="connsiteX16" fmla="*/ 4110088 w 5196891"/>
              <a:gd name="connsiteY16" fmla="*/ 263843 h 372428"/>
              <a:gd name="connsiteX17" fmla="*/ 4085324 w 5196891"/>
              <a:gd name="connsiteY17" fmla="*/ 300990 h 372428"/>
              <a:gd name="connsiteX18" fmla="*/ 4059606 w 5196891"/>
              <a:gd name="connsiteY18" fmla="*/ 254318 h 372428"/>
              <a:gd name="connsiteX19" fmla="*/ 4026268 w 5196891"/>
              <a:gd name="connsiteY19" fmla="*/ 315278 h 372428"/>
              <a:gd name="connsiteX20" fmla="*/ 3994836 w 5196891"/>
              <a:gd name="connsiteY20" fmla="*/ 51435 h 372428"/>
              <a:gd name="connsiteX21" fmla="*/ 3953878 w 5196891"/>
              <a:gd name="connsiteY21" fmla="*/ 356235 h 372428"/>
              <a:gd name="connsiteX22" fmla="*/ 3926256 w 5196891"/>
              <a:gd name="connsiteY22" fmla="*/ 263843 h 372428"/>
              <a:gd name="connsiteX23" fmla="*/ 3856724 w 5196891"/>
              <a:gd name="connsiteY23" fmla="*/ 263843 h 372428"/>
              <a:gd name="connsiteX24" fmla="*/ 3828149 w 5196891"/>
              <a:gd name="connsiteY24" fmla="*/ 216218 h 372428"/>
              <a:gd name="connsiteX25" fmla="*/ 3795763 w 5196891"/>
              <a:gd name="connsiteY25" fmla="*/ 263843 h 372428"/>
              <a:gd name="connsiteX26" fmla="*/ 0 w 5196891"/>
              <a:gd name="connsiteY26" fmla="*/ 263842 h 372428"/>
              <a:gd name="connsiteX0" fmla="*/ 5698543 w 5698543"/>
              <a:gd name="connsiteY0" fmla="*/ 252570 h 372428"/>
              <a:gd name="connsiteX1" fmla="*/ 4903521 w 5698543"/>
              <a:gd name="connsiteY1" fmla="*/ 263843 h 372428"/>
              <a:gd name="connsiteX2" fmla="*/ 4875899 w 5698543"/>
              <a:gd name="connsiteY2" fmla="*/ 301943 h 372428"/>
              <a:gd name="connsiteX3" fmla="*/ 4835893 w 5698543"/>
              <a:gd name="connsiteY3" fmla="*/ 132398 h 372428"/>
              <a:gd name="connsiteX4" fmla="*/ 4799699 w 5698543"/>
              <a:gd name="connsiteY4" fmla="*/ 263843 h 372428"/>
              <a:gd name="connsiteX5" fmla="*/ 4712068 w 5698543"/>
              <a:gd name="connsiteY5" fmla="*/ 263843 h 372428"/>
              <a:gd name="connsiteX6" fmla="*/ 4698733 w 5698543"/>
              <a:gd name="connsiteY6" fmla="*/ 314325 h 372428"/>
              <a:gd name="connsiteX7" fmla="*/ 4674921 w 5698543"/>
              <a:gd name="connsiteY7" fmla="*/ 256223 h 372428"/>
              <a:gd name="connsiteX8" fmla="*/ 4651108 w 5698543"/>
              <a:gd name="connsiteY8" fmla="*/ 300990 h 372428"/>
              <a:gd name="connsiteX9" fmla="*/ 4606341 w 5698543"/>
              <a:gd name="connsiteY9" fmla="*/ 0 h 372428"/>
              <a:gd name="connsiteX10" fmla="*/ 4551096 w 5698543"/>
              <a:gd name="connsiteY10" fmla="*/ 372428 h 372428"/>
              <a:gd name="connsiteX11" fmla="*/ 4530141 w 5698543"/>
              <a:gd name="connsiteY11" fmla="*/ 263843 h 372428"/>
              <a:gd name="connsiteX12" fmla="*/ 4304399 w 5698543"/>
              <a:gd name="connsiteY12" fmla="*/ 263843 h 372428"/>
              <a:gd name="connsiteX13" fmla="*/ 4274871 w 5698543"/>
              <a:gd name="connsiteY13" fmla="*/ 322898 h 372428"/>
              <a:gd name="connsiteX14" fmla="*/ 4239628 w 5698543"/>
              <a:gd name="connsiteY14" fmla="*/ 129540 h 372428"/>
              <a:gd name="connsiteX15" fmla="*/ 4196766 w 5698543"/>
              <a:gd name="connsiteY15" fmla="*/ 263843 h 372428"/>
              <a:gd name="connsiteX16" fmla="*/ 4110088 w 5698543"/>
              <a:gd name="connsiteY16" fmla="*/ 263843 h 372428"/>
              <a:gd name="connsiteX17" fmla="*/ 4085324 w 5698543"/>
              <a:gd name="connsiteY17" fmla="*/ 300990 h 372428"/>
              <a:gd name="connsiteX18" fmla="*/ 4059606 w 5698543"/>
              <a:gd name="connsiteY18" fmla="*/ 254318 h 372428"/>
              <a:gd name="connsiteX19" fmla="*/ 4026268 w 5698543"/>
              <a:gd name="connsiteY19" fmla="*/ 315278 h 372428"/>
              <a:gd name="connsiteX20" fmla="*/ 3994836 w 5698543"/>
              <a:gd name="connsiteY20" fmla="*/ 51435 h 372428"/>
              <a:gd name="connsiteX21" fmla="*/ 3953878 w 5698543"/>
              <a:gd name="connsiteY21" fmla="*/ 356235 h 372428"/>
              <a:gd name="connsiteX22" fmla="*/ 3926256 w 5698543"/>
              <a:gd name="connsiteY22" fmla="*/ 263843 h 372428"/>
              <a:gd name="connsiteX23" fmla="*/ 3856724 w 5698543"/>
              <a:gd name="connsiteY23" fmla="*/ 263843 h 372428"/>
              <a:gd name="connsiteX24" fmla="*/ 3828149 w 5698543"/>
              <a:gd name="connsiteY24" fmla="*/ 216218 h 372428"/>
              <a:gd name="connsiteX25" fmla="*/ 3795763 w 5698543"/>
              <a:gd name="connsiteY25" fmla="*/ 263843 h 372428"/>
              <a:gd name="connsiteX26" fmla="*/ 0 w 5698543"/>
              <a:gd name="connsiteY26" fmla="*/ 263842 h 372428"/>
              <a:gd name="connsiteX0" fmla="*/ 5506901 w 5506901"/>
              <a:gd name="connsiteY0" fmla="*/ 252570 h 372428"/>
              <a:gd name="connsiteX1" fmla="*/ 4903521 w 5506901"/>
              <a:gd name="connsiteY1" fmla="*/ 263843 h 372428"/>
              <a:gd name="connsiteX2" fmla="*/ 4875899 w 5506901"/>
              <a:gd name="connsiteY2" fmla="*/ 301943 h 372428"/>
              <a:gd name="connsiteX3" fmla="*/ 4835893 w 5506901"/>
              <a:gd name="connsiteY3" fmla="*/ 132398 h 372428"/>
              <a:gd name="connsiteX4" fmla="*/ 4799699 w 5506901"/>
              <a:gd name="connsiteY4" fmla="*/ 263843 h 372428"/>
              <a:gd name="connsiteX5" fmla="*/ 4712068 w 5506901"/>
              <a:gd name="connsiteY5" fmla="*/ 263843 h 372428"/>
              <a:gd name="connsiteX6" fmla="*/ 4698733 w 5506901"/>
              <a:gd name="connsiteY6" fmla="*/ 314325 h 372428"/>
              <a:gd name="connsiteX7" fmla="*/ 4674921 w 5506901"/>
              <a:gd name="connsiteY7" fmla="*/ 256223 h 372428"/>
              <a:gd name="connsiteX8" fmla="*/ 4651108 w 5506901"/>
              <a:gd name="connsiteY8" fmla="*/ 300990 h 372428"/>
              <a:gd name="connsiteX9" fmla="*/ 4606341 w 5506901"/>
              <a:gd name="connsiteY9" fmla="*/ 0 h 372428"/>
              <a:gd name="connsiteX10" fmla="*/ 4551096 w 5506901"/>
              <a:gd name="connsiteY10" fmla="*/ 372428 h 372428"/>
              <a:gd name="connsiteX11" fmla="*/ 4530141 w 5506901"/>
              <a:gd name="connsiteY11" fmla="*/ 263843 h 372428"/>
              <a:gd name="connsiteX12" fmla="*/ 4304399 w 5506901"/>
              <a:gd name="connsiteY12" fmla="*/ 263843 h 372428"/>
              <a:gd name="connsiteX13" fmla="*/ 4274871 w 5506901"/>
              <a:gd name="connsiteY13" fmla="*/ 322898 h 372428"/>
              <a:gd name="connsiteX14" fmla="*/ 4239628 w 5506901"/>
              <a:gd name="connsiteY14" fmla="*/ 129540 h 372428"/>
              <a:gd name="connsiteX15" fmla="*/ 4196766 w 5506901"/>
              <a:gd name="connsiteY15" fmla="*/ 263843 h 372428"/>
              <a:gd name="connsiteX16" fmla="*/ 4110088 w 5506901"/>
              <a:gd name="connsiteY16" fmla="*/ 263843 h 372428"/>
              <a:gd name="connsiteX17" fmla="*/ 4085324 w 5506901"/>
              <a:gd name="connsiteY17" fmla="*/ 300990 h 372428"/>
              <a:gd name="connsiteX18" fmla="*/ 4059606 w 5506901"/>
              <a:gd name="connsiteY18" fmla="*/ 254318 h 372428"/>
              <a:gd name="connsiteX19" fmla="*/ 4026268 w 5506901"/>
              <a:gd name="connsiteY19" fmla="*/ 315278 h 372428"/>
              <a:gd name="connsiteX20" fmla="*/ 3994836 w 5506901"/>
              <a:gd name="connsiteY20" fmla="*/ 51435 h 372428"/>
              <a:gd name="connsiteX21" fmla="*/ 3953878 w 5506901"/>
              <a:gd name="connsiteY21" fmla="*/ 356235 h 372428"/>
              <a:gd name="connsiteX22" fmla="*/ 3926256 w 5506901"/>
              <a:gd name="connsiteY22" fmla="*/ 263843 h 372428"/>
              <a:gd name="connsiteX23" fmla="*/ 3856724 w 5506901"/>
              <a:gd name="connsiteY23" fmla="*/ 263843 h 372428"/>
              <a:gd name="connsiteX24" fmla="*/ 3828149 w 5506901"/>
              <a:gd name="connsiteY24" fmla="*/ 216218 h 372428"/>
              <a:gd name="connsiteX25" fmla="*/ 3795763 w 5506901"/>
              <a:gd name="connsiteY25" fmla="*/ 263843 h 372428"/>
              <a:gd name="connsiteX26" fmla="*/ 0 w 5506901"/>
              <a:gd name="connsiteY26" fmla="*/ 263842 h 372428"/>
              <a:gd name="connsiteX0" fmla="*/ 5721090 w 5721090"/>
              <a:gd name="connsiteY0" fmla="*/ 252570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58205 h 372428"/>
              <a:gd name="connsiteX0" fmla="*/ 5721090 w 5721090"/>
              <a:gd name="connsiteY0" fmla="*/ 258207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58205 h 372428"/>
              <a:gd name="connsiteX0" fmla="*/ 5721090 w 5721090"/>
              <a:gd name="connsiteY0" fmla="*/ 258207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69478 h 37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721090" h="372428">
                <a:moveTo>
                  <a:pt x="5721090" y="258207"/>
                </a:moveTo>
                <a:lnTo>
                  <a:pt x="5117710" y="263843"/>
                </a:lnTo>
                <a:lnTo>
                  <a:pt x="5090088" y="301943"/>
                </a:lnTo>
                <a:lnTo>
                  <a:pt x="5050082" y="132398"/>
                </a:lnTo>
                <a:lnTo>
                  <a:pt x="5013888" y="263843"/>
                </a:lnTo>
                <a:lnTo>
                  <a:pt x="4926257" y="263843"/>
                </a:lnTo>
                <a:lnTo>
                  <a:pt x="4912922" y="314325"/>
                </a:lnTo>
                <a:lnTo>
                  <a:pt x="4889110" y="256223"/>
                </a:lnTo>
                <a:lnTo>
                  <a:pt x="4865297" y="300990"/>
                </a:lnTo>
                <a:lnTo>
                  <a:pt x="4820530" y="0"/>
                </a:lnTo>
                <a:lnTo>
                  <a:pt x="4765285" y="372428"/>
                </a:lnTo>
                <a:lnTo>
                  <a:pt x="4744330" y="263843"/>
                </a:lnTo>
                <a:lnTo>
                  <a:pt x="4518588" y="263843"/>
                </a:lnTo>
                <a:lnTo>
                  <a:pt x="4489060" y="322898"/>
                </a:lnTo>
                <a:lnTo>
                  <a:pt x="4453817" y="129540"/>
                </a:lnTo>
                <a:lnTo>
                  <a:pt x="4410955" y="263843"/>
                </a:lnTo>
                <a:lnTo>
                  <a:pt x="4324277" y="263843"/>
                </a:lnTo>
                <a:lnTo>
                  <a:pt x="4299513" y="300990"/>
                </a:lnTo>
                <a:lnTo>
                  <a:pt x="4273795" y="254318"/>
                </a:lnTo>
                <a:lnTo>
                  <a:pt x="4240457" y="315278"/>
                </a:lnTo>
                <a:lnTo>
                  <a:pt x="4209025" y="51435"/>
                </a:lnTo>
                <a:lnTo>
                  <a:pt x="4168067" y="356235"/>
                </a:lnTo>
                <a:lnTo>
                  <a:pt x="4140445" y="263843"/>
                </a:lnTo>
                <a:lnTo>
                  <a:pt x="4070913" y="263843"/>
                </a:lnTo>
                <a:lnTo>
                  <a:pt x="4042338" y="216218"/>
                </a:lnTo>
                <a:lnTo>
                  <a:pt x="4009952" y="263843"/>
                </a:lnTo>
                <a:lnTo>
                  <a:pt x="0" y="269478"/>
                </a:lnTo>
              </a:path>
            </a:pathLst>
          </a:custGeom>
          <a:noFill/>
          <a:ln w="28575" cap="rnd">
            <a:solidFill>
              <a:schemeClr val="accent1"/>
            </a:solidFill>
            <a:prstDash val="solid"/>
            <a:round/>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Tree>
    <p:extLst>
      <p:ext uri="{BB962C8B-B14F-4D97-AF65-F5344CB8AC3E}">
        <p14:creationId xmlns:p14="http://schemas.microsoft.com/office/powerpoint/2010/main" val="2696712486"/>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preserve="1" userDrawn="1">
  <p:cSld name="1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grpSp>
        <p:nvGrpSpPr>
          <p:cNvPr id="4" name="Group 3">
            <a:extLst>
              <a:ext uri="{FF2B5EF4-FFF2-40B4-BE49-F238E27FC236}">
                <a16:creationId xmlns:a16="http://schemas.microsoft.com/office/drawing/2014/main" id="{6BA95570-ABCA-4EAA-A150-DE9A778788FF}"/>
              </a:ext>
            </a:extLst>
          </p:cNvPr>
          <p:cNvGrpSpPr/>
          <p:nvPr userDrawn="1"/>
        </p:nvGrpSpPr>
        <p:grpSpPr>
          <a:xfrm rot="10800000" flipH="1" flipV="1">
            <a:off x="6286500" y="5899288"/>
            <a:ext cx="5572126" cy="862288"/>
            <a:chOff x="477110" y="4905446"/>
            <a:chExt cx="11078677" cy="1714429"/>
          </a:xfrm>
        </p:grpSpPr>
        <p:sp>
          <p:nvSpPr>
            <p:cNvPr id="6" name="Freeform: Shape 5">
              <a:extLst>
                <a:ext uri="{FF2B5EF4-FFF2-40B4-BE49-F238E27FC236}">
                  <a16:creationId xmlns:a16="http://schemas.microsoft.com/office/drawing/2014/main" id="{46A78A61-879F-457D-9A77-D666DFE521FF}"/>
                </a:ext>
              </a:extLst>
            </p:cNvPr>
            <p:cNvSpPr/>
            <p:nvPr/>
          </p:nvSpPr>
          <p:spPr>
            <a:xfrm>
              <a:off x="6913640" y="4905446"/>
              <a:ext cx="4642147" cy="1714429"/>
            </a:xfrm>
            <a:custGeom>
              <a:avLst/>
              <a:gdLst>
                <a:gd name="connsiteX0" fmla="*/ 4794342 w 4797505"/>
                <a:gd name="connsiteY0" fmla="*/ 184721 h 1771805"/>
                <a:gd name="connsiteX1" fmla="*/ 4759588 w 4797505"/>
                <a:gd name="connsiteY1" fmla="*/ 70236 h 1771805"/>
                <a:gd name="connsiteX2" fmla="*/ 4668953 w 4797505"/>
                <a:gd name="connsiteY2" fmla="*/ 27303 h 1771805"/>
                <a:gd name="connsiteX3" fmla="*/ 4624657 w 4797505"/>
                <a:gd name="connsiteY3" fmla="*/ 6178 h 1771805"/>
                <a:gd name="connsiteX4" fmla="*/ 4564007 w 4797505"/>
                <a:gd name="connsiteY4" fmla="*/ 39570 h 1771805"/>
                <a:gd name="connsiteX5" fmla="*/ 4616480 w 4797505"/>
                <a:gd name="connsiteY5" fmla="*/ 84546 h 1771805"/>
                <a:gd name="connsiteX6" fmla="*/ 4665545 w 4797505"/>
                <a:gd name="connsiteY6" fmla="*/ 71598 h 1771805"/>
                <a:gd name="connsiteX7" fmla="*/ 4727559 w 4797505"/>
                <a:gd name="connsiteY7" fmla="*/ 101583 h 1771805"/>
                <a:gd name="connsiteX8" fmla="*/ 4750047 w 4797505"/>
                <a:gd name="connsiteY8" fmla="*/ 180633 h 1771805"/>
                <a:gd name="connsiteX9" fmla="*/ 4663501 w 4797505"/>
                <a:gd name="connsiteY9" fmla="*/ 456625 h 1771805"/>
                <a:gd name="connsiteX10" fmla="*/ 4638968 w 4797505"/>
                <a:gd name="connsiteY10" fmla="*/ 494787 h 1771805"/>
                <a:gd name="connsiteX11" fmla="*/ 4613073 w 4797505"/>
                <a:gd name="connsiteY11" fmla="*/ 507054 h 1771805"/>
                <a:gd name="connsiteX12" fmla="*/ 4430440 w 4797505"/>
                <a:gd name="connsiteY12" fmla="*/ 593600 h 1771805"/>
                <a:gd name="connsiteX13" fmla="*/ 4257349 w 4797505"/>
                <a:gd name="connsiteY13" fmla="*/ 504328 h 1771805"/>
                <a:gd name="connsiteX14" fmla="*/ 4231453 w 4797505"/>
                <a:gd name="connsiteY14" fmla="*/ 492062 h 1771805"/>
                <a:gd name="connsiteX15" fmla="*/ 4206920 w 4797505"/>
                <a:gd name="connsiteY15" fmla="*/ 453900 h 1771805"/>
                <a:gd name="connsiteX16" fmla="*/ 4119011 w 4797505"/>
                <a:gd name="connsiteY16" fmla="*/ 178588 h 1771805"/>
                <a:gd name="connsiteX17" fmla="*/ 4140818 w 4797505"/>
                <a:gd name="connsiteY17" fmla="*/ 99538 h 1771805"/>
                <a:gd name="connsiteX18" fmla="*/ 4203513 w 4797505"/>
                <a:gd name="connsiteY18" fmla="*/ 69554 h 1771805"/>
                <a:gd name="connsiteX19" fmla="*/ 4252578 w 4797505"/>
                <a:gd name="connsiteY19" fmla="*/ 82502 h 1771805"/>
                <a:gd name="connsiteX20" fmla="*/ 4305051 w 4797505"/>
                <a:gd name="connsiteY20" fmla="*/ 37525 h 1771805"/>
                <a:gd name="connsiteX21" fmla="*/ 4244401 w 4797505"/>
                <a:gd name="connsiteY21" fmla="*/ 4134 h 1771805"/>
                <a:gd name="connsiteX22" fmla="*/ 4199424 w 4797505"/>
                <a:gd name="connsiteY22" fmla="*/ 25259 h 1771805"/>
                <a:gd name="connsiteX23" fmla="*/ 4109471 w 4797505"/>
                <a:gd name="connsiteY23" fmla="*/ 68191 h 1771805"/>
                <a:gd name="connsiteX24" fmla="*/ 4075398 w 4797505"/>
                <a:gd name="connsiteY24" fmla="*/ 183359 h 1771805"/>
                <a:gd name="connsiteX25" fmla="*/ 4196698 w 4797505"/>
                <a:gd name="connsiteY25" fmla="*/ 520002 h 1771805"/>
                <a:gd name="connsiteX26" fmla="*/ 4204195 w 4797505"/>
                <a:gd name="connsiteY26" fmla="*/ 549986 h 1771805"/>
                <a:gd name="connsiteX27" fmla="*/ 4391597 w 4797505"/>
                <a:gd name="connsiteY27" fmla="*/ 660383 h 1771805"/>
                <a:gd name="connsiteX28" fmla="*/ 4391597 w 4797505"/>
                <a:gd name="connsiteY28" fmla="*/ 928880 h 1771805"/>
                <a:gd name="connsiteX29" fmla="*/ 4318680 w 4797505"/>
                <a:gd name="connsiteY29" fmla="*/ 1031099 h 1771805"/>
                <a:gd name="connsiteX30" fmla="*/ 3718992 w 4797505"/>
                <a:gd name="connsiteY30" fmla="*/ 1031099 h 1771805"/>
                <a:gd name="connsiteX31" fmla="*/ 3638579 w 4797505"/>
                <a:gd name="connsiteY31" fmla="*/ 673331 h 1771805"/>
                <a:gd name="connsiteX32" fmla="*/ 3626313 w 4797505"/>
                <a:gd name="connsiteY32" fmla="*/ 654250 h 1771805"/>
                <a:gd name="connsiteX33" fmla="*/ 3604506 w 4797505"/>
                <a:gd name="connsiteY33" fmla="*/ 646754 h 1771805"/>
                <a:gd name="connsiteX34" fmla="*/ 3603825 w 4797505"/>
                <a:gd name="connsiteY34" fmla="*/ 646754 h 1771805"/>
                <a:gd name="connsiteX35" fmla="*/ 3582018 w 4797505"/>
                <a:gd name="connsiteY35" fmla="*/ 654931 h 1771805"/>
                <a:gd name="connsiteX36" fmla="*/ 3570433 w 4797505"/>
                <a:gd name="connsiteY36" fmla="*/ 674694 h 1771805"/>
                <a:gd name="connsiteX37" fmla="*/ 3504331 w 4797505"/>
                <a:gd name="connsiteY37" fmla="*/ 1030418 h 1771805"/>
                <a:gd name="connsiteX38" fmla="*/ 3404837 w 4797505"/>
                <a:gd name="connsiteY38" fmla="*/ 1030418 h 1771805"/>
                <a:gd name="connsiteX39" fmla="*/ 3272633 w 4797505"/>
                <a:gd name="connsiteY39" fmla="*/ 319651 h 1771805"/>
                <a:gd name="connsiteX40" fmla="*/ 3261048 w 4797505"/>
                <a:gd name="connsiteY40" fmla="*/ 298526 h 1771805"/>
                <a:gd name="connsiteX41" fmla="*/ 3238560 w 4797505"/>
                <a:gd name="connsiteY41" fmla="*/ 290348 h 1771805"/>
                <a:gd name="connsiteX42" fmla="*/ 3216072 w 4797505"/>
                <a:gd name="connsiteY42" fmla="*/ 298526 h 1771805"/>
                <a:gd name="connsiteX43" fmla="*/ 3204487 w 4797505"/>
                <a:gd name="connsiteY43" fmla="*/ 319651 h 1771805"/>
                <a:gd name="connsiteX44" fmla="*/ 3060016 w 4797505"/>
                <a:gd name="connsiteY44" fmla="*/ 1199421 h 1771805"/>
                <a:gd name="connsiteX45" fmla="*/ 3046387 w 4797505"/>
                <a:gd name="connsiteY45" fmla="*/ 1041321 h 1771805"/>
                <a:gd name="connsiteX46" fmla="*/ 3035484 w 4797505"/>
                <a:gd name="connsiteY46" fmla="*/ 1018833 h 1771805"/>
                <a:gd name="connsiteX47" fmla="*/ 3012314 w 4797505"/>
                <a:gd name="connsiteY47" fmla="*/ 1009293 h 1771805"/>
                <a:gd name="connsiteX48" fmla="*/ 2970745 w 4797505"/>
                <a:gd name="connsiteY48" fmla="*/ 1009293 h 1771805"/>
                <a:gd name="connsiteX49" fmla="*/ 2970745 w 4797505"/>
                <a:gd name="connsiteY49" fmla="*/ 1008611 h 1771805"/>
                <a:gd name="connsiteX50" fmla="*/ 2938716 w 4797505"/>
                <a:gd name="connsiteY50" fmla="*/ 1008611 h 1771805"/>
                <a:gd name="connsiteX51" fmla="*/ 2909413 w 4797505"/>
                <a:gd name="connsiteY51" fmla="*/ 1008611 h 1771805"/>
                <a:gd name="connsiteX52" fmla="*/ 1420414 w 4797505"/>
                <a:gd name="connsiteY52" fmla="*/ 1008611 h 1771805"/>
                <a:gd name="connsiteX53" fmla="*/ 1399289 w 4797505"/>
                <a:gd name="connsiteY53" fmla="*/ 1008611 h 1771805"/>
                <a:gd name="connsiteX54" fmla="*/ 1380889 w 4797505"/>
                <a:gd name="connsiteY54" fmla="*/ 1008611 h 1771805"/>
                <a:gd name="connsiteX55" fmla="*/ 1358401 w 4797505"/>
                <a:gd name="connsiteY55" fmla="*/ 1016789 h 1771805"/>
                <a:gd name="connsiteX56" fmla="*/ 1346816 w 4797505"/>
                <a:gd name="connsiteY56" fmla="*/ 1037914 h 1771805"/>
                <a:gd name="connsiteX57" fmla="*/ 1250048 w 4797505"/>
                <a:gd name="connsiteY57" fmla="*/ 1495176 h 1771805"/>
                <a:gd name="connsiteX58" fmla="*/ 1083771 w 4797505"/>
                <a:gd name="connsiteY58" fmla="*/ 567023 h 1771805"/>
                <a:gd name="connsiteX59" fmla="*/ 1072186 w 4797505"/>
                <a:gd name="connsiteY59" fmla="*/ 545897 h 1771805"/>
                <a:gd name="connsiteX60" fmla="*/ 1049698 w 4797505"/>
                <a:gd name="connsiteY60" fmla="*/ 537720 h 1771805"/>
                <a:gd name="connsiteX61" fmla="*/ 1049016 w 4797505"/>
                <a:gd name="connsiteY61" fmla="*/ 537720 h 1771805"/>
                <a:gd name="connsiteX62" fmla="*/ 1048335 w 4797505"/>
                <a:gd name="connsiteY62" fmla="*/ 537720 h 1771805"/>
                <a:gd name="connsiteX63" fmla="*/ 1025847 w 4797505"/>
                <a:gd name="connsiteY63" fmla="*/ 547260 h 1771805"/>
                <a:gd name="connsiteX64" fmla="*/ 1014943 w 4797505"/>
                <a:gd name="connsiteY64" fmla="*/ 569748 h 1771805"/>
                <a:gd name="connsiteX65" fmla="*/ 978144 w 4797505"/>
                <a:gd name="connsiteY65" fmla="*/ 1009293 h 1771805"/>
                <a:gd name="connsiteX66" fmla="*/ 899094 w 4797505"/>
                <a:gd name="connsiteY66" fmla="*/ 1009293 h 1771805"/>
                <a:gd name="connsiteX67" fmla="*/ 876606 w 4797505"/>
                <a:gd name="connsiteY67" fmla="*/ 1017470 h 1771805"/>
                <a:gd name="connsiteX68" fmla="*/ 865021 w 4797505"/>
                <a:gd name="connsiteY68" fmla="*/ 1038595 h 1771805"/>
                <a:gd name="connsiteX69" fmla="*/ 805052 w 4797505"/>
                <a:gd name="connsiteY69" fmla="*/ 1289374 h 1771805"/>
                <a:gd name="connsiteX70" fmla="*/ 775068 w 4797505"/>
                <a:gd name="connsiteY70" fmla="*/ 1052906 h 1771805"/>
                <a:gd name="connsiteX71" fmla="*/ 762801 w 4797505"/>
                <a:gd name="connsiteY71" fmla="*/ 1033144 h 1771805"/>
                <a:gd name="connsiteX72" fmla="*/ 740995 w 4797505"/>
                <a:gd name="connsiteY72" fmla="*/ 1025648 h 1771805"/>
                <a:gd name="connsiteX73" fmla="*/ 3651 w 4797505"/>
                <a:gd name="connsiteY73" fmla="*/ 1025648 h 1771805"/>
                <a:gd name="connsiteX74" fmla="*/ 3651 w 4797505"/>
                <a:gd name="connsiteY74" fmla="*/ 1095157 h 1771805"/>
                <a:gd name="connsiteX75" fmla="*/ 713055 w 4797505"/>
                <a:gd name="connsiteY75" fmla="*/ 1095157 h 1771805"/>
                <a:gd name="connsiteX76" fmla="*/ 775749 w 4797505"/>
                <a:gd name="connsiteY76" fmla="*/ 1486999 h 1771805"/>
                <a:gd name="connsiteX77" fmla="*/ 788016 w 4797505"/>
                <a:gd name="connsiteY77" fmla="*/ 1506761 h 1771805"/>
                <a:gd name="connsiteX78" fmla="*/ 810504 w 4797505"/>
                <a:gd name="connsiteY78" fmla="*/ 1514257 h 1771805"/>
                <a:gd name="connsiteX79" fmla="*/ 810504 w 4797505"/>
                <a:gd name="connsiteY79" fmla="*/ 1514257 h 1771805"/>
                <a:gd name="connsiteX80" fmla="*/ 832311 w 4797505"/>
                <a:gd name="connsiteY80" fmla="*/ 1506080 h 1771805"/>
                <a:gd name="connsiteX81" fmla="*/ 843896 w 4797505"/>
                <a:gd name="connsiteY81" fmla="*/ 1485636 h 1771805"/>
                <a:gd name="connsiteX82" fmla="*/ 929079 w 4797505"/>
                <a:gd name="connsiteY82" fmla="*/ 1080165 h 1771805"/>
                <a:gd name="connsiteX83" fmla="*/ 1010173 w 4797505"/>
                <a:gd name="connsiteY83" fmla="*/ 1080165 h 1771805"/>
                <a:gd name="connsiteX84" fmla="*/ 1033343 w 4797505"/>
                <a:gd name="connsiteY84" fmla="*/ 1071306 h 1771805"/>
                <a:gd name="connsiteX85" fmla="*/ 1044246 w 4797505"/>
                <a:gd name="connsiteY85" fmla="*/ 1048817 h 1771805"/>
                <a:gd name="connsiteX86" fmla="*/ 1057875 w 4797505"/>
                <a:gd name="connsiteY86" fmla="*/ 890036 h 1771805"/>
                <a:gd name="connsiteX87" fmla="*/ 1216656 w 4797505"/>
                <a:gd name="connsiteY87" fmla="*/ 1740503 h 1771805"/>
                <a:gd name="connsiteX88" fmla="*/ 1228241 w 4797505"/>
                <a:gd name="connsiteY88" fmla="*/ 1761629 h 1771805"/>
                <a:gd name="connsiteX89" fmla="*/ 1250730 w 4797505"/>
                <a:gd name="connsiteY89" fmla="*/ 1769806 h 1771805"/>
                <a:gd name="connsiteX90" fmla="*/ 1273218 w 4797505"/>
                <a:gd name="connsiteY90" fmla="*/ 1760947 h 1771805"/>
                <a:gd name="connsiteX91" fmla="*/ 1284803 w 4797505"/>
                <a:gd name="connsiteY91" fmla="*/ 1739822 h 1771805"/>
                <a:gd name="connsiteX92" fmla="*/ 1410192 w 4797505"/>
                <a:gd name="connsiteY92" fmla="*/ 1078802 h 1771805"/>
                <a:gd name="connsiteX93" fmla="*/ 2907369 w 4797505"/>
                <a:gd name="connsiteY93" fmla="*/ 1078802 h 1771805"/>
                <a:gd name="connsiteX94" fmla="*/ 2936671 w 4797505"/>
                <a:gd name="connsiteY94" fmla="*/ 1078802 h 1771805"/>
                <a:gd name="connsiteX95" fmla="*/ 2968700 w 4797505"/>
                <a:gd name="connsiteY95" fmla="*/ 1078802 h 1771805"/>
                <a:gd name="connsiteX96" fmla="*/ 2968700 w 4797505"/>
                <a:gd name="connsiteY96" fmla="*/ 1078120 h 1771805"/>
                <a:gd name="connsiteX97" fmla="*/ 2978922 w 4797505"/>
                <a:gd name="connsiteY97" fmla="*/ 1078120 h 1771805"/>
                <a:gd name="connsiteX98" fmla="*/ 3015721 w 4797505"/>
                <a:gd name="connsiteY98" fmla="*/ 1497221 h 1771805"/>
                <a:gd name="connsiteX99" fmla="*/ 3026625 w 4797505"/>
                <a:gd name="connsiteY99" fmla="*/ 1519027 h 1771805"/>
                <a:gd name="connsiteX100" fmla="*/ 3049113 w 4797505"/>
                <a:gd name="connsiteY100" fmla="*/ 1528568 h 1771805"/>
                <a:gd name="connsiteX101" fmla="*/ 3049794 w 4797505"/>
                <a:gd name="connsiteY101" fmla="*/ 1528568 h 1771805"/>
                <a:gd name="connsiteX102" fmla="*/ 3050476 w 4797505"/>
                <a:gd name="connsiteY102" fmla="*/ 1528568 h 1771805"/>
                <a:gd name="connsiteX103" fmla="*/ 3072964 w 4797505"/>
                <a:gd name="connsiteY103" fmla="*/ 1520390 h 1771805"/>
                <a:gd name="connsiteX104" fmla="*/ 3084549 w 4797505"/>
                <a:gd name="connsiteY104" fmla="*/ 1499265 h 1771805"/>
                <a:gd name="connsiteX105" fmla="*/ 3237197 w 4797505"/>
                <a:gd name="connsiteY105" fmla="*/ 563615 h 1771805"/>
                <a:gd name="connsiteX106" fmla="*/ 3340098 w 4797505"/>
                <a:gd name="connsiteY106" fmla="*/ 1068580 h 1771805"/>
                <a:gd name="connsiteX107" fmla="*/ 3340098 w 4797505"/>
                <a:gd name="connsiteY107" fmla="*/ 1068580 h 1771805"/>
                <a:gd name="connsiteX108" fmla="*/ 3351683 w 4797505"/>
                <a:gd name="connsiteY108" fmla="*/ 1089705 h 1771805"/>
                <a:gd name="connsiteX109" fmla="*/ 3374171 w 4797505"/>
                <a:gd name="connsiteY109" fmla="*/ 1098564 h 1771805"/>
                <a:gd name="connsiteX110" fmla="*/ 3533634 w 4797505"/>
                <a:gd name="connsiteY110" fmla="*/ 1098564 h 1771805"/>
                <a:gd name="connsiteX111" fmla="*/ 3555441 w 4797505"/>
                <a:gd name="connsiteY111" fmla="*/ 1090387 h 1771805"/>
                <a:gd name="connsiteX112" fmla="*/ 3567026 w 4797505"/>
                <a:gd name="connsiteY112" fmla="*/ 1069943 h 1771805"/>
                <a:gd name="connsiteX113" fmla="*/ 3607232 w 4797505"/>
                <a:gd name="connsiteY113" fmla="*/ 842334 h 1771805"/>
                <a:gd name="connsiteX114" fmla="*/ 3656979 w 4797505"/>
                <a:gd name="connsiteY114" fmla="*/ 1071987 h 1771805"/>
                <a:gd name="connsiteX115" fmla="*/ 3669245 w 4797505"/>
                <a:gd name="connsiteY115" fmla="*/ 1091068 h 1771805"/>
                <a:gd name="connsiteX116" fmla="*/ 3690371 w 4797505"/>
                <a:gd name="connsiteY116" fmla="*/ 1098564 h 1771805"/>
                <a:gd name="connsiteX117" fmla="*/ 4326858 w 4797505"/>
                <a:gd name="connsiteY117" fmla="*/ 1098564 h 1771805"/>
                <a:gd name="connsiteX118" fmla="*/ 4368427 w 4797505"/>
                <a:gd name="connsiteY118" fmla="*/ 1098564 h 1771805"/>
                <a:gd name="connsiteX119" fmla="*/ 4459744 w 4797505"/>
                <a:gd name="connsiteY119" fmla="*/ 1015426 h 1771805"/>
                <a:gd name="connsiteX120" fmla="*/ 4459744 w 4797505"/>
                <a:gd name="connsiteY120" fmla="*/ 659020 h 1771805"/>
                <a:gd name="connsiteX121" fmla="*/ 4665545 w 4797505"/>
                <a:gd name="connsiteY121" fmla="*/ 552030 h 1771805"/>
                <a:gd name="connsiteX122" fmla="*/ 4673042 w 4797505"/>
                <a:gd name="connsiteY122" fmla="*/ 522046 h 1771805"/>
                <a:gd name="connsiteX123" fmla="*/ 4794342 w 4797505"/>
                <a:gd name="connsiteY123" fmla="*/ 184721 h 1771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4797505" h="1771805">
                  <a:moveTo>
                    <a:pt x="4794342" y="184721"/>
                  </a:moveTo>
                  <a:cubicBezTo>
                    <a:pt x="4799112" y="137019"/>
                    <a:pt x="4787527" y="98176"/>
                    <a:pt x="4759588" y="70236"/>
                  </a:cubicBezTo>
                  <a:cubicBezTo>
                    <a:pt x="4733692" y="43658"/>
                    <a:pt x="4698256" y="32074"/>
                    <a:pt x="4668953" y="27303"/>
                  </a:cubicBezTo>
                  <a:cubicBezTo>
                    <a:pt x="4659412" y="16400"/>
                    <a:pt x="4643739" y="8222"/>
                    <a:pt x="4624657" y="6178"/>
                  </a:cubicBezTo>
                  <a:cubicBezTo>
                    <a:pt x="4593310" y="2771"/>
                    <a:pt x="4566052" y="18444"/>
                    <a:pt x="4564007" y="39570"/>
                  </a:cubicBezTo>
                  <a:cubicBezTo>
                    <a:pt x="4561963" y="61377"/>
                    <a:pt x="4585814" y="81820"/>
                    <a:pt x="4616480" y="84546"/>
                  </a:cubicBezTo>
                  <a:cubicBezTo>
                    <a:pt x="4636242" y="86591"/>
                    <a:pt x="4653961" y="81139"/>
                    <a:pt x="4665545" y="71598"/>
                  </a:cubicBezTo>
                  <a:cubicBezTo>
                    <a:pt x="4686671" y="75687"/>
                    <a:pt x="4711203" y="83865"/>
                    <a:pt x="4727559" y="101583"/>
                  </a:cubicBezTo>
                  <a:cubicBezTo>
                    <a:pt x="4745958" y="119982"/>
                    <a:pt x="4753454" y="145878"/>
                    <a:pt x="4750047" y="180633"/>
                  </a:cubicBezTo>
                  <a:cubicBezTo>
                    <a:pt x="4742551" y="254912"/>
                    <a:pt x="4715974" y="366672"/>
                    <a:pt x="4663501" y="456625"/>
                  </a:cubicBezTo>
                  <a:cubicBezTo>
                    <a:pt x="4655323" y="470255"/>
                    <a:pt x="4647146" y="483203"/>
                    <a:pt x="4638968" y="494787"/>
                  </a:cubicBezTo>
                  <a:cubicBezTo>
                    <a:pt x="4629428" y="494787"/>
                    <a:pt x="4619888" y="499558"/>
                    <a:pt x="4613073" y="507054"/>
                  </a:cubicBezTo>
                  <a:cubicBezTo>
                    <a:pt x="4561963" y="567023"/>
                    <a:pt x="4499268" y="593600"/>
                    <a:pt x="4430440" y="593600"/>
                  </a:cubicBezTo>
                  <a:cubicBezTo>
                    <a:pt x="4365020" y="591555"/>
                    <a:pt x="4306414" y="562252"/>
                    <a:pt x="4257349" y="504328"/>
                  </a:cubicBezTo>
                  <a:cubicBezTo>
                    <a:pt x="4250534" y="496150"/>
                    <a:pt x="4240993" y="492062"/>
                    <a:pt x="4231453" y="492062"/>
                  </a:cubicBezTo>
                  <a:cubicBezTo>
                    <a:pt x="4223275" y="480477"/>
                    <a:pt x="4214417" y="467529"/>
                    <a:pt x="4206920" y="453900"/>
                  </a:cubicBezTo>
                  <a:cubicBezTo>
                    <a:pt x="4153766" y="363946"/>
                    <a:pt x="4126507" y="252186"/>
                    <a:pt x="4119011" y="178588"/>
                  </a:cubicBezTo>
                  <a:cubicBezTo>
                    <a:pt x="4115604" y="143834"/>
                    <a:pt x="4122419" y="117938"/>
                    <a:pt x="4140818" y="99538"/>
                  </a:cubicBezTo>
                  <a:cubicBezTo>
                    <a:pt x="4157855" y="81820"/>
                    <a:pt x="4181706" y="73643"/>
                    <a:pt x="4203513" y="69554"/>
                  </a:cubicBezTo>
                  <a:cubicBezTo>
                    <a:pt x="4214417" y="79095"/>
                    <a:pt x="4232816" y="84546"/>
                    <a:pt x="4252578" y="82502"/>
                  </a:cubicBezTo>
                  <a:cubicBezTo>
                    <a:pt x="4283926" y="79095"/>
                    <a:pt x="4307777" y="59332"/>
                    <a:pt x="4305051" y="37525"/>
                  </a:cubicBezTo>
                  <a:cubicBezTo>
                    <a:pt x="4303007" y="15718"/>
                    <a:pt x="4275748" y="726"/>
                    <a:pt x="4244401" y="4134"/>
                  </a:cubicBezTo>
                  <a:cubicBezTo>
                    <a:pt x="4225320" y="6178"/>
                    <a:pt x="4208964" y="14356"/>
                    <a:pt x="4199424" y="25259"/>
                  </a:cubicBezTo>
                  <a:cubicBezTo>
                    <a:pt x="4170121" y="30029"/>
                    <a:pt x="4135366" y="42296"/>
                    <a:pt x="4109471" y="68191"/>
                  </a:cubicBezTo>
                  <a:cubicBezTo>
                    <a:pt x="4081531" y="96131"/>
                    <a:pt x="4069946" y="134975"/>
                    <a:pt x="4075398" y="183359"/>
                  </a:cubicBezTo>
                  <a:cubicBezTo>
                    <a:pt x="4083575" y="262408"/>
                    <a:pt x="4118330" y="413012"/>
                    <a:pt x="4196698" y="520002"/>
                  </a:cubicBezTo>
                  <a:cubicBezTo>
                    <a:pt x="4194654" y="530224"/>
                    <a:pt x="4197380" y="541127"/>
                    <a:pt x="4204195" y="549986"/>
                  </a:cubicBezTo>
                  <a:cubicBezTo>
                    <a:pt x="4258712" y="614044"/>
                    <a:pt x="4319362" y="647435"/>
                    <a:pt x="4391597" y="660383"/>
                  </a:cubicBezTo>
                  <a:lnTo>
                    <a:pt x="4391597" y="928880"/>
                  </a:lnTo>
                  <a:cubicBezTo>
                    <a:pt x="4392960" y="972494"/>
                    <a:pt x="4385464" y="1027011"/>
                    <a:pt x="4318680" y="1031099"/>
                  </a:cubicBezTo>
                  <a:lnTo>
                    <a:pt x="3718992" y="1031099"/>
                  </a:lnTo>
                  <a:lnTo>
                    <a:pt x="3638579" y="673331"/>
                  </a:lnTo>
                  <a:cubicBezTo>
                    <a:pt x="3636535" y="665153"/>
                    <a:pt x="3632446" y="659020"/>
                    <a:pt x="3626313" y="654250"/>
                  </a:cubicBezTo>
                  <a:cubicBezTo>
                    <a:pt x="3620861" y="649480"/>
                    <a:pt x="3613365" y="647435"/>
                    <a:pt x="3604506" y="646754"/>
                  </a:cubicBezTo>
                  <a:lnTo>
                    <a:pt x="3603825" y="646754"/>
                  </a:lnTo>
                  <a:cubicBezTo>
                    <a:pt x="3595647" y="646754"/>
                    <a:pt x="3588151" y="649480"/>
                    <a:pt x="3582018" y="654931"/>
                  </a:cubicBezTo>
                  <a:cubicBezTo>
                    <a:pt x="3576566" y="659702"/>
                    <a:pt x="3571796" y="666516"/>
                    <a:pt x="3570433" y="674694"/>
                  </a:cubicBezTo>
                  <a:lnTo>
                    <a:pt x="3504331" y="1030418"/>
                  </a:lnTo>
                  <a:lnTo>
                    <a:pt x="3404837" y="1030418"/>
                  </a:lnTo>
                  <a:lnTo>
                    <a:pt x="3272633" y="319651"/>
                  </a:lnTo>
                  <a:cubicBezTo>
                    <a:pt x="3271270" y="311474"/>
                    <a:pt x="3267182" y="303978"/>
                    <a:pt x="3261048" y="298526"/>
                  </a:cubicBezTo>
                  <a:cubicBezTo>
                    <a:pt x="3254915" y="293074"/>
                    <a:pt x="3246738" y="290348"/>
                    <a:pt x="3238560" y="290348"/>
                  </a:cubicBezTo>
                  <a:cubicBezTo>
                    <a:pt x="3230382" y="290348"/>
                    <a:pt x="3222205" y="293756"/>
                    <a:pt x="3216072" y="298526"/>
                  </a:cubicBezTo>
                  <a:cubicBezTo>
                    <a:pt x="3209938" y="303978"/>
                    <a:pt x="3205850" y="311474"/>
                    <a:pt x="3204487" y="319651"/>
                  </a:cubicBezTo>
                  <a:lnTo>
                    <a:pt x="3060016" y="1199421"/>
                  </a:lnTo>
                  <a:lnTo>
                    <a:pt x="3046387" y="1041321"/>
                  </a:lnTo>
                  <a:cubicBezTo>
                    <a:pt x="3045706" y="1032462"/>
                    <a:pt x="3041617" y="1024285"/>
                    <a:pt x="3035484" y="1018833"/>
                  </a:cubicBezTo>
                  <a:cubicBezTo>
                    <a:pt x="3029351" y="1013381"/>
                    <a:pt x="3021173" y="1009293"/>
                    <a:pt x="3012314" y="1009293"/>
                  </a:cubicBezTo>
                  <a:lnTo>
                    <a:pt x="2970745" y="1009293"/>
                  </a:lnTo>
                  <a:lnTo>
                    <a:pt x="2970745" y="1008611"/>
                  </a:lnTo>
                  <a:lnTo>
                    <a:pt x="2938716" y="1008611"/>
                  </a:lnTo>
                  <a:lnTo>
                    <a:pt x="2909413" y="1008611"/>
                  </a:lnTo>
                  <a:lnTo>
                    <a:pt x="1420414" y="1008611"/>
                  </a:lnTo>
                  <a:lnTo>
                    <a:pt x="1399289" y="1008611"/>
                  </a:lnTo>
                  <a:lnTo>
                    <a:pt x="1380889" y="1008611"/>
                  </a:lnTo>
                  <a:cubicBezTo>
                    <a:pt x="1372030" y="1008611"/>
                    <a:pt x="1363853" y="1012018"/>
                    <a:pt x="1358401" y="1016789"/>
                  </a:cubicBezTo>
                  <a:cubicBezTo>
                    <a:pt x="1352268" y="1022240"/>
                    <a:pt x="1347498" y="1029736"/>
                    <a:pt x="1346816" y="1037914"/>
                  </a:cubicBezTo>
                  <a:lnTo>
                    <a:pt x="1250048" y="1495176"/>
                  </a:lnTo>
                  <a:lnTo>
                    <a:pt x="1083771" y="567023"/>
                  </a:lnTo>
                  <a:cubicBezTo>
                    <a:pt x="1082408" y="558845"/>
                    <a:pt x="1078319" y="551349"/>
                    <a:pt x="1072186" y="545897"/>
                  </a:cubicBezTo>
                  <a:cubicBezTo>
                    <a:pt x="1066053" y="540446"/>
                    <a:pt x="1058557" y="537720"/>
                    <a:pt x="1049698" y="537720"/>
                  </a:cubicBezTo>
                  <a:lnTo>
                    <a:pt x="1049016" y="537720"/>
                  </a:lnTo>
                  <a:lnTo>
                    <a:pt x="1048335" y="537720"/>
                  </a:lnTo>
                  <a:cubicBezTo>
                    <a:pt x="1040157" y="537720"/>
                    <a:pt x="1031980" y="541808"/>
                    <a:pt x="1025847" y="547260"/>
                  </a:cubicBezTo>
                  <a:cubicBezTo>
                    <a:pt x="1019713" y="552712"/>
                    <a:pt x="1015625" y="560889"/>
                    <a:pt x="1014943" y="569748"/>
                  </a:cubicBezTo>
                  <a:lnTo>
                    <a:pt x="978144" y="1009293"/>
                  </a:lnTo>
                  <a:lnTo>
                    <a:pt x="899094" y="1009293"/>
                  </a:lnTo>
                  <a:cubicBezTo>
                    <a:pt x="890235" y="1009293"/>
                    <a:pt x="882739" y="1012700"/>
                    <a:pt x="876606" y="1017470"/>
                  </a:cubicBezTo>
                  <a:cubicBezTo>
                    <a:pt x="870473" y="1022922"/>
                    <a:pt x="866384" y="1029736"/>
                    <a:pt x="865021" y="1038595"/>
                  </a:cubicBezTo>
                  <a:lnTo>
                    <a:pt x="805052" y="1289374"/>
                  </a:lnTo>
                  <a:lnTo>
                    <a:pt x="775068" y="1052906"/>
                  </a:lnTo>
                  <a:cubicBezTo>
                    <a:pt x="773705" y="1044729"/>
                    <a:pt x="768935" y="1037914"/>
                    <a:pt x="762801" y="1033144"/>
                  </a:cubicBezTo>
                  <a:cubicBezTo>
                    <a:pt x="756668" y="1028374"/>
                    <a:pt x="749172" y="1025648"/>
                    <a:pt x="740995" y="1025648"/>
                  </a:cubicBezTo>
                  <a:lnTo>
                    <a:pt x="3651" y="1025648"/>
                  </a:lnTo>
                  <a:lnTo>
                    <a:pt x="3651" y="1095157"/>
                  </a:lnTo>
                  <a:lnTo>
                    <a:pt x="713055" y="1095157"/>
                  </a:lnTo>
                  <a:lnTo>
                    <a:pt x="775749" y="1486999"/>
                  </a:lnTo>
                  <a:cubicBezTo>
                    <a:pt x="777794" y="1495176"/>
                    <a:pt x="781882" y="1501991"/>
                    <a:pt x="788016" y="1506761"/>
                  </a:cubicBezTo>
                  <a:cubicBezTo>
                    <a:pt x="794149" y="1511531"/>
                    <a:pt x="802326" y="1514257"/>
                    <a:pt x="810504" y="1514257"/>
                  </a:cubicBezTo>
                  <a:lnTo>
                    <a:pt x="810504" y="1514257"/>
                  </a:lnTo>
                  <a:cubicBezTo>
                    <a:pt x="818682" y="1514257"/>
                    <a:pt x="826178" y="1510850"/>
                    <a:pt x="832311" y="1506080"/>
                  </a:cubicBezTo>
                  <a:cubicBezTo>
                    <a:pt x="838444" y="1500628"/>
                    <a:pt x="842533" y="1493813"/>
                    <a:pt x="843896" y="1485636"/>
                  </a:cubicBezTo>
                  <a:lnTo>
                    <a:pt x="929079" y="1080165"/>
                  </a:lnTo>
                  <a:lnTo>
                    <a:pt x="1010173" y="1080165"/>
                  </a:lnTo>
                  <a:cubicBezTo>
                    <a:pt x="1019032" y="1080165"/>
                    <a:pt x="1027209" y="1076758"/>
                    <a:pt x="1033343" y="1071306"/>
                  </a:cubicBezTo>
                  <a:cubicBezTo>
                    <a:pt x="1039476" y="1065854"/>
                    <a:pt x="1043565" y="1057677"/>
                    <a:pt x="1044246" y="1048817"/>
                  </a:cubicBezTo>
                  <a:lnTo>
                    <a:pt x="1057875" y="890036"/>
                  </a:lnTo>
                  <a:lnTo>
                    <a:pt x="1216656" y="1740503"/>
                  </a:lnTo>
                  <a:cubicBezTo>
                    <a:pt x="1218019" y="1748681"/>
                    <a:pt x="1222108" y="1756177"/>
                    <a:pt x="1228241" y="1761629"/>
                  </a:cubicBezTo>
                  <a:cubicBezTo>
                    <a:pt x="1234375" y="1767080"/>
                    <a:pt x="1241871" y="1769806"/>
                    <a:pt x="1250730" y="1769806"/>
                  </a:cubicBezTo>
                  <a:cubicBezTo>
                    <a:pt x="1259589" y="1769806"/>
                    <a:pt x="1267085" y="1766399"/>
                    <a:pt x="1273218" y="1760947"/>
                  </a:cubicBezTo>
                  <a:cubicBezTo>
                    <a:pt x="1279351" y="1755495"/>
                    <a:pt x="1283440" y="1747999"/>
                    <a:pt x="1284803" y="1739822"/>
                  </a:cubicBezTo>
                  <a:lnTo>
                    <a:pt x="1410192" y="1078802"/>
                  </a:lnTo>
                  <a:lnTo>
                    <a:pt x="2907369" y="1078802"/>
                  </a:lnTo>
                  <a:lnTo>
                    <a:pt x="2936671" y="1078802"/>
                  </a:lnTo>
                  <a:lnTo>
                    <a:pt x="2968700" y="1078802"/>
                  </a:lnTo>
                  <a:lnTo>
                    <a:pt x="2968700" y="1078120"/>
                  </a:lnTo>
                  <a:lnTo>
                    <a:pt x="2978922" y="1078120"/>
                  </a:lnTo>
                  <a:lnTo>
                    <a:pt x="3015721" y="1497221"/>
                  </a:lnTo>
                  <a:cubicBezTo>
                    <a:pt x="3016403" y="1505398"/>
                    <a:pt x="3020492" y="1513576"/>
                    <a:pt x="3026625" y="1519027"/>
                  </a:cubicBezTo>
                  <a:cubicBezTo>
                    <a:pt x="3032758" y="1524479"/>
                    <a:pt x="3040254" y="1528568"/>
                    <a:pt x="3049113" y="1528568"/>
                  </a:cubicBezTo>
                  <a:lnTo>
                    <a:pt x="3049794" y="1528568"/>
                  </a:lnTo>
                  <a:lnTo>
                    <a:pt x="3050476" y="1528568"/>
                  </a:lnTo>
                  <a:cubicBezTo>
                    <a:pt x="3059335" y="1528568"/>
                    <a:pt x="3066831" y="1525161"/>
                    <a:pt x="3072964" y="1520390"/>
                  </a:cubicBezTo>
                  <a:cubicBezTo>
                    <a:pt x="3079097" y="1514939"/>
                    <a:pt x="3083186" y="1507443"/>
                    <a:pt x="3084549" y="1499265"/>
                  </a:cubicBezTo>
                  <a:lnTo>
                    <a:pt x="3237197" y="563615"/>
                  </a:lnTo>
                  <a:lnTo>
                    <a:pt x="3340098" y="1068580"/>
                  </a:lnTo>
                  <a:lnTo>
                    <a:pt x="3340098" y="1068580"/>
                  </a:lnTo>
                  <a:cubicBezTo>
                    <a:pt x="3341461" y="1076758"/>
                    <a:pt x="3345550" y="1084254"/>
                    <a:pt x="3351683" y="1089705"/>
                  </a:cubicBezTo>
                  <a:cubicBezTo>
                    <a:pt x="3357816" y="1095157"/>
                    <a:pt x="3365994" y="1098564"/>
                    <a:pt x="3374171" y="1098564"/>
                  </a:cubicBezTo>
                  <a:lnTo>
                    <a:pt x="3533634" y="1098564"/>
                  </a:lnTo>
                  <a:cubicBezTo>
                    <a:pt x="3541811" y="1098564"/>
                    <a:pt x="3549307" y="1095157"/>
                    <a:pt x="3555441" y="1090387"/>
                  </a:cubicBezTo>
                  <a:cubicBezTo>
                    <a:pt x="3561574" y="1085616"/>
                    <a:pt x="3565663" y="1078802"/>
                    <a:pt x="3567026" y="1069943"/>
                  </a:cubicBezTo>
                  <a:lnTo>
                    <a:pt x="3607232" y="842334"/>
                  </a:lnTo>
                  <a:lnTo>
                    <a:pt x="3656979" y="1071987"/>
                  </a:lnTo>
                  <a:cubicBezTo>
                    <a:pt x="3659023" y="1079483"/>
                    <a:pt x="3663112" y="1086298"/>
                    <a:pt x="3669245" y="1091068"/>
                  </a:cubicBezTo>
                  <a:cubicBezTo>
                    <a:pt x="3675378" y="1095838"/>
                    <a:pt x="3682875" y="1098564"/>
                    <a:pt x="3690371" y="1098564"/>
                  </a:cubicBezTo>
                  <a:cubicBezTo>
                    <a:pt x="3854603" y="1098564"/>
                    <a:pt x="4162625" y="1098564"/>
                    <a:pt x="4326858" y="1098564"/>
                  </a:cubicBezTo>
                  <a:cubicBezTo>
                    <a:pt x="4340487" y="1098564"/>
                    <a:pt x="4354798" y="1098564"/>
                    <a:pt x="4368427" y="1098564"/>
                  </a:cubicBezTo>
                  <a:cubicBezTo>
                    <a:pt x="4405226" y="1098564"/>
                    <a:pt x="4459744" y="1066536"/>
                    <a:pt x="4459744" y="1015426"/>
                  </a:cubicBezTo>
                  <a:lnTo>
                    <a:pt x="4459744" y="659020"/>
                  </a:lnTo>
                  <a:cubicBezTo>
                    <a:pt x="4532660" y="646072"/>
                    <a:pt x="4611710" y="615407"/>
                    <a:pt x="4665545" y="552030"/>
                  </a:cubicBezTo>
                  <a:cubicBezTo>
                    <a:pt x="4672360" y="543171"/>
                    <a:pt x="4675086" y="532268"/>
                    <a:pt x="4673042" y="522046"/>
                  </a:cubicBezTo>
                  <a:cubicBezTo>
                    <a:pt x="4752091" y="414375"/>
                    <a:pt x="4786846" y="264453"/>
                    <a:pt x="4794342" y="184721"/>
                  </a:cubicBezTo>
                  <a:close/>
                </a:path>
              </a:pathLst>
            </a:custGeom>
            <a:solidFill>
              <a:schemeClr val="accent1"/>
            </a:solidFill>
            <a:ln w="6804"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nvGrpSpPr>
            <p:cNvPr id="7" name="Group 6">
              <a:extLst>
                <a:ext uri="{FF2B5EF4-FFF2-40B4-BE49-F238E27FC236}">
                  <a16:creationId xmlns:a16="http://schemas.microsoft.com/office/drawing/2014/main" id="{C36593EB-5869-4A8C-80A1-C05AA0B24BF0}"/>
                </a:ext>
              </a:extLst>
            </p:cNvPr>
            <p:cNvGrpSpPr/>
            <p:nvPr/>
          </p:nvGrpSpPr>
          <p:grpSpPr>
            <a:xfrm>
              <a:off x="477110" y="5658084"/>
              <a:ext cx="655351" cy="517912"/>
              <a:chOff x="6456816" y="5667609"/>
              <a:chExt cx="655351" cy="517912"/>
            </a:xfrm>
          </p:grpSpPr>
          <p:sp>
            <p:nvSpPr>
              <p:cNvPr id="9" name="Freeform: Shape 8">
                <a:extLst>
                  <a:ext uri="{FF2B5EF4-FFF2-40B4-BE49-F238E27FC236}">
                    <a16:creationId xmlns:a16="http://schemas.microsoft.com/office/drawing/2014/main" id="{063A0A4C-2BF4-47D2-AFFF-A22E96B3C12D}"/>
                  </a:ext>
                </a:extLst>
              </p:cNvPr>
              <p:cNvSpPr/>
              <p:nvPr/>
            </p:nvSpPr>
            <p:spPr>
              <a:xfrm>
                <a:off x="6456816" y="5667609"/>
                <a:ext cx="517913" cy="517912"/>
              </a:xfrm>
              <a:custGeom>
                <a:avLst/>
                <a:gdLst>
                  <a:gd name="connsiteX0" fmla="*/ 460475 w 517912"/>
                  <a:gd name="connsiteY0" fmla="*/ 259443 h 517912"/>
                  <a:gd name="connsiteX1" fmla="*/ 259443 w 517912"/>
                  <a:gd name="connsiteY1" fmla="*/ 460475 h 517912"/>
                  <a:gd name="connsiteX2" fmla="*/ 58411 w 517912"/>
                  <a:gd name="connsiteY2" fmla="*/ 259443 h 517912"/>
                  <a:gd name="connsiteX3" fmla="*/ 259443 w 517912"/>
                  <a:gd name="connsiteY3" fmla="*/ 58411 h 517912"/>
                  <a:gd name="connsiteX4" fmla="*/ 460475 w 517912"/>
                  <a:gd name="connsiteY4" fmla="*/ 259443 h 517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912" h="517912">
                    <a:moveTo>
                      <a:pt x="460475" y="259443"/>
                    </a:moveTo>
                    <a:cubicBezTo>
                      <a:pt x="460475" y="370470"/>
                      <a:pt x="370470" y="460475"/>
                      <a:pt x="259443" y="460475"/>
                    </a:cubicBezTo>
                    <a:cubicBezTo>
                      <a:pt x="148416" y="460475"/>
                      <a:pt x="58411" y="370470"/>
                      <a:pt x="58411" y="259443"/>
                    </a:cubicBezTo>
                    <a:cubicBezTo>
                      <a:pt x="58411" y="148416"/>
                      <a:pt x="148416" y="58411"/>
                      <a:pt x="259443" y="58411"/>
                    </a:cubicBezTo>
                    <a:cubicBezTo>
                      <a:pt x="370470" y="58411"/>
                      <a:pt x="460475" y="148416"/>
                      <a:pt x="460475" y="259443"/>
                    </a:cubicBezTo>
                    <a:close/>
                  </a:path>
                </a:pathLst>
              </a:custGeom>
              <a:noFill/>
              <a:ln w="108857" cap="flat">
                <a:solidFill>
                  <a:schemeClr val="accent1"/>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10" name="Rectangle: Rounded Corners 9">
                <a:extLst>
                  <a:ext uri="{FF2B5EF4-FFF2-40B4-BE49-F238E27FC236}">
                    <a16:creationId xmlns:a16="http://schemas.microsoft.com/office/drawing/2014/main" id="{C3DAC375-EEBC-4131-8F69-CD653EE61E82}"/>
                  </a:ext>
                </a:extLst>
              </p:cNvPr>
              <p:cNvSpPr/>
              <p:nvPr/>
            </p:nvSpPr>
            <p:spPr>
              <a:xfrm>
                <a:off x="6913640" y="5874290"/>
                <a:ext cx="198527" cy="129467"/>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8" name="Rectangle 7">
              <a:extLst>
                <a:ext uri="{FF2B5EF4-FFF2-40B4-BE49-F238E27FC236}">
                  <a16:creationId xmlns:a16="http://schemas.microsoft.com/office/drawing/2014/main" id="{C9A4658B-18D9-47F9-8999-4B217D15FD5B}"/>
                </a:ext>
              </a:extLst>
            </p:cNvPr>
            <p:cNvSpPr/>
            <p:nvPr/>
          </p:nvSpPr>
          <p:spPr>
            <a:xfrm>
              <a:off x="995023" y="5898145"/>
              <a:ext cx="6479203" cy="653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grpSp>
        <p:nvGrpSpPr>
          <p:cNvPr id="11" name="Group 10">
            <a:extLst>
              <a:ext uri="{FF2B5EF4-FFF2-40B4-BE49-F238E27FC236}">
                <a16:creationId xmlns:a16="http://schemas.microsoft.com/office/drawing/2014/main" id="{0959607F-C050-4355-908E-D24DD45D9D08}"/>
              </a:ext>
            </a:extLst>
          </p:cNvPr>
          <p:cNvGrpSpPr/>
          <p:nvPr userDrawn="1"/>
        </p:nvGrpSpPr>
        <p:grpSpPr>
          <a:xfrm rot="10800000" flipV="1">
            <a:off x="347501" y="5899288"/>
            <a:ext cx="5572126" cy="862288"/>
            <a:chOff x="477110" y="4905446"/>
            <a:chExt cx="11078677" cy="1714429"/>
          </a:xfrm>
        </p:grpSpPr>
        <p:sp>
          <p:nvSpPr>
            <p:cNvPr id="12" name="Freeform: Shape 11">
              <a:extLst>
                <a:ext uri="{FF2B5EF4-FFF2-40B4-BE49-F238E27FC236}">
                  <a16:creationId xmlns:a16="http://schemas.microsoft.com/office/drawing/2014/main" id="{0EA74116-9898-4A6A-84F3-F61BBB7993C6}"/>
                </a:ext>
              </a:extLst>
            </p:cNvPr>
            <p:cNvSpPr/>
            <p:nvPr/>
          </p:nvSpPr>
          <p:spPr>
            <a:xfrm>
              <a:off x="6913640" y="4905446"/>
              <a:ext cx="4642147" cy="1714429"/>
            </a:xfrm>
            <a:custGeom>
              <a:avLst/>
              <a:gdLst>
                <a:gd name="connsiteX0" fmla="*/ 4794342 w 4797505"/>
                <a:gd name="connsiteY0" fmla="*/ 184721 h 1771805"/>
                <a:gd name="connsiteX1" fmla="*/ 4759588 w 4797505"/>
                <a:gd name="connsiteY1" fmla="*/ 70236 h 1771805"/>
                <a:gd name="connsiteX2" fmla="*/ 4668953 w 4797505"/>
                <a:gd name="connsiteY2" fmla="*/ 27303 h 1771805"/>
                <a:gd name="connsiteX3" fmla="*/ 4624657 w 4797505"/>
                <a:gd name="connsiteY3" fmla="*/ 6178 h 1771805"/>
                <a:gd name="connsiteX4" fmla="*/ 4564007 w 4797505"/>
                <a:gd name="connsiteY4" fmla="*/ 39570 h 1771805"/>
                <a:gd name="connsiteX5" fmla="*/ 4616480 w 4797505"/>
                <a:gd name="connsiteY5" fmla="*/ 84546 h 1771805"/>
                <a:gd name="connsiteX6" fmla="*/ 4665545 w 4797505"/>
                <a:gd name="connsiteY6" fmla="*/ 71598 h 1771805"/>
                <a:gd name="connsiteX7" fmla="*/ 4727559 w 4797505"/>
                <a:gd name="connsiteY7" fmla="*/ 101583 h 1771805"/>
                <a:gd name="connsiteX8" fmla="*/ 4750047 w 4797505"/>
                <a:gd name="connsiteY8" fmla="*/ 180633 h 1771805"/>
                <a:gd name="connsiteX9" fmla="*/ 4663501 w 4797505"/>
                <a:gd name="connsiteY9" fmla="*/ 456625 h 1771805"/>
                <a:gd name="connsiteX10" fmla="*/ 4638968 w 4797505"/>
                <a:gd name="connsiteY10" fmla="*/ 494787 h 1771805"/>
                <a:gd name="connsiteX11" fmla="*/ 4613073 w 4797505"/>
                <a:gd name="connsiteY11" fmla="*/ 507054 h 1771805"/>
                <a:gd name="connsiteX12" fmla="*/ 4430440 w 4797505"/>
                <a:gd name="connsiteY12" fmla="*/ 593600 h 1771805"/>
                <a:gd name="connsiteX13" fmla="*/ 4257349 w 4797505"/>
                <a:gd name="connsiteY13" fmla="*/ 504328 h 1771805"/>
                <a:gd name="connsiteX14" fmla="*/ 4231453 w 4797505"/>
                <a:gd name="connsiteY14" fmla="*/ 492062 h 1771805"/>
                <a:gd name="connsiteX15" fmla="*/ 4206920 w 4797505"/>
                <a:gd name="connsiteY15" fmla="*/ 453900 h 1771805"/>
                <a:gd name="connsiteX16" fmla="*/ 4119011 w 4797505"/>
                <a:gd name="connsiteY16" fmla="*/ 178588 h 1771805"/>
                <a:gd name="connsiteX17" fmla="*/ 4140818 w 4797505"/>
                <a:gd name="connsiteY17" fmla="*/ 99538 h 1771805"/>
                <a:gd name="connsiteX18" fmla="*/ 4203513 w 4797505"/>
                <a:gd name="connsiteY18" fmla="*/ 69554 h 1771805"/>
                <a:gd name="connsiteX19" fmla="*/ 4252578 w 4797505"/>
                <a:gd name="connsiteY19" fmla="*/ 82502 h 1771805"/>
                <a:gd name="connsiteX20" fmla="*/ 4305051 w 4797505"/>
                <a:gd name="connsiteY20" fmla="*/ 37525 h 1771805"/>
                <a:gd name="connsiteX21" fmla="*/ 4244401 w 4797505"/>
                <a:gd name="connsiteY21" fmla="*/ 4134 h 1771805"/>
                <a:gd name="connsiteX22" fmla="*/ 4199424 w 4797505"/>
                <a:gd name="connsiteY22" fmla="*/ 25259 h 1771805"/>
                <a:gd name="connsiteX23" fmla="*/ 4109471 w 4797505"/>
                <a:gd name="connsiteY23" fmla="*/ 68191 h 1771805"/>
                <a:gd name="connsiteX24" fmla="*/ 4075398 w 4797505"/>
                <a:gd name="connsiteY24" fmla="*/ 183359 h 1771805"/>
                <a:gd name="connsiteX25" fmla="*/ 4196698 w 4797505"/>
                <a:gd name="connsiteY25" fmla="*/ 520002 h 1771805"/>
                <a:gd name="connsiteX26" fmla="*/ 4204195 w 4797505"/>
                <a:gd name="connsiteY26" fmla="*/ 549986 h 1771805"/>
                <a:gd name="connsiteX27" fmla="*/ 4391597 w 4797505"/>
                <a:gd name="connsiteY27" fmla="*/ 660383 h 1771805"/>
                <a:gd name="connsiteX28" fmla="*/ 4391597 w 4797505"/>
                <a:gd name="connsiteY28" fmla="*/ 928880 h 1771805"/>
                <a:gd name="connsiteX29" fmla="*/ 4318680 w 4797505"/>
                <a:gd name="connsiteY29" fmla="*/ 1031099 h 1771805"/>
                <a:gd name="connsiteX30" fmla="*/ 3718992 w 4797505"/>
                <a:gd name="connsiteY30" fmla="*/ 1031099 h 1771805"/>
                <a:gd name="connsiteX31" fmla="*/ 3638579 w 4797505"/>
                <a:gd name="connsiteY31" fmla="*/ 673331 h 1771805"/>
                <a:gd name="connsiteX32" fmla="*/ 3626313 w 4797505"/>
                <a:gd name="connsiteY32" fmla="*/ 654250 h 1771805"/>
                <a:gd name="connsiteX33" fmla="*/ 3604506 w 4797505"/>
                <a:gd name="connsiteY33" fmla="*/ 646754 h 1771805"/>
                <a:gd name="connsiteX34" fmla="*/ 3603825 w 4797505"/>
                <a:gd name="connsiteY34" fmla="*/ 646754 h 1771805"/>
                <a:gd name="connsiteX35" fmla="*/ 3582018 w 4797505"/>
                <a:gd name="connsiteY35" fmla="*/ 654931 h 1771805"/>
                <a:gd name="connsiteX36" fmla="*/ 3570433 w 4797505"/>
                <a:gd name="connsiteY36" fmla="*/ 674694 h 1771805"/>
                <a:gd name="connsiteX37" fmla="*/ 3504331 w 4797505"/>
                <a:gd name="connsiteY37" fmla="*/ 1030418 h 1771805"/>
                <a:gd name="connsiteX38" fmla="*/ 3404837 w 4797505"/>
                <a:gd name="connsiteY38" fmla="*/ 1030418 h 1771805"/>
                <a:gd name="connsiteX39" fmla="*/ 3272633 w 4797505"/>
                <a:gd name="connsiteY39" fmla="*/ 319651 h 1771805"/>
                <a:gd name="connsiteX40" fmla="*/ 3261048 w 4797505"/>
                <a:gd name="connsiteY40" fmla="*/ 298526 h 1771805"/>
                <a:gd name="connsiteX41" fmla="*/ 3238560 w 4797505"/>
                <a:gd name="connsiteY41" fmla="*/ 290348 h 1771805"/>
                <a:gd name="connsiteX42" fmla="*/ 3216072 w 4797505"/>
                <a:gd name="connsiteY42" fmla="*/ 298526 h 1771805"/>
                <a:gd name="connsiteX43" fmla="*/ 3204487 w 4797505"/>
                <a:gd name="connsiteY43" fmla="*/ 319651 h 1771805"/>
                <a:gd name="connsiteX44" fmla="*/ 3060016 w 4797505"/>
                <a:gd name="connsiteY44" fmla="*/ 1199421 h 1771805"/>
                <a:gd name="connsiteX45" fmla="*/ 3046387 w 4797505"/>
                <a:gd name="connsiteY45" fmla="*/ 1041321 h 1771805"/>
                <a:gd name="connsiteX46" fmla="*/ 3035484 w 4797505"/>
                <a:gd name="connsiteY46" fmla="*/ 1018833 h 1771805"/>
                <a:gd name="connsiteX47" fmla="*/ 3012314 w 4797505"/>
                <a:gd name="connsiteY47" fmla="*/ 1009293 h 1771805"/>
                <a:gd name="connsiteX48" fmla="*/ 2970745 w 4797505"/>
                <a:gd name="connsiteY48" fmla="*/ 1009293 h 1771805"/>
                <a:gd name="connsiteX49" fmla="*/ 2970745 w 4797505"/>
                <a:gd name="connsiteY49" fmla="*/ 1008611 h 1771805"/>
                <a:gd name="connsiteX50" fmla="*/ 2938716 w 4797505"/>
                <a:gd name="connsiteY50" fmla="*/ 1008611 h 1771805"/>
                <a:gd name="connsiteX51" fmla="*/ 2909413 w 4797505"/>
                <a:gd name="connsiteY51" fmla="*/ 1008611 h 1771805"/>
                <a:gd name="connsiteX52" fmla="*/ 1420414 w 4797505"/>
                <a:gd name="connsiteY52" fmla="*/ 1008611 h 1771805"/>
                <a:gd name="connsiteX53" fmla="*/ 1399289 w 4797505"/>
                <a:gd name="connsiteY53" fmla="*/ 1008611 h 1771805"/>
                <a:gd name="connsiteX54" fmla="*/ 1380889 w 4797505"/>
                <a:gd name="connsiteY54" fmla="*/ 1008611 h 1771805"/>
                <a:gd name="connsiteX55" fmla="*/ 1358401 w 4797505"/>
                <a:gd name="connsiteY55" fmla="*/ 1016789 h 1771805"/>
                <a:gd name="connsiteX56" fmla="*/ 1346816 w 4797505"/>
                <a:gd name="connsiteY56" fmla="*/ 1037914 h 1771805"/>
                <a:gd name="connsiteX57" fmla="*/ 1250048 w 4797505"/>
                <a:gd name="connsiteY57" fmla="*/ 1495176 h 1771805"/>
                <a:gd name="connsiteX58" fmla="*/ 1083771 w 4797505"/>
                <a:gd name="connsiteY58" fmla="*/ 567023 h 1771805"/>
                <a:gd name="connsiteX59" fmla="*/ 1072186 w 4797505"/>
                <a:gd name="connsiteY59" fmla="*/ 545897 h 1771805"/>
                <a:gd name="connsiteX60" fmla="*/ 1049698 w 4797505"/>
                <a:gd name="connsiteY60" fmla="*/ 537720 h 1771805"/>
                <a:gd name="connsiteX61" fmla="*/ 1049016 w 4797505"/>
                <a:gd name="connsiteY61" fmla="*/ 537720 h 1771805"/>
                <a:gd name="connsiteX62" fmla="*/ 1048335 w 4797505"/>
                <a:gd name="connsiteY62" fmla="*/ 537720 h 1771805"/>
                <a:gd name="connsiteX63" fmla="*/ 1025847 w 4797505"/>
                <a:gd name="connsiteY63" fmla="*/ 547260 h 1771805"/>
                <a:gd name="connsiteX64" fmla="*/ 1014943 w 4797505"/>
                <a:gd name="connsiteY64" fmla="*/ 569748 h 1771805"/>
                <a:gd name="connsiteX65" fmla="*/ 978144 w 4797505"/>
                <a:gd name="connsiteY65" fmla="*/ 1009293 h 1771805"/>
                <a:gd name="connsiteX66" fmla="*/ 899094 w 4797505"/>
                <a:gd name="connsiteY66" fmla="*/ 1009293 h 1771805"/>
                <a:gd name="connsiteX67" fmla="*/ 876606 w 4797505"/>
                <a:gd name="connsiteY67" fmla="*/ 1017470 h 1771805"/>
                <a:gd name="connsiteX68" fmla="*/ 865021 w 4797505"/>
                <a:gd name="connsiteY68" fmla="*/ 1038595 h 1771805"/>
                <a:gd name="connsiteX69" fmla="*/ 805052 w 4797505"/>
                <a:gd name="connsiteY69" fmla="*/ 1289374 h 1771805"/>
                <a:gd name="connsiteX70" fmla="*/ 775068 w 4797505"/>
                <a:gd name="connsiteY70" fmla="*/ 1052906 h 1771805"/>
                <a:gd name="connsiteX71" fmla="*/ 762801 w 4797505"/>
                <a:gd name="connsiteY71" fmla="*/ 1033144 h 1771805"/>
                <a:gd name="connsiteX72" fmla="*/ 740995 w 4797505"/>
                <a:gd name="connsiteY72" fmla="*/ 1025648 h 1771805"/>
                <a:gd name="connsiteX73" fmla="*/ 3651 w 4797505"/>
                <a:gd name="connsiteY73" fmla="*/ 1025648 h 1771805"/>
                <a:gd name="connsiteX74" fmla="*/ 3651 w 4797505"/>
                <a:gd name="connsiteY74" fmla="*/ 1095157 h 1771805"/>
                <a:gd name="connsiteX75" fmla="*/ 713055 w 4797505"/>
                <a:gd name="connsiteY75" fmla="*/ 1095157 h 1771805"/>
                <a:gd name="connsiteX76" fmla="*/ 775749 w 4797505"/>
                <a:gd name="connsiteY76" fmla="*/ 1486999 h 1771805"/>
                <a:gd name="connsiteX77" fmla="*/ 788016 w 4797505"/>
                <a:gd name="connsiteY77" fmla="*/ 1506761 h 1771805"/>
                <a:gd name="connsiteX78" fmla="*/ 810504 w 4797505"/>
                <a:gd name="connsiteY78" fmla="*/ 1514257 h 1771805"/>
                <a:gd name="connsiteX79" fmla="*/ 810504 w 4797505"/>
                <a:gd name="connsiteY79" fmla="*/ 1514257 h 1771805"/>
                <a:gd name="connsiteX80" fmla="*/ 832311 w 4797505"/>
                <a:gd name="connsiteY80" fmla="*/ 1506080 h 1771805"/>
                <a:gd name="connsiteX81" fmla="*/ 843896 w 4797505"/>
                <a:gd name="connsiteY81" fmla="*/ 1485636 h 1771805"/>
                <a:gd name="connsiteX82" fmla="*/ 929079 w 4797505"/>
                <a:gd name="connsiteY82" fmla="*/ 1080165 h 1771805"/>
                <a:gd name="connsiteX83" fmla="*/ 1010173 w 4797505"/>
                <a:gd name="connsiteY83" fmla="*/ 1080165 h 1771805"/>
                <a:gd name="connsiteX84" fmla="*/ 1033343 w 4797505"/>
                <a:gd name="connsiteY84" fmla="*/ 1071306 h 1771805"/>
                <a:gd name="connsiteX85" fmla="*/ 1044246 w 4797505"/>
                <a:gd name="connsiteY85" fmla="*/ 1048817 h 1771805"/>
                <a:gd name="connsiteX86" fmla="*/ 1057875 w 4797505"/>
                <a:gd name="connsiteY86" fmla="*/ 890036 h 1771805"/>
                <a:gd name="connsiteX87" fmla="*/ 1216656 w 4797505"/>
                <a:gd name="connsiteY87" fmla="*/ 1740503 h 1771805"/>
                <a:gd name="connsiteX88" fmla="*/ 1228241 w 4797505"/>
                <a:gd name="connsiteY88" fmla="*/ 1761629 h 1771805"/>
                <a:gd name="connsiteX89" fmla="*/ 1250730 w 4797505"/>
                <a:gd name="connsiteY89" fmla="*/ 1769806 h 1771805"/>
                <a:gd name="connsiteX90" fmla="*/ 1273218 w 4797505"/>
                <a:gd name="connsiteY90" fmla="*/ 1760947 h 1771805"/>
                <a:gd name="connsiteX91" fmla="*/ 1284803 w 4797505"/>
                <a:gd name="connsiteY91" fmla="*/ 1739822 h 1771805"/>
                <a:gd name="connsiteX92" fmla="*/ 1410192 w 4797505"/>
                <a:gd name="connsiteY92" fmla="*/ 1078802 h 1771805"/>
                <a:gd name="connsiteX93" fmla="*/ 2907369 w 4797505"/>
                <a:gd name="connsiteY93" fmla="*/ 1078802 h 1771805"/>
                <a:gd name="connsiteX94" fmla="*/ 2936671 w 4797505"/>
                <a:gd name="connsiteY94" fmla="*/ 1078802 h 1771805"/>
                <a:gd name="connsiteX95" fmla="*/ 2968700 w 4797505"/>
                <a:gd name="connsiteY95" fmla="*/ 1078802 h 1771805"/>
                <a:gd name="connsiteX96" fmla="*/ 2968700 w 4797505"/>
                <a:gd name="connsiteY96" fmla="*/ 1078120 h 1771805"/>
                <a:gd name="connsiteX97" fmla="*/ 2978922 w 4797505"/>
                <a:gd name="connsiteY97" fmla="*/ 1078120 h 1771805"/>
                <a:gd name="connsiteX98" fmla="*/ 3015721 w 4797505"/>
                <a:gd name="connsiteY98" fmla="*/ 1497221 h 1771805"/>
                <a:gd name="connsiteX99" fmla="*/ 3026625 w 4797505"/>
                <a:gd name="connsiteY99" fmla="*/ 1519027 h 1771805"/>
                <a:gd name="connsiteX100" fmla="*/ 3049113 w 4797505"/>
                <a:gd name="connsiteY100" fmla="*/ 1528568 h 1771805"/>
                <a:gd name="connsiteX101" fmla="*/ 3049794 w 4797505"/>
                <a:gd name="connsiteY101" fmla="*/ 1528568 h 1771805"/>
                <a:gd name="connsiteX102" fmla="*/ 3050476 w 4797505"/>
                <a:gd name="connsiteY102" fmla="*/ 1528568 h 1771805"/>
                <a:gd name="connsiteX103" fmla="*/ 3072964 w 4797505"/>
                <a:gd name="connsiteY103" fmla="*/ 1520390 h 1771805"/>
                <a:gd name="connsiteX104" fmla="*/ 3084549 w 4797505"/>
                <a:gd name="connsiteY104" fmla="*/ 1499265 h 1771805"/>
                <a:gd name="connsiteX105" fmla="*/ 3237197 w 4797505"/>
                <a:gd name="connsiteY105" fmla="*/ 563615 h 1771805"/>
                <a:gd name="connsiteX106" fmla="*/ 3340098 w 4797505"/>
                <a:gd name="connsiteY106" fmla="*/ 1068580 h 1771805"/>
                <a:gd name="connsiteX107" fmla="*/ 3340098 w 4797505"/>
                <a:gd name="connsiteY107" fmla="*/ 1068580 h 1771805"/>
                <a:gd name="connsiteX108" fmla="*/ 3351683 w 4797505"/>
                <a:gd name="connsiteY108" fmla="*/ 1089705 h 1771805"/>
                <a:gd name="connsiteX109" fmla="*/ 3374171 w 4797505"/>
                <a:gd name="connsiteY109" fmla="*/ 1098564 h 1771805"/>
                <a:gd name="connsiteX110" fmla="*/ 3533634 w 4797505"/>
                <a:gd name="connsiteY110" fmla="*/ 1098564 h 1771805"/>
                <a:gd name="connsiteX111" fmla="*/ 3555441 w 4797505"/>
                <a:gd name="connsiteY111" fmla="*/ 1090387 h 1771805"/>
                <a:gd name="connsiteX112" fmla="*/ 3567026 w 4797505"/>
                <a:gd name="connsiteY112" fmla="*/ 1069943 h 1771805"/>
                <a:gd name="connsiteX113" fmla="*/ 3607232 w 4797505"/>
                <a:gd name="connsiteY113" fmla="*/ 842334 h 1771805"/>
                <a:gd name="connsiteX114" fmla="*/ 3656979 w 4797505"/>
                <a:gd name="connsiteY114" fmla="*/ 1071987 h 1771805"/>
                <a:gd name="connsiteX115" fmla="*/ 3669245 w 4797505"/>
                <a:gd name="connsiteY115" fmla="*/ 1091068 h 1771805"/>
                <a:gd name="connsiteX116" fmla="*/ 3690371 w 4797505"/>
                <a:gd name="connsiteY116" fmla="*/ 1098564 h 1771805"/>
                <a:gd name="connsiteX117" fmla="*/ 4326858 w 4797505"/>
                <a:gd name="connsiteY117" fmla="*/ 1098564 h 1771805"/>
                <a:gd name="connsiteX118" fmla="*/ 4368427 w 4797505"/>
                <a:gd name="connsiteY118" fmla="*/ 1098564 h 1771805"/>
                <a:gd name="connsiteX119" fmla="*/ 4459744 w 4797505"/>
                <a:gd name="connsiteY119" fmla="*/ 1015426 h 1771805"/>
                <a:gd name="connsiteX120" fmla="*/ 4459744 w 4797505"/>
                <a:gd name="connsiteY120" fmla="*/ 659020 h 1771805"/>
                <a:gd name="connsiteX121" fmla="*/ 4665545 w 4797505"/>
                <a:gd name="connsiteY121" fmla="*/ 552030 h 1771805"/>
                <a:gd name="connsiteX122" fmla="*/ 4673042 w 4797505"/>
                <a:gd name="connsiteY122" fmla="*/ 522046 h 1771805"/>
                <a:gd name="connsiteX123" fmla="*/ 4794342 w 4797505"/>
                <a:gd name="connsiteY123" fmla="*/ 184721 h 1771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4797505" h="1771805">
                  <a:moveTo>
                    <a:pt x="4794342" y="184721"/>
                  </a:moveTo>
                  <a:cubicBezTo>
                    <a:pt x="4799112" y="137019"/>
                    <a:pt x="4787527" y="98176"/>
                    <a:pt x="4759588" y="70236"/>
                  </a:cubicBezTo>
                  <a:cubicBezTo>
                    <a:pt x="4733692" y="43658"/>
                    <a:pt x="4698256" y="32074"/>
                    <a:pt x="4668953" y="27303"/>
                  </a:cubicBezTo>
                  <a:cubicBezTo>
                    <a:pt x="4659412" y="16400"/>
                    <a:pt x="4643739" y="8222"/>
                    <a:pt x="4624657" y="6178"/>
                  </a:cubicBezTo>
                  <a:cubicBezTo>
                    <a:pt x="4593310" y="2771"/>
                    <a:pt x="4566052" y="18444"/>
                    <a:pt x="4564007" y="39570"/>
                  </a:cubicBezTo>
                  <a:cubicBezTo>
                    <a:pt x="4561963" y="61377"/>
                    <a:pt x="4585814" y="81820"/>
                    <a:pt x="4616480" y="84546"/>
                  </a:cubicBezTo>
                  <a:cubicBezTo>
                    <a:pt x="4636242" y="86591"/>
                    <a:pt x="4653961" y="81139"/>
                    <a:pt x="4665545" y="71598"/>
                  </a:cubicBezTo>
                  <a:cubicBezTo>
                    <a:pt x="4686671" y="75687"/>
                    <a:pt x="4711203" y="83865"/>
                    <a:pt x="4727559" y="101583"/>
                  </a:cubicBezTo>
                  <a:cubicBezTo>
                    <a:pt x="4745958" y="119982"/>
                    <a:pt x="4753454" y="145878"/>
                    <a:pt x="4750047" y="180633"/>
                  </a:cubicBezTo>
                  <a:cubicBezTo>
                    <a:pt x="4742551" y="254912"/>
                    <a:pt x="4715974" y="366672"/>
                    <a:pt x="4663501" y="456625"/>
                  </a:cubicBezTo>
                  <a:cubicBezTo>
                    <a:pt x="4655323" y="470255"/>
                    <a:pt x="4647146" y="483203"/>
                    <a:pt x="4638968" y="494787"/>
                  </a:cubicBezTo>
                  <a:cubicBezTo>
                    <a:pt x="4629428" y="494787"/>
                    <a:pt x="4619888" y="499558"/>
                    <a:pt x="4613073" y="507054"/>
                  </a:cubicBezTo>
                  <a:cubicBezTo>
                    <a:pt x="4561963" y="567023"/>
                    <a:pt x="4499268" y="593600"/>
                    <a:pt x="4430440" y="593600"/>
                  </a:cubicBezTo>
                  <a:cubicBezTo>
                    <a:pt x="4365020" y="591555"/>
                    <a:pt x="4306414" y="562252"/>
                    <a:pt x="4257349" y="504328"/>
                  </a:cubicBezTo>
                  <a:cubicBezTo>
                    <a:pt x="4250534" y="496150"/>
                    <a:pt x="4240993" y="492062"/>
                    <a:pt x="4231453" y="492062"/>
                  </a:cubicBezTo>
                  <a:cubicBezTo>
                    <a:pt x="4223275" y="480477"/>
                    <a:pt x="4214417" y="467529"/>
                    <a:pt x="4206920" y="453900"/>
                  </a:cubicBezTo>
                  <a:cubicBezTo>
                    <a:pt x="4153766" y="363946"/>
                    <a:pt x="4126507" y="252186"/>
                    <a:pt x="4119011" y="178588"/>
                  </a:cubicBezTo>
                  <a:cubicBezTo>
                    <a:pt x="4115604" y="143834"/>
                    <a:pt x="4122419" y="117938"/>
                    <a:pt x="4140818" y="99538"/>
                  </a:cubicBezTo>
                  <a:cubicBezTo>
                    <a:pt x="4157855" y="81820"/>
                    <a:pt x="4181706" y="73643"/>
                    <a:pt x="4203513" y="69554"/>
                  </a:cubicBezTo>
                  <a:cubicBezTo>
                    <a:pt x="4214417" y="79095"/>
                    <a:pt x="4232816" y="84546"/>
                    <a:pt x="4252578" y="82502"/>
                  </a:cubicBezTo>
                  <a:cubicBezTo>
                    <a:pt x="4283926" y="79095"/>
                    <a:pt x="4307777" y="59332"/>
                    <a:pt x="4305051" y="37525"/>
                  </a:cubicBezTo>
                  <a:cubicBezTo>
                    <a:pt x="4303007" y="15718"/>
                    <a:pt x="4275748" y="726"/>
                    <a:pt x="4244401" y="4134"/>
                  </a:cubicBezTo>
                  <a:cubicBezTo>
                    <a:pt x="4225320" y="6178"/>
                    <a:pt x="4208964" y="14356"/>
                    <a:pt x="4199424" y="25259"/>
                  </a:cubicBezTo>
                  <a:cubicBezTo>
                    <a:pt x="4170121" y="30029"/>
                    <a:pt x="4135366" y="42296"/>
                    <a:pt x="4109471" y="68191"/>
                  </a:cubicBezTo>
                  <a:cubicBezTo>
                    <a:pt x="4081531" y="96131"/>
                    <a:pt x="4069946" y="134975"/>
                    <a:pt x="4075398" y="183359"/>
                  </a:cubicBezTo>
                  <a:cubicBezTo>
                    <a:pt x="4083575" y="262408"/>
                    <a:pt x="4118330" y="413012"/>
                    <a:pt x="4196698" y="520002"/>
                  </a:cubicBezTo>
                  <a:cubicBezTo>
                    <a:pt x="4194654" y="530224"/>
                    <a:pt x="4197380" y="541127"/>
                    <a:pt x="4204195" y="549986"/>
                  </a:cubicBezTo>
                  <a:cubicBezTo>
                    <a:pt x="4258712" y="614044"/>
                    <a:pt x="4319362" y="647435"/>
                    <a:pt x="4391597" y="660383"/>
                  </a:cubicBezTo>
                  <a:lnTo>
                    <a:pt x="4391597" y="928880"/>
                  </a:lnTo>
                  <a:cubicBezTo>
                    <a:pt x="4392960" y="972494"/>
                    <a:pt x="4385464" y="1027011"/>
                    <a:pt x="4318680" y="1031099"/>
                  </a:cubicBezTo>
                  <a:lnTo>
                    <a:pt x="3718992" y="1031099"/>
                  </a:lnTo>
                  <a:lnTo>
                    <a:pt x="3638579" y="673331"/>
                  </a:lnTo>
                  <a:cubicBezTo>
                    <a:pt x="3636535" y="665153"/>
                    <a:pt x="3632446" y="659020"/>
                    <a:pt x="3626313" y="654250"/>
                  </a:cubicBezTo>
                  <a:cubicBezTo>
                    <a:pt x="3620861" y="649480"/>
                    <a:pt x="3613365" y="647435"/>
                    <a:pt x="3604506" y="646754"/>
                  </a:cubicBezTo>
                  <a:lnTo>
                    <a:pt x="3603825" y="646754"/>
                  </a:lnTo>
                  <a:cubicBezTo>
                    <a:pt x="3595647" y="646754"/>
                    <a:pt x="3588151" y="649480"/>
                    <a:pt x="3582018" y="654931"/>
                  </a:cubicBezTo>
                  <a:cubicBezTo>
                    <a:pt x="3576566" y="659702"/>
                    <a:pt x="3571796" y="666516"/>
                    <a:pt x="3570433" y="674694"/>
                  </a:cubicBezTo>
                  <a:lnTo>
                    <a:pt x="3504331" y="1030418"/>
                  </a:lnTo>
                  <a:lnTo>
                    <a:pt x="3404837" y="1030418"/>
                  </a:lnTo>
                  <a:lnTo>
                    <a:pt x="3272633" y="319651"/>
                  </a:lnTo>
                  <a:cubicBezTo>
                    <a:pt x="3271270" y="311474"/>
                    <a:pt x="3267182" y="303978"/>
                    <a:pt x="3261048" y="298526"/>
                  </a:cubicBezTo>
                  <a:cubicBezTo>
                    <a:pt x="3254915" y="293074"/>
                    <a:pt x="3246738" y="290348"/>
                    <a:pt x="3238560" y="290348"/>
                  </a:cubicBezTo>
                  <a:cubicBezTo>
                    <a:pt x="3230382" y="290348"/>
                    <a:pt x="3222205" y="293756"/>
                    <a:pt x="3216072" y="298526"/>
                  </a:cubicBezTo>
                  <a:cubicBezTo>
                    <a:pt x="3209938" y="303978"/>
                    <a:pt x="3205850" y="311474"/>
                    <a:pt x="3204487" y="319651"/>
                  </a:cubicBezTo>
                  <a:lnTo>
                    <a:pt x="3060016" y="1199421"/>
                  </a:lnTo>
                  <a:lnTo>
                    <a:pt x="3046387" y="1041321"/>
                  </a:lnTo>
                  <a:cubicBezTo>
                    <a:pt x="3045706" y="1032462"/>
                    <a:pt x="3041617" y="1024285"/>
                    <a:pt x="3035484" y="1018833"/>
                  </a:cubicBezTo>
                  <a:cubicBezTo>
                    <a:pt x="3029351" y="1013381"/>
                    <a:pt x="3021173" y="1009293"/>
                    <a:pt x="3012314" y="1009293"/>
                  </a:cubicBezTo>
                  <a:lnTo>
                    <a:pt x="2970745" y="1009293"/>
                  </a:lnTo>
                  <a:lnTo>
                    <a:pt x="2970745" y="1008611"/>
                  </a:lnTo>
                  <a:lnTo>
                    <a:pt x="2938716" y="1008611"/>
                  </a:lnTo>
                  <a:lnTo>
                    <a:pt x="2909413" y="1008611"/>
                  </a:lnTo>
                  <a:lnTo>
                    <a:pt x="1420414" y="1008611"/>
                  </a:lnTo>
                  <a:lnTo>
                    <a:pt x="1399289" y="1008611"/>
                  </a:lnTo>
                  <a:lnTo>
                    <a:pt x="1380889" y="1008611"/>
                  </a:lnTo>
                  <a:cubicBezTo>
                    <a:pt x="1372030" y="1008611"/>
                    <a:pt x="1363853" y="1012018"/>
                    <a:pt x="1358401" y="1016789"/>
                  </a:cubicBezTo>
                  <a:cubicBezTo>
                    <a:pt x="1352268" y="1022240"/>
                    <a:pt x="1347498" y="1029736"/>
                    <a:pt x="1346816" y="1037914"/>
                  </a:cubicBezTo>
                  <a:lnTo>
                    <a:pt x="1250048" y="1495176"/>
                  </a:lnTo>
                  <a:lnTo>
                    <a:pt x="1083771" y="567023"/>
                  </a:lnTo>
                  <a:cubicBezTo>
                    <a:pt x="1082408" y="558845"/>
                    <a:pt x="1078319" y="551349"/>
                    <a:pt x="1072186" y="545897"/>
                  </a:cubicBezTo>
                  <a:cubicBezTo>
                    <a:pt x="1066053" y="540446"/>
                    <a:pt x="1058557" y="537720"/>
                    <a:pt x="1049698" y="537720"/>
                  </a:cubicBezTo>
                  <a:lnTo>
                    <a:pt x="1049016" y="537720"/>
                  </a:lnTo>
                  <a:lnTo>
                    <a:pt x="1048335" y="537720"/>
                  </a:lnTo>
                  <a:cubicBezTo>
                    <a:pt x="1040157" y="537720"/>
                    <a:pt x="1031980" y="541808"/>
                    <a:pt x="1025847" y="547260"/>
                  </a:cubicBezTo>
                  <a:cubicBezTo>
                    <a:pt x="1019713" y="552712"/>
                    <a:pt x="1015625" y="560889"/>
                    <a:pt x="1014943" y="569748"/>
                  </a:cubicBezTo>
                  <a:lnTo>
                    <a:pt x="978144" y="1009293"/>
                  </a:lnTo>
                  <a:lnTo>
                    <a:pt x="899094" y="1009293"/>
                  </a:lnTo>
                  <a:cubicBezTo>
                    <a:pt x="890235" y="1009293"/>
                    <a:pt x="882739" y="1012700"/>
                    <a:pt x="876606" y="1017470"/>
                  </a:cubicBezTo>
                  <a:cubicBezTo>
                    <a:pt x="870473" y="1022922"/>
                    <a:pt x="866384" y="1029736"/>
                    <a:pt x="865021" y="1038595"/>
                  </a:cubicBezTo>
                  <a:lnTo>
                    <a:pt x="805052" y="1289374"/>
                  </a:lnTo>
                  <a:lnTo>
                    <a:pt x="775068" y="1052906"/>
                  </a:lnTo>
                  <a:cubicBezTo>
                    <a:pt x="773705" y="1044729"/>
                    <a:pt x="768935" y="1037914"/>
                    <a:pt x="762801" y="1033144"/>
                  </a:cubicBezTo>
                  <a:cubicBezTo>
                    <a:pt x="756668" y="1028374"/>
                    <a:pt x="749172" y="1025648"/>
                    <a:pt x="740995" y="1025648"/>
                  </a:cubicBezTo>
                  <a:lnTo>
                    <a:pt x="3651" y="1025648"/>
                  </a:lnTo>
                  <a:lnTo>
                    <a:pt x="3651" y="1095157"/>
                  </a:lnTo>
                  <a:lnTo>
                    <a:pt x="713055" y="1095157"/>
                  </a:lnTo>
                  <a:lnTo>
                    <a:pt x="775749" y="1486999"/>
                  </a:lnTo>
                  <a:cubicBezTo>
                    <a:pt x="777794" y="1495176"/>
                    <a:pt x="781882" y="1501991"/>
                    <a:pt x="788016" y="1506761"/>
                  </a:cubicBezTo>
                  <a:cubicBezTo>
                    <a:pt x="794149" y="1511531"/>
                    <a:pt x="802326" y="1514257"/>
                    <a:pt x="810504" y="1514257"/>
                  </a:cubicBezTo>
                  <a:lnTo>
                    <a:pt x="810504" y="1514257"/>
                  </a:lnTo>
                  <a:cubicBezTo>
                    <a:pt x="818682" y="1514257"/>
                    <a:pt x="826178" y="1510850"/>
                    <a:pt x="832311" y="1506080"/>
                  </a:cubicBezTo>
                  <a:cubicBezTo>
                    <a:pt x="838444" y="1500628"/>
                    <a:pt x="842533" y="1493813"/>
                    <a:pt x="843896" y="1485636"/>
                  </a:cubicBezTo>
                  <a:lnTo>
                    <a:pt x="929079" y="1080165"/>
                  </a:lnTo>
                  <a:lnTo>
                    <a:pt x="1010173" y="1080165"/>
                  </a:lnTo>
                  <a:cubicBezTo>
                    <a:pt x="1019032" y="1080165"/>
                    <a:pt x="1027209" y="1076758"/>
                    <a:pt x="1033343" y="1071306"/>
                  </a:cubicBezTo>
                  <a:cubicBezTo>
                    <a:pt x="1039476" y="1065854"/>
                    <a:pt x="1043565" y="1057677"/>
                    <a:pt x="1044246" y="1048817"/>
                  </a:cubicBezTo>
                  <a:lnTo>
                    <a:pt x="1057875" y="890036"/>
                  </a:lnTo>
                  <a:lnTo>
                    <a:pt x="1216656" y="1740503"/>
                  </a:lnTo>
                  <a:cubicBezTo>
                    <a:pt x="1218019" y="1748681"/>
                    <a:pt x="1222108" y="1756177"/>
                    <a:pt x="1228241" y="1761629"/>
                  </a:cubicBezTo>
                  <a:cubicBezTo>
                    <a:pt x="1234375" y="1767080"/>
                    <a:pt x="1241871" y="1769806"/>
                    <a:pt x="1250730" y="1769806"/>
                  </a:cubicBezTo>
                  <a:cubicBezTo>
                    <a:pt x="1259589" y="1769806"/>
                    <a:pt x="1267085" y="1766399"/>
                    <a:pt x="1273218" y="1760947"/>
                  </a:cubicBezTo>
                  <a:cubicBezTo>
                    <a:pt x="1279351" y="1755495"/>
                    <a:pt x="1283440" y="1747999"/>
                    <a:pt x="1284803" y="1739822"/>
                  </a:cubicBezTo>
                  <a:lnTo>
                    <a:pt x="1410192" y="1078802"/>
                  </a:lnTo>
                  <a:lnTo>
                    <a:pt x="2907369" y="1078802"/>
                  </a:lnTo>
                  <a:lnTo>
                    <a:pt x="2936671" y="1078802"/>
                  </a:lnTo>
                  <a:lnTo>
                    <a:pt x="2968700" y="1078802"/>
                  </a:lnTo>
                  <a:lnTo>
                    <a:pt x="2968700" y="1078120"/>
                  </a:lnTo>
                  <a:lnTo>
                    <a:pt x="2978922" y="1078120"/>
                  </a:lnTo>
                  <a:lnTo>
                    <a:pt x="3015721" y="1497221"/>
                  </a:lnTo>
                  <a:cubicBezTo>
                    <a:pt x="3016403" y="1505398"/>
                    <a:pt x="3020492" y="1513576"/>
                    <a:pt x="3026625" y="1519027"/>
                  </a:cubicBezTo>
                  <a:cubicBezTo>
                    <a:pt x="3032758" y="1524479"/>
                    <a:pt x="3040254" y="1528568"/>
                    <a:pt x="3049113" y="1528568"/>
                  </a:cubicBezTo>
                  <a:lnTo>
                    <a:pt x="3049794" y="1528568"/>
                  </a:lnTo>
                  <a:lnTo>
                    <a:pt x="3050476" y="1528568"/>
                  </a:lnTo>
                  <a:cubicBezTo>
                    <a:pt x="3059335" y="1528568"/>
                    <a:pt x="3066831" y="1525161"/>
                    <a:pt x="3072964" y="1520390"/>
                  </a:cubicBezTo>
                  <a:cubicBezTo>
                    <a:pt x="3079097" y="1514939"/>
                    <a:pt x="3083186" y="1507443"/>
                    <a:pt x="3084549" y="1499265"/>
                  </a:cubicBezTo>
                  <a:lnTo>
                    <a:pt x="3237197" y="563615"/>
                  </a:lnTo>
                  <a:lnTo>
                    <a:pt x="3340098" y="1068580"/>
                  </a:lnTo>
                  <a:lnTo>
                    <a:pt x="3340098" y="1068580"/>
                  </a:lnTo>
                  <a:cubicBezTo>
                    <a:pt x="3341461" y="1076758"/>
                    <a:pt x="3345550" y="1084254"/>
                    <a:pt x="3351683" y="1089705"/>
                  </a:cubicBezTo>
                  <a:cubicBezTo>
                    <a:pt x="3357816" y="1095157"/>
                    <a:pt x="3365994" y="1098564"/>
                    <a:pt x="3374171" y="1098564"/>
                  </a:cubicBezTo>
                  <a:lnTo>
                    <a:pt x="3533634" y="1098564"/>
                  </a:lnTo>
                  <a:cubicBezTo>
                    <a:pt x="3541811" y="1098564"/>
                    <a:pt x="3549307" y="1095157"/>
                    <a:pt x="3555441" y="1090387"/>
                  </a:cubicBezTo>
                  <a:cubicBezTo>
                    <a:pt x="3561574" y="1085616"/>
                    <a:pt x="3565663" y="1078802"/>
                    <a:pt x="3567026" y="1069943"/>
                  </a:cubicBezTo>
                  <a:lnTo>
                    <a:pt x="3607232" y="842334"/>
                  </a:lnTo>
                  <a:lnTo>
                    <a:pt x="3656979" y="1071987"/>
                  </a:lnTo>
                  <a:cubicBezTo>
                    <a:pt x="3659023" y="1079483"/>
                    <a:pt x="3663112" y="1086298"/>
                    <a:pt x="3669245" y="1091068"/>
                  </a:cubicBezTo>
                  <a:cubicBezTo>
                    <a:pt x="3675378" y="1095838"/>
                    <a:pt x="3682875" y="1098564"/>
                    <a:pt x="3690371" y="1098564"/>
                  </a:cubicBezTo>
                  <a:cubicBezTo>
                    <a:pt x="3854603" y="1098564"/>
                    <a:pt x="4162625" y="1098564"/>
                    <a:pt x="4326858" y="1098564"/>
                  </a:cubicBezTo>
                  <a:cubicBezTo>
                    <a:pt x="4340487" y="1098564"/>
                    <a:pt x="4354798" y="1098564"/>
                    <a:pt x="4368427" y="1098564"/>
                  </a:cubicBezTo>
                  <a:cubicBezTo>
                    <a:pt x="4405226" y="1098564"/>
                    <a:pt x="4459744" y="1066536"/>
                    <a:pt x="4459744" y="1015426"/>
                  </a:cubicBezTo>
                  <a:lnTo>
                    <a:pt x="4459744" y="659020"/>
                  </a:lnTo>
                  <a:cubicBezTo>
                    <a:pt x="4532660" y="646072"/>
                    <a:pt x="4611710" y="615407"/>
                    <a:pt x="4665545" y="552030"/>
                  </a:cubicBezTo>
                  <a:cubicBezTo>
                    <a:pt x="4672360" y="543171"/>
                    <a:pt x="4675086" y="532268"/>
                    <a:pt x="4673042" y="522046"/>
                  </a:cubicBezTo>
                  <a:cubicBezTo>
                    <a:pt x="4752091" y="414375"/>
                    <a:pt x="4786846" y="264453"/>
                    <a:pt x="4794342" y="184721"/>
                  </a:cubicBezTo>
                  <a:close/>
                </a:path>
              </a:pathLst>
            </a:custGeom>
            <a:solidFill>
              <a:schemeClr val="accent1"/>
            </a:solidFill>
            <a:ln w="6804"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nvGrpSpPr>
            <p:cNvPr id="13" name="Group 12">
              <a:extLst>
                <a:ext uri="{FF2B5EF4-FFF2-40B4-BE49-F238E27FC236}">
                  <a16:creationId xmlns:a16="http://schemas.microsoft.com/office/drawing/2014/main" id="{954DC28B-DA5D-40A5-BF5E-A8C07B13D6FD}"/>
                </a:ext>
              </a:extLst>
            </p:cNvPr>
            <p:cNvGrpSpPr/>
            <p:nvPr/>
          </p:nvGrpSpPr>
          <p:grpSpPr>
            <a:xfrm>
              <a:off x="477110" y="5658084"/>
              <a:ext cx="655351" cy="517912"/>
              <a:chOff x="6456816" y="5667609"/>
              <a:chExt cx="655351" cy="517912"/>
            </a:xfrm>
          </p:grpSpPr>
          <p:sp>
            <p:nvSpPr>
              <p:cNvPr id="15" name="Freeform: Shape 14">
                <a:extLst>
                  <a:ext uri="{FF2B5EF4-FFF2-40B4-BE49-F238E27FC236}">
                    <a16:creationId xmlns:a16="http://schemas.microsoft.com/office/drawing/2014/main" id="{EC1A92E0-BAD3-4804-8CFB-2F36973DF453}"/>
                  </a:ext>
                </a:extLst>
              </p:cNvPr>
              <p:cNvSpPr/>
              <p:nvPr/>
            </p:nvSpPr>
            <p:spPr>
              <a:xfrm>
                <a:off x="6456816" y="5667609"/>
                <a:ext cx="517913" cy="517912"/>
              </a:xfrm>
              <a:custGeom>
                <a:avLst/>
                <a:gdLst>
                  <a:gd name="connsiteX0" fmla="*/ 460475 w 517912"/>
                  <a:gd name="connsiteY0" fmla="*/ 259443 h 517912"/>
                  <a:gd name="connsiteX1" fmla="*/ 259443 w 517912"/>
                  <a:gd name="connsiteY1" fmla="*/ 460475 h 517912"/>
                  <a:gd name="connsiteX2" fmla="*/ 58411 w 517912"/>
                  <a:gd name="connsiteY2" fmla="*/ 259443 h 517912"/>
                  <a:gd name="connsiteX3" fmla="*/ 259443 w 517912"/>
                  <a:gd name="connsiteY3" fmla="*/ 58411 h 517912"/>
                  <a:gd name="connsiteX4" fmla="*/ 460475 w 517912"/>
                  <a:gd name="connsiteY4" fmla="*/ 259443 h 517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912" h="517912">
                    <a:moveTo>
                      <a:pt x="460475" y="259443"/>
                    </a:moveTo>
                    <a:cubicBezTo>
                      <a:pt x="460475" y="370470"/>
                      <a:pt x="370470" y="460475"/>
                      <a:pt x="259443" y="460475"/>
                    </a:cubicBezTo>
                    <a:cubicBezTo>
                      <a:pt x="148416" y="460475"/>
                      <a:pt x="58411" y="370470"/>
                      <a:pt x="58411" y="259443"/>
                    </a:cubicBezTo>
                    <a:cubicBezTo>
                      <a:pt x="58411" y="148416"/>
                      <a:pt x="148416" y="58411"/>
                      <a:pt x="259443" y="58411"/>
                    </a:cubicBezTo>
                    <a:cubicBezTo>
                      <a:pt x="370470" y="58411"/>
                      <a:pt x="460475" y="148416"/>
                      <a:pt x="460475" y="259443"/>
                    </a:cubicBezTo>
                    <a:close/>
                  </a:path>
                </a:pathLst>
              </a:custGeom>
              <a:noFill/>
              <a:ln w="108857" cap="flat">
                <a:solidFill>
                  <a:schemeClr val="accent1"/>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16" name="Rectangle: Rounded Corners 15">
                <a:extLst>
                  <a:ext uri="{FF2B5EF4-FFF2-40B4-BE49-F238E27FC236}">
                    <a16:creationId xmlns:a16="http://schemas.microsoft.com/office/drawing/2014/main" id="{4F7FFD43-6FA1-417C-AF01-3A54B1EB3288}"/>
                  </a:ext>
                </a:extLst>
              </p:cNvPr>
              <p:cNvSpPr/>
              <p:nvPr/>
            </p:nvSpPr>
            <p:spPr>
              <a:xfrm>
                <a:off x="6913640" y="5874290"/>
                <a:ext cx="198527" cy="129467"/>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14" name="Rectangle 13">
              <a:extLst>
                <a:ext uri="{FF2B5EF4-FFF2-40B4-BE49-F238E27FC236}">
                  <a16:creationId xmlns:a16="http://schemas.microsoft.com/office/drawing/2014/main" id="{96DB8CE4-378A-4F7B-8401-E84CD0360554}"/>
                </a:ext>
              </a:extLst>
            </p:cNvPr>
            <p:cNvSpPr/>
            <p:nvPr/>
          </p:nvSpPr>
          <p:spPr>
            <a:xfrm>
              <a:off x="995023" y="5898145"/>
              <a:ext cx="6479203" cy="653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Tree>
    <p:extLst>
      <p:ext uri="{BB962C8B-B14F-4D97-AF65-F5344CB8AC3E}">
        <p14:creationId xmlns:p14="http://schemas.microsoft.com/office/powerpoint/2010/main" val="240268904"/>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showMasterSp="0" preserve="1" userDrawn="1">
  <p:cSld name="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94379500"/>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preserve="1" userDrawn="1">
  <p:cSld name="6_Style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509120167"/>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userDrawn="1">
  <p:cSld name="Agenda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4166077198"/>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preserve="1" userDrawn="1">
  <p:cSld name="1_Style slide layout">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5A62946D-F2ED-4A3A-AFF2-114E504B5745}"/>
              </a:ext>
            </a:extLst>
          </p:cNvPr>
          <p:cNvSpPr/>
          <p:nvPr userDrawn="1"/>
        </p:nvSpPr>
        <p:spPr>
          <a:xfrm>
            <a:off x="2893325" y="0"/>
            <a:ext cx="8973404" cy="6858000"/>
          </a:xfrm>
          <a:custGeom>
            <a:avLst/>
            <a:gdLst>
              <a:gd name="connsiteX0" fmla="*/ 2419756 w 9202402"/>
              <a:gd name="connsiteY0" fmla="*/ 0 h 6858000"/>
              <a:gd name="connsiteX1" fmla="*/ 9202402 w 9202402"/>
              <a:gd name="connsiteY1" fmla="*/ 0 h 6858000"/>
              <a:gd name="connsiteX2" fmla="*/ 9188795 w 9202402"/>
              <a:gd name="connsiteY2" fmla="*/ 6858000 h 6858000"/>
              <a:gd name="connsiteX3" fmla="*/ 0 w 920240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9202402" h="6858000">
                <a:moveTo>
                  <a:pt x="2419756" y="0"/>
                </a:moveTo>
                <a:lnTo>
                  <a:pt x="9202402" y="0"/>
                </a:lnTo>
                <a:lnTo>
                  <a:pt x="9188795" y="6858000"/>
                </a:lnTo>
                <a:lnTo>
                  <a:pt x="0" y="6858000"/>
                </a:lnTo>
                <a:close/>
              </a:path>
            </a:pathLst>
          </a:cu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7" name="Freeform: Shape 6">
            <a:extLst>
              <a:ext uri="{FF2B5EF4-FFF2-40B4-BE49-F238E27FC236}">
                <a16:creationId xmlns:a16="http://schemas.microsoft.com/office/drawing/2014/main" id="{2B98542A-477C-4DE9-BE76-734F0C55D2E2}"/>
              </a:ext>
            </a:extLst>
          </p:cNvPr>
          <p:cNvSpPr/>
          <p:nvPr userDrawn="1"/>
        </p:nvSpPr>
        <p:spPr>
          <a:xfrm>
            <a:off x="3218596" y="0"/>
            <a:ext cx="8973404" cy="6858000"/>
          </a:xfrm>
          <a:custGeom>
            <a:avLst/>
            <a:gdLst>
              <a:gd name="connsiteX0" fmla="*/ 2419756 w 9202402"/>
              <a:gd name="connsiteY0" fmla="*/ 0 h 6858000"/>
              <a:gd name="connsiteX1" fmla="*/ 9202402 w 9202402"/>
              <a:gd name="connsiteY1" fmla="*/ 0 h 6858000"/>
              <a:gd name="connsiteX2" fmla="*/ 9188795 w 9202402"/>
              <a:gd name="connsiteY2" fmla="*/ 6858000 h 6858000"/>
              <a:gd name="connsiteX3" fmla="*/ 0 w 920240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9202402" h="6858000">
                <a:moveTo>
                  <a:pt x="2419756" y="0"/>
                </a:moveTo>
                <a:lnTo>
                  <a:pt x="9202402" y="0"/>
                </a:lnTo>
                <a:lnTo>
                  <a:pt x="9188795" y="6858000"/>
                </a:lnTo>
                <a:lnTo>
                  <a:pt x="0" y="685800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3765607450"/>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showMasterSp="0" preserve="1" userDrawn="1">
  <p:cSld name="2_Style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581152567"/>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showMasterSp="0" preserve="1" userDrawn="1">
  <p:cSld name="5_Style slide layout">
    <p:spTree>
      <p:nvGrpSpPr>
        <p:cNvPr id="1" name=""/>
        <p:cNvGrpSpPr/>
        <p:nvPr/>
      </p:nvGrpSpPr>
      <p:grpSpPr>
        <a:xfrm>
          <a:off x="0" y="0"/>
          <a:ext cx="0" cy="0"/>
          <a:chOff x="0" y="0"/>
          <a:chExt cx="0" cy="0"/>
        </a:xfrm>
      </p:grpSpPr>
      <p:sp>
        <p:nvSpPr>
          <p:cNvPr id="2" name="Picture Placeholder 13">
            <a:extLst>
              <a:ext uri="{FF2B5EF4-FFF2-40B4-BE49-F238E27FC236}">
                <a16:creationId xmlns:a16="http://schemas.microsoft.com/office/drawing/2014/main" id="{9724905C-0466-437C-B401-0D9138D8404B}"/>
              </a:ext>
            </a:extLst>
          </p:cNvPr>
          <p:cNvSpPr>
            <a:spLocks noGrp="1"/>
          </p:cNvSpPr>
          <p:nvPr>
            <p:ph type="pic" sz="quarter" idx="11" hasCustomPrompt="1"/>
          </p:nvPr>
        </p:nvSpPr>
        <p:spPr>
          <a:xfrm>
            <a:off x="5407010" y="2578730"/>
            <a:ext cx="1786270" cy="1786270"/>
          </a:xfrm>
          <a:prstGeom prst="ellipse">
            <a:avLst/>
          </a:prstGeom>
          <a:solidFill>
            <a:schemeClr val="bg1">
              <a:lumMod val="95000"/>
            </a:schemeClr>
          </a:solidFill>
        </p:spPr>
        <p:txBody>
          <a:bodyPr lIns="144000" tIns="0" anchor="ctr"/>
          <a:lstStyle>
            <a:lvl1pPr marL="0" indent="0" algn="ctr">
              <a:buNone/>
              <a:defRPr sz="1200" baseline="0">
                <a:solidFill>
                  <a:schemeClr val="tx1">
                    <a:lumMod val="75000"/>
                    <a:lumOff val="25000"/>
                  </a:schemeClr>
                </a:solidFill>
                <a:latin typeface="+mn-lt"/>
                <a:cs typeface="Arial" pitchFamily="34" charset="0"/>
              </a:defRPr>
            </a:lvl1pPr>
          </a:lstStyle>
          <a:p>
            <a:r>
              <a:rPr lang="en-US" altLang="ko-KR"/>
              <a:t>Insert Your Images</a:t>
            </a:r>
            <a:endParaRPr lang="ko-KR" altLang="en-US"/>
          </a:p>
        </p:txBody>
      </p:sp>
      <p:sp>
        <p:nvSpPr>
          <p:cNvPr id="3" name="Picture Placeholder 13">
            <a:extLst>
              <a:ext uri="{FF2B5EF4-FFF2-40B4-BE49-F238E27FC236}">
                <a16:creationId xmlns:a16="http://schemas.microsoft.com/office/drawing/2014/main" id="{07F0600E-0EC8-4BFF-B37B-C982DE03E9B0}"/>
              </a:ext>
            </a:extLst>
          </p:cNvPr>
          <p:cNvSpPr>
            <a:spLocks noGrp="1"/>
          </p:cNvSpPr>
          <p:nvPr>
            <p:ph type="pic" sz="quarter" idx="12" hasCustomPrompt="1"/>
          </p:nvPr>
        </p:nvSpPr>
        <p:spPr>
          <a:xfrm>
            <a:off x="7584660" y="2578730"/>
            <a:ext cx="1786270" cy="1786270"/>
          </a:xfrm>
          <a:prstGeom prst="ellipse">
            <a:avLst/>
          </a:prstGeom>
          <a:solidFill>
            <a:schemeClr val="bg1">
              <a:lumMod val="95000"/>
            </a:schemeClr>
          </a:solidFill>
        </p:spPr>
        <p:txBody>
          <a:bodyPr lIns="144000" tIns="0" anchor="ctr"/>
          <a:lstStyle>
            <a:lvl1pPr marL="0" indent="0" algn="ctr">
              <a:buNone/>
              <a:defRPr sz="1200" baseline="0">
                <a:solidFill>
                  <a:schemeClr val="tx1">
                    <a:lumMod val="75000"/>
                    <a:lumOff val="25000"/>
                  </a:schemeClr>
                </a:solidFill>
                <a:latin typeface="+mn-lt"/>
                <a:cs typeface="Arial" pitchFamily="34" charset="0"/>
              </a:defRPr>
            </a:lvl1pPr>
          </a:lstStyle>
          <a:p>
            <a:r>
              <a:rPr lang="en-US" altLang="ko-KR"/>
              <a:t>Insert Your Images</a:t>
            </a:r>
            <a:endParaRPr lang="ko-KR" altLang="en-US"/>
          </a:p>
        </p:txBody>
      </p:sp>
      <p:sp>
        <p:nvSpPr>
          <p:cNvPr id="4" name="Picture Placeholder 13">
            <a:extLst>
              <a:ext uri="{FF2B5EF4-FFF2-40B4-BE49-F238E27FC236}">
                <a16:creationId xmlns:a16="http://schemas.microsoft.com/office/drawing/2014/main" id="{D49170B7-DADE-4D0A-8BF8-230A982B746F}"/>
              </a:ext>
            </a:extLst>
          </p:cNvPr>
          <p:cNvSpPr>
            <a:spLocks noGrp="1"/>
          </p:cNvSpPr>
          <p:nvPr>
            <p:ph type="pic" sz="quarter" idx="13" hasCustomPrompt="1"/>
          </p:nvPr>
        </p:nvSpPr>
        <p:spPr>
          <a:xfrm>
            <a:off x="9762309" y="2578730"/>
            <a:ext cx="1786270" cy="1786270"/>
          </a:xfrm>
          <a:prstGeom prst="ellipse">
            <a:avLst/>
          </a:prstGeom>
          <a:solidFill>
            <a:schemeClr val="bg1">
              <a:lumMod val="95000"/>
            </a:schemeClr>
          </a:solidFill>
        </p:spPr>
        <p:txBody>
          <a:bodyPr lIns="144000" tIns="0" anchor="ctr"/>
          <a:lstStyle>
            <a:lvl1pPr marL="0" indent="0" algn="ctr">
              <a:buNone/>
              <a:defRPr sz="1200" baseline="0">
                <a:solidFill>
                  <a:schemeClr val="tx1">
                    <a:lumMod val="75000"/>
                    <a:lumOff val="25000"/>
                  </a:schemeClr>
                </a:solidFill>
                <a:latin typeface="+mn-lt"/>
                <a:cs typeface="Arial" pitchFamily="34" charset="0"/>
              </a:defRPr>
            </a:lvl1pPr>
          </a:lstStyle>
          <a:p>
            <a:r>
              <a:rPr lang="en-US" altLang="ko-KR"/>
              <a:t>Insert Your Images</a:t>
            </a:r>
            <a:endParaRPr lang="ko-KR" altLang="en-US"/>
          </a:p>
        </p:txBody>
      </p:sp>
    </p:spTree>
    <p:extLst>
      <p:ext uri="{BB962C8B-B14F-4D97-AF65-F5344CB8AC3E}">
        <p14:creationId xmlns:p14="http://schemas.microsoft.com/office/powerpoint/2010/main" val="57798856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matchingName="Section header" type="secHead">
  <p:cSld name="Section header">
    <p:spTree>
      <p:nvGrpSpPr>
        <p:cNvPr id="1" name="Shape 26"/>
        <p:cNvGrpSpPr/>
        <p:nvPr/>
      </p:nvGrpSpPr>
      <p:grpSpPr>
        <a:xfrm>
          <a:off x="0" y="0"/>
          <a:ext cx="0" cy="0"/>
          <a:chOff x="0" y="0"/>
          <a:chExt cx="0" cy="0"/>
        </a:xfrm>
      </p:grpSpPr>
      <p:sp>
        <p:nvSpPr>
          <p:cNvPr id="27" name="Google Shape;27;p3"/>
          <p:cNvSpPr txBox="1">
            <a:spLocks noGrp="1"/>
          </p:cNvSpPr>
          <p:nvPr>
            <p:ph type="title"/>
          </p:nvPr>
        </p:nvSpPr>
        <p:spPr>
          <a:xfrm>
            <a:off x="2549967" y="3015117"/>
            <a:ext cx="7092000" cy="109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8000"/>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a:endParaRPr/>
          </a:p>
        </p:txBody>
      </p:sp>
      <p:sp>
        <p:nvSpPr>
          <p:cNvPr id="28" name="Google Shape;28;p3"/>
          <p:cNvSpPr txBox="1">
            <a:spLocks noGrp="1"/>
          </p:cNvSpPr>
          <p:nvPr>
            <p:ph type="title" idx="2" hasCustomPrompt="1"/>
          </p:nvPr>
        </p:nvSpPr>
        <p:spPr>
          <a:xfrm>
            <a:off x="4140800" y="1552900"/>
            <a:ext cx="3910400" cy="13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10666">
                <a:solidFill>
                  <a:schemeClr val="accent2"/>
                </a:solidFill>
              </a:defRPr>
            </a:lvl1pPr>
            <a:lvl2pPr lvl="1" rtl="0">
              <a:spcBef>
                <a:spcPts val="0"/>
              </a:spcBef>
              <a:spcAft>
                <a:spcPts val="0"/>
              </a:spcAft>
              <a:buSzPts val="6000"/>
              <a:buNone/>
              <a:defRPr sz="8000"/>
            </a:lvl2pPr>
            <a:lvl3pPr lvl="2" rtl="0">
              <a:spcBef>
                <a:spcPts val="0"/>
              </a:spcBef>
              <a:spcAft>
                <a:spcPts val="0"/>
              </a:spcAft>
              <a:buSzPts val="6000"/>
              <a:buNone/>
              <a:defRPr sz="8000"/>
            </a:lvl3pPr>
            <a:lvl4pPr lvl="3" rtl="0">
              <a:spcBef>
                <a:spcPts val="0"/>
              </a:spcBef>
              <a:spcAft>
                <a:spcPts val="0"/>
              </a:spcAft>
              <a:buSzPts val="6000"/>
              <a:buNone/>
              <a:defRPr sz="8000"/>
            </a:lvl4pPr>
            <a:lvl5pPr lvl="4" rtl="0">
              <a:spcBef>
                <a:spcPts val="0"/>
              </a:spcBef>
              <a:spcAft>
                <a:spcPts val="0"/>
              </a:spcAft>
              <a:buSzPts val="6000"/>
              <a:buNone/>
              <a:defRPr sz="8000"/>
            </a:lvl5pPr>
            <a:lvl6pPr lvl="5" rtl="0">
              <a:spcBef>
                <a:spcPts val="0"/>
              </a:spcBef>
              <a:spcAft>
                <a:spcPts val="0"/>
              </a:spcAft>
              <a:buSzPts val="6000"/>
              <a:buNone/>
              <a:defRPr sz="8000"/>
            </a:lvl6pPr>
            <a:lvl7pPr lvl="6" rtl="0">
              <a:spcBef>
                <a:spcPts val="0"/>
              </a:spcBef>
              <a:spcAft>
                <a:spcPts val="0"/>
              </a:spcAft>
              <a:buSzPts val="6000"/>
              <a:buNone/>
              <a:defRPr sz="8000"/>
            </a:lvl7pPr>
            <a:lvl8pPr lvl="7" rtl="0">
              <a:spcBef>
                <a:spcPts val="0"/>
              </a:spcBef>
              <a:spcAft>
                <a:spcPts val="0"/>
              </a:spcAft>
              <a:buSzPts val="6000"/>
              <a:buNone/>
              <a:defRPr sz="8000"/>
            </a:lvl8pPr>
            <a:lvl9pPr lvl="8" rtl="0">
              <a:spcBef>
                <a:spcPts val="0"/>
              </a:spcBef>
              <a:spcAft>
                <a:spcPts val="0"/>
              </a:spcAft>
              <a:buSzPts val="6000"/>
              <a:buNone/>
              <a:defRPr sz="8000"/>
            </a:lvl9pPr>
          </a:lstStyle>
          <a:p>
            <a:r>
              <a:t>xx%</a:t>
            </a:r>
          </a:p>
        </p:txBody>
      </p:sp>
      <p:sp>
        <p:nvSpPr>
          <p:cNvPr id="29" name="Google Shape;29;p3"/>
          <p:cNvSpPr txBox="1">
            <a:spLocks noGrp="1"/>
          </p:cNvSpPr>
          <p:nvPr>
            <p:ph type="subTitle" idx="1"/>
          </p:nvPr>
        </p:nvSpPr>
        <p:spPr>
          <a:xfrm>
            <a:off x="3753867" y="4165217"/>
            <a:ext cx="4684400" cy="58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2133">
                <a:solidFill>
                  <a:schemeClr val="dk1"/>
                </a:solidFill>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30" name="Google Shape;30;p3"/>
          <p:cNvSpPr/>
          <p:nvPr/>
        </p:nvSpPr>
        <p:spPr>
          <a:xfrm rot="10800000">
            <a:off x="-346922" y="438039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31;p3"/>
          <p:cNvSpPr/>
          <p:nvPr/>
        </p:nvSpPr>
        <p:spPr>
          <a:xfrm rot="10800000">
            <a:off x="211309" y="5906643"/>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32;p3"/>
          <p:cNvSpPr/>
          <p:nvPr/>
        </p:nvSpPr>
        <p:spPr>
          <a:xfrm>
            <a:off x="4932967" y="62182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33;p3"/>
          <p:cNvSpPr/>
          <p:nvPr/>
        </p:nvSpPr>
        <p:spPr>
          <a:xfrm>
            <a:off x="2414684" y="58434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34;p3"/>
          <p:cNvSpPr/>
          <p:nvPr/>
        </p:nvSpPr>
        <p:spPr>
          <a:xfrm>
            <a:off x="-442899" y="4937935"/>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35;p3"/>
          <p:cNvSpPr/>
          <p:nvPr/>
        </p:nvSpPr>
        <p:spPr>
          <a:xfrm>
            <a:off x="1642700" y="53560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36;p3"/>
          <p:cNvSpPr/>
          <p:nvPr/>
        </p:nvSpPr>
        <p:spPr>
          <a:xfrm>
            <a:off x="145184" y="40100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37;p3"/>
          <p:cNvSpPr/>
          <p:nvPr/>
        </p:nvSpPr>
        <p:spPr>
          <a:xfrm>
            <a:off x="7153568" y="22215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38;p3"/>
          <p:cNvSpPr/>
          <p:nvPr/>
        </p:nvSpPr>
        <p:spPr>
          <a:xfrm>
            <a:off x="6499401" y="-444616"/>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39;p3"/>
          <p:cNvSpPr/>
          <p:nvPr/>
        </p:nvSpPr>
        <p:spPr>
          <a:xfrm rot="10800000">
            <a:off x="7153567" y="5590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40;p3"/>
          <p:cNvSpPr/>
          <p:nvPr/>
        </p:nvSpPr>
        <p:spPr>
          <a:xfrm rot="10800000">
            <a:off x="9585051" y="8474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41;p3"/>
          <p:cNvSpPr/>
          <p:nvPr/>
        </p:nvSpPr>
        <p:spPr>
          <a:xfrm rot="10800000">
            <a:off x="8828366" y="-58105"/>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42;p3"/>
          <p:cNvSpPr/>
          <p:nvPr/>
        </p:nvSpPr>
        <p:spPr>
          <a:xfrm rot="10800000">
            <a:off x="10443833" y="14212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43;p3"/>
          <p:cNvSpPr/>
          <p:nvPr/>
        </p:nvSpPr>
        <p:spPr>
          <a:xfrm rot="10800000">
            <a:off x="11854551" y="268086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573377030"/>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showMasterSp="0" preserve="1" userDrawn="1">
  <p:cSld name="1_Custom Layou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8612B6C6-12D5-49A1-B688-91C869139E0E}"/>
              </a:ext>
            </a:extLst>
          </p:cNvPr>
          <p:cNvSpPr/>
          <p:nvPr userDrawn="1"/>
        </p:nvSpPr>
        <p:spPr>
          <a:xfrm>
            <a:off x="0" y="0"/>
            <a:ext cx="12192000" cy="38862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pic>
        <p:nvPicPr>
          <p:cNvPr id="3" name="Picture 3" descr="D:\KBM-정애\014-Fullppt\PNG이미지\탭.png">
            <a:extLst>
              <a:ext uri="{FF2B5EF4-FFF2-40B4-BE49-F238E27FC236}">
                <a16:creationId xmlns:a16="http://schemas.microsoft.com/office/drawing/2014/main" id="{71CF212A-1782-49B4-8B17-581DC5D7B367}"/>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8086552" y="1709312"/>
            <a:ext cx="3530683" cy="4348525"/>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4" descr="D:\KBM-정애\014-Fullppt\PNG이미지\핸드폰.png">
            <a:extLst>
              <a:ext uri="{FF2B5EF4-FFF2-40B4-BE49-F238E27FC236}">
                <a16:creationId xmlns:a16="http://schemas.microsoft.com/office/drawing/2014/main" id="{F6F9CC28-F54D-4BAA-BF10-18180D05E3DE}"/>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6210310" y="3259539"/>
            <a:ext cx="2660906" cy="3223724"/>
          </a:xfrm>
          <a:prstGeom prst="rect">
            <a:avLst/>
          </a:prstGeom>
          <a:noFill/>
          <a:extLst>
            <a:ext uri="{909E8E84-426E-40DD-AFC4-6F175D3DCCD1}">
              <a14:hiddenFill xmlns:a14="http://schemas.microsoft.com/office/drawing/2010/main">
                <a:solidFill>
                  <a:srgbClr val="FFFFFF"/>
                </a:solidFill>
              </a14:hiddenFill>
            </a:ext>
          </a:extLst>
        </p:spPr>
      </p:pic>
      <p:sp>
        <p:nvSpPr>
          <p:cNvPr id="5" name="Picture Placeholder 2">
            <a:extLst>
              <a:ext uri="{FF2B5EF4-FFF2-40B4-BE49-F238E27FC236}">
                <a16:creationId xmlns:a16="http://schemas.microsoft.com/office/drawing/2014/main" id="{510637AE-6F5C-4D3F-9611-7DA2098A8029}"/>
              </a:ext>
            </a:extLst>
          </p:cNvPr>
          <p:cNvSpPr>
            <a:spLocks noGrp="1"/>
          </p:cNvSpPr>
          <p:nvPr>
            <p:ph type="pic" idx="12" hasCustomPrompt="1"/>
          </p:nvPr>
        </p:nvSpPr>
        <p:spPr>
          <a:xfrm>
            <a:off x="8660866" y="2158177"/>
            <a:ext cx="2449154" cy="3125523"/>
          </a:xfrm>
          <a:prstGeom prst="rect">
            <a:avLst/>
          </a:prstGeom>
          <a:solidFill>
            <a:schemeClr val="bg1">
              <a:lumMod val="95000"/>
            </a:schemeClr>
          </a:solidFill>
        </p:spPr>
        <p:txBody>
          <a:bodyPr anchor="ctr"/>
          <a:lstStyle>
            <a:lvl1pPr marL="0" indent="0" algn="ctr">
              <a:buNone/>
              <a:defRPr sz="1200" baseline="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Insert Your Image</a:t>
            </a:r>
            <a:endParaRPr lang="ko-KR" altLang="en-US"/>
          </a:p>
        </p:txBody>
      </p:sp>
      <p:sp>
        <p:nvSpPr>
          <p:cNvPr id="6" name="Picture Placeholder 2">
            <a:extLst>
              <a:ext uri="{FF2B5EF4-FFF2-40B4-BE49-F238E27FC236}">
                <a16:creationId xmlns:a16="http://schemas.microsoft.com/office/drawing/2014/main" id="{296F8098-C31E-4554-BACD-2C26FE4D24E9}"/>
              </a:ext>
            </a:extLst>
          </p:cNvPr>
          <p:cNvSpPr>
            <a:spLocks noGrp="1"/>
          </p:cNvSpPr>
          <p:nvPr>
            <p:ph type="pic" idx="13" hasCustomPrompt="1"/>
          </p:nvPr>
        </p:nvSpPr>
        <p:spPr>
          <a:xfrm>
            <a:off x="6886576" y="3403405"/>
            <a:ext cx="1484457" cy="2330645"/>
          </a:xfrm>
          <a:prstGeom prst="rect">
            <a:avLst/>
          </a:prstGeom>
          <a:solidFill>
            <a:schemeClr val="bg1">
              <a:lumMod val="95000"/>
            </a:schemeClr>
          </a:solidFill>
        </p:spPr>
        <p:txBody>
          <a:bodyPr anchor="ctr"/>
          <a:lstStyle>
            <a:lvl1pPr marL="0" indent="0" algn="ctr">
              <a:buNone/>
              <a:defRPr sz="1200" baseline="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Insert Your Image</a:t>
            </a:r>
            <a:endParaRPr lang="ko-KR" altLang="en-US"/>
          </a:p>
        </p:txBody>
      </p:sp>
    </p:spTree>
    <p:extLst>
      <p:ext uri="{BB962C8B-B14F-4D97-AF65-F5344CB8AC3E}">
        <p14:creationId xmlns:p14="http://schemas.microsoft.com/office/powerpoint/2010/main" val="378324804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41.xml><?xml version="1.0" encoding="utf-8"?>
<p:sldLayout xmlns:a="http://schemas.openxmlformats.org/drawingml/2006/main" xmlns:r="http://schemas.openxmlformats.org/officeDocument/2006/relationships" xmlns:p="http://schemas.openxmlformats.org/presentationml/2006/main" showMasterSp="0" userDrawn="1">
  <p:cSld name="11_Basic Layout">
    <p:spTree>
      <p:nvGrpSpPr>
        <p:cNvPr id="1" name=""/>
        <p:cNvGrpSpPr/>
        <p:nvPr/>
      </p:nvGrpSpPr>
      <p:grpSpPr>
        <a:xfrm>
          <a:off x="0" y="0"/>
          <a:ext cx="0" cy="0"/>
          <a:chOff x="0" y="0"/>
          <a:chExt cx="0" cy="0"/>
        </a:xfrm>
      </p:grpSpPr>
      <p:sp>
        <p:nvSpPr>
          <p:cNvPr id="35" name="Freeform: Shape 34">
            <a:extLst>
              <a:ext uri="{FF2B5EF4-FFF2-40B4-BE49-F238E27FC236}">
                <a16:creationId xmlns:a16="http://schemas.microsoft.com/office/drawing/2014/main" id="{B8A14214-3597-4AAB-AF55-FEBB5D8FD698}"/>
              </a:ext>
            </a:extLst>
          </p:cNvPr>
          <p:cNvSpPr/>
          <p:nvPr userDrawn="1"/>
        </p:nvSpPr>
        <p:spPr>
          <a:xfrm>
            <a:off x="-20054" y="5839006"/>
            <a:ext cx="12212054" cy="794973"/>
          </a:xfrm>
          <a:custGeom>
            <a:avLst/>
            <a:gdLst>
              <a:gd name="connsiteX0" fmla="*/ 5579269 w 5600700"/>
              <a:gd name="connsiteY0" fmla="*/ 285274 h 409575"/>
              <a:gd name="connsiteX1" fmla="*/ 5285899 w 5600700"/>
              <a:gd name="connsiteY1" fmla="*/ 285274 h 409575"/>
              <a:gd name="connsiteX2" fmla="*/ 5258277 w 5600700"/>
              <a:gd name="connsiteY2" fmla="*/ 323374 h 409575"/>
              <a:gd name="connsiteX3" fmla="*/ 5218271 w 5600700"/>
              <a:gd name="connsiteY3" fmla="*/ 153829 h 409575"/>
              <a:gd name="connsiteX4" fmla="*/ 5182077 w 5600700"/>
              <a:gd name="connsiteY4" fmla="*/ 285274 h 409575"/>
              <a:gd name="connsiteX5" fmla="*/ 5094446 w 5600700"/>
              <a:gd name="connsiteY5" fmla="*/ 285274 h 409575"/>
              <a:gd name="connsiteX6" fmla="*/ 5081111 w 5600700"/>
              <a:gd name="connsiteY6" fmla="*/ 335756 h 409575"/>
              <a:gd name="connsiteX7" fmla="*/ 5057299 w 5600700"/>
              <a:gd name="connsiteY7" fmla="*/ 277654 h 409575"/>
              <a:gd name="connsiteX8" fmla="*/ 5033486 w 5600700"/>
              <a:gd name="connsiteY8" fmla="*/ 322421 h 409575"/>
              <a:gd name="connsiteX9" fmla="*/ 4988719 w 5600700"/>
              <a:gd name="connsiteY9" fmla="*/ 21431 h 409575"/>
              <a:gd name="connsiteX10" fmla="*/ 4933474 w 5600700"/>
              <a:gd name="connsiteY10" fmla="*/ 393859 h 409575"/>
              <a:gd name="connsiteX11" fmla="*/ 4912519 w 5600700"/>
              <a:gd name="connsiteY11" fmla="*/ 285274 h 409575"/>
              <a:gd name="connsiteX12" fmla="*/ 4686777 w 5600700"/>
              <a:gd name="connsiteY12" fmla="*/ 285274 h 409575"/>
              <a:gd name="connsiteX13" fmla="*/ 4657249 w 5600700"/>
              <a:gd name="connsiteY13" fmla="*/ 344329 h 409575"/>
              <a:gd name="connsiteX14" fmla="*/ 4622006 w 5600700"/>
              <a:gd name="connsiteY14" fmla="*/ 150971 h 409575"/>
              <a:gd name="connsiteX15" fmla="*/ 4579144 w 5600700"/>
              <a:gd name="connsiteY15" fmla="*/ 285274 h 409575"/>
              <a:gd name="connsiteX16" fmla="*/ 4492466 w 5600700"/>
              <a:gd name="connsiteY16" fmla="*/ 285274 h 409575"/>
              <a:gd name="connsiteX17" fmla="*/ 4467702 w 5600700"/>
              <a:gd name="connsiteY17" fmla="*/ 322421 h 409575"/>
              <a:gd name="connsiteX18" fmla="*/ 4441984 w 5600700"/>
              <a:gd name="connsiteY18" fmla="*/ 275749 h 409575"/>
              <a:gd name="connsiteX19" fmla="*/ 4408646 w 5600700"/>
              <a:gd name="connsiteY19" fmla="*/ 336709 h 409575"/>
              <a:gd name="connsiteX20" fmla="*/ 4377214 w 5600700"/>
              <a:gd name="connsiteY20" fmla="*/ 72866 h 409575"/>
              <a:gd name="connsiteX21" fmla="*/ 4336256 w 5600700"/>
              <a:gd name="connsiteY21" fmla="*/ 377666 h 409575"/>
              <a:gd name="connsiteX22" fmla="*/ 4308634 w 5600700"/>
              <a:gd name="connsiteY22" fmla="*/ 285274 h 409575"/>
              <a:gd name="connsiteX23" fmla="*/ 4239102 w 5600700"/>
              <a:gd name="connsiteY23" fmla="*/ 285274 h 409575"/>
              <a:gd name="connsiteX24" fmla="*/ 4210527 w 5600700"/>
              <a:gd name="connsiteY24" fmla="*/ 237649 h 409575"/>
              <a:gd name="connsiteX25" fmla="*/ 4178141 w 5600700"/>
              <a:gd name="connsiteY25" fmla="*/ 285274 h 409575"/>
              <a:gd name="connsiteX26" fmla="*/ 21431 w 5600700"/>
              <a:gd name="connsiteY26" fmla="*/ 285274 h 409575"/>
              <a:gd name="connsiteX0" fmla="*/ 5196891 w 5196891"/>
              <a:gd name="connsiteY0" fmla="*/ 263843 h 372428"/>
              <a:gd name="connsiteX1" fmla="*/ 4903521 w 5196891"/>
              <a:gd name="connsiteY1" fmla="*/ 263843 h 372428"/>
              <a:gd name="connsiteX2" fmla="*/ 4875899 w 5196891"/>
              <a:gd name="connsiteY2" fmla="*/ 301943 h 372428"/>
              <a:gd name="connsiteX3" fmla="*/ 4835893 w 5196891"/>
              <a:gd name="connsiteY3" fmla="*/ 132398 h 372428"/>
              <a:gd name="connsiteX4" fmla="*/ 4799699 w 5196891"/>
              <a:gd name="connsiteY4" fmla="*/ 263843 h 372428"/>
              <a:gd name="connsiteX5" fmla="*/ 4712068 w 5196891"/>
              <a:gd name="connsiteY5" fmla="*/ 263843 h 372428"/>
              <a:gd name="connsiteX6" fmla="*/ 4698733 w 5196891"/>
              <a:gd name="connsiteY6" fmla="*/ 314325 h 372428"/>
              <a:gd name="connsiteX7" fmla="*/ 4674921 w 5196891"/>
              <a:gd name="connsiteY7" fmla="*/ 256223 h 372428"/>
              <a:gd name="connsiteX8" fmla="*/ 4651108 w 5196891"/>
              <a:gd name="connsiteY8" fmla="*/ 300990 h 372428"/>
              <a:gd name="connsiteX9" fmla="*/ 4606341 w 5196891"/>
              <a:gd name="connsiteY9" fmla="*/ 0 h 372428"/>
              <a:gd name="connsiteX10" fmla="*/ 4551096 w 5196891"/>
              <a:gd name="connsiteY10" fmla="*/ 372428 h 372428"/>
              <a:gd name="connsiteX11" fmla="*/ 4530141 w 5196891"/>
              <a:gd name="connsiteY11" fmla="*/ 263843 h 372428"/>
              <a:gd name="connsiteX12" fmla="*/ 4304399 w 5196891"/>
              <a:gd name="connsiteY12" fmla="*/ 263843 h 372428"/>
              <a:gd name="connsiteX13" fmla="*/ 4274871 w 5196891"/>
              <a:gd name="connsiteY13" fmla="*/ 322898 h 372428"/>
              <a:gd name="connsiteX14" fmla="*/ 4239628 w 5196891"/>
              <a:gd name="connsiteY14" fmla="*/ 129540 h 372428"/>
              <a:gd name="connsiteX15" fmla="*/ 4196766 w 5196891"/>
              <a:gd name="connsiteY15" fmla="*/ 263843 h 372428"/>
              <a:gd name="connsiteX16" fmla="*/ 4110088 w 5196891"/>
              <a:gd name="connsiteY16" fmla="*/ 263843 h 372428"/>
              <a:gd name="connsiteX17" fmla="*/ 4085324 w 5196891"/>
              <a:gd name="connsiteY17" fmla="*/ 300990 h 372428"/>
              <a:gd name="connsiteX18" fmla="*/ 4059606 w 5196891"/>
              <a:gd name="connsiteY18" fmla="*/ 254318 h 372428"/>
              <a:gd name="connsiteX19" fmla="*/ 4026268 w 5196891"/>
              <a:gd name="connsiteY19" fmla="*/ 315278 h 372428"/>
              <a:gd name="connsiteX20" fmla="*/ 3994836 w 5196891"/>
              <a:gd name="connsiteY20" fmla="*/ 51435 h 372428"/>
              <a:gd name="connsiteX21" fmla="*/ 3953878 w 5196891"/>
              <a:gd name="connsiteY21" fmla="*/ 356235 h 372428"/>
              <a:gd name="connsiteX22" fmla="*/ 3926256 w 5196891"/>
              <a:gd name="connsiteY22" fmla="*/ 263843 h 372428"/>
              <a:gd name="connsiteX23" fmla="*/ 3856724 w 5196891"/>
              <a:gd name="connsiteY23" fmla="*/ 263843 h 372428"/>
              <a:gd name="connsiteX24" fmla="*/ 3828149 w 5196891"/>
              <a:gd name="connsiteY24" fmla="*/ 216218 h 372428"/>
              <a:gd name="connsiteX25" fmla="*/ 3795763 w 5196891"/>
              <a:gd name="connsiteY25" fmla="*/ 263843 h 372428"/>
              <a:gd name="connsiteX26" fmla="*/ 0 w 5196891"/>
              <a:gd name="connsiteY26" fmla="*/ 275874 h 372428"/>
              <a:gd name="connsiteX0" fmla="*/ 5196891 w 5196891"/>
              <a:gd name="connsiteY0" fmla="*/ 263843 h 372428"/>
              <a:gd name="connsiteX1" fmla="*/ 4903521 w 5196891"/>
              <a:gd name="connsiteY1" fmla="*/ 263843 h 372428"/>
              <a:gd name="connsiteX2" fmla="*/ 4875899 w 5196891"/>
              <a:gd name="connsiteY2" fmla="*/ 301943 h 372428"/>
              <a:gd name="connsiteX3" fmla="*/ 4835893 w 5196891"/>
              <a:gd name="connsiteY3" fmla="*/ 132398 h 372428"/>
              <a:gd name="connsiteX4" fmla="*/ 4799699 w 5196891"/>
              <a:gd name="connsiteY4" fmla="*/ 263843 h 372428"/>
              <a:gd name="connsiteX5" fmla="*/ 4712068 w 5196891"/>
              <a:gd name="connsiteY5" fmla="*/ 263843 h 372428"/>
              <a:gd name="connsiteX6" fmla="*/ 4698733 w 5196891"/>
              <a:gd name="connsiteY6" fmla="*/ 314325 h 372428"/>
              <a:gd name="connsiteX7" fmla="*/ 4674921 w 5196891"/>
              <a:gd name="connsiteY7" fmla="*/ 256223 h 372428"/>
              <a:gd name="connsiteX8" fmla="*/ 4651108 w 5196891"/>
              <a:gd name="connsiteY8" fmla="*/ 300990 h 372428"/>
              <a:gd name="connsiteX9" fmla="*/ 4606341 w 5196891"/>
              <a:gd name="connsiteY9" fmla="*/ 0 h 372428"/>
              <a:gd name="connsiteX10" fmla="*/ 4551096 w 5196891"/>
              <a:gd name="connsiteY10" fmla="*/ 372428 h 372428"/>
              <a:gd name="connsiteX11" fmla="*/ 4530141 w 5196891"/>
              <a:gd name="connsiteY11" fmla="*/ 263843 h 372428"/>
              <a:gd name="connsiteX12" fmla="*/ 4304399 w 5196891"/>
              <a:gd name="connsiteY12" fmla="*/ 263843 h 372428"/>
              <a:gd name="connsiteX13" fmla="*/ 4274871 w 5196891"/>
              <a:gd name="connsiteY13" fmla="*/ 322898 h 372428"/>
              <a:gd name="connsiteX14" fmla="*/ 4239628 w 5196891"/>
              <a:gd name="connsiteY14" fmla="*/ 129540 h 372428"/>
              <a:gd name="connsiteX15" fmla="*/ 4196766 w 5196891"/>
              <a:gd name="connsiteY15" fmla="*/ 263843 h 372428"/>
              <a:gd name="connsiteX16" fmla="*/ 4110088 w 5196891"/>
              <a:gd name="connsiteY16" fmla="*/ 263843 h 372428"/>
              <a:gd name="connsiteX17" fmla="*/ 4085324 w 5196891"/>
              <a:gd name="connsiteY17" fmla="*/ 300990 h 372428"/>
              <a:gd name="connsiteX18" fmla="*/ 4059606 w 5196891"/>
              <a:gd name="connsiteY18" fmla="*/ 254318 h 372428"/>
              <a:gd name="connsiteX19" fmla="*/ 4026268 w 5196891"/>
              <a:gd name="connsiteY19" fmla="*/ 315278 h 372428"/>
              <a:gd name="connsiteX20" fmla="*/ 3994836 w 5196891"/>
              <a:gd name="connsiteY20" fmla="*/ 51435 h 372428"/>
              <a:gd name="connsiteX21" fmla="*/ 3953878 w 5196891"/>
              <a:gd name="connsiteY21" fmla="*/ 356235 h 372428"/>
              <a:gd name="connsiteX22" fmla="*/ 3926256 w 5196891"/>
              <a:gd name="connsiteY22" fmla="*/ 263843 h 372428"/>
              <a:gd name="connsiteX23" fmla="*/ 3856724 w 5196891"/>
              <a:gd name="connsiteY23" fmla="*/ 263843 h 372428"/>
              <a:gd name="connsiteX24" fmla="*/ 3828149 w 5196891"/>
              <a:gd name="connsiteY24" fmla="*/ 216218 h 372428"/>
              <a:gd name="connsiteX25" fmla="*/ 3795763 w 5196891"/>
              <a:gd name="connsiteY25" fmla="*/ 263843 h 372428"/>
              <a:gd name="connsiteX26" fmla="*/ 0 w 5196891"/>
              <a:gd name="connsiteY26" fmla="*/ 263842 h 372428"/>
              <a:gd name="connsiteX0" fmla="*/ 5698543 w 5698543"/>
              <a:gd name="connsiteY0" fmla="*/ 252570 h 372428"/>
              <a:gd name="connsiteX1" fmla="*/ 4903521 w 5698543"/>
              <a:gd name="connsiteY1" fmla="*/ 263843 h 372428"/>
              <a:gd name="connsiteX2" fmla="*/ 4875899 w 5698543"/>
              <a:gd name="connsiteY2" fmla="*/ 301943 h 372428"/>
              <a:gd name="connsiteX3" fmla="*/ 4835893 w 5698543"/>
              <a:gd name="connsiteY3" fmla="*/ 132398 h 372428"/>
              <a:gd name="connsiteX4" fmla="*/ 4799699 w 5698543"/>
              <a:gd name="connsiteY4" fmla="*/ 263843 h 372428"/>
              <a:gd name="connsiteX5" fmla="*/ 4712068 w 5698543"/>
              <a:gd name="connsiteY5" fmla="*/ 263843 h 372428"/>
              <a:gd name="connsiteX6" fmla="*/ 4698733 w 5698543"/>
              <a:gd name="connsiteY6" fmla="*/ 314325 h 372428"/>
              <a:gd name="connsiteX7" fmla="*/ 4674921 w 5698543"/>
              <a:gd name="connsiteY7" fmla="*/ 256223 h 372428"/>
              <a:gd name="connsiteX8" fmla="*/ 4651108 w 5698543"/>
              <a:gd name="connsiteY8" fmla="*/ 300990 h 372428"/>
              <a:gd name="connsiteX9" fmla="*/ 4606341 w 5698543"/>
              <a:gd name="connsiteY9" fmla="*/ 0 h 372428"/>
              <a:gd name="connsiteX10" fmla="*/ 4551096 w 5698543"/>
              <a:gd name="connsiteY10" fmla="*/ 372428 h 372428"/>
              <a:gd name="connsiteX11" fmla="*/ 4530141 w 5698543"/>
              <a:gd name="connsiteY11" fmla="*/ 263843 h 372428"/>
              <a:gd name="connsiteX12" fmla="*/ 4304399 w 5698543"/>
              <a:gd name="connsiteY12" fmla="*/ 263843 h 372428"/>
              <a:gd name="connsiteX13" fmla="*/ 4274871 w 5698543"/>
              <a:gd name="connsiteY13" fmla="*/ 322898 h 372428"/>
              <a:gd name="connsiteX14" fmla="*/ 4239628 w 5698543"/>
              <a:gd name="connsiteY14" fmla="*/ 129540 h 372428"/>
              <a:gd name="connsiteX15" fmla="*/ 4196766 w 5698543"/>
              <a:gd name="connsiteY15" fmla="*/ 263843 h 372428"/>
              <a:gd name="connsiteX16" fmla="*/ 4110088 w 5698543"/>
              <a:gd name="connsiteY16" fmla="*/ 263843 h 372428"/>
              <a:gd name="connsiteX17" fmla="*/ 4085324 w 5698543"/>
              <a:gd name="connsiteY17" fmla="*/ 300990 h 372428"/>
              <a:gd name="connsiteX18" fmla="*/ 4059606 w 5698543"/>
              <a:gd name="connsiteY18" fmla="*/ 254318 h 372428"/>
              <a:gd name="connsiteX19" fmla="*/ 4026268 w 5698543"/>
              <a:gd name="connsiteY19" fmla="*/ 315278 h 372428"/>
              <a:gd name="connsiteX20" fmla="*/ 3994836 w 5698543"/>
              <a:gd name="connsiteY20" fmla="*/ 51435 h 372428"/>
              <a:gd name="connsiteX21" fmla="*/ 3953878 w 5698543"/>
              <a:gd name="connsiteY21" fmla="*/ 356235 h 372428"/>
              <a:gd name="connsiteX22" fmla="*/ 3926256 w 5698543"/>
              <a:gd name="connsiteY22" fmla="*/ 263843 h 372428"/>
              <a:gd name="connsiteX23" fmla="*/ 3856724 w 5698543"/>
              <a:gd name="connsiteY23" fmla="*/ 263843 h 372428"/>
              <a:gd name="connsiteX24" fmla="*/ 3828149 w 5698543"/>
              <a:gd name="connsiteY24" fmla="*/ 216218 h 372428"/>
              <a:gd name="connsiteX25" fmla="*/ 3795763 w 5698543"/>
              <a:gd name="connsiteY25" fmla="*/ 263843 h 372428"/>
              <a:gd name="connsiteX26" fmla="*/ 0 w 5698543"/>
              <a:gd name="connsiteY26" fmla="*/ 263842 h 372428"/>
              <a:gd name="connsiteX0" fmla="*/ 5506901 w 5506901"/>
              <a:gd name="connsiteY0" fmla="*/ 252570 h 372428"/>
              <a:gd name="connsiteX1" fmla="*/ 4903521 w 5506901"/>
              <a:gd name="connsiteY1" fmla="*/ 263843 h 372428"/>
              <a:gd name="connsiteX2" fmla="*/ 4875899 w 5506901"/>
              <a:gd name="connsiteY2" fmla="*/ 301943 h 372428"/>
              <a:gd name="connsiteX3" fmla="*/ 4835893 w 5506901"/>
              <a:gd name="connsiteY3" fmla="*/ 132398 h 372428"/>
              <a:gd name="connsiteX4" fmla="*/ 4799699 w 5506901"/>
              <a:gd name="connsiteY4" fmla="*/ 263843 h 372428"/>
              <a:gd name="connsiteX5" fmla="*/ 4712068 w 5506901"/>
              <a:gd name="connsiteY5" fmla="*/ 263843 h 372428"/>
              <a:gd name="connsiteX6" fmla="*/ 4698733 w 5506901"/>
              <a:gd name="connsiteY6" fmla="*/ 314325 h 372428"/>
              <a:gd name="connsiteX7" fmla="*/ 4674921 w 5506901"/>
              <a:gd name="connsiteY7" fmla="*/ 256223 h 372428"/>
              <a:gd name="connsiteX8" fmla="*/ 4651108 w 5506901"/>
              <a:gd name="connsiteY8" fmla="*/ 300990 h 372428"/>
              <a:gd name="connsiteX9" fmla="*/ 4606341 w 5506901"/>
              <a:gd name="connsiteY9" fmla="*/ 0 h 372428"/>
              <a:gd name="connsiteX10" fmla="*/ 4551096 w 5506901"/>
              <a:gd name="connsiteY10" fmla="*/ 372428 h 372428"/>
              <a:gd name="connsiteX11" fmla="*/ 4530141 w 5506901"/>
              <a:gd name="connsiteY11" fmla="*/ 263843 h 372428"/>
              <a:gd name="connsiteX12" fmla="*/ 4304399 w 5506901"/>
              <a:gd name="connsiteY12" fmla="*/ 263843 h 372428"/>
              <a:gd name="connsiteX13" fmla="*/ 4274871 w 5506901"/>
              <a:gd name="connsiteY13" fmla="*/ 322898 h 372428"/>
              <a:gd name="connsiteX14" fmla="*/ 4239628 w 5506901"/>
              <a:gd name="connsiteY14" fmla="*/ 129540 h 372428"/>
              <a:gd name="connsiteX15" fmla="*/ 4196766 w 5506901"/>
              <a:gd name="connsiteY15" fmla="*/ 263843 h 372428"/>
              <a:gd name="connsiteX16" fmla="*/ 4110088 w 5506901"/>
              <a:gd name="connsiteY16" fmla="*/ 263843 h 372428"/>
              <a:gd name="connsiteX17" fmla="*/ 4085324 w 5506901"/>
              <a:gd name="connsiteY17" fmla="*/ 300990 h 372428"/>
              <a:gd name="connsiteX18" fmla="*/ 4059606 w 5506901"/>
              <a:gd name="connsiteY18" fmla="*/ 254318 h 372428"/>
              <a:gd name="connsiteX19" fmla="*/ 4026268 w 5506901"/>
              <a:gd name="connsiteY19" fmla="*/ 315278 h 372428"/>
              <a:gd name="connsiteX20" fmla="*/ 3994836 w 5506901"/>
              <a:gd name="connsiteY20" fmla="*/ 51435 h 372428"/>
              <a:gd name="connsiteX21" fmla="*/ 3953878 w 5506901"/>
              <a:gd name="connsiteY21" fmla="*/ 356235 h 372428"/>
              <a:gd name="connsiteX22" fmla="*/ 3926256 w 5506901"/>
              <a:gd name="connsiteY22" fmla="*/ 263843 h 372428"/>
              <a:gd name="connsiteX23" fmla="*/ 3856724 w 5506901"/>
              <a:gd name="connsiteY23" fmla="*/ 263843 h 372428"/>
              <a:gd name="connsiteX24" fmla="*/ 3828149 w 5506901"/>
              <a:gd name="connsiteY24" fmla="*/ 216218 h 372428"/>
              <a:gd name="connsiteX25" fmla="*/ 3795763 w 5506901"/>
              <a:gd name="connsiteY25" fmla="*/ 263843 h 372428"/>
              <a:gd name="connsiteX26" fmla="*/ 0 w 5506901"/>
              <a:gd name="connsiteY26" fmla="*/ 263842 h 372428"/>
              <a:gd name="connsiteX0" fmla="*/ 5721090 w 5721090"/>
              <a:gd name="connsiteY0" fmla="*/ 252570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58205 h 372428"/>
              <a:gd name="connsiteX0" fmla="*/ 5721090 w 5721090"/>
              <a:gd name="connsiteY0" fmla="*/ 258207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58205 h 372428"/>
              <a:gd name="connsiteX0" fmla="*/ 5721090 w 5721090"/>
              <a:gd name="connsiteY0" fmla="*/ 258207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69478 h 37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721090" h="372428">
                <a:moveTo>
                  <a:pt x="5721090" y="258207"/>
                </a:moveTo>
                <a:lnTo>
                  <a:pt x="5117710" y="263843"/>
                </a:lnTo>
                <a:lnTo>
                  <a:pt x="5090088" y="301943"/>
                </a:lnTo>
                <a:lnTo>
                  <a:pt x="5050082" y="132398"/>
                </a:lnTo>
                <a:lnTo>
                  <a:pt x="5013888" y="263843"/>
                </a:lnTo>
                <a:lnTo>
                  <a:pt x="4926257" y="263843"/>
                </a:lnTo>
                <a:lnTo>
                  <a:pt x="4912922" y="314325"/>
                </a:lnTo>
                <a:lnTo>
                  <a:pt x="4889110" y="256223"/>
                </a:lnTo>
                <a:lnTo>
                  <a:pt x="4865297" y="300990"/>
                </a:lnTo>
                <a:lnTo>
                  <a:pt x="4820530" y="0"/>
                </a:lnTo>
                <a:lnTo>
                  <a:pt x="4765285" y="372428"/>
                </a:lnTo>
                <a:lnTo>
                  <a:pt x="4744330" y="263843"/>
                </a:lnTo>
                <a:lnTo>
                  <a:pt x="4518588" y="263843"/>
                </a:lnTo>
                <a:lnTo>
                  <a:pt x="4489060" y="322898"/>
                </a:lnTo>
                <a:lnTo>
                  <a:pt x="4453817" y="129540"/>
                </a:lnTo>
                <a:lnTo>
                  <a:pt x="4410955" y="263843"/>
                </a:lnTo>
                <a:lnTo>
                  <a:pt x="4324277" y="263843"/>
                </a:lnTo>
                <a:lnTo>
                  <a:pt x="4299513" y="300990"/>
                </a:lnTo>
                <a:lnTo>
                  <a:pt x="4273795" y="254318"/>
                </a:lnTo>
                <a:lnTo>
                  <a:pt x="4240457" y="315278"/>
                </a:lnTo>
                <a:lnTo>
                  <a:pt x="4209025" y="51435"/>
                </a:lnTo>
                <a:lnTo>
                  <a:pt x="4168067" y="356235"/>
                </a:lnTo>
                <a:lnTo>
                  <a:pt x="4140445" y="263843"/>
                </a:lnTo>
                <a:lnTo>
                  <a:pt x="4070913" y="263843"/>
                </a:lnTo>
                <a:lnTo>
                  <a:pt x="4042338" y="216218"/>
                </a:lnTo>
                <a:lnTo>
                  <a:pt x="4009952" y="263843"/>
                </a:lnTo>
                <a:lnTo>
                  <a:pt x="0" y="269478"/>
                </a:lnTo>
              </a:path>
            </a:pathLst>
          </a:custGeom>
          <a:noFill/>
          <a:ln w="28575" cap="rnd">
            <a:solidFill>
              <a:schemeClr val="accent1"/>
            </a:solidFill>
            <a:prstDash val="solid"/>
            <a:round/>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9" name="Right Triangle 38">
            <a:extLst>
              <a:ext uri="{FF2B5EF4-FFF2-40B4-BE49-F238E27FC236}">
                <a16:creationId xmlns:a16="http://schemas.microsoft.com/office/drawing/2014/main" id="{59C2908B-EF34-4DBE-978B-CDE49FAFD52F}"/>
              </a:ext>
            </a:extLst>
          </p:cNvPr>
          <p:cNvSpPr/>
          <p:nvPr userDrawn="1"/>
        </p:nvSpPr>
        <p:spPr>
          <a:xfrm>
            <a:off x="-10152" y="0"/>
            <a:ext cx="1546199" cy="6858000"/>
          </a:xfrm>
          <a:prstGeom prst="r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0" name="Right Triangle 39">
            <a:extLst>
              <a:ext uri="{FF2B5EF4-FFF2-40B4-BE49-F238E27FC236}">
                <a16:creationId xmlns:a16="http://schemas.microsoft.com/office/drawing/2014/main" id="{C97F2111-7610-4948-BBB5-C217E5C6D28C}"/>
              </a:ext>
            </a:extLst>
          </p:cNvPr>
          <p:cNvSpPr/>
          <p:nvPr userDrawn="1"/>
        </p:nvSpPr>
        <p:spPr>
          <a:xfrm flipH="1" flipV="1">
            <a:off x="11280575" y="7851"/>
            <a:ext cx="911424" cy="6858000"/>
          </a:xfrm>
          <a:prstGeom prst="r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21" name="Text Placeholder 9">
            <a:extLst>
              <a:ext uri="{FF2B5EF4-FFF2-40B4-BE49-F238E27FC236}">
                <a16:creationId xmlns:a16="http://schemas.microsoft.com/office/drawing/2014/main" id="{C83338C7-ECF6-4EFC-91D6-98F67A23BD5B}"/>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
        <p:nvSpPr>
          <p:cNvPr id="36" name="막힌 원호 14">
            <a:extLst>
              <a:ext uri="{FF2B5EF4-FFF2-40B4-BE49-F238E27FC236}">
                <a16:creationId xmlns:a16="http://schemas.microsoft.com/office/drawing/2014/main" id="{539A5EA1-4E21-44E3-A228-3288DE217C72}"/>
              </a:ext>
            </a:extLst>
          </p:cNvPr>
          <p:cNvSpPr/>
          <p:nvPr userDrawn="1"/>
        </p:nvSpPr>
        <p:spPr>
          <a:xfrm>
            <a:off x="4329288" y="1661219"/>
            <a:ext cx="3960000" cy="3960000"/>
          </a:xfrm>
          <a:prstGeom prst="blockArc">
            <a:avLst>
              <a:gd name="adj1" fmla="val 13812800"/>
              <a:gd name="adj2" fmla="val 7644143"/>
              <a:gd name="adj3" fmla="val 1399"/>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black"/>
              </a:solidFill>
              <a:effectLst/>
              <a:uLnTx/>
              <a:uFillTx/>
              <a:latin typeface="Arial"/>
              <a:cs typeface="+mn-cs"/>
            </a:endParaRPr>
          </a:p>
        </p:txBody>
      </p:sp>
      <p:pic>
        <p:nvPicPr>
          <p:cNvPr id="37" name="그림 12">
            <a:extLst>
              <a:ext uri="{FF2B5EF4-FFF2-40B4-BE49-F238E27FC236}">
                <a16:creationId xmlns:a16="http://schemas.microsoft.com/office/drawing/2014/main" id="{1444ED57-CCCA-4F16-9ED6-C28E39B78D1C}"/>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20053" y="2081880"/>
            <a:ext cx="4505652" cy="3937837"/>
          </a:xfrm>
          <a:prstGeom prst="rect">
            <a:avLst/>
          </a:prstGeom>
        </p:spPr>
      </p:pic>
      <p:sp>
        <p:nvSpPr>
          <p:cNvPr id="38" name="그림 개체 틀 2">
            <a:extLst>
              <a:ext uri="{FF2B5EF4-FFF2-40B4-BE49-F238E27FC236}">
                <a16:creationId xmlns:a16="http://schemas.microsoft.com/office/drawing/2014/main" id="{56022160-776B-46D5-93AB-4105F49135C0}"/>
              </a:ext>
            </a:extLst>
          </p:cNvPr>
          <p:cNvSpPr>
            <a:spLocks noGrp="1"/>
          </p:cNvSpPr>
          <p:nvPr>
            <p:ph type="pic" sz="quarter" idx="42" hasCustomPrompt="1"/>
          </p:nvPr>
        </p:nvSpPr>
        <p:spPr>
          <a:xfrm>
            <a:off x="1063434" y="2240518"/>
            <a:ext cx="4198167" cy="2460474"/>
          </a:xfrm>
          <a:prstGeom prst="rect">
            <a:avLst/>
          </a:prstGeom>
          <a:solidFill>
            <a:schemeClr val="bg1">
              <a:lumMod val="95000"/>
            </a:schemeClr>
          </a:solidFill>
        </p:spPr>
        <p:txBody>
          <a:bodyPr tIns="540000" anchor="ctr"/>
          <a:lstStyle>
            <a:lvl1pPr marL="0" indent="0" algn="ctr">
              <a:buNone/>
              <a:defRPr sz="1200">
                <a:latin typeface="+mn-lt"/>
                <a:cs typeface="Arial" pitchFamily="34" charset="0"/>
              </a:defRPr>
            </a:lvl1pPr>
          </a:lstStyle>
          <a:p>
            <a:r>
              <a:rPr lang="en-US" altLang="ko-KR"/>
              <a:t>Insert Your Image</a:t>
            </a:r>
            <a:endParaRPr lang="ko-KR" altLang="en-US"/>
          </a:p>
        </p:txBody>
      </p:sp>
    </p:spTree>
    <p:extLst>
      <p:ext uri="{BB962C8B-B14F-4D97-AF65-F5344CB8AC3E}">
        <p14:creationId xmlns:p14="http://schemas.microsoft.com/office/powerpoint/2010/main" val="3626190806"/>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userDrawn="1">
  <p:cSld name="PNG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245392"/>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PNG &amp; Shapes Layout</a:t>
            </a:r>
          </a:p>
        </p:txBody>
      </p:sp>
    </p:spTree>
    <p:extLst>
      <p:ext uri="{BB962C8B-B14F-4D97-AF65-F5344CB8AC3E}">
        <p14:creationId xmlns:p14="http://schemas.microsoft.com/office/powerpoint/2010/main" val="206379079"/>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123478"/>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Icon Sets Layout</a:t>
            </a:r>
          </a:p>
        </p:txBody>
      </p:sp>
      <p:sp>
        <p:nvSpPr>
          <p:cNvPr id="3" name="Rounded Rectangle 2"/>
          <p:cNvSpPr/>
          <p:nvPr userDrawn="1"/>
        </p:nvSpPr>
        <p:spPr>
          <a:xfrm>
            <a:off x="354010" y="1131591"/>
            <a:ext cx="3560767" cy="540256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4" name="Rounded Rectangle 3"/>
          <p:cNvSpPr/>
          <p:nvPr userDrawn="1"/>
        </p:nvSpPr>
        <p:spPr>
          <a:xfrm>
            <a:off x="531933" y="1347500"/>
            <a:ext cx="153868" cy="50152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5" name="Half Frame 4"/>
          <p:cNvSpPr/>
          <p:nvPr userDrawn="1"/>
        </p:nvSpPr>
        <p:spPr>
          <a:xfrm rot="5400000">
            <a:off x="3057177" y="1276653"/>
            <a:ext cx="685849" cy="685148"/>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black">
                  <a:lumMod val="85000"/>
                  <a:lumOff val="15000"/>
                </a:prstClr>
              </a:solidFill>
              <a:effectLst/>
              <a:uLnTx/>
              <a:uFillTx/>
              <a:latin typeface="Arial"/>
              <a:cs typeface="+mn-cs"/>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711704" y="1637214"/>
            <a:ext cx="2232248" cy="523220"/>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You can Resize without losing quality</a:t>
            </a:r>
            <a:endParaRPr kumimoji="0" lang="ko-KR" altLang="en-US" sz="1400" b="1"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711704" y="2127463"/>
            <a:ext cx="2232248" cy="738664"/>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You can Change Fill Color &amp;</a:t>
            </a:r>
          </a:p>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Line Color</a:t>
            </a:r>
            <a:endParaRPr kumimoji="0" lang="ko-KR" altLang="en-US" sz="1400" b="1"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721229" y="5808438"/>
            <a:ext cx="2232000" cy="307777"/>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0" i="0" u="none" strike="noStrike" kern="1200" cap="none" spc="0" normalizeH="0" baseline="0" noProof="0">
                <a:ln>
                  <a:noFill/>
                </a:ln>
                <a:solidFill>
                  <a:prstClr val="white"/>
                </a:solidFill>
                <a:effectLst/>
                <a:uLnTx/>
                <a:uFillTx/>
                <a:latin typeface="Arial" pitchFamily="34" charset="0"/>
                <a:cs typeface="Arial" pitchFamily="34" charset="0"/>
              </a:rPr>
              <a:t>www.allppt.com</a:t>
            </a:r>
            <a:endParaRPr kumimoji="0" lang="ko-KR" altLang="en-US" sz="1400" b="0"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721229" y="4450324"/>
            <a:ext cx="2717296" cy="1384995"/>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a:ln>
                  <a:noFill/>
                </a:ln>
                <a:solidFill>
                  <a:prstClr val="white"/>
                </a:solidFill>
                <a:effectLst/>
                <a:uLnTx/>
                <a:uFillTx/>
                <a:latin typeface="Arial"/>
                <a:ea typeface="+mn-ea"/>
                <a:cs typeface="Arial" pitchFamily="34" charset="0"/>
              </a:rPr>
              <a:t>FREE </a:t>
            </a:r>
          </a:p>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a:ln>
                  <a:noFill/>
                </a:ln>
                <a:solidFill>
                  <a:prstClr val="white"/>
                </a:solidFill>
                <a:effectLst/>
                <a:uLnTx/>
                <a:uFillTx/>
                <a:latin typeface="Arial"/>
                <a:ea typeface="+mn-ea"/>
                <a:cs typeface="Arial" pitchFamily="34" charset="0"/>
              </a:rPr>
              <a:t>PPT TEMPLATES</a:t>
            </a:r>
          </a:p>
        </p:txBody>
      </p:sp>
    </p:spTree>
    <p:extLst>
      <p:ext uri="{BB962C8B-B14F-4D97-AF65-F5344CB8AC3E}">
        <p14:creationId xmlns:p14="http://schemas.microsoft.com/office/powerpoint/2010/main" val="3988172826"/>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showMasterSp="0" userDrawn="1">
  <p:cSld name="14_Images &amp; Contents Layout">
    <p:spTree>
      <p:nvGrpSpPr>
        <p:cNvPr id="1" name=""/>
        <p:cNvGrpSpPr/>
        <p:nvPr/>
      </p:nvGrpSpPr>
      <p:grpSpPr>
        <a:xfrm>
          <a:off x="0" y="0"/>
          <a:ext cx="0" cy="0"/>
          <a:chOff x="0" y="0"/>
          <a:chExt cx="0" cy="0"/>
        </a:xfrm>
      </p:grpSpPr>
      <p:sp>
        <p:nvSpPr>
          <p:cNvPr id="4" name="Rectangle 3"/>
          <p:cNvSpPr/>
          <p:nvPr userDrawn="1"/>
        </p:nvSpPr>
        <p:spPr>
          <a:xfrm>
            <a:off x="5039883" y="404664"/>
            <a:ext cx="7152117" cy="13681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
        <p:nvSpPr>
          <p:cNvPr id="2" name="제목 1"/>
          <p:cNvSpPr>
            <a:spLocks noGrp="1"/>
          </p:cNvSpPr>
          <p:nvPr>
            <p:ph type="title" hasCustomPrompt="1"/>
          </p:nvPr>
        </p:nvSpPr>
        <p:spPr>
          <a:xfrm>
            <a:off x="5641856" y="733302"/>
            <a:ext cx="5966670" cy="710877"/>
          </a:xfrm>
          <a:prstGeom prst="rect">
            <a:avLst/>
          </a:prstGeom>
        </p:spPr>
        <p:txBody>
          <a:bodyPr anchor="ctr">
            <a:noAutofit/>
          </a:bodyPr>
          <a:lstStyle>
            <a:lvl1pPr algn="l">
              <a:defRPr sz="4000" b="0" baseline="0">
                <a:solidFill>
                  <a:schemeClr val="bg1"/>
                </a:solidFill>
                <a:latin typeface="Arial" pitchFamily="34" charset="0"/>
                <a:cs typeface="Arial" pitchFamily="34" charset="0"/>
              </a:defRPr>
            </a:lvl1pPr>
          </a:lstStyle>
          <a:p>
            <a:r>
              <a:rPr lang="en-US" altLang="ko-KR"/>
              <a:t>Images &amp; Contents</a:t>
            </a:r>
            <a:endParaRPr lang="ko-KR" altLang="en-US"/>
          </a:p>
        </p:txBody>
      </p:sp>
      <p:sp>
        <p:nvSpPr>
          <p:cNvPr id="3" name="그림 개체 틀 2"/>
          <p:cNvSpPr>
            <a:spLocks noGrp="1"/>
          </p:cNvSpPr>
          <p:nvPr>
            <p:ph type="pic" sz="quarter" idx="14" hasCustomPrompt="1"/>
          </p:nvPr>
        </p:nvSpPr>
        <p:spPr>
          <a:xfrm>
            <a:off x="0" y="0"/>
            <a:ext cx="5039883" cy="6858000"/>
          </a:xfrm>
          <a:prstGeom prst="rect">
            <a:avLst/>
          </a:pr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68000" rIns="91440" bIns="45720" numCol="1" spcCol="0" rtlCol="0" fromWordArt="0" anchor="ctr" anchorCtr="0" forceAA="0" compatLnSpc="1">
            <a:prstTxWarp prst="textNoShape">
              <a:avLst/>
            </a:prstTxWarp>
            <a:noAutofit/>
          </a:bodyPr>
          <a:lstStyle>
            <a:lvl1pPr marL="0" indent="0">
              <a:buFontTx/>
              <a:buNone/>
              <a:defRPr lang="ko-KR" altLang="en-US" sz="1200" dirty="0">
                <a:solidFill>
                  <a:schemeClr val="tx1">
                    <a:lumMod val="75000"/>
                    <a:lumOff val="25000"/>
                  </a:schemeClr>
                </a:solidFill>
              </a:defRPr>
            </a:lvl1pPr>
          </a:lstStyle>
          <a:p>
            <a:pPr marL="0" lvl="0" algn="ctr"/>
            <a:r>
              <a:rPr lang="en-US" altLang="ko-KR"/>
              <a:t>Place Your Picture Here</a:t>
            </a:r>
            <a:endParaRPr lang="ko-KR" altLang="en-US"/>
          </a:p>
        </p:txBody>
      </p:sp>
      <p:sp>
        <p:nvSpPr>
          <p:cNvPr id="5" name="Rectangle 4"/>
          <p:cNvSpPr/>
          <p:nvPr userDrawn="1"/>
        </p:nvSpPr>
        <p:spPr>
          <a:xfrm>
            <a:off x="5353824" y="733302"/>
            <a:ext cx="203696" cy="72278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grpSp>
        <p:nvGrpSpPr>
          <p:cNvPr id="9" name="Group 8">
            <a:extLst>
              <a:ext uri="{FF2B5EF4-FFF2-40B4-BE49-F238E27FC236}">
                <a16:creationId xmlns:a16="http://schemas.microsoft.com/office/drawing/2014/main" id="{F98C2D50-3619-48EA-833C-CBFA42C474ED}"/>
              </a:ext>
            </a:extLst>
          </p:cNvPr>
          <p:cNvGrpSpPr/>
          <p:nvPr userDrawn="1"/>
        </p:nvGrpSpPr>
        <p:grpSpPr>
          <a:xfrm rot="10800000" flipH="1" flipV="1">
            <a:off x="5688624" y="5899288"/>
            <a:ext cx="6170002" cy="862288"/>
            <a:chOff x="-711608" y="4905446"/>
            <a:chExt cx="12267395" cy="1714429"/>
          </a:xfrm>
        </p:grpSpPr>
        <p:sp>
          <p:nvSpPr>
            <p:cNvPr id="10" name="Freeform: Shape 9">
              <a:extLst>
                <a:ext uri="{FF2B5EF4-FFF2-40B4-BE49-F238E27FC236}">
                  <a16:creationId xmlns:a16="http://schemas.microsoft.com/office/drawing/2014/main" id="{6BE6F97E-237C-4F49-BF74-07AD0A30E4A6}"/>
                </a:ext>
              </a:extLst>
            </p:cNvPr>
            <p:cNvSpPr/>
            <p:nvPr/>
          </p:nvSpPr>
          <p:spPr>
            <a:xfrm>
              <a:off x="6913640" y="4905446"/>
              <a:ext cx="4642147" cy="1714429"/>
            </a:xfrm>
            <a:custGeom>
              <a:avLst/>
              <a:gdLst>
                <a:gd name="connsiteX0" fmla="*/ 4794342 w 4797505"/>
                <a:gd name="connsiteY0" fmla="*/ 184721 h 1771805"/>
                <a:gd name="connsiteX1" fmla="*/ 4759588 w 4797505"/>
                <a:gd name="connsiteY1" fmla="*/ 70236 h 1771805"/>
                <a:gd name="connsiteX2" fmla="*/ 4668953 w 4797505"/>
                <a:gd name="connsiteY2" fmla="*/ 27303 h 1771805"/>
                <a:gd name="connsiteX3" fmla="*/ 4624657 w 4797505"/>
                <a:gd name="connsiteY3" fmla="*/ 6178 h 1771805"/>
                <a:gd name="connsiteX4" fmla="*/ 4564007 w 4797505"/>
                <a:gd name="connsiteY4" fmla="*/ 39570 h 1771805"/>
                <a:gd name="connsiteX5" fmla="*/ 4616480 w 4797505"/>
                <a:gd name="connsiteY5" fmla="*/ 84546 h 1771805"/>
                <a:gd name="connsiteX6" fmla="*/ 4665545 w 4797505"/>
                <a:gd name="connsiteY6" fmla="*/ 71598 h 1771805"/>
                <a:gd name="connsiteX7" fmla="*/ 4727559 w 4797505"/>
                <a:gd name="connsiteY7" fmla="*/ 101583 h 1771805"/>
                <a:gd name="connsiteX8" fmla="*/ 4750047 w 4797505"/>
                <a:gd name="connsiteY8" fmla="*/ 180633 h 1771805"/>
                <a:gd name="connsiteX9" fmla="*/ 4663501 w 4797505"/>
                <a:gd name="connsiteY9" fmla="*/ 456625 h 1771805"/>
                <a:gd name="connsiteX10" fmla="*/ 4638968 w 4797505"/>
                <a:gd name="connsiteY10" fmla="*/ 494787 h 1771805"/>
                <a:gd name="connsiteX11" fmla="*/ 4613073 w 4797505"/>
                <a:gd name="connsiteY11" fmla="*/ 507054 h 1771805"/>
                <a:gd name="connsiteX12" fmla="*/ 4430440 w 4797505"/>
                <a:gd name="connsiteY12" fmla="*/ 593600 h 1771805"/>
                <a:gd name="connsiteX13" fmla="*/ 4257349 w 4797505"/>
                <a:gd name="connsiteY13" fmla="*/ 504328 h 1771805"/>
                <a:gd name="connsiteX14" fmla="*/ 4231453 w 4797505"/>
                <a:gd name="connsiteY14" fmla="*/ 492062 h 1771805"/>
                <a:gd name="connsiteX15" fmla="*/ 4206920 w 4797505"/>
                <a:gd name="connsiteY15" fmla="*/ 453900 h 1771805"/>
                <a:gd name="connsiteX16" fmla="*/ 4119011 w 4797505"/>
                <a:gd name="connsiteY16" fmla="*/ 178588 h 1771805"/>
                <a:gd name="connsiteX17" fmla="*/ 4140818 w 4797505"/>
                <a:gd name="connsiteY17" fmla="*/ 99538 h 1771805"/>
                <a:gd name="connsiteX18" fmla="*/ 4203513 w 4797505"/>
                <a:gd name="connsiteY18" fmla="*/ 69554 h 1771805"/>
                <a:gd name="connsiteX19" fmla="*/ 4252578 w 4797505"/>
                <a:gd name="connsiteY19" fmla="*/ 82502 h 1771805"/>
                <a:gd name="connsiteX20" fmla="*/ 4305051 w 4797505"/>
                <a:gd name="connsiteY20" fmla="*/ 37525 h 1771805"/>
                <a:gd name="connsiteX21" fmla="*/ 4244401 w 4797505"/>
                <a:gd name="connsiteY21" fmla="*/ 4134 h 1771805"/>
                <a:gd name="connsiteX22" fmla="*/ 4199424 w 4797505"/>
                <a:gd name="connsiteY22" fmla="*/ 25259 h 1771805"/>
                <a:gd name="connsiteX23" fmla="*/ 4109471 w 4797505"/>
                <a:gd name="connsiteY23" fmla="*/ 68191 h 1771805"/>
                <a:gd name="connsiteX24" fmla="*/ 4075398 w 4797505"/>
                <a:gd name="connsiteY24" fmla="*/ 183359 h 1771805"/>
                <a:gd name="connsiteX25" fmla="*/ 4196698 w 4797505"/>
                <a:gd name="connsiteY25" fmla="*/ 520002 h 1771805"/>
                <a:gd name="connsiteX26" fmla="*/ 4204195 w 4797505"/>
                <a:gd name="connsiteY26" fmla="*/ 549986 h 1771805"/>
                <a:gd name="connsiteX27" fmla="*/ 4391597 w 4797505"/>
                <a:gd name="connsiteY27" fmla="*/ 660383 h 1771805"/>
                <a:gd name="connsiteX28" fmla="*/ 4391597 w 4797505"/>
                <a:gd name="connsiteY28" fmla="*/ 928880 h 1771805"/>
                <a:gd name="connsiteX29" fmla="*/ 4318680 w 4797505"/>
                <a:gd name="connsiteY29" fmla="*/ 1031099 h 1771805"/>
                <a:gd name="connsiteX30" fmla="*/ 3718992 w 4797505"/>
                <a:gd name="connsiteY30" fmla="*/ 1031099 h 1771805"/>
                <a:gd name="connsiteX31" fmla="*/ 3638579 w 4797505"/>
                <a:gd name="connsiteY31" fmla="*/ 673331 h 1771805"/>
                <a:gd name="connsiteX32" fmla="*/ 3626313 w 4797505"/>
                <a:gd name="connsiteY32" fmla="*/ 654250 h 1771805"/>
                <a:gd name="connsiteX33" fmla="*/ 3604506 w 4797505"/>
                <a:gd name="connsiteY33" fmla="*/ 646754 h 1771805"/>
                <a:gd name="connsiteX34" fmla="*/ 3603825 w 4797505"/>
                <a:gd name="connsiteY34" fmla="*/ 646754 h 1771805"/>
                <a:gd name="connsiteX35" fmla="*/ 3582018 w 4797505"/>
                <a:gd name="connsiteY35" fmla="*/ 654931 h 1771805"/>
                <a:gd name="connsiteX36" fmla="*/ 3570433 w 4797505"/>
                <a:gd name="connsiteY36" fmla="*/ 674694 h 1771805"/>
                <a:gd name="connsiteX37" fmla="*/ 3504331 w 4797505"/>
                <a:gd name="connsiteY37" fmla="*/ 1030418 h 1771805"/>
                <a:gd name="connsiteX38" fmla="*/ 3404837 w 4797505"/>
                <a:gd name="connsiteY38" fmla="*/ 1030418 h 1771805"/>
                <a:gd name="connsiteX39" fmla="*/ 3272633 w 4797505"/>
                <a:gd name="connsiteY39" fmla="*/ 319651 h 1771805"/>
                <a:gd name="connsiteX40" fmla="*/ 3261048 w 4797505"/>
                <a:gd name="connsiteY40" fmla="*/ 298526 h 1771805"/>
                <a:gd name="connsiteX41" fmla="*/ 3238560 w 4797505"/>
                <a:gd name="connsiteY41" fmla="*/ 290348 h 1771805"/>
                <a:gd name="connsiteX42" fmla="*/ 3216072 w 4797505"/>
                <a:gd name="connsiteY42" fmla="*/ 298526 h 1771805"/>
                <a:gd name="connsiteX43" fmla="*/ 3204487 w 4797505"/>
                <a:gd name="connsiteY43" fmla="*/ 319651 h 1771805"/>
                <a:gd name="connsiteX44" fmla="*/ 3060016 w 4797505"/>
                <a:gd name="connsiteY44" fmla="*/ 1199421 h 1771805"/>
                <a:gd name="connsiteX45" fmla="*/ 3046387 w 4797505"/>
                <a:gd name="connsiteY45" fmla="*/ 1041321 h 1771805"/>
                <a:gd name="connsiteX46" fmla="*/ 3035484 w 4797505"/>
                <a:gd name="connsiteY46" fmla="*/ 1018833 h 1771805"/>
                <a:gd name="connsiteX47" fmla="*/ 3012314 w 4797505"/>
                <a:gd name="connsiteY47" fmla="*/ 1009293 h 1771805"/>
                <a:gd name="connsiteX48" fmla="*/ 2970745 w 4797505"/>
                <a:gd name="connsiteY48" fmla="*/ 1009293 h 1771805"/>
                <a:gd name="connsiteX49" fmla="*/ 2970745 w 4797505"/>
                <a:gd name="connsiteY49" fmla="*/ 1008611 h 1771805"/>
                <a:gd name="connsiteX50" fmla="*/ 2938716 w 4797505"/>
                <a:gd name="connsiteY50" fmla="*/ 1008611 h 1771805"/>
                <a:gd name="connsiteX51" fmla="*/ 2909413 w 4797505"/>
                <a:gd name="connsiteY51" fmla="*/ 1008611 h 1771805"/>
                <a:gd name="connsiteX52" fmla="*/ 1420414 w 4797505"/>
                <a:gd name="connsiteY52" fmla="*/ 1008611 h 1771805"/>
                <a:gd name="connsiteX53" fmla="*/ 1399289 w 4797505"/>
                <a:gd name="connsiteY53" fmla="*/ 1008611 h 1771805"/>
                <a:gd name="connsiteX54" fmla="*/ 1380889 w 4797505"/>
                <a:gd name="connsiteY54" fmla="*/ 1008611 h 1771805"/>
                <a:gd name="connsiteX55" fmla="*/ 1358401 w 4797505"/>
                <a:gd name="connsiteY55" fmla="*/ 1016789 h 1771805"/>
                <a:gd name="connsiteX56" fmla="*/ 1346816 w 4797505"/>
                <a:gd name="connsiteY56" fmla="*/ 1037914 h 1771805"/>
                <a:gd name="connsiteX57" fmla="*/ 1250048 w 4797505"/>
                <a:gd name="connsiteY57" fmla="*/ 1495176 h 1771805"/>
                <a:gd name="connsiteX58" fmla="*/ 1083771 w 4797505"/>
                <a:gd name="connsiteY58" fmla="*/ 567023 h 1771805"/>
                <a:gd name="connsiteX59" fmla="*/ 1072186 w 4797505"/>
                <a:gd name="connsiteY59" fmla="*/ 545897 h 1771805"/>
                <a:gd name="connsiteX60" fmla="*/ 1049698 w 4797505"/>
                <a:gd name="connsiteY60" fmla="*/ 537720 h 1771805"/>
                <a:gd name="connsiteX61" fmla="*/ 1049016 w 4797505"/>
                <a:gd name="connsiteY61" fmla="*/ 537720 h 1771805"/>
                <a:gd name="connsiteX62" fmla="*/ 1048335 w 4797505"/>
                <a:gd name="connsiteY62" fmla="*/ 537720 h 1771805"/>
                <a:gd name="connsiteX63" fmla="*/ 1025847 w 4797505"/>
                <a:gd name="connsiteY63" fmla="*/ 547260 h 1771805"/>
                <a:gd name="connsiteX64" fmla="*/ 1014943 w 4797505"/>
                <a:gd name="connsiteY64" fmla="*/ 569748 h 1771805"/>
                <a:gd name="connsiteX65" fmla="*/ 978144 w 4797505"/>
                <a:gd name="connsiteY65" fmla="*/ 1009293 h 1771805"/>
                <a:gd name="connsiteX66" fmla="*/ 899094 w 4797505"/>
                <a:gd name="connsiteY66" fmla="*/ 1009293 h 1771805"/>
                <a:gd name="connsiteX67" fmla="*/ 876606 w 4797505"/>
                <a:gd name="connsiteY67" fmla="*/ 1017470 h 1771805"/>
                <a:gd name="connsiteX68" fmla="*/ 865021 w 4797505"/>
                <a:gd name="connsiteY68" fmla="*/ 1038595 h 1771805"/>
                <a:gd name="connsiteX69" fmla="*/ 805052 w 4797505"/>
                <a:gd name="connsiteY69" fmla="*/ 1289374 h 1771805"/>
                <a:gd name="connsiteX70" fmla="*/ 775068 w 4797505"/>
                <a:gd name="connsiteY70" fmla="*/ 1052906 h 1771805"/>
                <a:gd name="connsiteX71" fmla="*/ 762801 w 4797505"/>
                <a:gd name="connsiteY71" fmla="*/ 1033144 h 1771805"/>
                <a:gd name="connsiteX72" fmla="*/ 740995 w 4797505"/>
                <a:gd name="connsiteY72" fmla="*/ 1025648 h 1771805"/>
                <a:gd name="connsiteX73" fmla="*/ 3651 w 4797505"/>
                <a:gd name="connsiteY73" fmla="*/ 1025648 h 1771805"/>
                <a:gd name="connsiteX74" fmla="*/ 3651 w 4797505"/>
                <a:gd name="connsiteY74" fmla="*/ 1095157 h 1771805"/>
                <a:gd name="connsiteX75" fmla="*/ 713055 w 4797505"/>
                <a:gd name="connsiteY75" fmla="*/ 1095157 h 1771805"/>
                <a:gd name="connsiteX76" fmla="*/ 775749 w 4797505"/>
                <a:gd name="connsiteY76" fmla="*/ 1486999 h 1771805"/>
                <a:gd name="connsiteX77" fmla="*/ 788016 w 4797505"/>
                <a:gd name="connsiteY77" fmla="*/ 1506761 h 1771805"/>
                <a:gd name="connsiteX78" fmla="*/ 810504 w 4797505"/>
                <a:gd name="connsiteY78" fmla="*/ 1514257 h 1771805"/>
                <a:gd name="connsiteX79" fmla="*/ 810504 w 4797505"/>
                <a:gd name="connsiteY79" fmla="*/ 1514257 h 1771805"/>
                <a:gd name="connsiteX80" fmla="*/ 832311 w 4797505"/>
                <a:gd name="connsiteY80" fmla="*/ 1506080 h 1771805"/>
                <a:gd name="connsiteX81" fmla="*/ 843896 w 4797505"/>
                <a:gd name="connsiteY81" fmla="*/ 1485636 h 1771805"/>
                <a:gd name="connsiteX82" fmla="*/ 929079 w 4797505"/>
                <a:gd name="connsiteY82" fmla="*/ 1080165 h 1771805"/>
                <a:gd name="connsiteX83" fmla="*/ 1010173 w 4797505"/>
                <a:gd name="connsiteY83" fmla="*/ 1080165 h 1771805"/>
                <a:gd name="connsiteX84" fmla="*/ 1033343 w 4797505"/>
                <a:gd name="connsiteY84" fmla="*/ 1071306 h 1771805"/>
                <a:gd name="connsiteX85" fmla="*/ 1044246 w 4797505"/>
                <a:gd name="connsiteY85" fmla="*/ 1048817 h 1771805"/>
                <a:gd name="connsiteX86" fmla="*/ 1057875 w 4797505"/>
                <a:gd name="connsiteY86" fmla="*/ 890036 h 1771805"/>
                <a:gd name="connsiteX87" fmla="*/ 1216656 w 4797505"/>
                <a:gd name="connsiteY87" fmla="*/ 1740503 h 1771805"/>
                <a:gd name="connsiteX88" fmla="*/ 1228241 w 4797505"/>
                <a:gd name="connsiteY88" fmla="*/ 1761629 h 1771805"/>
                <a:gd name="connsiteX89" fmla="*/ 1250730 w 4797505"/>
                <a:gd name="connsiteY89" fmla="*/ 1769806 h 1771805"/>
                <a:gd name="connsiteX90" fmla="*/ 1273218 w 4797505"/>
                <a:gd name="connsiteY90" fmla="*/ 1760947 h 1771805"/>
                <a:gd name="connsiteX91" fmla="*/ 1284803 w 4797505"/>
                <a:gd name="connsiteY91" fmla="*/ 1739822 h 1771805"/>
                <a:gd name="connsiteX92" fmla="*/ 1410192 w 4797505"/>
                <a:gd name="connsiteY92" fmla="*/ 1078802 h 1771805"/>
                <a:gd name="connsiteX93" fmla="*/ 2907369 w 4797505"/>
                <a:gd name="connsiteY93" fmla="*/ 1078802 h 1771805"/>
                <a:gd name="connsiteX94" fmla="*/ 2936671 w 4797505"/>
                <a:gd name="connsiteY94" fmla="*/ 1078802 h 1771805"/>
                <a:gd name="connsiteX95" fmla="*/ 2968700 w 4797505"/>
                <a:gd name="connsiteY95" fmla="*/ 1078802 h 1771805"/>
                <a:gd name="connsiteX96" fmla="*/ 2968700 w 4797505"/>
                <a:gd name="connsiteY96" fmla="*/ 1078120 h 1771805"/>
                <a:gd name="connsiteX97" fmla="*/ 2978922 w 4797505"/>
                <a:gd name="connsiteY97" fmla="*/ 1078120 h 1771805"/>
                <a:gd name="connsiteX98" fmla="*/ 3015721 w 4797505"/>
                <a:gd name="connsiteY98" fmla="*/ 1497221 h 1771805"/>
                <a:gd name="connsiteX99" fmla="*/ 3026625 w 4797505"/>
                <a:gd name="connsiteY99" fmla="*/ 1519027 h 1771805"/>
                <a:gd name="connsiteX100" fmla="*/ 3049113 w 4797505"/>
                <a:gd name="connsiteY100" fmla="*/ 1528568 h 1771805"/>
                <a:gd name="connsiteX101" fmla="*/ 3049794 w 4797505"/>
                <a:gd name="connsiteY101" fmla="*/ 1528568 h 1771805"/>
                <a:gd name="connsiteX102" fmla="*/ 3050476 w 4797505"/>
                <a:gd name="connsiteY102" fmla="*/ 1528568 h 1771805"/>
                <a:gd name="connsiteX103" fmla="*/ 3072964 w 4797505"/>
                <a:gd name="connsiteY103" fmla="*/ 1520390 h 1771805"/>
                <a:gd name="connsiteX104" fmla="*/ 3084549 w 4797505"/>
                <a:gd name="connsiteY104" fmla="*/ 1499265 h 1771805"/>
                <a:gd name="connsiteX105" fmla="*/ 3237197 w 4797505"/>
                <a:gd name="connsiteY105" fmla="*/ 563615 h 1771805"/>
                <a:gd name="connsiteX106" fmla="*/ 3340098 w 4797505"/>
                <a:gd name="connsiteY106" fmla="*/ 1068580 h 1771805"/>
                <a:gd name="connsiteX107" fmla="*/ 3340098 w 4797505"/>
                <a:gd name="connsiteY107" fmla="*/ 1068580 h 1771805"/>
                <a:gd name="connsiteX108" fmla="*/ 3351683 w 4797505"/>
                <a:gd name="connsiteY108" fmla="*/ 1089705 h 1771805"/>
                <a:gd name="connsiteX109" fmla="*/ 3374171 w 4797505"/>
                <a:gd name="connsiteY109" fmla="*/ 1098564 h 1771805"/>
                <a:gd name="connsiteX110" fmla="*/ 3533634 w 4797505"/>
                <a:gd name="connsiteY110" fmla="*/ 1098564 h 1771805"/>
                <a:gd name="connsiteX111" fmla="*/ 3555441 w 4797505"/>
                <a:gd name="connsiteY111" fmla="*/ 1090387 h 1771805"/>
                <a:gd name="connsiteX112" fmla="*/ 3567026 w 4797505"/>
                <a:gd name="connsiteY112" fmla="*/ 1069943 h 1771805"/>
                <a:gd name="connsiteX113" fmla="*/ 3607232 w 4797505"/>
                <a:gd name="connsiteY113" fmla="*/ 842334 h 1771805"/>
                <a:gd name="connsiteX114" fmla="*/ 3656979 w 4797505"/>
                <a:gd name="connsiteY114" fmla="*/ 1071987 h 1771805"/>
                <a:gd name="connsiteX115" fmla="*/ 3669245 w 4797505"/>
                <a:gd name="connsiteY115" fmla="*/ 1091068 h 1771805"/>
                <a:gd name="connsiteX116" fmla="*/ 3690371 w 4797505"/>
                <a:gd name="connsiteY116" fmla="*/ 1098564 h 1771805"/>
                <a:gd name="connsiteX117" fmla="*/ 4326858 w 4797505"/>
                <a:gd name="connsiteY117" fmla="*/ 1098564 h 1771805"/>
                <a:gd name="connsiteX118" fmla="*/ 4368427 w 4797505"/>
                <a:gd name="connsiteY118" fmla="*/ 1098564 h 1771805"/>
                <a:gd name="connsiteX119" fmla="*/ 4459744 w 4797505"/>
                <a:gd name="connsiteY119" fmla="*/ 1015426 h 1771805"/>
                <a:gd name="connsiteX120" fmla="*/ 4459744 w 4797505"/>
                <a:gd name="connsiteY120" fmla="*/ 659020 h 1771805"/>
                <a:gd name="connsiteX121" fmla="*/ 4665545 w 4797505"/>
                <a:gd name="connsiteY121" fmla="*/ 552030 h 1771805"/>
                <a:gd name="connsiteX122" fmla="*/ 4673042 w 4797505"/>
                <a:gd name="connsiteY122" fmla="*/ 522046 h 1771805"/>
                <a:gd name="connsiteX123" fmla="*/ 4794342 w 4797505"/>
                <a:gd name="connsiteY123" fmla="*/ 184721 h 1771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4797505" h="1771805">
                  <a:moveTo>
                    <a:pt x="4794342" y="184721"/>
                  </a:moveTo>
                  <a:cubicBezTo>
                    <a:pt x="4799112" y="137019"/>
                    <a:pt x="4787527" y="98176"/>
                    <a:pt x="4759588" y="70236"/>
                  </a:cubicBezTo>
                  <a:cubicBezTo>
                    <a:pt x="4733692" y="43658"/>
                    <a:pt x="4698256" y="32074"/>
                    <a:pt x="4668953" y="27303"/>
                  </a:cubicBezTo>
                  <a:cubicBezTo>
                    <a:pt x="4659412" y="16400"/>
                    <a:pt x="4643739" y="8222"/>
                    <a:pt x="4624657" y="6178"/>
                  </a:cubicBezTo>
                  <a:cubicBezTo>
                    <a:pt x="4593310" y="2771"/>
                    <a:pt x="4566052" y="18444"/>
                    <a:pt x="4564007" y="39570"/>
                  </a:cubicBezTo>
                  <a:cubicBezTo>
                    <a:pt x="4561963" y="61377"/>
                    <a:pt x="4585814" y="81820"/>
                    <a:pt x="4616480" y="84546"/>
                  </a:cubicBezTo>
                  <a:cubicBezTo>
                    <a:pt x="4636242" y="86591"/>
                    <a:pt x="4653961" y="81139"/>
                    <a:pt x="4665545" y="71598"/>
                  </a:cubicBezTo>
                  <a:cubicBezTo>
                    <a:pt x="4686671" y="75687"/>
                    <a:pt x="4711203" y="83865"/>
                    <a:pt x="4727559" y="101583"/>
                  </a:cubicBezTo>
                  <a:cubicBezTo>
                    <a:pt x="4745958" y="119982"/>
                    <a:pt x="4753454" y="145878"/>
                    <a:pt x="4750047" y="180633"/>
                  </a:cubicBezTo>
                  <a:cubicBezTo>
                    <a:pt x="4742551" y="254912"/>
                    <a:pt x="4715974" y="366672"/>
                    <a:pt x="4663501" y="456625"/>
                  </a:cubicBezTo>
                  <a:cubicBezTo>
                    <a:pt x="4655323" y="470255"/>
                    <a:pt x="4647146" y="483203"/>
                    <a:pt x="4638968" y="494787"/>
                  </a:cubicBezTo>
                  <a:cubicBezTo>
                    <a:pt x="4629428" y="494787"/>
                    <a:pt x="4619888" y="499558"/>
                    <a:pt x="4613073" y="507054"/>
                  </a:cubicBezTo>
                  <a:cubicBezTo>
                    <a:pt x="4561963" y="567023"/>
                    <a:pt x="4499268" y="593600"/>
                    <a:pt x="4430440" y="593600"/>
                  </a:cubicBezTo>
                  <a:cubicBezTo>
                    <a:pt x="4365020" y="591555"/>
                    <a:pt x="4306414" y="562252"/>
                    <a:pt x="4257349" y="504328"/>
                  </a:cubicBezTo>
                  <a:cubicBezTo>
                    <a:pt x="4250534" y="496150"/>
                    <a:pt x="4240993" y="492062"/>
                    <a:pt x="4231453" y="492062"/>
                  </a:cubicBezTo>
                  <a:cubicBezTo>
                    <a:pt x="4223275" y="480477"/>
                    <a:pt x="4214417" y="467529"/>
                    <a:pt x="4206920" y="453900"/>
                  </a:cubicBezTo>
                  <a:cubicBezTo>
                    <a:pt x="4153766" y="363946"/>
                    <a:pt x="4126507" y="252186"/>
                    <a:pt x="4119011" y="178588"/>
                  </a:cubicBezTo>
                  <a:cubicBezTo>
                    <a:pt x="4115604" y="143834"/>
                    <a:pt x="4122419" y="117938"/>
                    <a:pt x="4140818" y="99538"/>
                  </a:cubicBezTo>
                  <a:cubicBezTo>
                    <a:pt x="4157855" y="81820"/>
                    <a:pt x="4181706" y="73643"/>
                    <a:pt x="4203513" y="69554"/>
                  </a:cubicBezTo>
                  <a:cubicBezTo>
                    <a:pt x="4214417" y="79095"/>
                    <a:pt x="4232816" y="84546"/>
                    <a:pt x="4252578" y="82502"/>
                  </a:cubicBezTo>
                  <a:cubicBezTo>
                    <a:pt x="4283926" y="79095"/>
                    <a:pt x="4307777" y="59332"/>
                    <a:pt x="4305051" y="37525"/>
                  </a:cubicBezTo>
                  <a:cubicBezTo>
                    <a:pt x="4303007" y="15718"/>
                    <a:pt x="4275748" y="726"/>
                    <a:pt x="4244401" y="4134"/>
                  </a:cubicBezTo>
                  <a:cubicBezTo>
                    <a:pt x="4225320" y="6178"/>
                    <a:pt x="4208964" y="14356"/>
                    <a:pt x="4199424" y="25259"/>
                  </a:cubicBezTo>
                  <a:cubicBezTo>
                    <a:pt x="4170121" y="30029"/>
                    <a:pt x="4135366" y="42296"/>
                    <a:pt x="4109471" y="68191"/>
                  </a:cubicBezTo>
                  <a:cubicBezTo>
                    <a:pt x="4081531" y="96131"/>
                    <a:pt x="4069946" y="134975"/>
                    <a:pt x="4075398" y="183359"/>
                  </a:cubicBezTo>
                  <a:cubicBezTo>
                    <a:pt x="4083575" y="262408"/>
                    <a:pt x="4118330" y="413012"/>
                    <a:pt x="4196698" y="520002"/>
                  </a:cubicBezTo>
                  <a:cubicBezTo>
                    <a:pt x="4194654" y="530224"/>
                    <a:pt x="4197380" y="541127"/>
                    <a:pt x="4204195" y="549986"/>
                  </a:cubicBezTo>
                  <a:cubicBezTo>
                    <a:pt x="4258712" y="614044"/>
                    <a:pt x="4319362" y="647435"/>
                    <a:pt x="4391597" y="660383"/>
                  </a:cubicBezTo>
                  <a:lnTo>
                    <a:pt x="4391597" y="928880"/>
                  </a:lnTo>
                  <a:cubicBezTo>
                    <a:pt x="4392960" y="972494"/>
                    <a:pt x="4385464" y="1027011"/>
                    <a:pt x="4318680" y="1031099"/>
                  </a:cubicBezTo>
                  <a:lnTo>
                    <a:pt x="3718992" y="1031099"/>
                  </a:lnTo>
                  <a:lnTo>
                    <a:pt x="3638579" y="673331"/>
                  </a:lnTo>
                  <a:cubicBezTo>
                    <a:pt x="3636535" y="665153"/>
                    <a:pt x="3632446" y="659020"/>
                    <a:pt x="3626313" y="654250"/>
                  </a:cubicBezTo>
                  <a:cubicBezTo>
                    <a:pt x="3620861" y="649480"/>
                    <a:pt x="3613365" y="647435"/>
                    <a:pt x="3604506" y="646754"/>
                  </a:cubicBezTo>
                  <a:lnTo>
                    <a:pt x="3603825" y="646754"/>
                  </a:lnTo>
                  <a:cubicBezTo>
                    <a:pt x="3595647" y="646754"/>
                    <a:pt x="3588151" y="649480"/>
                    <a:pt x="3582018" y="654931"/>
                  </a:cubicBezTo>
                  <a:cubicBezTo>
                    <a:pt x="3576566" y="659702"/>
                    <a:pt x="3571796" y="666516"/>
                    <a:pt x="3570433" y="674694"/>
                  </a:cubicBezTo>
                  <a:lnTo>
                    <a:pt x="3504331" y="1030418"/>
                  </a:lnTo>
                  <a:lnTo>
                    <a:pt x="3404837" y="1030418"/>
                  </a:lnTo>
                  <a:lnTo>
                    <a:pt x="3272633" y="319651"/>
                  </a:lnTo>
                  <a:cubicBezTo>
                    <a:pt x="3271270" y="311474"/>
                    <a:pt x="3267182" y="303978"/>
                    <a:pt x="3261048" y="298526"/>
                  </a:cubicBezTo>
                  <a:cubicBezTo>
                    <a:pt x="3254915" y="293074"/>
                    <a:pt x="3246738" y="290348"/>
                    <a:pt x="3238560" y="290348"/>
                  </a:cubicBezTo>
                  <a:cubicBezTo>
                    <a:pt x="3230382" y="290348"/>
                    <a:pt x="3222205" y="293756"/>
                    <a:pt x="3216072" y="298526"/>
                  </a:cubicBezTo>
                  <a:cubicBezTo>
                    <a:pt x="3209938" y="303978"/>
                    <a:pt x="3205850" y="311474"/>
                    <a:pt x="3204487" y="319651"/>
                  </a:cubicBezTo>
                  <a:lnTo>
                    <a:pt x="3060016" y="1199421"/>
                  </a:lnTo>
                  <a:lnTo>
                    <a:pt x="3046387" y="1041321"/>
                  </a:lnTo>
                  <a:cubicBezTo>
                    <a:pt x="3045706" y="1032462"/>
                    <a:pt x="3041617" y="1024285"/>
                    <a:pt x="3035484" y="1018833"/>
                  </a:cubicBezTo>
                  <a:cubicBezTo>
                    <a:pt x="3029351" y="1013381"/>
                    <a:pt x="3021173" y="1009293"/>
                    <a:pt x="3012314" y="1009293"/>
                  </a:cubicBezTo>
                  <a:lnTo>
                    <a:pt x="2970745" y="1009293"/>
                  </a:lnTo>
                  <a:lnTo>
                    <a:pt x="2970745" y="1008611"/>
                  </a:lnTo>
                  <a:lnTo>
                    <a:pt x="2938716" y="1008611"/>
                  </a:lnTo>
                  <a:lnTo>
                    <a:pt x="2909413" y="1008611"/>
                  </a:lnTo>
                  <a:lnTo>
                    <a:pt x="1420414" y="1008611"/>
                  </a:lnTo>
                  <a:lnTo>
                    <a:pt x="1399289" y="1008611"/>
                  </a:lnTo>
                  <a:lnTo>
                    <a:pt x="1380889" y="1008611"/>
                  </a:lnTo>
                  <a:cubicBezTo>
                    <a:pt x="1372030" y="1008611"/>
                    <a:pt x="1363853" y="1012018"/>
                    <a:pt x="1358401" y="1016789"/>
                  </a:cubicBezTo>
                  <a:cubicBezTo>
                    <a:pt x="1352268" y="1022240"/>
                    <a:pt x="1347498" y="1029736"/>
                    <a:pt x="1346816" y="1037914"/>
                  </a:cubicBezTo>
                  <a:lnTo>
                    <a:pt x="1250048" y="1495176"/>
                  </a:lnTo>
                  <a:lnTo>
                    <a:pt x="1083771" y="567023"/>
                  </a:lnTo>
                  <a:cubicBezTo>
                    <a:pt x="1082408" y="558845"/>
                    <a:pt x="1078319" y="551349"/>
                    <a:pt x="1072186" y="545897"/>
                  </a:cubicBezTo>
                  <a:cubicBezTo>
                    <a:pt x="1066053" y="540446"/>
                    <a:pt x="1058557" y="537720"/>
                    <a:pt x="1049698" y="537720"/>
                  </a:cubicBezTo>
                  <a:lnTo>
                    <a:pt x="1049016" y="537720"/>
                  </a:lnTo>
                  <a:lnTo>
                    <a:pt x="1048335" y="537720"/>
                  </a:lnTo>
                  <a:cubicBezTo>
                    <a:pt x="1040157" y="537720"/>
                    <a:pt x="1031980" y="541808"/>
                    <a:pt x="1025847" y="547260"/>
                  </a:cubicBezTo>
                  <a:cubicBezTo>
                    <a:pt x="1019713" y="552712"/>
                    <a:pt x="1015625" y="560889"/>
                    <a:pt x="1014943" y="569748"/>
                  </a:cubicBezTo>
                  <a:lnTo>
                    <a:pt x="978144" y="1009293"/>
                  </a:lnTo>
                  <a:lnTo>
                    <a:pt x="899094" y="1009293"/>
                  </a:lnTo>
                  <a:cubicBezTo>
                    <a:pt x="890235" y="1009293"/>
                    <a:pt x="882739" y="1012700"/>
                    <a:pt x="876606" y="1017470"/>
                  </a:cubicBezTo>
                  <a:cubicBezTo>
                    <a:pt x="870473" y="1022922"/>
                    <a:pt x="866384" y="1029736"/>
                    <a:pt x="865021" y="1038595"/>
                  </a:cubicBezTo>
                  <a:lnTo>
                    <a:pt x="805052" y="1289374"/>
                  </a:lnTo>
                  <a:lnTo>
                    <a:pt x="775068" y="1052906"/>
                  </a:lnTo>
                  <a:cubicBezTo>
                    <a:pt x="773705" y="1044729"/>
                    <a:pt x="768935" y="1037914"/>
                    <a:pt x="762801" y="1033144"/>
                  </a:cubicBezTo>
                  <a:cubicBezTo>
                    <a:pt x="756668" y="1028374"/>
                    <a:pt x="749172" y="1025648"/>
                    <a:pt x="740995" y="1025648"/>
                  </a:cubicBezTo>
                  <a:lnTo>
                    <a:pt x="3651" y="1025648"/>
                  </a:lnTo>
                  <a:lnTo>
                    <a:pt x="3651" y="1095157"/>
                  </a:lnTo>
                  <a:lnTo>
                    <a:pt x="713055" y="1095157"/>
                  </a:lnTo>
                  <a:lnTo>
                    <a:pt x="775749" y="1486999"/>
                  </a:lnTo>
                  <a:cubicBezTo>
                    <a:pt x="777794" y="1495176"/>
                    <a:pt x="781882" y="1501991"/>
                    <a:pt x="788016" y="1506761"/>
                  </a:cubicBezTo>
                  <a:cubicBezTo>
                    <a:pt x="794149" y="1511531"/>
                    <a:pt x="802326" y="1514257"/>
                    <a:pt x="810504" y="1514257"/>
                  </a:cubicBezTo>
                  <a:lnTo>
                    <a:pt x="810504" y="1514257"/>
                  </a:lnTo>
                  <a:cubicBezTo>
                    <a:pt x="818682" y="1514257"/>
                    <a:pt x="826178" y="1510850"/>
                    <a:pt x="832311" y="1506080"/>
                  </a:cubicBezTo>
                  <a:cubicBezTo>
                    <a:pt x="838444" y="1500628"/>
                    <a:pt x="842533" y="1493813"/>
                    <a:pt x="843896" y="1485636"/>
                  </a:cubicBezTo>
                  <a:lnTo>
                    <a:pt x="929079" y="1080165"/>
                  </a:lnTo>
                  <a:lnTo>
                    <a:pt x="1010173" y="1080165"/>
                  </a:lnTo>
                  <a:cubicBezTo>
                    <a:pt x="1019032" y="1080165"/>
                    <a:pt x="1027209" y="1076758"/>
                    <a:pt x="1033343" y="1071306"/>
                  </a:cubicBezTo>
                  <a:cubicBezTo>
                    <a:pt x="1039476" y="1065854"/>
                    <a:pt x="1043565" y="1057677"/>
                    <a:pt x="1044246" y="1048817"/>
                  </a:cubicBezTo>
                  <a:lnTo>
                    <a:pt x="1057875" y="890036"/>
                  </a:lnTo>
                  <a:lnTo>
                    <a:pt x="1216656" y="1740503"/>
                  </a:lnTo>
                  <a:cubicBezTo>
                    <a:pt x="1218019" y="1748681"/>
                    <a:pt x="1222108" y="1756177"/>
                    <a:pt x="1228241" y="1761629"/>
                  </a:cubicBezTo>
                  <a:cubicBezTo>
                    <a:pt x="1234375" y="1767080"/>
                    <a:pt x="1241871" y="1769806"/>
                    <a:pt x="1250730" y="1769806"/>
                  </a:cubicBezTo>
                  <a:cubicBezTo>
                    <a:pt x="1259589" y="1769806"/>
                    <a:pt x="1267085" y="1766399"/>
                    <a:pt x="1273218" y="1760947"/>
                  </a:cubicBezTo>
                  <a:cubicBezTo>
                    <a:pt x="1279351" y="1755495"/>
                    <a:pt x="1283440" y="1747999"/>
                    <a:pt x="1284803" y="1739822"/>
                  </a:cubicBezTo>
                  <a:lnTo>
                    <a:pt x="1410192" y="1078802"/>
                  </a:lnTo>
                  <a:lnTo>
                    <a:pt x="2907369" y="1078802"/>
                  </a:lnTo>
                  <a:lnTo>
                    <a:pt x="2936671" y="1078802"/>
                  </a:lnTo>
                  <a:lnTo>
                    <a:pt x="2968700" y="1078802"/>
                  </a:lnTo>
                  <a:lnTo>
                    <a:pt x="2968700" y="1078120"/>
                  </a:lnTo>
                  <a:lnTo>
                    <a:pt x="2978922" y="1078120"/>
                  </a:lnTo>
                  <a:lnTo>
                    <a:pt x="3015721" y="1497221"/>
                  </a:lnTo>
                  <a:cubicBezTo>
                    <a:pt x="3016403" y="1505398"/>
                    <a:pt x="3020492" y="1513576"/>
                    <a:pt x="3026625" y="1519027"/>
                  </a:cubicBezTo>
                  <a:cubicBezTo>
                    <a:pt x="3032758" y="1524479"/>
                    <a:pt x="3040254" y="1528568"/>
                    <a:pt x="3049113" y="1528568"/>
                  </a:cubicBezTo>
                  <a:lnTo>
                    <a:pt x="3049794" y="1528568"/>
                  </a:lnTo>
                  <a:lnTo>
                    <a:pt x="3050476" y="1528568"/>
                  </a:lnTo>
                  <a:cubicBezTo>
                    <a:pt x="3059335" y="1528568"/>
                    <a:pt x="3066831" y="1525161"/>
                    <a:pt x="3072964" y="1520390"/>
                  </a:cubicBezTo>
                  <a:cubicBezTo>
                    <a:pt x="3079097" y="1514939"/>
                    <a:pt x="3083186" y="1507443"/>
                    <a:pt x="3084549" y="1499265"/>
                  </a:cubicBezTo>
                  <a:lnTo>
                    <a:pt x="3237197" y="563615"/>
                  </a:lnTo>
                  <a:lnTo>
                    <a:pt x="3340098" y="1068580"/>
                  </a:lnTo>
                  <a:lnTo>
                    <a:pt x="3340098" y="1068580"/>
                  </a:lnTo>
                  <a:cubicBezTo>
                    <a:pt x="3341461" y="1076758"/>
                    <a:pt x="3345550" y="1084254"/>
                    <a:pt x="3351683" y="1089705"/>
                  </a:cubicBezTo>
                  <a:cubicBezTo>
                    <a:pt x="3357816" y="1095157"/>
                    <a:pt x="3365994" y="1098564"/>
                    <a:pt x="3374171" y="1098564"/>
                  </a:cubicBezTo>
                  <a:lnTo>
                    <a:pt x="3533634" y="1098564"/>
                  </a:lnTo>
                  <a:cubicBezTo>
                    <a:pt x="3541811" y="1098564"/>
                    <a:pt x="3549307" y="1095157"/>
                    <a:pt x="3555441" y="1090387"/>
                  </a:cubicBezTo>
                  <a:cubicBezTo>
                    <a:pt x="3561574" y="1085616"/>
                    <a:pt x="3565663" y="1078802"/>
                    <a:pt x="3567026" y="1069943"/>
                  </a:cubicBezTo>
                  <a:lnTo>
                    <a:pt x="3607232" y="842334"/>
                  </a:lnTo>
                  <a:lnTo>
                    <a:pt x="3656979" y="1071987"/>
                  </a:lnTo>
                  <a:cubicBezTo>
                    <a:pt x="3659023" y="1079483"/>
                    <a:pt x="3663112" y="1086298"/>
                    <a:pt x="3669245" y="1091068"/>
                  </a:cubicBezTo>
                  <a:cubicBezTo>
                    <a:pt x="3675378" y="1095838"/>
                    <a:pt x="3682875" y="1098564"/>
                    <a:pt x="3690371" y="1098564"/>
                  </a:cubicBezTo>
                  <a:cubicBezTo>
                    <a:pt x="3854603" y="1098564"/>
                    <a:pt x="4162625" y="1098564"/>
                    <a:pt x="4326858" y="1098564"/>
                  </a:cubicBezTo>
                  <a:cubicBezTo>
                    <a:pt x="4340487" y="1098564"/>
                    <a:pt x="4354798" y="1098564"/>
                    <a:pt x="4368427" y="1098564"/>
                  </a:cubicBezTo>
                  <a:cubicBezTo>
                    <a:pt x="4405226" y="1098564"/>
                    <a:pt x="4459744" y="1066536"/>
                    <a:pt x="4459744" y="1015426"/>
                  </a:cubicBezTo>
                  <a:lnTo>
                    <a:pt x="4459744" y="659020"/>
                  </a:lnTo>
                  <a:cubicBezTo>
                    <a:pt x="4532660" y="646072"/>
                    <a:pt x="4611710" y="615407"/>
                    <a:pt x="4665545" y="552030"/>
                  </a:cubicBezTo>
                  <a:cubicBezTo>
                    <a:pt x="4672360" y="543171"/>
                    <a:pt x="4675086" y="532268"/>
                    <a:pt x="4673042" y="522046"/>
                  </a:cubicBezTo>
                  <a:cubicBezTo>
                    <a:pt x="4752091" y="414375"/>
                    <a:pt x="4786846" y="264453"/>
                    <a:pt x="4794342" y="184721"/>
                  </a:cubicBezTo>
                  <a:close/>
                </a:path>
              </a:pathLst>
            </a:custGeom>
            <a:solidFill>
              <a:schemeClr val="accent1"/>
            </a:solidFill>
            <a:ln w="6804"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nvGrpSpPr>
            <p:cNvPr id="14" name="Group 13">
              <a:extLst>
                <a:ext uri="{FF2B5EF4-FFF2-40B4-BE49-F238E27FC236}">
                  <a16:creationId xmlns:a16="http://schemas.microsoft.com/office/drawing/2014/main" id="{1F3C37DB-B814-413E-B87E-66D173097D3F}"/>
                </a:ext>
              </a:extLst>
            </p:cNvPr>
            <p:cNvGrpSpPr/>
            <p:nvPr/>
          </p:nvGrpSpPr>
          <p:grpSpPr>
            <a:xfrm>
              <a:off x="-711608" y="5658084"/>
              <a:ext cx="655351" cy="517912"/>
              <a:chOff x="5268098" y="5667609"/>
              <a:chExt cx="655351" cy="517912"/>
            </a:xfrm>
          </p:grpSpPr>
          <p:sp>
            <p:nvSpPr>
              <p:cNvPr id="16" name="Freeform: Shape 15">
                <a:extLst>
                  <a:ext uri="{FF2B5EF4-FFF2-40B4-BE49-F238E27FC236}">
                    <a16:creationId xmlns:a16="http://schemas.microsoft.com/office/drawing/2014/main" id="{7EB85841-20E3-4B2B-8973-E00BEF9845D4}"/>
                  </a:ext>
                </a:extLst>
              </p:cNvPr>
              <p:cNvSpPr/>
              <p:nvPr/>
            </p:nvSpPr>
            <p:spPr>
              <a:xfrm>
                <a:off x="5268098" y="5667609"/>
                <a:ext cx="517912" cy="517912"/>
              </a:xfrm>
              <a:custGeom>
                <a:avLst/>
                <a:gdLst>
                  <a:gd name="connsiteX0" fmla="*/ 460475 w 517912"/>
                  <a:gd name="connsiteY0" fmla="*/ 259443 h 517912"/>
                  <a:gd name="connsiteX1" fmla="*/ 259443 w 517912"/>
                  <a:gd name="connsiteY1" fmla="*/ 460475 h 517912"/>
                  <a:gd name="connsiteX2" fmla="*/ 58411 w 517912"/>
                  <a:gd name="connsiteY2" fmla="*/ 259443 h 517912"/>
                  <a:gd name="connsiteX3" fmla="*/ 259443 w 517912"/>
                  <a:gd name="connsiteY3" fmla="*/ 58411 h 517912"/>
                  <a:gd name="connsiteX4" fmla="*/ 460475 w 517912"/>
                  <a:gd name="connsiteY4" fmla="*/ 259443 h 517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912" h="517912">
                    <a:moveTo>
                      <a:pt x="460475" y="259443"/>
                    </a:moveTo>
                    <a:cubicBezTo>
                      <a:pt x="460475" y="370470"/>
                      <a:pt x="370470" y="460475"/>
                      <a:pt x="259443" y="460475"/>
                    </a:cubicBezTo>
                    <a:cubicBezTo>
                      <a:pt x="148416" y="460475"/>
                      <a:pt x="58411" y="370470"/>
                      <a:pt x="58411" y="259443"/>
                    </a:cubicBezTo>
                    <a:cubicBezTo>
                      <a:pt x="58411" y="148416"/>
                      <a:pt x="148416" y="58411"/>
                      <a:pt x="259443" y="58411"/>
                    </a:cubicBezTo>
                    <a:cubicBezTo>
                      <a:pt x="370470" y="58411"/>
                      <a:pt x="460475" y="148416"/>
                      <a:pt x="460475" y="259443"/>
                    </a:cubicBezTo>
                    <a:close/>
                  </a:path>
                </a:pathLst>
              </a:custGeom>
              <a:noFill/>
              <a:ln w="108857" cap="flat">
                <a:solidFill>
                  <a:schemeClr val="accent1"/>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17" name="Rectangle: Rounded Corners 16">
                <a:extLst>
                  <a:ext uri="{FF2B5EF4-FFF2-40B4-BE49-F238E27FC236}">
                    <a16:creationId xmlns:a16="http://schemas.microsoft.com/office/drawing/2014/main" id="{50CB10DD-AABC-4EC4-BAD8-E9E469ADD706}"/>
                  </a:ext>
                </a:extLst>
              </p:cNvPr>
              <p:cNvSpPr/>
              <p:nvPr/>
            </p:nvSpPr>
            <p:spPr>
              <a:xfrm>
                <a:off x="5724922" y="5874289"/>
                <a:ext cx="198527" cy="129468"/>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15" name="Rectangle 14">
              <a:extLst>
                <a:ext uri="{FF2B5EF4-FFF2-40B4-BE49-F238E27FC236}">
                  <a16:creationId xmlns:a16="http://schemas.microsoft.com/office/drawing/2014/main" id="{3EB82D89-C9A8-4B16-9538-883DA044007E}"/>
                </a:ext>
              </a:extLst>
            </p:cNvPr>
            <p:cNvSpPr/>
            <p:nvPr/>
          </p:nvSpPr>
          <p:spPr>
            <a:xfrm>
              <a:off x="-343344" y="5898145"/>
              <a:ext cx="7817569" cy="6533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Tree>
    <p:extLst>
      <p:ext uri="{BB962C8B-B14F-4D97-AF65-F5344CB8AC3E}">
        <p14:creationId xmlns:p14="http://schemas.microsoft.com/office/powerpoint/2010/main" val="2000959175"/>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userDrawn="1">
  <p:cSld name="26_Images &amp; Contents Layout">
    <p:spTree>
      <p:nvGrpSpPr>
        <p:cNvPr id="1" name=""/>
        <p:cNvGrpSpPr/>
        <p:nvPr/>
      </p:nvGrpSpPr>
      <p:grpSpPr>
        <a:xfrm>
          <a:off x="0" y="0"/>
          <a:ext cx="0" cy="0"/>
          <a:chOff x="0" y="0"/>
          <a:chExt cx="0" cy="0"/>
        </a:xfrm>
      </p:grpSpPr>
      <p:sp>
        <p:nvSpPr>
          <p:cNvPr id="10" name="Picture Placeholder 10">
            <a:extLst>
              <a:ext uri="{FF2B5EF4-FFF2-40B4-BE49-F238E27FC236}">
                <a16:creationId xmlns:a16="http://schemas.microsoft.com/office/drawing/2014/main" id="{037E98C1-EDB9-4998-B244-222AB3F04CD0}"/>
              </a:ext>
            </a:extLst>
          </p:cNvPr>
          <p:cNvSpPr>
            <a:spLocks noGrp="1"/>
          </p:cNvSpPr>
          <p:nvPr>
            <p:ph type="pic" sz="quarter" idx="10" hasCustomPrompt="1"/>
          </p:nvPr>
        </p:nvSpPr>
        <p:spPr>
          <a:xfrm>
            <a:off x="0" y="1455235"/>
            <a:ext cx="12192000" cy="2908535"/>
          </a:xfrm>
          <a:prstGeom prst="rect">
            <a:avLst/>
          </a:prstGeom>
          <a:solidFill>
            <a:srgbClr val="BEBFBF">
              <a:alpha val="30000"/>
            </a:srgbClr>
          </a:solidFill>
        </p:spPr>
        <p:txBody>
          <a:bodyPr tIns="324000" anchor="ctr"/>
          <a:lstStyle>
            <a:lvl1pPr marL="0" marR="0" indent="0" algn="ctr" defTabSz="914400" rtl="0" eaLnBrk="1" fontAlgn="auto" latinLnBrk="1" hangingPunct="1">
              <a:lnSpc>
                <a:spcPct val="100000"/>
              </a:lnSpc>
              <a:spcBef>
                <a:spcPct val="20000"/>
              </a:spcBef>
              <a:spcAft>
                <a:spcPts val="0"/>
              </a:spcAft>
              <a:buClrTx/>
              <a:buSzTx/>
              <a:buFont typeface="Arial" pitchFamily="34" charset="0"/>
              <a:buNone/>
              <a:tabLst/>
              <a:defRPr sz="1200">
                <a:latin typeface="+mn-lt"/>
                <a:cs typeface="Arial" pitchFamily="34" charset="0"/>
              </a:defRPr>
            </a:lvl1pPr>
          </a:lstStyle>
          <a:p>
            <a:r>
              <a:rPr lang="en-US" altLang="ko-KR"/>
              <a:t>Insert Your Image and Sent to Back</a:t>
            </a:r>
            <a:endParaRPr lang="ko-KR" altLang="en-US"/>
          </a:p>
          <a:p>
            <a:endParaRPr lang="ko-KR" altLang="en-US"/>
          </a:p>
        </p:txBody>
      </p:sp>
      <p:sp>
        <p:nvSpPr>
          <p:cNvPr id="4" name="Rectangle 3"/>
          <p:cNvSpPr/>
          <p:nvPr userDrawn="1"/>
        </p:nvSpPr>
        <p:spPr>
          <a:xfrm>
            <a:off x="0" y="1255759"/>
            <a:ext cx="12192000" cy="213812"/>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800" b="0" i="0" u="none" strike="noStrike" kern="1200" cap="none" spc="0" normalizeH="0" baseline="0" noProof="0">
                <a:ln>
                  <a:noFill/>
                </a:ln>
                <a:solidFill>
                  <a:prstClr val="white"/>
                </a:solidFill>
                <a:effectLst/>
                <a:uLnTx/>
                <a:uFillTx/>
                <a:latin typeface="Arial"/>
                <a:cs typeface="+mn-cs"/>
              </a:rPr>
              <a:t>                     </a:t>
            </a: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
        <p:nvSpPr>
          <p:cNvPr id="11" name="Freeform: Shape 10">
            <a:extLst>
              <a:ext uri="{FF2B5EF4-FFF2-40B4-BE49-F238E27FC236}">
                <a16:creationId xmlns:a16="http://schemas.microsoft.com/office/drawing/2014/main" id="{EDA2D9C9-F129-4617-B03C-AC1669105869}"/>
              </a:ext>
            </a:extLst>
          </p:cNvPr>
          <p:cNvSpPr/>
          <p:nvPr userDrawn="1"/>
        </p:nvSpPr>
        <p:spPr>
          <a:xfrm>
            <a:off x="-20054" y="5839006"/>
            <a:ext cx="12212054" cy="794973"/>
          </a:xfrm>
          <a:custGeom>
            <a:avLst/>
            <a:gdLst>
              <a:gd name="connsiteX0" fmla="*/ 5579269 w 5600700"/>
              <a:gd name="connsiteY0" fmla="*/ 285274 h 409575"/>
              <a:gd name="connsiteX1" fmla="*/ 5285899 w 5600700"/>
              <a:gd name="connsiteY1" fmla="*/ 285274 h 409575"/>
              <a:gd name="connsiteX2" fmla="*/ 5258277 w 5600700"/>
              <a:gd name="connsiteY2" fmla="*/ 323374 h 409575"/>
              <a:gd name="connsiteX3" fmla="*/ 5218271 w 5600700"/>
              <a:gd name="connsiteY3" fmla="*/ 153829 h 409575"/>
              <a:gd name="connsiteX4" fmla="*/ 5182077 w 5600700"/>
              <a:gd name="connsiteY4" fmla="*/ 285274 h 409575"/>
              <a:gd name="connsiteX5" fmla="*/ 5094446 w 5600700"/>
              <a:gd name="connsiteY5" fmla="*/ 285274 h 409575"/>
              <a:gd name="connsiteX6" fmla="*/ 5081111 w 5600700"/>
              <a:gd name="connsiteY6" fmla="*/ 335756 h 409575"/>
              <a:gd name="connsiteX7" fmla="*/ 5057299 w 5600700"/>
              <a:gd name="connsiteY7" fmla="*/ 277654 h 409575"/>
              <a:gd name="connsiteX8" fmla="*/ 5033486 w 5600700"/>
              <a:gd name="connsiteY8" fmla="*/ 322421 h 409575"/>
              <a:gd name="connsiteX9" fmla="*/ 4988719 w 5600700"/>
              <a:gd name="connsiteY9" fmla="*/ 21431 h 409575"/>
              <a:gd name="connsiteX10" fmla="*/ 4933474 w 5600700"/>
              <a:gd name="connsiteY10" fmla="*/ 393859 h 409575"/>
              <a:gd name="connsiteX11" fmla="*/ 4912519 w 5600700"/>
              <a:gd name="connsiteY11" fmla="*/ 285274 h 409575"/>
              <a:gd name="connsiteX12" fmla="*/ 4686777 w 5600700"/>
              <a:gd name="connsiteY12" fmla="*/ 285274 h 409575"/>
              <a:gd name="connsiteX13" fmla="*/ 4657249 w 5600700"/>
              <a:gd name="connsiteY13" fmla="*/ 344329 h 409575"/>
              <a:gd name="connsiteX14" fmla="*/ 4622006 w 5600700"/>
              <a:gd name="connsiteY14" fmla="*/ 150971 h 409575"/>
              <a:gd name="connsiteX15" fmla="*/ 4579144 w 5600700"/>
              <a:gd name="connsiteY15" fmla="*/ 285274 h 409575"/>
              <a:gd name="connsiteX16" fmla="*/ 4492466 w 5600700"/>
              <a:gd name="connsiteY16" fmla="*/ 285274 h 409575"/>
              <a:gd name="connsiteX17" fmla="*/ 4467702 w 5600700"/>
              <a:gd name="connsiteY17" fmla="*/ 322421 h 409575"/>
              <a:gd name="connsiteX18" fmla="*/ 4441984 w 5600700"/>
              <a:gd name="connsiteY18" fmla="*/ 275749 h 409575"/>
              <a:gd name="connsiteX19" fmla="*/ 4408646 w 5600700"/>
              <a:gd name="connsiteY19" fmla="*/ 336709 h 409575"/>
              <a:gd name="connsiteX20" fmla="*/ 4377214 w 5600700"/>
              <a:gd name="connsiteY20" fmla="*/ 72866 h 409575"/>
              <a:gd name="connsiteX21" fmla="*/ 4336256 w 5600700"/>
              <a:gd name="connsiteY21" fmla="*/ 377666 h 409575"/>
              <a:gd name="connsiteX22" fmla="*/ 4308634 w 5600700"/>
              <a:gd name="connsiteY22" fmla="*/ 285274 h 409575"/>
              <a:gd name="connsiteX23" fmla="*/ 4239102 w 5600700"/>
              <a:gd name="connsiteY23" fmla="*/ 285274 h 409575"/>
              <a:gd name="connsiteX24" fmla="*/ 4210527 w 5600700"/>
              <a:gd name="connsiteY24" fmla="*/ 237649 h 409575"/>
              <a:gd name="connsiteX25" fmla="*/ 4178141 w 5600700"/>
              <a:gd name="connsiteY25" fmla="*/ 285274 h 409575"/>
              <a:gd name="connsiteX26" fmla="*/ 21431 w 5600700"/>
              <a:gd name="connsiteY26" fmla="*/ 285274 h 409575"/>
              <a:gd name="connsiteX0" fmla="*/ 5196891 w 5196891"/>
              <a:gd name="connsiteY0" fmla="*/ 263843 h 372428"/>
              <a:gd name="connsiteX1" fmla="*/ 4903521 w 5196891"/>
              <a:gd name="connsiteY1" fmla="*/ 263843 h 372428"/>
              <a:gd name="connsiteX2" fmla="*/ 4875899 w 5196891"/>
              <a:gd name="connsiteY2" fmla="*/ 301943 h 372428"/>
              <a:gd name="connsiteX3" fmla="*/ 4835893 w 5196891"/>
              <a:gd name="connsiteY3" fmla="*/ 132398 h 372428"/>
              <a:gd name="connsiteX4" fmla="*/ 4799699 w 5196891"/>
              <a:gd name="connsiteY4" fmla="*/ 263843 h 372428"/>
              <a:gd name="connsiteX5" fmla="*/ 4712068 w 5196891"/>
              <a:gd name="connsiteY5" fmla="*/ 263843 h 372428"/>
              <a:gd name="connsiteX6" fmla="*/ 4698733 w 5196891"/>
              <a:gd name="connsiteY6" fmla="*/ 314325 h 372428"/>
              <a:gd name="connsiteX7" fmla="*/ 4674921 w 5196891"/>
              <a:gd name="connsiteY7" fmla="*/ 256223 h 372428"/>
              <a:gd name="connsiteX8" fmla="*/ 4651108 w 5196891"/>
              <a:gd name="connsiteY8" fmla="*/ 300990 h 372428"/>
              <a:gd name="connsiteX9" fmla="*/ 4606341 w 5196891"/>
              <a:gd name="connsiteY9" fmla="*/ 0 h 372428"/>
              <a:gd name="connsiteX10" fmla="*/ 4551096 w 5196891"/>
              <a:gd name="connsiteY10" fmla="*/ 372428 h 372428"/>
              <a:gd name="connsiteX11" fmla="*/ 4530141 w 5196891"/>
              <a:gd name="connsiteY11" fmla="*/ 263843 h 372428"/>
              <a:gd name="connsiteX12" fmla="*/ 4304399 w 5196891"/>
              <a:gd name="connsiteY12" fmla="*/ 263843 h 372428"/>
              <a:gd name="connsiteX13" fmla="*/ 4274871 w 5196891"/>
              <a:gd name="connsiteY13" fmla="*/ 322898 h 372428"/>
              <a:gd name="connsiteX14" fmla="*/ 4239628 w 5196891"/>
              <a:gd name="connsiteY14" fmla="*/ 129540 h 372428"/>
              <a:gd name="connsiteX15" fmla="*/ 4196766 w 5196891"/>
              <a:gd name="connsiteY15" fmla="*/ 263843 h 372428"/>
              <a:gd name="connsiteX16" fmla="*/ 4110088 w 5196891"/>
              <a:gd name="connsiteY16" fmla="*/ 263843 h 372428"/>
              <a:gd name="connsiteX17" fmla="*/ 4085324 w 5196891"/>
              <a:gd name="connsiteY17" fmla="*/ 300990 h 372428"/>
              <a:gd name="connsiteX18" fmla="*/ 4059606 w 5196891"/>
              <a:gd name="connsiteY18" fmla="*/ 254318 h 372428"/>
              <a:gd name="connsiteX19" fmla="*/ 4026268 w 5196891"/>
              <a:gd name="connsiteY19" fmla="*/ 315278 h 372428"/>
              <a:gd name="connsiteX20" fmla="*/ 3994836 w 5196891"/>
              <a:gd name="connsiteY20" fmla="*/ 51435 h 372428"/>
              <a:gd name="connsiteX21" fmla="*/ 3953878 w 5196891"/>
              <a:gd name="connsiteY21" fmla="*/ 356235 h 372428"/>
              <a:gd name="connsiteX22" fmla="*/ 3926256 w 5196891"/>
              <a:gd name="connsiteY22" fmla="*/ 263843 h 372428"/>
              <a:gd name="connsiteX23" fmla="*/ 3856724 w 5196891"/>
              <a:gd name="connsiteY23" fmla="*/ 263843 h 372428"/>
              <a:gd name="connsiteX24" fmla="*/ 3828149 w 5196891"/>
              <a:gd name="connsiteY24" fmla="*/ 216218 h 372428"/>
              <a:gd name="connsiteX25" fmla="*/ 3795763 w 5196891"/>
              <a:gd name="connsiteY25" fmla="*/ 263843 h 372428"/>
              <a:gd name="connsiteX26" fmla="*/ 0 w 5196891"/>
              <a:gd name="connsiteY26" fmla="*/ 275874 h 372428"/>
              <a:gd name="connsiteX0" fmla="*/ 5196891 w 5196891"/>
              <a:gd name="connsiteY0" fmla="*/ 263843 h 372428"/>
              <a:gd name="connsiteX1" fmla="*/ 4903521 w 5196891"/>
              <a:gd name="connsiteY1" fmla="*/ 263843 h 372428"/>
              <a:gd name="connsiteX2" fmla="*/ 4875899 w 5196891"/>
              <a:gd name="connsiteY2" fmla="*/ 301943 h 372428"/>
              <a:gd name="connsiteX3" fmla="*/ 4835893 w 5196891"/>
              <a:gd name="connsiteY3" fmla="*/ 132398 h 372428"/>
              <a:gd name="connsiteX4" fmla="*/ 4799699 w 5196891"/>
              <a:gd name="connsiteY4" fmla="*/ 263843 h 372428"/>
              <a:gd name="connsiteX5" fmla="*/ 4712068 w 5196891"/>
              <a:gd name="connsiteY5" fmla="*/ 263843 h 372428"/>
              <a:gd name="connsiteX6" fmla="*/ 4698733 w 5196891"/>
              <a:gd name="connsiteY6" fmla="*/ 314325 h 372428"/>
              <a:gd name="connsiteX7" fmla="*/ 4674921 w 5196891"/>
              <a:gd name="connsiteY7" fmla="*/ 256223 h 372428"/>
              <a:gd name="connsiteX8" fmla="*/ 4651108 w 5196891"/>
              <a:gd name="connsiteY8" fmla="*/ 300990 h 372428"/>
              <a:gd name="connsiteX9" fmla="*/ 4606341 w 5196891"/>
              <a:gd name="connsiteY9" fmla="*/ 0 h 372428"/>
              <a:gd name="connsiteX10" fmla="*/ 4551096 w 5196891"/>
              <a:gd name="connsiteY10" fmla="*/ 372428 h 372428"/>
              <a:gd name="connsiteX11" fmla="*/ 4530141 w 5196891"/>
              <a:gd name="connsiteY11" fmla="*/ 263843 h 372428"/>
              <a:gd name="connsiteX12" fmla="*/ 4304399 w 5196891"/>
              <a:gd name="connsiteY12" fmla="*/ 263843 h 372428"/>
              <a:gd name="connsiteX13" fmla="*/ 4274871 w 5196891"/>
              <a:gd name="connsiteY13" fmla="*/ 322898 h 372428"/>
              <a:gd name="connsiteX14" fmla="*/ 4239628 w 5196891"/>
              <a:gd name="connsiteY14" fmla="*/ 129540 h 372428"/>
              <a:gd name="connsiteX15" fmla="*/ 4196766 w 5196891"/>
              <a:gd name="connsiteY15" fmla="*/ 263843 h 372428"/>
              <a:gd name="connsiteX16" fmla="*/ 4110088 w 5196891"/>
              <a:gd name="connsiteY16" fmla="*/ 263843 h 372428"/>
              <a:gd name="connsiteX17" fmla="*/ 4085324 w 5196891"/>
              <a:gd name="connsiteY17" fmla="*/ 300990 h 372428"/>
              <a:gd name="connsiteX18" fmla="*/ 4059606 w 5196891"/>
              <a:gd name="connsiteY18" fmla="*/ 254318 h 372428"/>
              <a:gd name="connsiteX19" fmla="*/ 4026268 w 5196891"/>
              <a:gd name="connsiteY19" fmla="*/ 315278 h 372428"/>
              <a:gd name="connsiteX20" fmla="*/ 3994836 w 5196891"/>
              <a:gd name="connsiteY20" fmla="*/ 51435 h 372428"/>
              <a:gd name="connsiteX21" fmla="*/ 3953878 w 5196891"/>
              <a:gd name="connsiteY21" fmla="*/ 356235 h 372428"/>
              <a:gd name="connsiteX22" fmla="*/ 3926256 w 5196891"/>
              <a:gd name="connsiteY22" fmla="*/ 263843 h 372428"/>
              <a:gd name="connsiteX23" fmla="*/ 3856724 w 5196891"/>
              <a:gd name="connsiteY23" fmla="*/ 263843 h 372428"/>
              <a:gd name="connsiteX24" fmla="*/ 3828149 w 5196891"/>
              <a:gd name="connsiteY24" fmla="*/ 216218 h 372428"/>
              <a:gd name="connsiteX25" fmla="*/ 3795763 w 5196891"/>
              <a:gd name="connsiteY25" fmla="*/ 263843 h 372428"/>
              <a:gd name="connsiteX26" fmla="*/ 0 w 5196891"/>
              <a:gd name="connsiteY26" fmla="*/ 263842 h 372428"/>
              <a:gd name="connsiteX0" fmla="*/ 5698543 w 5698543"/>
              <a:gd name="connsiteY0" fmla="*/ 252570 h 372428"/>
              <a:gd name="connsiteX1" fmla="*/ 4903521 w 5698543"/>
              <a:gd name="connsiteY1" fmla="*/ 263843 h 372428"/>
              <a:gd name="connsiteX2" fmla="*/ 4875899 w 5698543"/>
              <a:gd name="connsiteY2" fmla="*/ 301943 h 372428"/>
              <a:gd name="connsiteX3" fmla="*/ 4835893 w 5698543"/>
              <a:gd name="connsiteY3" fmla="*/ 132398 h 372428"/>
              <a:gd name="connsiteX4" fmla="*/ 4799699 w 5698543"/>
              <a:gd name="connsiteY4" fmla="*/ 263843 h 372428"/>
              <a:gd name="connsiteX5" fmla="*/ 4712068 w 5698543"/>
              <a:gd name="connsiteY5" fmla="*/ 263843 h 372428"/>
              <a:gd name="connsiteX6" fmla="*/ 4698733 w 5698543"/>
              <a:gd name="connsiteY6" fmla="*/ 314325 h 372428"/>
              <a:gd name="connsiteX7" fmla="*/ 4674921 w 5698543"/>
              <a:gd name="connsiteY7" fmla="*/ 256223 h 372428"/>
              <a:gd name="connsiteX8" fmla="*/ 4651108 w 5698543"/>
              <a:gd name="connsiteY8" fmla="*/ 300990 h 372428"/>
              <a:gd name="connsiteX9" fmla="*/ 4606341 w 5698543"/>
              <a:gd name="connsiteY9" fmla="*/ 0 h 372428"/>
              <a:gd name="connsiteX10" fmla="*/ 4551096 w 5698543"/>
              <a:gd name="connsiteY10" fmla="*/ 372428 h 372428"/>
              <a:gd name="connsiteX11" fmla="*/ 4530141 w 5698543"/>
              <a:gd name="connsiteY11" fmla="*/ 263843 h 372428"/>
              <a:gd name="connsiteX12" fmla="*/ 4304399 w 5698543"/>
              <a:gd name="connsiteY12" fmla="*/ 263843 h 372428"/>
              <a:gd name="connsiteX13" fmla="*/ 4274871 w 5698543"/>
              <a:gd name="connsiteY13" fmla="*/ 322898 h 372428"/>
              <a:gd name="connsiteX14" fmla="*/ 4239628 w 5698543"/>
              <a:gd name="connsiteY14" fmla="*/ 129540 h 372428"/>
              <a:gd name="connsiteX15" fmla="*/ 4196766 w 5698543"/>
              <a:gd name="connsiteY15" fmla="*/ 263843 h 372428"/>
              <a:gd name="connsiteX16" fmla="*/ 4110088 w 5698543"/>
              <a:gd name="connsiteY16" fmla="*/ 263843 h 372428"/>
              <a:gd name="connsiteX17" fmla="*/ 4085324 w 5698543"/>
              <a:gd name="connsiteY17" fmla="*/ 300990 h 372428"/>
              <a:gd name="connsiteX18" fmla="*/ 4059606 w 5698543"/>
              <a:gd name="connsiteY18" fmla="*/ 254318 h 372428"/>
              <a:gd name="connsiteX19" fmla="*/ 4026268 w 5698543"/>
              <a:gd name="connsiteY19" fmla="*/ 315278 h 372428"/>
              <a:gd name="connsiteX20" fmla="*/ 3994836 w 5698543"/>
              <a:gd name="connsiteY20" fmla="*/ 51435 h 372428"/>
              <a:gd name="connsiteX21" fmla="*/ 3953878 w 5698543"/>
              <a:gd name="connsiteY21" fmla="*/ 356235 h 372428"/>
              <a:gd name="connsiteX22" fmla="*/ 3926256 w 5698543"/>
              <a:gd name="connsiteY22" fmla="*/ 263843 h 372428"/>
              <a:gd name="connsiteX23" fmla="*/ 3856724 w 5698543"/>
              <a:gd name="connsiteY23" fmla="*/ 263843 h 372428"/>
              <a:gd name="connsiteX24" fmla="*/ 3828149 w 5698543"/>
              <a:gd name="connsiteY24" fmla="*/ 216218 h 372428"/>
              <a:gd name="connsiteX25" fmla="*/ 3795763 w 5698543"/>
              <a:gd name="connsiteY25" fmla="*/ 263843 h 372428"/>
              <a:gd name="connsiteX26" fmla="*/ 0 w 5698543"/>
              <a:gd name="connsiteY26" fmla="*/ 263842 h 372428"/>
              <a:gd name="connsiteX0" fmla="*/ 5506901 w 5506901"/>
              <a:gd name="connsiteY0" fmla="*/ 252570 h 372428"/>
              <a:gd name="connsiteX1" fmla="*/ 4903521 w 5506901"/>
              <a:gd name="connsiteY1" fmla="*/ 263843 h 372428"/>
              <a:gd name="connsiteX2" fmla="*/ 4875899 w 5506901"/>
              <a:gd name="connsiteY2" fmla="*/ 301943 h 372428"/>
              <a:gd name="connsiteX3" fmla="*/ 4835893 w 5506901"/>
              <a:gd name="connsiteY3" fmla="*/ 132398 h 372428"/>
              <a:gd name="connsiteX4" fmla="*/ 4799699 w 5506901"/>
              <a:gd name="connsiteY4" fmla="*/ 263843 h 372428"/>
              <a:gd name="connsiteX5" fmla="*/ 4712068 w 5506901"/>
              <a:gd name="connsiteY5" fmla="*/ 263843 h 372428"/>
              <a:gd name="connsiteX6" fmla="*/ 4698733 w 5506901"/>
              <a:gd name="connsiteY6" fmla="*/ 314325 h 372428"/>
              <a:gd name="connsiteX7" fmla="*/ 4674921 w 5506901"/>
              <a:gd name="connsiteY7" fmla="*/ 256223 h 372428"/>
              <a:gd name="connsiteX8" fmla="*/ 4651108 w 5506901"/>
              <a:gd name="connsiteY8" fmla="*/ 300990 h 372428"/>
              <a:gd name="connsiteX9" fmla="*/ 4606341 w 5506901"/>
              <a:gd name="connsiteY9" fmla="*/ 0 h 372428"/>
              <a:gd name="connsiteX10" fmla="*/ 4551096 w 5506901"/>
              <a:gd name="connsiteY10" fmla="*/ 372428 h 372428"/>
              <a:gd name="connsiteX11" fmla="*/ 4530141 w 5506901"/>
              <a:gd name="connsiteY11" fmla="*/ 263843 h 372428"/>
              <a:gd name="connsiteX12" fmla="*/ 4304399 w 5506901"/>
              <a:gd name="connsiteY12" fmla="*/ 263843 h 372428"/>
              <a:gd name="connsiteX13" fmla="*/ 4274871 w 5506901"/>
              <a:gd name="connsiteY13" fmla="*/ 322898 h 372428"/>
              <a:gd name="connsiteX14" fmla="*/ 4239628 w 5506901"/>
              <a:gd name="connsiteY14" fmla="*/ 129540 h 372428"/>
              <a:gd name="connsiteX15" fmla="*/ 4196766 w 5506901"/>
              <a:gd name="connsiteY15" fmla="*/ 263843 h 372428"/>
              <a:gd name="connsiteX16" fmla="*/ 4110088 w 5506901"/>
              <a:gd name="connsiteY16" fmla="*/ 263843 h 372428"/>
              <a:gd name="connsiteX17" fmla="*/ 4085324 w 5506901"/>
              <a:gd name="connsiteY17" fmla="*/ 300990 h 372428"/>
              <a:gd name="connsiteX18" fmla="*/ 4059606 w 5506901"/>
              <a:gd name="connsiteY18" fmla="*/ 254318 h 372428"/>
              <a:gd name="connsiteX19" fmla="*/ 4026268 w 5506901"/>
              <a:gd name="connsiteY19" fmla="*/ 315278 h 372428"/>
              <a:gd name="connsiteX20" fmla="*/ 3994836 w 5506901"/>
              <a:gd name="connsiteY20" fmla="*/ 51435 h 372428"/>
              <a:gd name="connsiteX21" fmla="*/ 3953878 w 5506901"/>
              <a:gd name="connsiteY21" fmla="*/ 356235 h 372428"/>
              <a:gd name="connsiteX22" fmla="*/ 3926256 w 5506901"/>
              <a:gd name="connsiteY22" fmla="*/ 263843 h 372428"/>
              <a:gd name="connsiteX23" fmla="*/ 3856724 w 5506901"/>
              <a:gd name="connsiteY23" fmla="*/ 263843 h 372428"/>
              <a:gd name="connsiteX24" fmla="*/ 3828149 w 5506901"/>
              <a:gd name="connsiteY24" fmla="*/ 216218 h 372428"/>
              <a:gd name="connsiteX25" fmla="*/ 3795763 w 5506901"/>
              <a:gd name="connsiteY25" fmla="*/ 263843 h 372428"/>
              <a:gd name="connsiteX26" fmla="*/ 0 w 5506901"/>
              <a:gd name="connsiteY26" fmla="*/ 263842 h 372428"/>
              <a:gd name="connsiteX0" fmla="*/ 5721090 w 5721090"/>
              <a:gd name="connsiteY0" fmla="*/ 252570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58205 h 372428"/>
              <a:gd name="connsiteX0" fmla="*/ 5721090 w 5721090"/>
              <a:gd name="connsiteY0" fmla="*/ 258207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58205 h 372428"/>
              <a:gd name="connsiteX0" fmla="*/ 5721090 w 5721090"/>
              <a:gd name="connsiteY0" fmla="*/ 258207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69478 h 37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721090" h="372428">
                <a:moveTo>
                  <a:pt x="5721090" y="258207"/>
                </a:moveTo>
                <a:lnTo>
                  <a:pt x="5117710" y="263843"/>
                </a:lnTo>
                <a:lnTo>
                  <a:pt x="5090088" y="301943"/>
                </a:lnTo>
                <a:lnTo>
                  <a:pt x="5050082" y="132398"/>
                </a:lnTo>
                <a:lnTo>
                  <a:pt x="5013888" y="263843"/>
                </a:lnTo>
                <a:lnTo>
                  <a:pt x="4926257" y="263843"/>
                </a:lnTo>
                <a:lnTo>
                  <a:pt x="4912922" y="314325"/>
                </a:lnTo>
                <a:lnTo>
                  <a:pt x="4889110" y="256223"/>
                </a:lnTo>
                <a:lnTo>
                  <a:pt x="4865297" y="300990"/>
                </a:lnTo>
                <a:lnTo>
                  <a:pt x="4820530" y="0"/>
                </a:lnTo>
                <a:lnTo>
                  <a:pt x="4765285" y="372428"/>
                </a:lnTo>
                <a:lnTo>
                  <a:pt x="4744330" y="263843"/>
                </a:lnTo>
                <a:lnTo>
                  <a:pt x="4518588" y="263843"/>
                </a:lnTo>
                <a:lnTo>
                  <a:pt x="4489060" y="322898"/>
                </a:lnTo>
                <a:lnTo>
                  <a:pt x="4453817" y="129540"/>
                </a:lnTo>
                <a:lnTo>
                  <a:pt x="4410955" y="263843"/>
                </a:lnTo>
                <a:lnTo>
                  <a:pt x="4324277" y="263843"/>
                </a:lnTo>
                <a:lnTo>
                  <a:pt x="4299513" y="300990"/>
                </a:lnTo>
                <a:lnTo>
                  <a:pt x="4273795" y="254318"/>
                </a:lnTo>
                <a:lnTo>
                  <a:pt x="4240457" y="315278"/>
                </a:lnTo>
                <a:lnTo>
                  <a:pt x="4209025" y="51435"/>
                </a:lnTo>
                <a:lnTo>
                  <a:pt x="4168067" y="356235"/>
                </a:lnTo>
                <a:lnTo>
                  <a:pt x="4140445" y="263843"/>
                </a:lnTo>
                <a:lnTo>
                  <a:pt x="4070913" y="263843"/>
                </a:lnTo>
                <a:lnTo>
                  <a:pt x="4042338" y="216218"/>
                </a:lnTo>
                <a:lnTo>
                  <a:pt x="4009952" y="263843"/>
                </a:lnTo>
                <a:lnTo>
                  <a:pt x="0" y="269478"/>
                </a:lnTo>
              </a:path>
            </a:pathLst>
          </a:custGeom>
          <a:noFill/>
          <a:ln w="28575" cap="rnd">
            <a:solidFill>
              <a:schemeClr val="accent1"/>
            </a:solidFill>
            <a:prstDash val="solid"/>
            <a:round/>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Tree>
    <p:extLst>
      <p:ext uri="{BB962C8B-B14F-4D97-AF65-F5344CB8AC3E}">
        <p14:creationId xmlns:p14="http://schemas.microsoft.com/office/powerpoint/2010/main" val="3128656987"/>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userDrawn="1">
  <p:cSld name="27_Images &amp; Contents Layout">
    <p:spTree>
      <p:nvGrpSpPr>
        <p:cNvPr id="1" name=""/>
        <p:cNvGrpSpPr/>
        <p:nvPr/>
      </p:nvGrpSpPr>
      <p:grpSpPr>
        <a:xfrm>
          <a:off x="0" y="0"/>
          <a:ext cx="0" cy="0"/>
          <a:chOff x="0" y="0"/>
          <a:chExt cx="0" cy="0"/>
        </a:xfrm>
      </p:grpSpPr>
      <p:sp>
        <p:nvSpPr>
          <p:cNvPr id="13" name="Rectangle 6">
            <a:extLst>
              <a:ext uri="{FF2B5EF4-FFF2-40B4-BE49-F238E27FC236}">
                <a16:creationId xmlns:a16="http://schemas.microsoft.com/office/drawing/2014/main" id="{72920181-2924-4E1F-891D-E75A99509C25}"/>
              </a:ext>
            </a:extLst>
          </p:cNvPr>
          <p:cNvSpPr/>
          <p:nvPr userDrawn="1"/>
        </p:nvSpPr>
        <p:spPr>
          <a:xfrm>
            <a:off x="-1" y="0"/>
            <a:ext cx="428723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
        <p:nvSpPr>
          <p:cNvPr id="6" name="Picture Placeholder 5"/>
          <p:cNvSpPr>
            <a:spLocks noGrp="1"/>
          </p:cNvSpPr>
          <p:nvPr>
            <p:ph type="pic" sz="quarter" idx="10" hasCustomPrompt="1"/>
          </p:nvPr>
        </p:nvSpPr>
        <p:spPr>
          <a:xfrm>
            <a:off x="3205315" y="535021"/>
            <a:ext cx="3889913" cy="3542051"/>
          </a:xfrm>
          <a:prstGeom prst="rect">
            <a:avLst/>
          </a:prstGeom>
          <a:solidFill>
            <a:schemeClr val="bg1">
              <a:lumMod val="95000"/>
            </a:schemeClr>
          </a:solidFill>
        </p:spPr>
        <p:txBody>
          <a:bodyPr tIns="540000" anchor="ctr"/>
          <a:lstStyle>
            <a:lvl1pPr marL="0" marR="0" indent="0" algn="ctr" defTabSz="914400" rtl="0" eaLnBrk="1" fontAlgn="auto" latinLnBrk="1" hangingPunct="1">
              <a:lnSpc>
                <a:spcPct val="100000"/>
              </a:lnSpc>
              <a:spcBef>
                <a:spcPct val="20000"/>
              </a:spcBef>
              <a:spcAft>
                <a:spcPts val="0"/>
              </a:spcAft>
              <a:buClrTx/>
              <a:buSzTx/>
              <a:buFont typeface="Arial" pitchFamily="34" charset="0"/>
              <a:buNone/>
              <a:tabLst/>
              <a:defRPr sz="1200">
                <a:latin typeface="+mn-lt"/>
                <a:cs typeface="Arial" pitchFamily="34" charset="0"/>
              </a:defRPr>
            </a:lvl1pPr>
          </a:lstStyle>
          <a:p>
            <a:r>
              <a:rPr lang="en-US" altLang="ko-KR"/>
              <a:t>Insert Your Image</a:t>
            </a:r>
            <a:endParaRPr lang="ko-KR" altLang="en-US"/>
          </a:p>
          <a:p>
            <a:endParaRPr lang="ko-KR" altLang="en-US"/>
          </a:p>
        </p:txBody>
      </p:sp>
      <p:sp>
        <p:nvSpPr>
          <p:cNvPr id="16" name="Picture Placeholder 5"/>
          <p:cNvSpPr>
            <a:spLocks noGrp="1"/>
          </p:cNvSpPr>
          <p:nvPr>
            <p:ph type="pic" sz="quarter" idx="12" hasCustomPrompt="1"/>
          </p:nvPr>
        </p:nvSpPr>
        <p:spPr>
          <a:xfrm>
            <a:off x="7244568" y="2025072"/>
            <a:ext cx="2628000" cy="2052000"/>
          </a:xfrm>
          <a:prstGeom prst="rect">
            <a:avLst/>
          </a:prstGeom>
          <a:solidFill>
            <a:schemeClr val="bg1">
              <a:lumMod val="95000"/>
            </a:schemeClr>
          </a:solidFill>
        </p:spPr>
        <p:txBody>
          <a:bodyPr tIns="360000" anchor="ctr"/>
          <a:lstStyle>
            <a:lvl1pPr marL="0" marR="0" indent="0" algn="ctr" defTabSz="914400" rtl="0" eaLnBrk="1" fontAlgn="auto" latinLnBrk="1" hangingPunct="1">
              <a:lnSpc>
                <a:spcPct val="100000"/>
              </a:lnSpc>
              <a:spcBef>
                <a:spcPct val="20000"/>
              </a:spcBef>
              <a:spcAft>
                <a:spcPts val="0"/>
              </a:spcAft>
              <a:buClrTx/>
              <a:buSzTx/>
              <a:buFont typeface="Arial" pitchFamily="34" charset="0"/>
              <a:buNone/>
              <a:tabLst/>
              <a:defRPr sz="1200">
                <a:latin typeface="+mn-lt"/>
                <a:cs typeface="Arial" pitchFamily="34" charset="0"/>
              </a:defRPr>
            </a:lvl1pPr>
          </a:lstStyle>
          <a:p>
            <a:r>
              <a:rPr lang="en-US" altLang="ko-KR"/>
              <a:t>Insert Your Image</a:t>
            </a:r>
            <a:endParaRPr lang="ko-KR" altLang="en-US"/>
          </a:p>
          <a:p>
            <a:endParaRPr lang="ko-KR" altLang="en-US"/>
          </a:p>
        </p:txBody>
      </p:sp>
      <p:sp>
        <p:nvSpPr>
          <p:cNvPr id="14" name="Picture Placeholder 5"/>
          <p:cNvSpPr>
            <a:spLocks noGrp="1"/>
          </p:cNvSpPr>
          <p:nvPr>
            <p:ph type="pic" sz="quarter" idx="11" hasCustomPrompt="1"/>
          </p:nvPr>
        </p:nvSpPr>
        <p:spPr>
          <a:xfrm>
            <a:off x="4467228" y="4260714"/>
            <a:ext cx="2628000" cy="2052000"/>
          </a:xfrm>
          <a:prstGeom prst="rect">
            <a:avLst/>
          </a:prstGeom>
          <a:solidFill>
            <a:schemeClr val="bg1">
              <a:lumMod val="95000"/>
            </a:schemeClr>
          </a:solidFill>
        </p:spPr>
        <p:txBody>
          <a:bodyPr tIns="360000" anchor="ctr"/>
          <a:lstStyle>
            <a:lvl1pPr marL="0" marR="0" indent="0" algn="ctr" defTabSz="914400" rtl="0" eaLnBrk="1" fontAlgn="auto" latinLnBrk="1" hangingPunct="1">
              <a:lnSpc>
                <a:spcPct val="100000"/>
              </a:lnSpc>
              <a:spcBef>
                <a:spcPct val="20000"/>
              </a:spcBef>
              <a:spcAft>
                <a:spcPts val="0"/>
              </a:spcAft>
              <a:buClrTx/>
              <a:buSzTx/>
              <a:buFont typeface="Arial" pitchFamily="34" charset="0"/>
              <a:buNone/>
              <a:tabLst/>
              <a:defRPr sz="1200">
                <a:latin typeface="+mn-lt"/>
                <a:cs typeface="Arial" pitchFamily="34" charset="0"/>
              </a:defRPr>
            </a:lvl1pPr>
          </a:lstStyle>
          <a:p>
            <a:r>
              <a:rPr lang="en-US" altLang="ko-KR"/>
              <a:t>Insert Your Image</a:t>
            </a:r>
            <a:endParaRPr lang="ko-KR" altLang="en-US"/>
          </a:p>
          <a:p>
            <a:endParaRPr lang="ko-KR" altLang="en-US"/>
          </a:p>
        </p:txBody>
      </p:sp>
    </p:spTree>
    <p:extLst>
      <p:ext uri="{BB962C8B-B14F-4D97-AF65-F5344CB8AC3E}">
        <p14:creationId xmlns:p14="http://schemas.microsoft.com/office/powerpoint/2010/main" val="4261245971"/>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showMasterSp="0" preserve="1" userDrawn="1">
  <p:cSld name="1_Contents slide layout">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89254204-7576-4E7F-BCC2-47087CDF8998}"/>
              </a:ext>
            </a:extLst>
          </p:cNvPr>
          <p:cNvSpPr/>
          <p:nvPr/>
        </p:nvSpPr>
        <p:spPr>
          <a:xfrm rot="1200000">
            <a:off x="-311854" y="-189268"/>
            <a:ext cx="714157" cy="2226584"/>
          </a:xfrm>
          <a:custGeom>
            <a:avLst/>
            <a:gdLst>
              <a:gd name="connsiteX0" fmla="*/ 622717 w 714157"/>
              <a:gd name="connsiteY0" fmla="*/ 33281 h 2226584"/>
              <a:gd name="connsiteX1" fmla="*/ 714157 w 714157"/>
              <a:gd name="connsiteY1" fmla="*/ 0 h 2226584"/>
              <a:gd name="connsiteX2" fmla="*/ 714157 w 714157"/>
              <a:gd name="connsiteY2" fmla="*/ 2226584 h 2226584"/>
              <a:gd name="connsiteX3" fmla="*/ 622717 w 714157"/>
              <a:gd name="connsiteY3" fmla="*/ 1975355 h 2226584"/>
              <a:gd name="connsiteX4" fmla="*/ 329492 w 714157"/>
              <a:gd name="connsiteY4" fmla="*/ 140006 h 2226584"/>
              <a:gd name="connsiteX5" fmla="*/ 329492 w 714157"/>
              <a:gd name="connsiteY5" fmla="*/ 1169726 h 2226584"/>
              <a:gd name="connsiteX6" fmla="*/ 238052 w 714157"/>
              <a:gd name="connsiteY6" fmla="*/ 918496 h 2226584"/>
              <a:gd name="connsiteX7" fmla="*/ 238052 w 714157"/>
              <a:gd name="connsiteY7" fmla="*/ 173288 h 2226584"/>
              <a:gd name="connsiteX8" fmla="*/ 567544 w 714157"/>
              <a:gd name="connsiteY8" fmla="*/ 53362 h 2226584"/>
              <a:gd name="connsiteX9" fmla="*/ 567544 w 714157"/>
              <a:gd name="connsiteY9" fmla="*/ 1823768 h 2226584"/>
              <a:gd name="connsiteX10" fmla="*/ 384664 w 714157"/>
              <a:gd name="connsiteY10" fmla="*/ 1321310 h 2226584"/>
              <a:gd name="connsiteX11" fmla="*/ 384664 w 714157"/>
              <a:gd name="connsiteY11" fmla="*/ 119925 h 2226584"/>
              <a:gd name="connsiteX12" fmla="*/ 0 w 714157"/>
              <a:gd name="connsiteY12" fmla="*/ 259931 h 2226584"/>
              <a:gd name="connsiteX13" fmla="*/ 182880 w 714157"/>
              <a:gd name="connsiteY13" fmla="*/ 193369 h 2226584"/>
              <a:gd name="connsiteX14" fmla="*/ 182880 w 714157"/>
              <a:gd name="connsiteY14" fmla="*/ 766913 h 2226584"/>
              <a:gd name="connsiteX15" fmla="*/ 0 w 714157"/>
              <a:gd name="connsiteY15" fmla="*/ 264454 h 222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4157" h="2226584">
                <a:moveTo>
                  <a:pt x="622717" y="33281"/>
                </a:moveTo>
                <a:lnTo>
                  <a:pt x="714157" y="0"/>
                </a:lnTo>
                <a:lnTo>
                  <a:pt x="714157" y="2226584"/>
                </a:lnTo>
                <a:lnTo>
                  <a:pt x="622717" y="1975355"/>
                </a:lnTo>
                <a:close/>
                <a:moveTo>
                  <a:pt x="329492" y="140006"/>
                </a:moveTo>
                <a:lnTo>
                  <a:pt x="329492" y="1169726"/>
                </a:lnTo>
                <a:lnTo>
                  <a:pt x="238052" y="918496"/>
                </a:lnTo>
                <a:lnTo>
                  <a:pt x="238052" y="173288"/>
                </a:lnTo>
                <a:close/>
                <a:moveTo>
                  <a:pt x="567544" y="53362"/>
                </a:moveTo>
                <a:lnTo>
                  <a:pt x="567544" y="1823768"/>
                </a:lnTo>
                <a:lnTo>
                  <a:pt x="384664" y="1321310"/>
                </a:lnTo>
                <a:lnTo>
                  <a:pt x="384664" y="119925"/>
                </a:lnTo>
                <a:close/>
                <a:moveTo>
                  <a:pt x="0" y="259931"/>
                </a:moveTo>
                <a:lnTo>
                  <a:pt x="182880" y="193369"/>
                </a:lnTo>
                <a:lnTo>
                  <a:pt x="182880" y="766913"/>
                </a:lnTo>
                <a:lnTo>
                  <a:pt x="0" y="264454"/>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2" name="Text Placeholder 9"/>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1227770927"/>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showMasterSp="0" preserve="1" userDrawn="1">
  <p:cSld name="3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grpSp>
        <p:nvGrpSpPr>
          <p:cNvPr id="3" name="Group 2">
            <a:extLst>
              <a:ext uri="{FF2B5EF4-FFF2-40B4-BE49-F238E27FC236}">
                <a16:creationId xmlns:a16="http://schemas.microsoft.com/office/drawing/2014/main" id="{A444163C-3BE8-445F-BF4D-6FF683F7A99F}"/>
              </a:ext>
            </a:extLst>
          </p:cNvPr>
          <p:cNvGrpSpPr/>
          <p:nvPr userDrawn="1"/>
        </p:nvGrpSpPr>
        <p:grpSpPr>
          <a:xfrm>
            <a:off x="0" y="5030641"/>
            <a:ext cx="11784650" cy="1581249"/>
            <a:chOff x="0" y="5030641"/>
            <a:chExt cx="11784650" cy="1581249"/>
          </a:xfrm>
        </p:grpSpPr>
        <p:grpSp>
          <p:nvGrpSpPr>
            <p:cNvPr id="4" name="Group 3">
              <a:extLst>
                <a:ext uri="{FF2B5EF4-FFF2-40B4-BE49-F238E27FC236}">
                  <a16:creationId xmlns:a16="http://schemas.microsoft.com/office/drawing/2014/main" id="{4C382616-4BAD-46F2-A9B1-3719C195BD07}"/>
                </a:ext>
              </a:extLst>
            </p:cNvPr>
            <p:cNvGrpSpPr/>
            <p:nvPr/>
          </p:nvGrpSpPr>
          <p:grpSpPr>
            <a:xfrm>
              <a:off x="10972494" y="5030641"/>
              <a:ext cx="812156" cy="1343445"/>
              <a:chOff x="10042059" y="85076"/>
              <a:chExt cx="1867634" cy="3089387"/>
            </a:xfrm>
          </p:grpSpPr>
          <p:sp>
            <p:nvSpPr>
              <p:cNvPr id="9" name="Freeform: Shape 8">
                <a:extLst>
                  <a:ext uri="{FF2B5EF4-FFF2-40B4-BE49-F238E27FC236}">
                    <a16:creationId xmlns:a16="http://schemas.microsoft.com/office/drawing/2014/main" id="{4F57692B-CB59-4909-9EE5-9842EC389960}"/>
                  </a:ext>
                </a:extLst>
              </p:cNvPr>
              <p:cNvSpPr/>
              <p:nvPr/>
            </p:nvSpPr>
            <p:spPr>
              <a:xfrm rot="16200000" flipH="1">
                <a:off x="9851011" y="276124"/>
                <a:ext cx="2249729" cy="1867634"/>
              </a:xfrm>
              <a:custGeom>
                <a:avLst/>
                <a:gdLst>
                  <a:gd name="connsiteX0" fmla="*/ 2234976 w 2254431"/>
                  <a:gd name="connsiteY0" fmla="*/ 1132618 h 1867634"/>
                  <a:gd name="connsiteX1" fmla="*/ 2236496 w 2254431"/>
                  <a:gd name="connsiteY1" fmla="*/ 1135418 h 1867634"/>
                  <a:gd name="connsiteX2" fmla="*/ 2234976 w 2254431"/>
                  <a:gd name="connsiteY2" fmla="*/ 1140552 h 1867634"/>
                  <a:gd name="connsiteX3" fmla="*/ 2234976 w 2254431"/>
                  <a:gd name="connsiteY3" fmla="*/ 710150 h 1867634"/>
                  <a:gd name="connsiteX4" fmla="*/ 2240336 w 2254431"/>
                  <a:gd name="connsiteY4" fmla="*/ 727150 h 1867634"/>
                  <a:gd name="connsiteX5" fmla="*/ 2234976 w 2254431"/>
                  <a:gd name="connsiteY5" fmla="*/ 737448 h 1867634"/>
                  <a:gd name="connsiteX6" fmla="*/ 1734909 w 2254431"/>
                  <a:gd name="connsiteY6" fmla="*/ 1232300 h 1867634"/>
                  <a:gd name="connsiteX7" fmla="*/ 1781182 w 2254431"/>
                  <a:gd name="connsiteY7" fmla="*/ 1232300 h 1867634"/>
                  <a:gd name="connsiteX8" fmla="*/ 1734909 w 2254431"/>
                  <a:gd name="connsiteY8" fmla="*/ 1237163 h 1867634"/>
                  <a:gd name="connsiteX9" fmla="*/ 1734908 w 2254431"/>
                  <a:gd name="connsiteY9" fmla="*/ 633988 h 1867634"/>
                  <a:gd name="connsiteX10" fmla="*/ 2124749 w 2254431"/>
                  <a:gd name="connsiteY10" fmla="*/ 668096 h 1867634"/>
                  <a:gd name="connsiteX11" fmla="*/ 1734908 w 2254431"/>
                  <a:gd name="connsiteY11" fmla="*/ 668096 h 1867634"/>
                  <a:gd name="connsiteX12" fmla="*/ 0 w 2254431"/>
                  <a:gd name="connsiteY12" fmla="*/ 933818 h 1867634"/>
                  <a:gd name="connsiteX13" fmla="*/ 273507 w 2254431"/>
                  <a:gd name="connsiteY13" fmla="*/ 1594126 h 1867634"/>
                  <a:gd name="connsiteX14" fmla="*/ 1594123 w 2254431"/>
                  <a:gd name="connsiteY14" fmla="*/ 1594126 h 1867634"/>
                  <a:gd name="connsiteX15" fmla="*/ 1818102 w 2254431"/>
                  <a:gd name="connsiteY15" fmla="*/ 1370146 h 1867634"/>
                  <a:gd name="connsiteX16" fmla="*/ 2067929 w 2254431"/>
                  <a:gd name="connsiteY16" fmla="*/ 1370150 h 1867634"/>
                  <a:gd name="connsiteX17" fmla="*/ 2249729 w 2254431"/>
                  <a:gd name="connsiteY17" fmla="*/ 1188348 h 1867634"/>
                  <a:gd name="connsiteX18" fmla="*/ 2249729 w 2254431"/>
                  <a:gd name="connsiteY18" fmla="*/ 938520 h 1867634"/>
                  <a:gd name="connsiteX19" fmla="*/ 2254431 w 2254431"/>
                  <a:gd name="connsiteY19" fmla="*/ 933818 h 1867634"/>
                  <a:gd name="connsiteX20" fmla="*/ 2249729 w 2254431"/>
                  <a:gd name="connsiteY20" fmla="*/ 929116 h 1867634"/>
                  <a:gd name="connsiteX21" fmla="*/ 2249729 w 2254431"/>
                  <a:gd name="connsiteY21" fmla="*/ 679292 h 1867634"/>
                  <a:gd name="connsiteX22" fmla="*/ 2067926 w 2254431"/>
                  <a:gd name="connsiteY22" fmla="*/ 497490 h 1867634"/>
                  <a:gd name="connsiteX23" fmla="*/ 1818099 w 2254431"/>
                  <a:gd name="connsiteY23" fmla="*/ 497490 h 1867634"/>
                  <a:gd name="connsiteX24" fmla="*/ 1594123 w 2254431"/>
                  <a:gd name="connsiteY24" fmla="*/ 273510 h 1867634"/>
                  <a:gd name="connsiteX25" fmla="*/ 273507 w 2254431"/>
                  <a:gd name="connsiteY25" fmla="*/ 273510 h 1867634"/>
                  <a:gd name="connsiteX26" fmla="*/ 0 w 2254431"/>
                  <a:gd name="connsiteY26" fmla="*/ 933818 h 1867634"/>
                  <a:gd name="connsiteX0" fmla="*/ 2234976 w 2254431"/>
                  <a:gd name="connsiteY0" fmla="*/ 1132618 h 1867634"/>
                  <a:gd name="connsiteX1" fmla="*/ 2236496 w 2254431"/>
                  <a:gd name="connsiteY1" fmla="*/ 1135418 h 1867634"/>
                  <a:gd name="connsiteX2" fmla="*/ 2234976 w 2254431"/>
                  <a:gd name="connsiteY2" fmla="*/ 1140552 h 1867634"/>
                  <a:gd name="connsiteX3" fmla="*/ 2234976 w 2254431"/>
                  <a:gd name="connsiteY3" fmla="*/ 1132618 h 1867634"/>
                  <a:gd name="connsiteX4" fmla="*/ 2234976 w 2254431"/>
                  <a:gd name="connsiteY4" fmla="*/ 710150 h 1867634"/>
                  <a:gd name="connsiteX5" fmla="*/ 2240336 w 2254431"/>
                  <a:gd name="connsiteY5" fmla="*/ 727150 h 1867634"/>
                  <a:gd name="connsiteX6" fmla="*/ 2234976 w 2254431"/>
                  <a:gd name="connsiteY6" fmla="*/ 737448 h 1867634"/>
                  <a:gd name="connsiteX7" fmla="*/ 2234976 w 2254431"/>
                  <a:gd name="connsiteY7" fmla="*/ 710150 h 1867634"/>
                  <a:gd name="connsiteX8" fmla="*/ 1734909 w 2254431"/>
                  <a:gd name="connsiteY8" fmla="*/ 1232300 h 1867634"/>
                  <a:gd name="connsiteX9" fmla="*/ 1781182 w 2254431"/>
                  <a:gd name="connsiteY9" fmla="*/ 1232300 h 1867634"/>
                  <a:gd name="connsiteX10" fmla="*/ 1734909 w 2254431"/>
                  <a:gd name="connsiteY10" fmla="*/ 1237163 h 1867634"/>
                  <a:gd name="connsiteX11" fmla="*/ 1734909 w 2254431"/>
                  <a:gd name="connsiteY11" fmla="*/ 1232300 h 1867634"/>
                  <a:gd name="connsiteX12" fmla="*/ 1734908 w 2254431"/>
                  <a:gd name="connsiteY12" fmla="*/ 668096 h 1867634"/>
                  <a:gd name="connsiteX13" fmla="*/ 2124749 w 2254431"/>
                  <a:gd name="connsiteY13" fmla="*/ 668096 h 1867634"/>
                  <a:gd name="connsiteX14" fmla="*/ 1734908 w 2254431"/>
                  <a:gd name="connsiteY14" fmla="*/ 668096 h 1867634"/>
                  <a:gd name="connsiteX15" fmla="*/ 0 w 2254431"/>
                  <a:gd name="connsiteY15" fmla="*/ 933818 h 1867634"/>
                  <a:gd name="connsiteX16" fmla="*/ 273507 w 2254431"/>
                  <a:gd name="connsiteY16" fmla="*/ 1594126 h 1867634"/>
                  <a:gd name="connsiteX17" fmla="*/ 1594123 w 2254431"/>
                  <a:gd name="connsiteY17" fmla="*/ 1594126 h 1867634"/>
                  <a:gd name="connsiteX18" fmla="*/ 1818102 w 2254431"/>
                  <a:gd name="connsiteY18" fmla="*/ 1370146 h 1867634"/>
                  <a:gd name="connsiteX19" fmla="*/ 2067929 w 2254431"/>
                  <a:gd name="connsiteY19" fmla="*/ 1370150 h 1867634"/>
                  <a:gd name="connsiteX20" fmla="*/ 2249729 w 2254431"/>
                  <a:gd name="connsiteY20" fmla="*/ 1188348 h 1867634"/>
                  <a:gd name="connsiteX21" fmla="*/ 2249729 w 2254431"/>
                  <a:gd name="connsiteY21" fmla="*/ 938520 h 1867634"/>
                  <a:gd name="connsiteX22" fmla="*/ 2254431 w 2254431"/>
                  <a:gd name="connsiteY22" fmla="*/ 933818 h 1867634"/>
                  <a:gd name="connsiteX23" fmla="*/ 2249729 w 2254431"/>
                  <a:gd name="connsiteY23" fmla="*/ 929116 h 1867634"/>
                  <a:gd name="connsiteX24" fmla="*/ 2249729 w 2254431"/>
                  <a:gd name="connsiteY24" fmla="*/ 679292 h 1867634"/>
                  <a:gd name="connsiteX25" fmla="*/ 2067926 w 2254431"/>
                  <a:gd name="connsiteY25" fmla="*/ 497490 h 1867634"/>
                  <a:gd name="connsiteX26" fmla="*/ 1818099 w 2254431"/>
                  <a:gd name="connsiteY26" fmla="*/ 497490 h 1867634"/>
                  <a:gd name="connsiteX27" fmla="*/ 1594123 w 2254431"/>
                  <a:gd name="connsiteY27" fmla="*/ 273510 h 1867634"/>
                  <a:gd name="connsiteX28" fmla="*/ 273507 w 2254431"/>
                  <a:gd name="connsiteY28" fmla="*/ 273510 h 1867634"/>
                  <a:gd name="connsiteX29" fmla="*/ 0 w 2254431"/>
                  <a:gd name="connsiteY29" fmla="*/ 933818 h 1867634"/>
                  <a:gd name="connsiteX0" fmla="*/ 2234976 w 2254431"/>
                  <a:gd name="connsiteY0" fmla="*/ 1132618 h 1867634"/>
                  <a:gd name="connsiteX1" fmla="*/ 2236496 w 2254431"/>
                  <a:gd name="connsiteY1" fmla="*/ 1135418 h 1867634"/>
                  <a:gd name="connsiteX2" fmla="*/ 2234976 w 2254431"/>
                  <a:gd name="connsiteY2" fmla="*/ 1140552 h 1867634"/>
                  <a:gd name="connsiteX3" fmla="*/ 2234976 w 2254431"/>
                  <a:gd name="connsiteY3" fmla="*/ 1132618 h 1867634"/>
                  <a:gd name="connsiteX4" fmla="*/ 2234976 w 2254431"/>
                  <a:gd name="connsiteY4" fmla="*/ 710150 h 1867634"/>
                  <a:gd name="connsiteX5" fmla="*/ 2240336 w 2254431"/>
                  <a:gd name="connsiteY5" fmla="*/ 727150 h 1867634"/>
                  <a:gd name="connsiteX6" fmla="*/ 2234976 w 2254431"/>
                  <a:gd name="connsiteY6" fmla="*/ 737448 h 1867634"/>
                  <a:gd name="connsiteX7" fmla="*/ 2234976 w 2254431"/>
                  <a:gd name="connsiteY7" fmla="*/ 710150 h 1867634"/>
                  <a:gd name="connsiteX8" fmla="*/ 1734909 w 2254431"/>
                  <a:gd name="connsiteY8" fmla="*/ 1232300 h 1867634"/>
                  <a:gd name="connsiteX9" fmla="*/ 1781182 w 2254431"/>
                  <a:gd name="connsiteY9" fmla="*/ 1232300 h 1867634"/>
                  <a:gd name="connsiteX10" fmla="*/ 1734909 w 2254431"/>
                  <a:gd name="connsiteY10" fmla="*/ 1237163 h 1867634"/>
                  <a:gd name="connsiteX11" fmla="*/ 1734909 w 2254431"/>
                  <a:gd name="connsiteY11" fmla="*/ 1232300 h 1867634"/>
                  <a:gd name="connsiteX12" fmla="*/ 0 w 2254431"/>
                  <a:gd name="connsiteY12" fmla="*/ 933818 h 1867634"/>
                  <a:gd name="connsiteX13" fmla="*/ 273507 w 2254431"/>
                  <a:gd name="connsiteY13" fmla="*/ 1594126 h 1867634"/>
                  <a:gd name="connsiteX14" fmla="*/ 1594123 w 2254431"/>
                  <a:gd name="connsiteY14" fmla="*/ 1594126 h 1867634"/>
                  <a:gd name="connsiteX15" fmla="*/ 1818102 w 2254431"/>
                  <a:gd name="connsiteY15" fmla="*/ 1370146 h 1867634"/>
                  <a:gd name="connsiteX16" fmla="*/ 2067929 w 2254431"/>
                  <a:gd name="connsiteY16" fmla="*/ 1370150 h 1867634"/>
                  <a:gd name="connsiteX17" fmla="*/ 2249729 w 2254431"/>
                  <a:gd name="connsiteY17" fmla="*/ 1188348 h 1867634"/>
                  <a:gd name="connsiteX18" fmla="*/ 2249729 w 2254431"/>
                  <a:gd name="connsiteY18" fmla="*/ 938520 h 1867634"/>
                  <a:gd name="connsiteX19" fmla="*/ 2254431 w 2254431"/>
                  <a:gd name="connsiteY19" fmla="*/ 933818 h 1867634"/>
                  <a:gd name="connsiteX20" fmla="*/ 2249729 w 2254431"/>
                  <a:gd name="connsiteY20" fmla="*/ 929116 h 1867634"/>
                  <a:gd name="connsiteX21" fmla="*/ 2249729 w 2254431"/>
                  <a:gd name="connsiteY21" fmla="*/ 679292 h 1867634"/>
                  <a:gd name="connsiteX22" fmla="*/ 2067926 w 2254431"/>
                  <a:gd name="connsiteY22" fmla="*/ 497490 h 1867634"/>
                  <a:gd name="connsiteX23" fmla="*/ 1818099 w 2254431"/>
                  <a:gd name="connsiteY23" fmla="*/ 497490 h 1867634"/>
                  <a:gd name="connsiteX24" fmla="*/ 1594123 w 2254431"/>
                  <a:gd name="connsiteY24" fmla="*/ 273510 h 1867634"/>
                  <a:gd name="connsiteX25" fmla="*/ 273507 w 2254431"/>
                  <a:gd name="connsiteY25" fmla="*/ 273510 h 1867634"/>
                  <a:gd name="connsiteX26" fmla="*/ 0 w 2254431"/>
                  <a:gd name="connsiteY26" fmla="*/ 933818 h 1867634"/>
                  <a:gd name="connsiteX0" fmla="*/ 2234976 w 2254431"/>
                  <a:gd name="connsiteY0" fmla="*/ 1132618 h 1867634"/>
                  <a:gd name="connsiteX1" fmla="*/ 2236496 w 2254431"/>
                  <a:gd name="connsiteY1" fmla="*/ 1135418 h 1867634"/>
                  <a:gd name="connsiteX2" fmla="*/ 2234976 w 2254431"/>
                  <a:gd name="connsiteY2" fmla="*/ 1140552 h 1867634"/>
                  <a:gd name="connsiteX3" fmla="*/ 2234976 w 2254431"/>
                  <a:gd name="connsiteY3" fmla="*/ 1132618 h 1867634"/>
                  <a:gd name="connsiteX4" fmla="*/ 2234976 w 2254431"/>
                  <a:gd name="connsiteY4" fmla="*/ 710150 h 1867634"/>
                  <a:gd name="connsiteX5" fmla="*/ 2240336 w 2254431"/>
                  <a:gd name="connsiteY5" fmla="*/ 727150 h 1867634"/>
                  <a:gd name="connsiteX6" fmla="*/ 2234976 w 2254431"/>
                  <a:gd name="connsiteY6" fmla="*/ 737448 h 1867634"/>
                  <a:gd name="connsiteX7" fmla="*/ 2234976 w 2254431"/>
                  <a:gd name="connsiteY7" fmla="*/ 710150 h 1867634"/>
                  <a:gd name="connsiteX8" fmla="*/ 1734909 w 2254431"/>
                  <a:gd name="connsiteY8" fmla="*/ 1237163 h 1867634"/>
                  <a:gd name="connsiteX9" fmla="*/ 1781182 w 2254431"/>
                  <a:gd name="connsiteY9" fmla="*/ 1232300 h 1867634"/>
                  <a:gd name="connsiteX10" fmla="*/ 1734909 w 2254431"/>
                  <a:gd name="connsiteY10" fmla="*/ 1237163 h 1867634"/>
                  <a:gd name="connsiteX11" fmla="*/ 0 w 2254431"/>
                  <a:gd name="connsiteY11" fmla="*/ 933818 h 1867634"/>
                  <a:gd name="connsiteX12" fmla="*/ 273507 w 2254431"/>
                  <a:gd name="connsiteY12" fmla="*/ 1594126 h 1867634"/>
                  <a:gd name="connsiteX13" fmla="*/ 1594123 w 2254431"/>
                  <a:gd name="connsiteY13" fmla="*/ 1594126 h 1867634"/>
                  <a:gd name="connsiteX14" fmla="*/ 1818102 w 2254431"/>
                  <a:gd name="connsiteY14" fmla="*/ 1370146 h 1867634"/>
                  <a:gd name="connsiteX15" fmla="*/ 2067929 w 2254431"/>
                  <a:gd name="connsiteY15" fmla="*/ 1370150 h 1867634"/>
                  <a:gd name="connsiteX16" fmla="*/ 2249729 w 2254431"/>
                  <a:gd name="connsiteY16" fmla="*/ 1188348 h 1867634"/>
                  <a:gd name="connsiteX17" fmla="*/ 2249729 w 2254431"/>
                  <a:gd name="connsiteY17" fmla="*/ 938520 h 1867634"/>
                  <a:gd name="connsiteX18" fmla="*/ 2254431 w 2254431"/>
                  <a:gd name="connsiteY18" fmla="*/ 933818 h 1867634"/>
                  <a:gd name="connsiteX19" fmla="*/ 2249729 w 2254431"/>
                  <a:gd name="connsiteY19" fmla="*/ 929116 h 1867634"/>
                  <a:gd name="connsiteX20" fmla="*/ 2249729 w 2254431"/>
                  <a:gd name="connsiteY20" fmla="*/ 679292 h 1867634"/>
                  <a:gd name="connsiteX21" fmla="*/ 2067926 w 2254431"/>
                  <a:gd name="connsiteY21" fmla="*/ 497490 h 1867634"/>
                  <a:gd name="connsiteX22" fmla="*/ 1818099 w 2254431"/>
                  <a:gd name="connsiteY22" fmla="*/ 497490 h 1867634"/>
                  <a:gd name="connsiteX23" fmla="*/ 1594123 w 2254431"/>
                  <a:gd name="connsiteY23" fmla="*/ 273510 h 1867634"/>
                  <a:gd name="connsiteX24" fmla="*/ 273507 w 2254431"/>
                  <a:gd name="connsiteY24" fmla="*/ 273510 h 1867634"/>
                  <a:gd name="connsiteX25" fmla="*/ 0 w 2254431"/>
                  <a:gd name="connsiteY25" fmla="*/ 933818 h 1867634"/>
                  <a:gd name="connsiteX0" fmla="*/ 2234976 w 2254431"/>
                  <a:gd name="connsiteY0" fmla="*/ 1132618 h 1867634"/>
                  <a:gd name="connsiteX1" fmla="*/ 2236496 w 2254431"/>
                  <a:gd name="connsiteY1" fmla="*/ 1135418 h 1867634"/>
                  <a:gd name="connsiteX2" fmla="*/ 2234976 w 2254431"/>
                  <a:gd name="connsiteY2" fmla="*/ 1140552 h 1867634"/>
                  <a:gd name="connsiteX3" fmla="*/ 2234976 w 2254431"/>
                  <a:gd name="connsiteY3" fmla="*/ 1132618 h 1867634"/>
                  <a:gd name="connsiteX4" fmla="*/ 2234976 w 2254431"/>
                  <a:gd name="connsiteY4" fmla="*/ 710150 h 1867634"/>
                  <a:gd name="connsiteX5" fmla="*/ 2240336 w 2254431"/>
                  <a:gd name="connsiteY5" fmla="*/ 727150 h 1867634"/>
                  <a:gd name="connsiteX6" fmla="*/ 2234976 w 2254431"/>
                  <a:gd name="connsiteY6" fmla="*/ 737448 h 1867634"/>
                  <a:gd name="connsiteX7" fmla="*/ 2234976 w 2254431"/>
                  <a:gd name="connsiteY7" fmla="*/ 710150 h 1867634"/>
                  <a:gd name="connsiteX8" fmla="*/ 0 w 2254431"/>
                  <a:gd name="connsiteY8" fmla="*/ 933818 h 1867634"/>
                  <a:gd name="connsiteX9" fmla="*/ 273507 w 2254431"/>
                  <a:gd name="connsiteY9" fmla="*/ 1594126 h 1867634"/>
                  <a:gd name="connsiteX10" fmla="*/ 1594123 w 2254431"/>
                  <a:gd name="connsiteY10" fmla="*/ 1594126 h 1867634"/>
                  <a:gd name="connsiteX11" fmla="*/ 1818102 w 2254431"/>
                  <a:gd name="connsiteY11" fmla="*/ 1370146 h 1867634"/>
                  <a:gd name="connsiteX12" fmla="*/ 2067929 w 2254431"/>
                  <a:gd name="connsiteY12" fmla="*/ 1370150 h 1867634"/>
                  <a:gd name="connsiteX13" fmla="*/ 2249729 w 2254431"/>
                  <a:gd name="connsiteY13" fmla="*/ 1188348 h 1867634"/>
                  <a:gd name="connsiteX14" fmla="*/ 2249729 w 2254431"/>
                  <a:gd name="connsiteY14" fmla="*/ 938520 h 1867634"/>
                  <a:gd name="connsiteX15" fmla="*/ 2254431 w 2254431"/>
                  <a:gd name="connsiteY15" fmla="*/ 933818 h 1867634"/>
                  <a:gd name="connsiteX16" fmla="*/ 2249729 w 2254431"/>
                  <a:gd name="connsiteY16" fmla="*/ 929116 h 1867634"/>
                  <a:gd name="connsiteX17" fmla="*/ 2249729 w 2254431"/>
                  <a:gd name="connsiteY17" fmla="*/ 679292 h 1867634"/>
                  <a:gd name="connsiteX18" fmla="*/ 2067926 w 2254431"/>
                  <a:gd name="connsiteY18" fmla="*/ 497490 h 1867634"/>
                  <a:gd name="connsiteX19" fmla="*/ 1818099 w 2254431"/>
                  <a:gd name="connsiteY19" fmla="*/ 497490 h 1867634"/>
                  <a:gd name="connsiteX20" fmla="*/ 1594123 w 2254431"/>
                  <a:gd name="connsiteY20" fmla="*/ 273510 h 1867634"/>
                  <a:gd name="connsiteX21" fmla="*/ 273507 w 2254431"/>
                  <a:gd name="connsiteY21" fmla="*/ 273510 h 1867634"/>
                  <a:gd name="connsiteX22" fmla="*/ 0 w 2254431"/>
                  <a:gd name="connsiteY22" fmla="*/ 933818 h 1867634"/>
                  <a:gd name="connsiteX0" fmla="*/ 2234976 w 2254431"/>
                  <a:gd name="connsiteY0" fmla="*/ 1140552 h 1867634"/>
                  <a:gd name="connsiteX1" fmla="*/ 2236496 w 2254431"/>
                  <a:gd name="connsiteY1" fmla="*/ 1135418 h 1867634"/>
                  <a:gd name="connsiteX2" fmla="*/ 2234976 w 2254431"/>
                  <a:gd name="connsiteY2" fmla="*/ 1140552 h 1867634"/>
                  <a:gd name="connsiteX3" fmla="*/ 2234976 w 2254431"/>
                  <a:gd name="connsiteY3" fmla="*/ 710150 h 1867634"/>
                  <a:gd name="connsiteX4" fmla="*/ 2240336 w 2254431"/>
                  <a:gd name="connsiteY4" fmla="*/ 727150 h 1867634"/>
                  <a:gd name="connsiteX5" fmla="*/ 2234976 w 2254431"/>
                  <a:gd name="connsiteY5" fmla="*/ 737448 h 1867634"/>
                  <a:gd name="connsiteX6" fmla="*/ 2234976 w 2254431"/>
                  <a:gd name="connsiteY6" fmla="*/ 710150 h 1867634"/>
                  <a:gd name="connsiteX7" fmla="*/ 0 w 2254431"/>
                  <a:gd name="connsiteY7" fmla="*/ 933818 h 1867634"/>
                  <a:gd name="connsiteX8" fmla="*/ 273507 w 2254431"/>
                  <a:gd name="connsiteY8" fmla="*/ 1594126 h 1867634"/>
                  <a:gd name="connsiteX9" fmla="*/ 1594123 w 2254431"/>
                  <a:gd name="connsiteY9" fmla="*/ 1594126 h 1867634"/>
                  <a:gd name="connsiteX10" fmla="*/ 1818102 w 2254431"/>
                  <a:gd name="connsiteY10" fmla="*/ 1370146 h 1867634"/>
                  <a:gd name="connsiteX11" fmla="*/ 2067929 w 2254431"/>
                  <a:gd name="connsiteY11" fmla="*/ 1370150 h 1867634"/>
                  <a:gd name="connsiteX12" fmla="*/ 2249729 w 2254431"/>
                  <a:gd name="connsiteY12" fmla="*/ 1188348 h 1867634"/>
                  <a:gd name="connsiteX13" fmla="*/ 2249729 w 2254431"/>
                  <a:gd name="connsiteY13" fmla="*/ 938520 h 1867634"/>
                  <a:gd name="connsiteX14" fmla="*/ 2254431 w 2254431"/>
                  <a:gd name="connsiteY14" fmla="*/ 933818 h 1867634"/>
                  <a:gd name="connsiteX15" fmla="*/ 2249729 w 2254431"/>
                  <a:gd name="connsiteY15" fmla="*/ 929116 h 1867634"/>
                  <a:gd name="connsiteX16" fmla="*/ 2249729 w 2254431"/>
                  <a:gd name="connsiteY16" fmla="*/ 679292 h 1867634"/>
                  <a:gd name="connsiteX17" fmla="*/ 2067926 w 2254431"/>
                  <a:gd name="connsiteY17" fmla="*/ 497490 h 1867634"/>
                  <a:gd name="connsiteX18" fmla="*/ 1818099 w 2254431"/>
                  <a:gd name="connsiteY18" fmla="*/ 497490 h 1867634"/>
                  <a:gd name="connsiteX19" fmla="*/ 1594123 w 2254431"/>
                  <a:gd name="connsiteY19" fmla="*/ 273510 h 1867634"/>
                  <a:gd name="connsiteX20" fmla="*/ 273507 w 2254431"/>
                  <a:gd name="connsiteY20" fmla="*/ 273510 h 1867634"/>
                  <a:gd name="connsiteX21" fmla="*/ 0 w 2254431"/>
                  <a:gd name="connsiteY21" fmla="*/ 933818 h 1867634"/>
                  <a:gd name="connsiteX0" fmla="*/ 2234976 w 2254431"/>
                  <a:gd name="connsiteY0" fmla="*/ 710150 h 1867634"/>
                  <a:gd name="connsiteX1" fmla="*/ 2240336 w 2254431"/>
                  <a:gd name="connsiteY1" fmla="*/ 727150 h 1867634"/>
                  <a:gd name="connsiteX2" fmla="*/ 2234976 w 2254431"/>
                  <a:gd name="connsiteY2" fmla="*/ 737448 h 1867634"/>
                  <a:gd name="connsiteX3" fmla="*/ 2234976 w 2254431"/>
                  <a:gd name="connsiteY3" fmla="*/ 710150 h 1867634"/>
                  <a:gd name="connsiteX4" fmla="*/ 0 w 2254431"/>
                  <a:gd name="connsiteY4" fmla="*/ 933818 h 1867634"/>
                  <a:gd name="connsiteX5" fmla="*/ 273507 w 2254431"/>
                  <a:gd name="connsiteY5" fmla="*/ 1594126 h 1867634"/>
                  <a:gd name="connsiteX6" fmla="*/ 1594123 w 2254431"/>
                  <a:gd name="connsiteY6" fmla="*/ 1594126 h 1867634"/>
                  <a:gd name="connsiteX7" fmla="*/ 1818102 w 2254431"/>
                  <a:gd name="connsiteY7" fmla="*/ 1370146 h 1867634"/>
                  <a:gd name="connsiteX8" fmla="*/ 2067929 w 2254431"/>
                  <a:gd name="connsiteY8" fmla="*/ 1370150 h 1867634"/>
                  <a:gd name="connsiteX9" fmla="*/ 2249729 w 2254431"/>
                  <a:gd name="connsiteY9" fmla="*/ 1188348 h 1867634"/>
                  <a:gd name="connsiteX10" fmla="*/ 2249729 w 2254431"/>
                  <a:gd name="connsiteY10" fmla="*/ 938520 h 1867634"/>
                  <a:gd name="connsiteX11" fmla="*/ 2254431 w 2254431"/>
                  <a:gd name="connsiteY11" fmla="*/ 933818 h 1867634"/>
                  <a:gd name="connsiteX12" fmla="*/ 2249729 w 2254431"/>
                  <a:gd name="connsiteY12" fmla="*/ 929116 h 1867634"/>
                  <a:gd name="connsiteX13" fmla="*/ 2249729 w 2254431"/>
                  <a:gd name="connsiteY13" fmla="*/ 679292 h 1867634"/>
                  <a:gd name="connsiteX14" fmla="*/ 2067926 w 2254431"/>
                  <a:gd name="connsiteY14" fmla="*/ 497490 h 1867634"/>
                  <a:gd name="connsiteX15" fmla="*/ 1818099 w 2254431"/>
                  <a:gd name="connsiteY15" fmla="*/ 497490 h 1867634"/>
                  <a:gd name="connsiteX16" fmla="*/ 1594123 w 2254431"/>
                  <a:gd name="connsiteY16" fmla="*/ 273510 h 1867634"/>
                  <a:gd name="connsiteX17" fmla="*/ 273507 w 2254431"/>
                  <a:gd name="connsiteY17" fmla="*/ 273510 h 1867634"/>
                  <a:gd name="connsiteX18" fmla="*/ 0 w 2254431"/>
                  <a:gd name="connsiteY18" fmla="*/ 933818 h 1867634"/>
                  <a:gd name="connsiteX0" fmla="*/ 2234976 w 2254431"/>
                  <a:gd name="connsiteY0" fmla="*/ 737448 h 1867634"/>
                  <a:gd name="connsiteX1" fmla="*/ 2240336 w 2254431"/>
                  <a:gd name="connsiteY1" fmla="*/ 727150 h 1867634"/>
                  <a:gd name="connsiteX2" fmla="*/ 2234976 w 2254431"/>
                  <a:gd name="connsiteY2" fmla="*/ 737448 h 1867634"/>
                  <a:gd name="connsiteX3" fmla="*/ 0 w 2254431"/>
                  <a:gd name="connsiteY3" fmla="*/ 933818 h 1867634"/>
                  <a:gd name="connsiteX4" fmla="*/ 273507 w 2254431"/>
                  <a:gd name="connsiteY4" fmla="*/ 1594126 h 1867634"/>
                  <a:gd name="connsiteX5" fmla="*/ 1594123 w 2254431"/>
                  <a:gd name="connsiteY5" fmla="*/ 1594126 h 1867634"/>
                  <a:gd name="connsiteX6" fmla="*/ 1818102 w 2254431"/>
                  <a:gd name="connsiteY6" fmla="*/ 1370146 h 1867634"/>
                  <a:gd name="connsiteX7" fmla="*/ 2067929 w 2254431"/>
                  <a:gd name="connsiteY7" fmla="*/ 1370150 h 1867634"/>
                  <a:gd name="connsiteX8" fmla="*/ 2249729 w 2254431"/>
                  <a:gd name="connsiteY8" fmla="*/ 1188348 h 1867634"/>
                  <a:gd name="connsiteX9" fmla="*/ 2249729 w 2254431"/>
                  <a:gd name="connsiteY9" fmla="*/ 938520 h 1867634"/>
                  <a:gd name="connsiteX10" fmla="*/ 2254431 w 2254431"/>
                  <a:gd name="connsiteY10" fmla="*/ 933818 h 1867634"/>
                  <a:gd name="connsiteX11" fmla="*/ 2249729 w 2254431"/>
                  <a:gd name="connsiteY11" fmla="*/ 929116 h 1867634"/>
                  <a:gd name="connsiteX12" fmla="*/ 2249729 w 2254431"/>
                  <a:gd name="connsiteY12" fmla="*/ 679292 h 1867634"/>
                  <a:gd name="connsiteX13" fmla="*/ 2067926 w 2254431"/>
                  <a:gd name="connsiteY13" fmla="*/ 497490 h 1867634"/>
                  <a:gd name="connsiteX14" fmla="*/ 1818099 w 2254431"/>
                  <a:gd name="connsiteY14" fmla="*/ 497490 h 1867634"/>
                  <a:gd name="connsiteX15" fmla="*/ 1594123 w 2254431"/>
                  <a:gd name="connsiteY15" fmla="*/ 273510 h 1867634"/>
                  <a:gd name="connsiteX16" fmla="*/ 273507 w 2254431"/>
                  <a:gd name="connsiteY16" fmla="*/ 273510 h 1867634"/>
                  <a:gd name="connsiteX17" fmla="*/ 0 w 2254431"/>
                  <a:gd name="connsiteY17" fmla="*/ 933818 h 1867634"/>
                  <a:gd name="connsiteX0" fmla="*/ 0 w 2254431"/>
                  <a:gd name="connsiteY0" fmla="*/ 933818 h 1867634"/>
                  <a:gd name="connsiteX1" fmla="*/ 273507 w 2254431"/>
                  <a:gd name="connsiteY1" fmla="*/ 1594126 h 1867634"/>
                  <a:gd name="connsiteX2" fmla="*/ 1594123 w 2254431"/>
                  <a:gd name="connsiteY2" fmla="*/ 1594126 h 1867634"/>
                  <a:gd name="connsiteX3" fmla="*/ 1818102 w 2254431"/>
                  <a:gd name="connsiteY3" fmla="*/ 1370146 h 1867634"/>
                  <a:gd name="connsiteX4" fmla="*/ 2067929 w 2254431"/>
                  <a:gd name="connsiteY4" fmla="*/ 1370150 h 1867634"/>
                  <a:gd name="connsiteX5" fmla="*/ 2249729 w 2254431"/>
                  <a:gd name="connsiteY5" fmla="*/ 1188348 h 1867634"/>
                  <a:gd name="connsiteX6" fmla="*/ 2249729 w 2254431"/>
                  <a:gd name="connsiteY6" fmla="*/ 938520 h 1867634"/>
                  <a:gd name="connsiteX7" fmla="*/ 2254431 w 2254431"/>
                  <a:gd name="connsiteY7" fmla="*/ 933818 h 1867634"/>
                  <a:gd name="connsiteX8" fmla="*/ 2249729 w 2254431"/>
                  <a:gd name="connsiteY8" fmla="*/ 929116 h 1867634"/>
                  <a:gd name="connsiteX9" fmla="*/ 2249729 w 2254431"/>
                  <a:gd name="connsiteY9" fmla="*/ 679292 h 1867634"/>
                  <a:gd name="connsiteX10" fmla="*/ 2067926 w 2254431"/>
                  <a:gd name="connsiteY10" fmla="*/ 497490 h 1867634"/>
                  <a:gd name="connsiteX11" fmla="*/ 1818099 w 2254431"/>
                  <a:gd name="connsiteY11" fmla="*/ 497490 h 1867634"/>
                  <a:gd name="connsiteX12" fmla="*/ 1594123 w 2254431"/>
                  <a:gd name="connsiteY12" fmla="*/ 273510 h 1867634"/>
                  <a:gd name="connsiteX13" fmla="*/ 273507 w 2254431"/>
                  <a:gd name="connsiteY13" fmla="*/ 273510 h 1867634"/>
                  <a:gd name="connsiteX14" fmla="*/ 0 w 2254431"/>
                  <a:gd name="connsiteY14" fmla="*/ 933818 h 1867634"/>
                  <a:gd name="connsiteX0" fmla="*/ 0 w 2249729"/>
                  <a:gd name="connsiteY0" fmla="*/ 933818 h 1867634"/>
                  <a:gd name="connsiteX1" fmla="*/ 273507 w 2249729"/>
                  <a:gd name="connsiteY1" fmla="*/ 1594126 h 1867634"/>
                  <a:gd name="connsiteX2" fmla="*/ 1594123 w 2249729"/>
                  <a:gd name="connsiteY2" fmla="*/ 1594126 h 1867634"/>
                  <a:gd name="connsiteX3" fmla="*/ 1818102 w 2249729"/>
                  <a:gd name="connsiteY3" fmla="*/ 1370146 h 1867634"/>
                  <a:gd name="connsiteX4" fmla="*/ 2067929 w 2249729"/>
                  <a:gd name="connsiteY4" fmla="*/ 1370150 h 1867634"/>
                  <a:gd name="connsiteX5" fmla="*/ 2249729 w 2249729"/>
                  <a:gd name="connsiteY5" fmla="*/ 1188348 h 1867634"/>
                  <a:gd name="connsiteX6" fmla="*/ 2249729 w 2249729"/>
                  <a:gd name="connsiteY6" fmla="*/ 938520 h 1867634"/>
                  <a:gd name="connsiteX7" fmla="*/ 2249729 w 2249729"/>
                  <a:gd name="connsiteY7" fmla="*/ 929116 h 1867634"/>
                  <a:gd name="connsiteX8" fmla="*/ 2249729 w 2249729"/>
                  <a:gd name="connsiteY8" fmla="*/ 679292 h 1867634"/>
                  <a:gd name="connsiteX9" fmla="*/ 2067926 w 2249729"/>
                  <a:gd name="connsiteY9" fmla="*/ 497490 h 1867634"/>
                  <a:gd name="connsiteX10" fmla="*/ 1818099 w 2249729"/>
                  <a:gd name="connsiteY10" fmla="*/ 497490 h 1867634"/>
                  <a:gd name="connsiteX11" fmla="*/ 1594123 w 2249729"/>
                  <a:gd name="connsiteY11" fmla="*/ 273510 h 1867634"/>
                  <a:gd name="connsiteX12" fmla="*/ 273507 w 2249729"/>
                  <a:gd name="connsiteY12" fmla="*/ 273510 h 1867634"/>
                  <a:gd name="connsiteX13" fmla="*/ 0 w 2249729"/>
                  <a:gd name="connsiteY13" fmla="*/ 933818 h 1867634"/>
                  <a:gd name="connsiteX0" fmla="*/ 0 w 2249729"/>
                  <a:gd name="connsiteY0" fmla="*/ 933818 h 1867634"/>
                  <a:gd name="connsiteX1" fmla="*/ 273507 w 2249729"/>
                  <a:gd name="connsiteY1" fmla="*/ 1594126 h 1867634"/>
                  <a:gd name="connsiteX2" fmla="*/ 1594123 w 2249729"/>
                  <a:gd name="connsiteY2" fmla="*/ 1594126 h 1867634"/>
                  <a:gd name="connsiteX3" fmla="*/ 1818102 w 2249729"/>
                  <a:gd name="connsiteY3" fmla="*/ 1370146 h 1867634"/>
                  <a:gd name="connsiteX4" fmla="*/ 2067929 w 2249729"/>
                  <a:gd name="connsiteY4" fmla="*/ 1370150 h 1867634"/>
                  <a:gd name="connsiteX5" fmla="*/ 2249729 w 2249729"/>
                  <a:gd name="connsiteY5" fmla="*/ 1188348 h 1867634"/>
                  <a:gd name="connsiteX6" fmla="*/ 2249729 w 2249729"/>
                  <a:gd name="connsiteY6" fmla="*/ 929116 h 1867634"/>
                  <a:gd name="connsiteX7" fmla="*/ 2249729 w 2249729"/>
                  <a:gd name="connsiteY7" fmla="*/ 679292 h 1867634"/>
                  <a:gd name="connsiteX8" fmla="*/ 2067926 w 2249729"/>
                  <a:gd name="connsiteY8" fmla="*/ 497490 h 1867634"/>
                  <a:gd name="connsiteX9" fmla="*/ 1818099 w 2249729"/>
                  <a:gd name="connsiteY9" fmla="*/ 497490 h 1867634"/>
                  <a:gd name="connsiteX10" fmla="*/ 1594123 w 2249729"/>
                  <a:gd name="connsiteY10" fmla="*/ 273510 h 1867634"/>
                  <a:gd name="connsiteX11" fmla="*/ 273507 w 2249729"/>
                  <a:gd name="connsiteY11" fmla="*/ 273510 h 1867634"/>
                  <a:gd name="connsiteX12" fmla="*/ 0 w 2249729"/>
                  <a:gd name="connsiteY12" fmla="*/ 933818 h 1867634"/>
                  <a:gd name="connsiteX0" fmla="*/ 0 w 2249729"/>
                  <a:gd name="connsiteY0" fmla="*/ 933818 h 1867634"/>
                  <a:gd name="connsiteX1" fmla="*/ 273507 w 2249729"/>
                  <a:gd name="connsiteY1" fmla="*/ 1594126 h 1867634"/>
                  <a:gd name="connsiteX2" fmla="*/ 1594123 w 2249729"/>
                  <a:gd name="connsiteY2" fmla="*/ 1594126 h 1867634"/>
                  <a:gd name="connsiteX3" fmla="*/ 1818102 w 2249729"/>
                  <a:gd name="connsiteY3" fmla="*/ 1370146 h 1867634"/>
                  <a:gd name="connsiteX4" fmla="*/ 2067929 w 2249729"/>
                  <a:gd name="connsiteY4" fmla="*/ 1370150 h 1867634"/>
                  <a:gd name="connsiteX5" fmla="*/ 2249729 w 2249729"/>
                  <a:gd name="connsiteY5" fmla="*/ 1188348 h 1867634"/>
                  <a:gd name="connsiteX6" fmla="*/ 2249729 w 2249729"/>
                  <a:gd name="connsiteY6" fmla="*/ 679292 h 1867634"/>
                  <a:gd name="connsiteX7" fmla="*/ 2067926 w 2249729"/>
                  <a:gd name="connsiteY7" fmla="*/ 497490 h 1867634"/>
                  <a:gd name="connsiteX8" fmla="*/ 1818099 w 2249729"/>
                  <a:gd name="connsiteY8" fmla="*/ 497490 h 1867634"/>
                  <a:gd name="connsiteX9" fmla="*/ 1594123 w 2249729"/>
                  <a:gd name="connsiteY9" fmla="*/ 273510 h 1867634"/>
                  <a:gd name="connsiteX10" fmla="*/ 273507 w 2249729"/>
                  <a:gd name="connsiteY10" fmla="*/ 273510 h 1867634"/>
                  <a:gd name="connsiteX11" fmla="*/ 0 w 2249729"/>
                  <a:gd name="connsiteY11" fmla="*/ 933818 h 1867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9729" h="1867634">
                    <a:moveTo>
                      <a:pt x="0" y="933818"/>
                    </a:moveTo>
                    <a:cubicBezTo>
                      <a:pt x="0" y="1172804"/>
                      <a:pt x="91169" y="1411786"/>
                      <a:pt x="273507" y="1594126"/>
                    </a:cubicBezTo>
                    <a:cubicBezTo>
                      <a:pt x="638186" y="1958804"/>
                      <a:pt x="1229447" y="1958804"/>
                      <a:pt x="1594123" y="1594126"/>
                    </a:cubicBezTo>
                    <a:lnTo>
                      <a:pt x="1818102" y="1370146"/>
                    </a:lnTo>
                    <a:lnTo>
                      <a:pt x="2067929" y="1370150"/>
                    </a:lnTo>
                    <a:cubicBezTo>
                      <a:pt x="2168336" y="1370146"/>
                      <a:pt x="2249729" y="1288752"/>
                      <a:pt x="2249729" y="1188348"/>
                    </a:cubicBezTo>
                    <a:lnTo>
                      <a:pt x="2249729" y="679292"/>
                    </a:lnTo>
                    <a:cubicBezTo>
                      <a:pt x="2249729" y="578884"/>
                      <a:pt x="2168334" y="497490"/>
                      <a:pt x="2067926" y="497490"/>
                    </a:cubicBezTo>
                    <a:lnTo>
                      <a:pt x="1818099" y="497490"/>
                    </a:lnTo>
                    <a:lnTo>
                      <a:pt x="1594123" y="273510"/>
                    </a:lnTo>
                    <a:cubicBezTo>
                      <a:pt x="1229444" y="-91169"/>
                      <a:pt x="638186" y="-91169"/>
                      <a:pt x="273507" y="273510"/>
                    </a:cubicBezTo>
                    <a:cubicBezTo>
                      <a:pt x="91169" y="455848"/>
                      <a:pt x="0" y="694834"/>
                      <a:pt x="0" y="933818"/>
                    </a:cubicBezTo>
                    <a:close/>
                  </a:path>
                </a:pathLst>
              </a:custGeom>
              <a:solidFill>
                <a:schemeClr val="bg1"/>
              </a:solidFill>
              <a:ln w="444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marL="0" marR="0" lvl="0" indent="0" algn="ctr" defTabSz="914400" rtl="0" eaLnBrk="1" fontAlgn="auto" latinLnBrk="1"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black"/>
                  </a:solidFill>
                  <a:effectLst/>
                  <a:uLnTx/>
                  <a:uFillTx/>
                  <a:latin typeface="Arial"/>
                  <a:cs typeface="+mn-cs"/>
                </a:endParaRPr>
              </a:p>
            </p:txBody>
          </p:sp>
          <p:sp>
            <p:nvSpPr>
              <p:cNvPr id="10" name="Freeform: Shape 9">
                <a:extLst>
                  <a:ext uri="{FF2B5EF4-FFF2-40B4-BE49-F238E27FC236}">
                    <a16:creationId xmlns:a16="http://schemas.microsoft.com/office/drawing/2014/main" id="{6DBEC21B-8490-4613-893F-081AAB39C3FB}"/>
                  </a:ext>
                </a:extLst>
              </p:cNvPr>
              <p:cNvSpPr/>
              <p:nvPr/>
            </p:nvSpPr>
            <p:spPr>
              <a:xfrm>
                <a:off x="10573107" y="2486534"/>
                <a:ext cx="805533" cy="687929"/>
              </a:xfrm>
              <a:custGeom>
                <a:avLst/>
                <a:gdLst>
                  <a:gd name="connsiteX0" fmla="*/ 184600 w 805532"/>
                  <a:gd name="connsiteY0" fmla="*/ 520107 h 687929"/>
                  <a:gd name="connsiteX1" fmla="*/ 620929 w 805532"/>
                  <a:gd name="connsiteY1" fmla="*/ 520110 h 687929"/>
                  <a:gd name="connsiteX2" fmla="*/ 704838 w 805532"/>
                  <a:gd name="connsiteY2" fmla="*/ 604019 h 687929"/>
                  <a:gd name="connsiteX3" fmla="*/ 620926 w 805532"/>
                  <a:gd name="connsiteY3" fmla="*/ 687929 h 687929"/>
                  <a:gd name="connsiteX4" fmla="*/ 184600 w 805532"/>
                  <a:gd name="connsiteY4" fmla="*/ 687926 h 687929"/>
                  <a:gd name="connsiteX5" fmla="*/ 100691 w 805532"/>
                  <a:gd name="connsiteY5" fmla="*/ 604019 h 687929"/>
                  <a:gd name="connsiteX6" fmla="*/ 184600 w 805532"/>
                  <a:gd name="connsiteY6" fmla="*/ 520107 h 687929"/>
                  <a:gd name="connsiteX7" fmla="*/ 117472 w 805532"/>
                  <a:gd name="connsiteY7" fmla="*/ 260053 h 687929"/>
                  <a:gd name="connsiteX8" fmla="*/ 688057 w 805532"/>
                  <a:gd name="connsiteY8" fmla="*/ 260053 h 687929"/>
                  <a:gd name="connsiteX9" fmla="*/ 771967 w 805532"/>
                  <a:gd name="connsiteY9" fmla="*/ 343963 h 687929"/>
                  <a:gd name="connsiteX10" fmla="*/ 688057 w 805532"/>
                  <a:gd name="connsiteY10" fmla="*/ 427875 h 687929"/>
                  <a:gd name="connsiteX11" fmla="*/ 117472 w 805532"/>
                  <a:gd name="connsiteY11" fmla="*/ 427872 h 687929"/>
                  <a:gd name="connsiteX12" fmla="*/ 33563 w 805532"/>
                  <a:gd name="connsiteY12" fmla="*/ 343963 h 687929"/>
                  <a:gd name="connsiteX13" fmla="*/ 117472 w 805532"/>
                  <a:gd name="connsiteY13" fmla="*/ 260053 h 687929"/>
                  <a:gd name="connsiteX14" fmla="*/ 83910 w 805532"/>
                  <a:gd name="connsiteY14" fmla="*/ 0 h 687929"/>
                  <a:gd name="connsiteX15" fmla="*/ 721623 w 805532"/>
                  <a:gd name="connsiteY15" fmla="*/ 0 h 687929"/>
                  <a:gd name="connsiteX16" fmla="*/ 805532 w 805532"/>
                  <a:gd name="connsiteY16" fmla="*/ 83910 h 687929"/>
                  <a:gd name="connsiteX17" fmla="*/ 805529 w 805532"/>
                  <a:gd name="connsiteY17" fmla="*/ 83910 h 687929"/>
                  <a:gd name="connsiteX18" fmla="*/ 721620 w 805532"/>
                  <a:gd name="connsiteY18" fmla="*/ 167819 h 687929"/>
                  <a:gd name="connsiteX19" fmla="*/ 83910 w 805532"/>
                  <a:gd name="connsiteY19" fmla="*/ 167819 h 687929"/>
                  <a:gd name="connsiteX20" fmla="*/ 0 w 805532"/>
                  <a:gd name="connsiteY20" fmla="*/ 83910 h 687929"/>
                  <a:gd name="connsiteX21" fmla="*/ 83910 w 805532"/>
                  <a:gd name="connsiteY21" fmla="*/ 0 h 687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05532" h="687929">
                    <a:moveTo>
                      <a:pt x="184600" y="520107"/>
                    </a:moveTo>
                    <a:lnTo>
                      <a:pt x="620929" y="520110"/>
                    </a:lnTo>
                    <a:cubicBezTo>
                      <a:pt x="667269" y="520110"/>
                      <a:pt x="704838" y="557676"/>
                      <a:pt x="704838" y="604019"/>
                    </a:cubicBezTo>
                    <a:cubicBezTo>
                      <a:pt x="704838" y="650360"/>
                      <a:pt x="667269" y="687929"/>
                      <a:pt x="620926" y="687929"/>
                    </a:cubicBezTo>
                    <a:lnTo>
                      <a:pt x="184600" y="687926"/>
                    </a:lnTo>
                    <a:cubicBezTo>
                      <a:pt x="138257" y="687926"/>
                      <a:pt x="100691" y="650360"/>
                      <a:pt x="100691" y="604019"/>
                    </a:cubicBezTo>
                    <a:cubicBezTo>
                      <a:pt x="100691" y="557676"/>
                      <a:pt x="138257" y="520107"/>
                      <a:pt x="184600" y="520107"/>
                    </a:cubicBezTo>
                    <a:close/>
                    <a:moveTo>
                      <a:pt x="117472" y="260053"/>
                    </a:moveTo>
                    <a:lnTo>
                      <a:pt x="688057" y="260053"/>
                    </a:lnTo>
                    <a:cubicBezTo>
                      <a:pt x="734401" y="260053"/>
                      <a:pt x="771967" y="297622"/>
                      <a:pt x="771967" y="343963"/>
                    </a:cubicBezTo>
                    <a:cubicBezTo>
                      <a:pt x="771967" y="390306"/>
                      <a:pt x="734398" y="427875"/>
                      <a:pt x="688057" y="427875"/>
                    </a:cubicBezTo>
                    <a:lnTo>
                      <a:pt x="117472" y="427872"/>
                    </a:lnTo>
                    <a:cubicBezTo>
                      <a:pt x="71132" y="427872"/>
                      <a:pt x="33566" y="390306"/>
                      <a:pt x="33563" y="343963"/>
                    </a:cubicBezTo>
                    <a:cubicBezTo>
                      <a:pt x="33566" y="297622"/>
                      <a:pt x="71132" y="260053"/>
                      <a:pt x="117472" y="260053"/>
                    </a:cubicBezTo>
                    <a:close/>
                    <a:moveTo>
                      <a:pt x="83910" y="0"/>
                    </a:moveTo>
                    <a:lnTo>
                      <a:pt x="721623" y="0"/>
                    </a:lnTo>
                    <a:cubicBezTo>
                      <a:pt x="767963" y="0"/>
                      <a:pt x="805532" y="37569"/>
                      <a:pt x="805532" y="83910"/>
                    </a:cubicBezTo>
                    <a:lnTo>
                      <a:pt x="805529" y="83910"/>
                    </a:lnTo>
                    <a:cubicBezTo>
                      <a:pt x="805529" y="130253"/>
                      <a:pt x="767963" y="167819"/>
                      <a:pt x="721620" y="167819"/>
                    </a:cubicBezTo>
                    <a:lnTo>
                      <a:pt x="83910" y="167819"/>
                    </a:lnTo>
                    <a:cubicBezTo>
                      <a:pt x="37569" y="167819"/>
                      <a:pt x="0" y="130253"/>
                      <a:pt x="0" y="83910"/>
                    </a:cubicBezTo>
                    <a:cubicBezTo>
                      <a:pt x="0" y="37566"/>
                      <a:pt x="37569" y="0"/>
                      <a:pt x="83910"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1" name="Freeform: Shape 10">
                <a:extLst>
                  <a:ext uri="{FF2B5EF4-FFF2-40B4-BE49-F238E27FC236}">
                    <a16:creationId xmlns:a16="http://schemas.microsoft.com/office/drawing/2014/main" id="{3C12866D-7C50-423B-97C6-3A44AEC2FF89}"/>
                  </a:ext>
                </a:extLst>
              </p:cNvPr>
              <p:cNvSpPr/>
              <p:nvPr/>
            </p:nvSpPr>
            <p:spPr>
              <a:xfrm>
                <a:off x="10608146" y="1032479"/>
                <a:ext cx="761035" cy="1312187"/>
              </a:xfrm>
              <a:custGeom>
                <a:avLst/>
                <a:gdLst>
                  <a:gd name="connsiteX0" fmla="*/ 1028878 w 3847556"/>
                  <a:gd name="connsiteY0" fmla="*/ 0 h 6633998"/>
                  <a:gd name="connsiteX1" fmla="*/ 1293726 w 3847556"/>
                  <a:gd name="connsiteY1" fmla="*/ 264865 h 6633998"/>
                  <a:gd name="connsiteX2" fmla="*/ 1293726 w 3847556"/>
                  <a:gd name="connsiteY2" fmla="*/ 664770 h 6633998"/>
                  <a:gd name="connsiteX3" fmla="*/ 1656529 w 3847556"/>
                  <a:gd name="connsiteY3" fmla="*/ 664770 h 6633998"/>
                  <a:gd name="connsiteX4" fmla="*/ 1656545 w 3847556"/>
                  <a:gd name="connsiteY4" fmla="*/ 264865 h 6633998"/>
                  <a:gd name="connsiteX5" fmla="*/ 1921394 w 3847556"/>
                  <a:gd name="connsiteY5" fmla="*/ 0 h 6633998"/>
                  <a:gd name="connsiteX6" fmla="*/ 2186253 w 3847556"/>
                  <a:gd name="connsiteY6" fmla="*/ 264865 h 6633998"/>
                  <a:gd name="connsiteX7" fmla="*/ 2186253 w 3847556"/>
                  <a:gd name="connsiteY7" fmla="*/ 664770 h 6633998"/>
                  <a:gd name="connsiteX8" fmla="*/ 2549056 w 3847556"/>
                  <a:gd name="connsiteY8" fmla="*/ 664770 h 6633998"/>
                  <a:gd name="connsiteX9" fmla="*/ 2549056 w 3847556"/>
                  <a:gd name="connsiteY9" fmla="*/ 264865 h 6633998"/>
                  <a:gd name="connsiteX10" fmla="*/ 2813921 w 3847556"/>
                  <a:gd name="connsiteY10" fmla="*/ 0 h 6633998"/>
                  <a:gd name="connsiteX11" fmla="*/ 3078781 w 3847556"/>
                  <a:gd name="connsiteY11" fmla="*/ 264865 h 6633998"/>
                  <a:gd name="connsiteX12" fmla="*/ 3078764 w 3847556"/>
                  <a:gd name="connsiteY12" fmla="*/ 664770 h 6633998"/>
                  <a:gd name="connsiteX13" fmla="*/ 3512447 w 3847556"/>
                  <a:gd name="connsiteY13" fmla="*/ 664770 h 6633998"/>
                  <a:gd name="connsiteX14" fmla="*/ 3520693 w 3847556"/>
                  <a:gd name="connsiteY14" fmla="*/ 668198 h 6633998"/>
                  <a:gd name="connsiteX15" fmla="*/ 3610357 w 3847556"/>
                  <a:gd name="connsiteY15" fmla="*/ 641623 h 6633998"/>
                  <a:gd name="connsiteX16" fmla="*/ 3846084 w 3847556"/>
                  <a:gd name="connsiteY16" fmla="*/ 932715 h 6633998"/>
                  <a:gd name="connsiteX17" fmla="*/ 3273917 w 3847556"/>
                  <a:gd name="connsiteY17" fmla="*/ 6376417 h 6633998"/>
                  <a:gd name="connsiteX18" fmla="*/ 2982826 w 3847556"/>
                  <a:gd name="connsiteY18" fmla="*/ 6612116 h 6633998"/>
                  <a:gd name="connsiteX19" fmla="*/ 2747105 w 3847556"/>
                  <a:gd name="connsiteY19" fmla="*/ 6321024 h 6633998"/>
                  <a:gd name="connsiteX20" fmla="*/ 3304490 w 3847556"/>
                  <a:gd name="connsiteY20" fmla="*/ 1017914 h 6633998"/>
                  <a:gd name="connsiteX21" fmla="*/ 3078764 w 3847556"/>
                  <a:gd name="connsiteY21" fmla="*/ 1017930 h 6633998"/>
                  <a:gd name="connsiteX22" fmla="*/ 3078764 w 3847556"/>
                  <a:gd name="connsiteY22" fmla="*/ 1417857 h 6633998"/>
                  <a:gd name="connsiteX23" fmla="*/ 2813921 w 3847556"/>
                  <a:gd name="connsiteY23" fmla="*/ 1682700 h 6633998"/>
                  <a:gd name="connsiteX24" fmla="*/ 2549056 w 3847556"/>
                  <a:gd name="connsiteY24" fmla="*/ 1417841 h 6633998"/>
                  <a:gd name="connsiteX25" fmla="*/ 2549056 w 3847556"/>
                  <a:gd name="connsiteY25" fmla="*/ 1017930 h 6633998"/>
                  <a:gd name="connsiteX26" fmla="*/ 2186253 w 3847556"/>
                  <a:gd name="connsiteY26" fmla="*/ 1017930 h 6633998"/>
                  <a:gd name="connsiteX27" fmla="*/ 2186237 w 3847556"/>
                  <a:gd name="connsiteY27" fmla="*/ 1417841 h 6633998"/>
                  <a:gd name="connsiteX28" fmla="*/ 1921394 w 3847556"/>
                  <a:gd name="connsiteY28" fmla="*/ 1682700 h 6633998"/>
                  <a:gd name="connsiteX29" fmla="*/ 1656529 w 3847556"/>
                  <a:gd name="connsiteY29" fmla="*/ 1417841 h 6633998"/>
                  <a:gd name="connsiteX30" fmla="*/ 1656529 w 3847556"/>
                  <a:gd name="connsiteY30" fmla="*/ 1017930 h 6633998"/>
                  <a:gd name="connsiteX31" fmla="*/ 1293726 w 3847556"/>
                  <a:gd name="connsiteY31" fmla="*/ 1017930 h 6633998"/>
                  <a:gd name="connsiteX32" fmla="*/ 1293726 w 3847556"/>
                  <a:gd name="connsiteY32" fmla="*/ 1417841 h 6633998"/>
                  <a:gd name="connsiteX33" fmla="*/ 1216149 w 3847556"/>
                  <a:gd name="connsiteY33" fmla="*/ 1605128 h 6633998"/>
                  <a:gd name="connsiteX34" fmla="*/ 1028872 w 3847556"/>
                  <a:gd name="connsiteY34" fmla="*/ 1682700 h 6633998"/>
                  <a:gd name="connsiteX35" fmla="*/ 841580 w 3847556"/>
                  <a:gd name="connsiteY35" fmla="*/ 1605122 h 6633998"/>
                  <a:gd name="connsiteX36" fmla="*/ 764018 w 3847556"/>
                  <a:gd name="connsiteY36" fmla="*/ 1417841 h 6633998"/>
                  <a:gd name="connsiteX37" fmla="*/ 764018 w 3847556"/>
                  <a:gd name="connsiteY37" fmla="*/ 1017914 h 6633998"/>
                  <a:gd name="connsiteX38" fmla="*/ 539645 w 3847556"/>
                  <a:gd name="connsiteY38" fmla="*/ 1017930 h 6633998"/>
                  <a:gd name="connsiteX39" fmla="*/ 1005791 w 3847556"/>
                  <a:gd name="connsiteY39" fmla="*/ 6346040 h 6633998"/>
                  <a:gd name="connsiteX40" fmla="*/ 765023 w 3847556"/>
                  <a:gd name="connsiteY40" fmla="*/ 6632976 h 6633998"/>
                  <a:gd name="connsiteX41" fmla="*/ 478087 w 3847556"/>
                  <a:gd name="connsiteY41" fmla="*/ 6392208 h 6633998"/>
                  <a:gd name="connsiteX42" fmla="*/ 1023 w 3847556"/>
                  <a:gd name="connsiteY42" fmla="*/ 939358 h 6633998"/>
                  <a:gd name="connsiteX43" fmla="*/ 241807 w 3847556"/>
                  <a:gd name="connsiteY43" fmla="*/ 652422 h 6633998"/>
                  <a:gd name="connsiteX44" fmla="*/ 311187 w 3847556"/>
                  <a:gd name="connsiteY44" fmla="*/ 674309 h 6633998"/>
                  <a:gd name="connsiteX45" fmla="*/ 334193 w 3847556"/>
                  <a:gd name="connsiteY45" fmla="*/ 664770 h 6633998"/>
                  <a:gd name="connsiteX46" fmla="*/ 764018 w 3847556"/>
                  <a:gd name="connsiteY46" fmla="*/ 664770 h 6633998"/>
                  <a:gd name="connsiteX47" fmla="*/ 764018 w 3847556"/>
                  <a:gd name="connsiteY47" fmla="*/ 264865 h 6633998"/>
                  <a:gd name="connsiteX48" fmla="*/ 1028878 w 3847556"/>
                  <a:gd name="connsiteY48" fmla="*/ 0 h 6633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847556" h="6633998">
                    <a:moveTo>
                      <a:pt x="1028878" y="0"/>
                    </a:moveTo>
                    <a:cubicBezTo>
                      <a:pt x="1175157" y="0"/>
                      <a:pt x="1293726" y="118591"/>
                      <a:pt x="1293726" y="264865"/>
                    </a:cubicBezTo>
                    <a:lnTo>
                      <a:pt x="1293726" y="664770"/>
                    </a:lnTo>
                    <a:lnTo>
                      <a:pt x="1656529" y="664770"/>
                    </a:lnTo>
                    <a:lnTo>
                      <a:pt x="1656545" y="264865"/>
                    </a:lnTo>
                    <a:cubicBezTo>
                      <a:pt x="1656529" y="118591"/>
                      <a:pt x="1775115" y="17"/>
                      <a:pt x="1921394" y="0"/>
                    </a:cubicBezTo>
                    <a:cubicBezTo>
                      <a:pt x="2067668" y="17"/>
                      <a:pt x="2186237" y="118591"/>
                      <a:pt x="2186253" y="264865"/>
                    </a:cubicBezTo>
                    <a:lnTo>
                      <a:pt x="2186253" y="664770"/>
                    </a:lnTo>
                    <a:lnTo>
                      <a:pt x="2549056" y="664770"/>
                    </a:lnTo>
                    <a:lnTo>
                      <a:pt x="2549056" y="264865"/>
                    </a:lnTo>
                    <a:cubicBezTo>
                      <a:pt x="2549056" y="118575"/>
                      <a:pt x="2667642" y="0"/>
                      <a:pt x="2813921" y="0"/>
                    </a:cubicBezTo>
                    <a:cubicBezTo>
                      <a:pt x="2960211" y="0"/>
                      <a:pt x="3078781" y="118591"/>
                      <a:pt x="3078781" y="264865"/>
                    </a:cubicBezTo>
                    <a:lnTo>
                      <a:pt x="3078764" y="664770"/>
                    </a:lnTo>
                    <a:lnTo>
                      <a:pt x="3512447" y="664770"/>
                    </a:lnTo>
                    <a:lnTo>
                      <a:pt x="3520693" y="668198"/>
                    </a:lnTo>
                    <a:cubicBezTo>
                      <a:pt x="3545659" y="640863"/>
                      <a:pt x="3577628" y="638174"/>
                      <a:pt x="3610357" y="641623"/>
                    </a:cubicBezTo>
                    <a:cubicBezTo>
                      <a:pt x="3755838" y="656915"/>
                      <a:pt x="3861375" y="787234"/>
                      <a:pt x="3846084" y="932715"/>
                    </a:cubicBezTo>
                    <a:cubicBezTo>
                      <a:pt x="3655380" y="2747282"/>
                      <a:pt x="3464643" y="4561839"/>
                      <a:pt x="3273917" y="6376417"/>
                    </a:cubicBezTo>
                    <a:cubicBezTo>
                      <a:pt x="3258626" y="6521887"/>
                      <a:pt x="3128312" y="6627419"/>
                      <a:pt x="2982826" y="6612116"/>
                    </a:cubicBezTo>
                    <a:cubicBezTo>
                      <a:pt x="2837361" y="6596835"/>
                      <a:pt x="2731824" y="6466505"/>
                      <a:pt x="2747105" y="6321024"/>
                    </a:cubicBezTo>
                    <a:lnTo>
                      <a:pt x="3304490" y="1017914"/>
                    </a:lnTo>
                    <a:lnTo>
                      <a:pt x="3078764" y="1017930"/>
                    </a:lnTo>
                    <a:cubicBezTo>
                      <a:pt x="3078764" y="1151232"/>
                      <a:pt x="3078764" y="1284539"/>
                      <a:pt x="3078764" y="1417857"/>
                    </a:cubicBezTo>
                    <a:cubicBezTo>
                      <a:pt x="3078764" y="1564114"/>
                      <a:pt x="2960195" y="1682700"/>
                      <a:pt x="2813921" y="1682700"/>
                    </a:cubicBezTo>
                    <a:cubicBezTo>
                      <a:pt x="2667631" y="1682700"/>
                      <a:pt x="2549056" y="1564131"/>
                      <a:pt x="2549056" y="1417841"/>
                    </a:cubicBezTo>
                    <a:lnTo>
                      <a:pt x="2549056" y="1017930"/>
                    </a:lnTo>
                    <a:lnTo>
                      <a:pt x="2186253" y="1017930"/>
                    </a:lnTo>
                    <a:cubicBezTo>
                      <a:pt x="2186237" y="1151221"/>
                      <a:pt x="2186237" y="1284555"/>
                      <a:pt x="2186237" y="1417841"/>
                    </a:cubicBezTo>
                    <a:cubicBezTo>
                      <a:pt x="2186237" y="1564131"/>
                      <a:pt x="2067651" y="1682700"/>
                      <a:pt x="1921394" y="1682700"/>
                    </a:cubicBezTo>
                    <a:cubicBezTo>
                      <a:pt x="1775115" y="1682700"/>
                      <a:pt x="1656529" y="1564131"/>
                      <a:pt x="1656529" y="1417841"/>
                    </a:cubicBezTo>
                    <a:lnTo>
                      <a:pt x="1656529" y="1017930"/>
                    </a:lnTo>
                    <a:lnTo>
                      <a:pt x="1293726" y="1017930"/>
                    </a:lnTo>
                    <a:cubicBezTo>
                      <a:pt x="1293710" y="1151221"/>
                      <a:pt x="1293726" y="1284539"/>
                      <a:pt x="1293726" y="1417841"/>
                    </a:cubicBezTo>
                    <a:cubicBezTo>
                      <a:pt x="1293726" y="1490986"/>
                      <a:pt x="1264077" y="1557199"/>
                      <a:pt x="1216149" y="1605128"/>
                    </a:cubicBezTo>
                    <a:lnTo>
                      <a:pt x="1028872" y="1682700"/>
                    </a:lnTo>
                    <a:lnTo>
                      <a:pt x="841580" y="1605122"/>
                    </a:lnTo>
                    <a:cubicBezTo>
                      <a:pt x="793651" y="1557199"/>
                      <a:pt x="764007" y="1490986"/>
                      <a:pt x="764018" y="1417841"/>
                    </a:cubicBezTo>
                    <a:lnTo>
                      <a:pt x="764018" y="1017914"/>
                    </a:lnTo>
                    <a:lnTo>
                      <a:pt x="539645" y="1017930"/>
                    </a:lnTo>
                    <a:cubicBezTo>
                      <a:pt x="695040" y="2793967"/>
                      <a:pt x="850418" y="4570003"/>
                      <a:pt x="1005791" y="6346040"/>
                    </a:cubicBezTo>
                    <a:cubicBezTo>
                      <a:pt x="1018529" y="6491754"/>
                      <a:pt x="910743" y="6620221"/>
                      <a:pt x="765023" y="6632976"/>
                    </a:cubicBezTo>
                    <a:cubicBezTo>
                      <a:pt x="619293" y="6645714"/>
                      <a:pt x="490842" y="6537928"/>
                      <a:pt x="478087" y="6392208"/>
                    </a:cubicBezTo>
                    <a:lnTo>
                      <a:pt x="1023" y="939358"/>
                    </a:lnTo>
                    <a:cubicBezTo>
                      <a:pt x="-11716" y="793639"/>
                      <a:pt x="96076" y="665177"/>
                      <a:pt x="241807" y="652422"/>
                    </a:cubicBezTo>
                    <a:lnTo>
                      <a:pt x="311187" y="674309"/>
                    </a:lnTo>
                    <a:cubicBezTo>
                      <a:pt x="317983" y="665335"/>
                      <a:pt x="326028" y="664770"/>
                      <a:pt x="334193" y="664770"/>
                    </a:cubicBezTo>
                    <a:lnTo>
                      <a:pt x="764018" y="664770"/>
                    </a:lnTo>
                    <a:lnTo>
                      <a:pt x="764018" y="264865"/>
                    </a:lnTo>
                    <a:cubicBezTo>
                      <a:pt x="764018" y="118591"/>
                      <a:pt x="882588" y="0"/>
                      <a:pt x="1028878"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grpSp>
          <p:nvGrpSpPr>
            <p:cNvPr id="5" name="Group 4">
              <a:extLst>
                <a:ext uri="{FF2B5EF4-FFF2-40B4-BE49-F238E27FC236}">
                  <a16:creationId xmlns:a16="http://schemas.microsoft.com/office/drawing/2014/main" id="{D91F9EF7-4F87-415C-8160-7E56B60DA9F9}"/>
                </a:ext>
              </a:extLst>
            </p:cNvPr>
            <p:cNvGrpSpPr/>
            <p:nvPr/>
          </p:nvGrpSpPr>
          <p:grpSpPr>
            <a:xfrm>
              <a:off x="0" y="6374086"/>
              <a:ext cx="11401431" cy="237804"/>
              <a:chOff x="0" y="6374086"/>
              <a:chExt cx="11401431" cy="237804"/>
            </a:xfrm>
          </p:grpSpPr>
          <p:sp>
            <p:nvSpPr>
              <p:cNvPr id="6" name="Rectangle 5">
                <a:extLst>
                  <a:ext uri="{FF2B5EF4-FFF2-40B4-BE49-F238E27FC236}">
                    <a16:creationId xmlns:a16="http://schemas.microsoft.com/office/drawing/2014/main" id="{5AE59EE2-572E-4B51-AE32-612BBCC09DE1}"/>
                  </a:ext>
                </a:extLst>
              </p:cNvPr>
              <p:cNvSpPr/>
              <p:nvPr/>
            </p:nvSpPr>
            <p:spPr>
              <a:xfrm>
                <a:off x="0" y="6566170"/>
                <a:ext cx="11311128" cy="457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7" name="Rectangle 6">
                <a:extLst>
                  <a:ext uri="{FF2B5EF4-FFF2-40B4-BE49-F238E27FC236}">
                    <a16:creationId xmlns:a16="http://schemas.microsoft.com/office/drawing/2014/main" id="{4CB77414-9E89-4E91-A109-7F250477ACA9}"/>
                  </a:ext>
                </a:extLst>
              </p:cNvPr>
              <p:cNvSpPr/>
              <p:nvPr/>
            </p:nvSpPr>
            <p:spPr>
              <a:xfrm>
                <a:off x="11355711" y="6374086"/>
                <a:ext cx="45720" cy="1554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8" name="Block Arc 7">
                <a:extLst>
                  <a:ext uri="{FF2B5EF4-FFF2-40B4-BE49-F238E27FC236}">
                    <a16:creationId xmlns:a16="http://schemas.microsoft.com/office/drawing/2014/main" id="{5F4ACB2E-D9DA-474D-ACD0-6D4C5B5B69E1}"/>
                  </a:ext>
                </a:extLst>
              </p:cNvPr>
              <p:cNvSpPr/>
              <p:nvPr/>
            </p:nvSpPr>
            <p:spPr>
              <a:xfrm>
                <a:off x="11229678" y="6440137"/>
                <a:ext cx="171753" cy="171753"/>
              </a:xfrm>
              <a:prstGeom prst="blockArc">
                <a:avLst>
                  <a:gd name="adj1" fmla="val 21339429"/>
                  <a:gd name="adj2" fmla="val 6091498"/>
                  <a:gd name="adj3" fmla="val 2709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grpSp>
    </p:spTree>
    <p:extLst>
      <p:ext uri="{BB962C8B-B14F-4D97-AF65-F5344CB8AC3E}">
        <p14:creationId xmlns:p14="http://schemas.microsoft.com/office/powerpoint/2010/main" val="3577518678"/>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preserve="1" userDrawn="1">
  <p:cSld name="2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97877960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matchingName="Title and body" type="tx">
  <p:cSld name="Title and body">
    <p:spTree>
      <p:nvGrpSpPr>
        <p:cNvPr id="1" name="Shape 44"/>
        <p:cNvGrpSpPr/>
        <p:nvPr/>
      </p:nvGrpSpPr>
      <p:grpSpPr>
        <a:xfrm>
          <a:off x="0" y="0"/>
          <a:ext cx="0" cy="0"/>
          <a:chOff x="0" y="0"/>
          <a:chExt cx="0" cy="0"/>
        </a:xfrm>
      </p:grpSpPr>
      <p:sp>
        <p:nvSpPr>
          <p:cNvPr id="45" name="Google Shape;45;p4"/>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46" name="Google Shape;46;p4"/>
          <p:cNvSpPr txBox="1">
            <a:spLocks noGrp="1"/>
          </p:cNvSpPr>
          <p:nvPr>
            <p:ph type="body" idx="1"/>
          </p:nvPr>
        </p:nvSpPr>
        <p:spPr>
          <a:xfrm>
            <a:off x="720000" y="1371600"/>
            <a:ext cx="10752000" cy="4766400"/>
          </a:xfrm>
          <a:prstGeom prst="rect">
            <a:avLst/>
          </a:prstGeom>
        </p:spPr>
        <p:txBody>
          <a:bodyPr spcFirstLastPara="1" wrap="square" lIns="91425" tIns="91425" rIns="91425" bIns="91425" anchor="t" anchorCtr="0">
            <a:noAutofit/>
          </a:bodyPr>
          <a:lstStyle>
            <a:lvl1pPr marL="609585" lvl="0" indent="-457189">
              <a:lnSpc>
                <a:spcPct val="100000"/>
              </a:lnSpc>
              <a:spcBef>
                <a:spcPts val="0"/>
              </a:spcBef>
              <a:spcAft>
                <a:spcPts val="0"/>
              </a:spcAft>
              <a:buSzPts val="1800"/>
              <a:buChar char="●"/>
              <a:defRPr sz="1600"/>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grpSp>
        <p:nvGrpSpPr>
          <p:cNvPr id="47" name="Google Shape;47;p4"/>
          <p:cNvGrpSpPr/>
          <p:nvPr/>
        </p:nvGrpSpPr>
        <p:grpSpPr>
          <a:xfrm flipH="1">
            <a:off x="-172999" y="-155066"/>
            <a:ext cx="3578712" cy="2317551"/>
            <a:chOff x="6654501" y="-116300"/>
            <a:chExt cx="2684034" cy="1738163"/>
          </a:xfrm>
        </p:grpSpPr>
        <p:sp>
          <p:nvSpPr>
            <p:cNvPr id="48" name="Google Shape;48;p4"/>
            <p:cNvSpPr/>
            <p:nvPr/>
          </p:nvSpPr>
          <p:spPr>
            <a:xfrm>
              <a:off x="6654501" y="-116300"/>
              <a:ext cx="2684034" cy="1535681"/>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49;p4"/>
            <p:cNvSpPr/>
            <p:nvPr/>
          </p:nvSpPr>
          <p:spPr>
            <a:xfrm rot="5400000" flipH="1">
              <a:off x="8050932" y="-354518"/>
              <a:ext cx="808131" cy="1493289"/>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50;p4"/>
            <p:cNvSpPr/>
            <p:nvPr/>
          </p:nvSpPr>
          <p:spPr>
            <a:xfrm rot="10800000">
              <a:off x="7613850" y="-116300"/>
              <a:ext cx="1724676" cy="736904"/>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51;p4"/>
            <p:cNvSpPr/>
            <p:nvPr/>
          </p:nvSpPr>
          <p:spPr>
            <a:xfrm>
              <a:off x="7365463" y="107038"/>
              <a:ext cx="163500" cy="1635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52;p4"/>
            <p:cNvSpPr/>
            <p:nvPr/>
          </p:nvSpPr>
          <p:spPr>
            <a:xfrm>
              <a:off x="8469625" y="775288"/>
              <a:ext cx="98400" cy="98700"/>
            </a:xfrm>
            <a:prstGeom prst="ellipse">
              <a:avLst/>
            </a:pr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53;p4"/>
            <p:cNvSpPr/>
            <p:nvPr/>
          </p:nvSpPr>
          <p:spPr>
            <a:xfrm>
              <a:off x="8942775" y="1523163"/>
              <a:ext cx="98400" cy="98700"/>
            </a:xfrm>
            <a:prstGeom prst="ellipse">
              <a:avLst/>
            </a:pr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4" name="Google Shape;54;p4"/>
          <p:cNvGrpSpPr/>
          <p:nvPr/>
        </p:nvGrpSpPr>
        <p:grpSpPr>
          <a:xfrm>
            <a:off x="9075868" y="-155066"/>
            <a:ext cx="3578712" cy="2317551"/>
            <a:chOff x="6654501" y="-116300"/>
            <a:chExt cx="2684034" cy="1738163"/>
          </a:xfrm>
        </p:grpSpPr>
        <p:sp>
          <p:nvSpPr>
            <p:cNvPr id="55" name="Google Shape;55;p4"/>
            <p:cNvSpPr/>
            <p:nvPr/>
          </p:nvSpPr>
          <p:spPr>
            <a:xfrm>
              <a:off x="6654501" y="-116300"/>
              <a:ext cx="2684034" cy="1535681"/>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56;p4"/>
            <p:cNvSpPr/>
            <p:nvPr/>
          </p:nvSpPr>
          <p:spPr>
            <a:xfrm rot="5400000" flipH="1">
              <a:off x="8050932" y="-354518"/>
              <a:ext cx="808131" cy="1493289"/>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57;p4"/>
            <p:cNvSpPr/>
            <p:nvPr/>
          </p:nvSpPr>
          <p:spPr>
            <a:xfrm rot="10800000">
              <a:off x="7613850" y="-116300"/>
              <a:ext cx="1724676" cy="736904"/>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58;p4"/>
            <p:cNvSpPr/>
            <p:nvPr/>
          </p:nvSpPr>
          <p:spPr>
            <a:xfrm>
              <a:off x="7365463" y="107038"/>
              <a:ext cx="163500" cy="1635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59;p4"/>
            <p:cNvSpPr/>
            <p:nvPr/>
          </p:nvSpPr>
          <p:spPr>
            <a:xfrm>
              <a:off x="8469625" y="775288"/>
              <a:ext cx="98400" cy="98700"/>
            </a:xfrm>
            <a:prstGeom prst="ellipse">
              <a:avLst/>
            </a:pr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60;p4"/>
            <p:cNvSpPr/>
            <p:nvPr/>
          </p:nvSpPr>
          <p:spPr>
            <a:xfrm>
              <a:off x="8942775" y="1523163"/>
              <a:ext cx="98400" cy="98700"/>
            </a:xfrm>
            <a:prstGeom prst="ellipse">
              <a:avLst/>
            </a:pr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953931173"/>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showMasterSp="0" userDrawn="1">
  <p:cSld name="Agenda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912803719"/>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userDrawn="1">
  <p:cSld name="Contents slide layou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B22C4117-2946-4CAF-A97C-C090DC94FE14}"/>
              </a:ext>
            </a:extLst>
          </p:cNvPr>
          <p:cNvSpPr/>
          <p:nvPr userDrawn="1"/>
        </p:nvSpPr>
        <p:spPr>
          <a:xfrm>
            <a:off x="1" y="0"/>
            <a:ext cx="12192000" cy="6858000"/>
          </a:xfrm>
          <a:prstGeom prst="rect">
            <a:avLst/>
          </a:prstGeom>
          <a:solidFill>
            <a:schemeClr val="accent4">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2147828081"/>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preserve="1" userDrawn="1">
  <p:cSld name="2_Style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033164312"/>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showMasterSp="0" preserve="1" userDrawn="1">
  <p:cSld name="1_Style slide layou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7FA6D39-9DFD-4F67-94B9-4D1042BB365A}"/>
              </a:ext>
            </a:extLst>
          </p:cNvPr>
          <p:cNvSpPr/>
          <p:nvPr userDrawn="1"/>
        </p:nvSpPr>
        <p:spPr>
          <a:xfrm>
            <a:off x="0" y="0"/>
            <a:ext cx="12192000" cy="6858000"/>
          </a:xfrm>
          <a:prstGeom prst="rect">
            <a:avLst/>
          </a:prstGeom>
          <a:solidFill>
            <a:schemeClr val="bg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3453088545"/>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showMasterSp="0" preserve="1" userDrawn="1">
  <p:cSld name="4_Style slide layout">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C4437516-06DB-4972-90D9-3F56529C786D}"/>
              </a:ext>
            </a:extLst>
          </p:cNvPr>
          <p:cNvSpPr/>
          <p:nvPr userDrawn="1"/>
        </p:nvSpPr>
        <p:spPr>
          <a:xfrm>
            <a:off x="0" y="0"/>
            <a:ext cx="9569302" cy="6858000"/>
          </a:xfrm>
          <a:custGeom>
            <a:avLst/>
            <a:gdLst>
              <a:gd name="connsiteX0" fmla="*/ 0 w 9703610"/>
              <a:gd name="connsiteY0" fmla="*/ 0 h 6858000"/>
              <a:gd name="connsiteX1" fmla="*/ 5546070 w 9703610"/>
              <a:gd name="connsiteY1" fmla="*/ 0 h 6858000"/>
              <a:gd name="connsiteX2" fmla="*/ 9703610 w 9703610"/>
              <a:gd name="connsiteY2" fmla="*/ 6858000 h 6858000"/>
              <a:gd name="connsiteX3" fmla="*/ 0 w 970361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9703610" h="6858000">
                <a:moveTo>
                  <a:pt x="0" y="0"/>
                </a:moveTo>
                <a:lnTo>
                  <a:pt x="5546070" y="0"/>
                </a:lnTo>
                <a:lnTo>
                  <a:pt x="9703610" y="6858000"/>
                </a:lnTo>
                <a:lnTo>
                  <a:pt x="0" y="6858000"/>
                </a:lnTo>
                <a:close/>
              </a:path>
            </a:pathLst>
          </a:custGeom>
          <a:solidFill>
            <a:schemeClr val="accent1">
              <a:alpha val="1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1454459967"/>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showMasterSp="0" preserve="1" userDrawn="1">
  <p:cSld name="3_Style slide layout">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F246FC87-D219-463B-8334-E16E14819052}"/>
              </a:ext>
            </a:extLst>
          </p:cNvPr>
          <p:cNvSpPr>
            <a:spLocks noGrp="1"/>
          </p:cNvSpPr>
          <p:nvPr>
            <p:ph type="pic" idx="12" hasCustomPrompt="1"/>
          </p:nvPr>
        </p:nvSpPr>
        <p:spPr>
          <a:xfrm>
            <a:off x="9178591" y="1010532"/>
            <a:ext cx="2286000" cy="2743200"/>
          </a:xfrm>
          <a:prstGeom prst="rect">
            <a:avLst/>
          </a:prstGeom>
          <a:solidFill>
            <a:schemeClr val="bg1">
              <a:lumMod val="95000"/>
            </a:schemeClr>
          </a:solidFill>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t>
            </a:r>
            <a:endParaRPr lang="ko-KR" altLang="en-US"/>
          </a:p>
        </p:txBody>
      </p:sp>
      <p:sp>
        <p:nvSpPr>
          <p:cNvPr id="3" name="Picture Placeholder 2">
            <a:extLst>
              <a:ext uri="{FF2B5EF4-FFF2-40B4-BE49-F238E27FC236}">
                <a16:creationId xmlns:a16="http://schemas.microsoft.com/office/drawing/2014/main" id="{608C9F45-5627-4842-A3EA-25038EF99EC8}"/>
              </a:ext>
            </a:extLst>
          </p:cNvPr>
          <p:cNvSpPr>
            <a:spLocks noGrp="1"/>
          </p:cNvSpPr>
          <p:nvPr>
            <p:ph type="pic" idx="13" hasCustomPrompt="1"/>
          </p:nvPr>
        </p:nvSpPr>
        <p:spPr>
          <a:xfrm>
            <a:off x="6186490" y="1010532"/>
            <a:ext cx="2286000" cy="2743200"/>
          </a:xfrm>
          <a:prstGeom prst="rect">
            <a:avLst/>
          </a:prstGeom>
          <a:solidFill>
            <a:schemeClr val="bg1">
              <a:lumMod val="95000"/>
            </a:schemeClr>
          </a:solidFill>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t>
            </a:r>
            <a:endParaRPr lang="ko-KR" altLang="en-US"/>
          </a:p>
        </p:txBody>
      </p:sp>
    </p:spTree>
    <p:extLst>
      <p:ext uri="{BB962C8B-B14F-4D97-AF65-F5344CB8AC3E}">
        <p14:creationId xmlns:p14="http://schemas.microsoft.com/office/powerpoint/2010/main" val="744778661"/>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showMasterSp="0" preserve="1" userDrawn="1">
  <p:cSld name="Image Layout">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4E14D27-AD6A-4547-8A35-F0A6A7B2B893}"/>
              </a:ext>
            </a:extLst>
          </p:cNvPr>
          <p:cNvGrpSpPr/>
          <p:nvPr userDrawn="1"/>
        </p:nvGrpSpPr>
        <p:grpSpPr>
          <a:xfrm>
            <a:off x="739019" y="1801308"/>
            <a:ext cx="2251389" cy="4202048"/>
            <a:chOff x="3501573" y="3178068"/>
            <a:chExt cx="1340594" cy="2737840"/>
          </a:xfrm>
        </p:grpSpPr>
        <p:sp>
          <p:nvSpPr>
            <p:cNvPr id="4" name="Freeform: Shape 3">
              <a:extLst>
                <a:ext uri="{FF2B5EF4-FFF2-40B4-BE49-F238E27FC236}">
                  <a16:creationId xmlns:a16="http://schemas.microsoft.com/office/drawing/2014/main" id="{1FFFD2AF-5064-446A-95B2-FCACE1D003DC}"/>
                </a:ext>
              </a:extLst>
            </p:cNvPr>
            <p:cNvSpPr/>
            <p:nvPr/>
          </p:nvSpPr>
          <p:spPr>
            <a:xfrm>
              <a:off x="3504728" y="3612346"/>
              <a:ext cx="62939" cy="220286"/>
            </a:xfrm>
            <a:custGeom>
              <a:avLst/>
              <a:gdLst>
                <a:gd name="connsiteX0" fmla="*/ 12859 w 19050"/>
                <a:gd name="connsiteY0" fmla="*/ 68104 h 66675"/>
                <a:gd name="connsiteX1" fmla="*/ 12859 w 19050"/>
                <a:gd name="connsiteY1" fmla="*/ 68104 h 66675"/>
                <a:gd name="connsiteX2" fmla="*/ 7144 w 19050"/>
                <a:gd name="connsiteY2" fmla="*/ 62389 h 66675"/>
                <a:gd name="connsiteX3" fmla="*/ 7144 w 19050"/>
                <a:gd name="connsiteY3" fmla="*/ 12859 h 66675"/>
                <a:gd name="connsiteX4" fmla="*/ 12859 w 19050"/>
                <a:gd name="connsiteY4" fmla="*/ 7144 h 66675"/>
                <a:gd name="connsiteX5" fmla="*/ 12859 w 19050"/>
                <a:gd name="connsiteY5" fmla="*/ 7144 h 66675"/>
                <a:gd name="connsiteX6" fmla="*/ 18574 w 19050"/>
                <a:gd name="connsiteY6" fmla="*/ 12859 h 66675"/>
                <a:gd name="connsiteX7" fmla="*/ 18574 w 19050"/>
                <a:gd name="connsiteY7" fmla="*/ 62389 h 66675"/>
                <a:gd name="connsiteX8" fmla="*/ 12859 w 19050"/>
                <a:gd name="connsiteY8" fmla="*/ 6810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66675">
                  <a:moveTo>
                    <a:pt x="12859" y="68104"/>
                  </a:moveTo>
                  <a:lnTo>
                    <a:pt x="12859" y="68104"/>
                  </a:lnTo>
                  <a:cubicBezTo>
                    <a:pt x="10001" y="68104"/>
                    <a:pt x="7144" y="65246"/>
                    <a:pt x="7144" y="62389"/>
                  </a:cubicBezTo>
                  <a:lnTo>
                    <a:pt x="7144" y="12859"/>
                  </a:lnTo>
                  <a:cubicBezTo>
                    <a:pt x="7144" y="10001"/>
                    <a:pt x="10001" y="7144"/>
                    <a:pt x="12859" y="7144"/>
                  </a:cubicBezTo>
                  <a:lnTo>
                    <a:pt x="12859" y="7144"/>
                  </a:lnTo>
                  <a:cubicBezTo>
                    <a:pt x="15716" y="7144"/>
                    <a:pt x="18574" y="10001"/>
                    <a:pt x="18574" y="12859"/>
                  </a:cubicBezTo>
                  <a:lnTo>
                    <a:pt x="18574" y="62389"/>
                  </a:lnTo>
                  <a:cubicBezTo>
                    <a:pt x="18574" y="65246"/>
                    <a:pt x="15716" y="68104"/>
                    <a:pt x="12859" y="68104"/>
                  </a:cubicBezTo>
                  <a:close/>
                </a:path>
              </a:pathLst>
            </a:custGeom>
            <a:solidFill>
              <a:srgbClr val="808080"/>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5" name="Freeform: Shape 4">
              <a:extLst>
                <a:ext uri="{FF2B5EF4-FFF2-40B4-BE49-F238E27FC236}">
                  <a16:creationId xmlns:a16="http://schemas.microsoft.com/office/drawing/2014/main" id="{CED64445-B2E0-4D7E-8491-252F042F0F6D}"/>
                </a:ext>
              </a:extLst>
            </p:cNvPr>
            <p:cNvSpPr/>
            <p:nvPr/>
          </p:nvSpPr>
          <p:spPr>
            <a:xfrm>
              <a:off x="3501573" y="3832632"/>
              <a:ext cx="62939" cy="220286"/>
            </a:xfrm>
            <a:custGeom>
              <a:avLst/>
              <a:gdLst>
                <a:gd name="connsiteX0" fmla="*/ 12859 w 19050"/>
                <a:gd name="connsiteY0" fmla="*/ 68104 h 66675"/>
                <a:gd name="connsiteX1" fmla="*/ 12859 w 19050"/>
                <a:gd name="connsiteY1" fmla="*/ 68104 h 66675"/>
                <a:gd name="connsiteX2" fmla="*/ 7144 w 19050"/>
                <a:gd name="connsiteY2" fmla="*/ 62389 h 66675"/>
                <a:gd name="connsiteX3" fmla="*/ 7144 w 19050"/>
                <a:gd name="connsiteY3" fmla="*/ 12859 h 66675"/>
                <a:gd name="connsiteX4" fmla="*/ 12859 w 19050"/>
                <a:gd name="connsiteY4" fmla="*/ 7144 h 66675"/>
                <a:gd name="connsiteX5" fmla="*/ 12859 w 19050"/>
                <a:gd name="connsiteY5" fmla="*/ 7144 h 66675"/>
                <a:gd name="connsiteX6" fmla="*/ 18574 w 19050"/>
                <a:gd name="connsiteY6" fmla="*/ 12859 h 66675"/>
                <a:gd name="connsiteX7" fmla="*/ 18574 w 19050"/>
                <a:gd name="connsiteY7" fmla="*/ 62389 h 66675"/>
                <a:gd name="connsiteX8" fmla="*/ 12859 w 19050"/>
                <a:gd name="connsiteY8" fmla="*/ 6810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66675">
                  <a:moveTo>
                    <a:pt x="12859" y="68104"/>
                  </a:moveTo>
                  <a:lnTo>
                    <a:pt x="12859" y="68104"/>
                  </a:lnTo>
                  <a:cubicBezTo>
                    <a:pt x="10001" y="68104"/>
                    <a:pt x="7144" y="65246"/>
                    <a:pt x="7144" y="62389"/>
                  </a:cubicBezTo>
                  <a:lnTo>
                    <a:pt x="7144" y="12859"/>
                  </a:lnTo>
                  <a:cubicBezTo>
                    <a:pt x="7144" y="10001"/>
                    <a:pt x="10001" y="7144"/>
                    <a:pt x="12859" y="7144"/>
                  </a:cubicBezTo>
                  <a:lnTo>
                    <a:pt x="12859" y="7144"/>
                  </a:lnTo>
                  <a:cubicBezTo>
                    <a:pt x="15716" y="7144"/>
                    <a:pt x="18574" y="10001"/>
                    <a:pt x="18574" y="12859"/>
                  </a:cubicBezTo>
                  <a:lnTo>
                    <a:pt x="18574" y="62389"/>
                  </a:lnTo>
                  <a:cubicBezTo>
                    <a:pt x="18574" y="65246"/>
                    <a:pt x="15716" y="68104"/>
                    <a:pt x="12859" y="68104"/>
                  </a:cubicBezTo>
                  <a:close/>
                </a:path>
              </a:pathLst>
            </a:custGeom>
            <a:solidFill>
              <a:srgbClr val="808080"/>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6" name="Freeform: Shape 5">
              <a:extLst>
                <a:ext uri="{FF2B5EF4-FFF2-40B4-BE49-F238E27FC236}">
                  <a16:creationId xmlns:a16="http://schemas.microsoft.com/office/drawing/2014/main" id="{BA429A64-82C5-47BC-985E-3FDFE804E532}"/>
                </a:ext>
              </a:extLst>
            </p:cNvPr>
            <p:cNvSpPr/>
            <p:nvPr/>
          </p:nvSpPr>
          <p:spPr>
            <a:xfrm>
              <a:off x="4776089" y="3829487"/>
              <a:ext cx="62939" cy="220286"/>
            </a:xfrm>
            <a:custGeom>
              <a:avLst/>
              <a:gdLst>
                <a:gd name="connsiteX0" fmla="*/ 12859 w 19050"/>
                <a:gd name="connsiteY0" fmla="*/ 68104 h 66675"/>
                <a:gd name="connsiteX1" fmla="*/ 12859 w 19050"/>
                <a:gd name="connsiteY1" fmla="*/ 68104 h 66675"/>
                <a:gd name="connsiteX2" fmla="*/ 7144 w 19050"/>
                <a:gd name="connsiteY2" fmla="*/ 62389 h 66675"/>
                <a:gd name="connsiteX3" fmla="*/ 7144 w 19050"/>
                <a:gd name="connsiteY3" fmla="*/ 12859 h 66675"/>
                <a:gd name="connsiteX4" fmla="*/ 12859 w 19050"/>
                <a:gd name="connsiteY4" fmla="*/ 7144 h 66675"/>
                <a:gd name="connsiteX5" fmla="*/ 12859 w 19050"/>
                <a:gd name="connsiteY5" fmla="*/ 7144 h 66675"/>
                <a:gd name="connsiteX6" fmla="*/ 18574 w 19050"/>
                <a:gd name="connsiteY6" fmla="*/ 12859 h 66675"/>
                <a:gd name="connsiteX7" fmla="*/ 18574 w 19050"/>
                <a:gd name="connsiteY7" fmla="*/ 62389 h 66675"/>
                <a:gd name="connsiteX8" fmla="*/ 12859 w 19050"/>
                <a:gd name="connsiteY8" fmla="*/ 6810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66675">
                  <a:moveTo>
                    <a:pt x="12859" y="68104"/>
                  </a:moveTo>
                  <a:lnTo>
                    <a:pt x="12859" y="68104"/>
                  </a:lnTo>
                  <a:cubicBezTo>
                    <a:pt x="10001" y="68104"/>
                    <a:pt x="7144" y="65246"/>
                    <a:pt x="7144" y="62389"/>
                  </a:cubicBezTo>
                  <a:lnTo>
                    <a:pt x="7144" y="12859"/>
                  </a:lnTo>
                  <a:cubicBezTo>
                    <a:pt x="7144" y="10001"/>
                    <a:pt x="10001" y="7144"/>
                    <a:pt x="12859" y="7144"/>
                  </a:cubicBezTo>
                  <a:lnTo>
                    <a:pt x="12859" y="7144"/>
                  </a:lnTo>
                  <a:cubicBezTo>
                    <a:pt x="15716" y="7144"/>
                    <a:pt x="18574" y="10001"/>
                    <a:pt x="18574" y="12859"/>
                  </a:cubicBezTo>
                  <a:lnTo>
                    <a:pt x="18574" y="62389"/>
                  </a:lnTo>
                  <a:cubicBezTo>
                    <a:pt x="19526" y="65246"/>
                    <a:pt x="16669" y="68104"/>
                    <a:pt x="12859" y="68104"/>
                  </a:cubicBezTo>
                  <a:close/>
                </a:path>
              </a:pathLst>
            </a:custGeom>
            <a:solidFill>
              <a:srgbClr val="808080"/>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7" name="Freeform: Shape 6">
              <a:extLst>
                <a:ext uri="{FF2B5EF4-FFF2-40B4-BE49-F238E27FC236}">
                  <a16:creationId xmlns:a16="http://schemas.microsoft.com/office/drawing/2014/main" id="{D8DF180B-C394-4B18-8CF3-2228F33ED174}"/>
                </a:ext>
              </a:extLst>
            </p:cNvPr>
            <p:cNvSpPr/>
            <p:nvPr/>
          </p:nvSpPr>
          <p:spPr>
            <a:xfrm>
              <a:off x="3520451" y="3178068"/>
              <a:ext cx="1321716" cy="2737840"/>
            </a:xfrm>
            <a:custGeom>
              <a:avLst/>
              <a:gdLst>
                <a:gd name="connsiteX0" fmla="*/ 350044 w 400050"/>
                <a:gd name="connsiteY0" fmla="*/ 7144 h 828675"/>
                <a:gd name="connsiteX1" fmla="*/ 53816 w 400050"/>
                <a:gd name="connsiteY1" fmla="*/ 7144 h 828675"/>
                <a:gd name="connsiteX2" fmla="*/ 7144 w 400050"/>
                <a:gd name="connsiteY2" fmla="*/ 53816 h 828675"/>
                <a:gd name="connsiteX3" fmla="*/ 7144 w 400050"/>
                <a:gd name="connsiteY3" fmla="*/ 781526 h 828675"/>
                <a:gd name="connsiteX4" fmla="*/ 53816 w 400050"/>
                <a:gd name="connsiteY4" fmla="*/ 828199 h 828675"/>
                <a:gd name="connsiteX5" fmla="*/ 350044 w 400050"/>
                <a:gd name="connsiteY5" fmla="*/ 828199 h 828675"/>
                <a:gd name="connsiteX6" fmla="*/ 396716 w 400050"/>
                <a:gd name="connsiteY6" fmla="*/ 781526 h 828675"/>
                <a:gd name="connsiteX7" fmla="*/ 396716 w 400050"/>
                <a:gd name="connsiteY7" fmla="*/ 53816 h 828675"/>
                <a:gd name="connsiteX8" fmla="*/ 350044 w 400050"/>
                <a:gd name="connsiteY8" fmla="*/ 7144 h 82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0050" h="828675">
                  <a:moveTo>
                    <a:pt x="350044" y="7144"/>
                  </a:moveTo>
                  <a:lnTo>
                    <a:pt x="53816" y="7144"/>
                  </a:lnTo>
                  <a:cubicBezTo>
                    <a:pt x="28099" y="7144"/>
                    <a:pt x="7144" y="28099"/>
                    <a:pt x="7144" y="53816"/>
                  </a:cubicBezTo>
                  <a:lnTo>
                    <a:pt x="7144" y="781526"/>
                  </a:lnTo>
                  <a:cubicBezTo>
                    <a:pt x="7144" y="807244"/>
                    <a:pt x="28099" y="828199"/>
                    <a:pt x="53816" y="828199"/>
                  </a:cubicBezTo>
                  <a:lnTo>
                    <a:pt x="350044" y="828199"/>
                  </a:lnTo>
                  <a:cubicBezTo>
                    <a:pt x="375761" y="828199"/>
                    <a:pt x="396716" y="807244"/>
                    <a:pt x="396716" y="781526"/>
                  </a:cubicBezTo>
                  <a:lnTo>
                    <a:pt x="396716" y="53816"/>
                  </a:lnTo>
                  <a:cubicBezTo>
                    <a:pt x="396716" y="28099"/>
                    <a:pt x="375761" y="7144"/>
                    <a:pt x="350044" y="7144"/>
                  </a:cubicBezTo>
                  <a:close/>
                </a:path>
              </a:pathLst>
            </a:custGeom>
            <a:solidFill>
              <a:srgbClr val="808080"/>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8" name="Freeform: Shape 7">
              <a:extLst>
                <a:ext uri="{FF2B5EF4-FFF2-40B4-BE49-F238E27FC236}">
                  <a16:creationId xmlns:a16="http://schemas.microsoft.com/office/drawing/2014/main" id="{8B1C391E-60EC-4442-81F5-E5BD8E5FB94B}"/>
                </a:ext>
              </a:extLst>
            </p:cNvPr>
            <p:cNvSpPr/>
            <p:nvPr/>
          </p:nvSpPr>
          <p:spPr>
            <a:xfrm>
              <a:off x="3529897" y="3190652"/>
              <a:ext cx="1290246" cy="2706371"/>
            </a:xfrm>
            <a:custGeom>
              <a:avLst/>
              <a:gdLst>
                <a:gd name="connsiteX0" fmla="*/ 345281 w 390525"/>
                <a:gd name="connsiteY0" fmla="*/ 7144 h 819150"/>
                <a:gd name="connsiteX1" fmla="*/ 52864 w 390525"/>
                <a:gd name="connsiteY1" fmla="*/ 7144 h 819150"/>
                <a:gd name="connsiteX2" fmla="*/ 7144 w 390525"/>
                <a:gd name="connsiteY2" fmla="*/ 52864 h 819150"/>
                <a:gd name="connsiteX3" fmla="*/ 7144 w 390525"/>
                <a:gd name="connsiteY3" fmla="*/ 772954 h 819150"/>
                <a:gd name="connsiteX4" fmla="*/ 52864 w 390525"/>
                <a:gd name="connsiteY4" fmla="*/ 818674 h 819150"/>
                <a:gd name="connsiteX5" fmla="*/ 345281 w 390525"/>
                <a:gd name="connsiteY5" fmla="*/ 818674 h 819150"/>
                <a:gd name="connsiteX6" fmla="*/ 391001 w 390525"/>
                <a:gd name="connsiteY6" fmla="*/ 772954 h 819150"/>
                <a:gd name="connsiteX7" fmla="*/ 391001 w 390525"/>
                <a:gd name="connsiteY7" fmla="*/ 52864 h 819150"/>
                <a:gd name="connsiteX8" fmla="*/ 345281 w 390525"/>
                <a:gd name="connsiteY8" fmla="*/ 7144 h 81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525" h="819150">
                  <a:moveTo>
                    <a:pt x="345281" y="7144"/>
                  </a:moveTo>
                  <a:lnTo>
                    <a:pt x="52864" y="7144"/>
                  </a:lnTo>
                  <a:cubicBezTo>
                    <a:pt x="27146" y="7144"/>
                    <a:pt x="7144" y="27146"/>
                    <a:pt x="7144" y="52864"/>
                  </a:cubicBezTo>
                  <a:lnTo>
                    <a:pt x="7144" y="772954"/>
                  </a:lnTo>
                  <a:cubicBezTo>
                    <a:pt x="7144" y="798671"/>
                    <a:pt x="27146" y="818674"/>
                    <a:pt x="52864" y="818674"/>
                  </a:cubicBezTo>
                  <a:lnTo>
                    <a:pt x="345281" y="818674"/>
                  </a:lnTo>
                  <a:cubicBezTo>
                    <a:pt x="370999" y="818674"/>
                    <a:pt x="391001" y="798671"/>
                    <a:pt x="391001" y="772954"/>
                  </a:cubicBezTo>
                  <a:lnTo>
                    <a:pt x="391001" y="52864"/>
                  </a:lnTo>
                  <a:cubicBezTo>
                    <a:pt x="391001" y="28099"/>
                    <a:pt x="370046" y="7144"/>
                    <a:pt x="345281" y="7144"/>
                  </a:cubicBezTo>
                  <a:close/>
                </a:path>
              </a:pathLst>
            </a:custGeom>
            <a:solidFill>
              <a:srgbClr val="1A1A1A"/>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9" name="Freeform: Shape 8">
              <a:extLst>
                <a:ext uri="{FF2B5EF4-FFF2-40B4-BE49-F238E27FC236}">
                  <a16:creationId xmlns:a16="http://schemas.microsoft.com/office/drawing/2014/main" id="{E1042DFF-AC0C-4A34-B83D-F94290F8566A}"/>
                </a:ext>
              </a:extLst>
            </p:cNvPr>
            <p:cNvSpPr/>
            <p:nvPr/>
          </p:nvSpPr>
          <p:spPr>
            <a:xfrm>
              <a:off x="3627447" y="3596610"/>
              <a:ext cx="1101430" cy="1951104"/>
            </a:xfrm>
            <a:custGeom>
              <a:avLst/>
              <a:gdLst>
                <a:gd name="connsiteX0" fmla="*/ 7144 w 333375"/>
                <a:gd name="connsiteY0" fmla="*/ 7144 h 590550"/>
                <a:gd name="connsiteX1" fmla="*/ 331946 w 333375"/>
                <a:gd name="connsiteY1" fmla="*/ 7144 h 590550"/>
                <a:gd name="connsiteX2" fmla="*/ 331946 w 333375"/>
                <a:gd name="connsiteY2" fmla="*/ 586264 h 590550"/>
                <a:gd name="connsiteX3" fmla="*/ 7144 w 333375"/>
                <a:gd name="connsiteY3" fmla="*/ 586264 h 590550"/>
              </a:gdLst>
              <a:ahLst/>
              <a:cxnLst>
                <a:cxn ang="0">
                  <a:pos x="connsiteX0" y="connsiteY0"/>
                </a:cxn>
                <a:cxn ang="0">
                  <a:pos x="connsiteX1" y="connsiteY1"/>
                </a:cxn>
                <a:cxn ang="0">
                  <a:pos x="connsiteX2" y="connsiteY2"/>
                </a:cxn>
                <a:cxn ang="0">
                  <a:pos x="connsiteX3" y="connsiteY3"/>
                </a:cxn>
              </a:cxnLst>
              <a:rect l="l" t="t" r="r" b="b"/>
              <a:pathLst>
                <a:path w="333375" h="590550">
                  <a:moveTo>
                    <a:pt x="7144" y="7144"/>
                  </a:moveTo>
                  <a:lnTo>
                    <a:pt x="331946" y="7144"/>
                  </a:lnTo>
                  <a:lnTo>
                    <a:pt x="331946" y="586264"/>
                  </a:lnTo>
                  <a:lnTo>
                    <a:pt x="7144" y="586264"/>
                  </a:lnTo>
                  <a:close/>
                </a:path>
              </a:pathLst>
            </a:custGeom>
            <a:solidFill>
              <a:schemeClr val="bg1">
                <a:lumMod val="95000"/>
              </a:schemeClr>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nvGrpSpPr>
            <p:cNvPr id="10" name="Group 9">
              <a:extLst>
                <a:ext uri="{FF2B5EF4-FFF2-40B4-BE49-F238E27FC236}">
                  <a16:creationId xmlns:a16="http://schemas.microsoft.com/office/drawing/2014/main" id="{4033404E-34F2-4512-89D1-3226AA01335F}"/>
                </a:ext>
              </a:extLst>
            </p:cNvPr>
            <p:cNvGrpSpPr/>
            <p:nvPr/>
          </p:nvGrpSpPr>
          <p:grpSpPr>
            <a:xfrm>
              <a:off x="4088508" y="5635852"/>
              <a:ext cx="173080" cy="173080"/>
              <a:chOff x="6768665" y="6038214"/>
              <a:chExt cx="147968" cy="147968"/>
            </a:xfrm>
          </p:grpSpPr>
          <p:sp>
            <p:nvSpPr>
              <p:cNvPr id="14" name="Oval 13">
                <a:extLst>
                  <a:ext uri="{FF2B5EF4-FFF2-40B4-BE49-F238E27FC236}">
                    <a16:creationId xmlns:a16="http://schemas.microsoft.com/office/drawing/2014/main" id="{C419DFAD-C059-430D-B51F-48079403ED7B}"/>
                  </a:ext>
                </a:extLst>
              </p:cNvPr>
              <p:cNvSpPr/>
              <p:nvPr/>
            </p:nvSpPr>
            <p:spPr>
              <a:xfrm>
                <a:off x="6768665" y="6038214"/>
                <a:ext cx="147968" cy="147968"/>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5" name="Oval 14">
                <a:extLst>
                  <a:ext uri="{FF2B5EF4-FFF2-40B4-BE49-F238E27FC236}">
                    <a16:creationId xmlns:a16="http://schemas.microsoft.com/office/drawing/2014/main" id="{4BAE4FA9-2632-4576-9E0A-CDF8B2A15BA5}"/>
                  </a:ext>
                </a:extLst>
              </p:cNvPr>
              <p:cNvSpPr/>
              <p:nvPr/>
            </p:nvSpPr>
            <p:spPr>
              <a:xfrm>
                <a:off x="6802088" y="6071634"/>
                <a:ext cx="81180" cy="8118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11" name="Freeform: Shape 10">
              <a:extLst>
                <a:ext uri="{FF2B5EF4-FFF2-40B4-BE49-F238E27FC236}">
                  <a16:creationId xmlns:a16="http://schemas.microsoft.com/office/drawing/2014/main" id="{4B70F8A7-6A5E-4962-A676-F6F37304642E}"/>
                </a:ext>
              </a:extLst>
            </p:cNvPr>
            <p:cNvSpPr/>
            <p:nvPr/>
          </p:nvSpPr>
          <p:spPr>
            <a:xfrm>
              <a:off x="3821102" y="3628406"/>
              <a:ext cx="906450" cy="1887518"/>
            </a:xfrm>
            <a:custGeom>
              <a:avLst/>
              <a:gdLst>
                <a:gd name="connsiteX0" fmla="*/ 614149 w 1119116"/>
                <a:gd name="connsiteY0" fmla="*/ 0 h 2330356"/>
                <a:gd name="connsiteX1" fmla="*/ 1115704 w 1119116"/>
                <a:gd name="connsiteY1" fmla="*/ 6824 h 2330356"/>
                <a:gd name="connsiteX2" fmla="*/ 1119116 w 1119116"/>
                <a:gd name="connsiteY2" fmla="*/ 2330356 h 2330356"/>
                <a:gd name="connsiteX3" fmla="*/ 0 w 1119116"/>
                <a:gd name="connsiteY3" fmla="*/ 2330356 h 2330356"/>
                <a:gd name="connsiteX4" fmla="*/ 614149 w 1119116"/>
                <a:gd name="connsiteY4" fmla="*/ 0 h 2330356"/>
                <a:gd name="connsiteX0" fmla="*/ 614149 w 1119116"/>
                <a:gd name="connsiteY0" fmla="*/ 0 h 2330356"/>
                <a:gd name="connsiteX1" fmla="*/ 1115704 w 1119116"/>
                <a:gd name="connsiteY1" fmla="*/ 3412 h 2330356"/>
                <a:gd name="connsiteX2" fmla="*/ 1119116 w 1119116"/>
                <a:gd name="connsiteY2" fmla="*/ 2330356 h 2330356"/>
                <a:gd name="connsiteX3" fmla="*/ 0 w 1119116"/>
                <a:gd name="connsiteY3" fmla="*/ 2330356 h 2330356"/>
                <a:gd name="connsiteX4" fmla="*/ 614149 w 1119116"/>
                <a:gd name="connsiteY4" fmla="*/ 0 h 2330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9116" h="2330356">
                  <a:moveTo>
                    <a:pt x="614149" y="0"/>
                  </a:moveTo>
                  <a:lnTo>
                    <a:pt x="1115704" y="3412"/>
                  </a:lnTo>
                  <a:cubicBezTo>
                    <a:pt x="1116841" y="777923"/>
                    <a:pt x="1117979" y="1555845"/>
                    <a:pt x="1119116" y="2330356"/>
                  </a:cubicBezTo>
                  <a:lnTo>
                    <a:pt x="0" y="2330356"/>
                  </a:lnTo>
                  <a:lnTo>
                    <a:pt x="614149" y="0"/>
                  </a:lnTo>
                  <a:close/>
                </a:path>
              </a:pathLst>
            </a:custGeom>
            <a:solidFill>
              <a:srgbClr val="999999">
                <a:alpha val="10000"/>
              </a:srgb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12" name="Rectangle: Rounded Corners 11">
              <a:extLst>
                <a:ext uri="{FF2B5EF4-FFF2-40B4-BE49-F238E27FC236}">
                  <a16:creationId xmlns:a16="http://schemas.microsoft.com/office/drawing/2014/main" id="{FE8FB11B-C9EA-4E18-89D9-555C50D3B3E9}"/>
                </a:ext>
              </a:extLst>
            </p:cNvPr>
            <p:cNvSpPr/>
            <p:nvPr/>
          </p:nvSpPr>
          <p:spPr>
            <a:xfrm>
              <a:off x="4058661" y="3449093"/>
              <a:ext cx="254255" cy="58393"/>
            </a:xfrm>
            <a:prstGeom prst="roundRect">
              <a:avLst>
                <a:gd name="adj" fmla="val 50000"/>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3" name="Oval 12">
              <a:extLst>
                <a:ext uri="{FF2B5EF4-FFF2-40B4-BE49-F238E27FC236}">
                  <a16:creationId xmlns:a16="http://schemas.microsoft.com/office/drawing/2014/main" id="{B55F62B4-2F6F-4328-9162-DF7E3A0CF7C4}"/>
                </a:ext>
              </a:extLst>
            </p:cNvPr>
            <p:cNvSpPr/>
            <p:nvPr/>
          </p:nvSpPr>
          <p:spPr>
            <a:xfrm>
              <a:off x="3922825" y="3449093"/>
              <a:ext cx="58393" cy="5839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16" name="Picture Placeholder 2">
            <a:extLst>
              <a:ext uri="{FF2B5EF4-FFF2-40B4-BE49-F238E27FC236}">
                <a16:creationId xmlns:a16="http://schemas.microsoft.com/office/drawing/2014/main" id="{FC596008-C53D-454F-8BCC-25C7C09986FE}"/>
              </a:ext>
            </a:extLst>
          </p:cNvPr>
          <p:cNvSpPr>
            <a:spLocks noGrp="1"/>
          </p:cNvSpPr>
          <p:nvPr>
            <p:ph type="pic" idx="13" hasCustomPrompt="1"/>
          </p:nvPr>
        </p:nvSpPr>
        <p:spPr>
          <a:xfrm>
            <a:off x="989494" y="2484310"/>
            <a:ext cx="1808430" cy="2953939"/>
          </a:xfrm>
          <a:prstGeom prst="rect">
            <a:avLst/>
          </a:prstGeom>
          <a:solidFill>
            <a:schemeClr val="bg1">
              <a:lumMod val="95000"/>
            </a:schemeClr>
          </a:solidFill>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t>
            </a:r>
            <a:endParaRPr lang="ko-KR" altLang="en-US"/>
          </a:p>
        </p:txBody>
      </p:sp>
      <p:sp>
        <p:nvSpPr>
          <p:cNvPr id="17" name="Freeform: Shape 16">
            <a:extLst>
              <a:ext uri="{FF2B5EF4-FFF2-40B4-BE49-F238E27FC236}">
                <a16:creationId xmlns:a16="http://schemas.microsoft.com/office/drawing/2014/main" id="{265DD979-30EE-452B-BD97-08E76F947DDC}"/>
              </a:ext>
            </a:extLst>
          </p:cNvPr>
          <p:cNvSpPr/>
          <p:nvPr userDrawn="1"/>
        </p:nvSpPr>
        <p:spPr>
          <a:xfrm rot="1200000">
            <a:off x="-311854" y="-189268"/>
            <a:ext cx="714157" cy="2226584"/>
          </a:xfrm>
          <a:custGeom>
            <a:avLst/>
            <a:gdLst>
              <a:gd name="connsiteX0" fmla="*/ 622717 w 714157"/>
              <a:gd name="connsiteY0" fmla="*/ 33281 h 2226584"/>
              <a:gd name="connsiteX1" fmla="*/ 714157 w 714157"/>
              <a:gd name="connsiteY1" fmla="*/ 0 h 2226584"/>
              <a:gd name="connsiteX2" fmla="*/ 714157 w 714157"/>
              <a:gd name="connsiteY2" fmla="*/ 2226584 h 2226584"/>
              <a:gd name="connsiteX3" fmla="*/ 622717 w 714157"/>
              <a:gd name="connsiteY3" fmla="*/ 1975355 h 2226584"/>
              <a:gd name="connsiteX4" fmla="*/ 329492 w 714157"/>
              <a:gd name="connsiteY4" fmla="*/ 140006 h 2226584"/>
              <a:gd name="connsiteX5" fmla="*/ 329492 w 714157"/>
              <a:gd name="connsiteY5" fmla="*/ 1169726 h 2226584"/>
              <a:gd name="connsiteX6" fmla="*/ 238052 w 714157"/>
              <a:gd name="connsiteY6" fmla="*/ 918496 h 2226584"/>
              <a:gd name="connsiteX7" fmla="*/ 238052 w 714157"/>
              <a:gd name="connsiteY7" fmla="*/ 173288 h 2226584"/>
              <a:gd name="connsiteX8" fmla="*/ 567544 w 714157"/>
              <a:gd name="connsiteY8" fmla="*/ 53362 h 2226584"/>
              <a:gd name="connsiteX9" fmla="*/ 567544 w 714157"/>
              <a:gd name="connsiteY9" fmla="*/ 1823768 h 2226584"/>
              <a:gd name="connsiteX10" fmla="*/ 384664 w 714157"/>
              <a:gd name="connsiteY10" fmla="*/ 1321310 h 2226584"/>
              <a:gd name="connsiteX11" fmla="*/ 384664 w 714157"/>
              <a:gd name="connsiteY11" fmla="*/ 119925 h 2226584"/>
              <a:gd name="connsiteX12" fmla="*/ 0 w 714157"/>
              <a:gd name="connsiteY12" fmla="*/ 259931 h 2226584"/>
              <a:gd name="connsiteX13" fmla="*/ 182880 w 714157"/>
              <a:gd name="connsiteY13" fmla="*/ 193369 h 2226584"/>
              <a:gd name="connsiteX14" fmla="*/ 182880 w 714157"/>
              <a:gd name="connsiteY14" fmla="*/ 766913 h 2226584"/>
              <a:gd name="connsiteX15" fmla="*/ 0 w 714157"/>
              <a:gd name="connsiteY15" fmla="*/ 264454 h 222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4157" h="2226584">
                <a:moveTo>
                  <a:pt x="622717" y="33281"/>
                </a:moveTo>
                <a:lnTo>
                  <a:pt x="714157" y="0"/>
                </a:lnTo>
                <a:lnTo>
                  <a:pt x="714157" y="2226584"/>
                </a:lnTo>
                <a:lnTo>
                  <a:pt x="622717" y="1975355"/>
                </a:lnTo>
                <a:close/>
                <a:moveTo>
                  <a:pt x="329492" y="140006"/>
                </a:moveTo>
                <a:lnTo>
                  <a:pt x="329492" y="1169726"/>
                </a:lnTo>
                <a:lnTo>
                  <a:pt x="238052" y="918496"/>
                </a:lnTo>
                <a:lnTo>
                  <a:pt x="238052" y="173288"/>
                </a:lnTo>
                <a:close/>
                <a:moveTo>
                  <a:pt x="567544" y="53362"/>
                </a:moveTo>
                <a:lnTo>
                  <a:pt x="567544" y="1823768"/>
                </a:lnTo>
                <a:lnTo>
                  <a:pt x="384664" y="1321310"/>
                </a:lnTo>
                <a:lnTo>
                  <a:pt x="384664" y="119925"/>
                </a:lnTo>
                <a:close/>
                <a:moveTo>
                  <a:pt x="0" y="259931"/>
                </a:moveTo>
                <a:lnTo>
                  <a:pt x="182880" y="193369"/>
                </a:lnTo>
                <a:lnTo>
                  <a:pt x="182880" y="766913"/>
                </a:lnTo>
                <a:lnTo>
                  <a:pt x="0" y="264454"/>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8" name="Text Placeholder 9">
            <a:extLst>
              <a:ext uri="{FF2B5EF4-FFF2-40B4-BE49-F238E27FC236}">
                <a16:creationId xmlns:a16="http://schemas.microsoft.com/office/drawing/2014/main" id="{AEF8B7ED-1A1F-4CDE-83D3-C519FA544650}"/>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1091834343"/>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preserve="1" userDrawn="1">
  <p:cSld name="1_Image Layout">
    <p:spTree>
      <p:nvGrpSpPr>
        <p:cNvPr id="1" name=""/>
        <p:cNvGrpSpPr/>
        <p:nvPr/>
      </p:nvGrpSpPr>
      <p:grpSpPr>
        <a:xfrm>
          <a:off x="0" y="0"/>
          <a:ext cx="0" cy="0"/>
          <a:chOff x="0" y="0"/>
          <a:chExt cx="0" cy="0"/>
        </a:xfrm>
      </p:grpSpPr>
      <p:sp>
        <p:nvSpPr>
          <p:cNvPr id="17" name="Freeform: Shape 16">
            <a:extLst>
              <a:ext uri="{FF2B5EF4-FFF2-40B4-BE49-F238E27FC236}">
                <a16:creationId xmlns:a16="http://schemas.microsoft.com/office/drawing/2014/main" id="{265DD979-30EE-452B-BD97-08E76F947DDC}"/>
              </a:ext>
            </a:extLst>
          </p:cNvPr>
          <p:cNvSpPr/>
          <p:nvPr userDrawn="1"/>
        </p:nvSpPr>
        <p:spPr>
          <a:xfrm rot="1200000">
            <a:off x="-311854" y="-189268"/>
            <a:ext cx="714157" cy="2226584"/>
          </a:xfrm>
          <a:custGeom>
            <a:avLst/>
            <a:gdLst>
              <a:gd name="connsiteX0" fmla="*/ 622717 w 714157"/>
              <a:gd name="connsiteY0" fmla="*/ 33281 h 2226584"/>
              <a:gd name="connsiteX1" fmla="*/ 714157 w 714157"/>
              <a:gd name="connsiteY1" fmla="*/ 0 h 2226584"/>
              <a:gd name="connsiteX2" fmla="*/ 714157 w 714157"/>
              <a:gd name="connsiteY2" fmla="*/ 2226584 h 2226584"/>
              <a:gd name="connsiteX3" fmla="*/ 622717 w 714157"/>
              <a:gd name="connsiteY3" fmla="*/ 1975355 h 2226584"/>
              <a:gd name="connsiteX4" fmla="*/ 329492 w 714157"/>
              <a:gd name="connsiteY4" fmla="*/ 140006 h 2226584"/>
              <a:gd name="connsiteX5" fmla="*/ 329492 w 714157"/>
              <a:gd name="connsiteY5" fmla="*/ 1169726 h 2226584"/>
              <a:gd name="connsiteX6" fmla="*/ 238052 w 714157"/>
              <a:gd name="connsiteY6" fmla="*/ 918496 h 2226584"/>
              <a:gd name="connsiteX7" fmla="*/ 238052 w 714157"/>
              <a:gd name="connsiteY7" fmla="*/ 173288 h 2226584"/>
              <a:gd name="connsiteX8" fmla="*/ 567544 w 714157"/>
              <a:gd name="connsiteY8" fmla="*/ 53362 h 2226584"/>
              <a:gd name="connsiteX9" fmla="*/ 567544 w 714157"/>
              <a:gd name="connsiteY9" fmla="*/ 1823768 h 2226584"/>
              <a:gd name="connsiteX10" fmla="*/ 384664 w 714157"/>
              <a:gd name="connsiteY10" fmla="*/ 1321310 h 2226584"/>
              <a:gd name="connsiteX11" fmla="*/ 384664 w 714157"/>
              <a:gd name="connsiteY11" fmla="*/ 119925 h 2226584"/>
              <a:gd name="connsiteX12" fmla="*/ 0 w 714157"/>
              <a:gd name="connsiteY12" fmla="*/ 259931 h 2226584"/>
              <a:gd name="connsiteX13" fmla="*/ 182880 w 714157"/>
              <a:gd name="connsiteY13" fmla="*/ 193369 h 2226584"/>
              <a:gd name="connsiteX14" fmla="*/ 182880 w 714157"/>
              <a:gd name="connsiteY14" fmla="*/ 766913 h 2226584"/>
              <a:gd name="connsiteX15" fmla="*/ 0 w 714157"/>
              <a:gd name="connsiteY15" fmla="*/ 264454 h 222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4157" h="2226584">
                <a:moveTo>
                  <a:pt x="622717" y="33281"/>
                </a:moveTo>
                <a:lnTo>
                  <a:pt x="714157" y="0"/>
                </a:lnTo>
                <a:lnTo>
                  <a:pt x="714157" y="2226584"/>
                </a:lnTo>
                <a:lnTo>
                  <a:pt x="622717" y="1975355"/>
                </a:lnTo>
                <a:close/>
                <a:moveTo>
                  <a:pt x="329492" y="140006"/>
                </a:moveTo>
                <a:lnTo>
                  <a:pt x="329492" y="1169726"/>
                </a:lnTo>
                <a:lnTo>
                  <a:pt x="238052" y="918496"/>
                </a:lnTo>
                <a:lnTo>
                  <a:pt x="238052" y="173288"/>
                </a:lnTo>
                <a:close/>
                <a:moveTo>
                  <a:pt x="567544" y="53362"/>
                </a:moveTo>
                <a:lnTo>
                  <a:pt x="567544" y="1823768"/>
                </a:lnTo>
                <a:lnTo>
                  <a:pt x="384664" y="1321310"/>
                </a:lnTo>
                <a:lnTo>
                  <a:pt x="384664" y="119925"/>
                </a:lnTo>
                <a:close/>
                <a:moveTo>
                  <a:pt x="0" y="259931"/>
                </a:moveTo>
                <a:lnTo>
                  <a:pt x="182880" y="193369"/>
                </a:lnTo>
                <a:lnTo>
                  <a:pt x="182880" y="766913"/>
                </a:lnTo>
                <a:lnTo>
                  <a:pt x="0" y="264454"/>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8" name="Text Placeholder 9">
            <a:extLst>
              <a:ext uri="{FF2B5EF4-FFF2-40B4-BE49-F238E27FC236}">
                <a16:creationId xmlns:a16="http://schemas.microsoft.com/office/drawing/2014/main" id="{AEF8B7ED-1A1F-4CDE-83D3-C519FA544650}"/>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grpSp>
        <p:nvGrpSpPr>
          <p:cNvPr id="22" name="Group 21">
            <a:extLst>
              <a:ext uri="{FF2B5EF4-FFF2-40B4-BE49-F238E27FC236}">
                <a16:creationId xmlns:a16="http://schemas.microsoft.com/office/drawing/2014/main" id="{A06CCA5E-451F-4542-B206-D2D13583114C}"/>
              </a:ext>
            </a:extLst>
          </p:cNvPr>
          <p:cNvGrpSpPr/>
          <p:nvPr userDrawn="1"/>
        </p:nvGrpSpPr>
        <p:grpSpPr>
          <a:xfrm>
            <a:off x="758507" y="2603862"/>
            <a:ext cx="5920691" cy="3565483"/>
            <a:chOff x="4098364" y="1571764"/>
            <a:chExt cx="7301609" cy="4397082"/>
          </a:xfrm>
        </p:grpSpPr>
        <p:grpSp>
          <p:nvGrpSpPr>
            <p:cNvPr id="23" name="Graphic 55">
              <a:extLst>
                <a:ext uri="{FF2B5EF4-FFF2-40B4-BE49-F238E27FC236}">
                  <a16:creationId xmlns:a16="http://schemas.microsoft.com/office/drawing/2014/main" id="{C49AFA94-CB02-406A-B68E-76F7985C97D6}"/>
                </a:ext>
              </a:extLst>
            </p:cNvPr>
            <p:cNvGrpSpPr/>
            <p:nvPr/>
          </p:nvGrpSpPr>
          <p:grpSpPr>
            <a:xfrm>
              <a:off x="4910815" y="1571764"/>
              <a:ext cx="5616422" cy="3644404"/>
              <a:chOff x="5769768" y="3217068"/>
              <a:chExt cx="651510" cy="422754"/>
            </a:xfrm>
          </p:grpSpPr>
          <p:sp>
            <p:nvSpPr>
              <p:cNvPr id="48" name="Freeform: Shape 47">
                <a:extLst>
                  <a:ext uri="{FF2B5EF4-FFF2-40B4-BE49-F238E27FC236}">
                    <a16:creationId xmlns:a16="http://schemas.microsoft.com/office/drawing/2014/main" id="{05F19F3B-FACD-4743-81B8-DE3B3FC0991C}"/>
                  </a:ext>
                </a:extLst>
              </p:cNvPr>
              <p:cNvSpPr/>
              <p:nvPr/>
            </p:nvSpPr>
            <p:spPr>
              <a:xfrm>
                <a:off x="5769768" y="3217068"/>
                <a:ext cx="647700" cy="419100"/>
              </a:xfrm>
              <a:custGeom>
                <a:avLst/>
                <a:gdLst>
                  <a:gd name="connsiteX0" fmla="*/ 639604 w 647700"/>
                  <a:gd name="connsiteY0" fmla="*/ 417671 h 419100"/>
                  <a:gd name="connsiteX1" fmla="*/ 14764 w 647700"/>
                  <a:gd name="connsiteY1" fmla="*/ 417671 h 419100"/>
                  <a:gd name="connsiteX2" fmla="*/ 7144 w 647700"/>
                  <a:gd name="connsiteY2" fmla="*/ 410051 h 419100"/>
                  <a:gd name="connsiteX3" fmla="*/ 7144 w 647700"/>
                  <a:gd name="connsiteY3" fmla="*/ 38576 h 419100"/>
                  <a:gd name="connsiteX4" fmla="*/ 37624 w 647700"/>
                  <a:gd name="connsiteY4" fmla="*/ 7144 h 419100"/>
                  <a:gd name="connsiteX5" fmla="*/ 616744 w 647700"/>
                  <a:gd name="connsiteY5" fmla="*/ 7144 h 419100"/>
                  <a:gd name="connsiteX6" fmla="*/ 647224 w 647700"/>
                  <a:gd name="connsiteY6" fmla="*/ 37624 h 419100"/>
                  <a:gd name="connsiteX7" fmla="*/ 647224 w 647700"/>
                  <a:gd name="connsiteY7" fmla="*/ 409099 h 419100"/>
                  <a:gd name="connsiteX8" fmla="*/ 639604 w 647700"/>
                  <a:gd name="connsiteY8" fmla="*/ 417671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700" h="419100">
                    <a:moveTo>
                      <a:pt x="639604" y="417671"/>
                    </a:moveTo>
                    <a:lnTo>
                      <a:pt x="14764" y="417671"/>
                    </a:lnTo>
                    <a:cubicBezTo>
                      <a:pt x="10954" y="417671"/>
                      <a:pt x="7144" y="413861"/>
                      <a:pt x="7144" y="410051"/>
                    </a:cubicBezTo>
                    <a:lnTo>
                      <a:pt x="7144" y="38576"/>
                    </a:lnTo>
                    <a:cubicBezTo>
                      <a:pt x="7144" y="20479"/>
                      <a:pt x="20479" y="7144"/>
                      <a:pt x="37624" y="7144"/>
                    </a:cubicBezTo>
                    <a:lnTo>
                      <a:pt x="616744" y="7144"/>
                    </a:lnTo>
                    <a:cubicBezTo>
                      <a:pt x="633889" y="7144"/>
                      <a:pt x="647224" y="20479"/>
                      <a:pt x="647224" y="37624"/>
                    </a:cubicBezTo>
                    <a:lnTo>
                      <a:pt x="647224" y="409099"/>
                    </a:lnTo>
                    <a:cubicBezTo>
                      <a:pt x="647224" y="413861"/>
                      <a:pt x="643414" y="417671"/>
                      <a:pt x="639604" y="417671"/>
                    </a:cubicBezTo>
                    <a:close/>
                  </a:path>
                </a:pathLst>
              </a:custGeom>
              <a:solidFill>
                <a:srgbClr val="808080"/>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49" name="Freeform: Shape 48">
                <a:extLst>
                  <a:ext uri="{FF2B5EF4-FFF2-40B4-BE49-F238E27FC236}">
                    <a16:creationId xmlns:a16="http://schemas.microsoft.com/office/drawing/2014/main" id="{611E77FD-F910-47B9-9EE0-9CA9EBB5AD17}"/>
                  </a:ext>
                </a:extLst>
              </p:cNvPr>
              <p:cNvSpPr/>
              <p:nvPr/>
            </p:nvSpPr>
            <p:spPr>
              <a:xfrm>
                <a:off x="5773578" y="3220722"/>
                <a:ext cx="647700" cy="419100"/>
              </a:xfrm>
              <a:custGeom>
                <a:avLst/>
                <a:gdLst>
                  <a:gd name="connsiteX0" fmla="*/ 631984 w 647700"/>
                  <a:gd name="connsiteY0" fmla="*/ 412909 h 419100"/>
                  <a:gd name="connsiteX1" fmla="*/ 14764 w 647700"/>
                  <a:gd name="connsiteY1" fmla="*/ 412909 h 419100"/>
                  <a:gd name="connsiteX2" fmla="*/ 7144 w 647700"/>
                  <a:gd name="connsiteY2" fmla="*/ 405289 h 419100"/>
                  <a:gd name="connsiteX3" fmla="*/ 7144 w 647700"/>
                  <a:gd name="connsiteY3" fmla="*/ 34766 h 419100"/>
                  <a:gd name="connsiteX4" fmla="*/ 34766 w 647700"/>
                  <a:gd name="connsiteY4" fmla="*/ 7144 h 419100"/>
                  <a:gd name="connsiteX5" fmla="*/ 612934 w 647700"/>
                  <a:gd name="connsiteY5" fmla="*/ 7144 h 419100"/>
                  <a:gd name="connsiteX6" fmla="*/ 640556 w 647700"/>
                  <a:gd name="connsiteY6" fmla="*/ 34766 h 419100"/>
                  <a:gd name="connsiteX7" fmla="*/ 640556 w 647700"/>
                  <a:gd name="connsiteY7" fmla="*/ 405289 h 419100"/>
                  <a:gd name="connsiteX8" fmla="*/ 631984 w 647700"/>
                  <a:gd name="connsiteY8" fmla="*/ 412909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700" h="419100">
                    <a:moveTo>
                      <a:pt x="631984" y="412909"/>
                    </a:moveTo>
                    <a:lnTo>
                      <a:pt x="14764" y="412909"/>
                    </a:lnTo>
                    <a:cubicBezTo>
                      <a:pt x="10954" y="412909"/>
                      <a:pt x="7144" y="409099"/>
                      <a:pt x="7144" y="405289"/>
                    </a:cubicBezTo>
                    <a:lnTo>
                      <a:pt x="7144" y="34766"/>
                    </a:lnTo>
                    <a:cubicBezTo>
                      <a:pt x="7144" y="19526"/>
                      <a:pt x="19526" y="7144"/>
                      <a:pt x="34766" y="7144"/>
                    </a:cubicBezTo>
                    <a:lnTo>
                      <a:pt x="612934" y="7144"/>
                    </a:lnTo>
                    <a:cubicBezTo>
                      <a:pt x="628174" y="7144"/>
                      <a:pt x="640556" y="19526"/>
                      <a:pt x="640556" y="34766"/>
                    </a:cubicBezTo>
                    <a:lnTo>
                      <a:pt x="640556" y="405289"/>
                    </a:lnTo>
                    <a:cubicBezTo>
                      <a:pt x="639604" y="410051"/>
                      <a:pt x="635794" y="412909"/>
                      <a:pt x="631984" y="412909"/>
                    </a:cubicBezTo>
                    <a:close/>
                  </a:path>
                </a:pathLst>
              </a:custGeom>
              <a:solidFill>
                <a:srgbClr val="333333"/>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sp>
          <p:nvSpPr>
            <p:cNvPr id="24" name="Freeform: Shape 23">
              <a:extLst>
                <a:ext uri="{FF2B5EF4-FFF2-40B4-BE49-F238E27FC236}">
                  <a16:creationId xmlns:a16="http://schemas.microsoft.com/office/drawing/2014/main" id="{AB00050F-BBCF-4B07-B144-24AF043BE2C0}"/>
                </a:ext>
              </a:extLst>
            </p:cNvPr>
            <p:cNvSpPr/>
            <p:nvPr/>
          </p:nvSpPr>
          <p:spPr>
            <a:xfrm>
              <a:off x="5130280" y="1781416"/>
              <a:ext cx="5163280" cy="3278273"/>
            </a:xfrm>
            <a:custGeom>
              <a:avLst/>
              <a:gdLst>
                <a:gd name="connsiteX0" fmla="*/ 7144 w 600075"/>
                <a:gd name="connsiteY0" fmla="*/ 7144 h 381000"/>
                <a:gd name="connsiteX1" fmla="*/ 597694 w 600075"/>
                <a:gd name="connsiteY1" fmla="*/ 7144 h 381000"/>
                <a:gd name="connsiteX2" fmla="*/ 597694 w 600075"/>
                <a:gd name="connsiteY2" fmla="*/ 376714 h 381000"/>
                <a:gd name="connsiteX3" fmla="*/ 7144 w 600075"/>
                <a:gd name="connsiteY3" fmla="*/ 376714 h 381000"/>
              </a:gdLst>
              <a:ahLst/>
              <a:cxnLst>
                <a:cxn ang="0">
                  <a:pos x="connsiteX0" y="connsiteY0"/>
                </a:cxn>
                <a:cxn ang="0">
                  <a:pos x="connsiteX1" y="connsiteY1"/>
                </a:cxn>
                <a:cxn ang="0">
                  <a:pos x="connsiteX2" y="connsiteY2"/>
                </a:cxn>
                <a:cxn ang="0">
                  <a:pos x="connsiteX3" y="connsiteY3"/>
                </a:cxn>
              </a:cxnLst>
              <a:rect l="l" t="t" r="r" b="b"/>
              <a:pathLst>
                <a:path w="600075" h="381000">
                  <a:moveTo>
                    <a:pt x="7144" y="7144"/>
                  </a:moveTo>
                  <a:lnTo>
                    <a:pt x="597694" y="7144"/>
                  </a:lnTo>
                  <a:lnTo>
                    <a:pt x="597694" y="376714"/>
                  </a:lnTo>
                  <a:lnTo>
                    <a:pt x="7144" y="376714"/>
                  </a:lnTo>
                  <a:close/>
                </a:path>
              </a:pathLst>
            </a:custGeom>
            <a:solidFill>
              <a:srgbClr val="F2F2F2"/>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25" name="Freeform: Shape 24">
              <a:extLst>
                <a:ext uri="{FF2B5EF4-FFF2-40B4-BE49-F238E27FC236}">
                  <a16:creationId xmlns:a16="http://schemas.microsoft.com/office/drawing/2014/main" id="{08BADC4B-6EB9-42D0-A753-3C5C7C5FCBF3}"/>
                </a:ext>
              </a:extLst>
            </p:cNvPr>
            <p:cNvSpPr/>
            <p:nvPr/>
          </p:nvSpPr>
          <p:spPr>
            <a:xfrm>
              <a:off x="5210103" y="5108863"/>
              <a:ext cx="4999367" cy="245870"/>
            </a:xfrm>
            <a:custGeom>
              <a:avLst/>
              <a:gdLst>
                <a:gd name="connsiteX0" fmla="*/ 553174 w 581025"/>
                <a:gd name="connsiteY0" fmla="*/ 7144 h 28575"/>
                <a:gd name="connsiteX1" fmla="*/ 574129 w 581025"/>
                <a:gd name="connsiteY1" fmla="*/ 23336 h 28575"/>
                <a:gd name="connsiteX2" fmla="*/ 574129 w 581025"/>
                <a:gd name="connsiteY2" fmla="*/ 30004 h 28575"/>
                <a:gd name="connsiteX3" fmla="*/ 19774 w 581025"/>
                <a:gd name="connsiteY3" fmla="*/ 30004 h 28575"/>
                <a:gd name="connsiteX4" fmla="*/ 8344 w 581025"/>
                <a:gd name="connsiteY4" fmla="*/ 26194 h 28575"/>
                <a:gd name="connsiteX5" fmla="*/ 35014 w 581025"/>
                <a:gd name="connsiteY5" fmla="*/ 7144 h 28575"/>
                <a:gd name="connsiteX6" fmla="*/ 553174 w 581025"/>
                <a:gd name="connsiteY6"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1025" h="28575">
                  <a:moveTo>
                    <a:pt x="553174" y="7144"/>
                  </a:moveTo>
                  <a:cubicBezTo>
                    <a:pt x="553174" y="7144"/>
                    <a:pt x="566509" y="16669"/>
                    <a:pt x="574129" y="23336"/>
                  </a:cubicBezTo>
                  <a:cubicBezTo>
                    <a:pt x="581749" y="30004"/>
                    <a:pt x="574129" y="30004"/>
                    <a:pt x="574129" y="30004"/>
                  </a:cubicBezTo>
                  <a:cubicBezTo>
                    <a:pt x="574129" y="30004"/>
                    <a:pt x="37871" y="30004"/>
                    <a:pt x="19774" y="30004"/>
                  </a:cubicBezTo>
                  <a:cubicBezTo>
                    <a:pt x="1676" y="30004"/>
                    <a:pt x="8344" y="26194"/>
                    <a:pt x="8344" y="26194"/>
                  </a:cubicBezTo>
                  <a:lnTo>
                    <a:pt x="35014" y="7144"/>
                  </a:lnTo>
                  <a:lnTo>
                    <a:pt x="553174" y="7144"/>
                  </a:lnTo>
                  <a:close/>
                </a:path>
              </a:pathLst>
            </a:custGeom>
            <a:solidFill>
              <a:srgbClr val="323334"/>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26" name="Freeform: Shape 25">
              <a:extLst>
                <a:ext uri="{FF2B5EF4-FFF2-40B4-BE49-F238E27FC236}">
                  <a16:creationId xmlns:a16="http://schemas.microsoft.com/office/drawing/2014/main" id="{6378FDA6-D5BA-443E-8CD4-3C2B46AB6C8A}"/>
                </a:ext>
              </a:extLst>
            </p:cNvPr>
            <p:cNvSpPr/>
            <p:nvPr/>
          </p:nvSpPr>
          <p:spPr>
            <a:xfrm>
              <a:off x="5403495" y="5242756"/>
              <a:ext cx="4589582" cy="81957"/>
            </a:xfrm>
            <a:custGeom>
              <a:avLst/>
              <a:gdLst>
                <a:gd name="connsiteX0" fmla="*/ 538318 w 533400"/>
                <a:gd name="connsiteY0" fmla="*/ 3965 h 0"/>
                <a:gd name="connsiteX1" fmla="*/ 3965 w 533400"/>
                <a:gd name="connsiteY1" fmla="*/ 3965 h 0"/>
              </a:gdLst>
              <a:ahLst/>
              <a:cxnLst>
                <a:cxn ang="0">
                  <a:pos x="connsiteX0" y="connsiteY0"/>
                </a:cxn>
                <a:cxn ang="0">
                  <a:pos x="connsiteX1" y="connsiteY1"/>
                </a:cxn>
              </a:cxnLst>
              <a:rect l="l" t="t" r="r" b="b"/>
              <a:pathLst>
                <a:path w="533400">
                  <a:moveTo>
                    <a:pt x="538318" y="3965"/>
                  </a:moveTo>
                  <a:lnTo>
                    <a:pt x="3965" y="3965"/>
                  </a:lnTo>
                </a:path>
              </a:pathLst>
            </a:custGeom>
            <a:ln w="5287" cap="rnd">
              <a:solidFill>
                <a:srgbClr val="FFFFFF"/>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27" name="Freeform: Shape 26">
              <a:extLst>
                <a:ext uri="{FF2B5EF4-FFF2-40B4-BE49-F238E27FC236}">
                  <a16:creationId xmlns:a16="http://schemas.microsoft.com/office/drawing/2014/main" id="{85070495-6AB5-4439-8EED-4223B30F9EAF}"/>
                </a:ext>
              </a:extLst>
            </p:cNvPr>
            <p:cNvSpPr/>
            <p:nvPr/>
          </p:nvSpPr>
          <p:spPr>
            <a:xfrm>
              <a:off x="5469061" y="5201782"/>
              <a:ext cx="4507626" cy="81957"/>
            </a:xfrm>
            <a:custGeom>
              <a:avLst/>
              <a:gdLst>
                <a:gd name="connsiteX0" fmla="*/ 3965 w 523875"/>
                <a:gd name="connsiteY0" fmla="*/ 3965 h 0"/>
                <a:gd name="connsiteX1" fmla="*/ 524031 w 523875"/>
                <a:gd name="connsiteY1" fmla="*/ 3965 h 0"/>
              </a:gdLst>
              <a:ahLst/>
              <a:cxnLst>
                <a:cxn ang="0">
                  <a:pos x="connsiteX0" y="connsiteY0"/>
                </a:cxn>
                <a:cxn ang="0">
                  <a:pos x="connsiteX1" y="connsiteY1"/>
                </a:cxn>
              </a:cxnLst>
              <a:rect l="l" t="t" r="r" b="b"/>
              <a:pathLst>
                <a:path w="523875">
                  <a:moveTo>
                    <a:pt x="3965" y="3965"/>
                  </a:moveTo>
                  <a:lnTo>
                    <a:pt x="524031" y="3965"/>
                  </a:lnTo>
                </a:path>
              </a:pathLst>
            </a:custGeom>
            <a:ln w="5287" cap="rnd">
              <a:solidFill>
                <a:srgbClr val="FFFFFF"/>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28" name="Freeform: Shape 27">
              <a:extLst>
                <a:ext uri="{FF2B5EF4-FFF2-40B4-BE49-F238E27FC236}">
                  <a16:creationId xmlns:a16="http://schemas.microsoft.com/office/drawing/2014/main" id="{9821168E-844C-481A-B8F3-32C75B5054F4}"/>
                </a:ext>
              </a:extLst>
            </p:cNvPr>
            <p:cNvSpPr/>
            <p:nvPr/>
          </p:nvSpPr>
          <p:spPr>
            <a:xfrm>
              <a:off x="5354321" y="5291930"/>
              <a:ext cx="4753496" cy="81957"/>
            </a:xfrm>
            <a:custGeom>
              <a:avLst/>
              <a:gdLst>
                <a:gd name="connsiteX0" fmla="*/ 550701 w 552450"/>
                <a:gd name="connsiteY0" fmla="*/ 3965 h 0"/>
                <a:gd name="connsiteX1" fmla="*/ 3965 w 552450"/>
                <a:gd name="connsiteY1" fmla="*/ 3965 h 0"/>
              </a:gdLst>
              <a:ahLst/>
              <a:cxnLst>
                <a:cxn ang="0">
                  <a:pos x="connsiteX0" y="connsiteY0"/>
                </a:cxn>
                <a:cxn ang="0">
                  <a:pos x="connsiteX1" y="connsiteY1"/>
                </a:cxn>
              </a:cxnLst>
              <a:rect l="l" t="t" r="r" b="b"/>
              <a:pathLst>
                <a:path w="552450">
                  <a:moveTo>
                    <a:pt x="550701" y="3965"/>
                  </a:moveTo>
                  <a:lnTo>
                    <a:pt x="3965" y="3965"/>
                  </a:lnTo>
                </a:path>
              </a:pathLst>
            </a:custGeom>
            <a:ln w="5287" cap="rnd">
              <a:solidFill>
                <a:srgbClr val="FFFFFF"/>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29" name="Freeform: Shape 28">
              <a:extLst>
                <a:ext uri="{FF2B5EF4-FFF2-40B4-BE49-F238E27FC236}">
                  <a16:creationId xmlns:a16="http://schemas.microsoft.com/office/drawing/2014/main" id="{BF376C1E-829F-4627-A9FC-603E3F9D8239}"/>
                </a:ext>
              </a:extLst>
            </p:cNvPr>
            <p:cNvSpPr/>
            <p:nvPr/>
          </p:nvSpPr>
          <p:spPr>
            <a:xfrm>
              <a:off x="5424729" y="5180579"/>
              <a:ext cx="4343712" cy="81957"/>
            </a:xfrm>
            <a:custGeom>
              <a:avLst/>
              <a:gdLst>
                <a:gd name="connsiteX0" fmla="*/ 1586 w 504825"/>
                <a:gd name="connsiteY0" fmla="*/ 1586 h 0"/>
                <a:gd name="connsiteX1" fmla="*/ 511173 w 504825"/>
                <a:gd name="connsiteY1" fmla="*/ 1586 h 0"/>
              </a:gdLst>
              <a:ahLst/>
              <a:cxnLst>
                <a:cxn ang="0">
                  <a:pos x="connsiteX0" y="connsiteY0"/>
                </a:cxn>
                <a:cxn ang="0">
                  <a:pos x="connsiteX1" y="connsiteY1"/>
                </a:cxn>
              </a:cxnLst>
              <a:rect l="l" t="t" r="r" b="b"/>
              <a:pathLst>
                <a:path w="504825">
                  <a:moveTo>
                    <a:pt x="1586" y="1586"/>
                  </a:moveTo>
                  <a:lnTo>
                    <a:pt x="511173" y="1586"/>
                  </a:lnTo>
                </a:path>
              </a:pathLst>
            </a:custGeom>
            <a:ln w="2115" cap="rnd">
              <a:solidFill>
                <a:srgbClr val="FFFFFF"/>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0" name="Freeform: Shape 29">
              <a:extLst>
                <a:ext uri="{FF2B5EF4-FFF2-40B4-BE49-F238E27FC236}">
                  <a16:creationId xmlns:a16="http://schemas.microsoft.com/office/drawing/2014/main" id="{CDCC7A37-C1A5-44ED-8513-F2059D79E78B}"/>
                </a:ext>
              </a:extLst>
            </p:cNvPr>
            <p:cNvSpPr/>
            <p:nvPr/>
          </p:nvSpPr>
          <p:spPr>
            <a:xfrm>
              <a:off x="5269602" y="5117063"/>
              <a:ext cx="4917410" cy="245870"/>
            </a:xfrm>
            <a:custGeom>
              <a:avLst/>
              <a:gdLst>
                <a:gd name="connsiteX0" fmla="*/ 32861 w 571500"/>
                <a:gd name="connsiteY0" fmla="*/ 7144 h 28575"/>
                <a:gd name="connsiteX1" fmla="*/ 7144 w 571500"/>
                <a:gd name="connsiteY1" fmla="*/ 26194 h 28575"/>
                <a:gd name="connsiteX2" fmla="*/ 566261 w 571500"/>
                <a:gd name="connsiteY2" fmla="*/ 26194 h 28575"/>
                <a:gd name="connsiteX3" fmla="*/ 541496 w 571500"/>
                <a:gd name="connsiteY3" fmla="*/ 7144 h 28575"/>
              </a:gdLst>
              <a:ahLst/>
              <a:cxnLst>
                <a:cxn ang="0">
                  <a:pos x="connsiteX0" y="connsiteY0"/>
                </a:cxn>
                <a:cxn ang="0">
                  <a:pos x="connsiteX1" y="connsiteY1"/>
                </a:cxn>
                <a:cxn ang="0">
                  <a:pos x="connsiteX2" y="connsiteY2"/>
                </a:cxn>
                <a:cxn ang="0">
                  <a:pos x="connsiteX3" y="connsiteY3"/>
                </a:cxn>
              </a:cxnLst>
              <a:rect l="l" t="t" r="r" b="b"/>
              <a:pathLst>
                <a:path w="571500" h="28575">
                  <a:moveTo>
                    <a:pt x="32861" y="7144"/>
                  </a:moveTo>
                  <a:lnTo>
                    <a:pt x="7144" y="26194"/>
                  </a:lnTo>
                  <a:lnTo>
                    <a:pt x="566261" y="26194"/>
                  </a:lnTo>
                  <a:lnTo>
                    <a:pt x="541496" y="7144"/>
                  </a:lnTo>
                  <a:close/>
                </a:path>
              </a:pathLst>
            </a:custGeom>
            <a:solidFill>
              <a:srgbClr val="323334">
                <a:alpha val="56000"/>
              </a:srgbClr>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1" name="Freeform: Shape 30">
              <a:extLst>
                <a:ext uri="{FF2B5EF4-FFF2-40B4-BE49-F238E27FC236}">
                  <a16:creationId xmlns:a16="http://schemas.microsoft.com/office/drawing/2014/main" id="{FE8CCBE0-1B0C-438D-94FF-E082C11F048B}"/>
                </a:ext>
              </a:extLst>
            </p:cNvPr>
            <p:cNvSpPr/>
            <p:nvPr/>
          </p:nvSpPr>
          <p:spPr>
            <a:xfrm>
              <a:off x="4105815" y="5559062"/>
              <a:ext cx="7294158" cy="409784"/>
            </a:xfrm>
            <a:custGeom>
              <a:avLst/>
              <a:gdLst>
                <a:gd name="connsiteX0" fmla="*/ 842486 w 847725"/>
                <a:gd name="connsiteY0" fmla="*/ 30069 h 47625"/>
                <a:gd name="connsiteX1" fmla="*/ 830104 w 847725"/>
                <a:gd name="connsiteY1" fmla="*/ 44357 h 47625"/>
                <a:gd name="connsiteX2" fmla="*/ 41434 w 847725"/>
                <a:gd name="connsiteY2" fmla="*/ 44357 h 47625"/>
                <a:gd name="connsiteX3" fmla="*/ 20479 w 847725"/>
                <a:gd name="connsiteY3" fmla="*/ 43404 h 47625"/>
                <a:gd name="connsiteX4" fmla="*/ 7144 w 847725"/>
                <a:gd name="connsiteY4" fmla="*/ 29117 h 47625"/>
                <a:gd name="connsiteX5" fmla="*/ 7144 w 847725"/>
                <a:gd name="connsiteY5" fmla="*/ 9114 h 47625"/>
                <a:gd name="connsiteX6" fmla="*/ 9049 w 847725"/>
                <a:gd name="connsiteY6" fmla="*/ 9114 h 47625"/>
                <a:gd name="connsiteX7" fmla="*/ 27146 w 847725"/>
                <a:gd name="connsiteY7" fmla="*/ 9114 h 47625"/>
                <a:gd name="connsiteX8" fmla="*/ 752951 w 847725"/>
                <a:gd name="connsiteY8" fmla="*/ 7209 h 47625"/>
                <a:gd name="connsiteX9" fmla="*/ 842486 w 847725"/>
                <a:gd name="connsiteY9" fmla="*/ 7209 h 47625"/>
                <a:gd name="connsiteX10" fmla="*/ 842486 w 847725"/>
                <a:gd name="connsiteY10" fmla="*/ 7209 h 47625"/>
                <a:gd name="connsiteX11" fmla="*/ 842486 w 847725"/>
                <a:gd name="connsiteY11" fmla="*/ 3006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47725" h="47625">
                  <a:moveTo>
                    <a:pt x="842486" y="30069"/>
                  </a:moveTo>
                  <a:cubicBezTo>
                    <a:pt x="842486" y="44357"/>
                    <a:pt x="830104" y="44357"/>
                    <a:pt x="830104" y="44357"/>
                  </a:cubicBezTo>
                  <a:cubicBezTo>
                    <a:pt x="830104" y="44357"/>
                    <a:pt x="71914" y="44357"/>
                    <a:pt x="41434" y="44357"/>
                  </a:cubicBezTo>
                  <a:cubicBezTo>
                    <a:pt x="31909" y="44357"/>
                    <a:pt x="25241" y="44357"/>
                    <a:pt x="20479" y="43404"/>
                  </a:cubicBezTo>
                  <a:cubicBezTo>
                    <a:pt x="12859" y="42452"/>
                    <a:pt x="7144" y="36737"/>
                    <a:pt x="7144" y="29117"/>
                  </a:cubicBezTo>
                  <a:lnTo>
                    <a:pt x="7144" y="9114"/>
                  </a:lnTo>
                  <a:lnTo>
                    <a:pt x="9049" y="9114"/>
                  </a:lnTo>
                  <a:lnTo>
                    <a:pt x="27146" y="9114"/>
                  </a:lnTo>
                  <a:lnTo>
                    <a:pt x="752951" y="7209"/>
                  </a:lnTo>
                  <a:lnTo>
                    <a:pt x="842486" y="7209"/>
                  </a:lnTo>
                  <a:lnTo>
                    <a:pt x="842486" y="7209"/>
                  </a:lnTo>
                  <a:cubicBezTo>
                    <a:pt x="841534" y="6257"/>
                    <a:pt x="842486" y="15782"/>
                    <a:pt x="842486" y="30069"/>
                  </a:cubicBezTo>
                  <a:close/>
                </a:path>
              </a:pathLst>
            </a:custGeom>
            <a:solidFill>
              <a:srgbClr val="666666"/>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2" name="Freeform: Shape 31">
              <a:extLst>
                <a:ext uri="{FF2B5EF4-FFF2-40B4-BE49-F238E27FC236}">
                  <a16:creationId xmlns:a16="http://schemas.microsoft.com/office/drawing/2014/main" id="{143BC099-A056-42DA-9F53-27069C0E9109}"/>
                </a:ext>
              </a:extLst>
            </p:cNvPr>
            <p:cNvSpPr/>
            <p:nvPr/>
          </p:nvSpPr>
          <p:spPr>
            <a:xfrm>
              <a:off x="4098364" y="5051498"/>
              <a:ext cx="7294158" cy="655655"/>
            </a:xfrm>
            <a:custGeom>
              <a:avLst/>
              <a:gdLst>
                <a:gd name="connsiteX0" fmla="*/ 827161 w 847725"/>
                <a:gd name="connsiteY0" fmla="*/ 70009 h 76200"/>
                <a:gd name="connsiteX1" fmla="*/ 753818 w 847725"/>
                <a:gd name="connsiteY1" fmla="*/ 70009 h 76200"/>
                <a:gd name="connsiteX2" fmla="*/ 24203 w 847725"/>
                <a:gd name="connsiteY2" fmla="*/ 70009 h 76200"/>
                <a:gd name="connsiteX3" fmla="*/ 17535 w 847725"/>
                <a:gd name="connsiteY3" fmla="*/ 70009 h 76200"/>
                <a:gd name="connsiteX4" fmla="*/ 8010 w 847725"/>
                <a:gd name="connsiteY4" fmla="*/ 67151 h 76200"/>
                <a:gd name="connsiteX5" fmla="*/ 13725 w 847725"/>
                <a:gd name="connsiteY5" fmla="*/ 58579 h 76200"/>
                <a:gd name="connsiteX6" fmla="*/ 97545 w 847725"/>
                <a:gd name="connsiteY6" fmla="*/ 9049 h 76200"/>
                <a:gd name="connsiteX7" fmla="*/ 101355 w 847725"/>
                <a:gd name="connsiteY7" fmla="*/ 7144 h 76200"/>
                <a:gd name="connsiteX8" fmla="*/ 739531 w 847725"/>
                <a:gd name="connsiteY8" fmla="*/ 7144 h 76200"/>
                <a:gd name="connsiteX9" fmla="*/ 742388 w 847725"/>
                <a:gd name="connsiteY9" fmla="*/ 8096 h 76200"/>
                <a:gd name="connsiteX10" fmla="*/ 746198 w 847725"/>
                <a:gd name="connsiteY10" fmla="*/ 9049 h 76200"/>
                <a:gd name="connsiteX11" fmla="*/ 747150 w 847725"/>
                <a:gd name="connsiteY11" fmla="*/ 9049 h 76200"/>
                <a:gd name="connsiteX12" fmla="*/ 757628 w 847725"/>
                <a:gd name="connsiteY12" fmla="*/ 14764 h 76200"/>
                <a:gd name="connsiteX13" fmla="*/ 840496 w 847725"/>
                <a:gd name="connsiteY13" fmla="*/ 62389 h 76200"/>
                <a:gd name="connsiteX14" fmla="*/ 842400 w 847725"/>
                <a:gd name="connsiteY14" fmla="*/ 65246 h 76200"/>
                <a:gd name="connsiteX15" fmla="*/ 827161 w 847725"/>
                <a:gd name="connsiteY15" fmla="*/ 70009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7725" h="76200">
                  <a:moveTo>
                    <a:pt x="827161" y="70009"/>
                  </a:moveTo>
                  <a:cubicBezTo>
                    <a:pt x="823350" y="70009"/>
                    <a:pt x="795728" y="70009"/>
                    <a:pt x="753818" y="70009"/>
                  </a:cubicBezTo>
                  <a:cubicBezTo>
                    <a:pt x="566175" y="70009"/>
                    <a:pt x="85163" y="70009"/>
                    <a:pt x="24203" y="70009"/>
                  </a:cubicBezTo>
                  <a:cubicBezTo>
                    <a:pt x="20393" y="70009"/>
                    <a:pt x="17535" y="70009"/>
                    <a:pt x="17535" y="70009"/>
                  </a:cubicBezTo>
                  <a:cubicBezTo>
                    <a:pt x="17535" y="70009"/>
                    <a:pt x="10868" y="70009"/>
                    <a:pt x="8010" y="67151"/>
                  </a:cubicBezTo>
                  <a:cubicBezTo>
                    <a:pt x="6105" y="65246"/>
                    <a:pt x="7058" y="63341"/>
                    <a:pt x="13725" y="58579"/>
                  </a:cubicBezTo>
                  <a:cubicBezTo>
                    <a:pt x="27060" y="49054"/>
                    <a:pt x="82305" y="17621"/>
                    <a:pt x="97545" y="9049"/>
                  </a:cubicBezTo>
                  <a:cubicBezTo>
                    <a:pt x="100403" y="8096"/>
                    <a:pt x="101355" y="7144"/>
                    <a:pt x="101355" y="7144"/>
                  </a:cubicBezTo>
                  <a:lnTo>
                    <a:pt x="739531" y="7144"/>
                  </a:lnTo>
                  <a:cubicBezTo>
                    <a:pt x="739531" y="7144"/>
                    <a:pt x="740483" y="7144"/>
                    <a:pt x="742388" y="8096"/>
                  </a:cubicBezTo>
                  <a:cubicBezTo>
                    <a:pt x="743340" y="8096"/>
                    <a:pt x="744293" y="9049"/>
                    <a:pt x="746198" y="9049"/>
                  </a:cubicBezTo>
                  <a:cubicBezTo>
                    <a:pt x="746198" y="9049"/>
                    <a:pt x="746198" y="9049"/>
                    <a:pt x="747150" y="9049"/>
                  </a:cubicBezTo>
                  <a:cubicBezTo>
                    <a:pt x="750008" y="10001"/>
                    <a:pt x="753818" y="11906"/>
                    <a:pt x="757628" y="14764"/>
                  </a:cubicBezTo>
                  <a:cubicBezTo>
                    <a:pt x="770963" y="23336"/>
                    <a:pt x="840496" y="62389"/>
                    <a:pt x="840496" y="62389"/>
                  </a:cubicBezTo>
                  <a:cubicBezTo>
                    <a:pt x="840496" y="62389"/>
                    <a:pt x="842400" y="63341"/>
                    <a:pt x="842400" y="65246"/>
                  </a:cubicBezTo>
                  <a:cubicBezTo>
                    <a:pt x="844306" y="67151"/>
                    <a:pt x="842400" y="70009"/>
                    <a:pt x="827161" y="70009"/>
                  </a:cubicBezTo>
                  <a:close/>
                </a:path>
              </a:pathLst>
            </a:custGeom>
            <a:solidFill>
              <a:srgbClr val="9DA4AA"/>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3" name="Freeform: Shape 32">
              <a:extLst>
                <a:ext uri="{FF2B5EF4-FFF2-40B4-BE49-F238E27FC236}">
                  <a16:creationId xmlns:a16="http://schemas.microsoft.com/office/drawing/2014/main" id="{42B8C23E-608C-4981-A399-48E23E7525CC}"/>
                </a:ext>
              </a:extLst>
            </p:cNvPr>
            <p:cNvSpPr/>
            <p:nvPr/>
          </p:nvSpPr>
          <p:spPr>
            <a:xfrm>
              <a:off x="6803481" y="5354734"/>
              <a:ext cx="1868616" cy="245870"/>
            </a:xfrm>
            <a:custGeom>
              <a:avLst/>
              <a:gdLst>
                <a:gd name="connsiteX0" fmla="*/ 23187 w 209550"/>
                <a:gd name="connsiteY0" fmla="*/ 7144 h 28575"/>
                <a:gd name="connsiteX1" fmla="*/ 12710 w 209550"/>
                <a:gd name="connsiteY1" fmla="*/ 12859 h 28575"/>
                <a:gd name="connsiteX2" fmla="*/ 7947 w 209550"/>
                <a:gd name="connsiteY2" fmla="*/ 19526 h 28575"/>
                <a:gd name="connsiteX3" fmla="*/ 21282 w 209550"/>
                <a:gd name="connsiteY3" fmla="*/ 25241 h 28575"/>
                <a:gd name="connsiteX4" fmla="*/ 111770 w 209550"/>
                <a:gd name="connsiteY4" fmla="*/ 25241 h 28575"/>
                <a:gd name="connsiteX5" fmla="*/ 111770 w 209550"/>
                <a:gd name="connsiteY5" fmla="*/ 25241 h 28575"/>
                <a:gd name="connsiteX6" fmla="*/ 195590 w 209550"/>
                <a:gd name="connsiteY6" fmla="*/ 25241 h 28575"/>
                <a:gd name="connsiteX7" fmla="*/ 208925 w 209550"/>
                <a:gd name="connsiteY7" fmla="*/ 19526 h 28575"/>
                <a:gd name="connsiteX8" fmla="*/ 204162 w 209550"/>
                <a:gd name="connsiteY8" fmla="*/ 12859 h 28575"/>
                <a:gd name="connsiteX9" fmla="*/ 193685 w 209550"/>
                <a:gd name="connsiteY9"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550" h="28575">
                  <a:moveTo>
                    <a:pt x="23187" y="7144"/>
                  </a:moveTo>
                  <a:cubicBezTo>
                    <a:pt x="19377" y="7144"/>
                    <a:pt x="15567" y="9049"/>
                    <a:pt x="12710" y="12859"/>
                  </a:cubicBezTo>
                  <a:lnTo>
                    <a:pt x="7947" y="19526"/>
                  </a:lnTo>
                  <a:cubicBezTo>
                    <a:pt x="7947" y="19526"/>
                    <a:pt x="2232" y="26194"/>
                    <a:pt x="21282" y="25241"/>
                  </a:cubicBezTo>
                  <a:cubicBezTo>
                    <a:pt x="30807" y="25241"/>
                    <a:pt x="72717" y="25241"/>
                    <a:pt x="111770" y="25241"/>
                  </a:cubicBezTo>
                  <a:lnTo>
                    <a:pt x="111770" y="25241"/>
                  </a:lnTo>
                  <a:cubicBezTo>
                    <a:pt x="148917" y="25241"/>
                    <a:pt x="187017" y="25241"/>
                    <a:pt x="195590" y="25241"/>
                  </a:cubicBezTo>
                  <a:cubicBezTo>
                    <a:pt x="213687" y="26194"/>
                    <a:pt x="208925" y="19526"/>
                    <a:pt x="208925" y="19526"/>
                  </a:cubicBezTo>
                  <a:lnTo>
                    <a:pt x="204162" y="12859"/>
                  </a:lnTo>
                  <a:cubicBezTo>
                    <a:pt x="202257" y="9049"/>
                    <a:pt x="198447" y="7144"/>
                    <a:pt x="193685" y="7144"/>
                  </a:cubicBezTo>
                </a:path>
              </a:pathLst>
            </a:custGeom>
            <a:solidFill>
              <a:srgbClr val="70757B"/>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4" name="Freeform: Shape 33">
              <a:extLst>
                <a:ext uri="{FF2B5EF4-FFF2-40B4-BE49-F238E27FC236}">
                  <a16:creationId xmlns:a16="http://schemas.microsoft.com/office/drawing/2014/main" id="{FD903373-9B9B-454A-8CB4-E269AA113942}"/>
                </a:ext>
              </a:extLst>
            </p:cNvPr>
            <p:cNvSpPr/>
            <p:nvPr/>
          </p:nvSpPr>
          <p:spPr>
            <a:xfrm>
              <a:off x="5179454" y="5125255"/>
              <a:ext cx="4917410" cy="245870"/>
            </a:xfrm>
            <a:custGeom>
              <a:avLst/>
              <a:gdLst>
                <a:gd name="connsiteX0" fmla="*/ 566261 w 571500"/>
                <a:gd name="connsiteY0" fmla="*/ 30004 h 28575"/>
                <a:gd name="connsiteX1" fmla="*/ 7144 w 571500"/>
                <a:gd name="connsiteY1" fmla="*/ 30004 h 28575"/>
                <a:gd name="connsiteX2" fmla="*/ 28099 w 571500"/>
                <a:gd name="connsiteY2" fmla="*/ 7144 h 28575"/>
                <a:gd name="connsiteX3" fmla="*/ 543401 w 571500"/>
                <a:gd name="connsiteY3" fmla="*/ 7144 h 28575"/>
              </a:gdLst>
              <a:ahLst/>
              <a:cxnLst>
                <a:cxn ang="0">
                  <a:pos x="connsiteX0" y="connsiteY0"/>
                </a:cxn>
                <a:cxn ang="0">
                  <a:pos x="connsiteX1" y="connsiteY1"/>
                </a:cxn>
                <a:cxn ang="0">
                  <a:pos x="connsiteX2" y="connsiteY2"/>
                </a:cxn>
                <a:cxn ang="0">
                  <a:pos x="connsiteX3" y="connsiteY3"/>
                </a:cxn>
              </a:cxnLst>
              <a:rect l="l" t="t" r="r" b="b"/>
              <a:pathLst>
                <a:path w="571500" h="28575">
                  <a:moveTo>
                    <a:pt x="566261" y="30004"/>
                  </a:moveTo>
                  <a:lnTo>
                    <a:pt x="7144" y="30004"/>
                  </a:lnTo>
                  <a:lnTo>
                    <a:pt x="28099" y="7144"/>
                  </a:lnTo>
                  <a:lnTo>
                    <a:pt x="543401" y="7144"/>
                  </a:lnTo>
                  <a:close/>
                </a:path>
              </a:pathLst>
            </a:custGeom>
            <a:solidFill>
              <a:srgbClr val="575A5A"/>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5" name="Freeform: Shape 34">
              <a:extLst>
                <a:ext uri="{FF2B5EF4-FFF2-40B4-BE49-F238E27FC236}">
                  <a16:creationId xmlns:a16="http://schemas.microsoft.com/office/drawing/2014/main" id="{72F0A2CF-6C4D-4D84-9F0B-0C8B25E6F53C}"/>
                </a:ext>
              </a:extLst>
            </p:cNvPr>
            <p:cNvSpPr/>
            <p:nvPr/>
          </p:nvSpPr>
          <p:spPr>
            <a:xfrm>
              <a:off x="5146671" y="5125255"/>
              <a:ext cx="4917410" cy="245870"/>
            </a:xfrm>
            <a:custGeom>
              <a:avLst/>
              <a:gdLst>
                <a:gd name="connsiteX0" fmla="*/ 571024 w 571500"/>
                <a:gd name="connsiteY0" fmla="*/ 30004 h 28575"/>
                <a:gd name="connsiteX1" fmla="*/ 7144 w 571500"/>
                <a:gd name="connsiteY1" fmla="*/ 30004 h 28575"/>
                <a:gd name="connsiteX2" fmla="*/ 28099 w 571500"/>
                <a:gd name="connsiteY2" fmla="*/ 7144 h 28575"/>
                <a:gd name="connsiteX3" fmla="*/ 548164 w 571500"/>
                <a:gd name="connsiteY3" fmla="*/ 7144 h 28575"/>
              </a:gdLst>
              <a:ahLst/>
              <a:cxnLst>
                <a:cxn ang="0">
                  <a:pos x="connsiteX0" y="connsiteY0"/>
                </a:cxn>
                <a:cxn ang="0">
                  <a:pos x="connsiteX1" y="connsiteY1"/>
                </a:cxn>
                <a:cxn ang="0">
                  <a:pos x="connsiteX2" y="connsiteY2"/>
                </a:cxn>
                <a:cxn ang="0">
                  <a:pos x="connsiteX3" y="connsiteY3"/>
                </a:cxn>
              </a:cxnLst>
              <a:rect l="l" t="t" r="r" b="b"/>
              <a:pathLst>
                <a:path w="571500" h="28575">
                  <a:moveTo>
                    <a:pt x="571024" y="30004"/>
                  </a:moveTo>
                  <a:lnTo>
                    <a:pt x="7144" y="30004"/>
                  </a:lnTo>
                  <a:lnTo>
                    <a:pt x="28099" y="7144"/>
                  </a:lnTo>
                  <a:lnTo>
                    <a:pt x="548164" y="7144"/>
                  </a:lnTo>
                  <a:close/>
                </a:path>
              </a:pathLst>
            </a:custGeom>
            <a:solidFill>
              <a:srgbClr val="575A5A"/>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6" name="Freeform: Shape 35">
              <a:extLst>
                <a:ext uri="{FF2B5EF4-FFF2-40B4-BE49-F238E27FC236}">
                  <a16:creationId xmlns:a16="http://schemas.microsoft.com/office/drawing/2014/main" id="{C3A2E818-EF4F-458C-8F18-9578121D3660}"/>
                </a:ext>
              </a:extLst>
            </p:cNvPr>
            <p:cNvSpPr/>
            <p:nvPr/>
          </p:nvSpPr>
          <p:spPr>
            <a:xfrm>
              <a:off x="7022398" y="1844838"/>
              <a:ext cx="3271162" cy="3198464"/>
            </a:xfrm>
            <a:custGeom>
              <a:avLst/>
              <a:gdLst>
                <a:gd name="connsiteX0" fmla="*/ 2567127 w 4009217"/>
                <a:gd name="connsiteY0" fmla="*/ 30683 h 4295590"/>
                <a:gd name="connsiteX1" fmla="*/ 3798529 w 4009217"/>
                <a:gd name="connsiteY1" fmla="*/ 30683 h 4295590"/>
                <a:gd name="connsiteX2" fmla="*/ 4007172 w 4009217"/>
                <a:gd name="connsiteY2" fmla="*/ 272054 h 4295590"/>
                <a:gd name="connsiteX3" fmla="*/ 3998990 w 4009217"/>
                <a:gd name="connsiteY3" fmla="*/ 4268999 h 4295590"/>
                <a:gd name="connsiteX4" fmla="*/ 30683 w 4009217"/>
                <a:gd name="connsiteY4" fmla="*/ 4268999 h 4295590"/>
                <a:gd name="connsiteX0" fmla="*/ 2536444 w 3976489"/>
                <a:gd name="connsiteY0" fmla="*/ 0 h 4238316"/>
                <a:gd name="connsiteX1" fmla="*/ 3976489 w 3976489"/>
                <a:gd name="connsiteY1" fmla="*/ 241371 h 4238316"/>
                <a:gd name="connsiteX2" fmla="*/ 3968307 w 3976489"/>
                <a:gd name="connsiteY2" fmla="*/ 4238316 h 4238316"/>
                <a:gd name="connsiteX3" fmla="*/ 0 w 3976489"/>
                <a:gd name="connsiteY3" fmla="*/ 4238316 h 4238316"/>
                <a:gd name="connsiteX0" fmla="*/ 2536444 w 3976489"/>
                <a:gd name="connsiteY0" fmla="*/ 0 h 4238316"/>
                <a:gd name="connsiteX1" fmla="*/ 3976489 w 3976489"/>
                <a:gd name="connsiteY1" fmla="*/ 213683 h 4238316"/>
                <a:gd name="connsiteX2" fmla="*/ 3968307 w 3976489"/>
                <a:gd name="connsiteY2" fmla="*/ 4238316 h 4238316"/>
                <a:gd name="connsiteX3" fmla="*/ 0 w 3976489"/>
                <a:gd name="connsiteY3" fmla="*/ 4238316 h 4238316"/>
                <a:gd name="connsiteX0" fmla="*/ 2473335 w 3976489"/>
                <a:gd name="connsiteY0" fmla="*/ 0 h 4035268"/>
                <a:gd name="connsiteX1" fmla="*/ 3976489 w 3976489"/>
                <a:gd name="connsiteY1" fmla="*/ 10635 h 4035268"/>
                <a:gd name="connsiteX2" fmla="*/ 3968307 w 3976489"/>
                <a:gd name="connsiteY2" fmla="*/ 4035268 h 4035268"/>
                <a:gd name="connsiteX3" fmla="*/ 0 w 3976489"/>
                <a:gd name="connsiteY3" fmla="*/ 4035268 h 4035268"/>
              </a:gdLst>
              <a:ahLst/>
              <a:cxnLst>
                <a:cxn ang="0">
                  <a:pos x="connsiteX0" y="connsiteY0"/>
                </a:cxn>
                <a:cxn ang="0">
                  <a:pos x="connsiteX1" y="connsiteY1"/>
                </a:cxn>
                <a:cxn ang="0">
                  <a:pos x="connsiteX2" y="connsiteY2"/>
                </a:cxn>
                <a:cxn ang="0">
                  <a:pos x="connsiteX3" y="connsiteY3"/>
                </a:cxn>
              </a:cxnLst>
              <a:rect l="l" t="t" r="r" b="b"/>
              <a:pathLst>
                <a:path w="3976489" h="4035268">
                  <a:moveTo>
                    <a:pt x="2473335" y="0"/>
                  </a:moveTo>
                  <a:lnTo>
                    <a:pt x="3976489" y="10635"/>
                  </a:lnTo>
                  <a:cubicBezTo>
                    <a:pt x="3973762" y="1342950"/>
                    <a:pt x="3971034" y="2702953"/>
                    <a:pt x="3968307" y="4035268"/>
                  </a:cubicBezTo>
                  <a:lnTo>
                    <a:pt x="0" y="4035268"/>
                  </a:lnTo>
                </a:path>
              </a:pathLst>
            </a:custGeom>
            <a:solidFill>
              <a:srgbClr val="999999">
                <a:alpha val="10000"/>
              </a:srgbClr>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nvGrpSpPr>
            <p:cNvPr id="37" name="Group 36">
              <a:extLst>
                <a:ext uri="{FF2B5EF4-FFF2-40B4-BE49-F238E27FC236}">
                  <a16:creationId xmlns:a16="http://schemas.microsoft.com/office/drawing/2014/main" id="{63C6B529-B489-4639-A7B2-5AA9180E9729}"/>
                </a:ext>
              </a:extLst>
            </p:cNvPr>
            <p:cNvGrpSpPr/>
            <p:nvPr/>
          </p:nvGrpSpPr>
          <p:grpSpPr>
            <a:xfrm>
              <a:off x="5370712" y="5206368"/>
              <a:ext cx="4572000" cy="149296"/>
              <a:chOff x="5370712" y="5206368"/>
              <a:chExt cx="4572000" cy="149296"/>
            </a:xfrm>
          </p:grpSpPr>
          <p:sp>
            <p:nvSpPr>
              <p:cNvPr id="44" name="Rectangle 43">
                <a:extLst>
                  <a:ext uri="{FF2B5EF4-FFF2-40B4-BE49-F238E27FC236}">
                    <a16:creationId xmlns:a16="http://schemas.microsoft.com/office/drawing/2014/main" id="{4F3DA74A-1C4B-4138-A563-129A39FD9B7F}"/>
                  </a:ext>
                </a:extLst>
              </p:cNvPr>
              <p:cNvSpPr/>
              <p:nvPr/>
            </p:nvSpPr>
            <p:spPr>
              <a:xfrm>
                <a:off x="5370712" y="5337376"/>
                <a:ext cx="4572000" cy="182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5" name="Rectangle 44">
                <a:extLst>
                  <a:ext uri="{FF2B5EF4-FFF2-40B4-BE49-F238E27FC236}">
                    <a16:creationId xmlns:a16="http://schemas.microsoft.com/office/drawing/2014/main" id="{E22AAAA6-2F39-4DD6-8134-716B9CF62E97}"/>
                  </a:ext>
                </a:extLst>
              </p:cNvPr>
              <p:cNvSpPr/>
              <p:nvPr/>
            </p:nvSpPr>
            <p:spPr>
              <a:xfrm>
                <a:off x="5416432" y="5293706"/>
                <a:ext cx="4480560" cy="182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6" name="Rectangle 45">
                <a:extLst>
                  <a:ext uri="{FF2B5EF4-FFF2-40B4-BE49-F238E27FC236}">
                    <a16:creationId xmlns:a16="http://schemas.microsoft.com/office/drawing/2014/main" id="{BE744CD6-14E4-479D-8F9D-0DF957DAAD2D}"/>
                  </a:ext>
                </a:extLst>
              </p:cNvPr>
              <p:cNvSpPr/>
              <p:nvPr/>
            </p:nvSpPr>
            <p:spPr>
              <a:xfrm>
                <a:off x="5462152" y="5250037"/>
                <a:ext cx="4389120" cy="182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7" name="Rectangle 46">
                <a:extLst>
                  <a:ext uri="{FF2B5EF4-FFF2-40B4-BE49-F238E27FC236}">
                    <a16:creationId xmlns:a16="http://schemas.microsoft.com/office/drawing/2014/main" id="{531A40E9-999D-4DB7-A1CE-6B1F19EA0EF4}"/>
                  </a:ext>
                </a:extLst>
              </p:cNvPr>
              <p:cNvSpPr/>
              <p:nvPr/>
            </p:nvSpPr>
            <p:spPr>
              <a:xfrm>
                <a:off x="5507872" y="5206368"/>
                <a:ext cx="4297680" cy="182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grpSp>
          <p:nvGrpSpPr>
            <p:cNvPr id="38" name="Group 37">
              <a:extLst>
                <a:ext uri="{FF2B5EF4-FFF2-40B4-BE49-F238E27FC236}">
                  <a16:creationId xmlns:a16="http://schemas.microsoft.com/office/drawing/2014/main" id="{68C9FECB-7A52-4CDC-994B-69A5B24ABCE8}"/>
                </a:ext>
              </a:extLst>
            </p:cNvPr>
            <p:cNvGrpSpPr/>
            <p:nvPr/>
          </p:nvGrpSpPr>
          <p:grpSpPr>
            <a:xfrm>
              <a:off x="7661590" y="1698465"/>
              <a:ext cx="114873" cy="114873"/>
              <a:chOff x="7627525" y="1132589"/>
              <a:chExt cx="234846" cy="234846"/>
            </a:xfrm>
          </p:grpSpPr>
          <p:sp>
            <p:nvSpPr>
              <p:cNvPr id="41" name="Oval 40">
                <a:extLst>
                  <a:ext uri="{FF2B5EF4-FFF2-40B4-BE49-F238E27FC236}">
                    <a16:creationId xmlns:a16="http://schemas.microsoft.com/office/drawing/2014/main" id="{A6AAC56F-62D7-45DE-87B5-B9D9F6A9BFCE}"/>
                  </a:ext>
                </a:extLst>
              </p:cNvPr>
              <p:cNvSpPr/>
              <p:nvPr/>
            </p:nvSpPr>
            <p:spPr>
              <a:xfrm>
                <a:off x="7627525" y="1132589"/>
                <a:ext cx="234846" cy="234846"/>
              </a:xfrm>
              <a:prstGeom prst="ellipse">
                <a:avLst/>
              </a:prstGeom>
              <a:solidFill>
                <a:schemeClr val="bg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2" name="Oval 41">
                <a:extLst>
                  <a:ext uri="{FF2B5EF4-FFF2-40B4-BE49-F238E27FC236}">
                    <a16:creationId xmlns:a16="http://schemas.microsoft.com/office/drawing/2014/main" id="{E075BA51-0F2B-4136-85AE-6668752886FD}"/>
                  </a:ext>
                </a:extLst>
              </p:cNvPr>
              <p:cNvSpPr/>
              <p:nvPr/>
            </p:nvSpPr>
            <p:spPr>
              <a:xfrm>
                <a:off x="7656971" y="1162035"/>
                <a:ext cx="175955" cy="175955"/>
              </a:xfrm>
              <a:prstGeom prst="ellipse">
                <a:avLst/>
              </a:prstGeom>
              <a:solidFill>
                <a:schemeClr val="bg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3" name="Oval 42">
                <a:extLst>
                  <a:ext uri="{FF2B5EF4-FFF2-40B4-BE49-F238E27FC236}">
                    <a16:creationId xmlns:a16="http://schemas.microsoft.com/office/drawing/2014/main" id="{2599569D-ABEC-4CDC-8AEC-FB8A512A7CB6}"/>
                  </a:ext>
                </a:extLst>
              </p:cNvPr>
              <p:cNvSpPr/>
              <p:nvPr/>
            </p:nvSpPr>
            <p:spPr>
              <a:xfrm>
                <a:off x="7683825" y="1188889"/>
                <a:ext cx="122247" cy="122247"/>
              </a:xfrm>
              <a:prstGeom prst="ellipse">
                <a:avLst/>
              </a:prstGeom>
              <a:solidFill>
                <a:schemeClr val="bg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39" name="Rectangle: Rounded Corners 38">
              <a:extLst>
                <a:ext uri="{FF2B5EF4-FFF2-40B4-BE49-F238E27FC236}">
                  <a16:creationId xmlns:a16="http://schemas.microsoft.com/office/drawing/2014/main" id="{FFF08BBD-F12B-4D72-905D-82425437657C}"/>
                </a:ext>
              </a:extLst>
            </p:cNvPr>
            <p:cNvSpPr/>
            <p:nvPr/>
          </p:nvSpPr>
          <p:spPr>
            <a:xfrm>
              <a:off x="7370377" y="5752599"/>
              <a:ext cx="748642" cy="88504"/>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0" name="Oval 39">
              <a:extLst>
                <a:ext uri="{FF2B5EF4-FFF2-40B4-BE49-F238E27FC236}">
                  <a16:creationId xmlns:a16="http://schemas.microsoft.com/office/drawing/2014/main" id="{B37A376A-6189-420B-8C13-3900F127BE7C}"/>
                </a:ext>
              </a:extLst>
            </p:cNvPr>
            <p:cNvSpPr/>
            <p:nvPr/>
          </p:nvSpPr>
          <p:spPr>
            <a:xfrm>
              <a:off x="7133919" y="5752598"/>
              <a:ext cx="101303" cy="10130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16" name="Picture Placeholder 2">
            <a:extLst>
              <a:ext uri="{FF2B5EF4-FFF2-40B4-BE49-F238E27FC236}">
                <a16:creationId xmlns:a16="http://schemas.microsoft.com/office/drawing/2014/main" id="{FC596008-C53D-454F-8BCC-25C7C09986FE}"/>
              </a:ext>
            </a:extLst>
          </p:cNvPr>
          <p:cNvSpPr>
            <a:spLocks noGrp="1"/>
          </p:cNvSpPr>
          <p:nvPr>
            <p:ph type="pic" idx="13" hasCustomPrompt="1"/>
          </p:nvPr>
        </p:nvSpPr>
        <p:spPr>
          <a:xfrm>
            <a:off x="1619684" y="2798339"/>
            <a:ext cx="4140889" cy="2612234"/>
          </a:xfrm>
          <a:prstGeom prst="rect">
            <a:avLst/>
          </a:prstGeom>
          <a:solidFill>
            <a:schemeClr val="bg1">
              <a:lumMod val="95000"/>
            </a:schemeClr>
          </a:solidFill>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and Send to Back </a:t>
            </a:r>
            <a:endParaRPr lang="ko-KR" altLang="en-US"/>
          </a:p>
        </p:txBody>
      </p:sp>
    </p:spTree>
    <p:extLst>
      <p:ext uri="{BB962C8B-B14F-4D97-AF65-F5344CB8AC3E}">
        <p14:creationId xmlns:p14="http://schemas.microsoft.com/office/powerpoint/2010/main" val="1702825270"/>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preserve="1" userDrawn="1">
  <p:cSld name="2_Image Layout">
    <p:spTree>
      <p:nvGrpSpPr>
        <p:cNvPr id="1" name=""/>
        <p:cNvGrpSpPr/>
        <p:nvPr/>
      </p:nvGrpSpPr>
      <p:grpSpPr>
        <a:xfrm>
          <a:off x="0" y="0"/>
          <a:ext cx="0" cy="0"/>
          <a:chOff x="0" y="0"/>
          <a:chExt cx="0" cy="0"/>
        </a:xfrm>
      </p:grpSpPr>
      <p:sp>
        <p:nvSpPr>
          <p:cNvPr id="50" name="Picture Placeholder 20">
            <a:extLst>
              <a:ext uri="{FF2B5EF4-FFF2-40B4-BE49-F238E27FC236}">
                <a16:creationId xmlns:a16="http://schemas.microsoft.com/office/drawing/2014/main" id="{6FE311F5-A9A3-4147-874B-14B212E901EC}"/>
              </a:ext>
            </a:extLst>
          </p:cNvPr>
          <p:cNvSpPr>
            <a:spLocks noGrp="1"/>
          </p:cNvSpPr>
          <p:nvPr>
            <p:ph type="pic" idx="11" hasCustomPrompt="1"/>
          </p:nvPr>
        </p:nvSpPr>
        <p:spPr>
          <a:xfrm>
            <a:off x="6587381" y="3577044"/>
            <a:ext cx="3100540" cy="3100540"/>
          </a:xfrm>
          <a:custGeom>
            <a:avLst/>
            <a:gdLst>
              <a:gd name="connsiteX0" fmla="*/ 1550270 w 3100540"/>
              <a:gd name="connsiteY0" fmla="*/ 0 h 3100540"/>
              <a:gd name="connsiteX1" fmla="*/ 1677815 w 3100540"/>
              <a:gd name="connsiteY1" fmla="*/ 52831 h 3100540"/>
              <a:gd name="connsiteX2" fmla="*/ 3047709 w 3100540"/>
              <a:gd name="connsiteY2" fmla="*/ 1422726 h 3100540"/>
              <a:gd name="connsiteX3" fmla="*/ 3047709 w 3100540"/>
              <a:gd name="connsiteY3" fmla="*/ 1677816 h 3100540"/>
              <a:gd name="connsiteX4" fmla="*/ 1677816 w 3100540"/>
              <a:gd name="connsiteY4" fmla="*/ 3047710 h 3100540"/>
              <a:gd name="connsiteX5" fmla="*/ 1422726 w 3100540"/>
              <a:gd name="connsiteY5" fmla="*/ 3047710 h 3100540"/>
              <a:gd name="connsiteX6" fmla="*/ 52831 w 3100540"/>
              <a:gd name="connsiteY6" fmla="*/ 1677815 h 3100540"/>
              <a:gd name="connsiteX7" fmla="*/ 52831 w 3100540"/>
              <a:gd name="connsiteY7" fmla="*/ 1422724 h 3100540"/>
              <a:gd name="connsiteX8" fmla="*/ 1422724 w 3100540"/>
              <a:gd name="connsiteY8" fmla="*/ 52831 h 3100540"/>
              <a:gd name="connsiteX9" fmla="*/ 1550270 w 3100540"/>
              <a:gd name="connsiteY9" fmla="*/ 0 h 3100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00540" h="3100540">
                <a:moveTo>
                  <a:pt x="1550270" y="0"/>
                </a:moveTo>
                <a:cubicBezTo>
                  <a:pt x="1596432" y="0"/>
                  <a:pt x="1642594" y="17610"/>
                  <a:pt x="1677815" y="52831"/>
                </a:cubicBezTo>
                <a:lnTo>
                  <a:pt x="3047709" y="1422726"/>
                </a:lnTo>
                <a:cubicBezTo>
                  <a:pt x="3118151" y="1493167"/>
                  <a:pt x="3118151" y="1607375"/>
                  <a:pt x="3047709" y="1677816"/>
                </a:cubicBezTo>
                <a:lnTo>
                  <a:pt x="1677816" y="3047710"/>
                </a:lnTo>
                <a:cubicBezTo>
                  <a:pt x="1607375" y="3118151"/>
                  <a:pt x="1493167" y="3118151"/>
                  <a:pt x="1422726" y="3047710"/>
                </a:cubicBezTo>
                <a:lnTo>
                  <a:pt x="52831" y="1677815"/>
                </a:lnTo>
                <a:cubicBezTo>
                  <a:pt x="-17610" y="1607373"/>
                  <a:pt x="-17610" y="1493166"/>
                  <a:pt x="52831" y="1422724"/>
                </a:cubicBezTo>
                <a:lnTo>
                  <a:pt x="1422724" y="52831"/>
                </a:lnTo>
                <a:cubicBezTo>
                  <a:pt x="1457945" y="17610"/>
                  <a:pt x="1504107" y="0"/>
                  <a:pt x="1550270" y="0"/>
                </a:cubicBezTo>
                <a:close/>
              </a:path>
            </a:pathLst>
          </a:custGeom>
          <a:solidFill>
            <a:schemeClr val="bg1">
              <a:lumMod val="95000"/>
            </a:schemeClr>
          </a:solidFill>
          <a:ln w="50800">
            <a:noFill/>
          </a:ln>
        </p:spPr>
        <p:txBody>
          <a:bodyPr wrap="square" anchor="ctr">
            <a:noAutofit/>
          </a:bodyPr>
          <a:lstStyle>
            <a:lvl1pPr marL="0" indent="0" algn="ctr">
              <a:buNone/>
              <a:defRPr sz="1200" baseline="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a:t>
            </a:r>
            <a:endParaRPr lang="ko-KR" altLang="en-US"/>
          </a:p>
        </p:txBody>
      </p:sp>
      <p:sp>
        <p:nvSpPr>
          <p:cNvPr id="51" name="Picture Placeholder 18">
            <a:extLst>
              <a:ext uri="{FF2B5EF4-FFF2-40B4-BE49-F238E27FC236}">
                <a16:creationId xmlns:a16="http://schemas.microsoft.com/office/drawing/2014/main" id="{11224CB0-F9E0-437C-86B4-895C27988953}"/>
              </a:ext>
            </a:extLst>
          </p:cNvPr>
          <p:cNvSpPr>
            <a:spLocks noGrp="1"/>
          </p:cNvSpPr>
          <p:nvPr>
            <p:ph type="pic" idx="12" hasCustomPrompt="1"/>
          </p:nvPr>
        </p:nvSpPr>
        <p:spPr>
          <a:xfrm>
            <a:off x="6587381" y="204021"/>
            <a:ext cx="3100540" cy="3100540"/>
          </a:xfrm>
          <a:custGeom>
            <a:avLst/>
            <a:gdLst>
              <a:gd name="connsiteX0" fmla="*/ 1550269 w 3100540"/>
              <a:gd name="connsiteY0" fmla="*/ 0 h 3100540"/>
              <a:gd name="connsiteX1" fmla="*/ 1677815 w 3100540"/>
              <a:gd name="connsiteY1" fmla="*/ 52831 h 3100540"/>
              <a:gd name="connsiteX2" fmla="*/ 3047709 w 3100540"/>
              <a:gd name="connsiteY2" fmla="*/ 1422726 h 3100540"/>
              <a:gd name="connsiteX3" fmla="*/ 3047709 w 3100540"/>
              <a:gd name="connsiteY3" fmla="*/ 1677816 h 3100540"/>
              <a:gd name="connsiteX4" fmla="*/ 1677816 w 3100540"/>
              <a:gd name="connsiteY4" fmla="*/ 3047709 h 3100540"/>
              <a:gd name="connsiteX5" fmla="*/ 1422726 w 3100540"/>
              <a:gd name="connsiteY5" fmla="*/ 3047709 h 3100540"/>
              <a:gd name="connsiteX6" fmla="*/ 52831 w 3100540"/>
              <a:gd name="connsiteY6" fmla="*/ 1677814 h 3100540"/>
              <a:gd name="connsiteX7" fmla="*/ 52831 w 3100540"/>
              <a:gd name="connsiteY7" fmla="*/ 1422724 h 3100540"/>
              <a:gd name="connsiteX8" fmla="*/ 1422724 w 3100540"/>
              <a:gd name="connsiteY8" fmla="*/ 52831 h 3100540"/>
              <a:gd name="connsiteX9" fmla="*/ 1550269 w 3100540"/>
              <a:gd name="connsiteY9" fmla="*/ 0 h 3100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00540" h="3100540">
                <a:moveTo>
                  <a:pt x="1550269" y="0"/>
                </a:moveTo>
                <a:cubicBezTo>
                  <a:pt x="1596432" y="0"/>
                  <a:pt x="1642594" y="17610"/>
                  <a:pt x="1677815" y="52831"/>
                </a:cubicBezTo>
                <a:lnTo>
                  <a:pt x="3047709" y="1422726"/>
                </a:lnTo>
                <a:cubicBezTo>
                  <a:pt x="3118151" y="1493167"/>
                  <a:pt x="3118151" y="1607375"/>
                  <a:pt x="3047709" y="1677816"/>
                </a:cubicBezTo>
                <a:lnTo>
                  <a:pt x="1677816" y="3047709"/>
                </a:lnTo>
                <a:cubicBezTo>
                  <a:pt x="1607375" y="3118151"/>
                  <a:pt x="1493167" y="3118151"/>
                  <a:pt x="1422726" y="3047709"/>
                </a:cubicBezTo>
                <a:lnTo>
                  <a:pt x="52831" y="1677814"/>
                </a:lnTo>
                <a:cubicBezTo>
                  <a:pt x="-17610" y="1607373"/>
                  <a:pt x="-17610" y="1493166"/>
                  <a:pt x="52831" y="1422724"/>
                </a:cubicBezTo>
                <a:lnTo>
                  <a:pt x="1422724" y="52831"/>
                </a:lnTo>
                <a:cubicBezTo>
                  <a:pt x="1457945" y="17610"/>
                  <a:pt x="1504107" y="0"/>
                  <a:pt x="1550269" y="0"/>
                </a:cubicBezTo>
                <a:close/>
              </a:path>
            </a:pathLst>
          </a:custGeom>
          <a:solidFill>
            <a:schemeClr val="bg1">
              <a:lumMod val="95000"/>
            </a:schemeClr>
          </a:solidFill>
          <a:ln w="50800">
            <a:noFill/>
          </a:ln>
        </p:spPr>
        <p:txBody>
          <a:bodyPr wrap="square" anchor="ctr">
            <a:noAutofit/>
          </a:bodyPr>
          <a:lstStyle>
            <a:lvl1pPr marL="0" indent="0" algn="ctr">
              <a:buNone/>
              <a:defRPr sz="1200" baseline="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a:t>
            </a:r>
            <a:endParaRPr lang="ko-KR" altLang="en-US"/>
          </a:p>
        </p:txBody>
      </p:sp>
      <p:sp>
        <p:nvSpPr>
          <p:cNvPr id="52" name="Picture Placeholder 19">
            <a:extLst>
              <a:ext uri="{FF2B5EF4-FFF2-40B4-BE49-F238E27FC236}">
                <a16:creationId xmlns:a16="http://schemas.microsoft.com/office/drawing/2014/main" id="{90C4F28F-E0C5-4C6F-9778-5071266AA6DB}"/>
              </a:ext>
            </a:extLst>
          </p:cNvPr>
          <p:cNvSpPr>
            <a:spLocks noGrp="1"/>
          </p:cNvSpPr>
          <p:nvPr>
            <p:ph type="pic" idx="13" hasCustomPrompt="1"/>
          </p:nvPr>
        </p:nvSpPr>
        <p:spPr>
          <a:xfrm>
            <a:off x="8420748" y="1890533"/>
            <a:ext cx="3100541" cy="3100540"/>
          </a:xfrm>
          <a:custGeom>
            <a:avLst/>
            <a:gdLst>
              <a:gd name="connsiteX0" fmla="*/ 1550270 w 3100541"/>
              <a:gd name="connsiteY0" fmla="*/ 0 h 3100540"/>
              <a:gd name="connsiteX1" fmla="*/ 1677815 w 3100541"/>
              <a:gd name="connsiteY1" fmla="*/ 52831 h 3100540"/>
              <a:gd name="connsiteX2" fmla="*/ 3047710 w 3100541"/>
              <a:gd name="connsiteY2" fmla="*/ 1422726 h 3100540"/>
              <a:gd name="connsiteX3" fmla="*/ 3047710 w 3100541"/>
              <a:gd name="connsiteY3" fmla="*/ 1677816 h 3100540"/>
              <a:gd name="connsiteX4" fmla="*/ 1677817 w 3100541"/>
              <a:gd name="connsiteY4" fmla="*/ 3047710 h 3100540"/>
              <a:gd name="connsiteX5" fmla="*/ 1422727 w 3100541"/>
              <a:gd name="connsiteY5" fmla="*/ 3047710 h 3100540"/>
              <a:gd name="connsiteX6" fmla="*/ 52832 w 3100541"/>
              <a:gd name="connsiteY6" fmla="*/ 1677815 h 3100540"/>
              <a:gd name="connsiteX7" fmla="*/ 52832 w 3100541"/>
              <a:gd name="connsiteY7" fmla="*/ 1422724 h 3100540"/>
              <a:gd name="connsiteX8" fmla="*/ 1422725 w 3100541"/>
              <a:gd name="connsiteY8" fmla="*/ 52831 h 3100540"/>
              <a:gd name="connsiteX9" fmla="*/ 1550270 w 3100541"/>
              <a:gd name="connsiteY9" fmla="*/ 0 h 3100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00541" h="3100540">
                <a:moveTo>
                  <a:pt x="1550270" y="0"/>
                </a:moveTo>
                <a:cubicBezTo>
                  <a:pt x="1596432" y="0"/>
                  <a:pt x="1642594" y="17610"/>
                  <a:pt x="1677815" y="52831"/>
                </a:cubicBezTo>
                <a:lnTo>
                  <a:pt x="3047710" y="1422726"/>
                </a:lnTo>
                <a:cubicBezTo>
                  <a:pt x="3118152" y="1493167"/>
                  <a:pt x="3118152" y="1607375"/>
                  <a:pt x="3047710" y="1677816"/>
                </a:cubicBezTo>
                <a:lnTo>
                  <a:pt x="1677817" y="3047710"/>
                </a:lnTo>
                <a:cubicBezTo>
                  <a:pt x="1607376" y="3118151"/>
                  <a:pt x="1493168" y="3118151"/>
                  <a:pt x="1422727" y="3047710"/>
                </a:cubicBezTo>
                <a:lnTo>
                  <a:pt x="52832" y="1677815"/>
                </a:lnTo>
                <a:cubicBezTo>
                  <a:pt x="-17610" y="1607373"/>
                  <a:pt x="-17610" y="1493166"/>
                  <a:pt x="52832" y="1422724"/>
                </a:cubicBezTo>
                <a:lnTo>
                  <a:pt x="1422725" y="52831"/>
                </a:lnTo>
                <a:cubicBezTo>
                  <a:pt x="1457946" y="17610"/>
                  <a:pt x="1504108" y="0"/>
                  <a:pt x="1550270" y="0"/>
                </a:cubicBezTo>
                <a:close/>
              </a:path>
            </a:pathLst>
          </a:custGeom>
          <a:solidFill>
            <a:schemeClr val="bg1">
              <a:lumMod val="95000"/>
            </a:schemeClr>
          </a:solidFill>
          <a:ln w="50800">
            <a:noFill/>
          </a:ln>
        </p:spPr>
        <p:txBody>
          <a:bodyPr wrap="square" anchor="ctr">
            <a:noAutofit/>
          </a:bodyPr>
          <a:lstStyle>
            <a:lvl1pPr marL="0" indent="0" algn="ctr">
              <a:buNone/>
              <a:defRPr sz="1200" baseline="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a:t>
            </a:r>
            <a:endParaRPr lang="ko-KR" altLang="en-US"/>
          </a:p>
        </p:txBody>
      </p:sp>
    </p:spTree>
    <p:extLst>
      <p:ext uri="{BB962C8B-B14F-4D97-AF65-F5344CB8AC3E}">
        <p14:creationId xmlns:p14="http://schemas.microsoft.com/office/powerpoint/2010/main" val="4027664236"/>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preserve="1" userDrawn="1">
  <p:cSld name="3_Image Layout">
    <p:spTree>
      <p:nvGrpSpPr>
        <p:cNvPr id="1" name=""/>
        <p:cNvGrpSpPr/>
        <p:nvPr/>
      </p:nvGrpSpPr>
      <p:grpSpPr>
        <a:xfrm>
          <a:off x="0" y="0"/>
          <a:ext cx="0" cy="0"/>
          <a:chOff x="0" y="0"/>
          <a:chExt cx="0" cy="0"/>
        </a:xfrm>
      </p:grpSpPr>
      <p:sp>
        <p:nvSpPr>
          <p:cNvPr id="51" name="Picture Placeholder 18">
            <a:extLst>
              <a:ext uri="{FF2B5EF4-FFF2-40B4-BE49-F238E27FC236}">
                <a16:creationId xmlns:a16="http://schemas.microsoft.com/office/drawing/2014/main" id="{11224CB0-F9E0-437C-86B4-895C27988953}"/>
              </a:ext>
            </a:extLst>
          </p:cNvPr>
          <p:cNvSpPr>
            <a:spLocks noGrp="1"/>
          </p:cNvSpPr>
          <p:nvPr>
            <p:ph type="pic" idx="12" hasCustomPrompt="1"/>
          </p:nvPr>
        </p:nvSpPr>
        <p:spPr>
          <a:xfrm>
            <a:off x="6480636" y="1431517"/>
            <a:ext cx="3994966" cy="3994966"/>
          </a:xfrm>
          <a:custGeom>
            <a:avLst/>
            <a:gdLst>
              <a:gd name="connsiteX0" fmla="*/ 1550269 w 3100540"/>
              <a:gd name="connsiteY0" fmla="*/ 0 h 3100540"/>
              <a:gd name="connsiteX1" fmla="*/ 1677815 w 3100540"/>
              <a:gd name="connsiteY1" fmla="*/ 52831 h 3100540"/>
              <a:gd name="connsiteX2" fmla="*/ 3047709 w 3100540"/>
              <a:gd name="connsiteY2" fmla="*/ 1422726 h 3100540"/>
              <a:gd name="connsiteX3" fmla="*/ 3047709 w 3100540"/>
              <a:gd name="connsiteY3" fmla="*/ 1677816 h 3100540"/>
              <a:gd name="connsiteX4" fmla="*/ 1677816 w 3100540"/>
              <a:gd name="connsiteY4" fmla="*/ 3047709 h 3100540"/>
              <a:gd name="connsiteX5" fmla="*/ 1422726 w 3100540"/>
              <a:gd name="connsiteY5" fmla="*/ 3047709 h 3100540"/>
              <a:gd name="connsiteX6" fmla="*/ 52831 w 3100540"/>
              <a:gd name="connsiteY6" fmla="*/ 1677814 h 3100540"/>
              <a:gd name="connsiteX7" fmla="*/ 52831 w 3100540"/>
              <a:gd name="connsiteY7" fmla="*/ 1422724 h 3100540"/>
              <a:gd name="connsiteX8" fmla="*/ 1422724 w 3100540"/>
              <a:gd name="connsiteY8" fmla="*/ 52831 h 3100540"/>
              <a:gd name="connsiteX9" fmla="*/ 1550269 w 3100540"/>
              <a:gd name="connsiteY9" fmla="*/ 0 h 3100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00540" h="3100540">
                <a:moveTo>
                  <a:pt x="1550269" y="0"/>
                </a:moveTo>
                <a:cubicBezTo>
                  <a:pt x="1596432" y="0"/>
                  <a:pt x="1642594" y="17610"/>
                  <a:pt x="1677815" y="52831"/>
                </a:cubicBezTo>
                <a:lnTo>
                  <a:pt x="3047709" y="1422726"/>
                </a:lnTo>
                <a:cubicBezTo>
                  <a:pt x="3118151" y="1493167"/>
                  <a:pt x="3118151" y="1607375"/>
                  <a:pt x="3047709" y="1677816"/>
                </a:cubicBezTo>
                <a:lnTo>
                  <a:pt x="1677816" y="3047709"/>
                </a:lnTo>
                <a:cubicBezTo>
                  <a:pt x="1607375" y="3118151"/>
                  <a:pt x="1493167" y="3118151"/>
                  <a:pt x="1422726" y="3047709"/>
                </a:cubicBezTo>
                <a:lnTo>
                  <a:pt x="52831" y="1677814"/>
                </a:lnTo>
                <a:cubicBezTo>
                  <a:pt x="-17610" y="1607373"/>
                  <a:pt x="-17610" y="1493166"/>
                  <a:pt x="52831" y="1422724"/>
                </a:cubicBezTo>
                <a:lnTo>
                  <a:pt x="1422724" y="52831"/>
                </a:lnTo>
                <a:cubicBezTo>
                  <a:pt x="1457945" y="17610"/>
                  <a:pt x="1504107" y="0"/>
                  <a:pt x="1550269" y="0"/>
                </a:cubicBezTo>
                <a:close/>
              </a:path>
            </a:pathLst>
          </a:custGeom>
          <a:solidFill>
            <a:schemeClr val="bg1">
              <a:lumMod val="95000"/>
            </a:schemeClr>
          </a:solidFill>
          <a:ln w="50800">
            <a:noFill/>
          </a:ln>
        </p:spPr>
        <p:txBody>
          <a:bodyPr wrap="square" anchor="ctr">
            <a:noAutofit/>
          </a:bodyPr>
          <a:lstStyle>
            <a:lvl1pPr marL="0" indent="0" algn="ctr">
              <a:buNone/>
              <a:defRPr sz="1200" baseline="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a:t>
            </a:r>
            <a:endParaRPr lang="ko-KR" altLang="en-US"/>
          </a:p>
        </p:txBody>
      </p:sp>
    </p:spTree>
    <p:extLst>
      <p:ext uri="{BB962C8B-B14F-4D97-AF65-F5344CB8AC3E}">
        <p14:creationId xmlns:p14="http://schemas.microsoft.com/office/powerpoint/2010/main" val="134106143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matchingName="Title and two columns" type="twoColTx">
  <p:cSld name="Title and two columns">
    <p:spTree>
      <p:nvGrpSpPr>
        <p:cNvPr id="1" name="Shape 61"/>
        <p:cNvGrpSpPr/>
        <p:nvPr/>
      </p:nvGrpSpPr>
      <p:grpSpPr>
        <a:xfrm>
          <a:off x="0" y="0"/>
          <a:ext cx="0" cy="0"/>
          <a:chOff x="0" y="0"/>
          <a:chExt cx="0" cy="0"/>
        </a:xfrm>
      </p:grpSpPr>
      <p:sp>
        <p:nvSpPr>
          <p:cNvPr id="62" name="Google Shape;62;p5"/>
          <p:cNvSpPr txBox="1">
            <a:spLocks noGrp="1"/>
          </p:cNvSpPr>
          <p:nvPr>
            <p:ph type="subTitle" idx="1"/>
          </p:nvPr>
        </p:nvSpPr>
        <p:spPr>
          <a:xfrm>
            <a:off x="6759267" y="3454117"/>
            <a:ext cx="3846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63" name="Google Shape;63;p5"/>
          <p:cNvSpPr txBox="1">
            <a:spLocks noGrp="1"/>
          </p:cNvSpPr>
          <p:nvPr>
            <p:ph type="subTitle" idx="2"/>
          </p:nvPr>
        </p:nvSpPr>
        <p:spPr>
          <a:xfrm>
            <a:off x="6759200" y="3843467"/>
            <a:ext cx="3846400" cy="104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7">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2133"/>
              </a:spcBef>
              <a:spcAft>
                <a:spcPts val="0"/>
              </a:spcAft>
              <a:buClr>
                <a:schemeClr val="dk1"/>
              </a:buClr>
              <a:buSzPts val="1400"/>
              <a:buNone/>
              <a:defRPr>
                <a:solidFill>
                  <a:schemeClr val="dk1"/>
                </a:solidFill>
              </a:defRPr>
            </a:lvl3pPr>
            <a:lvl4pPr lvl="3" algn="ctr" rtl="0">
              <a:spcBef>
                <a:spcPts val="2133"/>
              </a:spcBef>
              <a:spcAft>
                <a:spcPts val="0"/>
              </a:spcAft>
              <a:buClr>
                <a:schemeClr val="dk1"/>
              </a:buClr>
              <a:buSzPts val="1400"/>
              <a:buNone/>
              <a:defRPr>
                <a:solidFill>
                  <a:schemeClr val="dk1"/>
                </a:solidFill>
              </a:defRPr>
            </a:lvl4pPr>
            <a:lvl5pPr lvl="4" algn="ctr" rtl="0">
              <a:spcBef>
                <a:spcPts val="2133"/>
              </a:spcBef>
              <a:spcAft>
                <a:spcPts val="0"/>
              </a:spcAft>
              <a:buClr>
                <a:schemeClr val="dk1"/>
              </a:buClr>
              <a:buSzPts val="1400"/>
              <a:buNone/>
              <a:defRPr>
                <a:solidFill>
                  <a:schemeClr val="dk1"/>
                </a:solidFill>
              </a:defRPr>
            </a:lvl5pPr>
            <a:lvl6pPr lvl="5" algn="ctr" rtl="0">
              <a:spcBef>
                <a:spcPts val="2133"/>
              </a:spcBef>
              <a:spcAft>
                <a:spcPts val="0"/>
              </a:spcAft>
              <a:buClr>
                <a:schemeClr val="dk1"/>
              </a:buClr>
              <a:buSzPts val="1400"/>
              <a:buNone/>
              <a:defRPr>
                <a:solidFill>
                  <a:schemeClr val="dk1"/>
                </a:solidFill>
              </a:defRPr>
            </a:lvl6pPr>
            <a:lvl7pPr lvl="6" algn="ctr" rtl="0">
              <a:spcBef>
                <a:spcPts val="2133"/>
              </a:spcBef>
              <a:spcAft>
                <a:spcPts val="0"/>
              </a:spcAft>
              <a:buClr>
                <a:schemeClr val="dk1"/>
              </a:buClr>
              <a:buSzPts val="1400"/>
              <a:buNone/>
              <a:defRPr>
                <a:solidFill>
                  <a:schemeClr val="dk1"/>
                </a:solidFill>
              </a:defRPr>
            </a:lvl7pPr>
            <a:lvl8pPr lvl="7" algn="ctr" rtl="0">
              <a:spcBef>
                <a:spcPts val="2133"/>
              </a:spcBef>
              <a:spcAft>
                <a:spcPts val="0"/>
              </a:spcAft>
              <a:buClr>
                <a:schemeClr val="dk1"/>
              </a:buClr>
              <a:buSzPts val="1400"/>
              <a:buNone/>
              <a:defRPr>
                <a:solidFill>
                  <a:schemeClr val="dk1"/>
                </a:solidFill>
              </a:defRPr>
            </a:lvl8pPr>
            <a:lvl9pPr lvl="8" algn="ctr" rtl="0">
              <a:spcBef>
                <a:spcPts val="2133"/>
              </a:spcBef>
              <a:spcAft>
                <a:spcPts val="2133"/>
              </a:spcAft>
              <a:buClr>
                <a:schemeClr val="dk1"/>
              </a:buClr>
              <a:buSzPts val="1400"/>
              <a:buNone/>
              <a:defRPr>
                <a:solidFill>
                  <a:schemeClr val="dk1"/>
                </a:solidFill>
              </a:defRPr>
            </a:lvl9pPr>
          </a:lstStyle>
          <a:p>
            <a:endParaRPr/>
          </a:p>
        </p:txBody>
      </p:sp>
      <p:sp>
        <p:nvSpPr>
          <p:cNvPr id="64" name="Google Shape;64;p5"/>
          <p:cNvSpPr txBox="1">
            <a:spLocks noGrp="1"/>
          </p:cNvSpPr>
          <p:nvPr>
            <p:ph type="subTitle" idx="3"/>
          </p:nvPr>
        </p:nvSpPr>
        <p:spPr>
          <a:xfrm>
            <a:off x="1586384" y="3454117"/>
            <a:ext cx="3846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65" name="Google Shape;65;p5"/>
          <p:cNvSpPr txBox="1">
            <a:spLocks noGrp="1"/>
          </p:cNvSpPr>
          <p:nvPr>
            <p:ph type="subTitle" idx="4"/>
          </p:nvPr>
        </p:nvSpPr>
        <p:spPr>
          <a:xfrm>
            <a:off x="1586400" y="3843467"/>
            <a:ext cx="3846400" cy="104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7">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2133"/>
              </a:spcBef>
              <a:spcAft>
                <a:spcPts val="0"/>
              </a:spcAft>
              <a:buClr>
                <a:schemeClr val="dk1"/>
              </a:buClr>
              <a:buSzPts val="1400"/>
              <a:buNone/>
              <a:defRPr>
                <a:solidFill>
                  <a:schemeClr val="dk1"/>
                </a:solidFill>
              </a:defRPr>
            </a:lvl3pPr>
            <a:lvl4pPr lvl="3" algn="ctr" rtl="0">
              <a:spcBef>
                <a:spcPts val="2133"/>
              </a:spcBef>
              <a:spcAft>
                <a:spcPts val="0"/>
              </a:spcAft>
              <a:buClr>
                <a:schemeClr val="dk1"/>
              </a:buClr>
              <a:buSzPts val="1400"/>
              <a:buNone/>
              <a:defRPr>
                <a:solidFill>
                  <a:schemeClr val="dk1"/>
                </a:solidFill>
              </a:defRPr>
            </a:lvl4pPr>
            <a:lvl5pPr lvl="4" algn="ctr" rtl="0">
              <a:spcBef>
                <a:spcPts val="2133"/>
              </a:spcBef>
              <a:spcAft>
                <a:spcPts val="0"/>
              </a:spcAft>
              <a:buClr>
                <a:schemeClr val="dk1"/>
              </a:buClr>
              <a:buSzPts val="1400"/>
              <a:buNone/>
              <a:defRPr>
                <a:solidFill>
                  <a:schemeClr val="dk1"/>
                </a:solidFill>
              </a:defRPr>
            </a:lvl5pPr>
            <a:lvl6pPr lvl="5" algn="ctr" rtl="0">
              <a:spcBef>
                <a:spcPts val="2133"/>
              </a:spcBef>
              <a:spcAft>
                <a:spcPts val="0"/>
              </a:spcAft>
              <a:buClr>
                <a:schemeClr val="dk1"/>
              </a:buClr>
              <a:buSzPts val="1400"/>
              <a:buNone/>
              <a:defRPr>
                <a:solidFill>
                  <a:schemeClr val="dk1"/>
                </a:solidFill>
              </a:defRPr>
            </a:lvl6pPr>
            <a:lvl7pPr lvl="6" algn="ctr" rtl="0">
              <a:spcBef>
                <a:spcPts val="2133"/>
              </a:spcBef>
              <a:spcAft>
                <a:spcPts val="0"/>
              </a:spcAft>
              <a:buClr>
                <a:schemeClr val="dk1"/>
              </a:buClr>
              <a:buSzPts val="1400"/>
              <a:buNone/>
              <a:defRPr>
                <a:solidFill>
                  <a:schemeClr val="dk1"/>
                </a:solidFill>
              </a:defRPr>
            </a:lvl7pPr>
            <a:lvl8pPr lvl="7" algn="ctr" rtl="0">
              <a:spcBef>
                <a:spcPts val="2133"/>
              </a:spcBef>
              <a:spcAft>
                <a:spcPts val="0"/>
              </a:spcAft>
              <a:buClr>
                <a:schemeClr val="dk1"/>
              </a:buClr>
              <a:buSzPts val="1400"/>
              <a:buNone/>
              <a:defRPr>
                <a:solidFill>
                  <a:schemeClr val="dk1"/>
                </a:solidFill>
              </a:defRPr>
            </a:lvl8pPr>
            <a:lvl9pPr lvl="8" algn="ctr" rtl="0">
              <a:spcBef>
                <a:spcPts val="2133"/>
              </a:spcBef>
              <a:spcAft>
                <a:spcPts val="2133"/>
              </a:spcAft>
              <a:buClr>
                <a:schemeClr val="dk1"/>
              </a:buClr>
              <a:buSzPts val="1400"/>
              <a:buNone/>
              <a:defRPr>
                <a:solidFill>
                  <a:schemeClr val="dk1"/>
                </a:solidFill>
              </a:defRPr>
            </a:lvl9pPr>
          </a:lstStyle>
          <a:p>
            <a:endParaRPr/>
          </a:p>
        </p:txBody>
      </p:sp>
      <p:sp>
        <p:nvSpPr>
          <p:cNvPr id="66" name="Google Shape;66;p5"/>
          <p:cNvSpPr/>
          <p:nvPr/>
        </p:nvSpPr>
        <p:spPr>
          <a:xfrm rot="10376871">
            <a:off x="-661228" y="-271407"/>
            <a:ext cx="5524917" cy="1882259"/>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67;p5"/>
          <p:cNvSpPr/>
          <p:nvPr/>
        </p:nvSpPr>
        <p:spPr>
          <a:xfrm>
            <a:off x="5083535" y="465299"/>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68;p5"/>
          <p:cNvSpPr/>
          <p:nvPr/>
        </p:nvSpPr>
        <p:spPr>
          <a:xfrm>
            <a:off x="790968" y="111819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69;p5"/>
          <p:cNvSpPr/>
          <p:nvPr/>
        </p:nvSpPr>
        <p:spPr>
          <a:xfrm>
            <a:off x="5891701" y="84456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70;p5"/>
          <p:cNvSpPr/>
          <p:nvPr/>
        </p:nvSpPr>
        <p:spPr>
          <a:xfrm>
            <a:off x="3975801" y="333699"/>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71;p5"/>
          <p:cNvSpPr/>
          <p:nvPr/>
        </p:nvSpPr>
        <p:spPr>
          <a:xfrm flipH="1">
            <a:off x="-268036" y="-219469"/>
            <a:ext cx="4009803" cy="165883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72;p5"/>
          <p:cNvSpPr/>
          <p:nvPr/>
        </p:nvSpPr>
        <p:spPr>
          <a:xfrm rot="10800000">
            <a:off x="-346148" y="-396104"/>
            <a:ext cx="3276581" cy="1240671"/>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73;p5"/>
          <p:cNvSpPr/>
          <p:nvPr/>
        </p:nvSpPr>
        <p:spPr>
          <a:xfrm rot="-448972">
            <a:off x="7224298" y="5208301"/>
            <a:ext cx="5486652" cy="1859411"/>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74;p5"/>
          <p:cNvSpPr/>
          <p:nvPr/>
        </p:nvSpPr>
        <p:spPr>
          <a:xfrm rot="10800000">
            <a:off x="6280948" y="6299264"/>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75;p5"/>
          <p:cNvSpPr/>
          <p:nvPr/>
        </p:nvSpPr>
        <p:spPr>
          <a:xfrm rot="10800000">
            <a:off x="11188448" y="5557964"/>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76;p5"/>
          <p:cNvSpPr/>
          <p:nvPr/>
        </p:nvSpPr>
        <p:spPr>
          <a:xfrm rot="10800000">
            <a:off x="7187681" y="555796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 name="Google Shape;77;p5"/>
          <p:cNvSpPr/>
          <p:nvPr/>
        </p:nvSpPr>
        <p:spPr>
          <a:xfrm rot="10800000">
            <a:off x="8003615" y="6342464"/>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 name="Google Shape;78;p5"/>
          <p:cNvSpPr/>
          <p:nvPr/>
        </p:nvSpPr>
        <p:spPr>
          <a:xfrm rot="10800000" flipH="1">
            <a:off x="8368849" y="5368402"/>
            <a:ext cx="4009803" cy="165883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79;p5"/>
          <p:cNvSpPr/>
          <p:nvPr/>
        </p:nvSpPr>
        <p:spPr>
          <a:xfrm>
            <a:off x="9180183" y="5963197"/>
            <a:ext cx="3276581" cy="1240671"/>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4292345808"/>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preserve="1" userDrawn="1">
  <p:cSld name="4_Image Layout">
    <p:spTree>
      <p:nvGrpSpPr>
        <p:cNvPr id="1" name=""/>
        <p:cNvGrpSpPr/>
        <p:nvPr/>
      </p:nvGrpSpPr>
      <p:grpSpPr>
        <a:xfrm>
          <a:off x="0" y="0"/>
          <a:ext cx="0" cy="0"/>
          <a:chOff x="0" y="0"/>
          <a:chExt cx="0" cy="0"/>
        </a:xfrm>
      </p:grpSpPr>
      <p:sp>
        <p:nvSpPr>
          <p:cNvPr id="51" name="Picture Placeholder 18">
            <a:extLst>
              <a:ext uri="{FF2B5EF4-FFF2-40B4-BE49-F238E27FC236}">
                <a16:creationId xmlns:a16="http://schemas.microsoft.com/office/drawing/2014/main" id="{11224CB0-F9E0-437C-86B4-895C27988953}"/>
              </a:ext>
            </a:extLst>
          </p:cNvPr>
          <p:cNvSpPr>
            <a:spLocks noGrp="1"/>
          </p:cNvSpPr>
          <p:nvPr>
            <p:ph type="pic" idx="12" hasCustomPrompt="1"/>
          </p:nvPr>
        </p:nvSpPr>
        <p:spPr>
          <a:xfrm>
            <a:off x="0" y="0"/>
            <a:ext cx="12192000" cy="6858000"/>
          </a:xfrm>
          <a:prstGeom prst="rect">
            <a:avLst/>
          </a:prstGeom>
          <a:solidFill>
            <a:schemeClr val="bg1">
              <a:lumMod val="95000"/>
            </a:schemeClr>
          </a:solidFill>
          <a:ln w="50800">
            <a:noFill/>
          </a:ln>
        </p:spPr>
        <p:txBody>
          <a:bodyPr wrap="square" anchor="ctr">
            <a:noAutofit/>
          </a:bodyPr>
          <a:lstStyle>
            <a:lvl1pPr marL="0" indent="0" algn="ctr">
              <a:buNone/>
              <a:defRPr sz="1200" baseline="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 and Send to Back</a:t>
            </a:r>
            <a:endParaRPr lang="ko-KR" altLang="en-US"/>
          </a:p>
        </p:txBody>
      </p:sp>
    </p:spTree>
    <p:extLst>
      <p:ext uri="{BB962C8B-B14F-4D97-AF65-F5344CB8AC3E}">
        <p14:creationId xmlns:p14="http://schemas.microsoft.com/office/powerpoint/2010/main" val="94239992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61.xml><?xml version="1.0" encoding="utf-8"?>
<p:sldLayout xmlns:a="http://schemas.openxmlformats.org/drawingml/2006/main" xmlns:r="http://schemas.openxmlformats.org/officeDocument/2006/relationships" xmlns:p="http://schemas.openxmlformats.org/presentationml/2006/main" showMasterSp="0" userDrawn="1">
  <p:cSld name="8_Image Layout">
    <p:spTree>
      <p:nvGrpSpPr>
        <p:cNvPr id="1" name=""/>
        <p:cNvGrpSpPr/>
        <p:nvPr/>
      </p:nvGrpSpPr>
      <p:grpSpPr>
        <a:xfrm>
          <a:off x="0" y="0"/>
          <a:ext cx="0" cy="0"/>
          <a:chOff x="0" y="0"/>
          <a:chExt cx="0" cy="0"/>
        </a:xfrm>
      </p:grpSpPr>
      <p:sp>
        <p:nvSpPr>
          <p:cNvPr id="17" name="그림 개체 틀 16">
            <a:extLst>
              <a:ext uri="{FF2B5EF4-FFF2-40B4-BE49-F238E27FC236}">
                <a16:creationId xmlns:a16="http://schemas.microsoft.com/office/drawing/2014/main" id="{07163F96-C234-481E-88AF-E4A1C0E9A1DC}"/>
              </a:ext>
            </a:extLst>
          </p:cNvPr>
          <p:cNvSpPr>
            <a:spLocks noGrp="1"/>
          </p:cNvSpPr>
          <p:nvPr>
            <p:ph type="pic" idx="16" hasCustomPrompt="1"/>
          </p:nvPr>
        </p:nvSpPr>
        <p:spPr>
          <a:xfrm>
            <a:off x="564358" y="1"/>
            <a:ext cx="8396199" cy="6460304"/>
          </a:xfrm>
          <a:custGeom>
            <a:avLst/>
            <a:gdLst>
              <a:gd name="connsiteX0" fmla="*/ 1985184 w 8396198"/>
              <a:gd name="connsiteY0" fmla="*/ 5258093 h 6460303"/>
              <a:gd name="connsiteX1" fmla="*/ 1985184 w 8396198"/>
              <a:gd name="connsiteY1" fmla="*/ 5258093 h 6460303"/>
              <a:gd name="connsiteX2" fmla="*/ 1985184 w 8396198"/>
              <a:gd name="connsiteY2" fmla="*/ 5258093 h 6460303"/>
              <a:gd name="connsiteX3" fmla="*/ 7502757 w 8396198"/>
              <a:gd name="connsiteY3" fmla="*/ 0 h 6460303"/>
              <a:gd name="connsiteX4" fmla="*/ 8396198 w 8396198"/>
              <a:gd name="connsiteY4" fmla="*/ 0 h 6460303"/>
              <a:gd name="connsiteX5" fmla="*/ 8388310 w 8396198"/>
              <a:gd name="connsiteY5" fmla="*/ 12898 h 6460303"/>
              <a:gd name="connsiteX6" fmla="*/ 4763857 w 8396198"/>
              <a:gd name="connsiteY6" fmla="*/ 4786769 h 6460303"/>
              <a:gd name="connsiteX7" fmla="*/ 4264272 w 8396198"/>
              <a:gd name="connsiteY7" fmla="*/ 4855144 h 6460303"/>
              <a:gd name="connsiteX8" fmla="*/ 4264273 w 8396198"/>
              <a:gd name="connsiteY8" fmla="*/ 4855143 h 6460303"/>
              <a:gd name="connsiteX9" fmla="*/ 4195899 w 8396198"/>
              <a:gd name="connsiteY9" fmla="*/ 4355559 h 6460303"/>
              <a:gd name="connsiteX10" fmla="*/ 6516179 w 8396198"/>
              <a:gd name="connsiteY10" fmla="*/ 0 h 6460303"/>
              <a:gd name="connsiteX11" fmla="*/ 7411525 w 8396198"/>
              <a:gd name="connsiteY11" fmla="*/ 0 h 6460303"/>
              <a:gd name="connsiteX12" fmla="*/ 2805577 w 8396198"/>
              <a:gd name="connsiteY12" fmla="*/ 6066627 h 6460303"/>
              <a:gd name="connsiteX13" fmla="*/ 2305992 w 8396198"/>
              <a:gd name="connsiteY13" fmla="*/ 6135001 h 6460303"/>
              <a:gd name="connsiteX14" fmla="*/ 2305993 w 8396198"/>
              <a:gd name="connsiteY14" fmla="*/ 6135001 h 6460303"/>
              <a:gd name="connsiteX15" fmla="*/ 2237619 w 8396198"/>
              <a:gd name="connsiteY15" fmla="*/ 5635416 h 6460303"/>
              <a:gd name="connsiteX16" fmla="*/ 5529597 w 8396198"/>
              <a:gd name="connsiteY16" fmla="*/ 0 h 6460303"/>
              <a:gd name="connsiteX17" fmla="*/ 6424943 w 8396198"/>
              <a:gd name="connsiteY17" fmla="*/ 0 h 6460303"/>
              <a:gd name="connsiteX18" fmla="*/ 2484768 w 8396198"/>
              <a:gd name="connsiteY18" fmla="*/ 5189719 h 6460303"/>
              <a:gd name="connsiteX19" fmla="*/ 2046796 w 8396198"/>
              <a:gd name="connsiteY19" fmla="*/ 5295775 h 6460303"/>
              <a:gd name="connsiteX20" fmla="*/ 1985184 w 8396198"/>
              <a:gd name="connsiteY20" fmla="*/ 5258093 h 6460303"/>
              <a:gd name="connsiteX21" fmla="*/ 1932333 w 8396198"/>
              <a:gd name="connsiteY21" fmla="*/ 5208872 h 6460303"/>
              <a:gd name="connsiteX22" fmla="*/ 1916810 w 8396198"/>
              <a:gd name="connsiteY22" fmla="*/ 4758508 h 6460303"/>
              <a:gd name="connsiteX23" fmla="*/ 4543018 w 8396198"/>
              <a:gd name="connsiteY23" fmla="*/ 0 h 6460303"/>
              <a:gd name="connsiteX24" fmla="*/ 5438364 w 8396198"/>
              <a:gd name="connsiteY24" fmla="*/ 0 h 6460303"/>
              <a:gd name="connsiteX25" fmla="*/ 640552 w 8396198"/>
              <a:gd name="connsiteY25" fmla="*/ 6319336 h 6460303"/>
              <a:gd name="connsiteX26" fmla="*/ 140967 w 8396198"/>
              <a:gd name="connsiteY26" fmla="*/ 6387711 h 6460303"/>
              <a:gd name="connsiteX27" fmla="*/ 140968 w 8396198"/>
              <a:gd name="connsiteY27" fmla="*/ 6387711 h 6460303"/>
              <a:gd name="connsiteX28" fmla="*/ 72594 w 8396198"/>
              <a:gd name="connsiteY28" fmla="*/ 5888126 h 6460303"/>
              <a:gd name="connsiteX29" fmla="*/ 3556436 w 8396198"/>
              <a:gd name="connsiteY29" fmla="*/ 0 h 6460303"/>
              <a:gd name="connsiteX30" fmla="*/ 4451782 w 8396198"/>
              <a:gd name="connsiteY30" fmla="*/ 0 h 6460303"/>
              <a:gd name="connsiteX31" fmla="*/ 711634 w 8396198"/>
              <a:gd name="connsiteY31" fmla="*/ 4926258 h 6460303"/>
              <a:gd name="connsiteX32" fmla="*/ 212049 w 8396198"/>
              <a:gd name="connsiteY32" fmla="*/ 4994633 h 6460303"/>
              <a:gd name="connsiteX33" fmla="*/ 212050 w 8396198"/>
              <a:gd name="connsiteY33" fmla="*/ 4994633 h 6460303"/>
              <a:gd name="connsiteX34" fmla="*/ 143675 w 8396198"/>
              <a:gd name="connsiteY34" fmla="*/ 4495047 h 6460303"/>
              <a:gd name="connsiteX35" fmla="*/ 2569856 w 8396198"/>
              <a:gd name="connsiteY35" fmla="*/ 0 h 6460303"/>
              <a:gd name="connsiteX36" fmla="*/ 3465201 w 8396198"/>
              <a:gd name="connsiteY36" fmla="*/ 0 h 6460303"/>
              <a:gd name="connsiteX37" fmla="*/ 1054005 w 8396198"/>
              <a:gd name="connsiteY37" fmla="*/ 3175856 h 6460303"/>
              <a:gd name="connsiteX38" fmla="*/ 554420 w 8396198"/>
              <a:gd name="connsiteY38" fmla="*/ 3244231 h 6460303"/>
              <a:gd name="connsiteX39" fmla="*/ 554421 w 8396198"/>
              <a:gd name="connsiteY39" fmla="*/ 3244231 h 6460303"/>
              <a:gd name="connsiteX40" fmla="*/ 486047 w 8396198"/>
              <a:gd name="connsiteY40" fmla="*/ 2744646 h 6460303"/>
              <a:gd name="connsiteX41" fmla="*/ 1583274 w 8396198"/>
              <a:gd name="connsiteY41" fmla="*/ 0 h 6460303"/>
              <a:gd name="connsiteX42" fmla="*/ 2478619 w 8396198"/>
              <a:gd name="connsiteY42" fmla="*/ 0 h 6460303"/>
              <a:gd name="connsiteX43" fmla="*/ 935829 w 8396198"/>
              <a:gd name="connsiteY43" fmla="*/ 2032053 h 6460303"/>
              <a:gd name="connsiteX44" fmla="*/ 436245 w 8396198"/>
              <a:gd name="connsiteY44" fmla="*/ 2100428 h 6460303"/>
              <a:gd name="connsiteX45" fmla="*/ 436245 w 8396198"/>
              <a:gd name="connsiteY45" fmla="*/ 2100427 h 6460303"/>
              <a:gd name="connsiteX46" fmla="*/ 367872 w 8396198"/>
              <a:gd name="connsiteY46" fmla="*/ 1600843 h 6460303"/>
              <a:gd name="connsiteX47" fmla="*/ 596693 w 8396198"/>
              <a:gd name="connsiteY47" fmla="*/ 0 h 6460303"/>
              <a:gd name="connsiteX48" fmla="*/ 1492038 w 8396198"/>
              <a:gd name="connsiteY48" fmla="*/ 0 h 6460303"/>
              <a:gd name="connsiteX49" fmla="*/ 850966 w 8396198"/>
              <a:gd name="connsiteY49" fmla="*/ 844373 h 6460303"/>
              <a:gd name="connsiteX50" fmla="*/ 351382 w 8396198"/>
              <a:gd name="connsiteY50" fmla="*/ 912748 h 6460303"/>
              <a:gd name="connsiteX51" fmla="*/ 351383 w 8396198"/>
              <a:gd name="connsiteY51" fmla="*/ 912748 h 6460303"/>
              <a:gd name="connsiteX52" fmla="*/ 283008 w 8396198"/>
              <a:gd name="connsiteY52" fmla="*/ 413163 h 6460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8396198" h="6460303">
                <a:moveTo>
                  <a:pt x="1985184" y="5258093"/>
                </a:moveTo>
                <a:lnTo>
                  <a:pt x="1985184" y="5258093"/>
                </a:lnTo>
                <a:lnTo>
                  <a:pt x="1985184" y="5258093"/>
                </a:lnTo>
                <a:close/>
                <a:moveTo>
                  <a:pt x="7502757" y="0"/>
                </a:moveTo>
                <a:lnTo>
                  <a:pt x="8396198" y="0"/>
                </a:lnTo>
                <a:lnTo>
                  <a:pt x="8388310" y="12898"/>
                </a:lnTo>
                <a:cubicBezTo>
                  <a:pt x="7180160" y="1604189"/>
                  <a:pt x="5972008" y="3195478"/>
                  <a:pt x="4763857" y="4786769"/>
                </a:cubicBezTo>
                <a:cubicBezTo>
                  <a:pt x="4644782" y="4943607"/>
                  <a:pt x="4421110" y="4974220"/>
                  <a:pt x="4264272" y="4855144"/>
                </a:cubicBezTo>
                <a:lnTo>
                  <a:pt x="4264273" y="4855143"/>
                </a:lnTo>
                <a:cubicBezTo>
                  <a:pt x="4107436" y="4736068"/>
                  <a:pt x="4076824" y="4512397"/>
                  <a:pt x="4195899" y="4355559"/>
                </a:cubicBezTo>
                <a:close/>
                <a:moveTo>
                  <a:pt x="6516179" y="0"/>
                </a:moveTo>
                <a:lnTo>
                  <a:pt x="7411525" y="0"/>
                </a:lnTo>
                <a:lnTo>
                  <a:pt x="2805577" y="6066627"/>
                </a:lnTo>
                <a:cubicBezTo>
                  <a:pt x="2686501" y="6223464"/>
                  <a:pt x="2462830" y="6254077"/>
                  <a:pt x="2305992" y="6135001"/>
                </a:cubicBezTo>
                <a:lnTo>
                  <a:pt x="2305993" y="6135001"/>
                </a:lnTo>
                <a:cubicBezTo>
                  <a:pt x="2149155" y="6015926"/>
                  <a:pt x="2118543" y="5792254"/>
                  <a:pt x="2237619" y="5635416"/>
                </a:cubicBezTo>
                <a:close/>
                <a:moveTo>
                  <a:pt x="5529597" y="0"/>
                </a:moveTo>
                <a:lnTo>
                  <a:pt x="6424943" y="0"/>
                </a:lnTo>
                <a:lnTo>
                  <a:pt x="2484768" y="5189719"/>
                </a:lnTo>
                <a:cubicBezTo>
                  <a:pt x="2380577" y="5326952"/>
                  <a:pt x="2196304" y="5367543"/>
                  <a:pt x="2046796" y="5295775"/>
                </a:cubicBezTo>
                <a:lnTo>
                  <a:pt x="1985184" y="5258093"/>
                </a:lnTo>
                <a:lnTo>
                  <a:pt x="1932333" y="5208872"/>
                </a:lnTo>
                <a:cubicBezTo>
                  <a:pt x="1823032" y="5084144"/>
                  <a:pt x="1812619" y="4895741"/>
                  <a:pt x="1916810" y="4758508"/>
                </a:cubicBezTo>
                <a:close/>
                <a:moveTo>
                  <a:pt x="4543018" y="0"/>
                </a:moveTo>
                <a:lnTo>
                  <a:pt x="5438364" y="0"/>
                </a:lnTo>
                <a:lnTo>
                  <a:pt x="640552" y="6319336"/>
                </a:lnTo>
                <a:cubicBezTo>
                  <a:pt x="521476" y="6476174"/>
                  <a:pt x="297805" y="6506786"/>
                  <a:pt x="140967" y="6387711"/>
                </a:cubicBezTo>
                <a:lnTo>
                  <a:pt x="140968" y="6387711"/>
                </a:lnTo>
                <a:cubicBezTo>
                  <a:pt x="-15870" y="6268635"/>
                  <a:pt x="-46482" y="6044964"/>
                  <a:pt x="72594" y="5888126"/>
                </a:cubicBezTo>
                <a:close/>
                <a:moveTo>
                  <a:pt x="3556436" y="0"/>
                </a:moveTo>
                <a:lnTo>
                  <a:pt x="4451782" y="0"/>
                </a:lnTo>
                <a:lnTo>
                  <a:pt x="711634" y="4926258"/>
                </a:lnTo>
                <a:cubicBezTo>
                  <a:pt x="592557" y="5083097"/>
                  <a:pt x="368886" y="5113708"/>
                  <a:pt x="212049" y="4994633"/>
                </a:cubicBezTo>
                <a:lnTo>
                  <a:pt x="212050" y="4994633"/>
                </a:lnTo>
                <a:cubicBezTo>
                  <a:pt x="55212" y="4875558"/>
                  <a:pt x="24599" y="4651886"/>
                  <a:pt x="143675" y="4495047"/>
                </a:cubicBezTo>
                <a:close/>
                <a:moveTo>
                  <a:pt x="2569856" y="0"/>
                </a:moveTo>
                <a:lnTo>
                  <a:pt x="3465201" y="0"/>
                </a:lnTo>
                <a:lnTo>
                  <a:pt x="1054005" y="3175856"/>
                </a:lnTo>
                <a:cubicBezTo>
                  <a:pt x="934929" y="3332694"/>
                  <a:pt x="711258" y="3363306"/>
                  <a:pt x="554420" y="3244231"/>
                </a:cubicBezTo>
                <a:lnTo>
                  <a:pt x="554421" y="3244231"/>
                </a:lnTo>
                <a:cubicBezTo>
                  <a:pt x="397583" y="3125155"/>
                  <a:pt x="366971" y="2901484"/>
                  <a:pt x="486047" y="2744646"/>
                </a:cubicBezTo>
                <a:close/>
                <a:moveTo>
                  <a:pt x="1583274" y="0"/>
                </a:moveTo>
                <a:lnTo>
                  <a:pt x="2478619" y="0"/>
                </a:lnTo>
                <a:lnTo>
                  <a:pt x="935829" y="2032053"/>
                </a:lnTo>
                <a:cubicBezTo>
                  <a:pt x="816754" y="2188891"/>
                  <a:pt x="593082" y="2219503"/>
                  <a:pt x="436245" y="2100428"/>
                </a:cubicBezTo>
                <a:lnTo>
                  <a:pt x="436245" y="2100427"/>
                </a:lnTo>
                <a:cubicBezTo>
                  <a:pt x="279408" y="1981352"/>
                  <a:pt x="248796" y="1757681"/>
                  <a:pt x="367872" y="1600843"/>
                </a:cubicBezTo>
                <a:close/>
                <a:moveTo>
                  <a:pt x="596693" y="0"/>
                </a:moveTo>
                <a:lnTo>
                  <a:pt x="1492038" y="0"/>
                </a:lnTo>
                <a:lnTo>
                  <a:pt x="850966" y="844373"/>
                </a:lnTo>
                <a:cubicBezTo>
                  <a:pt x="731891" y="1001211"/>
                  <a:pt x="508219" y="1031824"/>
                  <a:pt x="351382" y="912748"/>
                </a:cubicBezTo>
                <a:lnTo>
                  <a:pt x="351383" y="912748"/>
                </a:lnTo>
                <a:cubicBezTo>
                  <a:pt x="194545" y="793672"/>
                  <a:pt x="163933" y="570001"/>
                  <a:pt x="283008" y="413163"/>
                </a:cubicBezTo>
                <a:close/>
              </a:path>
            </a:pathLst>
          </a:custGeom>
          <a:solidFill>
            <a:schemeClr val="bg1">
              <a:lumMod val="95000"/>
            </a:schemeClr>
          </a:solidFill>
        </p:spPr>
        <p:txBody>
          <a:bodyPr wrap="square" anchor="ctr">
            <a:noAutofit/>
          </a:bodyPr>
          <a:lstStyle>
            <a:lvl1pPr marL="0" indent="0" algn="ctr">
              <a:buNone/>
              <a:defRPr sz="1200">
                <a:latin typeface="Arial" pitchFamily="34" charset="0"/>
                <a:cs typeface="Arial" pitchFamily="34" charset="0"/>
              </a:defRPr>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r>
              <a:rPr lang="en-US" altLang="ko-KR"/>
              <a:t>Your Picture Here</a:t>
            </a:r>
            <a:endParaRPr lang="ko-KR" altLang="en-US"/>
          </a:p>
        </p:txBody>
      </p:sp>
    </p:spTree>
    <p:extLst>
      <p:ext uri="{BB962C8B-B14F-4D97-AF65-F5344CB8AC3E}">
        <p14:creationId xmlns:p14="http://schemas.microsoft.com/office/powerpoint/2010/main" val="276071019"/>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userDrawn="1">
  <p:cSld name="10_Image Layout">
    <p:spTree>
      <p:nvGrpSpPr>
        <p:cNvPr id="1" name=""/>
        <p:cNvGrpSpPr/>
        <p:nvPr/>
      </p:nvGrpSpPr>
      <p:grpSpPr>
        <a:xfrm>
          <a:off x="0" y="0"/>
          <a:ext cx="0" cy="0"/>
          <a:chOff x="0" y="0"/>
          <a:chExt cx="0" cy="0"/>
        </a:xfrm>
      </p:grpSpPr>
      <p:sp>
        <p:nvSpPr>
          <p:cNvPr id="30" name="그림 개체 틀 29">
            <a:extLst>
              <a:ext uri="{FF2B5EF4-FFF2-40B4-BE49-F238E27FC236}">
                <a16:creationId xmlns:a16="http://schemas.microsoft.com/office/drawing/2014/main" id="{7B60FE99-DD5E-4D6E-99F4-535645C4CB03}"/>
              </a:ext>
            </a:extLst>
          </p:cNvPr>
          <p:cNvSpPr>
            <a:spLocks noGrp="1"/>
          </p:cNvSpPr>
          <p:nvPr>
            <p:ph type="pic" idx="16" hasCustomPrompt="1"/>
          </p:nvPr>
        </p:nvSpPr>
        <p:spPr>
          <a:xfrm>
            <a:off x="2" y="0"/>
            <a:ext cx="6569477" cy="6858000"/>
          </a:xfrm>
          <a:custGeom>
            <a:avLst/>
            <a:gdLst>
              <a:gd name="connsiteX0" fmla="*/ 4117221 w 6569477"/>
              <a:gd name="connsiteY0" fmla="*/ 6784486 h 6858000"/>
              <a:gd name="connsiteX1" fmla="*/ 4065123 w 6569477"/>
              <a:gd name="connsiteY1" fmla="*/ 6846362 h 6858000"/>
              <a:gd name="connsiteX2" fmla="*/ 4054153 w 6569477"/>
              <a:gd name="connsiteY2" fmla="*/ 6858000 h 6858000"/>
              <a:gd name="connsiteX3" fmla="*/ 4025354 w 6569477"/>
              <a:gd name="connsiteY3" fmla="*/ 6858000 h 6858000"/>
              <a:gd name="connsiteX4" fmla="*/ 4042817 w 6569477"/>
              <a:gd name="connsiteY4" fmla="*/ 6837081 h 6858000"/>
              <a:gd name="connsiteX5" fmla="*/ 4117221 w 6569477"/>
              <a:gd name="connsiteY5" fmla="*/ 6784486 h 6858000"/>
              <a:gd name="connsiteX6" fmla="*/ 4098863 w 6569477"/>
              <a:gd name="connsiteY6" fmla="*/ 6687079 h 6858000"/>
              <a:gd name="connsiteX7" fmla="*/ 4016483 w 6569477"/>
              <a:gd name="connsiteY7" fmla="*/ 6816306 h 6858000"/>
              <a:gd name="connsiteX8" fmla="*/ 3967818 w 6569477"/>
              <a:gd name="connsiteY8" fmla="*/ 6856958 h 6858000"/>
              <a:gd name="connsiteX9" fmla="*/ 3966685 w 6569477"/>
              <a:gd name="connsiteY9" fmla="*/ 6858000 h 6858000"/>
              <a:gd name="connsiteX10" fmla="*/ 3929841 w 6569477"/>
              <a:gd name="connsiteY10" fmla="*/ 6858000 h 6858000"/>
              <a:gd name="connsiteX11" fmla="*/ 4004165 w 6569477"/>
              <a:gd name="connsiteY11" fmla="*/ 6784103 h 6858000"/>
              <a:gd name="connsiteX12" fmla="*/ 4098863 w 6569477"/>
              <a:gd name="connsiteY12" fmla="*/ 6687079 h 6858000"/>
              <a:gd name="connsiteX13" fmla="*/ 5739924 w 6569477"/>
              <a:gd name="connsiteY13" fmla="*/ 6488019 h 6858000"/>
              <a:gd name="connsiteX14" fmla="*/ 5746811 w 6569477"/>
              <a:gd name="connsiteY14" fmla="*/ 6494900 h 6858000"/>
              <a:gd name="connsiteX15" fmla="*/ 5746479 w 6569477"/>
              <a:gd name="connsiteY15" fmla="*/ 6496223 h 6858000"/>
              <a:gd name="connsiteX16" fmla="*/ 5739923 w 6569477"/>
              <a:gd name="connsiteY16" fmla="*/ 6501783 h 6858000"/>
              <a:gd name="connsiteX17" fmla="*/ 5739923 w 6569477"/>
              <a:gd name="connsiteY17" fmla="*/ 6494900 h 6858000"/>
              <a:gd name="connsiteX18" fmla="*/ 4189806 w 6569477"/>
              <a:gd name="connsiteY18" fmla="*/ 6433624 h 6858000"/>
              <a:gd name="connsiteX19" fmla="*/ 4188863 w 6569477"/>
              <a:gd name="connsiteY19" fmla="*/ 6437396 h 6858000"/>
              <a:gd name="connsiteX20" fmla="*/ 4181480 w 6569477"/>
              <a:gd name="connsiteY20" fmla="*/ 6441614 h 6858000"/>
              <a:gd name="connsiteX21" fmla="*/ 4190270 w 6569477"/>
              <a:gd name="connsiteY21" fmla="*/ 6433178 h 6858000"/>
              <a:gd name="connsiteX22" fmla="*/ 4189806 w 6569477"/>
              <a:gd name="connsiteY22" fmla="*/ 6433624 h 6858000"/>
              <a:gd name="connsiteX23" fmla="*/ 4189918 w 6569477"/>
              <a:gd name="connsiteY23" fmla="*/ 6433179 h 6858000"/>
              <a:gd name="connsiteX24" fmla="*/ 4080254 w 6569477"/>
              <a:gd name="connsiteY24" fmla="*/ 6424489 h 6858000"/>
              <a:gd name="connsiteX25" fmla="*/ 4080253 w 6569477"/>
              <a:gd name="connsiteY25" fmla="*/ 6424742 h 6858000"/>
              <a:gd name="connsiteX26" fmla="*/ 4071818 w 6569477"/>
              <a:gd name="connsiteY26" fmla="*/ 6433178 h 6858000"/>
              <a:gd name="connsiteX27" fmla="*/ 4239510 w 6569477"/>
              <a:gd name="connsiteY27" fmla="*/ 6367480 h 6858000"/>
              <a:gd name="connsiteX28" fmla="*/ 4236315 w 6569477"/>
              <a:gd name="connsiteY28" fmla="*/ 6373075 h 6858000"/>
              <a:gd name="connsiteX29" fmla="*/ 4232912 w 6569477"/>
              <a:gd name="connsiteY29" fmla="*/ 6373925 h 6858000"/>
              <a:gd name="connsiteX30" fmla="*/ 4238687 w 6569477"/>
              <a:gd name="connsiteY30" fmla="*/ 6368327 h 6858000"/>
              <a:gd name="connsiteX31" fmla="*/ 4265838 w 6569477"/>
              <a:gd name="connsiteY31" fmla="*/ 6340386 h 6858000"/>
              <a:gd name="connsiteX32" fmla="*/ 4239510 w 6569477"/>
              <a:gd name="connsiteY32" fmla="*/ 6367480 h 6858000"/>
              <a:gd name="connsiteX33" fmla="*/ 4240531 w 6569477"/>
              <a:gd name="connsiteY33" fmla="*/ 6365693 h 6858000"/>
              <a:gd name="connsiteX34" fmla="*/ 4248968 w 6569477"/>
              <a:gd name="connsiteY34" fmla="*/ 6357257 h 6858000"/>
              <a:gd name="connsiteX35" fmla="*/ 4265838 w 6569477"/>
              <a:gd name="connsiteY35" fmla="*/ 6340386 h 6858000"/>
              <a:gd name="connsiteX36" fmla="*/ 4291147 w 6569477"/>
              <a:gd name="connsiteY36" fmla="*/ 6272900 h 6858000"/>
              <a:gd name="connsiteX37" fmla="*/ 4299581 w 6569477"/>
              <a:gd name="connsiteY37" fmla="*/ 6272900 h 6858000"/>
              <a:gd name="connsiteX38" fmla="*/ 4308018 w 6569477"/>
              <a:gd name="connsiteY38" fmla="*/ 6272900 h 6858000"/>
              <a:gd name="connsiteX39" fmla="*/ 4291147 w 6569477"/>
              <a:gd name="connsiteY39" fmla="*/ 6289772 h 6858000"/>
              <a:gd name="connsiteX40" fmla="*/ 4274273 w 6569477"/>
              <a:gd name="connsiteY40" fmla="*/ 6306643 h 6858000"/>
              <a:gd name="connsiteX41" fmla="*/ 4257404 w 6569477"/>
              <a:gd name="connsiteY41" fmla="*/ 6323512 h 6858000"/>
              <a:gd name="connsiteX42" fmla="*/ 4257404 w 6569477"/>
              <a:gd name="connsiteY42" fmla="*/ 6331950 h 6858000"/>
              <a:gd name="connsiteX43" fmla="*/ 4215224 w 6569477"/>
              <a:gd name="connsiteY43" fmla="*/ 6374128 h 6858000"/>
              <a:gd name="connsiteX44" fmla="*/ 4215223 w 6569477"/>
              <a:gd name="connsiteY44" fmla="*/ 6382562 h 6858000"/>
              <a:gd name="connsiteX45" fmla="*/ 4223663 w 6569477"/>
              <a:gd name="connsiteY45" fmla="*/ 6382564 h 6858000"/>
              <a:gd name="connsiteX46" fmla="*/ 4232099 w 6569477"/>
              <a:gd name="connsiteY46" fmla="*/ 6374128 h 6858000"/>
              <a:gd name="connsiteX47" fmla="*/ 4232912 w 6569477"/>
              <a:gd name="connsiteY47" fmla="*/ 6373925 h 6858000"/>
              <a:gd name="connsiteX48" fmla="*/ 4215378 w 6569477"/>
              <a:gd name="connsiteY48" fmla="*/ 6390919 h 6858000"/>
              <a:gd name="connsiteX49" fmla="*/ 4215224 w 6569477"/>
              <a:gd name="connsiteY49" fmla="*/ 6391000 h 6858000"/>
              <a:gd name="connsiteX50" fmla="*/ 4215199 w 6569477"/>
              <a:gd name="connsiteY50" fmla="*/ 6391088 h 6858000"/>
              <a:gd name="connsiteX51" fmla="*/ 4213115 w 6569477"/>
              <a:gd name="connsiteY51" fmla="*/ 6393108 h 6858000"/>
              <a:gd name="connsiteX52" fmla="*/ 4198356 w 6569477"/>
              <a:gd name="connsiteY52" fmla="*/ 6382564 h 6858000"/>
              <a:gd name="connsiteX53" fmla="*/ 4113994 w 6569477"/>
              <a:gd name="connsiteY53" fmla="*/ 6475357 h 6858000"/>
              <a:gd name="connsiteX54" fmla="*/ 4122431 w 6569477"/>
              <a:gd name="connsiteY54" fmla="*/ 6475355 h 6858000"/>
              <a:gd name="connsiteX55" fmla="*/ 4097125 w 6569477"/>
              <a:gd name="connsiteY55" fmla="*/ 6500664 h 6858000"/>
              <a:gd name="connsiteX56" fmla="*/ 4088687 w 6569477"/>
              <a:gd name="connsiteY56" fmla="*/ 6500664 h 6858000"/>
              <a:gd name="connsiteX57" fmla="*/ 4088688 w 6569477"/>
              <a:gd name="connsiteY57" fmla="*/ 6509098 h 6858000"/>
              <a:gd name="connsiteX58" fmla="*/ 4080256 w 6569477"/>
              <a:gd name="connsiteY58" fmla="*/ 6509098 h 6858000"/>
              <a:gd name="connsiteX59" fmla="*/ 4063383 w 6569477"/>
              <a:gd name="connsiteY59" fmla="*/ 6525971 h 6858000"/>
              <a:gd name="connsiteX60" fmla="*/ 4054946 w 6569477"/>
              <a:gd name="connsiteY60" fmla="*/ 6542841 h 6858000"/>
              <a:gd name="connsiteX61" fmla="*/ 4046513 w 6569477"/>
              <a:gd name="connsiteY61" fmla="*/ 6551277 h 6858000"/>
              <a:gd name="connsiteX62" fmla="*/ 4021201 w 6569477"/>
              <a:gd name="connsiteY62" fmla="*/ 6576584 h 6858000"/>
              <a:gd name="connsiteX63" fmla="*/ 4021203 w 6569477"/>
              <a:gd name="connsiteY63" fmla="*/ 6585021 h 6858000"/>
              <a:gd name="connsiteX64" fmla="*/ 4012768 w 6569477"/>
              <a:gd name="connsiteY64" fmla="*/ 6593455 h 6858000"/>
              <a:gd name="connsiteX65" fmla="*/ 3936845 w 6569477"/>
              <a:gd name="connsiteY65" fmla="*/ 6660941 h 6858000"/>
              <a:gd name="connsiteX66" fmla="*/ 3928411 w 6569477"/>
              <a:gd name="connsiteY66" fmla="*/ 6652505 h 6858000"/>
              <a:gd name="connsiteX67" fmla="*/ 3936844 w 6569477"/>
              <a:gd name="connsiteY67" fmla="*/ 6644069 h 6858000"/>
              <a:gd name="connsiteX68" fmla="*/ 3945281 w 6569477"/>
              <a:gd name="connsiteY68" fmla="*/ 6635634 h 6858000"/>
              <a:gd name="connsiteX69" fmla="*/ 3936845 w 6569477"/>
              <a:gd name="connsiteY69" fmla="*/ 6635634 h 6858000"/>
              <a:gd name="connsiteX70" fmla="*/ 3928411 w 6569477"/>
              <a:gd name="connsiteY70" fmla="*/ 6644072 h 6858000"/>
              <a:gd name="connsiteX71" fmla="*/ 3919975 w 6569477"/>
              <a:gd name="connsiteY71" fmla="*/ 6652505 h 6858000"/>
              <a:gd name="connsiteX72" fmla="*/ 3919975 w 6569477"/>
              <a:gd name="connsiteY72" fmla="*/ 6660941 h 6858000"/>
              <a:gd name="connsiteX73" fmla="*/ 3919974 w 6569477"/>
              <a:gd name="connsiteY73" fmla="*/ 6669377 h 6858000"/>
              <a:gd name="connsiteX74" fmla="*/ 3844054 w 6569477"/>
              <a:gd name="connsiteY74" fmla="*/ 6728426 h 6858000"/>
              <a:gd name="connsiteX75" fmla="*/ 3844051 w 6569477"/>
              <a:gd name="connsiteY75" fmla="*/ 6736860 h 6858000"/>
              <a:gd name="connsiteX76" fmla="*/ 3675339 w 6569477"/>
              <a:gd name="connsiteY76" fmla="*/ 6854962 h 6858000"/>
              <a:gd name="connsiteX77" fmla="*/ 3671147 w 6569477"/>
              <a:gd name="connsiteY77" fmla="*/ 6858000 h 6858000"/>
              <a:gd name="connsiteX78" fmla="*/ 3532438 w 6569477"/>
              <a:gd name="connsiteY78" fmla="*/ 6858000 h 6858000"/>
              <a:gd name="connsiteX79" fmla="*/ 3566728 w 6569477"/>
              <a:gd name="connsiteY79" fmla="*/ 6830708 h 6858000"/>
              <a:gd name="connsiteX80" fmla="*/ 3624722 w 6569477"/>
              <a:gd name="connsiteY80" fmla="*/ 6795912 h 6858000"/>
              <a:gd name="connsiteX81" fmla="*/ 3633161 w 6569477"/>
              <a:gd name="connsiteY81" fmla="*/ 6787476 h 6858000"/>
              <a:gd name="connsiteX82" fmla="*/ 3633160 w 6569477"/>
              <a:gd name="connsiteY82" fmla="*/ 6779041 h 6858000"/>
              <a:gd name="connsiteX83" fmla="*/ 3641596 w 6569477"/>
              <a:gd name="connsiteY83" fmla="*/ 6779041 h 6858000"/>
              <a:gd name="connsiteX84" fmla="*/ 3641596 w 6569477"/>
              <a:gd name="connsiteY84" fmla="*/ 6787476 h 6858000"/>
              <a:gd name="connsiteX85" fmla="*/ 3683775 w 6569477"/>
              <a:gd name="connsiteY85" fmla="*/ 6770605 h 6858000"/>
              <a:gd name="connsiteX86" fmla="*/ 3683775 w 6569477"/>
              <a:gd name="connsiteY86" fmla="*/ 6762169 h 6858000"/>
              <a:gd name="connsiteX87" fmla="*/ 3675339 w 6569477"/>
              <a:gd name="connsiteY87" fmla="*/ 6787476 h 6858000"/>
              <a:gd name="connsiteX88" fmla="*/ 3742824 w 6569477"/>
              <a:gd name="connsiteY88" fmla="*/ 6736862 h 6858000"/>
              <a:gd name="connsiteX89" fmla="*/ 3785001 w 6569477"/>
              <a:gd name="connsiteY89" fmla="*/ 6703120 h 6858000"/>
              <a:gd name="connsiteX90" fmla="*/ 3827182 w 6569477"/>
              <a:gd name="connsiteY90" fmla="*/ 6669377 h 6858000"/>
              <a:gd name="connsiteX91" fmla="*/ 3903102 w 6569477"/>
              <a:gd name="connsiteY91" fmla="*/ 6601891 h 6858000"/>
              <a:gd name="connsiteX92" fmla="*/ 3928411 w 6569477"/>
              <a:gd name="connsiteY92" fmla="*/ 6585021 h 6858000"/>
              <a:gd name="connsiteX93" fmla="*/ 3945281 w 6569477"/>
              <a:gd name="connsiteY93" fmla="*/ 6568148 h 6858000"/>
              <a:gd name="connsiteX94" fmla="*/ 3962152 w 6569477"/>
              <a:gd name="connsiteY94" fmla="*/ 6559714 h 6858000"/>
              <a:gd name="connsiteX95" fmla="*/ 3987461 w 6569477"/>
              <a:gd name="connsiteY95" fmla="*/ 6534407 h 6858000"/>
              <a:gd name="connsiteX96" fmla="*/ 4012768 w 6569477"/>
              <a:gd name="connsiteY96" fmla="*/ 6517534 h 6858000"/>
              <a:gd name="connsiteX97" fmla="*/ 4029637 w 6569477"/>
              <a:gd name="connsiteY97" fmla="*/ 6492227 h 6858000"/>
              <a:gd name="connsiteX98" fmla="*/ 4038075 w 6569477"/>
              <a:gd name="connsiteY98" fmla="*/ 6492227 h 6858000"/>
              <a:gd name="connsiteX99" fmla="*/ 4291147 w 6569477"/>
              <a:gd name="connsiteY99" fmla="*/ 6272900 h 6858000"/>
              <a:gd name="connsiteX100" fmla="*/ 4561089 w 6569477"/>
              <a:gd name="connsiteY100" fmla="*/ 6171673 h 6858000"/>
              <a:gd name="connsiteX101" fmla="*/ 4556321 w 6569477"/>
              <a:gd name="connsiteY101" fmla="*/ 6179312 h 6858000"/>
              <a:gd name="connsiteX102" fmla="*/ 4554763 w 6569477"/>
              <a:gd name="connsiteY102" fmla="*/ 6179053 h 6858000"/>
              <a:gd name="connsiteX103" fmla="*/ 4561089 w 6569477"/>
              <a:gd name="connsiteY103" fmla="*/ 6171673 h 6858000"/>
              <a:gd name="connsiteX104" fmla="*/ 4671175 w 6569477"/>
              <a:gd name="connsiteY104" fmla="*/ 5979022 h 6858000"/>
              <a:gd name="connsiteX105" fmla="*/ 4669173 w 6569477"/>
              <a:gd name="connsiteY105" fmla="*/ 5981473 h 6858000"/>
              <a:gd name="connsiteX106" fmla="*/ 4645447 w 6569477"/>
              <a:gd name="connsiteY106" fmla="*/ 5994524 h 6858000"/>
              <a:gd name="connsiteX107" fmla="*/ 4644391 w 6569477"/>
              <a:gd name="connsiteY107" fmla="*/ 6000718 h 6858000"/>
              <a:gd name="connsiteX108" fmla="*/ 4645606 w 6569477"/>
              <a:gd name="connsiteY108" fmla="*/ 6000505 h 6858000"/>
              <a:gd name="connsiteX109" fmla="*/ 4646686 w 6569477"/>
              <a:gd name="connsiteY109" fmla="*/ 5998475 h 6858000"/>
              <a:gd name="connsiteX110" fmla="*/ 4647927 w 6569477"/>
              <a:gd name="connsiteY110" fmla="*/ 6000099 h 6858000"/>
              <a:gd name="connsiteX111" fmla="*/ 4649663 w 6569477"/>
              <a:gd name="connsiteY111" fmla="*/ 5999795 h 6858000"/>
              <a:gd name="connsiteX112" fmla="*/ 4654936 w 6569477"/>
              <a:gd name="connsiteY112" fmla="*/ 6000454 h 6858000"/>
              <a:gd name="connsiteX113" fmla="*/ 4654647 w 6569477"/>
              <a:gd name="connsiteY113" fmla="*/ 6003455 h 6858000"/>
              <a:gd name="connsiteX114" fmla="*/ 4658944 w 6569477"/>
              <a:gd name="connsiteY114" fmla="*/ 5998240 h 6858000"/>
              <a:gd name="connsiteX115" fmla="*/ 5823292 w 6569477"/>
              <a:gd name="connsiteY115" fmla="*/ 5722907 h 6858000"/>
              <a:gd name="connsiteX116" fmla="*/ 5800797 w 6569477"/>
              <a:gd name="connsiteY116" fmla="*/ 5768179 h 6858000"/>
              <a:gd name="connsiteX117" fmla="*/ 5806978 w 6569477"/>
              <a:gd name="connsiteY117" fmla="*/ 5758327 h 6858000"/>
              <a:gd name="connsiteX118" fmla="*/ 5818310 w 6569477"/>
              <a:gd name="connsiteY118" fmla="*/ 5744909 h 6858000"/>
              <a:gd name="connsiteX119" fmla="*/ 5822096 w 6569477"/>
              <a:gd name="connsiteY119" fmla="*/ 5732580 h 6858000"/>
              <a:gd name="connsiteX120" fmla="*/ 5907073 w 6569477"/>
              <a:gd name="connsiteY120" fmla="*/ 5708785 h 6858000"/>
              <a:gd name="connsiteX121" fmla="*/ 5869741 w 6569477"/>
              <a:gd name="connsiteY121" fmla="*/ 5783136 h 6858000"/>
              <a:gd name="connsiteX122" fmla="*/ 5842500 w 6569477"/>
              <a:gd name="connsiteY122" fmla="*/ 5863847 h 6858000"/>
              <a:gd name="connsiteX123" fmla="*/ 5690433 w 6569477"/>
              <a:gd name="connsiteY123" fmla="*/ 6081162 h 6858000"/>
              <a:gd name="connsiteX124" fmla="*/ 5663883 w 6569477"/>
              <a:gd name="connsiteY124" fmla="*/ 6103351 h 6858000"/>
              <a:gd name="connsiteX125" fmla="*/ 5636415 w 6569477"/>
              <a:gd name="connsiteY125" fmla="*/ 6152111 h 6858000"/>
              <a:gd name="connsiteX126" fmla="*/ 5637318 w 6569477"/>
              <a:gd name="connsiteY126" fmla="*/ 6151784 h 6858000"/>
              <a:gd name="connsiteX127" fmla="*/ 5618612 w 6569477"/>
              <a:gd name="connsiteY127" fmla="*/ 6190081 h 6858000"/>
              <a:gd name="connsiteX128" fmla="*/ 5611094 w 6569477"/>
              <a:gd name="connsiteY128" fmla="*/ 6205514 h 6858000"/>
              <a:gd name="connsiteX129" fmla="*/ 5619596 w 6569477"/>
              <a:gd name="connsiteY129" fmla="*/ 6194628 h 6858000"/>
              <a:gd name="connsiteX130" fmla="*/ 5636991 w 6569477"/>
              <a:gd name="connsiteY130" fmla="*/ 6166061 h 6858000"/>
              <a:gd name="connsiteX131" fmla="*/ 5657339 w 6569477"/>
              <a:gd name="connsiteY131" fmla="*/ 6161951 h 6858000"/>
              <a:gd name="connsiteX132" fmla="*/ 5638432 w 6569477"/>
              <a:gd name="connsiteY132" fmla="*/ 6208150 h 6858000"/>
              <a:gd name="connsiteX133" fmla="*/ 5718245 w 6569477"/>
              <a:gd name="connsiteY133" fmla="*/ 6079013 h 6858000"/>
              <a:gd name="connsiteX134" fmla="*/ 5802168 w 6569477"/>
              <a:gd name="connsiteY134" fmla="*/ 5970237 h 6858000"/>
              <a:gd name="connsiteX135" fmla="*/ 5917053 w 6569477"/>
              <a:gd name="connsiteY135" fmla="*/ 5735129 h 6858000"/>
              <a:gd name="connsiteX136" fmla="*/ 5902116 w 6569477"/>
              <a:gd name="connsiteY136" fmla="*/ 5731083 h 6858000"/>
              <a:gd name="connsiteX137" fmla="*/ 5917201 w 6569477"/>
              <a:gd name="connsiteY137" fmla="*/ 5634092 h 6858000"/>
              <a:gd name="connsiteX138" fmla="*/ 5891750 w 6569477"/>
              <a:gd name="connsiteY138" fmla="*/ 5667883 h 6858000"/>
              <a:gd name="connsiteX139" fmla="*/ 5781231 w 6569477"/>
              <a:gd name="connsiteY139" fmla="*/ 5830035 h 6858000"/>
              <a:gd name="connsiteX140" fmla="*/ 5766290 w 6569477"/>
              <a:gd name="connsiteY140" fmla="*/ 5839137 h 6858000"/>
              <a:gd name="connsiteX141" fmla="*/ 5764238 w 6569477"/>
              <a:gd name="connsiteY141" fmla="*/ 5841451 h 6858000"/>
              <a:gd name="connsiteX142" fmla="*/ 5588834 w 6569477"/>
              <a:gd name="connsiteY142" fmla="*/ 6142779 h 6858000"/>
              <a:gd name="connsiteX143" fmla="*/ 5549933 w 6569477"/>
              <a:gd name="connsiteY143" fmla="*/ 6201116 h 6858000"/>
              <a:gd name="connsiteX144" fmla="*/ 5547357 w 6569477"/>
              <a:gd name="connsiteY144" fmla="*/ 6207173 h 6858000"/>
              <a:gd name="connsiteX145" fmla="*/ 5529789 w 6569477"/>
              <a:gd name="connsiteY145" fmla="*/ 6231324 h 6858000"/>
              <a:gd name="connsiteX146" fmla="*/ 5464244 w 6569477"/>
              <a:gd name="connsiteY146" fmla="*/ 6329615 h 6858000"/>
              <a:gd name="connsiteX147" fmla="*/ 5402037 w 6569477"/>
              <a:gd name="connsiteY147" fmla="*/ 6435651 h 6858000"/>
              <a:gd name="connsiteX148" fmla="*/ 5408957 w 6569477"/>
              <a:gd name="connsiteY148" fmla="*/ 6435651 h 6858000"/>
              <a:gd name="connsiteX149" fmla="*/ 5422798 w 6569477"/>
              <a:gd name="connsiteY149" fmla="*/ 6428728 h 6858000"/>
              <a:gd name="connsiteX150" fmla="*/ 5421385 w 6569477"/>
              <a:gd name="connsiteY150" fmla="*/ 6432963 h 6858000"/>
              <a:gd name="connsiteX151" fmla="*/ 5408956 w 6569477"/>
              <a:gd name="connsiteY151" fmla="*/ 6449499 h 6858000"/>
              <a:gd name="connsiteX152" fmla="*/ 5415877 w 6569477"/>
              <a:gd name="connsiteY152" fmla="*/ 6449499 h 6858000"/>
              <a:gd name="connsiteX153" fmla="*/ 5421385 w 6569477"/>
              <a:gd name="connsiteY153" fmla="*/ 6432963 h 6858000"/>
              <a:gd name="connsiteX154" fmla="*/ 5487674 w 6569477"/>
              <a:gd name="connsiteY154" fmla="*/ 6344780 h 6858000"/>
              <a:gd name="connsiteX155" fmla="*/ 5495039 w 6569477"/>
              <a:gd name="connsiteY155" fmla="*/ 6334691 h 6858000"/>
              <a:gd name="connsiteX156" fmla="*/ 5485269 w 6569477"/>
              <a:gd name="connsiteY156" fmla="*/ 6342855 h 6858000"/>
              <a:gd name="connsiteX157" fmla="*/ 5480829 w 6569477"/>
              <a:gd name="connsiteY157" fmla="*/ 6337541 h 6858000"/>
              <a:gd name="connsiteX158" fmla="*/ 5525918 w 6569477"/>
              <a:gd name="connsiteY158" fmla="*/ 6272793 h 6858000"/>
              <a:gd name="connsiteX159" fmla="*/ 5577186 w 6569477"/>
              <a:gd name="connsiteY159" fmla="*/ 6193853 h 6858000"/>
              <a:gd name="connsiteX160" fmla="*/ 5598425 w 6569477"/>
              <a:gd name="connsiteY160" fmla="*/ 6176103 h 6858000"/>
              <a:gd name="connsiteX161" fmla="*/ 5613302 w 6569477"/>
              <a:gd name="connsiteY161" fmla="*/ 6163670 h 6858000"/>
              <a:gd name="connsiteX162" fmla="*/ 5616665 w 6569477"/>
              <a:gd name="connsiteY162" fmla="*/ 6159249 h 6858000"/>
              <a:gd name="connsiteX163" fmla="*/ 5619814 w 6569477"/>
              <a:gd name="connsiteY163" fmla="*/ 6158111 h 6858000"/>
              <a:gd name="connsiteX164" fmla="*/ 5641844 w 6569477"/>
              <a:gd name="connsiteY164" fmla="*/ 6122335 h 6858000"/>
              <a:gd name="connsiteX165" fmla="*/ 5694784 w 6569477"/>
              <a:gd name="connsiteY165" fmla="*/ 6032412 h 6858000"/>
              <a:gd name="connsiteX166" fmla="*/ 5727512 w 6569477"/>
              <a:gd name="connsiteY166" fmla="*/ 5996037 h 6858000"/>
              <a:gd name="connsiteX167" fmla="*/ 5723942 w 6569477"/>
              <a:gd name="connsiteY167" fmla="*/ 5980974 h 6858000"/>
              <a:gd name="connsiteX168" fmla="*/ 5822911 w 6569477"/>
              <a:gd name="connsiteY168" fmla="*/ 5808034 h 6858000"/>
              <a:gd name="connsiteX169" fmla="*/ 5877583 w 6569477"/>
              <a:gd name="connsiteY169" fmla="*/ 5711587 h 6858000"/>
              <a:gd name="connsiteX170" fmla="*/ 6242698 w 6569477"/>
              <a:gd name="connsiteY170" fmla="*/ 5517691 h 6858000"/>
              <a:gd name="connsiteX171" fmla="*/ 6208261 w 6569477"/>
              <a:gd name="connsiteY171" fmla="*/ 5662208 h 6858000"/>
              <a:gd name="connsiteX172" fmla="*/ 6146276 w 6569477"/>
              <a:gd name="connsiteY172" fmla="*/ 5765433 h 6858000"/>
              <a:gd name="connsiteX173" fmla="*/ 6153163 w 6569477"/>
              <a:gd name="connsiteY173" fmla="*/ 5772316 h 6858000"/>
              <a:gd name="connsiteX174" fmla="*/ 6139388 w 6569477"/>
              <a:gd name="connsiteY174" fmla="*/ 5792960 h 6858000"/>
              <a:gd name="connsiteX175" fmla="*/ 6132502 w 6569477"/>
              <a:gd name="connsiteY175" fmla="*/ 5799841 h 6858000"/>
              <a:gd name="connsiteX176" fmla="*/ 6139387 w 6569477"/>
              <a:gd name="connsiteY176" fmla="*/ 5799843 h 6858000"/>
              <a:gd name="connsiteX177" fmla="*/ 6098063 w 6569477"/>
              <a:gd name="connsiteY177" fmla="*/ 5903069 h 6858000"/>
              <a:gd name="connsiteX178" fmla="*/ 6098064 w 6569477"/>
              <a:gd name="connsiteY178" fmla="*/ 5909950 h 6858000"/>
              <a:gd name="connsiteX179" fmla="*/ 6098065 w 6569477"/>
              <a:gd name="connsiteY179" fmla="*/ 5916833 h 6858000"/>
              <a:gd name="connsiteX180" fmla="*/ 6098065 w 6569477"/>
              <a:gd name="connsiteY180" fmla="*/ 5923714 h 6858000"/>
              <a:gd name="connsiteX181" fmla="*/ 6091178 w 6569477"/>
              <a:gd name="connsiteY181" fmla="*/ 5923714 h 6858000"/>
              <a:gd name="connsiteX182" fmla="*/ 6098065 w 6569477"/>
              <a:gd name="connsiteY182" fmla="*/ 5930597 h 6858000"/>
              <a:gd name="connsiteX183" fmla="*/ 6084290 w 6569477"/>
              <a:gd name="connsiteY183" fmla="*/ 5985651 h 6858000"/>
              <a:gd name="connsiteX184" fmla="*/ 6118727 w 6569477"/>
              <a:gd name="connsiteY184" fmla="*/ 5965005 h 6858000"/>
              <a:gd name="connsiteX185" fmla="*/ 6115283 w 6569477"/>
              <a:gd name="connsiteY185" fmla="*/ 5978768 h 6858000"/>
              <a:gd name="connsiteX186" fmla="*/ 6113562 w 6569477"/>
              <a:gd name="connsiteY186" fmla="*/ 5985649 h 6858000"/>
              <a:gd name="connsiteX187" fmla="*/ 6111840 w 6569477"/>
              <a:gd name="connsiteY187" fmla="*/ 5985651 h 6858000"/>
              <a:gd name="connsiteX188" fmla="*/ 6111840 w 6569477"/>
              <a:gd name="connsiteY188" fmla="*/ 5992530 h 6858000"/>
              <a:gd name="connsiteX189" fmla="*/ 6113562 w 6569477"/>
              <a:gd name="connsiteY189" fmla="*/ 5985649 h 6858000"/>
              <a:gd name="connsiteX190" fmla="*/ 6118727 w 6569477"/>
              <a:gd name="connsiteY190" fmla="*/ 5985649 h 6858000"/>
              <a:gd name="connsiteX191" fmla="*/ 6118727 w 6569477"/>
              <a:gd name="connsiteY191" fmla="*/ 5992532 h 6858000"/>
              <a:gd name="connsiteX192" fmla="*/ 6118727 w 6569477"/>
              <a:gd name="connsiteY192" fmla="*/ 5999413 h 6858000"/>
              <a:gd name="connsiteX193" fmla="*/ 6098065 w 6569477"/>
              <a:gd name="connsiteY193" fmla="*/ 6033823 h 6858000"/>
              <a:gd name="connsiteX194" fmla="*/ 6091178 w 6569477"/>
              <a:gd name="connsiteY194" fmla="*/ 6040704 h 6858000"/>
              <a:gd name="connsiteX195" fmla="*/ 6084290 w 6569477"/>
              <a:gd name="connsiteY195" fmla="*/ 6054467 h 6858000"/>
              <a:gd name="connsiteX196" fmla="*/ 6077403 w 6569477"/>
              <a:gd name="connsiteY196" fmla="*/ 6061350 h 6858000"/>
              <a:gd name="connsiteX197" fmla="*/ 6084290 w 6569477"/>
              <a:gd name="connsiteY197" fmla="*/ 6047585 h 6858000"/>
              <a:gd name="connsiteX198" fmla="*/ 6091178 w 6569477"/>
              <a:gd name="connsiteY198" fmla="*/ 6033821 h 6858000"/>
              <a:gd name="connsiteX199" fmla="*/ 6056740 w 6569477"/>
              <a:gd name="connsiteY199" fmla="*/ 6068231 h 6858000"/>
              <a:gd name="connsiteX200" fmla="*/ 6036078 w 6569477"/>
              <a:gd name="connsiteY200" fmla="*/ 6047587 h 6858000"/>
              <a:gd name="connsiteX201" fmla="*/ 5884558 w 6569477"/>
              <a:gd name="connsiteY201" fmla="*/ 6329737 h 6858000"/>
              <a:gd name="connsiteX202" fmla="*/ 5877670 w 6569477"/>
              <a:gd name="connsiteY202" fmla="*/ 6343502 h 6858000"/>
              <a:gd name="connsiteX203" fmla="*/ 5870783 w 6569477"/>
              <a:gd name="connsiteY203" fmla="*/ 6350383 h 6858000"/>
              <a:gd name="connsiteX204" fmla="*/ 5801910 w 6569477"/>
              <a:gd name="connsiteY204" fmla="*/ 6460490 h 6858000"/>
              <a:gd name="connsiteX205" fmla="*/ 5719261 w 6569477"/>
              <a:gd name="connsiteY205" fmla="*/ 6598128 h 6858000"/>
              <a:gd name="connsiteX206" fmla="*/ 5615952 w 6569477"/>
              <a:gd name="connsiteY206" fmla="*/ 6728880 h 6858000"/>
              <a:gd name="connsiteX207" fmla="*/ 5540191 w 6569477"/>
              <a:gd name="connsiteY207" fmla="*/ 6825223 h 6858000"/>
              <a:gd name="connsiteX208" fmla="*/ 5514417 w 6569477"/>
              <a:gd name="connsiteY208" fmla="*/ 6858000 h 6858000"/>
              <a:gd name="connsiteX209" fmla="*/ 5432172 w 6569477"/>
              <a:gd name="connsiteY209" fmla="*/ 6858000 h 6858000"/>
              <a:gd name="connsiteX210" fmla="*/ 5485092 w 6569477"/>
              <a:gd name="connsiteY210" fmla="*/ 6818343 h 6858000"/>
              <a:gd name="connsiteX211" fmla="*/ 5498867 w 6569477"/>
              <a:gd name="connsiteY211" fmla="*/ 6832106 h 6858000"/>
              <a:gd name="connsiteX212" fmla="*/ 5547078 w 6569477"/>
              <a:gd name="connsiteY212" fmla="*/ 6777051 h 6858000"/>
              <a:gd name="connsiteX213" fmla="*/ 5540191 w 6569477"/>
              <a:gd name="connsiteY213" fmla="*/ 6777052 h 6858000"/>
              <a:gd name="connsiteX214" fmla="*/ 5533303 w 6569477"/>
              <a:gd name="connsiteY214" fmla="*/ 6783935 h 6858000"/>
              <a:gd name="connsiteX215" fmla="*/ 5533304 w 6569477"/>
              <a:gd name="connsiteY215" fmla="*/ 6777052 h 6858000"/>
              <a:gd name="connsiteX216" fmla="*/ 5512641 w 6569477"/>
              <a:gd name="connsiteY216" fmla="*/ 6783935 h 6858000"/>
              <a:gd name="connsiteX217" fmla="*/ 5547078 w 6569477"/>
              <a:gd name="connsiteY217" fmla="*/ 6742645 h 6858000"/>
              <a:gd name="connsiteX218" fmla="*/ 5547077 w 6569477"/>
              <a:gd name="connsiteY218" fmla="*/ 6735761 h 6858000"/>
              <a:gd name="connsiteX219" fmla="*/ 5553964 w 6569477"/>
              <a:gd name="connsiteY219" fmla="*/ 6735759 h 6858000"/>
              <a:gd name="connsiteX220" fmla="*/ 5560853 w 6569477"/>
              <a:gd name="connsiteY220" fmla="*/ 6721997 h 6858000"/>
              <a:gd name="connsiteX221" fmla="*/ 5567740 w 6569477"/>
              <a:gd name="connsiteY221" fmla="*/ 6721999 h 6858000"/>
              <a:gd name="connsiteX222" fmla="*/ 5615951 w 6569477"/>
              <a:gd name="connsiteY222" fmla="*/ 6639417 h 6858000"/>
              <a:gd name="connsiteX223" fmla="*/ 5677937 w 6569477"/>
              <a:gd name="connsiteY223" fmla="*/ 6591244 h 6858000"/>
              <a:gd name="connsiteX224" fmla="*/ 5684824 w 6569477"/>
              <a:gd name="connsiteY224" fmla="*/ 6584361 h 6858000"/>
              <a:gd name="connsiteX225" fmla="*/ 5698599 w 6569477"/>
              <a:gd name="connsiteY225" fmla="*/ 6570599 h 6858000"/>
              <a:gd name="connsiteX226" fmla="*/ 5698600 w 6569477"/>
              <a:gd name="connsiteY226" fmla="*/ 6577480 h 6858000"/>
              <a:gd name="connsiteX227" fmla="*/ 5691712 w 6569477"/>
              <a:gd name="connsiteY227" fmla="*/ 6584363 h 6858000"/>
              <a:gd name="connsiteX228" fmla="*/ 5691711 w 6569477"/>
              <a:gd name="connsiteY228" fmla="*/ 6591244 h 6858000"/>
              <a:gd name="connsiteX229" fmla="*/ 5719261 w 6569477"/>
              <a:gd name="connsiteY229" fmla="*/ 6543072 h 6858000"/>
              <a:gd name="connsiteX230" fmla="*/ 5712373 w 6569477"/>
              <a:gd name="connsiteY230" fmla="*/ 6549953 h 6858000"/>
              <a:gd name="connsiteX231" fmla="*/ 5712373 w 6569477"/>
              <a:gd name="connsiteY231" fmla="*/ 6543070 h 6858000"/>
              <a:gd name="connsiteX232" fmla="*/ 5712374 w 6569477"/>
              <a:gd name="connsiteY232" fmla="*/ 6536189 h 6858000"/>
              <a:gd name="connsiteX233" fmla="*/ 5698599 w 6569477"/>
              <a:gd name="connsiteY233" fmla="*/ 6543072 h 6858000"/>
              <a:gd name="connsiteX234" fmla="*/ 5733036 w 6569477"/>
              <a:gd name="connsiteY234" fmla="*/ 6508664 h 6858000"/>
              <a:gd name="connsiteX235" fmla="*/ 5739923 w 6569477"/>
              <a:gd name="connsiteY235" fmla="*/ 6501783 h 6858000"/>
              <a:gd name="connsiteX236" fmla="*/ 5745949 w 6569477"/>
              <a:gd name="connsiteY236" fmla="*/ 6498341 h 6858000"/>
              <a:gd name="connsiteX237" fmla="*/ 5746479 w 6569477"/>
              <a:gd name="connsiteY237" fmla="*/ 6496223 h 6858000"/>
              <a:gd name="connsiteX238" fmla="*/ 5774791 w 6569477"/>
              <a:gd name="connsiteY238" fmla="*/ 6472212 h 6858000"/>
              <a:gd name="connsiteX239" fmla="*/ 5863896 w 6569477"/>
              <a:gd name="connsiteY239" fmla="*/ 6343502 h 6858000"/>
              <a:gd name="connsiteX240" fmla="*/ 5870782 w 6569477"/>
              <a:gd name="connsiteY240" fmla="*/ 6336621 h 6858000"/>
              <a:gd name="connsiteX241" fmla="*/ 5877670 w 6569477"/>
              <a:gd name="connsiteY241" fmla="*/ 6322854 h 6858000"/>
              <a:gd name="connsiteX242" fmla="*/ 5877670 w 6569477"/>
              <a:gd name="connsiteY242" fmla="*/ 6329736 h 6858000"/>
              <a:gd name="connsiteX243" fmla="*/ 5896073 w 6569477"/>
              <a:gd name="connsiteY243" fmla="*/ 6274575 h 6858000"/>
              <a:gd name="connsiteX244" fmla="*/ 5897128 w 6569477"/>
              <a:gd name="connsiteY244" fmla="*/ 6268192 h 6858000"/>
              <a:gd name="connsiteX245" fmla="*/ 5897471 w 6569477"/>
              <a:gd name="connsiteY245" fmla="*/ 6267801 h 6858000"/>
              <a:gd name="connsiteX246" fmla="*/ 5898331 w 6569477"/>
              <a:gd name="connsiteY246" fmla="*/ 6260920 h 6858000"/>
              <a:gd name="connsiteX247" fmla="*/ 5897128 w 6569477"/>
              <a:gd name="connsiteY247" fmla="*/ 6268192 h 6858000"/>
              <a:gd name="connsiteX248" fmla="*/ 5891445 w 6569477"/>
              <a:gd name="connsiteY248" fmla="*/ 6274682 h 6858000"/>
              <a:gd name="connsiteX249" fmla="*/ 5884558 w 6569477"/>
              <a:gd name="connsiteY249" fmla="*/ 6274684 h 6858000"/>
              <a:gd name="connsiteX250" fmla="*/ 5891444 w 6569477"/>
              <a:gd name="connsiteY250" fmla="*/ 6260922 h 6858000"/>
              <a:gd name="connsiteX251" fmla="*/ 5891445 w 6569477"/>
              <a:gd name="connsiteY251" fmla="*/ 6258416 h 6858000"/>
              <a:gd name="connsiteX252" fmla="*/ 5894028 w 6569477"/>
              <a:gd name="connsiteY252" fmla="*/ 6254899 h 6858000"/>
              <a:gd name="connsiteX253" fmla="*/ 5898332 w 6569477"/>
              <a:gd name="connsiteY253" fmla="*/ 6247155 h 6858000"/>
              <a:gd name="connsiteX254" fmla="*/ 5891444 w 6569477"/>
              <a:gd name="connsiteY254" fmla="*/ 6254039 h 6858000"/>
              <a:gd name="connsiteX255" fmla="*/ 5891445 w 6569477"/>
              <a:gd name="connsiteY255" fmla="*/ 6258416 h 6858000"/>
              <a:gd name="connsiteX256" fmla="*/ 5884558 w 6569477"/>
              <a:gd name="connsiteY256" fmla="*/ 6267801 h 6858000"/>
              <a:gd name="connsiteX257" fmla="*/ 6022303 w 6569477"/>
              <a:gd name="connsiteY257" fmla="*/ 5992532 h 6858000"/>
              <a:gd name="connsiteX258" fmla="*/ 6049854 w 6569477"/>
              <a:gd name="connsiteY258" fmla="*/ 5958122 h 6858000"/>
              <a:gd name="connsiteX259" fmla="*/ 6042968 w 6569477"/>
              <a:gd name="connsiteY259" fmla="*/ 5944358 h 6858000"/>
              <a:gd name="connsiteX260" fmla="*/ 6049853 w 6569477"/>
              <a:gd name="connsiteY260" fmla="*/ 5937477 h 6858000"/>
              <a:gd name="connsiteX261" fmla="*/ 6056739 w 6569477"/>
              <a:gd name="connsiteY261" fmla="*/ 5923714 h 6858000"/>
              <a:gd name="connsiteX262" fmla="*/ 6110010 w 6569477"/>
              <a:gd name="connsiteY262" fmla="*/ 5829842 h 6858000"/>
              <a:gd name="connsiteX263" fmla="*/ 6122376 w 6569477"/>
              <a:gd name="connsiteY263" fmla="*/ 5811522 h 6858000"/>
              <a:gd name="connsiteX264" fmla="*/ 6124752 w 6569477"/>
              <a:gd name="connsiteY264" fmla="*/ 5810165 h 6858000"/>
              <a:gd name="connsiteX265" fmla="*/ 6125614 w 6569477"/>
              <a:gd name="connsiteY265" fmla="*/ 5806724 h 6858000"/>
              <a:gd name="connsiteX266" fmla="*/ 6122376 w 6569477"/>
              <a:gd name="connsiteY266" fmla="*/ 5811522 h 6858000"/>
              <a:gd name="connsiteX267" fmla="*/ 6118726 w 6569477"/>
              <a:gd name="connsiteY267" fmla="*/ 5813605 h 6858000"/>
              <a:gd name="connsiteX268" fmla="*/ 6111839 w 6569477"/>
              <a:gd name="connsiteY268" fmla="*/ 5806722 h 6858000"/>
              <a:gd name="connsiteX269" fmla="*/ 6118725 w 6569477"/>
              <a:gd name="connsiteY269" fmla="*/ 5799843 h 6858000"/>
              <a:gd name="connsiteX270" fmla="*/ 6118726 w 6569477"/>
              <a:gd name="connsiteY270" fmla="*/ 5792960 h 6858000"/>
              <a:gd name="connsiteX271" fmla="*/ 6180713 w 6569477"/>
              <a:gd name="connsiteY271" fmla="*/ 5682851 h 6858000"/>
              <a:gd name="connsiteX272" fmla="*/ 6242698 w 6569477"/>
              <a:gd name="connsiteY272" fmla="*/ 5517691 h 6858000"/>
              <a:gd name="connsiteX273" fmla="*/ 6031724 w 6569477"/>
              <a:gd name="connsiteY273" fmla="*/ 5503741 h 6858000"/>
              <a:gd name="connsiteX274" fmla="*/ 6030787 w 6569477"/>
              <a:gd name="connsiteY274" fmla="*/ 5503894 h 6858000"/>
              <a:gd name="connsiteX275" fmla="*/ 6006746 w 6569477"/>
              <a:gd name="connsiteY275" fmla="*/ 5510028 h 6858000"/>
              <a:gd name="connsiteX276" fmla="*/ 5958107 w 6569477"/>
              <a:gd name="connsiteY276" fmla="*/ 5613697 h 6858000"/>
              <a:gd name="connsiteX277" fmla="*/ 5918354 w 6569477"/>
              <a:gd name="connsiteY277" fmla="*/ 5687414 h 6858000"/>
              <a:gd name="connsiteX278" fmla="*/ 5923128 w 6569477"/>
              <a:gd name="connsiteY278" fmla="*/ 5688762 h 6858000"/>
              <a:gd name="connsiteX279" fmla="*/ 5945484 w 6569477"/>
              <a:gd name="connsiteY279" fmla="*/ 5701131 h 6858000"/>
              <a:gd name="connsiteX280" fmla="*/ 6002207 w 6569477"/>
              <a:gd name="connsiteY280" fmla="*/ 5562534 h 6858000"/>
              <a:gd name="connsiteX281" fmla="*/ 4900498 w 6569477"/>
              <a:gd name="connsiteY281" fmla="*/ 5370762 h 6858000"/>
              <a:gd name="connsiteX282" fmla="*/ 4900627 w 6569477"/>
              <a:gd name="connsiteY282" fmla="*/ 5371339 h 6858000"/>
              <a:gd name="connsiteX283" fmla="*/ 4890083 w 6569477"/>
              <a:gd name="connsiteY283" fmla="*/ 5387153 h 6858000"/>
              <a:gd name="connsiteX284" fmla="*/ 6059700 w 6569477"/>
              <a:gd name="connsiteY284" fmla="*/ 5339561 h 6858000"/>
              <a:gd name="connsiteX285" fmla="*/ 6048904 w 6569477"/>
              <a:gd name="connsiteY285" fmla="*/ 5362569 h 6858000"/>
              <a:gd name="connsiteX286" fmla="*/ 5960539 w 6569477"/>
              <a:gd name="connsiteY286" fmla="*/ 5532008 h 6858000"/>
              <a:gd name="connsiteX287" fmla="*/ 5934065 w 6569477"/>
              <a:gd name="connsiteY287" fmla="*/ 5610445 h 6858000"/>
              <a:gd name="connsiteX288" fmla="*/ 5937012 w 6569477"/>
              <a:gd name="connsiteY288" fmla="*/ 5610037 h 6858000"/>
              <a:gd name="connsiteX289" fmla="*/ 5948427 w 6569477"/>
              <a:gd name="connsiteY289" fmla="*/ 5612905 h 6858000"/>
              <a:gd name="connsiteX290" fmla="*/ 6012835 w 6569477"/>
              <a:gd name="connsiteY290" fmla="*/ 5441778 h 6858000"/>
              <a:gd name="connsiteX291" fmla="*/ 6060534 w 6569477"/>
              <a:gd name="connsiteY291" fmla="*/ 5347774 h 6858000"/>
              <a:gd name="connsiteX292" fmla="*/ 5092541 w 6569477"/>
              <a:gd name="connsiteY292" fmla="*/ 5302798 h 6858000"/>
              <a:gd name="connsiteX293" fmla="*/ 5084105 w 6569477"/>
              <a:gd name="connsiteY293" fmla="*/ 5311234 h 6858000"/>
              <a:gd name="connsiteX294" fmla="*/ 5092541 w 6569477"/>
              <a:gd name="connsiteY294" fmla="*/ 5302798 h 6858000"/>
              <a:gd name="connsiteX295" fmla="*/ 4274497 w 6569477"/>
              <a:gd name="connsiteY295" fmla="*/ 5281926 h 6858000"/>
              <a:gd name="connsiteX296" fmla="*/ 4273967 w 6569477"/>
              <a:gd name="connsiteY296" fmla="*/ 5284044 h 6858000"/>
              <a:gd name="connsiteX297" fmla="*/ 4267941 w 6569477"/>
              <a:gd name="connsiteY297" fmla="*/ 5287486 h 6858000"/>
              <a:gd name="connsiteX298" fmla="*/ 6147025 w 6569477"/>
              <a:gd name="connsiteY298" fmla="*/ 5207320 h 6858000"/>
              <a:gd name="connsiteX299" fmla="*/ 6127664 w 6569477"/>
              <a:gd name="connsiteY299" fmla="*/ 5251775 h 6858000"/>
              <a:gd name="connsiteX300" fmla="*/ 6127242 w 6569477"/>
              <a:gd name="connsiteY300" fmla="*/ 5251844 h 6858000"/>
              <a:gd name="connsiteX301" fmla="*/ 6127919 w 6569477"/>
              <a:gd name="connsiteY301" fmla="*/ 5262990 h 6858000"/>
              <a:gd name="connsiteX302" fmla="*/ 6131360 w 6569477"/>
              <a:gd name="connsiteY302" fmla="*/ 5253356 h 6858000"/>
              <a:gd name="connsiteX303" fmla="*/ 5028123 w 6569477"/>
              <a:gd name="connsiteY303" fmla="*/ 5195433 h 6858000"/>
              <a:gd name="connsiteX304" fmla="*/ 5025054 w 6569477"/>
              <a:gd name="connsiteY304" fmla="*/ 5201570 h 6858000"/>
              <a:gd name="connsiteX305" fmla="*/ 5025055 w 6569477"/>
              <a:gd name="connsiteY305" fmla="*/ 5210004 h 6858000"/>
              <a:gd name="connsiteX306" fmla="*/ 5016618 w 6569477"/>
              <a:gd name="connsiteY306" fmla="*/ 5218441 h 6858000"/>
              <a:gd name="connsiteX307" fmla="*/ 5016619 w 6569477"/>
              <a:gd name="connsiteY307" fmla="*/ 5201568 h 6858000"/>
              <a:gd name="connsiteX308" fmla="*/ 5038512 w 6569477"/>
              <a:gd name="connsiteY308" fmla="*/ 5179677 h 6858000"/>
              <a:gd name="connsiteX309" fmla="*/ 5030458 w 6569477"/>
              <a:gd name="connsiteY309" fmla="*/ 5194189 h 6858000"/>
              <a:gd name="connsiteX310" fmla="*/ 5028123 w 6569477"/>
              <a:gd name="connsiteY310" fmla="*/ 5195433 h 6858000"/>
              <a:gd name="connsiteX311" fmla="*/ 5033492 w 6569477"/>
              <a:gd name="connsiteY311" fmla="*/ 5184698 h 6858000"/>
              <a:gd name="connsiteX312" fmla="*/ 5051826 w 6569477"/>
              <a:gd name="connsiteY312" fmla="*/ 5150955 h 6858000"/>
              <a:gd name="connsiteX313" fmla="*/ 5058797 w 6569477"/>
              <a:gd name="connsiteY313" fmla="*/ 5150956 h 6858000"/>
              <a:gd name="connsiteX314" fmla="*/ 5041926 w 6569477"/>
              <a:gd name="connsiteY314" fmla="*/ 5176263 h 6858000"/>
              <a:gd name="connsiteX315" fmla="*/ 5038512 w 6569477"/>
              <a:gd name="connsiteY315" fmla="*/ 5179677 h 6858000"/>
              <a:gd name="connsiteX316" fmla="*/ 5045089 w 6569477"/>
              <a:gd name="connsiteY316" fmla="*/ 5167825 h 6858000"/>
              <a:gd name="connsiteX317" fmla="*/ 5057164 w 6569477"/>
              <a:gd name="connsiteY317" fmla="*/ 5137575 h 6858000"/>
              <a:gd name="connsiteX318" fmla="*/ 5051826 w 6569477"/>
              <a:gd name="connsiteY318" fmla="*/ 5150955 h 6858000"/>
              <a:gd name="connsiteX319" fmla="*/ 5050362 w 6569477"/>
              <a:gd name="connsiteY319" fmla="*/ 5150956 h 6858000"/>
              <a:gd name="connsiteX320" fmla="*/ 4431848 w 6569477"/>
              <a:gd name="connsiteY320" fmla="*/ 5083476 h 6858000"/>
              <a:gd name="connsiteX321" fmla="*/ 4414009 w 6569477"/>
              <a:gd name="connsiteY321" fmla="*/ 5091602 h 6858000"/>
              <a:gd name="connsiteX322" fmla="*/ 4405686 w 6569477"/>
              <a:gd name="connsiteY322" fmla="*/ 5115441 h 6858000"/>
              <a:gd name="connsiteX323" fmla="*/ 4405685 w 6569477"/>
              <a:gd name="connsiteY323" fmla="*/ 5108559 h 6858000"/>
              <a:gd name="connsiteX324" fmla="*/ 4398800 w 6569477"/>
              <a:gd name="connsiteY324" fmla="*/ 5122323 h 6858000"/>
              <a:gd name="connsiteX325" fmla="*/ 4391913 w 6569477"/>
              <a:gd name="connsiteY325" fmla="*/ 5129203 h 6858000"/>
              <a:gd name="connsiteX326" fmla="*/ 4302808 w 6569477"/>
              <a:gd name="connsiteY326" fmla="*/ 5257916 h 6858000"/>
              <a:gd name="connsiteX327" fmla="*/ 4274497 w 6569477"/>
              <a:gd name="connsiteY327" fmla="*/ 5281926 h 6858000"/>
              <a:gd name="connsiteX328" fmla="*/ 4274828 w 6569477"/>
              <a:gd name="connsiteY328" fmla="*/ 5280603 h 6858000"/>
              <a:gd name="connsiteX329" fmla="*/ 4267941 w 6569477"/>
              <a:gd name="connsiteY329" fmla="*/ 5273721 h 6858000"/>
              <a:gd name="connsiteX330" fmla="*/ 4267941 w 6569477"/>
              <a:gd name="connsiteY330" fmla="*/ 5280603 h 6858000"/>
              <a:gd name="connsiteX331" fmla="*/ 4267941 w 6569477"/>
              <a:gd name="connsiteY331" fmla="*/ 5287486 h 6858000"/>
              <a:gd name="connsiteX332" fmla="*/ 4261052 w 6569477"/>
              <a:gd name="connsiteY332" fmla="*/ 5294367 h 6858000"/>
              <a:gd name="connsiteX333" fmla="*/ 4226617 w 6569477"/>
              <a:gd name="connsiteY333" fmla="*/ 5328775 h 6858000"/>
              <a:gd name="connsiteX334" fmla="*/ 4240390 w 6569477"/>
              <a:gd name="connsiteY334" fmla="*/ 5321894 h 6858000"/>
              <a:gd name="connsiteX335" fmla="*/ 4240389 w 6569477"/>
              <a:gd name="connsiteY335" fmla="*/ 5328775 h 6858000"/>
              <a:gd name="connsiteX336" fmla="*/ 4240390 w 6569477"/>
              <a:gd name="connsiteY336" fmla="*/ 5335658 h 6858000"/>
              <a:gd name="connsiteX337" fmla="*/ 4247279 w 6569477"/>
              <a:gd name="connsiteY337" fmla="*/ 5328773 h 6858000"/>
              <a:gd name="connsiteX338" fmla="*/ 4219728 w 6569477"/>
              <a:gd name="connsiteY338" fmla="*/ 5376947 h 6858000"/>
              <a:gd name="connsiteX339" fmla="*/ 4219727 w 6569477"/>
              <a:gd name="connsiteY339" fmla="*/ 5370066 h 6858000"/>
              <a:gd name="connsiteX340" fmla="*/ 4226616 w 6569477"/>
              <a:gd name="connsiteY340" fmla="*/ 5363185 h 6858000"/>
              <a:gd name="connsiteX341" fmla="*/ 4226617 w 6569477"/>
              <a:gd name="connsiteY341" fmla="*/ 5356304 h 6858000"/>
              <a:gd name="connsiteX342" fmla="*/ 4212842 w 6569477"/>
              <a:gd name="connsiteY342" fmla="*/ 5370066 h 6858000"/>
              <a:gd name="connsiteX343" fmla="*/ 4205955 w 6569477"/>
              <a:gd name="connsiteY343" fmla="*/ 5376946 h 6858000"/>
              <a:gd name="connsiteX344" fmla="*/ 4143968 w 6569477"/>
              <a:gd name="connsiteY344" fmla="*/ 5425119 h 6858000"/>
              <a:gd name="connsiteX345" fmla="*/ 4114698 w 6569477"/>
              <a:gd name="connsiteY345" fmla="*/ 5468991 h 6858000"/>
              <a:gd name="connsiteX346" fmla="*/ 4106774 w 6569477"/>
              <a:gd name="connsiteY346" fmla="*/ 5485182 h 6858000"/>
              <a:gd name="connsiteX347" fmla="*/ 4105934 w 6569477"/>
              <a:gd name="connsiteY347" fmla="*/ 5519940 h 6858000"/>
              <a:gd name="connsiteX348" fmla="*/ 4076469 w 6569477"/>
              <a:gd name="connsiteY348" fmla="*/ 5566880 h 6858000"/>
              <a:gd name="connsiteX349" fmla="*/ 4038190 w 6569477"/>
              <a:gd name="connsiteY349" fmla="*/ 5604898 h 6858000"/>
              <a:gd name="connsiteX350" fmla="*/ 4036241 w 6569477"/>
              <a:gd name="connsiteY350" fmla="*/ 5607124 h 6858000"/>
              <a:gd name="connsiteX351" fmla="*/ 4050421 w 6569477"/>
              <a:gd name="connsiteY351" fmla="*/ 5633545 h 6858000"/>
              <a:gd name="connsiteX352" fmla="*/ 4143968 w 6569477"/>
              <a:gd name="connsiteY352" fmla="*/ 5514583 h 6858000"/>
              <a:gd name="connsiteX353" fmla="*/ 4247279 w 6569477"/>
              <a:gd name="connsiteY353" fmla="*/ 5383830 h 6858000"/>
              <a:gd name="connsiteX354" fmla="*/ 4329927 w 6569477"/>
              <a:gd name="connsiteY354" fmla="*/ 5246195 h 6858000"/>
              <a:gd name="connsiteX355" fmla="*/ 4398800 w 6569477"/>
              <a:gd name="connsiteY355" fmla="*/ 5136086 h 6858000"/>
              <a:gd name="connsiteX356" fmla="*/ 4405686 w 6569477"/>
              <a:gd name="connsiteY356" fmla="*/ 5129203 h 6858000"/>
              <a:gd name="connsiteX357" fmla="*/ 4412575 w 6569477"/>
              <a:gd name="connsiteY357" fmla="*/ 5115438 h 6858000"/>
              <a:gd name="connsiteX358" fmla="*/ 4424641 w 6569477"/>
              <a:gd name="connsiteY358" fmla="*/ 5024444 h 6858000"/>
              <a:gd name="connsiteX359" fmla="*/ 4412574 w 6569477"/>
              <a:gd name="connsiteY359" fmla="*/ 5053506 h 6858000"/>
              <a:gd name="connsiteX360" fmla="*/ 4419461 w 6569477"/>
              <a:gd name="connsiteY360" fmla="*/ 5044121 h 6858000"/>
              <a:gd name="connsiteX361" fmla="*/ 4419461 w 6569477"/>
              <a:gd name="connsiteY361" fmla="*/ 5046624 h 6858000"/>
              <a:gd name="connsiteX362" fmla="*/ 4412574 w 6569477"/>
              <a:gd name="connsiteY362" fmla="*/ 5060387 h 6858000"/>
              <a:gd name="connsiteX363" fmla="*/ 4416932 w 6569477"/>
              <a:gd name="connsiteY363" fmla="*/ 5060387 h 6858000"/>
              <a:gd name="connsiteX364" fmla="*/ 4420817 w 6569477"/>
              <a:gd name="connsiteY364" fmla="*/ 5042274 h 6858000"/>
              <a:gd name="connsiteX365" fmla="*/ 4419461 w 6569477"/>
              <a:gd name="connsiteY365" fmla="*/ 5044121 h 6858000"/>
              <a:gd name="connsiteX366" fmla="*/ 4419462 w 6569477"/>
              <a:gd name="connsiteY366" fmla="*/ 5039742 h 6858000"/>
              <a:gd name="connsiteX367" fmla="*/ 4421877 w 6569477"/>
              <a:gd name="connsiteY367" fmla="*/ 5037328 h 6858000"/>
              <a:gd name="connsiteX368" fmla="*/ 6184910 w 6569477"/>
              <a:gd name="connsiteY368" fmla="*/ 5000207 h 6858000"/>
              <a:gd name="connsiteX369" fmla="*/ 6182308 w 6569477"/>
              <a:gd name="connsiteY369" fmla="*/ 5002382 h 6858000"/>
              <a:gd name="connsiteX370" fmla="*/ 6184369 w 6569477"/>
              <a:gd name="connsiteY370" fmla="*/ 5004325 h 6858000"/>
              <a:gd name="connsiteX371" fmla="*/ 6185038 w 6569477"/>
              <a:gd name="connsiteY371" fmla="*/ 5003800 h 6858000"/>
              <a:gd name="connsiteX372" fmla="*/ 4530169 w 6569477"/>
              <a:gd name="connsiteY372" fmla="*/ 4904952 h 6858000"/>
              <a:gd name="connsiteX373" fmla="*/ 4471060 w 6569477"/>
              <a:gd name="connsiteY373" fmla="*/ 5018446 h 6858000"/>
              <a:gd name="connsiteX374" fmla="*/ 4496083 w 6569477"/>
              <a:gd name="connsiteY374" fmla="*/ 4976946 h 6858000"/>
              <a:gd name="connsiteX375" fmla="*/ 5279291 w 6569477"/>
              <a:gd name="connsiteY375" fmla="*/ 4811201 h 6858000"/>
              <a:gd name="connsiteX376" fmla="*/ 5278126 w 6569477"/>
              <a:gd name="connsiteY376" fmla="*/ 4830398 h 6858000"/>
              <a:gd name="connsiteX377" fmla="*/ 5278126 w 6569477"/>
              <a:gd name="connsiteY377" fmla="*/ 4821965 h 6858000"/>
              <a:gd name="connsiteX378" fmla="*/ 5278125 w 6569477"/>
              <a:gd name="connsiteY378" fmla="*/ 4813529 h 6858000"/>
              <a:gd name="connsiteX379" fmla="*/ 4639857 w 6569477"/>
              <a:gd name="connsiteY379" fmla="*/ 4771353 h 6858000"/>
              <a:gd name="connsiteX380" fmla="*/ 4641578 w 6569477"/>
              <a:gd name="connsiteY380" fmla="*/ 4771353 h 6858000"/>
              <a:gd name="connsiteX381" fmla="*/ 4639859 w 6569477"/>
              <a:gd name="connsiteY381" fmla="*/ 4778235 h 6858000"/>
              <a:gd name="connsiteX382" fmla="*/ 4639857 w 6569477"/>
              <a:gd name="connsiteY382" fmla="*/ 4771353 h 6858000"/>
              <a:gd name="connsiteX383" fmla="*/ 6300040 w 6569477"/>
              <a:gd name="connsiteY383" fmla="*/ 4758666 h 6858000"/>
              <a:gd name="connsiteX384" fmla="*/ 6294570 w 6569477"/>
              <a:gd name="connsiteY384" fmla="*/ 4787455 h 6858000"/>
              <a:gd name="connsiteX385" fmla="*/ 6297038 w 6569477"/>
              <a:gd name="connsiteY385" fmla="*/ 4785392 h 6858000"/>
              <a:gd name="connsiteX386" fmla="*/ 6301896 w 6569477"/>
              <a:gd name="connsiteY386" fmla="*/ 4759338 h 6858000"/>
              <a:gd name="connsiteX387" fmla="*/ 4624114 w 6569477"/>
              <a:gd name="connsiteY387" fmla="*/ 4714333 h 6858000"/>
              <a:gd name="connsiteX388" fmla="*/ 4608083 w 6569477"/>
              <a:gd name="connsiteY388" fmla="*/ 4755346 h 6858000"/>
              <a:gd name="connsiteX389" fmla="*/ 4566989 w 6569477"/>
              <a:gd name="connsiteY389" fmla="*/ 4834251 h 6858000"/>
              <a:gd name="connsiteX390" fmla="*/ 4579591 w 6569477"/>
              <a:gd name="connsiteY390" fmla="*/ 4838449 h 6858000"/>
              <a:gd name="connsiteX391" fmla="*/ 4584759 w 6569477"/>
              <a:gd name="connsiteY391" fmla="*/ 4853934 h 6858000"/>
              <a:gd name="connsiteX392" fmla="*/ 4619195 w 6569477"/>
              <a:gd name="connsiteY392" fmla="*/ 4819526 h 6858000"/>
              <a:gd name="connsiteX393" fmla="*/ 4612310 w 6569477"/>
              <a:gd name="connsiteY393" fmla="*/ 4833285 h 6858000"/>
              <a:gd name="connsiteX394" fmla="*/ 4605419 w 6569477"/>
              <a:gd name="connsiteY394" fmla="*/ 4847052 h 6858000"/>
              <a:gd name="connsiteX395" fmla="*/ 4612308 w 6569477"/>
              <a:gd name="connsiteY395" fmla="*/ 4840169 h 6858000"/>
              <a:gd name="connsiteX396" fmla="*/ 4619195 w 6569477"/>
              <a:gd name="connsiteY396" fmla="*/ 4826408 h 6858000"/>
              <a:gd name="connsiteX397" fmla="*/ 4626081 w 6569477"/>
              <a:gd name="connsiteY397" fmla="*/ 4819526 h 6858000"/>
              <a:gd name="connsiteX398" fmla="*/ 4646742 w 6569477"/>
              <a:gd name="connsiteY398" fmla="*/ 4785116 h 6858000"/>
              <a:gd name="connsiteX399" fmla="*/ 4646742 w 6569477"/>
              <a:gd name="connsiteY399" fmla="*/ 4778236 h 6858000"/>
              <a:gd name="connsiteX400" fmla="*/ 4646742 w 6569477"/>
              <a:gd name="connsiteY400" fmla="*/ 4771353 h 6858000"/>
              <a:gd name="connsiteX401" fmla="*/ 4641578 w 6569477"/>
              <a:gd name="connsiteY401" fmla="*/ 4771353 h 6858000"/>
              <a:gd name="connsiteX402" fmla="*/ 4643300 w 6569477"/>
              <a:gd name="connsiteY402" fmla="*/ 4764470 h 6858000"/>
              <a:gd name="connsiteX403" fmla="*/ 4646744 w 6569477"/>
              <a:gd name="connsiteY403" fmla="*/ 4750706 h 6858000"/>
              <a:gd name="connsiteX404" fmla="*/ 4612308 w 6569477"/>
              <a:gd name="connsiteY404" fmla="*/ 4771353 h 6858000"/>
              <a:gd name="connsiteX405" fmla="*/ 4626081 w 6569477"/>
              <a:gd name="connsiteY405" fmla="*/ 4716301 h 6858000"/>
              <a:gd name="connsiteX406" fmla="*/ 4626083 w 6569477"/>
              <a:gd name="connsiteY406" fmla="*/ 4709296 h 6858000"/>
              <a:gd name="connsiteX407" fmla="*/ 4626036 w 6569477"/>
              <a:gd name="connsiteY407" fmla="*/ 4709417 h 6858000"/>
              <a:gd name="connsiteX408" fmla="*/ 4626083 w 6569477"/>
              <a:gd name="connsiteY408" fmla="*/ 4709417 h 6858000"/>
              <a:gd name="connsiteX409" fmla="*/ 4669890 w 6569477"/>
              <a:gd name="connsiteY409" fmla="*/ 4597214 h 6858000"/>
              <a:gd name="connsiteX410" fmla="*/ 4652597 w 6569477"/>
              <a:gd name="connsiteY410" fmla="*/ 4641464 h 6858000"/>
              <a:gd name="connsiteX411" fmla="*/ 4662239 w 6569477"/>
              <a:gd name="connsiteY411" fmla="*/ 4624254 h 6858000"/>
              <a:gd name="connsiteX412" fmla="*/ 4670635 w 6569477"/>
              <a:gd name="connsiteY412" fmla="*/ 4600705 h 6858000"/>
              <a:gd name="connsiteX413" fmla="*/ 6312651 w 6569477"/>
              <a:gd name="connsiteY413" fmla="*/ 4449732 h 6858000"/>
              <a:gd name="connsiteX414" fmla="*/ 6267859 w 6569477"/>
              <a:gd name="connsiteY414" fmla="*/ 4610691 h 6858000"/>
              <a:gd name="connsiteX415" fmla="*/ 6182372 w 6569477"/>
              <a:gd name="connsiteY415" fmla="*/ 4871073 h 6858000"/>
              <a:gd name="connsiteX416" fmla="*/ 5921253 w 6569477"/>
              <a:gd name="connsiteY416" fmla="*/ 5525765 h 6858000"/>
              <a:gd name="connsiteX417" fmla="*/ 5877945 w 6569477"/>
              <a:gd name="connsiteY417" fmla="*/ 5612921 h 6858000"/>
              <a:gd name="connsiteX418" fmla="*/ 5913709 w 6569477"/>
              <a:gd name="connsiteY418" fmla="*/ 5556906 h 6858000"/>
              <a:gd name="connsiteX419" fmla="*/ 6019724 w 6569477"/>
              <a:gd name="connsiteY419" fmla="*/ 5360027 h 6858000"/>
              <a:gd name="connsiteX420" fmla="*/ 6039225 w 6569477"/>
              <a:gd name="connsiteY420" fmla="*/ 5361777 h 6858000"/>
              <a:gd name="connsiteX421" fmla="*/ 6048547 w 6569477"/>
              <a:gd name="connsiteY421" fmla="*/ 5341824 h 6858000"/>
              <a:gd name="connsiteX422" fmla="*/ 6046345 w 6569477"/>
              <a:gd name="connsiteY422" fmla="*/ 5341588 h 6858000"/>
              <a:gd name="connsiteX423" fmla="*/ 6084294 w 6569477"/>
              <a:gd name="connsiteY423" fmla="*/ 5246712 h 6858000"/>
              <a:gd name="connsiteX424" fmla="*/ 6089991 w 6569477"/>
              <a:gd name="connsiteY424" fmla="*/ 5252078 h 6858000"/>
              <a:gd name="connsiteX425" fmla="*/ 6098822 w 6569477"/>
              <a:gd name="connsiteY425" fmla="*/ 5228225 h 6858000"/>
              <a:gd name="connsiteX426" fmla="*/ 6103633 w 6569477"/>
              <a:gd name="connsiteY426" fmla="*/ 5190650 h 6858000"/>
              <a:gd name="connsiteX427" fmla="*/ 6151332 w 6569477"/>
              <a:gd name="connsiteY427" fmla="*/ 5096646 h 6858000"/>
              <a:gd name="connsiteX428" fmla="*/ 6137143 w 6569477"/>
              <a:gd name="connsiteY428" fmla="*/ 5090460 h 6858000"/>
              <a:gd name="connsiteX429" fmla="*/ 6155791 w 6569477"/>
              <a:gd name="connsiteY429" fmla="*/ 5046678 h 6858000"/>
              <a:gd name="connsiteX430" fmla="*/ 6163274 w 6569477"/>
              <a:gd name="connsiteY430" fmla="*/ 5026869 h 6858000"/>
              <a:gd name="connsiteX431" fmla="*/ 6160038 w 6569477"/>
              <a:gd name="connsiteY431" fmla="*/ 5031146 h 6858000"/>
              <a:gd name="connsiteX432" fmla="*/ 6158362 w 6569477"/>
              <a:gd name="connsiteY432" fmla="*/ 5022395 h 6858000"/>
              <a:gd name="connsiteX433" fmla="*/ 6191781 w 6569477"/>
              <a:gd name="connsiteY433" fmla="*/ 4868143 h 6858000"/>
              <a:gd name="connsiteX434" fmla="*/ 6200750 w 6569477"/>
              <a:gd name="connsiteY434" fmla="*/ 4932832 h 6858000"/>
              <a:gd name="connsiteX435" fmla="*/ 6218420 w 6569477"/>
              <a:gd name="connsiteY435" fmla="*/ 4900018 h 6858000"/>
              <a:gd name="connsiteX436" fmla="*/ 6222771 w 6569477"/>
              <a:gd name="connsiteY436" fmla="*/ 4851267 h 6858000"/>
              <a:gd name="connsiteX437" fmla="*/ 6309018 w 6569477"/>
              <a:gd name="connsiteY437" fmla="*/ 4490449 h 6858000"/>
              <a:gd name="connsiteX438" fmla="*/ 6312390 w 6569477"/>
              <a:gd name="connsiteY438" fmla="*/ 4452667 h 6858000"/>
              <a:gd name="connsiteX439" fmla="*/ 4770714 w 6569477"/>
              <a:gd name="connsiteY439" fmla="*/ 4303393 h 6858000"/>
              <a:gd name="connsiteX440" fmla="*/ 4768098 w 6569477"/>
              <a:gd name="connsiteY440" fmla="*/ 4309185 h 6858000"/>
              <a:gd name="connsiteX441" fmla="*/ 4730786 w 6569477"/>
              <a:gd name="connsiteY441" fmla="*/ 4441413 h 6858000"/>
              <a:gd name="connsiteX442" fmla="*/ 4697881 w 6569477"/>
              <a:gd name="connsiteY442" fmla="*/ 4525604 h 6858000"/>
              <a:gd name="connsiteX443" fmla="*/ 4705286 w 6569477"/>
              <a:gd name="connsiteY443" fmla="*/ 4517587 h 6858000"/>
              <a:gd name="connsiteX444" fmla="*/ 4736280 w 6569477"/>
              <a:gd name="connsiteY444" fmla="*/ 4447908 h 6858000"/>
              <a:gd name="connsiteX445" fmla="*/ 4770714 w 6569477"/>
              <a:gd name="connsiteY445" fmla="*/ 4303393 h 6858000"/>
              <a:gd name="connsiteX446" fmla="*/ 5516941 w 6569477"/>
              <a:gd name="connsiteY446" fmla="*/ 4034216 h 6858000"/>
              <a:gd name="connsiteX447" fmla="*/ 5516585 w 6569477"/>
              <a:gd name="connsiteY447" fmla="*/ 4035638 h 6858000"/>
              <a:gd name="connsiteX448" fmla="*/ 5517415 w 6569477"/>
              <a:gd name="connsiteY448" fmla="*/ 4034843 h 6858000"/>
              <a:gd name="connsiteX449" fmla="*/ 4464361 w 6569477"/>
              <a:gd name="connsiteY449" fmla="*/ 3887629 h 6858000"/>
              <a:gd name="connsiteX450" fmla="*/ 4447219 w 6569477"/>
              <a:gd name="connsiteY450" fmla="*/ 3951032 h 6858000"/>
              <a:gd name="connsiteX451" fmla="*/ 4449788 w 6569477"/>
              <a:gd name="connsiteY451" fmla="*/ 3945610 h 6858000"/>
              <a:gd name="connsiteX452" fmla="*/ 4458042 w 6569477"/>
              <a:gd name="connsiteY452" fmla="*/ 3931642 h 6858000"/>
              <a:gd name="connsiteX453" fmla="*/ 5497455 w 6569477"/>
              <a:gd name="connsiteY453" fmla="*/ 3860297 h 6858000"/>
              <a:gd name="connsiteX454" fmla="*/ 5497454 w 6569477"/>
              <a:gd name="connsiteY454" fmla="*/ 3868735 h 6858000"/>
              <a:gd name="connsiteX455" fmla="*/ 5496941 w 6569477"/>
              <a:gd name="connsiteY455" fmla="*/ 3868220 h 6858000"/>
              <a:gd name="connsiteX456" fmla="*/ 5489018 w 6569477"/>
              <a:gd name="connsiteY456" fmla="*/ 3851862 h 6858000"/>
              <a:gd name="connsiteX457" fmla="*/ 5489416 w 6569477"/>
              <a:gd name="connsiteY457" fmla="*/ 3851862 h 6858000"/>
              <a:gd name="connsiteX458" fmla="*/ 5489019 w 6569477"/>
              <a:gd name="connsiteY458" fmla="*/ 3860299 h 6858000"/>
              <a:gd name="connsiteX459" fmla="*/ 5911079 w 6569477"/>
              <a:gd name="connsiteY459" fmla="*/ 3772494 h 6858000"/>
              <a:gd name="connsiteX460" fmla="*/ 5910807 w 6569477"/>
              <a:gd name="connsiteY460" fmla="*/ 3775940 h 6858000"/>
              <a:gd name="connsiteX461" fmla="*/ 5911685 w 6569477"/>
              <a:gd name="connsiteY461" fmla="*/ 3774713 h 6858000"/>
              <a:gd name="connsiteX462" fmla="*/ 6449798 w 6569477"/>
              <a:gd name="connsiteY462" fmla="*/ 3769517 h 6858000"/>
              <a:gd name="connsiteX463" fmla="*/ 6435579 w 6569477"/>
              <a:gd name="connsiteY463" fmla="*/ 3779144 h 6858000"/>
              <a:gd name="connsiteX464" fmla="*/ 6426392 w 6569477"/>
              <a:gd name="connsiteY464" fmla="*/ 3784213 h 6858000"/>
              <a:gd name="connsiteX465" fmla="*/ 6421513 w 6569477"/>
              <a:gd name="connsiteY465" fmla="*/ 3924977 h 6858000"/>
              <a:gd name="connsiteX466" fmla="*/ 6405797 w 6569477"/>
              <a:gd name="connsiteY466" fmla="*/ 4066691 h 6858000"/>
              <a:gd name="connsiteX467" fmla="*/ 6410326 w 6569477"/>
              <a:gd name="connsiteY467" fmla="*/ 4126067 h 6858000"/>
              <a:gd name="connsiteX468" fmla="*/ 6395881 w 6569477"/>
              <a:gd name="connsiteY468" fmla="*/ 4232882 h 6858000"/>
              <a:gd name="connsiteX469" fmla="*/ 6391736 w 6569477"/>
              <a:gd name="connsiteY469" fmla="*/ 4265027 h 6858000"/>
              <a:gd name="connsiteX470" fmla="*/ 6399816 w 6569477"/>
              <a:gd name="connsiteY470" fmla="*/ 4239321 h 6858000"/>
              <a:gd name="connsiteX471" fmla="*/ 6405907 w 6569477"/>
              <a:gd name="connsiteY471" fmla="*/ 4171069 h 6858000"/>
              <a:gd name="connsiteX472" fmla="*/ 6428796 w 6569477"/>
              <a:gd name="connsiteY472" fmla="*/ 4079755 h 6858000"/>
              <a:gd name="connsiteX473" fmla="*/ 6419916 w 6569477"/>
              <a:gd name="connsiteY473" fmla="*/ 4069130 h 6858000"/>
              <a:gd name="connsiteX474" fmla="*/ 6433836 w 6569477"/>
              <a:gd name="connsiteY474" fmla="*/ 3913127 h 6858000"/>
              <a:gd name="connsiteX475" fmla="*/ 6455766 w 6569477"/>
              <a:gd name="connsiteY475" fmla="*/ 3777500 h 6858000"/>
              <a:gd name="connsiteX476" fmla="*/ 6449798 w 6569477"/>
              <a:gd name="connsiteY476" fmla="*/ 3769517 h 6858000"/>
              <a:gd name="connsiteX477" fmla="*/ 6431269 w 6569477"/>
              <a:gd name="connsiteY477" fmla="*/ 3677444 h 6858000"/>
              <a:gd name="connsiteX478" fmla="*/ 6429099 w 6569477"/>
              <a:gd name="connsiteY478" fmla="*/ 3684082 h 6858000"/>
              <a:gd name="connsiteX479" fmla="*/ 6428712 w 6569477"/>
              <a:gd name="connsiteY479" fmla="*/ 3698653 h 6858000"/>
              <a:gd name="connsiteX480" fmla="*/ 6430840 w 6569477"/>
              <a:gd name="connsiteY480" fmla="*/ 3685964 h 6858000"/>
              <a:gd name="connsiteX481" fmla="*/ 6441196 w 6569477"/>
              <a:gd name="connsiteY481" fmla="*/ 3504743 h 6858000"/>
              <a:gd name="connsiteX482" fmla="*/ 6440326 w 6569477"/>
              <a:gd name="connsiteY482" fmla="*/ 3514494 h 6858000"/>
              <a:gd name="connsiteX483" fmla="*/ 6440393 w 6569477"/>
              <a:gd name="connsiteY483" fmla="*/ 3514771 h 6858000"/>
              <a:gd name="connsiteX484" fmla="*/ 6438704 w 6569477"/>
              <a:gd name="connsiteY484" fmla="*/ 3535807 h 6858000"/>
              <a:gd name="connsiteX485" fmla="*/ 6440401 w 6569477"/>
              <a:gd name="connsiteY485" fmla="*/ 3531965 h 6858000"/>
              <a:gd name="connsiteX486" fmla="*/ 6441548 w 6569477"/>
              <a:gd name="connsiteY486" fmla="*/ 3519646 h 6858000"/>
              <a:gd name="connsiteX487" fmla="*/ 6440393 w 6569477"/>
              <a:gd name="connsiteY487" fmla="*/ 3514771 h 6858000"/>
              <a:gd name="connsiteX488" fmla="*/ 6458019 w 6569477"/>
              <a:gd name="connsiteY488" fmla="*/ 3495196 h 6858000"/>
              <a:gd name="connsiteX489" fmla="*/ 6453910 w 6569477"/>
              <a:gd name="connsiteY489" fmla="*/ 3495641 h 6858000"/>
              <a:gd name="connsiteX490" fmla="*/ 6451579 w 6569477"/>
              <a:gd name="connsiteY490" fmla="*/ 3538789 h 6858000"/>
              <a:gd name="connsiteX491" fmla="*/ 6438544 w 6569477"/>
              <a:gd name="connsiteY491" fmla="*/ 3621912 h 6858000"/>
              <a:gd name="connsiteX492" fmla="*/ 6434839 w 6569477"/>
              <a:gd name="connsiteY492" fmla="*/ 3651648 h 6858000"/>
              <a:gd name="connsiteX493" fmla="*/ 6440156 w 6569477"/>
              <a:gd name="connsiteY493" fmla="*/ 3649560 h 6858000"/>
              <a:gd name="connsiteX494" fmla="*/ 6448445 w 6569477"/>
              <a:gd name="connsiteY494" fmla="*/ 3639248 h 6858000"/>
              <a:gd name="connsiteX495" fmla="*/ 6452125 w 6569477"/>
              <a:gd name="connsiteY495" fmla="*/ 3653091 h 6858000"/>
              <a:gd name="connsiteX496" fmla="*/ 6452316 w 6569477"/>
              <a:gd name="connsiteY496" fmla="*/ 3654200 h 6858000"/>
              <a:gd name="connsiteX497" fmla="*/ 6453358 w 6569477"/>
              <a:gd name="connsiteY497" fmla="*/ 3623160 h 6858000"/>
              <a:gd name="connsiteX498" fmla="*/ 6456256 w 6569477"/>
              <a:gd name="connsiteY498" fmla="*/ 3501181 h 6858000"/>
              <a:gd name="connsiteX499" fmla="*/ 6458019 w 6569477"/>
              <a:gd name="connsiteY499" fmla="*/ 3495196 h 6858000"/>
              <a:gd name="connsiteX500" fmla="*/ 5472148 w 6569477"/>
              <a:gd name="connsiteY500" fmla="*/ 3455387 h 6858000"/>
              <a:gd name="connsiteX501" fmla="*/ 5480584 w 6569477"/>
              <a:gd name="connsiteY501" fmla="*/ 3463821 h 6858000"/>
              <a:gd name="connsiteX502" fmla="*/ 5472148 w 6569477"/>
              <a:gd name="connsiteY502" fmla="*/ 3463821 h 6858000"/>
              <a:gd name="connsiteX503" fmla="*/ 5489019 w 6569477"/>
              <a:gd name="connsiteY503" fmla="*/ 3362594 h 6858000"/>
              <a:gd name="connsiteX504" fmla="*/ 5497455 w 6569477"/>
              <a:gd name="connsiteY504" fmla="*/ 3514435 h 6858000"/>
              <a:gd name="connsiteX505" fmla="*/ 5522761 w 6569477"/>
              <a:gd name="connsiteY505" fmla="*/ 3581921 h 6858000"/>
              <a:gd name="connsiteX506" fmla="*/ 5531197 w 6569477"/>
              <a:gd name="connsiteY506" fmla="*/ 3666278 h 6858000"/>
              <a:gd name="connsiteX507" fmla="*/ 5514328 w 6569477"/>
              <a:gd name="connsiteY507" fmla="*/ 3809685 h 6858000"/>
              <a:gd name="connsiteX508" fmla="*/ 5505888 w 6569477"/>
              <a:gd name="connsiteY508" fmla="*/ 3801249 h 6858000"/>
              <a:gd name="connsiteX509" fmla="*/ 5505890 w 6569477"/>
              <a:gd name="connsiteY509" fmla="*/ 3809685 h 6858000"/>
              <a:gd name="connsiteX510" fmla="*/ 5497454 w 6569477"/>
              <a:gd name="connsiteY510" fmla="*/ 3843426 h 6858000"/>
              <a:gd name="connsiteX511" fmla="*/ 5497455 w 6569477"/>
              <a:gd name="connsiteY511" fmla="*/ 3851862 h 6858000"/>
              <a:gd name="connsiteX512" fmla="*/ 5489416 w 6569477"/>
              <a:gd name="connsiteY512" fmla="*/ 3851862 h 6858000"/>
              <a:gd name="connsiteX513" fmla="*/ 5490073 w 6569477"/>
              <a:gd name="connsiteY513" fmla="*/ 3838023 h 6858000"/>
              <a:gd name="connsiteX514" fmla="*/ 5480584 w 6569477"/>
              <a:gd name="connsiteY514" fmla="*/ 3801246 h 6858000"/>
              <a:gd name="connsiteX515" fmla="*/ 5489019 w 6569477"/>
              <a:gd name="connsiteY515" fmla="*/ 3792812 h 6858000"/>
              <a:gd name="connsiteX516" fmla="*/ 5489019 w 6569477"/>
              <a:gd name="connsiteY516" fmla="*/ 3784378 h 6858000"/>
              <a:gd name="connsiteX517" fmla="*/ 5497455 w 6569477"/>
              <a:gd name="connsiteY517" fmla="*/ 3775942 h 6858000"/>
              <a:gd name="connsiteX518" fmla="*/ 5497455 w 6569477"/>
              <a:gd name="connsiteY518" fmla="*/ 3767506 h 6858000"/>
              <a:gd name="connsiteX519" fmla="*/ 5489019 w 6569477"/>
              <a:gd name="connsiteY519" fmla="*/ 3767506 h 6858000"/>
              <a:gd name="connsiteX520" fmla="*/ 5480584 w 6569477"/>
              <a:gd name="connsiteY520" fmla="*/ 3700021 h 6858000"/>
              <a:gd name="connsiteX521" fmla="*/ 5489019 w 6569477"/>
              <a:gd name="connsiteY521" fmla="*/ 3700021 h 6858000"/>
              <a:gd name="connsiteX522" fmla="*/ 5489018 w 6569477"/>
              <a:gd name="connsiteY522" fmla="*/ 3683147 h 6858000"/>
              <a:gd name="connsiteX523" fmla="*/ 5489019 w 6569477"/>
              <a:gd name="connsiteY523" fmla="*/ 3674714 h 6858000"/>
              <a:gd name="connsiteX524" fmla="*/ 5497455 w 6569477"/>
              <a:gd name="connsiteY524" fmla="*/ 3590358 h 6858000"/>
              <a:gd name="connsiteX525" fmla="*/ 5489019 w 6569477"/>
              <a:gd name="connsiteY525" fmla="*/ 3590355 h 6858000"/>
              <a:gd name="connsiteX526" fmla="*/ 5497454 w 6569477"/>
              <a:gd name="connsiteY526" fmla="*/ 3581921 h 6858000"/>
              <a:gd name="connsiteX527" fmla="*/ 5489016 w 6569477"/>
              <a:gd name="connsiteY527" fmla="*/ 3573485 h 6858000"/>
              <a:gd name="connsiteX528" fmla="*/ 5489019 w 6569477"/>
              <a:gd name="connsiteY528" fmla="*/ 3522871 h 6858000"/>
              <a:gd name="connsiteX529" fmla="*/ 5480583 w 6569477"/>
              <a:gd name="connsiteY529" fmla="*/ 3497564 h 6858000"/>
              <a:gd name="connsiteX530" fmla="*/ 5489019 w 6569477"/>
              <a:gd name="connsiteY530" fmla="*/ 3489128 h 6858000"/>
              <a:gd name="connsiteX531" fmla="*/ 5472148 w 6569477"/>
              <a:gd name="connsiteY531" fmla="*/ 3480692 h 6858000"/>
              <a:gd name="connsiteX532" fmla="*/ 5480583 w 6569477"/>
              <a:gd name="connsiteY532" fmla="*/ 3480694 h 6858000"/>
              <a:gd name="connsiteX533" fmla="*/ 5480584 w 6569477"/>
              <a:gd name="connsiteY533" fmla="*/ 3472258 h 6858000"/>
              <a:gd name="connsiteX534" fmla="*/ 5480584 w 6569477"/>
              <a:gd name="connsiteY534" fmla="*/ 3463821 h 6858000"/>
              <a:gd name="connsiteX535" fmla="*/ 5480583 w 6569477"/>
              <a:gd name="connsiteY535" fmla="*/ 3455387 h 6858000"/>
              <a:gd name="connsiteX536" fmla="*/ 5480584 w 6569477"/>
              <a:gd name="connsiteY536" fmla="*/ 3446949 h 6858000"/>
              <a:gd name="connsiteX537" fmla="*/ 5489018 w 6569477"/>
              <a:gd name="connsiteY537" fmla="*/ 3430080 h 6858000"/>
              <a:gd name="connsiteX538" fmla="*/ 5480583 w 6569477"/>
              <a:gd name="connsiteY538" fmla="*/ 3413208 h 6858000"/>
              <a:gd name="connsiteX539" fmla="*/ 5489019 w 6569477"/>
              <a:gd name="connsiteY539" fmla="*/ 3362594 h 6858000"/>
              <a:gd name="connsiteX540" fmla="*/ 6476672 w 6569477"/>
              <a:gd name="connsiteY540" fmla="*/ 3330681 h 6858000"/>
              <a:gd name="connsiteX541" fmla="*/ 6474216 w 6569477"/>
              <a:gd name="connsiteY541" fmla="*/ 3344735 h 6858000"/>
              <a:gd name="connsiteX542" fmla="*/ 6474237 w 6569477"/>
              <a:gd name="connsiteY542" fmla="*/ 3389156 h 6858000"/>
              <a:gd name="connsiteX543" fmla="*/ 6473057 w 6569477"/>
              <a:gd name="connsiteY543" fmla="*/ 3436128 h 6858000"/>
              <a:gd name="connsiteX544" fmla="*/ 6474117 w 6569477"/>
              <a:gd name="connsiteY544" fmla="*/ 3429860 h 6858000"/>
              <a:gd name="connsiteX545" fmla="*/ 6484385 w 6569477"/>
              <a:gd name="connsiteY545" fmla="*/ 3401681 h 6858000"/>
              <a:gd name="connsiteX546" fmla="*/ 6476754 w 6569477"/>
              <a:gd name="connsiteY546" fmla="*/ 3334041 h 6858000"/>
              <a:gd name="connsiteX547" fmla="*/ 4591997 w 6569477"/>
              <a:gd name="connsiteY547" fmla="*/ 3197452 h 6858000"/>
              <a:gd name="connsiteX548" fmla="*/ 4573874 w 6569477"/>
              <a:gd name="connsiteY548" fmla="*/ 3239660 h 6858000"/>
              <a:gd name="connsiteX549" fmla="*/ 4466612 w 6569477"/>
              <a:gd name="connsiteY549" fmla="*/ 4099989 h 6858000"/>
              <a:gd name="connsiteX550" fmla="*/ 4461265 w 6569477"/>
              <a:gd name="connsiteY550" fmla="*/ 4132980 h 6858000"/>
              <a:gd name="connsiteX551" fmla="*/ 4451817 w 6569477"/>
              <a:gd name="connsiteY551" fmla="*/ 4150441 h 6858000"/>
              <a:gd name="connsiteX552" fmla="*/ 4445021 w 6569477"/>
              <a:gd name="connsiteY552" fmla="*/ 4150252 h 6858000"/>
              <a:gd name="connsiteX553" fmla="*/ 4440617 w 6569477"/>
              <a:gd name="connsiteY553" fmla="*/ 4171396 h 6858000"/>
              <a:gd name="connsiteX554" fmla="*/ 4419203 w 6569477"/>
              <a:gd name="connsiteY554" fmla="*/ 4256889 h 6858000"/>
              <a:gd name="connsiteX555" fmla="*/ 4407405 w 6569477"/>
              <a:gd name="connsiteY555" fmla="*/ 4258040 h 6858000"/>
              <a:gd name="connsiteX556" fmla="*/ 4396892 w 6569477"/>
              <a:gd name="connsiteY556" fmla="*/ 4321021 h 6858000"/>
              <a:gd name="connsiteX557" fmla="*/ 4369578 w 6569477"/>
              <a:gd name="connsiteY557" fmla="*/ 4407090 h 6858000"/>
              <a:gd name="connsiteX558" fmla="*/ 4333800 w 6569477"/>
              <a:gd name="connsiteY558" fmla="*/ 4479686 h 6858000"/>
              <a:gd name="connsiteX559" fmla="*/ 4325334 w 6569477"/>
              <a:gd name="connsiteY559" fmla="*/ 4466213 h 6858000"/>
              <a:gd name="connsiteX560" fmla="*/ 4280710 w 6569477"/>
              <a:gd name="connsiteY560" fmla="*/ 4594480 h 6858000"/>
              <a:gd name="connsiteX561" fmla="*/ 4225440 w 6569477"/>
              <a:gd name="connsiteY561" fmla="*/ 4735700 h 6858000"/>
              <a:gd name="connsiteX562" fmla="*/ 4207997 w 6569477"/>
              <a:gd name="connsiteY562" fmla="*/ 4727870 h 6858000"/>
              <a:gd name="connsiteX563" fmla="*/ 4197352 w 6569477"/>
              <a:gd name="connsiteY563" fmla="*/ 4740823 h 6858000"/>
              <a:gd name="connsiteX564" fmla="*/ 4196197 w 6569477"/>
              <a:gd name="connsiteY564" fmla="*/ 4729021 h 6858000"/>
              <a:gd name="connsiteX565" fmla="*/ 4197864 w 6569477"/>
              <a:gd name="connsiteY565" fmla="*/ 4721710 h 6858000"/>
              <a:gd name="connsiteX566" fmla="*/ 4198377 w 6569477"/>
              <a:gd name="connsiteY566" fmla="*/ 4702596 h 6858000"/>
              <a:gd name="connsiteX567" fmla="*/ 4205687 w 6569477"/>
              <a:gd name="connsiteY567" fmla="*/ 4704265 h 6858000"/>
              <a:gd name="connsiteX568" fmla="*/ 4211842 w 6569477"/>
              <a:gd name="connsiteY568" fmla="*/ 4694134 h 6858000"/>
              <a:gd name="connsiteX569" fmla="*/ 4212998 w 6569477"/>
              <a:gd name="connsiteY569" fmla="*/ 4705936 h 6858000"/>
              <a:gd name="connsiteX570" fmla="*/ 4211331 w 6569477"/>
              <a:gd name="connsiteY570" fmla="*/ 4713247 h 6858000"/>
              <a:gd name="connsiteX571" fmla="*/ 4241466 w 6569477"/>
              <a:gd name="connsiteY571" fmla="*/ 4631670 h 6858000"/>
              <a:gd name="connsiteX572" fmla="*/ 4288913 w 6569477"/>
              <a:gd name="connsiteY572" fmla="*/ 4507894 h 6858000"/>
              <a:gd name="connsiteX573" fmla="*/ 4316357 w 6569477"/>
              <a:gd name="connsiteY573" fmla="*/ 4471856 h 6858000"/>
              <a:gd name="connsiteX574" fmla="*/ 4320714 w 6569477"/>
              <a:gd name="connsiteY574" fmla="*/ 4419005 h 6858000"/>
              <a:gd name="connsiteX575" fmla="*/ 4355338 w 6569477"/>
              <a:gd name="connsiteY575" fmla="*/ 4334607 h 6858000"/>
              <a:gd name="connsiteX576" fmla="*/ 4378161 w 6569477"/>
              <a:gd name="connsiteY576" fmla="*/ 4251360 h 6858000"/>
              <a:gd name="connsiteX577" fmla="*/ 4394450 w 6569477"/>
              <a:gd name="connsiteY577" fmla="*/ 4247389 h 6858000"/>
              <a:gd name="connsiteX578" fmla="*/ 4413578 w 6569477"/>
              <a:gd name="connsiteY578" fmla="*/ 4184571 h 6858000"/>
              <a:gd name="connsiteX579" fmla="*/ 4421652 w 6569477"/>
              <a:gd name="connsiteY579" fmla="*/ 4146369 h 6858000"/>
              <a:gd name="connsiteX580" fmla="*/ 4419667 w 6569477"/>
              <a:gd name="connsiteY580" fmla="*/ 4145669 h 6858000"/>
              <a:gd name="connsiteX581" fmla="*/ 4417525 w 6569477"/>
              <a:gd name="connsiteY581" fmla="*/ 4118952 h 6858000"/>
              <a:gd name="connsiteX582" fmla="*/ 4441264 w 6569477"/>
              <a:gd name="connsiteY582" fmla="*/ 4013294 h 6858000"/>
              <a:gd name="connsiteX583" fmla="*/ 4436422 w 6569477"/>
              <a:gd name="connsiteY583" fmla="*/ 4018999 h 6858000"/>
              <a:gd name="connsiteX584" fmla="*/ 4431567 w 6569477"/>
              <a:gd name="connsiteY584" fmla="*/ 4022637 h 6858000"/>
              <a:gd name="connsiteX585" fmla="*/ 4428326 w 6569477"/>
              <a:gd name="connsiteY585" fmla="*/ 4020913 h 6858000"/>
              <a:gd name="connsiteX586" fmla="*/ 4391474 w 6569477"/>
              <a:gd name="connsiteY586" fmla="*/ 4157215 h 6858000"/>
              <a:gd name="connsiteX587" fmla="*/ 3740297 w 6569477"/>
              <a:gd name="connsiteY587" fmla="*/ 5325287 h 6858000"/>
              <a:gd name="connsiteX588" fmla="*/ 3673269 w 6569477"/>
              <a:gd name="connsiteY588" fmla="*/ 5399037 h 6858000"/>
              <a:gd name="connsiteX589" fmla="*/ 3669727 w 6569477"/>
              <a:gd name="connsiteY589" fmla="*/ 5403831 h 6858000"/>
              <a:gd name="connsiteX590" fmla="*/ 3640004 w 6569477"/>
              <a:gd name="connsiteY590" fmla="*/ 5455366 h 6858000"/>
              <a:gd name="connsiteX591" fmla="*/ 3518669 w 6569477"/>
              <a:gd name="connsiteY591" fmla="*/ 5580675 h 6858000"/>
              <a:gd name="connsiteX592" fmla="*/ 3333378 w 6569477"/>
              <a:gd name="connsiteY592" fmla="*/ 5787546 h 6858000"/>
              <a:gd name="connsiteX593" fmla="*/ 2632692 w 6569477"/>
              <a:gd name="connsiteY593" fmla="*/ 6357958 h 6858000"/>
              <a:gd name="connsiteX594" fmla="*/ 2932959 w 6569477"/>
              <a:gd name="connsiteY594" fmla="*/ 6170259 h 6858000"/>
              <a:gd name="connsiteX595" fmla="*/ 3209727 w 6569477"/>
              <a:gd name="connsiteY595" fmla="*/ 5975694 h 6858000"/>
              <a:gd name="connsiteX596" fmla="*/ 3479318 w 6569477"/>
              <a:gd name="connsiteY596" fmla="*/ 5724393 h 6858000"/>
              <a:gd name="connsiteX597" fmla="*/ 3630789 w 6569477"/>
              <a:gd name="connsiteY597" fmla="*/ 5574052 h 6858000"/>
              <a:gd name="connsiteX598" fmla="*/ 3641784 w 6569477"/>
              <a:gd name="connsiteY598" fmla="*/ 5558498 h 6858000"/>
              <a:gd name="connsiteX599" fmla="*/ 3648847 w 6569477"/>
              <a:gd name="connsiteY599" fmla="*/ 5558267 h 6858000"/>
              <a:gd name="connsiteX600" fmla="*/ 3723992 w 6569477"/>
              <a:gd name="connsiteY600" fmla="*/ 5473810 h 6858000"/>
              <a:gd name="connsiteX601" fmla="*/ 3661585 w 6569477"/>
              <a:gd name="connsiteY601" fmla="*/ 5560315 h 6858000"/>
              <a:gd name="connsiteX602" fmla="*/ 3668289 w 6569477"/>
              <a:gd name="connsiteY602" fmla="*/ 5568400 h 6858000"/>
              <a:gd name="connsiteX603" fmla="*/ 3671349 w 6569477"/>
              <a:gd name="connsiteY603" fmla="*/ 5565159 h 6858000"/>
              <a:gd name="connsiteX604" fmla="*/ 3704743 w 6569477"/>
              <a:gd name="connsiteY604" fmla="*/ 5518593 h 6858000"/>
              <a:gd name="connsiteX605" fmla="*/ 3742448 w 6569477"/>
              <a:gd name="connsiteY605" fmla="*/ 5493487 h 6858000"/>
              <a:gd name="connsiteX606" fmla="*/ 3763817 w 6569477"/>
              <a:gd name="connsiteY606" fmla="*/ 5444954 h 6858000"/>
              <a:gd name="connsiteX607" fmla="*/ 3824093 w 6569477"/>
              <a:gd name="connsiteY607" fmla="*/ 5376481 h 6858000"/>
              <a:gd name="connsiteX608" fmla="*/ 3872840 w 6569477"/>
              <a:gd name="connsiteY608" fmla="*/ 5305243 h 6858000"/>
              <a:gd name="connsiteX609" fmla="*/ 3889533 w 6569477"/>
              <a:gd name="connsiteY609" fmla="*/ 5306806 h 6858000"/>
              <a:gd name="connsiteX610" fmla="*/ 4015119 w 6569477"/>
              <a:gd name="connsiteY610" fmla="*/ 5097899 h 6858000"/>
              <a:gd name="connsiteX611" fmla="*/ 3994464 w 6569477"/>
              <a:gd name="connsiteY611" fmla="*/ 5102704 h 6858000"/>
              <a:gd name="connsiteX612" fmla="*/ 4092802 w 6569477"/>
              <a:gd name="connsiteY612" fmla="*/ 4987260 h 6858000"/>
              <a:gd name="connsiteX613" fmla="*/ 4080850 w 6569477"/>
              <a:gd name="connsiteY613" fmla="*/ 5021436 h 6858000"/>
              <a:gd name="connsiteX614" fmla="*/ 4078382 w 6569477"/>
              <a:gd name="connsiteY614" fmla="*/ 5029071 h 6858000"/>
              <a:gd name="connsiteX615" fmla="*/ 4076190 w 6569477"/>
              <a:gd name="connsiteY615" fmla="*/ 5029922 h 6858000"/>
              <a:gd name="connsiteX616" fmla="*/ 4076596 w 6569477"/>
              <a:gd name="connsiteY616" fmla="*/ 5034592 h 6858000"/>
              <a:gd name="connsiteX617" fmla="*/ 4078382 w 6569477"/>
              <a:gd name="connsiteY617" fmla="*/ 5029071 h 6858000"/>
              <a:gd name="connsiteX618" fmla="*/ 4080559 w 6569477"/>
              <a:gd name="connsiteY618" fmla="*/ 5028225 h 6858000"/>
              <a:gd name="connsiteX619" fmla="*/ 4085722 w 6569477"/>
              <a:gd name="connsiteY619" fmla="*/ 5027024 h 6858000"/>
              <a:gd name="connsiteX620" fmla="*/ 4077797 w 6569477"/>
              <a:gd name="connsiteY620" fmla="*/ 5039757 h 6858000"/>
              <a:gd name="connsiteX621" fmla="*/ 4079000 w 6569477"/>
              <a:gd name="connsiteY621" fmla="*/ 5044924 h 6858000"/>
              <a:gd name="connsiteX622" fmla="*/ 4073836 w 6569477"/>
              <a:gd name="connsiteY622" fmla="*/ 5046125 h 6858000"/>
              <a:gd name="connsiteX623" fmla="*/ 3990632 w 6569477"/>
              <a:gd name="connsiteY623" fmla="*/ 5179830 h 6858000"/>
              <a:gd name="connsiteX624" fmla="*/ 3909830 w 6569477"/>
              <a:gd name="connsiteY624" fmla="*/ 5323866 h 6858000"/>
              <a:gd name="connsiteX625" fmla="*/ 3898301 w 6569477"/>
              <a:gd name="connsiteY625" fmla="*/ 5321102 h 6858000"/>
              <a:gd name="connsiteX626" fmla="*/ 3867806 w 6569477"/>
              <a:gd name="connsiteY626" fmla="*/ 5377204 h 6858000"/>
              <a:gd name="connsiteX627" fmla="*/ 3813895 w 6569477"/>
              <a:gd name="connsiteY627" fmla="*/ 5449641 h 6858000"/>
              <a:gd name="connsiteX628" fmla="*/ 3756379 w 6569477"/>
              <a:gd name="connsiteY628" fmla="*/ 5506583 h 6858000"/>
              <a:gd name="connsiteX629" fmla="*/ 3752775 w 6569477"/>
              <a:gd name="connsiteY629" fmla="*/ 5491084 h 6858000"/>
              <a:gd name="connsiteX630" fmla="*/ 3709265 w 6569477"/>
              <a:gd name="connsiteY630" fmla="*/ 5546809 h 6858000"/>
              <a:gd name="connsiteX631" fmla="*/ 3669885 w 6569477"/>
              <a:gd name="connsiteY631" fmla="*/ 5596303 h 6858000"/>
              <a:gd name="connsiteX632" fmla="*/ 3646499 w 6569477"/>
              <a:gd name="connsiteY632" fmla="*/ 5639958 h 6858000"/>
              <a:gd name="connsiteX633" fmla="*/ 3613620 w 6569477"/>
              <a:gd name="connsiteY633" fmla="*/ 5675270 h 6858000"/>
              <a:gd name="connsiteX634" fmla="*/ 3413507 w 6569477"/>
              <a:gd name="connsiteY634" fmla="*/ 5872624 h 6858000"/>
              <a:gd name="connsiteX635" fmla="*/ 3322805 w 6569477"/>
              <a:gd name="connsiteY635" fmla="*/ 5952776 h 6858000"/>
              <a:gd name="connsiteX636" fmla="*/ 3320558 w 6569477"/>
              <a:gd name="connsiteY636" fmla="*/ 5955085 h 6858000"/>
              <a:gd name="connsiteX637" fmla="*/ 3314757 w 6569477"/>
              <a:gd name="connsiteY637" fmla="*/ 5959888 h 6858000"/>
              <a:gd name="connsiteX638" fmla="*/ 3307300 w 6569477"/>
              <a:gd name="connsiteY638" fmla="*/ 5966478 h 6858000"/>
              <a:gd name="connsiteX639" fmla="*/ 3303928 w 6569477"/>
              <a:gd name="connsiteY639" fmla="*/ 5968852 h 6858000"/>
              <a:gd name="connsiteX640" fmla="*/ 3201349 w 6569477"/>
              <a:gd name="connsiteY640" fmla="*/ 6053762 h 6858000"/>
              <a:gd name="connsiteX641" fmla="*/ 3207992 w 6569477"/>
              <a:gd name="connsiteY641" fmla="*/ 6056670 h 6858000"/>
              <a:gd name="connsiteX642" fmla="*/ 3225724 w 6569477"/>
              <a:gd name="connsiteY642" fmla="*/ 6055701 h 6858000"/>
              <a:gd name="connsiteX643" fmla="*/ 3234055 w 6569477"/>
              <a:gd name="connsiteY643" fmla="*/ 6055584 h 6858000"/>
              <a:gd name="connsiteX644" fmla="*/ 3383085 w 6569477"/>
              <a:gd name="connsiteY644" fmla="*/ 5947757 h 6858000"/>
              <a:gd name="connsiteX645" fmla="*/ 3692178 w 6569477"/>
              <a:gd name="connsiteY645" fmla="*/ 5663100 h 6858000"/>
              <a:gd name="connsiteX646" fmla="*/ 3726668 w 6569477"/>
              <a:gd name="connsiteY646" fmla="*/ 5628774 h 6858000"/>
              <a:gd name="connsiteX647" fmla="*/ 3751517 w 6569477"/>
              <a:gd name="connsiteY647" fmla="*/ 5601329 h 6858000"/>
              <a:gd name="connsiteX648" fmla="*/ 3758066 w 6569477"/>
              <a:gd name="connsiteY648" fmla="*/ 5598201 h 6858000"/>
              <a:gd name="connsiteX649" fmla="*/ 4021526 w 6569477"/>
              <a:gd name="connsiteY649" fmla="*/ 5278330 h 6858000"/>
              <a:gd name="connsiteX650" fmla="*/ 4018741 w 6569477"/>
              <a:gd name="connsiteY650" fmla="*/ 5279415 h 6858000"/>
              <a:gd name="connsiteX651" fmla="*/ 4005846 w 6569477"/>
              <a:gd name="connsiteY651" fmla="*/ 5290131 h 6858000"/>
              <a:gd name="connsiteX652" fmla="*/ 4006936 w 6569477"/>
              <a:gd name="connsiteY652" fmla="*/ 5278323 h 6858000"/>
              <a:gd name="connsiteX653" fmla="*/ 4009950 w 6569477"/>
              <a:gd name="connsiteY653" fmla="*/ 5271457 h 6858000"/>
              <a:gd name="connsiteX654" fmla="*/ 4014054 w 6569477"/>
              <a:gd name="connsiteY654" fmla="*/ 5252781 h 6858000"/>
              <a:gd name="connsiteX655" fmla="*/ 4020918 w 6569477"/>
              <a:gd name="connsiteY655" fmla="*/ 5255799 h 6858000"/>
              <a:gd name="connsiteX656" fmla="*/ 4028873 w 6569477"/>
              <a:gd name="connsiteY656" fmla="*/ 5247008 h 6858000"/>
              <a:gd name="connsiteX657" fmla="*/ 4027784 w 6569477"/>
              <a:gd name="connsiteY657" fmla="*/ 5258816 h 6858000"/>
              <a:gd name="connsiteX658" fmla="*/ 4024769 w 6569477"/>
              <a:gd name="connsiteY658" fmla="*/ 5265682 h 6858000"/>
              <a:gd name="connsiteX659" fmla="*/ 4069734 w 6569477"/>
              <a:gd name="connsiteY659" fmla="*/ 5191244 h 6858000"/>
              <a:gd name="connsiteX660" fmla="*/ 4139652 w 6569477"/>
              <a:gd name="connsiteY660" fmla="*/ 5078624 h 6858000"/>
              <a:gd name="connsiteX661" fmla="*/ 4173395 w 6569477"/>
              <a:gd name="connsiteY661" fmla="*/ 5048402 h 6858000"/>
              <a:gd name="connsiteX662" fmla="*/ 4187632 w 6569477"/>
              <a:gd name="connsiteY662" fmla="*/ 4997320 h 6858000"/>
              <a:gd name="connsiteX663" fmla="*/ 4237537 w 6569477"/>
              <a:gd name="connsiteY663" fmla="*/ 4920957 h 6858000"/>
              <a:gd name="connsiteX664" fmla="*/ 4275637 w 6569477"/>
              <a:gd name="connsiteY664" fmla="*/ 4843501 h 6858000"/>
              <a:gd name="connsiteX665" fmla="*/ 4292382 w 6569477"/>
              <a:gd name="connsiteY665" fmla="*/ 4842669 h 6858000"/>
              <a:gd name="connsiteX666" fmla="*/ 4386922 w 6569477"/>
              <a:gd name="connsiteY666" fmla="*/ 4618000 h 6858000"/>
              <a:gd name="connsiteX667" fmla="*/ 4367162 w 6569477"/>
              <a:gd name="connsiteY667" fmla="*/ 4625699 h 6858000"/>
              <a:gd name="connsiteX668" fmla="*/ 4425731 w 6569477"/>
              <a:gd name="connsiteY668" fmla="*/ 4531642 h 6858000"/>
              <a:gd name="connsiteX669" fmla="*/ 4440463 w 6569477"/>
              <a:gd name="connsiteY669" fmla="*/ 4509053 h 6858000"/>
              <a:gd name="connsiteX670" fmla="*/ 4496479 w 6569477"/>
              <a:gd name="connsiteY670" fmla="*/ 4324901 h 6858000"/>
              <a:gd name="connsiteX671" fmla="*/ 4558379 w 6569477"/>
              <a:gd name="connsiteY671" fmla="*/ 4048002 h 6858000"/>
              <a:gd name="connsiteX672" fmla="*/ 4558015 w 6569477"/>
              <a:gd name="connsiteY672" fmla="*/ 3905566 h 6858000"/>
              <a:gd name="connsiteX673" fmla="*/ 4557679 w 6569477"/>
              <a:gd name="connsiteY673" fmla="*/ 3800467 h 6858000"/>
              <a:gd name="connsiteX674" fmla="*/ 4604555 w 6569477"/>
              <a:gd name="connsiteY674" fmla="*/ 3232475 h 6858000"/>
              <a:gd name="connsiteX675" fmla="*/ 4591997 w 6569477"/>
              <a:gd name="connsiteY675" fmla="*/ 3197452 h 6858000"/>
              <a:gd name="connsiteX676" fmla="*/ 6452746 w 6569477"/>
              <a:gd name="connsiteY676" fmla="*/ 3122946 h 6858000"/>
              <a:gd name="connsiteX677" fmla="*/ 6453162 w 6569477"/>
              <a:gd name="connsiteY677" fmla="*/ 3130579 h 6858000"/>
              <a:gd name="connsiteX678" fmla="*/ 6456587 w 6569477"/>
              <a:gd name="connsiteY678" fmla="*/ 3167050 h 6858000"/>
              <a:gd name="connsiteX679" fmla="*/ 6461451 w 6569477"/>
              <a:gd name="connsiteY679" fmla="*/ 3181937 h 6858000"/>
              <a:gd name="connsiteX680" fmla="*/ 6467043 w 6569477"/>
              <a:gd name="connsiteY680" fmla="*/ 3130919 h 6858000"/>
              <a:gd name="connsiteX681" fmla="*/ 6466334 w 6569477"/>
              <a:gd name="connsiteY681" fmla="*/ 3130706 h 6858000"/>
              <a:gd name="connsiteX682" fmla="*/ 6458257 w 6569477"/>
              <a:gd name="connsiteY682" fmla="*/ 3143801 h 6858000"/>
              <a:gd name="connsiteX683" fmla="*/ 6455200 w 6569477"/>
              <a:gd name="connsiteY683" fmla="*/ 3129015 h 6858000"/>
              <a:gd name="connsiteX684" fmla="*/ 5899755 w 6569477"/>
              <a:gd name="connsiteY684" fmla="*/ 3090904 h 6858000"/>
              <a:gd name="connsiteX685" fmla="*/ 5899749 w 6569477"/>
              <a:gd name="connsiteY685" fmla="*/ 3090971 h 6858000"/>
              <a:gd name="connsiteX686" fmla="*/ 5913876 w 6569477"/>
              <a:gd name="connsiteY686" fmla="*/ 3255517 h 6858000"/>
              <a:gd name="connsiteX687" fmla="*/ 5902787 w 6569477"/>
              <a:gd name="connsiteY687" fmla="*/ 3259712 h 6858000"/>
              <a:gd name="connsiteX688" fmla="*/ 5909097 w 6569477"/>
              <a:gd name="connsiteY688" fmla="*/ 3323253 h 6858000"/>
              <a:gd name="connsiteX689" fmla="*/ 5905223 w 6569477"/>
              <a:gd name="connsiteY689" fmla="*/ 3413467 h 6858000"/>
              <a:gd name="connsiteX690" fmla="*/ 5889655 w 6569477"/>
              <a:gd name="connsiteY690" fmla="*/ 3492889 h 6858000"/>
              <a:gd name="connsiteX691" fmla="*/ 5877964 w 6569477"/>
              <a:gd name="connsiteY691" fmla="*/ 3482098 h 6858000"/>
              <a:gd name="connsiteX692" fmla="*/ 5873297 w 6569477"/>
              <a:gd name="connsiteY692" fmla="*/ 3552644 h 6858000"/>
              <a:gd name="connsiteX693" fmla="*/ 5868721 w 6569477"/>
              <a:gd name="connsiteY693" fmla="*/ 3613366 h 6858000"/>
              <a:gd name="connsiteX694" fmla="*/ 5868626 w 6569477"/>
              <a:gd name="connsiteY694" fmla="*/ 3615664 h 6858000"/>
              <a:gd name="connsiteX695" fmla="*/ 5902370 w 6569477"/>
              <a:gd name="connsiteY695" fmla="*/ 3649406 h 6858000"/>
              <a:gd name="connsiteX696" fmla="*/ 5893933 w 6569477"/>
              <a:gd name="connsiteY696" fmla="*/ 3759069 h 6858000"/>
              <a:gd name="connsiteX697" fmla="*/ 5910807 w 6569477"/>
              <a:gd name="connsiteY697" fmla="*/ 3708454 h 6858000"/>
              <a:gd name="connsiteX698" fmla="*/ 5913969 w 6569477"/>
              <a:gd name="connsiteY698" fmla="*/ 3735871 h 6858000"/>
              <a:gd name="connsiteX699" fmla="*/ 5913771 w 6569477"/>
              <a:gd name="connsiteY699" fmla="*/ 3738386 h 6858000"/>
              <a:gd name="connsiteX700" fmla="*/ 5919568 w 6569477"/>
              <a:gd name="connsiteY700" fmla="*/ 3702380 h 6858000"/>
              <a:gd name="connsiteX701" fmla="*/ 5920803 w 6569477"/>
              <a:gd name="connsiteY701" fmla="*/ 3653480 h 6858000"/>
              <a:gd name="connsiteX702" fmla="*/ 5935379 w 6569477"/>
              <a:gd name="connsiteY702" fmla="*/ 3617663 h 6858000"/>
              <a:gd name="connsiteX703" fmla="*/ 5927180 w 6569477"/>
              <a:gd name="connsiteY703" fmla="*/ 3573144 h 6858000"/>
              <a:gd name="connsiteX704" fmla="*/ 5936885 w 6569477"/>
              <a:gd name="connsiteY704" fmla="*/ 3495878 h 6858000"/>
              <a:gd name="connsiteX705" fmla="*/ 5937123 w 6569477"/>
              <a:gd name="connsiteY705" fmla="*/ 3422193 h 6858000"/>
              <a:gd name="connsiteX706" fmla="*/ 5949659 w 6569477"/>
              <a:gd name="connsiteY706" fmla="*/ 3415287 h 6858000"/>
              <a:gd name="connsiteX707" fmla="*/ 5948577 w 6569477"/>
              <a:gd name="connsiteY707" fmla="*/ 3308820 h 6858000"/>
              <a:gd name="connsiteX708" fmla="*/ 5940173 w 6569477"/>
              <a:gd name="connsiteY708" fmla="*/ 3227623 h 6858000"/>
              <a:gd name="connsiteX709" fmla="*/ 5936112 w 6569477"/>
              <a:gd name="connsiteY709" fmla="*/ 3227623 h 6858000"/>
              <a:gd name="connsiteX710" fmla="*/ 5934113 w 6569477"/>
              <a:gd name="connsiteY710" fmla="*/ 3216005 h 6858000"/>
              <a:gd name="connsiteX711" fmla="*/ 5933300 w 6569477"/>
              <a:gd name="connsiteY711" fmla="*/ 3217735 h 6858000"/>
              <a:gd name="connsiteX712" fmla="*/ 5925816 w 6569477"/>
              <a:gd name="connsiteY712" fmla="*/ 3220835 h 6858000"/>
              <a:gd name="connsiteX713" fmla="*/ 5922789 w 6569477"/>
              <a:gd name="connsiteY713" fmla="*/ 3182917 h 6858000"/>
              <a:gd name="connsiteX714" fmla="*/ 5925668 w 6569477"/>
              <a:gd name="connsiteY714" fmla="*/ 3166923 h 6858000"/>
              <a:gd name="connsiteX715" fmla="*/ 5922799 w 6569477"/>
              <a:gd name="connsiteY715" fmla="*/ 3150253 h 6858000"/>
              <a:gd name="connsiteX716" fmla="*/ 6470079 w 6569477"/>
              <a:gd name="connsiteY716" fmla="*/ 2971783 h 6858000"/>
              <a:gd name="connsiteX717" fmla="*/ 6459848 w 6569477"/>
              <a:gd name="connsiteY717" fmla="*/ 2985189 h 6858000"/>
              <a:gd name="connsiteX718" fmla="*/ 6446665 w 6569477"/>
              <a:gd name="connsiteY718" fmla="*/ 2989730 h 6858000"/>
              <a:gd name="connsiteX719" fmla="*/ 6447438 w 6569477"/>
              <a:gd name="connsiteY719" fmla="*/ 2994236 h 6858000"/>
              <a:gd name="connsiteX720" fmla="*/ 6440386 w 6569477"/>
              <a:gd name="connsiteY720" fmla="*/ 3018174 h 6858000"/>
              <a:gd name="connsiteX721" fmla="*/ 6450805 w 6569477"/>
              <a:gd name="connsiteY721" fmla="*/ 3087293 h 6858000"/>
              <a:gd name="connsiteX722" fmla="*/ 6451373 w 6569477"/>
              <a:gd name="connsiteY722" fmla="*/ 3097752 h 6858000"/>
              <a:gd name="connsiteX723" fmla="*/ 6456557 w 6569477"/>
              <a:gd name="connsiteY723" fmla="*/ 3096583 h 6858000"/>
              <a:gd name="connsiteX724" fmla="*/ 6467490 w 6569477"/>
              <a:gd name="connsiteY724" fmla="*/ 3085383 h 6858000"/>
              <a:gd name="connsiteX725" fmla="*/ 6469775 w 6569477"/>
              <a:gd name="connsiteY725" fmla="*/ 3085600 h 6858000"/>
              <a:gd name="connsiteX726" fmla="*/ 6473655 w 6569477"/>
              <a:gd name="connsiteY726" fmla="*/ 3017169 h 6858000"/>
              <a:gd name="connsiteX727" fmla="*/ 6473968 w 6569477"/>
              <a:gd name="connsiteY727" fmla="*/ 2994029 h 6858000"/>
              <a:gd name="connsiteX728" fmla="*/ 5796128 w 6569477"/>
              <a:gd name="connsiteY728" fmla="*/ 2808658 h 6858000"/>
              <a:gd name="connsiteX729" fmla="*/ 5796854 w 6569477"/>
              <a:gd name="connsiteY729" fmla="*/ 2813211 h 6858000"/>
              <a:gd name="connsiteX730" fmla="*/ 5790016 w 6569477"/>
              <a:gd name="connsiteY730" fmla="*/ 2888065 h 6858000"/>
              <a:gd name="connsiteX731" fmla="*/ 5804143 w 6569477"/>
              <a:gd name="connsiteY731" fmla="*/ 3052612 h 6858000"/>
              <a:gd name="connsiteX732" fmla="*/ 5793054 w 6569477"/>
              <a:gd name="connsiteY732" fmla="*/ 3056806 h 6858000"/>
              <a:gd name="connsiteX733" fmla="*/ 5799363 w 6569477"/>
              <a:gd name="connsiteY733" fmla="*/ 3120348 h 6858000"/>
              <a:gd name="connsiteX734" fmla="*/ 5795489 w 6569477"/>
              <a:gd name="connsiteY734" fmla="*/ 3210561 h 6858000"/>
              <a:gd name="connsiteX735" fmla="*/ 5779922 w 6569477"/>
              <a:gd name="connsiteY735" fmla="*/ 3289984 h 6858000"/>
              <a:gd name="connsiteX736" fmla="*/ 5768230 w 6569477"/>
              <a:gd name="connsiteY736" fmla="*/ 3279192 h 6858000"/>
              <a:gd name="connsiteX737" fmla="*/ 5758672 w 6569477"/>
              <a:gd name="connsiteY737" fmla="*/ 3414663 h 6858000"/>
              <a:gd name="connsiteX738" fmla="*/ 5755841 w 6569477"/>
              <a:gd name="connsiteY738" fmla="*/ 3484197 h 6858000"/>
              <a:gd name="connsiteX739" fmla="*/ 5751250 w 6569477"/>
              <a:gd name="connsiteY739" fmla="*/ 3511578 h 6858000"/>
              <a:gd name="connsiteX740" fmla="*/ 5753689 w 6569477"/>
              <a:gd name="connsiteY740" fmla="*/ 3558722 h 6858000"/>
              <a:gd name="connsiteX741" fmla="*/ 5750526 w 6569477"/>
              <a:gd name="connsiteY741" fmla="*/ 3632535 h 6858000"/>
              <a:gd name="connsiteX742" fmla="*/ 5834884 w 6569477"/>
              <a:gd name="connsiteY742" fmla="*/ 3413208 h 6858000"/>
              <a:gd name="connsiteX743" fmla="*/ 5868624 w 6569477"/>
              <a:gd name="connsiteY743" fmla="*/ 3387901 h 6858000"/>
              <a:gd name="connsiteX744" fmla="*/ 5866517 w 6569477"/>
              <a:gd name="connsiteY744" fmla="*/ 3410045 h 6858000"/>
              <a:gd name="connsiteX745" fmla="*/ 5867131 w 6569477"/>
              <a:gd name="connsiteY745" fmla="*/ 3410229 h 6858000"/>
              <a:gd name="connsiteX746" fmla="*/ 5872246 w 6569477"/>
              <a:gd name="connsiteY746" fmla="*/ 3386637 h 6858000"/>
              <a:gd name="connsiteX747" fmla="*/ 5872535 w 6569477"/>
              <a:gd name="connsiteY747" fmla="*/ 3347224 h 6858000"/>
              <a:gd name="connsiteX748" fmla="*/ 5872815 w 6569477"/>
              <a:gd name="connsiteY748" fmla="*/ 3260906 h 6858000"/>
              <a:gd name="connsiteX749" fmla="*/ 5887499 w 6569477"/>
              <a:gd name="connsiteY749" fmla="*/ 3252816 h 6858000"/>
              <a:gd name="connsiteX750" fmla="*/ 5880163 w 6569477"/>
              <a:gd name="connsiteY750" fmla="*/ 3070525 h 6858000"/>
              <a:gd name="connsiteX751" fmla="*/ 5878087 w 6569477"/>
              <a:gd name="connsiteY751" fmla="*/ 3050101 h 6858000"/>
              <a:gd name="connsiteX752" fmla="*/ 5870867 w 6569477"/>
              <a:gd name="connsiteY752" fmla="*/ 3036635 h 6858000"/>
              <a:gd name="connsiteX753" fmla="*/ 5865140 w 6569477"/>
              <a:gd name="connsiteY753" fmla="*/ 3025482 h 6858000"/>
              <a:gd name="connsiteX754" fmla="*/ 5864600 w 6569477"/>
              <a:gd name="connsiteY754" fmla="*/ 3026174 h 6858000"/>
              <a:gd name="connsiteX755" fmla="*/ 5859570 w 6569477"/>
              <a:gd name="connsiteY755" fmla="*/ 3025027 h 6858000"/>
              <a:gd name="connsiteX756" fmla="*/ 5858588 w 6569477"/>
              <a:gd name="connsiteY756" fmla="*/ 3012722 h 6858000"/>
              <a:gd name="connsiteX757" fmla="*/ 5843319 w 6569477"/>
              <a:gd name="connsiteY757" fmla="*/ 2982990 h 6858000"/>
              <a:gd name="connsiteX758" fmla="*/ 5834884 w 6569477"/>
              <a:gd name="connsiteY758" fmla="*/ 3016734 h 6858000"/>
              <a:gd name="connsiteX759" fmla="*/ 5818012 w 6569477"/>
              <a:gd name="connsiteY759" fmla="*/ 2864891 h 6858000"/>
              <a:gd name="connsiteX760" fmla="*/ 5804304 w 6569477"/>
              <a:gd name="connsiteY760" fmla="*/ 2829962 h 6858000"/>
              <a:gd name="connsiteX761" fmla="*/ 6508420 w 6569477"/>
              <a:gd name="connsiteY761" fmla="*/ 2779156 h 6858000"/>
              <a:gd name="connsiteX762" fmla="*/ 6507136 w 6569477"/>
              <a:gd name="connsiteY762" fmla="*/ 2780799 h 6858000"/>
              <a:gd name="connsiteX763" fmla="*/ 6500134 w 6569477"/>
              <a:gd name="connsiteY763" fmla="*/ 2779246 h 6858000"/>
              <a:gd name="connsiteX764" fmla="*/ 6502399 w 6569477"/>
              <a:gd name="connsiteY764" fmla="*/ 2890359 h 6858000"/>
              <a:gd name="connsiteX765" fmla="*/ 6505686 w 6569477"/>
              <a:gd name="connsiteY765" fmla="*/ 2887611 h 6858000"/>
              <a:gd name="connsiteX766" fmla="*/ 6511866 w 6569477"/>
              <a:gd name="connsiteY766" fmla="*/ 2873422 h 6858000"/>
              <a:gd name="connsiteX767" fmla="*/ 6513497 w 6569477"/>
              <a:gd name="connsiteY767" fmla="*/ 2877577 h 6858000"/>
              <a:gd name="connsiteX768" fmla="*/ 6514565 w 6569477"/>
              <a:gd name="connsiteY768" fmla="*/ 2898237 h 6858000"/>
              <a:gd name="connsiteX769" fmla="*/ 6519875 w 6569477"/>
              <a:gd name="connsiteY769" fmla="*/ 2893798 h 6858000"/>
              <a:gd name="connsiteX770" fmla="*/ 6513497 w 6569477"/>
              <a:gd name="connsiteY770" fmla="*/ 2877577 h 6858000"/>
              <a:gd name="connsiteX771" fmla="*/ 5404661 w 6569477"/>
              <a:gd name="connsiteY771" fmla="*/ 2763661 h 6858000"/>
              <a:gd name="connsiteX772" fmla="*/ 5413098 w 6569477"/>
              <a:gd name="connsiteY772" fmla="*/ 2788968 h 6858000"/>
              <a:gd name="connsiteX773" fmla="*/ 5413098 w 6569477"/>
              <a:gd name="connsiteY773" fmla="*/ 2797406 h 6858000"/>
              <a:gd name="connsiteX774" fmla="*/ 5413098 w 6569477"/>
              <a:gd name="connsiteY774" fmla="*/ 2805841 h 6858000"/>
              <a:gd name="connsiteX775" fmla="*/ 5413098 w 6569477"/>
              <a:gd name="connsiteY775" fmla="*/ 2814276 h 6858000"/>
              <a:gd name="connsiteX776" fmla="*/ 5404662 w 6569477"/>
              <a:gd name="connsiteY776" fmla="*/ 2797406 h 6858000"/>
              <a:gd name="connsiteX777" fmla="*/ 6368014 w 6569477"/>
              <a:gd name="connsiteY777" fmla="*/ 2752114 h 6858000"/>
              <a:gd name="connsiteX778" fmla="*/ 6354550 w 6569477"/>
              <a:gd name="connsiteY778" fmla="*/ 2796770 h 6858000"/>
              <a:gd name="connsiteX779" fmla="*/ 6353593 w 6569477"/>
              <a:gd name="connsiteY779" fmla="*/ 2805446 h 6858000"/>
              <a:gd name="connsiteX780" fmla="*/ 6374570 w 6569477"/>
              <a:gd name="connsiteY780" fmla="*/ 2874671 h 6858000"/>
              <a:gd name="connsiteX781" fmla="*/ 6409578 w 6569477"/>
              <a:gd name="connsiteY781" fmla="*/ 3143175 h 6858000"/>
              <a:gd name="connsiteX782" fmla="*/ 6414888 w 6569477"/>
              <a:gd name="connsiteY782" fmla="*/ 3138739 h 6858000"/>
              <a:gd name="connsiteX783" fmla="*/ 6421068 w 6569477"/>
              <a:gd name="connsiteY783" fmla="*/ 3124551 h 6858000"/>
              <a:gd name="connsiteX784" fmla="*/ 6422700 w 6569477"/>
              <a:gd name="connsiteY784" fmla="*/ 3128706 h 6858000"/>
              <a:gd name="connsiteX785" fmla="*/ 6423768 w 6569477"/>
              <a:gd name="connsiteY785" fmla="*/ 3149362 h 6858000"/>
              <a:gd name="connsiteX786" fmla="*/ 6429077 w 6569477"/>
              <a:gd name="connsiteY786" fmla="*/ 3144926 h 6858000"/>
              <a:gd name="connsiteX787" fmla="*/ 6422700 w 6569477"/>
              <a:gd name="connsiteY787" fmla="*/ 3128706 h 6858000"/>
              <a:gd name="connsiteX788" fmla="*/ 6417015 w 6569477"/>
              <a:gd name="connsiteY788" fmla="*/ 3018534 h 6858000"/>
              <a:gd name="connsiteX789" fmla="*/ 6414015 w 6569477"/>
              <a:gd name="connsiteY789" fmla="*/ 2972866 h 6858000"/>
              <a:gd name="connsiteX790" fmla="*/ 6406544 w 6569477"/>
              <a:gd name="connsiteY790" fmla="*/ 2951752 h 6858000"/>
              <a:gd name="connsiteX791" fmla="*/ 6389030 w 6569477"/>
              <a:gd name="connsiteY791" fmla="*/ 2804652 h 6858000"/>
              <a:gd name="connsiteX792" fmla="*/ 6368014 w 6569477"/>
              <a:gd name="connsiteY792" fmla="*/ 2752114 h 6858000"/>
              <a:gd name="connsiteX793" fmla="*/ 6478241 w 6569477"/>
              <a:gd name="connsiteY793" fmla="*/ 2723750 h 6858000"/>
              <a:gd name="connsiteX794" fmla="*/ 6481412 w 6569477"/>
              <a:gd name="connsiteY794" fmla="*/ 2772854 h 6858000"/>
              <a:gd name="connsiteX795" fmla="*/ 6481359 w 6569477"/>
              <a:gd name="connsiteY795" fmla="*/ 2778262 h 6858000"/>
              <a:gd name="connsiteX796" fmla="*/ 6492255 w 6569477"/>
              <a:gd name="connsiteY796" fmla="*/ 2843453 h 6858000"/>
              <a:gd name="connsiteX797" fmla="*/ 6492103 w 6569477"/>
              <a:gd name="connsiteY797" fmla="*/ 2836567 h 6858000"/>
              <a:gd name="connsiteX798" fmla="*/ 6487688 w 6569477"/>
              <a:gd name="connsiteY798" fmla="*/ 2751180 h 6858000"/>
              <a:gd name="connsiteX799" fmla="*/ 6471948 w 6569477"/>
              <a:gd name="connsiteY799" fmla="*/ 2602764 h 6858000"/>
              <a:gd name="connsiteX800" fmla="*/ 6470476 w 6569477"/>
              <a:gd name="connsiteY800" fmla="*/ 2603507 h 6858000"/>
              <a:gd name="connsiteX801" fmla="*/ 6474714 w 6569477"/>
              <a:gd name="connsiteY801" fmla="*/ 2669154 h 6858000"/>
              <a:gd name="connsiteX802" fmla="*/ 6474578 w 6569477"/>
              <a:gd name="connsiteY802" fmla="*/ 2659237 h 6858000"/>
              <a:gd name="connsiteX803" fmla="*/ 6476460 w 6569477"/>
              <a:gd name="connsiteY803" fmla="*/ 2609956 h 6858000"/>
              <a:gd name="connsiteX804" fmla="*/ 6471948 w 6569477"/>
              <a:gd name="connsiteY804" fmla="*/ 2602764 h 6858000"/>
              <a:gd name="connsiteX805" fmla="*/ 6458450 w 6569477"/>
              <a:gd name="connsiteY805" fmla="*/ 2239645 h 6858000"/>
              <a:gd name="connsiteX806" fmla="*/ 6450161 w 6569477"/>
              <a:gd name="connsiteY806" fmla="*/ 2257976 h 6858000"/>
              <a:gd name="connsiteX807" fmla="*/ 6433952 w 6569477"/>
              <a:gd name="connsiteY807" fmla="*/ 2243260 h 6858000"/>
              <a:gd name="connsiteX808" fmla="*/ 6419984 w 6569477"/>
              <a:gd name="connsiteY808" fmla="*/ 2274915 h 6858000"/>
              <a:gd name="connsiteX809" fmla="*/ 6412070 w 6569477"/>
              <a:gd name="connsiteY809" fmla="*/ 2253880 h 6858000"/>
              <a:gd name="connsiteX810" fmla="*/ 6438066 w 6569477"/>
              <a:gd name="connsiteY810" fmla="*/ 2377354 h 6858000"/>
              <a:gd name="connsiteX811" fmla="*/ 6458698 w 6569477"/>
              <a:gd name="connsiteY811" fmla="*/ 2510576 h 6858000"/>
              <a:gd name="connsiteX812" fmla="*/ 6465170 w 6569477"/>
              <a:gd name="connsiteY812" fmla="*/ 2512554 h 6858000"/>
              <a:gd name="connsiteX813" fmla="*/ 6466949 w 6569477"/>
              <a:gd name="connsiteY813" fmla="*/ 2477172 h 6858000"/>
              <a:gd name="connsiteX814" fmla="*/ 6512779 w 6569477"/>
              <a:gd name="connsiteY814" fmla="*/ 2527655 h 6858000"/>
              <a:gd name="connsiteX815" fmla="*/ 6482025 w 6569477"/>
              <a:gd name="connsiteY815" fmla="*/ 2340112 h 6858000"/>
              <a:gd name="connsiteX816" fmla="*/ 6479231 w 6569477"/>
              <a:gd name="connsiteY816" fmla="*/ 2346442 h 6858000"/>
              <a:gd name="connsiteX817" fmla="*/ 6476437 w 6569477"/>
              <a:gd name="connsiteY817" fmla="*/ 2352774 h 6858000"/>
              <a:gd name="connsiteX818" fmla="*/ 6472897 w 6569477"/>
              <a:gd name="connsiteY818" fmla="*/ 2343650 h 6858000"/>
              <a:gd name="connsiteX819" fmla="*/ 6472151 w 6569477"/>
              <a:gd name="connsiteY819" fmla="*/ 2328192 h 6858000"/>
              <a:gd name="connsiteX820" fmla="*/ 6469356 w 6569477"/>
              <a:gd name="connsiteY820" fmla="*/ 2334523 h 6858000"/>
              <a:gd name="connsiteX821" fmla="*/ 6467117 w 6569477"/>
              <a:gd name="connsiteY821" fmla="*/ 2288151 h 6858000"/>
              <a:gd name="connsiteX822" fmla="*/ 6460782 w 6569477"/>
              <a:gd name="connsiteY822" fmla="*/ 2285355 h 6858000"/>
              <a:gd name="connsiteX823" fmla="*/ 6457242 w 6569477"/>
              <a:gd name="connsiteY823" fmla="*/ 2276229 h 6858000"/>
              <a:gd name="connsiteX824" fmla="*/ 6460035 w 6569477"/>
              <a:gd name="connsiteY824" fmla="*/ 2269898 h 6858000"/>
              <a:gd name="connsiteX825" fmla="*/ 6462830 w 6569477"/>
              <a:gd name="connsiteY825" fmla="*/ 2263567 h 6858000"/>
              <a:gd name="connsiteX826" fmla="*/ 6466369 w 6569477"/>
              <a:gd name="connsiteY826" fmla="*/ 2272693 h 6858000"/>
              <a:gd name="connsiteX827" fmla="*/ 6469164 w 6569477"/>
              <a:gd name="connsiteY827" fmla="*/ 2266362 h 6858000"/>
              <a:gd name="connsiteX828" fmla="*/ 6461975 w 6569477"/>
              <a:gd name="connsiteY828" fmla="*/ 2240852 h 6858000"/>
              <a:gd name="connsiteX829" fmla="*/ 6458450 w 6569477"/>
              <a:gd name="connsiteY829" fmla="*/ 2239645 h 6858000"/>
              <a:gd name="connsiteX830" fmla="*/ 6119324 w 6569477"/>
              <a:gd name="connsiteY830" fmla="*/ 1470230 h 6858000"/>
              <a:gd name="connsiteX831" fmla="*/ 6182372 w 6569477"/>
              <a:gd name="connsiteY831" fmla="*/ 1708395 h 6858000"/>
              <a:gd name="connsiteX832" fmla="*/ 6213896 w 6569477"/>
              <a:gd name="connsiteY832" fmla="*/ 1718901 h 6858000"/>
              <a:gd name="connsiteX833" fmla="*/ 6230856 w 6569477"/>
              <a:gd name="connsiteY833" fmla="*/ 1709003 h 6858000"/>
              <a:gd name="connsiteX834" fmla="*/ 6226890 w 6569477"/>
              <a:gd name="connsiteY834" fmla="*/ 1691895 h 6858000"/>
              <a:gd name="connsiteX835" fmla="*/ 6185731 w 6569477"/>
              <a:gd name="connsiteY835" fmla="*/ 1576670 h 6858000"/>
              <a:gd name="connsiteX836" fmla="*/ 6173508 w 6569477"/>
              <a:gd name="connsiteY836" fmla="*/ 1521886 h 6858000"/>
              <a:gd name="connsiteX837" fmla="*/ 6172469 w 6569477"/>
              <a:gd name="connsiteY837" fmla="*/ 1515742 h 6858000"/>
              <a:gd name="connsiteX838" fmla="*/ 6170551 w 6569477"/>
              <a:gd name="connsiteY838" fmla="*/ 1514447 h 6858000"/>
              <a:gd name="connsiteX839" fmla="*/ 6119324 w 6569477"/>
              <a:gd name="connsiteY839" fmla="*/ 1470230 h 6858000"/>
              <a:gd name="connsiteX840" fmla="*/ 6220785 w 6569477"/>
              <a:gd name="connsiteY840" fmla="*/ 1467284 h 6858000"/>
              <a:gd name="connsiteX841" fmla="*/ 6224419 w 6569477"/>
              <a:gd name="connsiteY841" fmla="*/ 1484860 h 6858000"/>
              <a:gd name="connsiteX842" fmla="*/ 6221902 w 6569477"/>
              <a:gd name="connsiteY842" fmla="*/ 1506545 h 6858000"/>
              <a:gd name="connsiteX843" fmla="*/ 6228674 w 6569477"/>
              <a:gd name="connsiteY843" fmla="*/ 1507988 h 6858000"/>
              <a:gd name="connsiteX844" fmla="*/ 6234004 w 6569477"/>
              <a:gd name="connsiteY844" fmla="*/ 1516199 h 6858000"/>
              <a:gd name="connsiteX845" fmla="*/ 6229680 w 6569477"/>
              <a:gd name="connsiteY845" fmla="*/ 1536503 h 6858000"/>
              <a:gd name="connsiteX846" fmla="*/ 6224350 w 6569477"/>
              <a:gd name="connsiteY846" fmla="*/ 1528292 h 6858000"/>
              <a:gd name="connsiteX847" fmla="*/ 6223684 w 6569477"/>
              <a:gd name="connsiteY847" fmla="*/ 1527266 h 6858000"/>
              <a:gd name="connsiteX848" fmla="*/ 6220817 w 6569477"/>
              <a:gd name="connsiteY848" fmla="*/ 1522851 h 6858000"/>
              <a:gd name="connsiteX849" fmla="*/ 6221874 w 6569477"/>
              <a:gd name="connsiteY849" fmla="*/ 1531073 h 6858000"/>
              <a:gd name="connsiteX850" fmla="*/ 6242353 w 6569477"/>
              <a:gd name="connsiteY850" fmla="*/ 1609953 h 6858000"/>
              <a:gd name="connsiteX851" fmla="*/ 6223042 w 6569477"/>
              <a:gd name="connsiteY851" fmla="*/ 1634143 h 6858000"/>
              <a:gd name="connsiteX852" fmla="*/ 6239473 w 6569477"/>
              <a:gd name="connsiteY852" fmla="*/ 1705560 h 6858000"/>
              <a:gd name="connsiteX853" fmla="*/ 6250673 w 6569477"/>
              <a:gd name="connsiteY853" fmla="*/ 1702375 h 6858000"/>
              <a:gd name="connsiteX854" fmla="*/ 6297961 w 6569477"/>
              <a:gd name="connsiteY854" fmla="*/ 1764435 h 6858000"/>
              <a:gd name="connsiteX855" fmla="*/ 6373267 w 6569477"/>
              <a:gd name="connsiteY855" fmla="*/ 2069581 h 6858000"/>
              <a:gd name="connsiteX856" fmla="*/ 6384393 w 6569477"/>
              <a:gd name="connsiteY856" fmla="*/ 2122429 h 6858000"/>
              <a:gd name="connsiteX857" fmla="*/ 6393144 w 6569477"/>
              <a:gd name="connsiteY857" fmla="*/ 2124321 h 6858000"/>
              <a:gd name="connsiteX858" fmla="*/ 6418298 w 6569477"/>
              <a:gd name="connsiteY858" fmla="*/ 2175842 h 6858000"/>
              <a:gd name="connsiteX859" fmla="*/ 6419599 w 6569477"/>
              <a:gd name="connsiteY859" fmla="*/ 2138595 h 6858000"/>
              <a:gd name="connsiteX860" fmla="*/ 6401898 w 6569477"/>
              <a:gd name="connsiteY860" fmla="*/ 2092964 h 6858000"/>
              <a:gd name="connsiteX861" fmla="*/ 6319338 w 6569477"/>
              <a:gd name="connsiteY861" fmla="*/ 1731284 h 6858000"/>
              <a:gd name="connsiteX862" fmla="*/ 6294555 w 6569477"/>
              <a:gd name="connsiteY862" fmla="*/ 1667400 h 6858000"/>
              <a:gd name="connsiteX863" fmla="*/ 6274614 w 6569477"/>
              <a:gd name="connsiteY863" fmla="*/ 1575398 h 6858000"/>
              <a:gd name="connsiteX864" fmla="*/ 6261945 w 6569477"/>
              <a:gd name="connsiteY864" fmla="*/ 1569807 h 6858000"/>
              <a:gd name="connsiteX865" fmla="*/ 6227264 w 6569477"/>
              <a:gd name="connsiteY865" fmla="*/ 1485482 h 6858000"/>
              <a:gd name="connsiteX866" fmla="*/ 6163232 w 6569477"/>
              <a:gd name="connsiteY866" fmla="*/ 1291657 h 6858000"/>
              <a:gd name="connsiteX867" fmla="*/ 6169423 w 6569477"/>
              <a:gd name="connsiteY867" fmla="*/ 1308672 h 6858000"/>
              <a:gd name="connsiteX868" fmla="*/ 6164862 w 6569477"/>
              <a:gd name="connsiteY868" fmla="*/ 1292485 h 6858000"/>
              <a:gd name="connsiteX869" fmla="*/ 4999747 w 6569477"/>
              <a:gd name="connsiteY869" fmla="*/ 1084964 h 6858000"/>
              <a:gd name="connsiteX870" fmla="*/ 5004170 w 6569477"/>
              <a:gd name="connsiteY870" fmla="*/ 1092826 h 6858000"/>
              <a:gd name="connsiteX871" fmla="*/ 5000801 w 6569477"/>
              <a:gd name="connsiteY871" fmla="*/ 1092344 h 6858000"/>
              <a:gd name="connsiteX872" fmla="*/ 4999747 w 6569477"/>
              <a:gd name="connsiteY872" fmla="*/ 1084964 h 6858000"/>
              <a:gd name="connsiteX873" fmla="*/ 4933923 w 6569477"/>
              <a:gd name="connsiteY873" fmla="*/ 1003153 h 6858000"/>
              <a:gd name="connsiteX874" fmla="*/ 4947450 w 6569477"/>
              <a:gd name="connsiteY874" fmla="*/ 1028780 h 6858000"/>
              <a:gd name="connsiteX875" fmla="*/ 4940697 w 6569477"/>
              <a:gd name="connsiteY875" fmla="*/ 1009043 h 6858000"/>
              <a:gd name="connsiteX876" fmla="*/ 4932262 w 6569477"/>
              <a:gd name="connsiteY876" fmla="*/ 644497 h 6858000"/>
              <a:gd name="connsiteX877" fmla="*/ 4940697 w 6569477"/>
              <a:gd name="connsiteY877" fmla="*/ 654745 h 6858000"/>
              <a:gd name="connsiteX878" fmla="*/ 4932262 w 6569477"/>
              <a:gd name="connsiteY878" fmla="*/ 646309 h 6858000"/>
              <a:gd name="connsiteX879" fmla="*/ 5581482 w 6569477"/>
              <a:gd name="connsiteY879" fmla="*/ 244629 h 6858000"/>
              <a:gd name="connsiteX880" fmla="*/ 5577991 w 6569477"/>
              <a:gd name="connsiteY880" fmla="*/ 250629 h 6858000"/>
              <a:gd name="connsiteX881" fmla="*/ 5577495 w 6569477"/>
              <a:gd name="connsiteY881" fmla="*/ 252297 h 6858000"/>
              <a:gd name="connsiteX882" fmla="*/ 5647778 w 6569477"/>
              <a:gd name="connsiteY882" fmla="*/ 373537 h 6858000"/>
              <a:gd name="connsiteX883" fmla="*/ 5709512 w 6569477"/>
              <a:gd name="connsiteY883" fmla="*/ 510569 h 6858000"/>
              <a:gd name="connsiteX884" fmla="*/ 5951197 w 6569477"/>
              <a:gd name="connsiteY884" fmla="*/ 1025425 h 6858000"/>
              <a:gd name="connsiteX885" fmla="*/ 5942878 w 6569477"/>
              <a:gd name="connsiteY885" fmla="*/ 913784 h 6858000"/>
              <a:gd name="connsiteX886" fmla="*/ 5930115 w 6569477"/>
              <a:gd name="connsiteY886" fmla="*/ 859785 h 6858000"/>
              <a:gd name="connsiteX887" fmla="*/ 5902782 w 6569477"/>
              <a:gd name="connsiteY887" fmla="*/ 807112 h 6858000"/>
              <a:gd name="connsiteX888" fmla="*/ 5831966 w 6569477"/>
              <a:gd name="connsiteY888" fmla="*/ 645218 h 6858000"/>
              <a:gd name="connsiteX889" fmla="*/ 5794655 w 6569477"/>
              <a:gd name="connsiteY889" fmla="*/ 587744 h 6858000"/>
              <a:gd name="connsiteX890" fmla="*/ 5756339 w 6569477"/>
              <a:gd name="connsiteY890" fmla="*/ 501756 h 6858000"/>
              <a:gd name="connsiteX891" fmla="*/ 5742795 w 6569477"/>
              <a:gd name="connsiteY891" fmla="*/ 498872 h 6858000"/>
              <a:gd name="connsiteX892" fmla="*/ 5657513 w 6569477"/>
              <a:gd name="connsiteY892" fmla="*/ 367504 h 6858000"/>
              <a:gd name="connsiteX893" fmla="*/ 5591104 w 6569477"/>
              <a:gd name="connsiteY893" fmla="*/ 247231 h 6858000"/>
              <a:gd name="connsiteX894" fmla="*/ 5581482 w 6569477"/>
              <a:gd name="connsiteY894" fmla="*/ 244629 h 6858000"/>
              <a:gd name="connsiteX895" fmla="*/ 4684964 w 6569477"/>
              <a:gd name="connsiteY895" fmla="*/ 0 h 6858000"/>
              <a:gd name="connsiteX896" fmla="*/ 5380578 w 6569477"/>
              <a:gd name="connsiteY896" fmla="*/ 0 h 6858000"/>
              <a:gd name="connsiteX897" fmla="*/ 5478611 w 6569477"/>
              <a:gd name="connsiteY897" fmla="*/ 117479 h 6858000"/>
              <a:gd name="connsiteX898" fmla="*/ 5500013 w 6569477"/>
              <a:gd name="connsiteY898" fmla="*/ 146283 h 6858000"/>
              <a:gd name="connsiteX899" fmla="*/ 5500055 w 6569477"/>
              <a:gd name="connsiteY899" fmla="*/ 142937 h 6858000"/>
              <a:gd name="connsiteX900" fmla="*/ 5534919 w 6569477"/>
              <a:gd name="connsiteY900" fmla="*/ 178662 h 6858000"/>
              <a:gd name="connsiteX901" fmla="*/ 5448194 w 6569477"/>
              <a:gd name="connsiteY901" fmla="*/ 54062 h 6858000"/>
              <a:gd name="connsiteX902" fmla="*/ 5412460 w 6569477"/>
              <a:gd name="connsiteY902" fmla="*/ 0 h 6858000"/>
              <a:gd name="connsiteX903" fmla="*/ 5476134 w 6569477"/>
              <a:gd name="connsiteY903" fmla="*/ 0 h 6858000"/>
              <a:gd name="connsiteX904" fmla="*/ 5485373 w 6569477"/>
              <a:gd name="connsiteY904" fmla="*/ 12455 h 6858000"/>
              <a:gd name="connsiteX905" fmla="*/ 5571665 w 6569477"/>
              <a:gd name="connsiteY905" fmla="*/ 130771 h 6858000"/>
              <a:gd name="connsiteX906" fmla="*/ 5619902 w 6569477"/>
              <a:gd name="connsiteY906" fmla="*/ 208686 h 6858000"/>
              <a:gd name="connsiteX907" fmla="*/ 5662149 w 6569477"/>
              <a:gd name="connsiteY907" fmla="*/ 253738 h 6858000"/>
              <a:gd name="connsiteX908" fmla="*/ 5686327 w 6569477"/>
              <a:gd name="connsiteY908" fmla="*/ 295355 h 6858000"/>
              <a:gd name="connsiteX909" fmla="*/ 5686913 w 6569477"/>
              <a:gd name="connsiteY909" fmla="*/ 295939 h 6858000"/>
              <a:gd name="connsiteX910" fmla="*/ 5696157 w 6569477"/>
              <a:gd name="connsiteY910" fmla="*/ 311903 h 6858000"/>
              <a:gd name="connsiteX911" fmla="*/ 5731531 w 6569477"/>
              <a:gd name="connsiteY911" fmla="*/ 366614 h 6858000"/>
              <a:gd name="connsiteX912" fmla="*/ 5812509 w 6569477"/>
              <a:gd name="connsiteY912" fmla="*/ 478933 h 6858000"/>
              <a:gd name="connsiteX913" fmla="*/ 5815302 w 6569477"/>
              <a:gd name="connsiteY913" fmla="*/ 472602 h 6858000"/>
              <a:gd name="connsiteX914" fmla="*/ 5814555 w 6569477"/>
              <a:gd name="connsiteY914" fmla="*/ 457145 h 6858000"/>
              <a:gd name="connsiteX915" fmla="*/ 5817860 w 6569477"/>
              <a:gd name="connsiteY915" fmla="*/ 460147 h 6858000"/>
              <a:gd name="connsiteX916" fmla="*/ 5827972 w 6569477"/>
              <a:gd name="connsiteY916" fmla="*/ 478193 h 6858000"/>
              <a:gd name="connsiteX917" fmla="*/ 5830766 w 6569477"/>
              <a:gd name="connsiteY917" fmla="*/ 471862 h 6858000"/>
              <a:gd name="connsiteX918" fmla="*/ 5817860 w 6569477"/>
              <a:gd name="connsiteY918" fmla="*/ 460147 h 6858000"/>
              <a:gd name="connsiteX919" fmla="*/ 5763946 w 6569477"/>
              <a:gd name="connsiteY919" fmla="*/ 363899 h 6858000"/>
              <a:gd name="connsiteX920" fmla="*/ 5712077 w 6569477"/>
              <a:gd name="connsiteY920" fmla="*/ 260643 h 6858000"/>
              <a:gd name="connsiteX921" fmla="*/ 5647795 w 6569477"/>
              <a:gd name="connsiteY921" fmla="*/ 149075 h 6858000"/>
              <a:gd name="connsiteX922" fmla="*/ 5750084 w 6569477"/>
              <a:gd name="connsiteY922" fmla="*/ 277415 h 6858000"/>
              <a:gd name="connsiteX923" fmla="*/ 5737415 w 6569477"/>
              <a:gd name="connsiteY923" fmla="*/ 271824 h 6858000"/>
              <a:gd name="connsiteX924" fmla="*/ 5780454 w 6569477"/>
              <a:gd name="connsiteY924" fmla="*/ 328637 h 6858000"/>
              <a:gd name="connsiteX925" fmla="*/ 5784739 w 6569477"/>
              <a:gd name="connsiteY925" fmla="*/ 353221 h 6858000"/>
              <a:gd name="connsiteX926" fmla="*/ 5865230 w 6569477"/>
              <a:gd name="connsiteY926" fmla="*/ 479507 h 6858000"/>
              <a:gd name="connsiteX927" fmla="*/ 5891313 w 6569477"/>
              <a:gd name="connsiteY927" fmla="*/ 506145 h 6858000"/>
              <a:gd name="connsiteX928" fmla="*/ 6056025 w 6569477"/>
              <a:gd name="connsiteY928" fmla="*/ 836005 h 6858000"/>
              <a:gd name="connsiteX929" fmla="*/ 6104098 w 6569477"/>
              <a:gd name="connsiteY929" fmla="*/ 932857 h 6858000"/>
              <a:gd name="connsiteX930" fmla="*/ 6138008 w 6569477"/>
              <a:gd name="connsiteY930" fmla="*/ 993205 h 6858000"/>
              <a:gd name="connsiteX931" fmla="*/ 6123293 w 6569477"/>
              <a:gd name="connsiteY931" fmla="*/ 1009405 h 6858000"/>
              <a:gd name="connsiteX932" fmla="*/ 6012986 w 6569477"/>
              <a:gd name="connsiteY932" fmla="*/ 779192 h 6858000"/>
              <a:gd name="connsiteX933" fmla="*/ 6006652 w 6569477"/>
              <a:gd name="connsiteY933" fmla="*/ 776396 h 6858000"/>
              <a:gd name="connsiteX934" fmla="*/ 6010193 w 6569477"/>
              <a:gd name="connsiteY934" fmla="*/ 785523 h 6858000"/>
              <a:gd name="connsiteX935" fmla="*/ 6014480 w 6569477"/>
              <a:gd name="connsiteY935" fmla="*/ 810107 h 6858000"/>
              <a:gd name="connsiteX936" fmla="*/ 6004788 w 6569477"/>
              <a:gd name="connsiteY936" fmla="*/ 798404 h 6858000"/>
              <a:gd name="connsiteX937" fmla="*/ 6001064 w 6569477"/>
              <a:gd name="connsiteY937" fmla="*/ 789058 h 6858000"/>
              <a:gd name="connsiteX938" fmla="*/ 6004605 w 6569477"/>
              <a:gd name="connsiteY938" fmla="*/ 798185 h 6858000"/>
              <a:gd name="connsiteX939" fmla="*/ 6004788 w 6569477"/>
              <a:gd name="connsiteY939" fmla="*/ 798404 h 6858000"/>
              <a:gd name="connsiteX940" fmla="*/ 6051771 w 6569477"/>
              <a:gd name="connsiteY940" fmla="*/ 916385 h 6858000"/>
              <a:gd name="connsiteX941" fmla="*/ 6109323 w 6569477"/>
              <a:gd name="connsiteY941" fmla="*/ 1041059 h 6858000"/>
              <a:gd name="connsiteX942" fmla="*/ 6218330 w 6569477"/>
              <a:gd name="connsiteY942" fmla="*/ 1308516 h 6858000"/>
              <a:gd name="connsiteX943" fmla="*/ 6248699 w 6569477"/>
              <a:gd name="connsiteY943" fmla="*/ 1359737 h 6858000"/>
              <a:gd name="connsiteX944" fmla="*/ 6317460 w 6569477"/>
              <a:gd name="connsiteY944" fmla="*/ 1564049 h 6858000"/>
              <a:gd name="connsiteX945" fmla="*/ 6327364 w 6569477"/>
              <a:gd name="connsiteY945" fmla="*/ 1565758 h 6858000"/>
              <a:gd name="connsiteX946" fmla="*/ 6405224 w 6569477"/>
              <a:gd name="connsiteY946" fmla="*/ 1840478 h 6858000"/>
              <a:gd name="connsiteX947" fmla="*/ 6402944 w 6569477"/>
              <a:gd name="connsiteY947" fmla="*/ 1841928 h 6858000"/>
              <a:gd name="connsiteX948" fmla="*/ 6401876 w 6569477"/>
              <a:gd name="connsiteY948" fmla="*/ 1835782 h 6858000"/>
              <a:gd name="connsiteX949" fmla="*/ 6399693 w 6569477"/>
              <a:gd name="connsiteY949" fmla="*/ 1834088 h 6858000"/>
              <a:gd name="connsiteX950" fmla="*/ 6398335 w 6569477"/>
              <a:gd name="connsiteY950" fmla="*/ 1826656 h 6858000"/>
              <a:gd name="connsiteX951" fmla="*/ 6399057 w 6569477"/>
              <a:gd name="connsiteY951" fmla="*/ 1833594 h 6858000"/>
              <a:gd name="connsiteX952" fmla="*/ 6399693 w 6569477"/>
              <a:gd name="connsiteY952" fmla="*/ 1834088 h 6858000"/>
              <a:gd name="connsiteX953" fmla="*/ 6403601 w 6569477"/>
              <a:gd name="connsiteY953" fmla="*/ 1855454 h 6858000"/>
              <a:gd name="connsiteX954" fmla="*/ 6404114 w 6569477"/>
              <a:gd name="connsiteY954" fmla="*/ 1882153 h 6858000"/>
              <a:gd name="connsiteX955" fmla="*/ 6473067 w 6569477"/>
              <a:gd name="connsiteY955" fmla="*/ 2154626 h 6858000"/>
              <a:gd name="connsiteX956" fmla="*/ 6483134 w 6569477"/>
              <a:gd name="connsiteY956" fmla="*/ 2234707 h 6858000"/>
              <a:gd name="connsiteX957" fmla="*/ 6520415 w 6569477"/>
              <a:gd name="connsiteY957" fmla="*/ 2493203 h 6858000"/>
              <a:gd name="connsiteX958" fmla="*/ 6531980 w 6569477"/>
              <a:gd name="connsiteY958" fmla="*/ 2633394 h 6858000"/>
              <a:gd name="connsiteX959" fmla="*/ 6527593 w 6569477"/>
              <a:gd name="connsiteY959" fmla="*/ 2646575 h 6858000"/>
              <a:gd name="connsiteX960" fmla="*/ 6529126 w 6569477"/>
              <a:gd name="connsiteY960" fmla="*/ 2655889 h 6858000"/>
              <a:gd name="connsiteX961" fmla="*/ 6530629 w 6569477"/>
              <a:gd name="connsiteY961" fmla="*/ 2656552 h 6858000"/>
              <a:gd name="connsiteX962" fmla="*/ 6531421 w 6569477"/>
              <a:gd name="connsiteY962" fmla="*/ 2656903 h 6858000"/>
              <a:gd name="connsiteX963" fmla="*/ 6534962 w 6569477"/>
              <a:gd name="connsiteY963" fmla="*/ 2666028 h 6858000"/>
              <a:gd name="connsiteX964" fmla="*/ 6531926 w 6569477"/>
              <a:gd name="connsiteY964" fmla="*/ 2672908 h 6858000"/>
              <a:gd name="connsiteX965" fmla="*/ 6533706 w 6569477"/>
              <a:gd name="connsiteY965" fmla="*/ 2683731 h 6858000"/>
              <a:gd name="connsiteX966" fmla="*/ 6528462 w 6569477"/>
              <a:gd name="connsiteY966" fmla="*/ 2680756 h 6858000"/>
              <a:gd name="connsiteX967" fmla="*/ 6526580 w 6569477"/>
              <a:gd name="connsiteY967" fmla="*/ 2685022 h 6858000"/>
              <a:gd name="connsiteX968" fmla="*/ 6526136 w 6569477"/>
              <a:gd name="connsiteY968" fmla="*/ 2683881 h 6858000"/>
              <a:gd name="connsiteX969" fmla="*/ 6524812 w 6569477"/>
              <a:gd name="connsiteY969" fmla="*/ 2680466 h 6858000"/>
              <a:gd name="connsiteX970" fmla="*/ 6524804 w 6569477"/>
              <a:gd name="connsiteY970" fmla="*/ 2684545 h 6858000"/>
              <a:gd name="connsiteX971" fmla="*/ 6538236 w 6569477"/>
              <a:gd name="connsiteY971" fmla="*/ 2743109 h 6858000"/>
              <a:gd name="connsiteX972" fmla="*/ 6531185 w 6569477"/>
              <a:gd name="connsiteY972" fmla="*/ 2767044 h 6858000"/>
              <a:gd name="connsiteX973" fmla="*/ 6547385 w 6569477"/>
              <a:gd name="connsiteY973" fmla="*/ 2915923 h 6858000"/>
              <a:gd name="connsiteX974" fmla="*/ 6558964 w 6569477"/>
              <a:gd name="connsiteY974" fmla="*/ 2951360 h 6858000"/>
              <a:gd name="connsiteX975" fmla="*/ 6560463 w 6569477"/>
              <a:gd name="connsiteY975" fmla="*/ 3320054 h 6858000"/>
              <a:gd name="connsiteX976" fmla="*/ 6560643 w 6569477"/>
              <a:gd name="connsiteY976" fmla="*/ 3428182 h 6858000"/>
              <a:gd name="connsiteX977" fmla="*/ 6564303 w 6569477"/>
              <a:gd name="connsiteY977" fmla="*/ 3497307 h 6858000"/>
              <a:gd name="connsiteX978" fmla="*/ 6543934 w 6569477"/>
              <a:gd name="connsiteY978" fmla="*/ 3505308 h 6858000"/>
              <a:gd name="connsiteX979" fmla="*/ 6547053 w 6569477"/>
              <a:gd name="connsiteY979" fmla="*/ 3250053 h 6858000"/>
              <a:gd name="connsiteX980" fmla="*/ 6542614 w 6569477"/>
              <a:gd name="connsiteY980" fmla="*/ 3244740 h 6858000"/>
              <a:gd name="connsiteX981" fmla="*/ 6541744 w 6569477"/>
              <a:gd name="connsiteY981" fmla="*/ 3254490 h 6858000"/>
              <a:gd name="connsiteX982" fmla="*/ 6534694 w 6569477"/>
              <a:gd name="connsiteY982" fmla="*/ 3278429 h 6858000"/>
              <a:gd name="connsiteX983" fmla="*/ 6531190 w 6569477"/>
              <a:gd name="connsiteY983" fmla="*/ 3263643 h 6858000"/>
              <a:gd name="connsiteX984" fmla="*/ 6531994 w 6569477"/>
              <a:gd name="connsiteY984" fmla="*/ 3253615 h 6858000"/>
              <a:gd name="connsiteX985" fmla="*/ 6531124 w 6569477"/>
              <a:gd name="connsiteY985" fmla="*/ 3263366 h 6858000"/>
              <a:gd name="connsiteX986" fmla="*/ 6531190 w 6569477"/>
              <a:gd name="connsiteY986" fmla="*/ 3263643 h 6858000"/>
              <a:gd name="connsiteX987" fmla="*/ 6521033 w 6569477"/>
              <a:gd name="connsiteY987" fmla="*/ 3390229 h 6858000"/>
              <a:gd name="connsiteX988" fmla="*/ 6517384 w 6569477"/>
              <a:gd name="connsiteY988" fmla="*/ 3527497 h 6858000"/>
              <a:gd name="connsiteX989" fmla="*/ 6496595 w 6569477"/>
              <a:gd name="connsiteY989" fmla="*/ 3815563 h 6858000"/>
              <a:gd name="connsiteX990" fmla="*/ 6501124 w 6569477"/>
              <a:gd name="connsiteY990" fmla="*/ 3874940 h 6858000"/>
              <a:gd name="connsiteX991" fmla="*/ 6472234 w 6569477"/>
              <a:gd name="connsiteY991" fmla="*/ 4088567 h 6858000"/>
              <a:gd name="connsiteX992" fmla="*/ 6480357 w 6569477"/>
              <a:gd name="connsiteY992" fmla="*/ 4094487 h 6858000"/>
              <a:gd name="connsiteX993" fmla="*/ 6428427 w 6569477"/>
              <a:gd name="connsiteY993" fmla="*/ 4375267 h 6858000"/>
              <a:gd name="connsiteX994" fmla="*/ 6425741 w 6569477"/>
              <a:gd name="connsiteY994" fmla="*/ 4375556 h 6858000"/>
              <a:gd name="connsiteX995" fmla="*/ 6427506 w 6569477"/>
              <a:gd name="connsiteY995" fmla="*/ 4369573 h 6858000"/>
              <a:gd name="connsiteX996" fmla="*/ 6426300 w 6569477"/>
              <a:gd name="connsiteY996" fmla="*/ 4367087 h 6858000"/>
              <a:gd name="connsiteX997" fmla="*/ 6428376 w 6569477"/>
              <a:gd name="connsiteY997" fmla="*/ 4359822 h 6858000"/>
              <a:gd name="connsiteX998" fmla="*/ 6425949 w 6569477"/>
              <a:gd name="connsiteY998" fmla="*/ 4366362 h 6858000"/>
              <a:gd name="connsiteX999" fmla="*/ 6426300 w 6569477"/>
              <a:gd name="connsiteY999" fmla="*/ 4367087 h 6858000"/>
              <a:gd name="connsiteX1000" fmla="*/ 6420336 w 6569477"/>
              <a:gd name="connsiteY1000" fmla="*/ 4387972 h 6858000"/>
              <a:gd name="connsiteX1001" fmla="*/ 6408966 w 6569477"/>
              <a:gd name="connsiteY1001" fmla="*/ 4412135 h 6858000"/>
              <a:gd name="connsiteX1002" fmla="*/ 6350047 w 6569477"/>
              <a:gd name="connsiteY1002" fmla="*/ 4686953 h 6858000"/>
              <a:gd name="connsiteX1003" fmla="*/ 6323588 w 6569477"/>
              <a:gd name="connsiteY1003" fmla="*/ 4763203 h 6858000"/>
              <a:gd name="connsiteX1004" fmla="*/ 6242470 w 6569477"/>
              <a:gd name="connsiteY1004" fmla="*/ 5011457 h 6858000"/>
              <a:gd name="connsiteX1005" fmla="*/ 6206632 w 6569477"/>
              <a:gd name="connsiteY1005" fmla="*/ 5110210 h 6858000"/>
              <a:gd name="connsiteX1006" fmla="*/ 6191507 w 6569477"/>
              <a:gd name="connsiteY1006" fmla="*/ 5140673 h 6858000"/>
              <a:gd name="connsiteX1007" fmla="*/ 6172300 w 6569477"/>
              <a:gd name="connsiteY1007" fmla="*/ 5199455 h 6858000"/>
              <a:gd name="connsiteX1008" fmla="*/ 6156345 w 6569477"/>
              <a:gd name="connsiteY1008" fmla="*/ 5277115 h 6858000"/>
              <a:gd name="connsiteX1009" fmla="*/ 6059140 w 6569477"/>
              <a:gd name="connsiteY1009" fmla="*/ 5529842 h 6858000"/>
              <a:gd name="connsiteX1010" fmla="*/ 6065922 w 6569477"/>
              <a:gd name="connsiteY1010" fmla="*/ 5528472 h 6858000"/>
              <a:gd name="connsiteX1011" fmla="*/ 6078119 w 6569477"/>
              <a:gd name="connsiteY1011" fmla="*/ 5518945 h 6858000"/>
              <a:gd name="connsiteX1012" fmla="*/ 6077573 w 6569477"/>
              <a:gd name="connsiteY1012" fmla="*/ 5523376 h 6858000"/>
              <a:gd name="connsiteX1013" fmla="*/ 6068664 w 6569477"/>
              <a:gd name="connsiteY1013" fmla="*/ 5542046 h 6858000"/>
              <a:gd name="connsiteX1014" fmla="*/ 6075448 w 6569477"/>
              <a:gd name="connsiteY1014" fmla="*/ 5540675 h 6858000"/>
              <a:gd name="connsiteX1015" fmla="*/ 6077573 w 6569477"/>
              <a:gd name="connsiteY1015" fmla="*/ 5523376 h 6858000"/>
              <a:gd name="connsiteX1016" fmla="*/ 6125089 w 6569477"/>
              <a:gd name="connsiteY1016" fmla="*/ 5423814 h 6858000"/>
              <a:gd name="connsiteX1017" fmla="*/ 6179507 w 6569477"/>
              <a:gd name="connsiteY1017" fmla="*/ 5321879 h 6858000"/>
              <a:gd name="connsiteX1018" fmla="*/ 6233557 w 6569477"/>
              <a:gd name="connsiteY1018" fmla="*/ 5205010 h 6858000"/>
              <a:gd name="connsiteX1019" fmla="*/ 6187733 w 6569477"/>
              <a:gd name="connsiteY1019" fmla="*/ 5362599 h 6858000"/>
              <a:gd name="connsiteX1020" fmla="*/ 6184992 w 6569477"/>
              <a:gd name="connsiteY1020" fmla="*/ 5349026 h 6858000"/>
              <a:gd name="connsiteX1021" fmla="*/ 6163414 w 6569477"/>
              <a:gd name="connsiteY1021" fmla="*/ 5416956 h 6858000"/>
              <a:gd name="connsiteX1022" fmla="*/ 6145805 w 6569477"/>
              <a:gd name="connsiteY1022" fmla="*/ 5434638 h 6858000"/>
              <a:gd name="connsiteX1023" fmla="*/ 6089085 w 6569477"/>
              <a:gd name="connsiteY1023" fmla="*/ 5573237 h 6858000"/>
              <a:gd name="connsiteX1024" fmla="*/ 6082373 w 6569477"/>
              <a:gd name="connsiteY1024" fmla="*/ 5609909 h 6858000"/>
              <a:gd name="connsiteX1025" fmla="*/ 5907955 w 6569477"/>
              <a:gd name="connsiteY1025" fmla="*/ 5934742 h 6858000"/>
              <a:gd name="connsiteX1026" fmla="*/ 5856575 w 6569477"/>
              <a:gd name="connsiteY1026" fmla="*/ 6029882 h 6858000"/>
              <a:gd name="connsiteX1027" fmla="*/ 5826843 w 6569477"/>
              <a:gd name="connsiteY1027" fmla="*/ 6092393 h 6858000"/>
              <a:gd name="connsiteX1028" fmla="*/ 5805124 w 6569477"/>
              <a:gd name="connsiteY1028" fmla="*/ 6089719 h 6858000"/>
              <a:gd name="connsiteX1029" fmla="*/ 5929533 w 6569477"/>
              <a:gd name="connsiteY1029" fmla="*/ 5866812 h 6858000"/>
              <a:gd name="connsiteX1030" fmla="*/ 5928163 w 6569477"/>
              <a:gd name="connsiteY1030" fmla="*/ 5860025 h 6858000"/>
              <a:gd name="connsiteX1031" fmla="*/ 5922749 w 6569477"/>
              <a:gd name="connsiteY1031" fmla="*/ 5868182 h 6858000"/>
              <a:gd name="connsiteX1032" fmla="*/ 5905143 w 6569477"/>
              <a:gd name="connsiteY1032" fmla="*/ 5885866 h 6858000"/>
              <a:gd name="connsiteX1033" fmla="*/ 5909110 w 6569477"/>
              <a:gd name="connsiteY1033" fmla="*/ 5871199 h 6858000"/>
              <a:gd name="connsiteX1034" fmla="*/ 5914596 w 6569477"/>
              <a:gd name="connsiteY1034" fmla="*/ 5862765 h 6858000"/>
              <a:gd name="connsiteX1035" fmla="*/ 5909184 w 6569477"/>
              <a:gd name="connsiteY1035" fmla="*/ 5870922 h 6858000"/>
              <a:gd name="connsiteX1036" fmla="*/ 5909110 w 6569477"/>
              <a:gd name="connsiteY1036" fmla="*/ 5871199 h 6858000"/>
              <a:gd name="connsiteX1037" fmla="*/ 5839843 w 6569477"/>
              <a:gd name="connsiteY1037" fmla="*/ 5977637 h 6858000"/>
              <a:gd name="connsiteX1038" fmla="*/ 5771208 w 6569477"/>
              <a:gd name="connsiteY1038" fmla="*/ 6096571 h 6858000"/>
              <a:gd name="connsiteX1039" fmla="*/ 5615626 w 6569477"/>
              <a:gd name="connsiteY1039" fmla="*/ 6339899 h 6858000"/>
              <a:gd name="connsiteX1040" fmla="*/ 5591306 w 6569477"/>
              <a:gd name="connsiteY1040" fmla="*/ 6394255 h 6858000"/>
              <a:gd name="connsiteX1041" fmla="*/ 5464086 w 6569477"/>
              <a:gd name="connsiteY1041" fmla="*/ 6568285 h 6858000"/>
              <a:gd name="connsiteX1042" fmla="*/ 5468405 w 6569477"/>
              <a:gd name="connsiteY1042" fmla="*/ 6577359 h 6858000"/>
              <a:gd name="connsiteX1043" fmla="*/ 5288922 w 6569477"/>
              <a:gd name="connsiteY1043" fmla="*/ 6799441 h 6858000"/>
              <a:gd name="connsiteX1044" fmla="*/ 5286422 w 6569477"/>
              <a:gd name="connsiteY1044" fmla="*/ 6798415 h 6858000"/>
              <a:gd name="connsiteX1045" fmla="*/ 5290826 w 6569477"/>
              <a:gd name="connsiteY1045" fmla="*/ 6793995 h 6858000"/>
              <a:gd name="connsiteX1046" fmla="*/ 5290950 w 6569477"/>
              <a:gd name="connsiteY1046" fmla="*/ 6791235 h 6858000"/>
              <a:gd name="connsiteX1047" fmla="*/ 5296238 w 6569477"/>
              <a:gd name="connsiteY1047" fmla="*/ 6785838 h 6858000"/>
              <a:gd name="connsiteX1048" fmla="*/ 5290987 w 6569477"/>
              <a:gd name="connsiteY1048" fmla="*/ 6790431 h 6858000"/>
              <a:gd name="connsiteX1049" fmla="*/ 5290950 w 6569477"/>
              <a:gd name="connsiteY1049" fmla="*/ 6791235 h 6858000"/>
              <a:gd name="connsiteX1050" fmla="*/ 5275753 w 6569477"/>
              <a:gd name="connsiteY1050" fmla="*/ 6806752 h 6858000"/>
              <a:gd name="connsiteX1051" fmla="*/ 5254239 w 6569477"/>
              <a:gd name="connsiteY1051" fmla="*/ 6822575 h 6858000"/>
              <a:gd name="connsiteX1052" fmla="*/ 5225321 w 6569477"/>
              <a:gd name="connsiteY1052" fmla="*/ 6858000 h 6858000"/>
              <a:gd name="connsiteX1053" fmla="*/ 5157501 w 6569477"/>
              <a:gd name="connsiteY1053" fmla="*/ 6858000 h 6858000"/>
              <a:gd name="connsiteX1054" fmla="*/ 5208211 w 6569477"/>
              <a:gd name="connsiteY1054" fmla="*/ 6795673 h 6858000"/>
              <a:gd name="connsiteX1055" fmla="*/ 5328568 w 6569477"/>
              <a:gd name="connsiteY1055" fmla="*/ 6666293 h 6858000"/>
              <a:gd name="connsiteX1056" fmla="*/ 5366453 w 6569477"/>
              <a:gd name="connsiteY1056" fmla="*/ 6609197 h 6858000"/>
              <a:gd name="connsiteX1057" fmla="*/ 5430099 w 6569477"/>
              <a:gd name="connsiteY1057" fmla="*/ 6539833 h 6858000"/>
              <a:gd name="connsiteX1058" fmla="*/ 5427358 w 6569477"/>
              <a:gd name="connsiteY1058" fmla="*/ 6526259 h 6858000"/>
              <a:gd name="connsiteX1059" fmla="*/ 5513952 w 6569477"/>
              <a:gd name="connsiteY1059" fmla="*/ 6395753 h 6858000"/>
              <a:gd name="connsiteX1060" fmla="*/ 5597877 w 6569477"/>
              <a:gd name="connsiteY1060" fmla="*/ 6286977 h 6858000"/>
              <a:gd name="connsiteX1061" fmla="*/ 5589542 w 6569477"/>
              <a:gd name="connsiteY1061" fmla="*/ 6276299 h 6858000"/>
              <a:gd name="connsiteX1062" fmla="*/ 5579347 w 6569477"/>
              <a:gd name="connsiteY1062" fmla="*/ 6278801 h 6858000"/>
              <a:gd name="connsiteX1063" fmla="*/ 5572013 w 6569477"/>
              <a:gd name="connsiteY1063" fmla="*/ 6278854 h 6858000"/>
              <a:gd name="connsiteX1064" fmla="*/ 5561199 w 6569477"/>
              <a:gd name="connsiteY1064" fmla="*/ 6297181 h 6858000"/>
              <a:gd name="connsiteX1065" fmla="*/ 5561199 w 6569477"/>
              <a:gd name="connsiteY1065" fmla="*/ 6283333 h 6858000"/>
              <a:gd name="connsiteX1066" fmla="*/ 5526598 w 6569477"/>
              <a:gd name="connsiteY1066" fmla="*/ 6345645 h 6858000"/>
              <a:gd name="connsiteX1067" fmla="*/ 5505837 w 6569477"/>
              <a:gd name="connsiteY1067" fmla="*/ 6359491 h 6858000"/>
              <a:gd name="connsiteX1068" fmla="*/ 5422797 w 6569477"/>
              <a:gd name="connsiteY1068" fmla="*/ 6484116 h 6858000"/>
              <a:gd name="connsiteX1069" fmla="*/ 5408957 w 6569477"/>
              <a:gd name="connsiteY1069" fmla="*/ 6518733 h 6858000"/>
              <a:gd name="connsiteX1070" fmla="*/ 5173676 w 6569477"/>
              <a:gd name="connsiteY1070" fmla="*/ 6802601 h 6858000"/>
              <a:gd name="connsiteX1071" fmla="*/ 5153132 w 6569477"/>
              <a:gd name="connsiteY1071" fmla="*/ 6832134 h 6858000"/>
              <a:gd name="connsiteX1072" fmla="*/ 5136638 w 6569477"/>
              <a:gd name="connsiteY1072" fmla="*/ 6858000 h 6858000"/>
              <a:gd name="connsiteX1073" fmla="*/ 5106051 w 6569477"/>
              <a:gd name="connsiteY1073" fmla="*/ 6858000 h 6858000"/>
              <a:gd name="connsiteX1074" fmla="*/ 5127832 w 6569477"/>
              <a:gd name="connsiteY1074" fmla="*/ 6832026 h 6858000"/>
              <a:gd name="connsiteX1075" fmla="*/ 5208277 w 6569477"/>
              <a:gd name="connsiteY1075" fmla="*/ 6740288 h 6858000"/>
              <a:gd name="connsiteX1076" fmla="*/ 5208277 w 6569477"/>
              <a:gd name="connsiteY1076" fmla="*/ 6733364 h 6858000"/>
              <a:gd name="connsiteX1077" fmla="*/ 5201357 w 6569477"/>
              <a:gd name="connsiteY1077" fmla="*/ 6740288 h 6858000"/>
              <a:gd name="connsiteX1078" fmla="*/ 5180596 w 6569477"/>
              <a:gd name="connsiteY1078" fmla="*/ 6754136 h 6858000"/>
              <a:gd name="connsiteX1079" fmla="*/ 5187389 w 6569477"/>
              <a:gd name="connsiteY1079" fmla="*/ 6740544 h 6858000"/>
              <a:gd name="connsiteX1080" fmla="*/ 5194437 w 6569477"/>
              <a:gd name="connsiteY1080" fmla="*/ 6733364 h 6858000"/>
              <a:gd name="connsiteX1081" fmla="*/ 5187516 w 6569477"/>
              <a:gd name="connsiteY1081" fmla="*/ 6740288 h 6858000"/>
              <a:gd name="connsiteX1082" fmla="*/ 5187389 w 6569477"/>
              <a:gd name="connsiteY1082" fmla="*/ 6740544 h 6858000"/>
              <a:gd name="connsiteX1083" fmla="*/ 5098421 w 6569477"/>
              <a:gd name="connsiteY1083" fmla="*/ 6831161 h 6858000"/>
              <a:gd name="connsiteX1084" fmla="*/ 5074751 w 6569477"/>
              <a:gd name="connsiteY1084" fmla="*/ 6858000 h 6858000"/>
              <a:gd name="connsiteX1085" fmla="*/ 4627783 w 6569477"/>
              <a:gd name="connsiteY1085" fmla="*/ 6858000 h 6858000"/>
              <a:gd name="connsiteX1086" fmla="*/ 4759894 w 6569477"/>
              <a:gd name="connsiteY1086" fmla="*/ 6716663 h 6858000"/>
              <a:gd name="connsiteX1087" fmla="*/ 5986727 w 6569477"/>
              <a:gd name="connsiteY1087" fmla="*/ 3868735 h 6858000"/>
              <a:gd name="connsiteX1088" fmla="*/ 6003597 w 6569477"/>
              <a:gd name="connsiteY1088" fmla="*/ 3548178 h 6858000"/>
              <a:gd name="connsiteX1089" fmla="*/ 6012034 w 6569477"/>
              <a:gd name="connsiteY1089" fmla="*/ 3539742 h 6858000"/>
              <a:gd name="connsiteX1090" fmla="*/ 6012033 w 6569477"/>
              <a:gd name="connsiteY1090" fmla="*/ 3514433 h 6858000"/>
              <a:gd name="connsiteX1091" fmla="*/ 6003597 w 6569477"/>
              <a:gd name="connsiteY1091" fmla="*/ 3506001 h 6858000"/>
              <a:gd name="connsiteX1092" fmla="*/ 6003597 w 6569477"/>
              <a:gd name="connsiteY1092" fmla="*/ 3269799 h 6858000"/>
              <a:gd name="connsiteX1093" fmla="*/ 5952984 w 6569477"/>
              <a:gd name="connsiteY1093" fmla="*/ 2721484 h 6858000"/>
              <a:gd name="connsiteX1094" fmla="*/ 5404662 w 6569477"/>
              <a:gd name="connsiteY1094" fmla="*/ 1051221 h 6858000"/>
              <a:gd name="connsiteX1095" fmla="*/ 4873211 w 6569477"/>
              <a:gd name="connsiteY1095" fmla="*/ 224525 h 6858000"/>
              <a:gd name="connsiteX1096" fmla="*/ 4890083 w 6569477"/>
              <a:gd name="connsiteY1096" fmla="*/ 232961 h 6858000"/>
              <a:gd name="connsiteX1097" fmla="*/ 4797289 w 6569477"/>
              <a:gd name="connsiteY1097" fmla="*/ 114861 h 6858000"/>
              <a:gd name="connsiteX1098" fmla="*/ 4738239 w 6569477"/>
              <a:gd name="connsiteY1098" fmla="*/ 55811 h 6858000"/>
              <a:gd name="connsiteX1099" fmla="*/ 0 w 6569477"/>
              <a:gd name="connsiteY1099" fmla="*/ 0 h 6858000"/>
              <a:gd name="connsiteX1100" fmla="*/ 4229922 w 6569477"/>
              <a:gd name="connsiteY1100" fmla="*/ 0 h 6858000"/>
              <a:gd name="connsiteX1101" fmla="*/ 4372273 w 6569477"/>
              <a:gd name="connsiteY1101" fmla="*/ 157015 h 6858000"/>
              <a:gd name="connsiteX1102" fmla="*/ 4543809 w 6569477"/>
              <a:gd name="connsiteY1102" fmla="*/ 370769 h 6858000"/>
              <a:gd name="connsiteX1103" fmla="*/ 4849592 w 6569477"/>
              <a:gd name="connsiteY1103" fmla="*/ 843375 h 6858000"/>
              <a:gd name="connsiteX1104" fmla="*/ 4914877 w 6569477"/>
              <a:gd name="connsiteY1104" fmla="*/ 967066 h 6858000"/>
              <a:gd name="connsiteX1105" fmla="*/ 4925933 w 6569477"/>
              <a:gd name="connsiteY1105" fmla="*/ 979122 h 6858000"/>
              <a:gd name="connsiteX1106" fmla="*/ 4982878 w 6569477"/>
              <a:gd name="connsiteY1106" fmla="*/ 1068093 h 6858000"/>
              <a:gd name="connsiteX1107" fmla="*/ 4982876 w 6569477"/>
              <a:gd name="connsiteY1107" fmla="*/ 1076527 h 6858000"/>
              <a:gd name="connsiteX1108" fmla="*/ 4982876 w 6569477"/>
              <a:gd name="connsiteY1108" fmla="*/ 1084962 h 6858000"/>
              <a:gd name="connsiteX1109" fmla="*/ 4991312 w 6569477"/>
              <a:gd name="connsiteY1109" fmla="*/ 1084964 h 6858000"/>
              <a:gd name="connsiteX1110" fmla="*/ 5008183 w 6569477"/>
              <a:gd name="connsiteY1110" fmla="*/ 1127139 h 6858000"/>
              <a:gd name="connsiteX1111" fmla="*/ 5008183 w 6569477"/>
              <a:gd name="connsiteY1111" fmla="*/ 1135577 h 6858000"/>
              <a:gd name="connsiteX1112" fmla="*/ 5016618 w 6569477"/>
              <a:gd name="connsiteY1112" fmla="*/ 1144015 h 6858000"/>
              <a:gd name="connsiteX1113" fmla="*/ 5016619 w 6569477"/>
              <a:gd name="connsiteY1113" fmla="*/ 1135576 h 6858000"/>
              <a:gd name="connsiteX1114" fmla="*/ 5075670 w 6569477"/>
              <a:gd name="connsiteY1114" fmla="*/ 1228369 h 6858000"/>
              <a:gd name="connsiteX1115" fmla="*/ 5067232 w 6569477"/>
              <a:gd name="connsiteY1115" fmla="*/ 1228371 h 6858000"/>
              <a:gd name="connsiteX1116" fmla="*/ 5067232 w 6569477"/>
              <a:gd name="connsiteY1116" fmla="*/ 1236805 h 6858000"/>
              <a:gd name="connsiteX1117" fmla="*/ 5075669 w 6569477"/>
              <a:gd name="connsiteY1117" fmla="*/ 1245241 h 6858000"/>
              <a:gd name="connsiteX1118" fmla="*/ 5084105 w 6569477"/>
              <a:gd name="connsiteY1118" fmla="*/ 1245241 h 6858000"/>
              <a:gd name="connsiteX1119" fmla="*/ 5084107 w 6569477"/>
              <a:gd name="connsiteY1119" fmla="*/ 1253677 h 6858000"/>
              <a:gd name="connsiteX1120" fmla="*/ 5100976 w 6569477"/>
              <a:gd name="connsiteY1120" fmla="*/ 1304291 h 6858000"/>
              <a:gd name="connsiteX1121" fmla="*/ 5117847 w 6569477"/>
              <a:gd name="connsiteY1121" fmla="*/ 1312726 h 6858000"/>
              <a:gd name="connsiteX1122" fmla="*/ 5126282 w 6569477"/>
              <a:gd name="connsiteY1122" fmla="*/ 1329598 h 6858000"/>
              <a:gd name="connsiteX1123" fmla="*/ 5117847 w 6569477"/>
              <a:gd name="connsiteY1123" fmla="*/ 1338033 h 6858000"/>
              <a:gd name="connsiteX1124" fmla="*/ 5126283 w 6569477"/>
              <a:gd name="connsiteY1124" fmla="*/ 1346469 h 6858000"/>
              <a:gd name="connsiteX1125" fmla="*/ 5134719 w 6569477"/>
              <a:gd name="connsiteY1125" fmla="*/ 1354905 h 6858000"/>
              <a:gd name="connsiteX1126" fmla="*/ 5176898 w 6569477"/>
              <a:gd name="connsiteY1126" fmla="*/ 1430824 h 6858000"/>
              <a:gd name="connsiteX1127" fmla="*/ 5168461 w 6569477"/>
              <a:gd name="connsiteY1127" fmla="*/ 1397082 h 6858000"/>
              <a:gd name="connsiteX1128" fmla="*/ 5143155 w 6569477"/>
              <a:gd name="connsiteY1128" fmla="*/ 1363341 h 6858000"/>
              <a:gd name="connsiteX1129" fmla="*/ 5143154 w 6569477"/>
              <a:gd name="connsiteY1129" fmla="*/ 1354903 h 6858000"/>
              <a:gd name="connsiteX1130" fmla="*/ 5143155 w 6569477"/>
              <a:gd name="connsiteY1130" fmla="*/ 1346469 h 6858000"/>
              <a:gd name="connsiteX1131" fmla="*/ 5134719 w 6569477"/>
              <a:gd name="connsiteY1131" fmla="*/ 1329598 h 6858000"/>
              <a:gd name="connsiteX1132" fmla="*/ 5092539 w 6569477"/>
              <a:gd name="connsiteY1132" fmla="*/ 1262112 h 6858000"/>
              <a:gd name="connsiteX1133" fmla="*/ 5092540 w 6569477"/>
              <a:gd name="connsiteY1133" fmla="*/ 1245241 h 6858000"/>
              <a:gd name="connsiteX1134" fmla="*/ 5092539 w 6569477"/>
              <a:gd name="connsiteY1134" fmla="*/ 1236803 h 6858000"/>
              <a:gd name="connsiteX1135" fmla="*/ 5092539 w 6569477"/>
              <a:gd name="connsiteY1135" fmla="*/ 1219933 h 6858000"/>
              <a:gd name="connsiteX1136" fmla="*/ 5084107 w 6569477"/>
              <a:gd name="connsiteY1136" fmla="*/ 1219935 h 6858000"/>
              <a:gd name="connsiteX1137" fmla="*/ 5075668 w 6569477"/>
              <a:gd name="connsiteY1137" fmla="*/ 1219935 h 6858000"/>
              <a:gd name="connsiteX1138" fmla="*/ 5050362 w 6569477"/>
              <a:gd name="connsiteY1138" fmla="*/ 1186189 h 6858000"/>
              <a:gd name="connsiteX1139" fmla="*/ 5025055 w 6569477"/>
              <a:gd name="connsiteY1139" fmla="*/ 1135578 h 6858000"/>
              <a:gd name="connsiteX1140" fmla="*/ 5025054 w 6569477"/>
              <a:gd name="connsiteY1140" fmla="*/ 1127141 h 6858000"/>
              <a:gd name="connsiteX1141" fmla="*/ 5025055 w 6569477"/>
              <a:gd name="connsiteY1141" fmla="*/ 1118707 h 6858000"/>
              <a:gd name="connsiteX1142" fmla="*/ 5009238 w 6569477"/>
              <a:gd name="connsiteY1142" fmla="*/ 1101833 h 6858000"/>
              <a:gd name="connsiteX1143" fmla="*/ 5004170 w 6569477"/>
              <a:gd name="connsiteY1143" fmla="*/ 1092826 h 6858000"/>
              <a:gd name="connsiteX1144" fmla="*/ 5008183 w 6569477"/>
              <a:gd name="connsiteY1144" fmla="*/ 1093400 h 6858000"/>
              <a:gd name="connsiteX1145" fmla="*/ 5008182 w 6569477"/>
              <a:gd name="connsiteY1145" fmla="*/ 1084964 h 6858000"/>
              <a:gd name="connsiteX1146" fmla="*/ 4999746 w 6569477"/>
              <a:gd name="connsiteY1146" fmla="*/ 1076527 h 6858000"/>
              <a:gd name="connsiteX1147" fmla="*/ 4991312 w 6569477"/>
              <a:gd name="connsiteY1147" fmla="*/ 1068091 h 6858000"/>
              <a:gd name="connsiteX1148" fmla="*/ 4982876 w 6569477"/>
              <a:gd name="connsiteY1148" fmla="*/ 1042786 h 6858000"/>
              <a:gd name="connsiteX1149" fmla="*/ 4966004 w 6569477"/>
              <a:gd name="connsiteY1149" fmla="*/ 1025912 h 6858000"/>
              <a:gd name="connsiteX1150" fmla="*/ 4982876 w 6569477"/>
              <a:gd name="connsiteY1150" fmla="*/ 1034349 h 6858000"/>
              <a:gd name="connsiteX1151" fmla="*/ 4957571 w 6569477"/>
              <a:gd name="connsiteY1151" fmla="*/ 1009043 h 6858000"/>
              <a:gd name="connsiteX1152" fmla="*/ 4932262 w 6569477"/>
              <a:gd name="connsiteY1152" fmla="*/ 966864 h 6858000"/>
              <a:gd name="connsiteX1153" fmla="*/ 4957569 w 6569477"/>
              <a:gd name="connsiteY1153" fmla="*/ 966864 h 6858000"/>
              <a:gd name="connsiteX1154" fmla="*/ 4923825 w 6569477"/>
              <a:gd name="connsiteY1154" fmla="*/ 933123 h 6858000"/>
              <a:gd name="connsiteX1155" fmla="*/ 4932261 w 6569477"/>
              <a:gd name="connsiteY1155" fmla="*/ 933122 h 6858000"/>
              <a:gd name="connsiteX1156" fmla="*/ 4932262 w 6569477"/>
              <a:gd name="connsiteY1156" fmla="*/ 924686 h 6858000"/>
              <a:gd name="connsiteX1157" fmla="*/ 4923825 w 6569477"/>
              <a:gd name="connsiteY1157" fmla="*/ 916250 h 6858000"/>
              <a:gd name="connsiteX1158" fmla="*/ 4898518 w 6569477"/>
              <a:gd name="connsiteY1158" fmla="*/ 890943 h 6858000"/>
              <a:gd name="connsiteX1159" fmla="*/ 4890083 w 6569477"/>
              <a:gd name="connsiteY1159" fmla="*/ 874073 h 6858000"/>
              <a:gd name="connsiteX1160" fmla="*/ 4881646 w 6569477"/>
              <a:gd name="connsiteY1160" fmla="*/ 865638 h 6858000"/>
              <a:gd name="connsiteX1161" fmla="*/ 4881647 w 6569477"/>
              <a:gd name="connsiteY1161" fmla="*/ 874073 h 6858000"/>
              <a:gd name="connsiteX1162" fmla="*/ 4881647 w 6569477"/>
              <a:gd name="connsiteY1162" fmla="*/ 882507 h 6858000"/>
              <a:gd name="connsiteX1163" fmla="*/ 4839470 w 6569477"/>
              <a:gd name="connsiteY1163" fmla="*/ 815023 h 6858000"/>
              <a:gd name="connsiteX1164" fmla="*/ 4864776 w 6569477"/>
              <a:gd name="connsiteY1164" fmla="*/ 823459 h 6858000"/>
              <a:gd name="connsiteX1165" fmla="*/ 4814160 w 6569477"/>
              <a:gd name="connsiteY1165" fmla="*/ 772843 h 6858000"/>
              <a:gd name="connsiteX1166" fmla="*/ 4771982 w 6569477"/>
              <a:gd name="connsiteY1166" fmla="*/ 705360 h 6858000"/>
              <a:gd name="connsiteX1167" fmla="*/ 4780419 w 6569477"/>
              <a:gd name="connsiteY1167" fmla="*/ 713795 h 6858000"/>
              <a:gd name="connsiteX1168" fmla="*/ 4788853 w 6569477"/>
              <a:gd name="connsiteY1168" fmla="*/ 713795 h 6858000"/>
              <a:gd name="connsiteX1169" fmla="*/ 4797292 w 6569477"/>
              <a:gd name="connsiteY1169" fmla="*/ 713795 h 6858000"/>
              <a:gd name="connsiteX1170" fmla="*/ 4788854 w 6569477"/>
              <a:gd name="connsiteY1170" fmla="*/ 696923 h 6858000"/>
              <a:gd name="connsiteX1171" fmla="*/ 4797290 w 6569477"/>
              <a:gd name="connsiteY1171" fmla="*/ 696923 h 6858000"/>
              <a:gd name="connsiteX1172" fmla="*/ 4805728 w 6569477"/>
              <a:gd name="connsiteY1172" fmla="*/ 705359 h 6858000"/>
              <a:gd name="connsiteX1173" fmla="*/ 4805726 w 6569477"/>
              <a:gd name="connsiteY1173" fmla="*/ 713795 h 6858000"/>
              <a:gd name="connsiteX1174" fmla="*/ 4814160 w 6569477"/>
              <a:gd name="connsiteY1174" fmla="*/ 722229 h 6858000"/>
              <a:gd name="connsiteX1175" fmla="*/ 4822596 w 6569477"/>
              <a:gd name="connsiteY1175" fmla="*/ 730666 h 6858000"/>
              <a:gd name="connsiteX1176" fmla="*/ 4991311 w 6569477"/>
              <a:gd name="connsiteY1176" fmla="*/ 1000607 h 6858000"/>
              <a:gd name="connsiteX1177" fmla="*/ 4991312 w 6569477"/>
              <a:gd name="connsiteY1177" fmla="*/ 1009043 h 6858000"/>
              <a:gd name="connsiteX1178" fmla="*/ 4999746 w 6569477"/>
              <a:gd name="connsiteY1178" fmla="*/ 1017476 h 6858000"/>
              <a:gd name="connsiteX1179" fmla="*/ 5033490 w 6569477"/>
              <a:gd name="connsiteY1179" fmla="*/ 1068093 h 6858000"/>
              <a:gd name="connsiteX1180" fmla="*/ 5041925 w 6569477"/>
              <a:gd name="connsiteY1180" fmla="*/ 1093401 h 6858000"/>
              <a:gd name="connsiteX1181" fmla="*/ 5050362 w 6569477"/>
              <a:gd name="connsiteY1181" fmla="*/ 1101835 h 6858000"/>
              <a:gd name="connsiteX1182" fmla="*/ 5092540 w 6569477"/>
              <a:gd name="connsiteY1182" fmla="*/ 1160885 h 6858000"/>
              <a:gd name="connsiteX1183" fmla="*/ 5100975 w 6569477"/>
              <a:gd name="connsiteY1183" fmla="*/ 1169321 h 6858000"/>
              <a:gd name="connsiteX1184" fmla="*/ 5100976 w 6569477"/>
              <a:gd name="connsiteY1184" fmla="*/ 1194627 h 6858000"/>
              <a:gd name="connsiteX1185" fmla="*/ 5143155 w 6569477"/>
              <a:gd name="connsiteY1185" fmla="*/ 1253676 h 6858000"/>
              <a:gd name="connsiteX1186" fmla="*/ 5151590 w 6569477"/>
              <a:gd name="connsiteY1186" fmla="*/ 1262112 h 6858000"/>
              <a:gd name="connsiteX1187" fmla="*/ 5151590 w 6569477"/>
              <a:gd name="connsiteY1187" fmla="*/ 1270548 h 6858000"/>
              <a:gd name="connsiteX1188" fmla="*/ 5261254 w 6569477"/>
              <a:gd name="connsiteY1188" fmla="*/ 1506748 h 6858000"/>
              <a:gd name="connsiteX1189" fmla="*/ 5278126 w 6569477"/>
              <a:gd name="connsiteY1189" fmla="*/ 1532055 h 6858000"/>
              <a:gd name="connsiteX1190" fmla="*/ 5278128 w 6569477"/>
              <a:gd name="connsiteY1190" fmla="*/ 1557362 h 6858000"/>
              <a:gd name="connsiteX1191" fmla="*/ 5294998 w 6569477"/>
              <a:gd name="connsiteY1191" fmla="*/ 1557362 h 6858000"/>
              <a:gd name="connsiteX1192" fmla="*/ 5303433 w 6569477"/>
              <a:gd name="connsiteY1192" fmla="*/ 1574233 h 6858000"/>
              <a:gd name="connsiteX1193" fmla="*/ 5345614 w 6569477"/>
              <a:gd name="connsiteY1193" fmla="*/ 1692332 h 6858000"/>
              <a:gd name="connsiteX1194" fmla="*/ 5345612 w 6569477"/>
              <a:gd name="connsiteY1194" fmla="*/ 1700767 h 6858000"/>
              <a:gd name="connsiteX1195" fmla="*/ 5345612 w 6569477"/>
              <a:gd name="connsiteY1195" fmla="*/ 1717637 h 6858000"/>
              <a:gd name="connsiteX1196" fmla="*/ 5354048 w 6569477"/>
              <a:gd name="connsiteY1196" fmla="*/ 1717639 h 6858000"/>
              <a:gd name="connsiteX1197" fmla="*/ 5413098 w 6569477"/>
              <a:gd name="connsiteY1197" fmla="*/ 1844173 h 6858000"/>
              <a:gd name="connsiteX1198" fmla="*/ 5480584 w 6569477"/>
              <a:gd name="connsiteY1198" fmla="*/ 2012887 h 6858000"/>
              <a:gd name="connsiteX1199" fmla="*/ 5514328 w 6569477"/>
              <a:gd name="connsiteY1199" fmla="*/ 2105680 h 6858000"/>
              <a:gd name="connsiteX1200" fmla="*/ 5514328 w 6569477"/>
              <a:gd name="connsiteY1200" fmla="*/ 2114117 h 6858000"/>
              <a:gd name="connsiteX1201" fmla="*/ 5514327 w 6569477"/>
              <a:gd name="connsiteY1201" fmla="*/ 2122551 h 6858000"/>
              <a:gd name="connsiteX1202" fmla="*/ 5514328 w 6569477"/>
              <a:gd name="connsiteY1202" fmla="*/ 2130987 h 6858000"/>
              <a:gd name="connsiteX1203" fmla="*/ 5522762 w 6569477"/>
              <a:gd name="connsiteY1203" fmla="*/ 2130987 h 6858000"/>
              <a:gd name="connsiteX1204" fmla="*/ 5539633 w 6569477"/>
              <a:gd name="connsiteY1204" fmla="*/ 2139424 h 6858000"/>
              <a:gd name="connsiteX1205" fmla="*/ 5556503 w 6569477"/>
              <a:gd name="connsiteY1205" fmla="*/ 2198472 h 6858000"/>
              <a:gd name="connsiteX1206" fmla="*/ 5573376 w 6569477"/>
              <a:gd name="connsiteY1206" fmla="*/ 2215344 h 6858000"/>
              <a:gd name="connsiteX1207" fmla="*/ 5531197 w 6569477"/>
              <a:gd name="connsiteY1207" fmla="*/ 2114117 h 6858000"/>
              <a:gd name="connsiteX1208" fmla="*/ 5531198 w 6569477"/>
              <a:gd name="connsiteY1208" fmla="*/ 2097245 h 6858000"/>
              <a:gd name="connsiteX1209" fmla="*/ 5522762 w 6569477"/>
              <a:gd name="connsiteY1209" fmla="*/ 2088808 h 6858000"/>
              <a:gd name="connsiteX1210" fmla="*/ 5480583 w 6569477"/>
              <a:gd name="connsiteY1210" fmla="*/ 1953837 h 6858000"/>
              <a:gd name="connsiteX1211" fmla="*/ 5362484 w 6569477"/>
              <a:gd name="connsiteY1211" fmla="*/ 1641717 h 6858000"/>
              <a:gd name="connsiteX1212" fmla="*/ 5235948 w 6569477"/>
              <a:gd name="connsiteY1212" fmla="*/ 1346470 h 6858000"/>
              <a:gd name="connsiteX1213" fmla="*/ 5210643 w 6569477"/>
              <a:gd name="connsiteY1213" fmla="*/ 1304291 h 6858000"/>
              <a:gd name="connsiteX1214" fmla="*/ 5109412 w 6569477"/>
              <a:gd name="connsiteY1214" fmla="*/ 1093400 h 6858000"/>
              <a:gd name="connsiteX1215" fmla="*/ 5067234 w 6569477"/>
              <a:gd name="connsiteY1215" fmla="*/ 1025914 h 6858000"/>
              <a:gd name="connsiteX1216" fmla="*/ 4974440 w 6569477"/>
              <a:gd name="connsiteY1216" fmla="*/ 882507 h 6858000"/>
              <a:gd name="connsiteX1217" fmla="*/ 4814162 w 6569477"/>
              <a:gd name="connsiteY1217" fmla="*/ 637873 h 6858000"/>
              <a:gd name="connsiteX1218" fmla="*/ 4771983 w 6569477"/>
              <a:gd name="connsiteY1218" fmla="*/ 595695 h 6858000"/>
              <a:gd name="connsiteX1219" fmla="*/ 4729804 w 6569477"/>
              <a:gd name="connsiteY1219" fmla="*/ 519774 h 6858000"/>
              <a:gd name="connsiteX1220" fmla="*/ 4712933 w 6569477"/>
              <a:gd name="connsiteY1220" fmla="*/ 511338 h 6858000"/>
              <a:gd name="connsiteX1221" fmla="*/ 4628576 w 6569477"/>
              <a:gd name="connsiteY1221" fmla="*/ 393238 h 6858000"/>
              <a:gd name="connsiteX1222" fmla="*/ 4594833 w 6569477"/>
              <a:gd name="connsiteY1222" fmla="*/ 376368 h 6858000"/>
              <a:gd name="connsiteX1223" fmla="*/ 4577960 w 6569477"/>
              <a:gd name="connsiteY1223" fmla="*/ 342623 h 6858000"/>
              <a:gd name="connsiteX1224" fmla="*/ 4324890 w 6569477"/>
              <a:gd name="connsiteY1224" fmla="*/ 72683 h 6858000"/>
              <a:gd name="connsiteX1225" fmla="*/ 4273221 w 6569477"/>
              <a:gd name="connsiteY1225" fmla="*/ 16797 h 6858000"/>
              <a:gd name="connsiteX1226" fmla="*/ 4257562 w 6569477"/>
              <a:gd name="connsiteY1226" fmla="*/ 0 h 6858000"/>
              <a:gd name="connsiteX1227" fmla="*/ 4303981 w 6569477"/>
              <a:gd name="connsiteY1227" fmla="*/ 0 h 6858000"/>
              <a:gd name="connsiteX1228" fmla="*/ 4319485 w 6569477"/>
              <a:gd name="connsiteY1228" fmla="*/ 14161 h 6858000"/>
              <a:gd name="connsiteX1229" fmla="*/ 4341761 w 6569477"/>
              <a:gd name="connsiteY1229" fmla="*/ 38940 h 6858000"/>
              <a:gd name="connsiteX1230" fmla="*/ 4333323 w 6569477"/>
              <a:gd name="connsiteY1230" fmla="*/ 38940 h 6858000"/>
              <a:gd name="connsiteX1231" fmla="*/ 4341761 w 6569477"/>
              <a:gd name="connsiteY1231" fmla="*/ 47377 h 6858000"/>
              <a:gd name="connsiteX1232" fmla="*/ 4316454 w 6569477"/>
              <a:gd name="connsiteY1232" fmla="*/ 38940 h 6858000"/>
              <a:gd name="connsiteX1233" fmla="*/ 4358630 w 6569477"/>
              <a:gd name="connsiteY1233" fmla="*/ 64247 h 6858000"/>
              <a:gd name="connsiteX1234" fmla="*/ 4367067 w 6569477"/>
              <a:gd name="connsiteY1234" fmla="*/ 81121 h 6858000"/>
              <a:gd name="connsiteX1235" fmla="*/ 4375504 w 6569477"/>
              <a:gd name="connsiteY1235" fmla="*/ 89556 h 6858000"/>
              <a:gd name="connsiteX1236" fmla="*/ 4383940 w 6569477"/>
              <a:gd name="connsiteY1236" fmla="*/ 81120 h 6858000"/>
              <a:gd name="connsiteX1237" fmla="*/ 4434553 w 6569477"/>
              <a:gd name="connsiteY1237" fmla="*/ 131733 h 6858000"/>
              <a:gd name="connsiteX1238" fmla="*/ 4442990 w 6569477"/>
              <a:gd name="connsiteY1238" fmla="*/ 140168 h 6858000"/>
              <a:gd name="connsiteX1239" fmla="*/ 4451426 w 6569477"/>
              <a:gd name="connsiteY1239" fmla="*/ 140168 h 6858000"/>
              <a:gd name="connsiteX1240" fmla="*/ 4611704 w 6569477"/>
              <a:gd name="connsiteY1240" fmla="*/ 300447 h 6858000"/>
              <a:gd name="connsiteX1241" fmla="*/ 4620140 w 6569477"/>
              <a:gd name="connsiteY1241" fmla="*/ 325755 h 6858000"/>
              <a:gd name="connsiteX1242" fmla="*/ 4637011 w 6569477"/>
              <a:gd name="connsiteY1242" fmla="*/ 334188 h 6858000"/>
              <a:gd name="connsiteX1243" fmla="*/ 4755110 w 6569477"/>
              <a:gd name="connsiteY1243" fmla="*/ 477595 h 6858000"/>
              <a:gd name="connsiteX1244" fmla="*/ 4873211 w 6569477"/>
              <a:gd name="connsiteY1244" fmla="*/ 629438 h 6858000"/>
              <a:gd name="connsiteX1245" fmla="*/ 4881646 w 6569477"/>
              <a:gd name="connsiteY1245" fmla="*/ 654745 h 6858000"/>
              <a:gd name="connsiteX1246" fmla="*/ 4890082 w 6569477"/>
              <a:gd name="connsiteY1246" fmla="*/ 646309 h 6858000"/>
              <a:gd name="connsiteX1247" fmla="*/ 4949133 w 6569477"/>
              <a:gd name="connsiteY1247" fmla="*/ 739102 h 6858000"/>
              <a:gd name="connsiteX1248" fmla="*/ 4991312 w 6569477"/>
              <a:gd name="connsiteY1248" fmla="*/ 798150 h 6858000"/>
              <a:gd name="connsiteX1249" fmla="*/ 5058797 w 6569477"/>
              <a:gd name="connsiteY1249" fmla="*/ 899380 h 6858000"/>
              <a:gd name="connsiteX1250" fmla="*/ 5143155 w 6569477"/>
              <a:gd name="connsiteY1250" fmla="*/ 1034350 h 6858000"/>
              <a:gd name="connsiteX1251" fmla="*/ 5143154 w 6569477"/>
              <a:gd name="connsiteY1251" fmla="*/ 1051222 h 6858000"/>
              <a:gd name="connsiteX1252" fmla="*/ 5227512 w 6569477"/>
              <a:gd name="connsiteY1252" fmla="*/ 1203064 h 6858000"/>
              <a:gd name="connsiteX1253" fmla="*/ 5244383 w 6569477"/>
              <a:gd name="connsiteY1253" fmla="*/ 1219935 h 6858000"/>
              <a:gd name="connsiteX1254" fmla="*/ 5278126 w 6569477"/>
              <a:gd name="connsiteY1254" fmla="*/ 1295855 h 6858000"/>
              <a:gd name="connsiteX1255" fmla="*/ 5311869 w 6569477"/>
              <a:gd name="connsiteY1255" fmla="*/ 1338033 h 6858000"/>
              <a:gd name="connsiteX1256" fmla="*/ 5379354 w 6569477"/>
              <a:gd name="connsiteY1256" fmla="*/ 1523620 h 6858000"/>
              <a:gd name="connsiteX1257" fmla="*/ 5480584 w 6569477"/>
              <a:gd name="connsiteY1257" fmla="*/ 1768253 h 6858000"/>
              <a:gd name="connsiteX1258" fmla="*/ 5514328 w 6569477"/>
              <a:gd name="connsiteY1258" fmla="*/ 1835738 h 6858000"/>
              <a:gd name="connsiteX1259" fmla="*/ 5505890 w 6569477"/>
              <a:gd name="connsiteY1259" fmla="*/ 1827301 h 6858000"/>
              <a:gd name="connsiteX1260" fmla="*/ 5539634 w 6569477"/>
              <a:gd name="connsiteY1260" fmla="*/ 1920094 h 6858000"/>
              <a:gd name="connsiteX1261" fmla="*/ 5539634 w 6569477"/>
              <a:gd name="connsiteY1261" fmla="*/ 1945401 h 6858000"/>
              <a:gd name="connsiteX1262" fmla="*/ 5623989 w 6569477"/>
              <a:gd name="connsiteY1262" fmla="*/ 2215343 h 6858000"/>
              <a:gd name="connsiteX1263" fmla="*/ 5615554 w 6569477"/>
              <a:gd name="connsiteY1263" fmla="*/ 2215342 h 6858000"/>
              <a:gd name="connsiteX1264" fmla="*/ 5615555 w 6569477"/>
              <a:gd name="connsiteY1264" fmla="*/ 2223779 h 6858000"/>
              <a:gd name="connsiteX1265" fmla="*/ 5623988 w 6569477"/>
              <a:gd name="connsiteY1265" fmla="*/ 2232216 h 6858000"/>
              <a:gd name="connsiteX1266" fmla="*/ 5649298 w 6569477"/>
              <a:gd name="connsiteY1266" fmla="*/ 2325008 h 6858000"/>
              <a:gd name="connsiteX1267" fmla="*/ 5649298 w 6569477"/>
              <a:gd name="connsiteY1267" fmla="*/ 2333444 h 6858000"/>
              <a:gd name="connsiteX1268" fmla="*/ 5649298 w 6569477"/>
              <a:gd name="connsiteY1268" fmla="*/ 2341878 h 6858000"/>
              <a:gd name="connsiteX1269" fmla="*/ 5657733 w 6569477"/>
              <a:gd name="connsiteY1269" fmla="*/ 2341879 h 6858000"/>
              <a:gd name="connsiteX1270" fmla="*/ 5657733 w 6569477"/>
              <a:gd name="connsiteY1270" fmla="*/ 2333443 h 6858000"/>
              <a:gd name="connsiteX1271" fmla="*/ 5666169 w 6569477"/>
              <a:gd name="connsiteY1271" fmla="*/ 2367185 h 6858000"/>
              <a:gd name="connsiteX1272" fmla="*/ 5683040 w 6569477"/>
              <a:gd name="connsiteY1272" fmla="*/ 2367183 h 6858000"/>
              <a:gd name="connsiteX1273" fmla="*/ 5674605 w 6569477"/>
              <a:gd name="connsiteY1273" fmla="*/ 2341878 h 6858000"/>
              <a:gd name="connsiteX1274" fmla="*/ 5683040 w 6569477"/>
              <a:gd name="connsiteY1274" fmla="*/ 2341879 h 6858000"/>
              <a:gd name="connsiteX1275" fmla="*/ 5649298 w 6569477"/>
              <a:gd name="connsiteY1275" fmla="*/ 2274394 h 6858000"/>
              <a:gd name="connsiteX1276" fmla="*/ 5649298 w 6569477"/>
              <a:gd name="connsiteY1276" fmla="*/ 2257524 h 6858000"/>
              <a:gd name="connsiteX1277" fmla="*/ 5649298 w 6569477"/>
              <a:gd name="connsiteY1277" fmla="*/ 2249087 h 6858000"/>
              <a:gd name="connsiteX1278" fmla="*/ 5649297 w 6569477"/>
              <a:gd name="connsiteY1278" fmla="*/ 2240649 h 6858000"/>
              <a:gd name="connsiteX1279" fmla="*/ 5640860 w 6569477"/>
              <a:gd name="connsiteY1279" fmla="*/ 2240651 h 6858000"/>
              <a:gd name="connsiteX1280" fmla="*/ 5640862 w 6569477"/>
              <a:gd name="connsiteY1280" fmla="*/ 2223779 h 6858000"/>
              <a:gd name="connsiteX1281" fmla="*/ 5657734 w 6569477"/>
              <a:gd name="connsiteY1281" fmla="*/ 2232217 h 6858000"/>
              <a:gd name="connsiteX1282" fmla="*/ 5649298 w 6569477"/>
              <a:gd name="connsiteY1282" fmla="*/ 2206908 h 6858000"/>
              <a:gd name="connsiteX1283" fmla="*/ 5649298 w 6569477"/>
              <a:gd name="connsiteY1283" fmla="*/ 2198470 h 6858000"/>
              <a:gd name="connsiteX1284" fmla="*/ 5649297 w 6569477"/>
              <a:gd name="connsiteY1284" fmla="*/ 2190035 h 6858000"/>
              <a:gd name="connsiteX1285" fmla="*/ 5649298 w 6569477"/>
              <a:gd name="connsiteY1285" fmla="*/ 2181601 h 6858000"/>
              <a:gd name="connsiteX1286" fmla="*/ 5640859 w 6569477"/>
              <a:gd name="connsiteY1286" fmla="*/ 2147859 h 6858000"/>
              <a:gd name="connsiteX1287" fmla="*/ 5632426 w 6569477"/>
              <a:gd name="connsiteY1287" fmla="*/ 2139423 h 6858000"/>
              <a:gd name="connsiteX1288" fmla="*/ 5607121 w 6569477"/>
              <a:gd name="connsiteY1288" fmla="*/ 2055067 h 6858000"/>
              <a:gd name="connsiteX1289" fmla="*/ 5607118 w 6569477"/>
              <a:gd name="connsiteY1289" fmla="*/ 2038194 h 6858000"/>
              <a:gd name="connsiteX1290" fmla="*/ 5598684 w 6569477"/>
              <a:gd name="connsiteY1290" fmla="*/ 2038192 h 6858000"/>
              <a:gd name="connsiteX1291" fmla="*/ 5573377 w 6569477"/>
              <a:gd name="connsiteY1291" fmla="*/ 1962273 h 6858000"/>
              <a:gd name="connsiteX1292" fmla="*/ 5564941 w 6569477"/>
              <a:gd name="connsiteY1292" fmla="*/ 1962273 h 6858000"/>
              <a:gd name="connsiteX1293" fmla="*/ 5564941 w 6569477"/>
              <a:gd name="connsiteY1293" fmla="*/ 1953837 h 6858000"/>
              <a:gd name="connsiteX1294" fmla="*/ 5573376 w 6569477"/>
              <a:gd name="connsiteY1294" fmla="*/ 1953838 h 6858000"/>
              <a:gd name="connsiteX1295" fmla="*/ 5573377 w 6569477"/>
              <a:gd name="connsiteY1295" fmla="*/ 1945401 h 6858000"/>
              <a:gd name="connsiteX1296" fmla="*/ 5564941 w 6569477"/>
              <a:gd name="connsiteY1296" fmla="*/ 1936967 h 6858000"/>
              <a:gd name="connsiteX1297" fmla="*/ 5489019 w 6569477"/>
              <a:gd name="connsiteY1297" fmla="*/ 1700769 h 6858000"/>
              <a:gd name="connsiteX1298" fmla="*/ 5472148 w 6569477"/>
              <a:gd name="connsiteY1298" fmla="*/ 1633282 h 6858000"/>
              <a:gd name="connsiteX1299" fmla="*/ 5446841 w 6569477"/>
              <a:gd name="connsiteY1299" fmla="*/ 1591103 h 6858000"/>
              <a:gd name="connsiteX1300" fmla="*/ 5413098 w 6569477"/>
              <a:gd name="connsiteY1300" fmla="*/ 1523619 h 6858000"/>
              <a:gd name="connsiteX1301" fmla="*/ 5176900 w 6569477"/>
              <a:gd name="connsiteY1301" fmla="*/ 1034350 h 6858000"/>
              <a:gd name="connsiteX1302" fmla="*/ 5185333 w 6569477"/>
              <a:gd name="connsiteY1302" fmla="*/ 1017477 h 6858000"/>
              <a:gd name="connsiteX1303" fmla="*/ 5185335 w 6569477"/>
              <a:gd name="connsiteY1303" fmla="*/ 1025912 h 6858000"/>
              <a:gd name="connsiteX1304" fmla="*/ 5193769 w 6569477"/>
              <a:gd name="connsiteY1304" fmla="*/ 1025914 h 6858000"/>
              <a:gd name="connsiteX1305" fmla="*/ 5185332 w 6569477"/>
              <a:gd name="connsiteY1305" fmla="*/ 1009044 h 6858000"/>
              <a:gd name="connsiteX1306" fmla="*/ 5185332 w 6569477"/>
              <a:gd name="connsiteY1306" fmla="*/ 983737 h 6858000"/>
              <a:gd name="connsiteX1307" fmla="*/ 5151590 w 6569477"/>
              <a:gd name="connsiteY1307" fmla="*/ 958427 h 6858000"/>
              <a:gd name="connsiteX1308" fmla="*/ 5151589 w 6569477"/>
              <a:gd name="connsiteY1308" fmla="*/ 949995 h 6858000"/>
              <a:gd name="connsiteX1309" fmla="*/ 5143155 w 6569477"/>
              <a:gd name="connsiteY1309" fmla="*/ 941557 h 6858000"/>
              <a:gd name="connsiteX1310" fmla="*/ 5143155 w 6569477"/>
              <a:gd name="connsiteY1310" fmla="*/ 933122 h 6858000"/>
              <a:gd name="connsiteX1311" fmla="*/ 5134718 w 6569477"/>
              <a:gd name="connsiteY1311" fmla="*/ 933123 h 6858000"/>
              <a:gd name="connsiteX1312" fmla="*/ 5126283 w 6569477"/>
              <a:gd name="connsiteY1312" fmla="*/ 916250 h 6858000"/>
              <a:gd name="connsiteX1313" fmla="*/ 5109414 w 6569477"/>
              <a:gd name="connsiteY1313" fmla="*/ 874074 h 6858000"/>
              <a:gd name="connsiteX1314" fmla="*/ 5117847 w 6569477"/>
              <a:gd name="connsiteY1314" fmla="*/ 874073 h 6858000"/>
              <a:gd name="connsiteX1315" fmla="*/ 5126285 w 6569477"/>
              <a:gd name="connsiteY1315" fmla="*/ 882507 h 6858000"/>
              <a:gd name="connsiteX1316" fmla="*/ 5117848 w 6569477"/>
              <a:gd name="connsiteY1316" fmla="*/ 865636 h 6858000"/>
              <a:gd name="connsiteX1317" fmla="*/ 5109412 w 6569477"/>
              <a:gd name="connsiteY1317" fmla="*/ 857200 h 6858000"/>
              <a:gd name="connsiteX1318" fmla="*/ 5084104 w 6569477"/>
              <a:gd name="connsiteY1318" fmla="*/ 823460 h 6858000"/>
              <a:gd name="connsiteX1319" fmla="*/ 5084105 w 6569477"/>
              <a:gd name="connsiteY1319" fmla="*/ 815023 h 6858000"/>
              <a:gd name="connsiteX1320" fmla="*/ 5075670 w 6569477"/>
              <a:gd name="connsiteY1320" fmla="*/ 798150 h 6858000"/>
              <a:gd name="connsiteX1321" fmla="*/ 5067233 w 6569477"/>
              <a:gd name="connsiteY1321" fmla="*/ 798150 h 6858000"/>
              <a:gd name="connsiteX1322" fmla="*/ 5067232 w 6569477"/>
              <a:gd name="connsiteY1322" fmla="*/ 806587 h 6858000"/>
              <a:gd name="connsiteX1323" fmla="*/ 5058798 w 6569477"/>
              <a:gd name="connsiteY1323" fmla="*/ 781279 h 6858000"/>
              <a:gd name="connsiteX1324" fmla="*/ 5041925 w 6569477"/>
              <a:gd name="connsiteY1324" fmla="*/ 781279 h 6858000"/>
              <a:gd name="connsiteX1325" fmla="*/ 5041926 w 6569477"/>
              <a:gd name="connsiteY1325" fmla="*/ 764409 h 6858000"/>
              <a:gd name="connsiteX1326" fmla="*/ 5033489 w 6569477"/>
              <a:gd name="connsiteY1326" fmla="*/ 755973 h 6858000"/>
              <a:gd name="connsiteX1327" fmla="*/ 5033489 w 6569477"/>
              <a:gd name="connsiteY1327" fmla="*/ 747536 h 6858000"/>
              <a:gd name="connsiteX1328" fmla="*/ 5025055 w 6569477"/>
              <a:gd name="connsiteY1328" fmla="*/ 747536 h 6858000"/>
              <a:gd name="connsiteX1329" fmla="*/ 5025055 w 6569477"/>
              <a:gd name="connsiteY1329" fmla="*/ 755973 h 6858000"/>
              <a:gd name="connsiteX1330" fmla="*/ 4957570 w 6569477"/>
              <a:gd name="connsiteY1330" fmla="*/ 663182 h 6858000"/>
              <a:gd name="connsiteX1331" fmla="*/ 4949133 w 6569477"/>
              <a:gd name="connsiteY1331" fmla="*/ 646309 h 6858000"/>
              <a:gd name="connsiteX1332" fmla="*/ 4932264 w 6569477"/>
              <a:gd name="connsiteY1332" fmla="*/ 637873 h 6858000"/>
              <a:gd name="connsiteX1333" fmla="*/ 4932262 w 6569477"/>
              <a:gd name="connsiteY1333" fmla="*/ 644497 h 6858000"/>
              <a:gd name="connsiteX1334" fmla="*/ 4910645 w 6569477"/>
              <a:gd name="connsiteY1334" fmla="*/ 618234 h 6858000"/>
              <a:gd name="connsiteX1335" fmla="*/ 4839468 w 6569477"/>
              <a:gd name="connsiteY1335" fmla="*/ 519774 h 6858000"/>
              <a:gd name="connsiteX1336" fmla="*/ 4797289 w 6569477"/>
              <a:gd name="connsiteY1336" fmla="*/ 494466 h 6858000"/>
              <a:gd name="connsiteX1337" fmla="*/ 4797289 w 6569477"/>
              <a:gd name="connsiteY1337" fmla="*/ 469162 h 6858000"/>
              <a:gd name="connsiteX1338" fmla="*/ 4755109 w 6569477"/>
              <a:gd name="connsiteY1338" fmla="*/ 418545 h 6858000"/>
              <a:gd name="connsiteX1339" fmla="*/ 4721368 w 6569477"/>
              <a:gd name="connsiteY1339" fmla="*/ 401675 h 6858000"/>
              <a:gd name="connsiteX1340" fmla="*/ 4696060 w 6569477"/>
              <a:gd name="connsiteY1340" fmla="*/ 359495 h 6858000"/>
              <a:gd name="connsiteX1341" fmla="*/ 4704496 w 6569477"/>
              <a:gd name="connsiteY1341" fmla="*/ 359495 h 6858000"/>
              <a:gd name="connsiteX1342" fmla="*/ 4721369 w 6569477"/>
              <a:gd name="connsiteY1342" fmla="*/ 367932 h 6858000"/>
              <a:gd name="connsiteX1343" fmla="*/ 4712933 w 6569477"/>
              <a:gd name="connsiteY1343" fmla="*/ 351061 h 6858000"/>
              <a:gd name="connsiteX1344" fmla="*/ 4704497 w 6569477"/>
              <a:gd name="connsiteY1344" fmla="*/ 342625 h 6858000"/>
              <a:gd name="connsiteX1345" fmla="*/ 4729804 w 6569477"/>
              <a:gd name="connsiteY1345" fmla="*/ 359495 h 6858000"/>
              <a:gd name="connsiteX1346" fmla="*/ 4696060 w 6569477"/>
              <a:gd name="connsiteY1346" fmla="*/ 325754 h 6858000"/>
              <a:gd name="connsiteX1347" fmla="*/ 4687626 w 6569477"/>
              <a:gd name="connsiteY1347" fmla="*/ 317318 h 6858000"/>
              <a:gd name="connsiteX1348" fmla="*/ 4662317 w 6569477"/>
              <a:gd name="connsiteY1348" fmla="*/ 300447 h 6858000"/>
              <a:gd name="connsiteX1349" fmla="*/ 4670754 w 6569477"/>
              <a:gd name="connsiteY1349" fmla="*/ 317320 h 6858000"/>
              <a:gd name="connsiteX1350" fmla="*/ 4670753 w 6569477"/>
              <a:gd name="connsiteY1350" fmla="*/ 325755 h 6858000"/>
              <a:gd name="connsiteX1351" fmla="*/ 4645447 w 6569477"/>
              <a:gd name="connsiteY1351" fmla="*/ 300448 h 6858000"/>
              <a:gd name="connsiteX1352" fmla="*/ 4653882 w 6569477"/>
              <a:gd name="connsiteY1352" fmla="*/ 334188 h 6858000"/>
              <a:gd name="connsiteX1353" fmla="*/ 4620140 w 6569477"/>
              <a:gd name="connsiteY1353" fmla="*/ 275141 h 6858000"/>
              <a:gd name="connsiteX1354" fmla="*/ 4628578 w 6569477"/>
              <a:gd name="connsiteY1354" fmla="*/ 283575 h 6858000"/>
              <a:gd name="connsiteX1355" fmla="*/ 4645446 w 6569477"/>
              <a:gd name="connsiteY1355" fmla="*/ 283575 h 6858000"/>
              <a:gd name="connsiteX1356" fmla="*/ 4628576 w 6569477"/>
              <a:gd name="connsiteY1356" fmla="*/ 266706 h 6858000"/>
              <a:gd name="connsiteX1357" fmla="*/ 4628576 w 6569477"/>
              <a:gd name="connsiteY1357" fmla="*/ 258268 h 6858000"/>
              <a:gd name="connsiteX1358" fmla="*/ 4628578 w 6569477"/>
              <a:gd name="connsiteY1358" fmla="*/ 249831 h 6858000"/>
              <a:gd name="connsiteX1359" fmla="*/ 4637010 w 6569477"/>
              <a:gd name="connsiteY1359" fmla="*/ 249831 h 6858000"/>
              <a:gd name="connsiteX1360" fmla="*/ 4620140 w 6569477"/>
              <a:gd name="connsiteY1360" fmla="*/ 241397 h 6858000"/>
              <a:gd name="connsiteX1361" fmla="*/ 4611704 w 6569477"/>
              <a:gd name="connsiteY1361" fmla="*/ 232961 h 6858000"/>
              <a:gd name="connsiteX1362" fmla="*/ 4594835 w 6569477"/>
              <a:gd name="connsiteY1362" fmla="*/ 199218 h 6858000"/>
              <a:gd name="connsiteX1363" fmla="*/ 4603267 w 6569477"/>
              <a:gd name="connsiteY1363" fmla="*/ 207654 h 6858000"/>
              <a:gd name="connsiteX1364" fmla="*/ 4620140 w 6569477"/>
              <a:gd name="connsiteY1364" fmla="*/ 216090 h 6858000"/>
              <a:gd name="connsiteX1365" fmla="*/ 4603267 w 6569477"/>
              <a:gd name="connsiteY1365" fmla="*/ 190783 h 6858000"/>
              <a:gd name="connsiteX1366" fmla="*/ 4594832 w 6569477"/>
              <a:gd name="connsiteY1366" fmla="*/ 182347 h 6858000"/>
              <a:gd name="connsiteX1367" fmla="*/ 4586397 w 6569477"/>
              <a:gd name="connsiteY1367" fmla="*/ 173911 h 6858000"/>
              <a:gd name="connsiteX1368" fmla="*/ 4569526 w 6569477"/>
              <a:gd name="connsiteY1368" fmla="*/ 173913 h 6858000"/>
              <a:gd name="connsiteX1369" fmla="*/ 4577960 w 6569477"/>
              <a:gd name="connsiteY1369" fmla="*/ 190784 h 6858000"/>
              <a:gd name="connsiteX1370" fmla="*/ 4586396 w 6569477"/>
              <a:gd name="connsiteY1370" fmla="*/ 190783 h 6858000"/>
              <a:gd name="connsiteX1371" fmla="*/ 4594835 w 6569477"/>
              <a:gd name="connsiteY1371" fmla="*/ 199218 h 6858000"/>
              <a:gd name="connsiteX1372" fmla="*/ 4603267 w 6569477"/>
              <a:gd name="connsiteY1372" fmla="*/ 232961 h 6858000"/>
              <a:gd name="connsiteX1373" fmla="*/ 4594833 w 6569477"/>
              <a:gd name="connsiteY1373" fmla="*/ 224525 h 6858000"/>
              <a:gd name="connsiteX1374" fmla="*/ 4594835 w 6569477"/>
              <a:gd name="connsiteY1374" fmla="*/ 232961 h 6858000"/>
              <a:gd name="connsiteX1375" fmla="*/ 4594833 w 6569477"/>
              <a:gd name="connsiteY1375" fmla="*/ 241395 h 6858000"/>
              <a:gd name="connsiteX1376" fmla="*/ 4603266 w 6569477"/>
              <a:gd name="connsiteY1376" fmla="*/ 241396 h 6858000"/>
              <a:gd name="connsiteX1377" fmla="*/ 4611704 w 6569477"/>
              <a:gd name="connsiteY1377" fmla="*/ 249833 h 6858000"/>
              <a:gd name="connsiteX1378" fmla="*/ 4603267 w 6569477"/>
              <a:gd name="connsiteY1378" fmla="*/ 249831 h 6858000"/>
              <a:gd name="connsiteX1379" fmla="*/ 4611704 w 6569477"/>
              <a:gd name="connsiteY1379" fmla="*/ 258268 h 6858000"/>
              <a:gd name="connsiteX1380" fmla="*/ 4611703 w 6569477"/>
              <a:gd name="connsiteY1380" fmla="*/ 266704 h 6858000"/>
              <a:gd name="connsiteX1381" fmla="*/ 4552654 w 6569477"/>
              <a:gd name="connsiteY1381" fmla="*/ 207654 h 6858000"/>
              <a:gd name="connsiteX1382" fmla="*/ 4561090 w 6569477"/>
              <a:gd name="connsiteY1382" fmla="*/ 207654 h 6858000"/>
              <a:gd name="connsiteX1383" fmla="*/ 4569525 w 6569477"/>
              <a:gd name="connsiteY1383" fmla="*/ 207654 h 6858000"/>
              <a:gd name="connsiteX1384" fmla="*/ 4561090 w 6569477"/>
              <a:gd name="connsiteY1384" fmla="*/ 199218 h 6858000"/>
              <a:gd name="connsiteX1385" fmla="*/ 4552654 w 6569477"/>
              <a:gd name="connsiteY1385" fmla="*/ 199219 h 6858000"/>
              <a:gd name="connsiteX1386" fmla="*/ 4544217 w 6569477"/>
              <a:gd name="connsiteY1386" fmla="*/ 190783 h 6858000"/>
              <a:gd name="connsiteX1387" fmla="*/ 4527347 w 6569477"/>
              <a:gd name="connsiteY1387" fmla="*/ 157040 h 6858000"/>
              <a:gd name="connsiteX1388" fmla="*/ 4527346 w 6569477"/>
              <a:gd name="connsiteY1388" fmla="*/ 148604 h 6858000"/>
              <a:gd name="connsiteX1389" fmla="*/ 4518910 w 6569477"/>
              <a:gd name="connsiteY1389" fmla="*/ 140168 h 6858000"/>
              <a:gd name="connsiteX1390" fmla="*/ 4510474 w 6569477"/>
              <a:gd name="connsiteY1390" fmla="*/ 140168 h 6858000"/>
              <a:gd name="connsiteX1391" fmla="*/ 4510474 w 6569477"/>
              <a:gd name="connsiteY1391" fmla="*/ 148604 h 6858000"/>
              <a:gd name="connsiteX1392" fmla="*/ 4476732 w 6569477"/>
              <a:gd name="connsiteY1392" fmla="*/ 106427 h 6858000"/>
              <a:gd name="connsiteX1393" fmla="*/ 4468297 w 6569477"/>
              <a:gd name="connsiteY1393" fmla="*/ 97990 h 6858000"/>
              <a:gd name="connsiteX1394" fmla="*/ 4459861 w 6569477"/>
              <a:gd name="connsiteY1394" fmla="*/ 97990 h 6858000"/>
              <a:gd name="connsiteX1395" fmla="*/ 4459861 w 6569477"/>
              <a:gd name="connsiteY1395" fmla="*/ 106428 h 6858000"/>
              <a:gd name="connsiteX1396" fmla="*/ 4426117 w 6569477"/>
              <a:gd name="connsiteY1396" fmla="*/ 89554 h 6858000"/>
              <a:gd name="connsiteX1397" fmla="*/ 4388156 w 6569477"/>
              <a:gd name="connsiteY1397" fmla="*/ 29450 h 6858000"/>
              <a:gd name="connsiteX1398" fmla="*/ 4360109 w 6569477"/>
              <a:gd name="connsiteY1398" fmla="*/ 0 h 6858000"/>
              <a:gd name="connsiteX1399" fmla="*/ 4638592 w 6569477"/>
              <a:gd name="connsiteY1399" fmla="*/ 0 h 6858000"/>
              <a:gd name="connsiteX1400" fmla="*/ 4699158 w 6569477"/>
              <a:gd name="connsiteY1400" fmla="*/ 62995 h 6858000"/>
              <a:gd name="connsiteX1401" fmla="*/ 5404662 w 6569477"/>
              <a:gd name="connsiteY1401" fmla="*/ 1051221 h 6858000"/>
              <a:gd name="connsiteX1402" fmla="*/ 5938418 w 6569477"/>
              <a:gd name="connsiteY1402" fmla="*/ 2935851 h 6858000"/>
              <a:gd name="connsiteX1403" fmla="*/ 5947253 w 6569477"/>
              <a:gd name="connsiteY1403" fmla="*/ 3112842 h 6858000"/>
              <a:gd name="connsiteX1404" fmla="*/ 5951125 w 6569477"/>
              <a:gd name="connsiteY1404" fmla="*/ 3133338 h 6858000"/>
              <a:gd name="connsiteX1405" fmla="*/ 5950868 w 6569477"/>
              <a:gd name="connsiteY1405" fmla="*/ 3126941 h 6858000"/>
              <a:gd name="connsiteX1406" fmla="*/ 5953938 w 6569477"/>
              <a:gd name="connsiteY1406" fmla="*/ 3123616 h 6858000"/>
              <a:gd name="connsiteX1407" fmla="*/ 5954453 w 6569477"/>
              <a:gd name="connsiteY1407" fmla="*/ 3136408 h 6858000"/>
              <a:gd name="connsiteX1408" fmla="*/ 5957779 w 6569477"/>
              <a:gd name="connsiteY1408" fmla="*/ 3139480 h 6858000"/>
              <a:gd name="connsiteX1409" fmla="*/ 5954710 w 6569477"/>
              <a:gd name="connsiteY1409" fmla="*/ 3142804 h 6858000"/>
              <a:gd name="connsiteX1410" fmla="*/ 5960116 w 6569477"/>
              <a:gd name="connsiteY1410" fmla="*/ 3277128 h 6858000"/>
              <a:gd name="connsiteX1411" fmla="*/ 5972174 w 6569477"/>
              <a:gd name="connsiteY1411" fmla="*/ 3417593 h 6858000"/>
              <a:gd name="connsiteX1412" fmla="*/ 5962709 w 6569477"/>
              <a:gd name="connsiteY1412" fmla="*/ 3421173 h 6858000"/>
              <a:gd name="connsiteX1413" fmla="*/ 5968094 w 6569477"/>
              <a:gd name="connsiteY1413" fmla="*/ 3475415 h 6858000"/>
              <a:gd name="connsiteX1414" fmla="*/ 5964787 w 6569477"/>
              <a:gd name="connsiteY1414" fmla="*/ 3552426 h 6858000"/>
              <a:gd name="connsiteX1415" fmla="*/ 5951498 w 6569477"/>
              <a:gd name="connsiteY1415" fmla="*/ 3620225 h 6858000"/>
              <a:gd name="connsiteX1416" fmla="*/ 5941518 w 6569477"/>
              <a:gd name="connsiteY1416" fmla="*/ 3611013 h 6858000"/>
              <a:gd name="connsiteX1417" fmla="*/ 5933358 w 6569477"/>
              <a:gd name="connsiteY1417" fmla="*/ 3726657 h 6858000"/>
              <a:gd name="connsiteX1418" fmla="*/ 5932401 w 6569477"/>
              <a:gd name="connsiteY1418" fmla="*/ 3750159 h 6858000"/>
              <a:gd name="connsiteX1419" fmla="*/ 5936112 w 6569477"/>
              <a:gd name="connsiteY1419" fmla="*/ 3742197 h 6858000"/>
              <a:gd name="connsiteX1420" fmla="*/ 5931041 w 6569477"/>
              <a:gd name="connsiteY1420" fmla="*/ 3783572 h 6858000"/>
              <a:gd name="connsiteX1421" fmla="*/ 5930942 w 6569477"/>
              <a:gd name="connsiteY1421" fmla="*/ 3786013 h 6858000"/>
              <a:gd name="connsiteX1422" fmla="*/ 5930199 w 6569477"/>
              <a:gd name="connsiteY1422" fmla="*/ 3790443 h 6858000"/>
              <a:gd name="connsiteX1423" fmla="*/ 5909750 w 6569477"/>
              <a:gd name="connsiteY1423" fmla="*/ 3957308 h 6858000"/>
              <a:gd name="connsiteX1424" fmla="*/ 5877062 w 6569477"/>
              <a:gd name="connsiteY1424" fmla="*/ 4172416 h 6858000"/>
              <a:gd name="connsiteX1425" fmla="*/ 5868625 w 6569477"/>
              <a:gd name="connsiteY1425" fmla="*/ 4214595 h 6858000"/>
              <a:gd name="connsiteX1426" fmla="*/ 5609277 w 6569477"/>
              <a:gd name="connsiteY1426" fmla="*/ 5137233 h 6858000"/>
              <a:gd name="connsiteX1427" fmla="*/ 5491924 w 6569477"/>
              <a:gd name="connsiteY1427" fmla="*/ 5411666 h 6858000"/>
              <a:gd name="connsiteX1428" fmla="*/ 5491547 w 6569477"/>
              <a:gd name="connsiteY1428" fmla="*/ 5414872 h 6858000"/>
              <a:gd name="connsiteX1429" fmla="*/ 5487221 w 6569477"/>
              <a:gd name="connsiteY1429" fmla="*/ 5422780 h 6858000"/>
              <a:gd name="connsiteX1430" fmla="*/ 5489486 w 6569477"/>
              <a:gd name="connsiteY1430" fmla="*/ 5427576 h 6858000"/>
              <a:gd name="connsiteX1431" fmla="*/ 5484693 w 6569477"/>
              <a:gd name="connsiteY1431" fmla="*/ 5429840 h 6858000"/>
              <a:gd name="connsiteX1432" fmla="*/ 5431604 w 6569477"/>
              <a:gd name="connsiteY1432" fmla="*/ 5578103 h 6858000"/>
              <a:gd name="connsiteX1433" fmla="*/ 5383045 w 6569477"/>
              <a:gd name="connsiteY1433" fmla="*/ 5735954 h 6858000"/>
              <a:gd name="connsiteX1434" fmla="*/ 5371193 w 6569477"/>
              <a:gd name="connsiteY1434" fmla="*/ 5735689 h 6858000"/>
              <a:gd name="connsiteX1435" fmla="*/ 5353234 w 6569477"/>
              <a:gd name="connsiteY1435" fmla="*/ 5796964 h 6858000"/>
              <a:gd name="connsiteX1436" fmla="*/ 5315838 w 6569477"/>
              <a:gd name="connsiteY1436" fmla="*/ 5879154 h 6858000"/>
              <a:gd name="connsiteX1437" fmla="*/ 5271646 w 6569477"/>
              <a:gd name="connsiteY1437" fmla="*/ 5946958 h 6858000"/>
              <a:gd name="connsiteX1438" fmla="*/ 5264849 w 6569477"/>
              <a:gd name="connsiteY1438" fmla="*/ 5932571 h 6858000"/>
              <a:gd name="connsiteX1439" fmla="*/ 5205226 w 6569477"/>
              <a:gd name="connsiteY1439" fmla="*/ 6054591 h 6858000"/>
              <a:gd name="connsiteX1440" fmla="*/ 5133488 w 6569477"/>
              <a:gd name="connsiteY1440" fmla="*/ 6188200 h 6858000"/>
              <a:gd name="connsiteX1441" fmla="*/ 5117105 w 6569477"/>
              <a:gd name="connsiteY1441" fmla="*/ 6178342 h 6858000"/>
              <a:gd name="connsiteX1442" fmla="*/ 5104989 w 6569477"/>
              <a:gd name="connsiteY1442" fmla="*/ 6189932 h 6858000"/>
              <a:gd name="connsiteX1443" fmla="*/ 5105252 w 6569477"/>
              <a:gd name="connsiteY1443" fmla="*/ 6178076 h 6858000"/>
              <a:gd name="connsiteX1444" fmla="*/ 5107780 w 6569477"/>
              <a:gd name="connsiteY1444" fmla="*/ 6171017 h 6858000"/>
              <a:gd name="connsiteX1445" fmla="*/ 5110570 w 6569477"/>
              <a:gd name="connsiteY1445" fmla="*/ 6152101 h 6858000"/>
              <a:gd name="connsiteX1446" fmla="*/ 5117630 w 6569477"/>
              <a:gd name="connsiteY1446" fmla="*/ 6154631 h 6858000"/>
              <a:gd name="connsiteX1447" fmla="*/ 5124951 w 6569477"/>
              <a:gd name="connsiteY1447" fmla="*/ 6145306 h 6858000"/>
              <a:gd name="connsiteX1448" fmla="*/ 5124689 w 6569477"/>
              <a:gd name="connsiteY1448" fmla="*/ 6157162 h 6858000"/>
              <a:gd name="connsiteX1449" fmla="*/ 5122160 w 6569477"/>
              <a:gd name="connsiteY1449" fmla="*/ 6164222 h 6858000"/>
              <a:gd name="connsiteX1450" fmla="*/ 5161821 w 6569477"/>
              <a:gd name="connsiteY1450" fmla="*/ 6086827 h 6858000"/>
              <a:gd name="connsiteX1451" fmla="*/ 5223710 w 6569477"/>
              <a:gd name="connsiteY1451" fmla="*/ 5969604 h 6858000"/>
              <a:gd name="connsiteX1452" fmla="*/ 5255262 w 6569477"/>
              <a:gd name="connsiteY1452" fmla="*/ 5937100 h 6858000"/>
              <a:gd name="connsiteX1453" fmla="*/ 5265899 w 6569477"/>
              <a:gd name="connsiteY1453" fmla="*/ 5885149 h 6858000"/>
              <a:gd name="connsiteX1454" fmla="*/ 5310355 w 6569477"/>
              <a:gd name="connsiteY1454" fmla="*/ 5805490 h 6858000"/>
              <a:gd name="connsiteX1455" fmla="*/ 5342957 w 6569477"/>
              <a:gd name="connsiteY1455" fmla="*/ 5725565 h 6858000"/>
              <a:gd name="connsiteX1456" fmla="*/ 5359603 w 6569477"/>
              <a:gd name="connsiteY1456" fmla="*/ 5723566 h 6858000"/>
              <a:gd name="connsiteX1457" fmla="*/ 5405162 w 6569477"/>
              <a:gd name="connsiteY1457" fmla="*/ 5607458 h 6858000"/>
              <a:gd name="connsiteX1458" fmla="*/ 5419834 w 6569477"/>
              <a:gd name="connsiteY1458" fmla="*/ 5556614 h 6858000"/>
              <a:gd name="connsiteX1459" fmla="*/ 5343783 w 6569477"/>
              <a:gd name="connsiteY1459" fmla="*/ 5707015 h 6858000"/>
              <a:gd name="connsiteX1460" fmla="*/ 4588841 w 6569477"/>
              <a:gd name="connsiteY1460" fmla="*/ 6742552 h 6858000"/>
              <a:gd name="connsiteX1461" fmla="*/ 4469515 w 6569477"/>
              <a:gd name="connsiteY1461" fmla="*/ 6858000 h 6858000"/>
              <a:gd name="connsiteX1462" fmla="*/ 4102414 w 6569477"/>
              <a:gd name="connsiteY1462" fmla="*/ 6858000 h 6858000"/>
              <a:gd name="connsiteX1463" fmla="*/ 4156175 w 6569477"/>
              <a:gd name="connsiteY1463" fmla="*/ 6787476 h 6858000"/>
              <a:gd name="connsiteX1464" fmla="*/ 4333324 w 6569477"/>
              <a:gd name="connsiteY1464" fmla="*/ 6525971 h 6858000"/>
              <a:gd name="connsiteX1465" fmla="*/ 4350197 w 6569477"/>
              <a:gd name="connsiteY1465" fmla="*/ 6551277 h 6858000"/>
              <a:gd name="connsiteX1466" fmla="*/ 4451424 w 6569477"/>
              <a:gd name="connsiteY1466" fmla="*/ 6365693 h 6858000"/>
              <a:gd name="connsiteX1467" fmla="*/ 4527346 w 6569477"/>
              <a:gd name="connsiteY1467" fmla="*/ 6225714 h 6858000"/>
              <a:gd name="connsiteX1468" fmla="*/ 4556321 w 6569477"/>
              <a:gd name="connsiteY1468" fmla="*/ 6179312 h 6858000"/>
              <a:gd name="connsiteX1469" fmla="*/ 4561089 w 6569477"/>
              <a:gd name="connsiteY1469" fmla="*/ 6180105 h 6858000"/>
              <a:gd name="connsiteX1470" fmla="*/ 4577961 w 6569477"/>
              <a:gd name="connsiteY1470" fmla="*/ 6171673 h 6858000"/>
              <a:gd name="connsiteX1471" fmla="*/ 4586396 w 6569477"/>
              <a:gd name="connsiteY1471" fmla="*/ 6171671 h 6858000"/>
              <a:gd name="connsiteX1472" fmla="*/ 4603267 w 6569477"/>
              <a:gd name="connsiteY1472" fmla="*/ 6129493 h 6858000"/>
              <a:gd name="connsiteX1473" fmla="*/ 4620139 w 6569477"/>
              <a:gd name="connsiteY1473" fmla="*/ 6112623 h 6858000"/>
              <a:gd name="connsiteX1474" fmla="*/ 4620140 w 6569477"/>
              <a:gd name="connsiteY1474" fmla="*/ 6104185 h 6858000"/>
              <a:gd name="connsiteX1475" fmla="*/ 4611704 w 6569477"/>
              <a:gd name="connsiteY1475" fmla="*/ 6104186 h 6858000"/>
              <a:gd name="connsiteX1476" fmla="*/ 4645446 w 6569477"/>
              <a:gd name="connsiteY1476" fmla="*/ 6049356 h 6858000"/>
              <a:gd name="connsiteX1477" fmla="*/ 4658579 w 6569477"/>
              <a:gd name="connsiteY1477" fmla="*/ 6024607 h 6858000"/>
              <a:gd name="connsiteX1478" fmla="*/ 4657191 w 6569477"/>
              <a:gd name="connsiteY1478" fmla="*/ 6022823 h 6858000"/>
              <a:gd name="connsiteX1479" fmla="*/ 4637720 w 6569477"/>
              <a:gd name="connsiteY1479" fmla="*/ 6031225 h 6858000"/>
              <a:gd name="connsiteX1480" fmla="*/ 4625218 w 6569477"/>
              <a:gd name="connsiteY1480" fmla="*/ 6042395 h 6858000"/>
              <a:gd name="connsiteX1481" fmla="*/ 4625358 w 6569477"/>
              <a:gd name="connsiteY1481" fmla="*/ 6039920 h 6858000"/>
              <a:gd name="connsiteX1482" fmla="*/ 4603267 w 6569477"/>
              <a:gd name="connsiteY1482" fmla="*/ 6062007 h 6858000"/>
              <a:gd name="connsiteX1483" fmla="*/ 4620139 w 6569477"/>
              <a:gd name="connsiteY1483" fmla="*/ 6036700 h 6858000"/>
              <a:gd name="connsiteX1484" fmla="*/ 4502039 w 6569477"/>
              <a:gd name="connsiteY1484" fmla="*/ 6188543 h 6858000"/>
              <a:gd name="connsiteX1485" fmla="*/ 4383940 w 6569477"/>
              <a:gd name="connsiteY1485" fmla="*/ 6357257 h 6858000"/>
              <a:gd name="connsiteX1486" fmla="*/ 4367067 w 6569477"/>
              <a:gd name="connsiteY1486" fmla="*/ 6357256 h 6858000"/>
              <a:gd name="connsiteX1487" fmla="*/ 4240530 w 6569477"/>
              <a:gd name="connsiteY1487" fmla="*/ 6492227 h 6858000"/>
              <a:gd name="connsiteX1488" fmla="*/ 4189918 w 6569477"/>
              <a:gd name="connsiteY1488" fmla="*/ 6542842 h 6858000"/>
              <a:gd name="connsiteX1489" fmla="*/ 4173045 w 6569477"/>
              <a:gd name="connsiteY1489" fmla="*/ 6568148 h 6858000"/>
              <a:gd name="connsiteX1490" fmla="*/ 4130868 w 6569477"/>
              <a:gd name="connsiteY1490" fmla="*/ 6601891 h 6858000"/>
              <a:gd name="connsiteX1491" fmla="*/ 4054944 w 6569477"/>
              <a:gd name="connsiteY1491" fmla="*/ 6686246 h 6858000"/>
              <a:gd name="connsiteX1492" fmla="*/ 3979024 w 6569477"/>
              <a:gd name="connsiteY1492" fmla="*/ 6762169 h 6858000"/>
              <a:gd name="connsiteX1493" fmla="*/ 3916151 w 6569477"/>
              <a:gd name="connsiteY1493" fmla="*/ 6823459 h 6858000"/>
              <a:gd name="connsiteX1494" fmla="*/ 3874750 w 6569477"/>
              <a:gd name="connsiteY1494" fmla="*/ 6858000 h 6858000"/>
              <a:gd name="connsiteX1495" fmla="*/ 3809992 w 6569477"/>
              <a:gd name="connsiteY1495" fmla="*/ 6858000 h 6858000"/>
              <a:gd name="connsiteX1496" fmla="*/ 3835617 w 6569477"/>
              <a:gd name="connsiteY1496" fmla="*/ 6838089 h 6858000"/>
              <a:gd name="connsiteX1497" fmla="*/ 4139304 w 6569477"/>
              <a:gd name="connsiteY1497" fmla="*/ 6576584 h 6858000"/>
              <a:gd name="connsiteX1498" fmla="*/ 4046510 w 6569477"/>
              <a:gd name="connsiteY1498" fmla="*/ 6652505 h 6858000"/>
              <a:gd name="connsiteX1499" fmla="*/ 4021202 w 6569477"/>
              <a:gd name="connsiteY1499" fmla="*/ 6660941 h 6858000"/>
              <a:gd name="connsiteX1500" fmla="*/ 3810311 w 6569477"/>
              <a:gd name="connsiteY1500" fmla="*/ 6829655 h 6858000"/>
              <a:gd name="connsiteX1501" fmla="*/ 3774445 w 6569477"/>
              <a:gd name="connsiteY1501" fmla="*/ 6858000 h 6858000"/>
              <a:gd name="connsiteX1502" fmla="*/ 3720522 w 6569477"/>
              <a:gd name="connsiteY1502" fmla="*/ 6858000 h 6858000"/>
              <a:gd name="connsiteX1503" fmla="*/ 3734388 w 6569477"/>
              <a:gd name="connsiteY1503" fmla="*/ 6846525 h 6858000"/>
              <a:gd name="connsiteX1504" fmla="*/ 3768132 w 6569477"/>
              <a:gd name="connsiteY1504" fmla="*/ 6821217 h 6858000"/>
              <a:gd name="connsiteX1505" fmla="*/ 3869358 w 6569477"/>
              <a:gd name="connsiteY1505" fmla="*/ 6745298 h 6858000"/>
              <a:gd name="connsiteX1506" fmla="*/ 3911538 w 6569477"/>
              <a:gd name="connsiteY1506" fmla="*/ 6711555 h 6858000"/>
              <a:gd name="connsiteX1507" fmla="*/ 3919975 w 6569477"/>
              <a:gd name="connsiteY1507" fmla="*/ 6711555 h 6858000"/>
              <a:gd name="connsiteX1508" fmla="*/ 3928411 w 6569477"/>
              <a:gd name="connsiteY1508" fmla="*/ 6703118 h 6858000"/>
              <a:gd name="connsiteX1509" fmla="*/ 3928411 w 6569477"/>
              <a:gd name="connsiteY1509" fmla="*/ 6694684 h 6858000"/>
              <a:gd name="connsiteX1510" fmla="*/ 3936845 w 6569477"/>
              <a:gd name="connsiteY1510" fmla="*/ 6694684 h 6858000"/>
              <a:gd name="connsiteX1511" fmla="*/ 4097124 w 6569477"/>
              <a:gd name="connsiteY1511" fmla="*/ 6551277 h 6858000"/>
              <a:gd name="connsiteX1512" fmla="*/ 4113995 w 6569477"/>
              <a:gd name="connsiteY1512" fmla="*/ 6542841 h 6858000"/>
              <a:gd name="connsiteX1513" fmla="*/ 4122431 w 6569477"/>
              <a:gd name="connsiteY1513" fmla="*/ 6542841 h 6858000"/>
              <a:gd name="connsiteX1514" fmla="*/ 4130869 w 6569477"/>
              <a:gd name="connsiteY1514" fmla="*/ 6534407 h 6858000"/>
              <a:gd name="connsiteX1515" fmla="*/ 4130868 w 6569477"/>
              <a:gd name="connsiteY1515" fmla="*/ 6525971 h 6858000"/>
              <a:gd name="connsiteX1516" fmla="*/ 4189919 w 6569477"/>
              <a:gd name="connsiteY1516" fmla="*/ 6458484 h 6858000"/>
              <a:gd name="connsiteX1517" fmla="*/ 4198354 w 6569477"/>
              <a:gd name="connsiteY1517" fmla="*/ 6450050 h 6858000"/>
              <a:gd name="connsiteX1518" fmla="*/ 4206790 w 6569477"/>
              <a:gd name="connsiteY1518" fmla="*/ 6433178 h 6858000"/>
              <a:gd name="connsiteX1519" fmla="*/ 4190270 w 6569477"/>
              <a:gd name="connsiteY1519" fmla="*/ 6433178 h 6858000"/>
              <a:gd name="connsiteX1520" fmla="*/ 4207843 w 6569477"/>
              <a:gd name="connsiteY1520" fmla="*/ 6416307 h 6858000"/>
              <a:gd name="connsiteX1521" fmla="*/ 4215199 w 6569477"/>
              <a:gd name="connsiteY1521" fmla="*/ 6391088 h 6858000"/>
              <a:gd name="connsiteX1522" fmla="*/ 4215378 w 6569477"/>
              <a:gd name="connsiteY1522" fmla="*/ 6390919 h 6858000"/>
              <a:gd name="connsiteX1523" fmla="*/ 4244751 w 6569477"/>
              <a:gd name="connsiteY1523" fmla="*/ 6375183 h 6858000"/>
              <a:gd name="connsiteX1524" fmla="*/ 4274275 w 6569477"/>
              <a:gd name="connsiteY1524" fmla="*/ 6340386 h 6858000"/>
              <a:gd name="connsiteX1525" fmla="*/ 4282710 w 6569477"/>
              <a:gd name="connsiteY1525" fmla="*/ 6340386 h 6858000"/>
              <a:gd name="connsiteX1526" fmla="*/ 4282712 w 6569477"/>
              <a:gd name="connsiteY1526" fmla="*/ 6331950 h 6858000"/>
              <a:gd name="connsiteX1527" fmla="*/ 4282711 w 6569477"/>
              <a:gd name="connsiteY1527" fmla="*/ 6323514 h 6858000"/>
              <a:gd name="connsiteX1528" fmla="*/ 4308018 w 6569477"/>
              <a:gd name="connsiteY1528" fmla="*/ 6315078 h 6858000"/>
              <a:gd name="connsiteX1529" fmla="*/ 4299581 w 6569477"/>
              <a:gd name="connsiteY1529" fmla="*/ 6323514 h 6858000"/>
              <a:gd name="connsiteX1530" fmla="*/ 4291147 w 6569477"/>
              <a:gd name="connsiteY1530" fmla="*/ 6340386 h 6858000"/>
              <a:gd name="connsiteX1531" fmla="*/ 4308019 w 6569477"/>
              <a:gd name="connsiteY1531" fmla="*/ 6331950 h 6858000"/>
              <a:gd name="connsiteX1532" fmla="*/ 4316453 w 6569477"/>
              <a:gd name="connsiteY1532" fmla="*/ 6331950 h 6858000"/>
              <a:gd name="connsiteX1533" fmla="*/ 4282711 w 6569477"/>
              <a:gd name="connsiteY1533" fmla="*/ 6374128 h 6858000"/>
              <a:gd name="connsiteX1534" fmla="*/ 4544217 w 6569477"/>
              <a:gd name="connsiteY1534" fmla="*/ 6104187 h 6858000"/>
              <a:gd name="connsiteX1535" fmla="*/ 4569526 w 6569477"/>
              <a:gd name="connsiteY1535" fmla="*/ 6070442 h 6858000"/>
              <a:gd name="connsiteX1536" fmla="*/ 4577961 w 6569477"/>
              <a:gd name="connsiteY1536" fmla="*/ 6062009 h 6858000"/>
              <a:gd name="connsiteX1537" fmla="*/ 4683408 w 6569477"/>
              <a:gd name="connsiteY1537" fmla="*/ 5931256 h 6858000"/>
              <a:gd name="connsiteX1538" fmla="*/ 4748312 w 6569477"/>
              <a:gd name="connsiteY1538" fmla="*/ 5835198 h 6858000"/>
              <a:gd name="connsiteX1539" fmla="*/ 4751363 w 6569477"/>
              <a:gd name="connsiteY1539" fmla="*/ 5826231 h 6858000"/>
              <a:gd name="connsiteX1540" fmla="*/ 4767931 w 6569477"/>
              <a:gd name="connsiteY1540" fmla="*/ 5806085 h 6858000"/>
              <a:gd name="connsiteX1541" fmla="*/ 4768003 w 6569477"/>
              <a:gd name="connsiteY1541" fmla="*/ 5806053 h 6858000"/>
              <a:gd name="connsiteX1542" fmla="*/ 4788853 w 6569477"/>
              <a:gd name="connsiteY1542" fmla="*/ 5775196 h 6858000"/>
              <a:gd name="connsiteX1543" fmla="*/ 4792070 w 6569477"/>
              <a:gd name="connsiteY1543" fmla="*/ 5772856 h 6858000"/>
              <a:gd name="connsiteX1544" fmla="*/ 4793063 w 6569477"/>
              <a:gd name="connsiteY1544" fmla="*/ 5765638 h 6858000"/>
              <a:gd name="connsiteX1545" fmla="*/ 4796398 w 6569477"/>
              <a:gd name="connsiteY1545" fmla="*/ 5743259 h 6858000"/>
              <a:gd name="connsiteX1546" fmla="*/ 4843536 w 6569477"/>
              <a:gd name="connsiteY1546" fmla="*/ 5665159 h 6858000"/>
              <a:gd name="connsiteX1547" fmla="*/ 4878837 w 6569477"/>
              <a:gd name="connsiteY1547" fmla="*/ 5586387 h 6858000"/>
              <a:gd name="connsiteX1548" fmla="*/ 4895541 w 6569477"/>
              <a:gd name="connsiteY1548" fmla="*/ 5584956 h 6858000"/>
              <a:gd name="connsiteX1549" fmla="*/ 4981973 w 6569477"/>
              <a:gd name="connsiteY1549" fmla="*/ 5357045 h 6858000"/>
              <a:gd name="connsiteX1550" fmla="*/ 4962502 w 6569477"/>
              <a:gd name="connsiteY1550" fmla="*/ 5365447 h 6858000"/>
              <a:gd name="connsiteX1551" fmla="*/ 5038742 w 6569477"/>
              <a:gd name="connsiteY1551" fmla="*/ 5234354 h 6858000"/>
              <a:gd name="connsiteX1552" fmla="*/ 5031211 w 6569477"/>
              <a:gd name="connsiteY1552" fmla="*/ 5283813 h 6858000"/>
              <a:gd name="connsiteX1553" fmla="*/ 5033979 w 6569477"/>
              <a:gd name="connsiteY1553" fmla="*/ 5276843 h 6858000"/>
              <a:gd name="connsiteX1554" fmla="*/ 5038846 w 6569477"/>
              <a:gd name="connsiteY1554" fmla="*/ 5274743 h 6858000"/>
              <a:gd name="connsiteX1555" fmla="*/ 5033312 w 6569477"/>
              <a:gd name="connsiteY1555" fmla="*/ 5288683 h 6858000"/>
              <a:gd name="connsiteX1556" fmla="*/ 5035413 w 6569477"/>
              <a:gd name="connsiteY1556" fmla="*/ 5293552 h 6858000"/>
              <a:gd name="connsiteX1557" fmla="*/ 5030545 w 6569477"/>
              <a:gd name="connsiteY1557" fmla="*/ 5295653 h 6858000"/>
              <a:gd name="connsiteX1558" fmla="*/ 4972446 w 6569477"/>
              <a:gd name="connsiteY1558" fmla="*/ 5442024 h 6858000"/>
              <a:gd name="connsiteX1559" fmla="*/ 4918549 w 6569477"/>
              <a:gd name="connsiteY1559" fmla="*/ 5598134 h 6858000"/>
              <a:gd name="connsiteX1560" fmla="*/ 4906713 w 6569477"/>
              <a:gd name="connsiteY1560" fmla="*/ 5597465 h 6858000"/>
              <a:gd name="connsiteX1561" fmla="*/ 4886681 w 6569477"/>
              <a:gd name="connsiteY1561" fmla="*/ 5658095 h 6858000"/>
              <a:gd name="connsiteX1562" fmla="*/ 4846511 w 6569477"/>
              <a:gd name="connsiteY1562" fmla="*/ 5738966 h 6858000"/>
              <a:gd name="connsiteX1563" fmla="*/ 4800039 w 6569477"/>
              <a:gd name="connsiteY1563" fmla="*/ 5805228 h 6858000"/>
              <a:gd name="connsiteX1564" fmla="*/ 4796888 w 6569477"/>
              <a:gd name="connsiteY1564" fmla="*/ 5797923 h 6858000"/>
              <a:gd name="connsiteX1565" fmla="*/ 4793961 w 6569477"/>
              <a:gd name="connsiteY1565" fmla="*/ 5791139 h 6858000"/>
              <a:gd name="connsiteX1566" fmla="*/ 4788854 w 6569477"/>
              <a:gd name="connsiteY1566" fmla="*/ 5800502 h 6858000"/>
              <a:gd name="connsiteX1567" fmla="*/ 4788524 w 6569477"/>
              <a:gd name="connsiteY1567" fmla="*/ 5800530 h 6858000"/>
              <a:gd name="connsiteX1568" fmla="*/ 4772434 w 6569477"/>
              <a:gd name="connsiteY1568" fmla="*/ 5831127 h 6858000"/>
              <a:gd name="connsiteX1569" fmla="*/ 4771983 w 6569477"/>
              <a:gd name="connsiteY1569" fmla="*/ 5834245 h 6858000"/>
              <a:gd name="connsiteX1570" fmla="*/ 4770615 w 6569477"/>
              <a:gd name="connsiteY1570" fmla="*/ 5834587 h 6858000"/>
              <a:gd name="connsiteX1571" fmla="*/ 4763546 w 6569477"/>
              <a:gd name="connsiteY1571" fmla="*/ 5848027 h 6858000"/>
              <a:gd name="connsiteX1572" fmla="*/ 4763547 w 6569477"/>
              <a:gd name="connsiteY1572" fmla="*/ 5851116 h 6858000"/>
              <a:gd name="connsiteX1573" fmla="*/ 4729804 w 6569477"/>
              <a:gd name="connsiteY1573" fmla="*/ 5927037 h 6858000"/>
              <a:gd name="connsiteX1574" fmla="*/ 4738240 w 6569477"/>
              <a:gd name="connsiteY1574" fmla="*/ 5910164 h 6858000"/>
              <a:gd name="connsiteX1575" fmla="*/ 4738240 w 6569477"/>
              <a:gd name="connsiteY1575" fmla="*/ 5927039 h 6858000"/>
              <a:gd name="connsiteX1576" fmla="*/ 4755110 w 6569477"/>
              <a:gd name="connsiteY1576" fmla="*/ 5918603 h 6858000"/>
              <a:gd name="connsiteX1577" fmla="*/ 4755112 w 6569477"/>
              <a:gd name="connsiteY1577" fmla="*/ 5927039 h 6858000"/>
              <a:gd name="connsiteX1578" fmla="*/ 4746676 w 6569477"/>
              <a:gd name="connsiteY1578" fmla="*/ 5935473 h 6858000"/>
              <a:gd name="connsiteX1579" fmla="*/ 4746678 w 6569477"/>
              <a:gd name="connsiteY1579" fmla="*/ 5943907 h 6858000"/>
              <a:gd name="connsiteX1580" fmla="*/ 4721368 w 6569477"/>
              <a:gd name="connsiteY1580" fmla="*/ 5994521 h 6858000"/>
              <a:gd name="connsiteX1581" fmla="*/ 4721369 w 6569477"/>
              <a:gd name="connsiteY1581" fmla="*/ 6002959 h 6858000"/>
              <a:gd name="connsiteX1582" fmla="*/ 4729804 w 6569477"/>
              <a:gd name="connsiteY1582" fmla="*/ 5994523 h 6858000"/>
              <a:gd name="connsiteX1583" fmla="*/ 4738240 w 6569477"/>
              <a:gd name="connsiteY1583" fmla="*/ 5994523 h 6858000"/>
              <a:gd name="connsiteX1584" fmla="*/ 4653883 w 6569477"/>
              <a:gd name="connsiteY1584" fmla="*/ 6146366 h 6858000"/>
              <a:gd name="connsiteX1585" fmla="*/ 4561090 w 6569477"/>
              <a:gd name="connsiteY1585" fmla="*/ 6289771 h 6858000"/>
              <a:gd name="connsiteX1586" fmla="*/ 4561089 w 6569477"/>
              <a:gd name="connsiteY1586" fmla="*/ 6298205 h 6858000"/>
              <a:gd name="connsiteX1587" fmla="*/ 4552654 w 6569477"/>
              <a:gd name="connsiteY1587" fmla="*/ 6298207 h 6858000"/>
              <a:gd name="connsiteX1588" fmla="*/ 4552653 w 6569477"/>
              <a:gd name="connsiteY1588" fmla="*/ 6306643 h 6858000"/>
              <a:gd name="connsiteX1589" fmla="*/ 4544217 w 6569477"/>
              <a:gd name="connsiteY1589" fmla="*/ 6315080 h 6858000"/>
              <a:gd name="connsiteX1590" fmla="*/ 4527347 w 6569477"/>
              <a:gd name="connsiteY1590" fmla="*/ 6340384 h 6858000"/>
              <a:gd name="connsiteX1591" fmla="*/ 4527349 w 6569477"/>
              <a:gd name="connsiteY1591" fmla="*/ 6357257 h 6858000"/>
              <a:gd name="connsiteX1592" fmla="*/ 4544216 w 6569477"/>
              <a:gd name="connsiteY1592" fmla="*/ 6323514 h 6858000"/>
              <a:gd name="connsiteX1593" fmla="*/ 4552655 w 6569477"/>
              <a:gd name="connsiteY1593" fmla="*/ 6323514 h 6858000"/>
              <a:gd name="connsiteX1594" fmla="*/ 4552653 w 6569477"/>
              <a:gd name="connsiteY1594" fmla="*/ 6331950 h 6858000"/>
              <a:gd name="connsiteX1595" fmla="*/ 4561089 w 6569477"/>
              <a:gd name="connsiteY1595" fmla="*/ 6323512 h 6858000"/>
              <a:gd name="connsiteX1596" fmla="*/ 4561090 w 6569477"/>
              <a:gd name="connsiteY1596" fmla="*/ 6315079 h 6858000"/>
              <a:gd name="connsiteX1597" fmla="*/ 4569526 w 6569477"/>
              <a:gd name="connsiteY1597" fmla="*/ 6306641 h 6858000"/>
              <a:gd name="connsiteX1598" fmla="*/ 4586397 w 6569477"/>
              <a:gd name="connsiteY1598" fmla="*/ 6281336 h 6858000"/>
              <a:gd name="connsiteX1599" fmla="*/ 4586397 w 6569477"/>
              <a:gd name="connsiteY1599" fmla="*/ 6264464 h 6858000"/>
              <a:gd name="connsiteX1600" fmla="*/ 4603267 w 6569477"/>
              <a:gd name="connsiteY1600" fmla="*/ 6264464 h 6858000"/>
              <a:gd name="connsiteX1601" fmla="*/ 4628576 w 6569477"/>
              <a:gd name="connsiteY1601" fmla="*/ 6205416 h 6858000"/>
              <a:gd name="connsiteX1602" fmla="*/ 4696061 w 6569477"/>
              <a:gd name="connsiteY1602" fmla="*/ 6104186 h 6858000"/>
              <a:gd name="connsiteX1603" fmla="*/ 4687626 w 6569477"/>
              <a:gd name="connsiteY1603" fmla="*/ 6104185 h 6858000"/>
              <a:gd name="connsiteX1604" fmla="*/ 4704496 w 6569477"/>
              <a:gd name="connsiteY1604" fmla="*/ 6087316 h 6858000"/>
              <a:gd name="connsiteX1605" fmla="*/ 4704497 w 6569477"/>
              <a:gd name="connsiteY1605" fmla="*/ 6070444 h 6858000"/>
              <a:gd name="connsiteX1606" fmla="*/ 4712933 w 6569477"/>
              <a:gd name="connsiteY1606" fmla="*/ 6070444 h 6858000"/>
              <a:gd name="connsiteX1607" fmla="*/ 4729804 w 6569477"/>
              <a:gd name="connsiteY1607" fmla="*/ 6053573 h 6858000"/>
              <a:gd name="connsiteX1608" fmla="*/ 4770138 w 6569477"/>
              <a:gd name="connsiteY1608" fmla="*/ 5956299 h 6858000"/>
              <a:gd name="connsiteX1609" fmla="*/ 4783304 w 6569477"/>
              <a:gd name="connsiteY1609" fmla="*/ 5941648 h 6858000"/>
              <a:gd name="connsiteX1610" fmla="*/ 4783581 w 6569477"/>
              <a:gd name="connsiteY1610" fmla="*/ 5941799 h 6858000"/>
              <a:gd name="connsiteX1611" fmla="*/ 4788853 w 6569477"/>
              <a:gd name="connsiteY1611" fmla="*/ 5935473 h 6858000"/>
              <a:gd name="connsiteX1612" fmla="*/ 4783304 w 6569477"/>
              <a:gd name="connsiteY1612" fmla="*/ 5941648 h 6858000"/>
              <a:gd name="connsiteX1613" fmla="*/ 4771983 w 6569477"/>
              <a:gd name="connsiteY1613" fmla="*/ 5935471 h 6858000"/>
              <a:gd name="connsiteX1614" fmla="*/ 4873212 w 6569477"/>
              <a:gd name="connsiteY1614" fmla="*/ 5749889 h 6858000"/>
              <a:gd name="connsiteX1615" fmla="*/ 4949133 w 6569477"/>
              <a:gd name="connsiteY1615" fmla="*/ 5598046 h 6858000"/>
              <a:gd name="connsiteX1616" fmla="*/ 4957571 w 6569477"/>
              <a:gd name="connsiteY1616" fmla="*/ 5598047 h 6858000"/>
              <a:gd name="connsiteX1617" fmla="*/ 5008183 w 6569477"/>
              <a:gd name="connsiteY1617" fmla="*/ 5496818 h 6858000"/>
              <a:gd name="connsiteX1618" fmla="*/ 5008182 w 6569477"/>
              <a:gd name="connsiteY1618" fmla="*/ 5522123 h 6858000"/>
              <a:gd name="connsiteX1619" fmla="*/ 4999747 w 6569477"/>
              <a:gd name="connsiteY1619" fmla="*/ 5488384 h 6858000"/>
              <a:gd name="connsiteX1620" fmla="*/ 5067232 w 6569477"/>
              <a:gd name="connsiteY1620" fmla="*/ 5378718 h 6858000"/>
              <a:gd name="connsiteX1621" fmla="*/ 5075669 w 6569477"/>
              <a:gd name="connsiteY1621" fmla="*/ 5370283 h 6858000"/>
              <a:gd name="connsiteX1622" fmla="*/ 5075669 w 6569477"/>
              <a:gd name="connsiteY1622" fmla="*/ 5361848 h 6858000"/>
              <a:gd name="connsiteX1623" fmla="*/ 5067234 w 6569477"/>
              <a:gd name="connsiteY1623" fmla="*/ 5361848 h 6858000"/>
              <a:gd name="connsiteX1624" fmla="*/ 5075669 w 6569477"/>
              <a:gd name="connsiteY1624" fmla="*/ 5344976 h 6858000"/>
              <a:gd name="connsiteX1625" fmla="*/ 5075671 w 6569477"/>
              <a:gd name="connsiteY1625" fmla="*/ 5353411 h 6858000"/>
              <a:gd name="connsiteX1626" fmla="*/ 5084105 w 6569477"/>
              <a:gd name="connsiteY1626" fmla="*/ 5353411 h 6858000"/>
              <a:gd name="connsiteX1627" fmla="*/ 5084105 w 6569477"/>
              <a:gd name="connsiteY1627" fmla="*/ 5336541 h 6858000"/>
              <a:gd name="connsiteX1628" fmla="*/ 5092541 w 6569477"/>
              <a:gd name="connsiteY1628" fmla="*/ 5328103 h 6858000"/>
              <a:gd name="connsiteX1629" fmla="*/ 5092541 w 6569477"/>
              <a:gd name="connsiteY1629" fmla="*/ 5302798 h 6858000"/>
              <a:gd name="connsiteX1630" fmla="*/ 5100978 w 6569477"/>
              <a:gd name="connsiteY1630" fmla="*/ 5285927 h 6858000"/>
              <a:gd name="connsiteX1631" fmla="*/ 5092541 w 6569477"/>
              <a:gd name="connsiteY1631" fmla="*/ 5294363 h 6858000"/>
              <a:gd name="connsiteX1632" fmla="*/ 5084105 w 6569477"/>
              <a:gd name="connsiteY1632" fmla="*/ 5302796 h 6858000"/>
              <a:gd name="connsiteX1633" fmla="*/ 5084105 w 6569477"/>
              <a:gd name="connsiteY1633" fmla="*/ 5285927 h 6858000"/>
              <a:gd name="connsiteX1634" fmla="*/ 5109412 w 6569477"/>
              <a:gd name="connsiteY1634" fmla="*/ 5235313 h 6858000"/>
              <a:gd name="connsiteX1635" fmla="*/ 5151589 w 6569477"/>
              <a:gd name="connsiteY1635" fmla="*/ 5142520 h 6858000"/>
              <a:gd name="connsiteX1636" fmla="*/ 5160025 w 6569477"/>
              <a:gd name="connsiteY1636" fmla="*/ 5134084 h 6858000"/>
              <a:gd name="connsiteX1637" fmla="*/ 5160025 w 6569477"/>
              <a:gd name="connsiteY1637" fmla="*/ 5125649 h 6858000"/>
              <a:gd name="connsiteX1638" fmla="*/ 5176898 w 6569477"/>
              <a:gd name="connsiteY1638" fmla="*/ 5083470 h 6858000"/>
              <a:gd name="connsiteX1639" fmla="*/ 5185333 w 6569477"/>
              <a:gd name="connsiteY1639" fmla="*/ 5049729 h 6858000"/>
              <a:gd name="connsiteX1640" fmla="*/ 5219076 w 6569477"/>
              <a:gd name="connsiteY1640" fmla="*/ 4990679 h 6858000"/>
              <a:gd name="connsiteX1641" fmla="*/ 5227514 w 6569477"/>
              <a:gd name="connsiteY1641" fmla="*/ 4990679 h 6858000"/>
              <a:gd name="connsiteX1642" fmla="*/ 5227511 w 6569477"/>
              <a:gd name="connsiteY1642" fmla="*/ 4973806 h 6858000"/>
              <a:gd name="connsiteX1643" fmla="*/ 5227512 w 6569477"/>
              <a:gd name="connsiteY1643" fmla="*/ 4965372 h 6858000"/>
              <a:gd name="connsiteX1644" fmla="*/ 5219077 w 6569477"/>
              <a:gd name="connsiteY1644" fmla="*/ 4973806 h 6858000"/>
              <a:gd name="connsiteX1645" fmla="*/ 5244383 w 6569477"/>
              <a:gd name="connsiteY1645" fmla="*/ 4914756 h 6858000"/>
              <a:gd name="connsiteX1646" fmla="*/ 5252819 w 6569477"/>
              <a:gd name="connsiteY1646" fmla="*/ 4906320 h 6858000"/>
              <a:gd name="connsiteX1647" fmla="*/ 5252821 w 6569477"/>
              <a:gd name="connsiteY1647" fmla="*/ 4897886 h 6858000"/>
              <a:gd name="connsiteX1648" fmla="*/ 5269691 w 6569477"/>
              <a:gd name="connsiteY1648" fmla="*/ 4838836 h 6858000"/>
              <a:gd name="connsiteX1649" fmla="*/ 5269691 w 6569477"/>
              <a:gd name="connsiteY1649" fmla="*/ 4847272 h 6858000"/>
              <a:gd name="connsiteX1650" fmla="*/ 5269693 w 6569477"/>
              <a:gd name="connsiteY1650" fmla="*/ 4872579 h 6858000"/>
              <a:gd name="connsiteX1651" fmla="*/ 5278126 w 6569477"/>
              <a:gd name="connsiteY1651" fmla="*/ 4855707 h 6858000"/>
              <a:gd name="connsiteX1652" fmla="*/ 5286562 w 6569477"/>
              <a:gd name="connsiteY1652" fmla="*/ 4847272 h 6858000"/>
              <a:gd name="connsiteX1653" fmla="*/ 5278125 w 6569477"/>
              <a:gd name="connsiteY1653" fmla="*/ 4881015 h 6858000"/>
              <a:gd name="connsiteX1654" fmla="*/ 5294998 w 6569477"/>
              <a:gd name="connsiteY1654" fmla="*/ 4889450 h 6858000"/>
              <a:gd name="connsiteX1655" fmla="*/ 5320304 w 6569477"/>
              <a:gd name="connsiteY1655" fmla="*/ 4830400 h 6858000"/>
              <a:gd name="connsiteX1656" fmla="*/ 5328741 w 6569477"/>
              <a:gd name="connsiteY1656" fmla="*/ 4821963 h 6858000"/>
              <a:gd name="connsiteX1657" fmla="*/ 5328741 w 6569477"/>
              <a:gd name="connsiteY1657" fmla="*/ 4813530 h 6858000"/>
              <a:gd name="connsiteX1658" fmla="*/ 5328741 w 6569477"/>
              <a:gd name="connsiteY1658" fmla="*/ 4805093 h 6858000"/>
              <a:gd name="connsiteX1659" fmla="*/ 5320305 w 6569477"/>
              <a:gd name="connsiteY1659" fmla="*/ 4813527 h 6858000"/>
              <a:gd name="connsiteX1660" fmla="*/ 5320305 w 6569477"/>
              <a:gd name="connsiteY1660" fmla="*/ 4788222 h 6858000"/>
              <a:gd name="connsiteX1661" fmla="*/ 5311868 w 6569477"/>
              <a:gd name="connsiteY1661" fmla="*/ 4779784 h 6858000"/>
              <a:gd name="connsiteX1662" fmla="*/ 5294998 w 6569477"/>
              <a:gd name="connsiteY1662" fmla="*/ 4821963 h 6858000"/>
              <a:gd name="connsiteX1663" fmla="*/ 5294998 w 6569477"/>
              <a:gd name="connsiteY1663" fmla="*/ 4813529 h 6858000"/>
              <a:gd name="connsiteX1664" fmla="*/ 5286562 w 6569477"/>
              <a:gd name="connsiteY1664" fmla="*/ 4796658 h 6858000"/>
              <a:gd name="connsiteX1665" fmla="*/ 5279291 w 6569477"/>
              <a:gd name="connsiteY1665" fmla="*/ 4811201 h 6858000"/>
              <a:gd name="connsiteX1666" fmla="*/ 5280235 w 6569477"/>
              <a:gd name="connsiteY1666" fmla="*/ 4795603 h 6858000"/>
              <a:gd name="connsiteX1667" fmla="*/ 5294997 w 6569477"/>
              <a:gd name="connsiteY1667" fmla="*/ 4754479 h 6858000"/>
              <a:gd name="connsiteX1668" fmla="*/ 5269690 w 6569477"/>
              <a:gd name="connsiteY1668" fmla="*/ 4729170 h 6858000"/>
              <a:gd name="connsiteX1669" fmla="*/ 5278128 w 6569477"/>
              <a:gd name="connsiteY1669" fmla="*/ 4737607 h 6858000"/>
              <a:gd name="connsiteX1670" fmla="*/ 5286561 w 6569477"/>
              <a:gd name="connsiteY1670" fmla="*/ 4737608 h 6858000"/>
              <a:gd name="connsiteX1671" fmla="*/ 5294998 w 6569477"/>
              <a:gd name="connsiteY1671" fmla="*/ 4737608 h 6858000"/>
              <a:gd name="connsiteX1672" fmla="*/ 5294999 w 6569477"/>
              <a:gd name="connsiteY1672" fmla="*/ 4720736 h 6858000"/>
              <a:gd name="connsiteX1673" fmla="*/ 5295000 w 6569477"/>
              <a:gd name="connsiteY1673" fmla="*/ 4712301 h 6858000"/>
              <a:gd name="connsiteX1674" fmla="*/ 5311869 w 6569477"/>
              <a:gd name="connsiteY1674" fmla="*/ 4695429 h 6858000"/>
              <a:gd name="connsiteX1675" fmla="*/ 5311869 w 6569477"/>
              <a:gd name="connsiteY1675" fmla="*/ 4712299 h 6858000"/>
              <a:gd name="connsiteX1676" fmla="*/ 5320307 w 6569477"/>
              <a:gd name="connsiteY1676" fmla="*/ 4712301 h 6858000"/>
              <a:gd name="connsiteX1677" fmla="*/ 5328740 w 6569477"/>
              <a:gd name="connsiteY1677" fmla="*/ 4695429 h 6858000"/>
              <a:gd name="connsiteX1678" fmla="*/ 5328740 w 6569477"/>
              <a:gd name="connsiteY1678" fmla="*/ 4678557 h 6858000"/>
              <a:gd name="connsiteX1679" fmla="*/ 5311871 w 6569477"/>
              <a:gd name="connsiteY1679" fmla="*/ 4661688 h 6858000"/>
              <a:gd name="connsiteX1680" fmla="*/ 5303433 w 6569477"/>
              <a:gd name="connsiteY1680" fmla="*/ 4653252 h 6858000"/>
              <a:gd name="connsiteX1681" fmla="*/ 5294998 w 6569477"/>
              <a:gd name="connsiteY1681" fmla="*/ 4661688 h 6858000"/>
              <a:gd name="connsiteX1682" fmla="*/ 5303432 w 6569477"/>
              <a:gd name="connsiteY1682" fmla="*/ 4619508 h 6858000"/>
              <a:gd name="connsiteX1683" fmla="*/ 5303432 w 6569477"/>
              <a:gd name="connsiteY1683" fmla="*/ 4644816 h 6858000"/>
              <a:gd name="connsiteX1684" fmla="*/ 5320305 w 6569477"/>
              <a:gd name="connsiteY1684" fmla="*/ 4611072 h 6858000"/>
              <a:gd name="connsiteX1685" fmla="*/ 5328743 w 6569477"/>
              <a:gd name="connsiteY1685" fmla="*/ 4611070 h 6858000"/>
              <a:gd name="connsiteX1686" fmla="*/ 5328741 w 6569477"/>
              <a:gd name="connsiteY1686" fmla="*/ 4602637 h 6858000"/>
              <a:gd name="connsiteX1687" fmla="*/ 5328741 w 6569477"/>
              <a:gd name="connsiteY1687" fmla="*/ 4594202 h 6858000"/>
              <a:gd name="connsiteX1688" fmla="*/ 5320304 w 6569477"/>
              <a:gd name="connsiteY1688" fmla="*/ 4594202 h 6858000"/>
              <a:gd name="connsiteX1689" fmla="*/ 5337175 w 6569477"/>
              <a:gd name="connsiteY1689" fmla="*/ 4577331 h 6858000"/>
              <a:gd name="connsiteX1690" fmla="*/ 5337175 w 6569477"/>
              <a:gd name="connsiteY1690" fmla="*/ 4526717 h 6858000"/>
              <a:gd name="connsiteX1691" fmla="*/ 5337176 w 6569477"/>
              <a:gd name="connsiteY1691" fmla="*/ 4543586 h 6858000"/>
              <a:gd name="connsiteX1692" fmla="*/ 5354048 w 6569477"/>
              <a:gd name="connsiteY1692" fmla="*/ 4492974 h 6858000"/>
              <a:gd name="connsiteX1693" fmla="*/ 5362484 w 6569477"/>
              <a:gd name="connsiteY1693" fmla="*/ 4501408 h 6858000"/>
              <a:gd name="connsiteX1694" fmla="*/ 5362484 w 6569477"/>
              <a:gd name="connsiteY1694" fmla="*/ 4492972 h 6858000"/>
              <a:gd name="connsiteX1695" fmla="*/ 5370918 w 6569477"/>
              <a:gd name="connsiteY1695" fmla="*/ 4492974 h 6858000"/>
              <a:gd name="connsiteX1696" fmla="*/ 5379355 w 6569477"/>
              <a:gd name="connsiteY1696" fmla="*/ 4501407 h 6858000"/>
              <a:gd name="connsiteX1697" fmla="*/ 5362484 w 6569477"/>
              <a:gd name="connsiteY1697" fmla="*/ 4577331 h 6858000"/>
              <a:gd name="connsiteX1698" fmla="*/ 5354048 w 6569477"/>
              <a:gd name="connsiteY1698" fmla="*/ 4577331 h 6858000"/>
              <a:gd name="connsiteX1699" fmla="*/ 5345612 w 6569477"/>
              <a:gd name="connsiteY1699" fmla="*/ 4611072 h 6858000"/>
              <a:gd name="connsiteX1700" fmla="*/ 5362483 w 6569477"/>
              <a:gd name="connsiteY1700" fmla="*/ 4585763 h 6858000"/>
              <a:gd name="connsiteX1701" fmla="*/ 5354047 w 6569477"/>
              <a:gd name="connsiteY1701" fmla="*/ 4627944 h 6858000"/>
              <a:gd name="connsiteX1702" fmla="*/ 5345611 w 6569477"/>
              <a:gd name="connsiteY1702" fmla="*/ 4636382 h 6858000"/>
              <a:gd name="connsiteX1703" fmla="*/ 5345612 w 6569477"/>
              <a:gd name="connsiteY1703" fmla="*/ 4644813 h 6858000"/>
              <a:gd name="connsiteX1704" fmla="*/ 5354047 w 6569477"/>
              <a:gd name="connsiteY1704" fmla="*/ 4653250 h 6858000"/>
              <a:gd name="connsiteX1705" fmla="*/ 5362483 w 6569477"/>
              <a:gd name="connsiteY1705" fmla="*/ 4644815 h 6858000"/>
              <a:gd name="connsiteX1706" fmla="*/ 5370919 w 6569477"/>
              <a:gd name="connsiteY1706" fmla="*/ 4627945 h 6858000"/>
              <a:gd name="connsiteX1707" fmla="*/ 5370919 w 6569477"/>
              <a:gd name="connsiteY1707" fmla="*/ 4619508 h 6858000"/>
              <a:gd name="connsiteX1708" fmla="*/ 5362483 w 6569477"/>
              <a:gd name="connsiteY1708" fmla="*/ 4619508 h 6858000"/>
              <a:gd name="connsiteX1709" fmla="*/ 5387791 w 6569477"/>
              <a:gd name="connsiteY1709" fmla="*/ 4501408 h 6858000"/>
              <a:gd name="connsiteX1710" fmla="*/ 5396225 w 6569477"/>
              <a:gd name="connsiteY1710" fmla="*/ 4492972 h 6858000"/>
              <a:gd name="connsiteX1711" fmla="*/ 5396224 w 6569477"/>
              <a:gd name="connsiteY1711" fmla="*/ 4484538 h 6858000"/>
              <a:gd name="connsiteX1712" fmla="*/ 5396225 w 6569477"/>
              <a:gd name="connsiteY1712" fmla="*/ 4476102 h 6858000"/>
              <a:gd name="connsiteX1713" fmla="*/ 5413098 w 6569477"/>
              <a:gd name="connsiteY1713" fmla="*/ 4425488 h 6858000"/>
              <a:gd name="connsiteX1714" fmla="*/ 5404662 w 6569477"/>
              <a:gd name="connsiteY1714" fmla="*/ 4425486 h 6858000"/>
              <a:gd name="connsiteX1715" fmla="*/ 5413098 w 6569477"/>
              <a:gd name="connsiteY1715" fmla="*/ 4417053 h 6858000"/>
              <a:gd name="connsiteX1716" fmla="*/ 5421533 w 6569477"/>
              <a:gd name="connsiteY1716" fmla="*/ 4400179 h 6858000"/>
              <a:gd name="connsiteX1717" fmla="*/ 5413097 w 6569477"/>
              <a:gd name="connsiteY1717" fmla="*/ 4391743 h 6858000"/>
              <a:gd name="connsiteX1718" fmla="*/ 5421797 w 6569477"/>
              <a:gd name="connsiteY1718" fmla="*/ 4335463 h 6858000"/>
              <a:gd name="connsiteX1719" fmla="*/ 5430069 w 6569477"/>
              <a:gd name="connsiteY1719" fmla="*/ 4298454 h 6858000"/>
              <a:gd name="connsiteX1720" fmla="*/ 5422231 w 6569477"/>
              <a:gd name="connsiteY1720" fmla="*/ 4304885 h 6858000"/>
              <a:gd name="connsiteX1721" fmla="*/ 5412724 w 6569477"/>
              <a:gd name="connsiteY1721" fmla="*/ 4318695 h 6858000"/>
              <a:gd name="connsiteX1722" fmla="*/ 5410571 w 6569477"/>
              <a:gd name="connsiteY1722" fmla="*/ 4307033 h 6858000"/>
              <a:gd name="connsiteX1723" fmla="*/ 5411613 w 6569477"/>
              <a:gd name="connsiteY1723" fmla="*/ 4299607 h 6858000"/>
              <a:gd name="connsiteX1724" fmla="*/ 5410500 w 6569477"/>
              <a:gd name="connsiteY1724" fmla="*/ 4280519 h 6858000"/>
              <a:gd name="connsiteX1725" fmla="*/ 5417926 w 6569477"/>
              <a:gd name="connsiteY1725" fmla="*/ 4281562 h 6858000"/>
              <a:gd name="connsiteX1726" fmla="*/ 5423199 w 6569477"/>
              <a:gd name="connsiteY1726" fmla="*/ 4270944 h 6858000"/>
              <a:gd name="connsiteX1727" fmla="*/ 5425352 w 6569477"/>
              <a:gd name="connsiteY1727" fmla="*/ 4282606 h 6858000"/>
              <a:gd name="connsiteX1728" fmla="*/ 5424312 w 6569477"/>
              <a:gd name="connsiteY1728" fmla="*/ 4290032 h 6858000"/>
              <a:gd name="connsiteX1729" fmla="*/ 5435055 w 6569477"/>
              <a:gd name="connsiteY1729" fmla="*/ 4267818 h 6858000"/>
              <a:gd name="connsiteX1730" fmla="*/ 5436591 w 6569477"/>
              <a:gd name="connsiteY1730" fmla="*/ 4263308 h 6858000"/>
              <a:gd name="connsiteX1731" fmla="*/ 5439195 w 6569477"/>
              <a:gd name="connsiteY1731" fmla="*/ 4248207 h 6858000"/>
              <a:gd name="connsiteX1732" fmla="*/ 5438405 w 6569477"/>
              <a:gd name="connsiteY1732" fmla="*/ 4206160 h 6858000"/>
              <a:gd name="connsiteX1733" fmla="*/ 5446841 w 6569477"/>
              <a:gd name="connsiteY1733" fmla="*/ 4189290 h 6858000"/>
              <a:gd name="connsiteX1734" fmla="*/ 5446841 w 6569477"/>
              <a:gd name="connsiteY1734" fmla="*/ 4180852 h 6858000"/>
              <a:gd name="connsiteX1735" fmla="*/ 5438404 w 6569477"/>
              <a:gd name="connsiteY1735" fmla="*/ 4180854 h 6858000"/>
              <a:gd name="connsiteX1736" fmla="*/ 5455276 w 6569477"/>
              <a:gd name="connsiteY1736" fmla="*/ 4130240 h 6858000"/>
              <a:gd name="connsiteX1737" fmla="*/ 5455276 w 6569477"/>
              <a:gd name="connsiteY1737" fmla="*/ 4121804 h 6858000"/>
              <a:gd name="connsiteX1738" fmla="*/ 5455276 w 6569477"/>
              <a:gd name="connsiteY1738" fmla="*/ 4104933 h 6858000"/>
              <a:gd name="connsiteX1739" fmla="*/ 5455276 w 6569477"/>
              <a:gd name="connsiteY1739" fmla="*/ 4096497 h 6858000"/>
              <a:gd name="connsiteX1740" fmla="*/ 5463712 w 6569477"/>
              <a:gd name="connsiteY1740" fmla="*/ 4088062 h 6858000"/>
              <a:gd name="connsiteX1741" fmla="*/ 5463710 w 6569477"/>
              <a:gd name="connsiteY1741" fmla="*/ 4079626 h 6858000"/>
              <a:gd name="connsiteX1742" fmla="*/ 5463711 w 6569477"/>
              <a:gd name="connsiteY1742" fmla="*/ 4029012 h 6858000"/>
              <a:gd name="connsiteX1743" fmla="*/ 5463712 w 6569477"/>
              <a:gd name="connsiteY1743" fmla="*/ 4020574 h 6858000"/>
              <a:gd name="connsiteX1744" fmla="*/ 5463712 w 6569477"/>
              <a:gd name="connsiteY1744" fmla="*/ 4003705 h 6858000"/>
              <a:gd name="connsiteX1745" fmla="*/ 5463712 w 6569477"/>
              <a:gd name="connsiteY1745" fmla="*/ 3995269 h 6858000"/>
              <a:gd name="connsiteX1746" fmla="*/ 5463711 w 6569477"/>
              <a:gd name="connsiteY1746" fmla="*/ 3936219 h 6858000"/>
              <a:gd name="connsiteX1747" fmla="*/ 5480582 w 6569477"/>
              <a:gd name="connsiteY1747" fmla="*/ 3902476 h 6858000"/>
              <a:gd name="connsiteX1748" fmla="*/ 5489019 w 6569477"/>
              <a:gd name="connsiteY1748" fmla="*/ 3894042 h 6858000"/>
              <a:gd name="connsiteX1749" fmla="*/ 5489019 w 6569477"/>
              <a:gd name="connsiteY1749" fmla="*/ 3885606 h 6858000"/>
              <a:gd name="connsiteX1750" fmla="*/ 5480583 w 6569477"/>
              <a:gd name="connsiteY1750" fmla="*/ 3885606 h 6858000"/>
              <a:gd name="connsiteX1751" fmla="*/ 5480584 w 6569477"/>
              <a:gd name="connsiteY1751" fmla="*/ 3894040 h 6858000"/>
              <a:gd name="connsiteX1752" fmla="*/ 5472148 w 6569477"/>
              <a:gd name="connsiteY1752" fmla="*/ 3860298 h 6858000"/>
              <a:gd name="connsiteX1753" fmla="*/ 5489019 w 6569477"/>
              <a:gd name="connsiteY1753" fmla="*/ 3860299 h 6858000"/>
              <a:gd name="connsiteX1754" fmla="*/ 5496941 w 6569477"/>
              <a:gd name="connsiteY1754" fmla="*/ 3868220 h 6858000"/>
              <a:gd name="connsiteX1755" fmla="*/ 5493896 w 6569477"/>
              <a:gd name="connsiteY1755" fmla="*/ 3915262 h 6858000"/>
              <a:gd name="connsiteX1756" fmla="*/ 5497452 w 6569477"/>
              <a:gd name="connsiteY1756" fmla="*/ 4037447 h 6858000"/>
              <a:gd name="connsiteX1757" fmla="*/ 5489016 w 6569477"/>
              <a:gd name="connsiteY1757" fmla="*/ 4045883 h 6858000"/>
              <a:gd name="connsiteX1758" fmla="*/ 5489019 w 6569477"/>
              <a:gd name="connsiteY1758" fmla="*/ 4054319 h 6858000"/>
              <a:gd name="connsiteX1759" fmla="*/ 5489386 w 6569477"/>
              <a:gd name="connsiteY1759" fmla="*/ 4063858 h 6858000"/>
              <a:gd name="connsiteX1760" fmla="*/ 5490041 w 6569477"/>
              <a:gd name="connsiteY1760" fmla="*/ 4061970 h 6858000"/>
              <a:gd name="connsiteX1761" fmla="*/ 5508475 w 6569477"/>
              <a:gd name="connsiteY1761" fmla="*/ 4040599 h 6858000"/>
              <a:gd name="connsiteX1762" fmla="*/ 5508331 w 6569477"/>
              <a:gd name="connsiteY1762" fmla="*/ 3987570 h 6858000"/>
              <a:gd name="connsiteX1763" fmla="*/ 5535669 w 6569477"/>
              <a:gd name="connsiteY1763" fmla="*/ 3900538 h 6858000"/>
              <a:gd name="connsiteX1764" fmla="*/ 5551347 w 6569477"/>
              <a:gd name="connsiteY1764" fmla="*/ 3815654 h 6858000"/>
              <a:gd name="connsiteX1765" fmla="*/ 5567239 w 6569477"/>
              <a:gd name="connsiteY1765" fmla="*/ 3810315 h 6858000"/>
              <a:gd name="connsiteX1766" fmla="*/ 5597339 w 6569477"/>
              <a:gd name="connsiteY1766" fmla="*/ 3568431 h 6858000"/>
              <a:gd name="connsiteX1767" fmla="*/ 5580406 w 6569477"/>
              <a:gd name="connsiteY1767" fmla="*/ 3581198 h 6858000"/>
              <a:gd name="connsiteX1768" fmla="*/ 5623492 w 6569477"/>
              <a:gd name="connsiteY1768" fmla="*/ 3435797 h 6858000"/>
              <a:gd name="connsiteX1769" fmla="*/ 5627870 w 6569477"/>
              <a:gd name="connsiteY1769" fmla="*/ 3485634 h 6858000"/>
              <a:gd name="connsiteX1770" fmla="*/ 5628909 w 6569477"/>
              <a:gd name="connsiteY1770" fmla="*/ 3478208 h 6858000"/>
              <a:gd name="connsiteX1771" fmla="*/ 5633142 w 6569477"/>
              <a:gd name="connsiteY1771" fmla="*/ 3475016 h 6858000"/>
              <a:gd name="connsiteX1772" fmla="*/ 5631062 w 6569477"/>
              <a:gd name="connsiteY1772" fmla="*/ 3489870 h 6858000"/>
              <a:gd name="connsiteX1773" fmla="*/ 5634255 w 6569477"/>
              <a:gd name="connsiteY1773" fmla="*/ 3494104 h 6858000"/>
              <a:gd name="connsiteX1774" fmla="*/ 5630021 w 6569477"/>
              <a:gd name="connsiteY1774" fmla="*/ 3497296 h 6858000"/>
              <a:gd name="connsiteX1775" fmla="*/ 5608173 w 6569477"/>
              <a:gd name="connsiteY1775" fmla="*/ 3653253 h 6858000"/>
              <a:gd name="connsiteX1776" fmla="*/ 5592710 w 6569477"/>
              <a:gd name="connsiteY1776" fmla="*/ 3817680 h 6858000"/>
              <a:gd name="connsiteX1777" fmla="*/ 5581051 w 6569477"/>
              <a:gd name="connsiteY1777" fmla="*/ 3819828 h 6858000"/>
              <a:gd name="connsiteX1778" fmla="*/ 5575920 w 6569477"/>
              <a:gd name="connsiteY1778" fmla="*/ 3883475 h 6858000"/>
              <a:gd name="connsiteX1779" fmla="*/ 5563598 w 6569477"/>
              <a:gd name="connsiteY1779" fmla="*/ 3934280 h 6858000"/>
              <a:gd name="connsiteX1780" fmla="*/ 5562972 w 6569477"/>
              <a:gd name="connsiteY1780" fmla="*/ 3937349 h 6858000"/>
              <a:gd name="connsiteX1781" fmla="*/ 5571794 w 6569477"/>
              <a:gd name="connsiteY1781" fmla="*/ 3923038 h 6858000"/>
              <a:gd name="connsiteX1782" fmla="*/ 5623989 w 6569477"/>
              <a:gd name="connsiteY1782" fmla="*/ 3775941 h 6858000"/>
              <a:gd name="connsiteX1783" fmla="*/ 5632426 w 6569477"/>
              <a:gd name="connsiteY1783" fmla="*/ 3767506 h 6858000"/>
              <a:gd name="connsiteX1784" fmla="*/ 5640861 w 6569477"/>
              <a:gd name="connsiteY1784" fmla="*/ 3759071 h 6858000"/>
              <a:gd name="connsiteX1785" fmla="*/ 5649298 w 6569477"/>
              <a:gd name="connsiteY1785" fmla="*/ 3767505 h 6858000"/>
              <a:gd name="connsiteX1786" fmla="*/ 5649298 w 6569477"/>
              <a:gd name="connsiteY1786" fmla="*/ 3742197 h 6858000"/>
              <a:gd name="connsiteX1787" fmla="*/ 5683041 w 6569477"/>
              <a:gd name="connsiteY1787" fmla="*/ 3581921 h 6858000"/>
              <a:gd name="connsiteX1788" fmla="*/ 5691475 w 6569477"/>
              <a:gd name="connsiteY1788" fmla="*/ 3598792 h 6858000"/>
              <a:gd name="connsiteX1789" fmla="*/ 5732996 w 6569477"/>
              <a:gd name="connsiteY1789" fmla="*/ 3493610 h 6858000"/>
              <a:gd name="connsiteX1790" fmla="*/ 5733449 w 6569477"/>
              <a:gd name="connsiteY1790" fmla="*/ 3493806 h 6858000"/>
              <a:gd name="connsiteX1791" fmla="*/ 5734014 w 6569477"/>
              <a:gd name="connsiteY1791" fmla="*/ 3473633 h 6858000"/>
              <a:gd name="connsiteX1792" fmla="*/ 5730509 w 6569477"/>
              <a:gd name="connsiteY1792" fmla="*/ 3460815 h 6858000"/>
              <a:gd name="connsiteX1793" fmla="*/ 5743964 w 6569477"/>
              <a:gd name="connsiteY1793" fmla="*/ 3328941 h 6858000"/>
              <a:gd name="connsiteX1794" fmla="*/ 5761038 w 6569477"/>
              <a:gd name="connsiteY1794" fmla="*/ 3286983 h 6858000"/>
              <a:gd name="connsiteX1795" fmla="*/ 5751435 w 6569477"/>
              <a:gd name="connsiteY1795" fmla="*/ 3234831 h 6858000"/>
              <a:gd name="connsiteX1796" fmla="*/ 5762802 w 6569477"/>
              <a:gd name="connsiteY1796" fmla="*/ 3144319 h 6858000"/>
              <a:gd name="connsiteX1797" fmla="*/ 5763082 w 6569477"/>
              <a:gd name="connsiteY1797" fmla="*/ 3058000 h 6858000"/>
              <a:gd name="connsiteX1798" fmla="*/ 5777766 w 6569477"/>
              <a:gd name="connsiteY1798" fmla="*/ 3049910 h 6858000"/>
              <a:gd name="connsiteX1799" fmla="*/ 5764220 w 6569477"/>
              <a:gd name="connsiteY1799" fmla="*/ 2806537 h 6858000"/>
              <a:gd name="connsiteX1800" fmla="*/ 5759877 w 6569477"/>
              <a:gd name="connsiteY1800" fmla="*/ 2815776 h 6858000"/>
              <a:gd name="connsiteX1801" fmla="*/ 5758962 w 6569477"/>
              <a:gd name="connsiteY1801" fmla="*/ 2839583 h 6858000"/>
              <a:gd name="connsiteX1802" fmla="*/ 5750526 w 6569477"/>
              <a:gd name="connsiteY1802" fmla="*/ 2831148 h 6858000"/>
              <a:gd name="connsiteX1803" fmla="*/ 5750526 w 6569477"/>
              <a:gd name="connsiteY1803" fmla="*/ 2822713 h 6858000"/>
              <a:gd name="connsiteX1804" fmla="*/ 5750526 w 6569477"/>
              <a:gd name="connsiteY1804" fmla="*/ 2822277 h 6858000"/>
              <a:gd name="connsiteX1805" fmla="*/ 5749837 w 6569477"/>
              <a:gd name="connsiteY1805" fmla="*/ 2822120 h 6858000"/>
              <a:gd name="connsiteX1806" fmla="*/ 5747894 w 6569477"/>
              <a:gd name="connsiteY1806" fmla="*/ 2797782 h 6858000"/>
              <a:gd name="connsiteX1807" fmla="*/ 5743144 w 6569477"/>
              <a:gd name="connsiteY1807" fmla="*/ 2798460 h 6858000"/>
              <a:gd name="connsiteX1808" fmla="*/ 5742091 w 6569477"/>
              <a:gd name="connsiteY1808" fmla="*/ 2805842 h 6858000"/>
              <a:gd name="connsiteX1809" fmla="*/ 5742091 w 6569477"/>
              <a:gd name="connsiteY1809" fmla="*/ 2814279 h 6858000"/>
              <a:gd name="connsiteX1810" fmla="*/ 5742090 w 6569477"/>
              <a:gd name="connsiteY1810" fmla="*/ 2822713 h 6858000"/>
              <a:gd name="connsiteX1811" fmla="*/ 5733655 w 6569477"/>
              <a:gd name="connsiteY1811" fmla="*/ 2848019 h 6858000"/>
              <a:gd name="connsiteX1812" fmla="*/ 5742090 w 6569477"/>
              <a:gd name="connsiteY1812" fmla="*/ 2856452 h 6858000"/>
              <a:gd name="connsiteX1813" fmla="*/ 5742091 w 6569477"/>
              <a:gd name="connsiteY1813" fmla="*/ 2848019 h 6858000"/>
              <a:gd name="connsiteX1814" fmla="*/ 5750526 w 6569477"/>
              <a:gd name="connsiteY1814" fmla="*/ 2839583 h 6858000"/>
              <a:gd name="connsiteX1815" fmla="*/ 5750526 w 6569477"/>
              <a:gd name="connsiteY1815" fmla="*/ 2864888 h 6858000"/>
              <a:gd name="connsiteX1816" fmla="*/ 5750525 w 6569477"/>
              <a:gd name="connsiteY1816" fmla="*/ 2873326 h 6858000"/>
              <a:gd name="connsiteX1817" fmla="*/ 5708345 w 6569477"/>
              <a:gd name="connsiteY1817" fmla="*/ 2940812 h 6858000"/>
              <a:gd name="connsiteX1818" fmla="*/ 5699912 w 6569477"/>
              <a:gd name="connsiteY1818" fmla="*/ 2839583 h 6858000"/>
              <a:gd name="connsiteX1819" fmla="*/ 5689894 w 6569477"/>
              <a:gd name="connsiteY1819" fmla="*/ 2840110 h 6858000"/>
              <a:gd name="connsiteX1820" fmla="*/ 5683185 w 6569477"/>
              <a:gd name="connsiteY1820" fmla="*/ 2849917 h 6858000"/>
              <a:gd name="connsiteX1821" fmla="*/ 5682885 w 6569477"/>
              <a:gd name="connsiteY1821" fmla="*/ 2853046 h 6858000"/>
              <a:gd name="connsiteX1822" fmla="*/ 5680651 w 6569477"/>
              <a:gd name="connsiteY1822" fmla="*/ 2856536 h 6858000"/>
              <a:gd name="connsiteX1823" fmla="*/ 5680060 w 6569477"/>
              <a:gd name="connsiteY1823" fmla="*/ 2855859 h 6858000"/>
              <a:gd name="connsiteX1824" fmla="*/ 5676293 w 6569477"/>
              <a:gd name="connsiteY1824" fmla="*/ 2863103 h 6858000"/>
              <a:gd name="connsiteX1825" fmla="*/ 5680760 w 6569477"/>
              <a:gd name="connsiteY1825" fmla="*/ 2886509 h 6858000"/>
              <a:gd name="connsiteX1826" fmla="*/ 5688352 w 6569477"/>
              <a:gd name="connsiteY1826" fmla="*/ 2910389 h 6858000"/>
              <a:gd name="connsiteX1827" fmla="*/ 5696772 w 6569477"/>
              <a:gd name="connsiteY1827" fmla="*/ 3000293 h 6858000"/>
              <a:gd name="connsiteX1828" fmla="*/ 5692141 w 6569477"/>
              <a:gd name="connsiteY1828" fmla="*/ 3081094 h 6858000"/>
              <a:gd name="connsiteX1829" fmla="*/ 5679091 w 6569477"/>
              <a:gd name="connsiteY1829" fmla="*/ 3071991 h 6858000"/>
              <a:gd name="connsiteX1830" fmla="*/ 5688029 w 6569477"/>
              <a:gd name="connsiteY1830" fmla="*/ 3207504 h 6858000"/>
              <a:gd name="connsiteX1831" fmla="*/ 5692217 w 6569477"/>
              <a:gd name="connsiteY1831" fmla="*/ 3359096 h 6858000"/>
              <a:gd name="connsiteX1832" fmla="*/ 5673101 w 6569477"/>
              <a:gd name="connsiteY1832" fmla="*/ 3358689 h 6858000"/>
              <a:gd name="connsiteX1833" fmla="*/ 5668351 w 6569477"/>
              <a:gd name="connsiteY1833" fmla="*/ 3374768 h 6858000"/>
              <a:gd name="connsiteX1834" fmla="*/ 5662684 w 6569477"/>
              <a:gd name="connsiteY1834" fmla="*/ 3364351 h 6858000"/>
              <a:gd name="connsiteX1835" fmla="*/ 5661368 w 6569477"/>
              <a:gd name="connsiteY1835" fmla="*/ 3356969 h 6858000"/>
              <a:gd name="connsiteX1836" fmla="*/ 5654384 w 6569477"/>
              <a:gd name="connsiteY1836" fmla="*/ 3339170 h 6858000"/>
              <a:gd name="connsiteX1837" fmla="*/ 5661768 w 6569477"/>
              <a:gd name="connsiteY1837" fmla="*/ 3337856 h 6858000"/>
              <a:gd name="connsiteX1838" fmla="*/ 5663483 w 6569477"/>
              <a:gd name="connsiteY1838" fmla="*/ 3326125 h 6858000"/>
              <a:gd name="connsiteX1839" fmla="*/ 5669150 w 6569477"/>
              <a:gd name="connsiteY1839" fmla="*/ 3336542 h 6858000"/>
              <a:gd name="connsiteX1840" fmla="*/ 5670467 w 6569477"/>
              <a:gd name="connsiteY1840" fmla="*/ 3343924 h 6858000"/>
              <a:gd name="connsiteX1841" fmla="*/ 5666398 w 6569477"/>
              <a:gd name="connsiteY1841" fmla="*/ 3257055 h 6858000"/>
              <a:gd name="connsiteX1842" fmla="*/ 5661810 w 6569477"/>
              <a:gd name="connsiteY1842" fmla="*/ 3124576 h 6858000"/>
              <a:gd name="connsiteX1843" fmla="*/ 5673025 w 6569477"/>
              <a:gd name="connsiteY1843" fmla="*/ 3080687 h 6858000"/>
              <a:gd name="connsiteX1844" fmla="*/ 5656425 w 6569477"/>
              <a:gd name="connsiteY1844" fmla="*/ 3030323 h 6858000"/>
              <a:gd name="connsiteX1845" fmla="*/ 5655388 w 6569477"/>
              <a:gd name="connsiteY1845" fmla="*/ 2939106 h 6858000"/>
              <a:gd name="connsiteX1846" fmla="*/ 5643936 w 6569477"/>
              <a:gd name="connsiteY1846" fmla="*/ 2853549 h 6858000"/>
              <a:gd name="connsiteX1847" fmla="*/ 5657385 w 6569477"/>
              <a:gd name="connsiteY1847" fmla="*/ 2843539 h 6858000"/>
              <a:gd name="connsiteX1848" fmla="*/ 5657146 w 6569477"/>
              <a:gd name="connsiteY1848" fmla="*/ 2841276 h 6858000"/>
              <a:gd name="connsiteX1849" fmla="*/ 5648243 w 6569477"/>
              <a:gd name="connsiteY1849" fmla="*/ 2809663 h 6858000"/>
              <a:gd name="connsiteX1850" fmla="*/ 5581811 w 6569477"/>
              <a:gd name="connsiteY1850" fmla="*/ 2670869 h 6858000"/>
              <a:gd name="connsiteX1851" fmla="*/ 5581812 w 6569477"/>
              <a:gd name="connsiteY1851" fmla="*/ 2662431 h 6858000"/>
              <a:gd name="connsiteX1852" fmla="*/ 5581812 w 6569477"/>
              <a:gd name="connsiteY1852" fmla="*/ 2645563 h 6858000"/>
              <a:gd name="connsiteX1853" fmla="*/ 5573376 w 6569477"/>
              <a:gd name="connsiteY1853" fmla="*/ 2637125 h 6858000"/>
              <a:gd name="connsiteX1854" fmla="*/ 5548068 w 6569477"/>
              <a:gd name="connsiteY1854" fmla="*/ 2544335 h 6858000"/>
              <a:gd name="connsiteX1855" fmla="*/ 5539634 w 6569477"/>
              <a:gd name="connsiteY1855" fmla="*/ 2510592 h 6858000"/>
              <a:gd name="connsiteX1856" fmla="*/ 5531197 w 6569477"/>
              <a:gd name="connsiteY1856" fmla="*/ 2502157 h 6858000"/>
              <a:gd name="connsiteX1857" fmla="*/ 5531198 w 6569477"/>
              <a:gd name="connsiteY1857" fmla="*/ 2493721 h 6858000"/>
              <a:gd name="connsiteX1858" fmla="*/ 5522761 w 6569477"/>
              <a:gd name="connsiteY1858" fmla="*/ 2493721 h 6858000"/>
              <a:gd name="connsiteX1859" fmla="*/ 5522762 w 6569477"/>
              <a:gd name="connsiteY1859" fmla="*/ 2485285 h 6858000"/>
              <a:gd name="connsiteX1860" fmla="*/ 5505889 w 6569477"/>
              <a:gd name="connsiteY1860" fmla="*/ 2451543 h 6858000"/>
              <a:gd name="connsiteX1861" fmla="*/ 5497455 w 6569477"/>
              <a:gd name="connsiteY1861" fmla="*/ 2476850 h 6858000"/>
              <a:gd name="connsiteX1862" fmla="*/ 5480584 w 6569477"/>
              <a:gd name="connsiteY1862" fmla="*/ 2459978 h 6858000"/>
              <a:gd name="connsiteX1863" fmla="*/ 5472147 w 6569477"/>
              <a:gd name="connsiteY1863" fmla="*/ 2384058 h 6858000"/>
              <a:gd name="connsiteX1864" fmla="*/ 5404661 w 6569477"/>
              <a:gd name="connsiteY1864" fmla="*/ 2181601 h 6858000"/>
              <a:gd name="connsiteX1865" fmla="*/ 5387791 w 6569477"/>
              <a:gd name="connsiteY1865" fmla="*/ 2130985 h 6858000"/>
              <a:gd name="connsiteX1866" fmla="*/ 5328740 w 6569477"/>
              <a:gd name="connsiteY1866" fmla="*/ 1962273 h 6858000"/>
              <a:gd name="connsiteX1867" fmla="*/ 5328741 w 6569477"/>
              <a:gd name="connsiteY1867" fmla="*/ 1936967 h 6858000"/>
              <a:gd name="connsiteX1868" fmla="*/ 5311869 w 6569477"/>
              <a:gd name="connsiteY1868" fmla="*/ 1920096 h 6858000"/>
              <a:gd name="connsiteX1869" fmla="*/ 5320307 w 6569477"/>
              <a:gd name="connsiteY1869" fmla="*/ 1911660 h 6858000"/>
              <a:gd name="connsiteX1870" fmla="*/ 5269693 w 6569477"/>
              <a:gd name="connsiteY1870" fmla="*/ 1793560 h 6858000"/>
              <a:gd name="connsiteX1871" fmla="*/ 5286562 w 6569477"/>
              <a:gd name="connsiteY1871" fmla="*/ 1793561 h 6858000"/>
              <a:gd name="connsiteX1872" fmla="*/ 5261255 w 6569477"/>
              <a:gd name="connsiteY1872" fmla="*/ 1768254 h 6858000"/>
              <a:gd name="connsiteX1873" fmla="*/ 5235948 w 6569477"/>
              <a:gd name="connsiteY1873" fmla="*/ 1709201 h 6858000"/>
              <a:gd name="connsiteX1874" fmla="*/ 5235947 w 6569477"/>
              <a:gd name="connsiteY1874" fmla="*/ 1700769 h 6858000"/>
              <a:gd name="connsiteX1875" fmla="*/ 5244383 w 6569477"/>
              <a:gd name="connsiteY1875" fmla="*/ 1700769 h 6858000"/>
              <a:gd name="connsiteX1876" fmla="*/ 5252819 w 6569477"/>
              <a:gd name="connsiteY1876" fmla="*/ 1700767 h 6858000"/>
              <a:gd name="connsiteX1877" fmla="*/ 5252819 w 6569477"/>
              <a:gd name="connsiteY1877" fmla="*/ 1692332 h 6858000"/>
              <a:gd name="connsiteX1878" fmla="*/ 5244383 w 6569477"/>
              <a:gd name="connsiteY1878" fmla="*/ 1650153 h 6858000"/>
              <a:gd name="connsiteX1879" fmla="*/ 5252818 w 6569477"/>
              <a:gd name="connsiteY1879" fmla="*/ 1650152 h 6858000"/>
              <a:gd name="connsiteX1880" fmla="*/ 5252819 w 6569477"/>
              <a:gd name="connsiteY1880" fmla="*/ 1641718 h 6858000"/>
              <a:gd name="connsiteX1881" fmla="*/ 5244385 w 6569477"/>
              <a:gd name="connsiteY1881" fmla="*/ 1633283 h 6858000"/>
              <a:gd name="connsiteX1882" fmla="*/ 5176900 w 6569477"/>
              <a:gd name="connsiteY1882" fmla="*/ 1473003 h 6858000"/>
              <a:gd name="connsiteX1883" fmla="*/ 5084104 w 6569477"/>
              <a:gd name="connsiteY1883" fmla="*/ 1312727 h 6858000"/>
              <a:gd name="connsiteX1884" fmla="*/ 5055633 w 6569477"/>
              <a:gd name="connsiteY1884" fmla="*/ 1250514 h 6858000"/>
              <a:gd name="connsiteX1885" fmla="*/ 5041658 w 6569477"/>
              <a:gd name="connsiteY1885" fmla="*/ 1226599 h 6858000"/>
              <a:gd name="connsiteX1886" fmla="*/ 5093541 w 6569477"/>
              <a:gd name="connsiteY1886" fmla="*/ 1340967 h 6858000"/>
              <a:gd name="connsiteX1887" fmla="*/ 5398999 w 6569477"/>
              <a:gd name="connsiteY1887" fmla="*/ 2412246 h 6858000"/>
              <a:gd name="connsiteX1888" fmla="*/ 5458394 w 6569477"/>
              <a:gd name="connsiteY1888" fmla="*/ 2833367 h 6858000"/>
              <a:gd name="connsiteX1889" fmla="*/ 5448705 w 6569477"/>
              <a:gd name="connsiteY1889" fmla="*/ 2871734 h 6858000"/>
              <a:gd name="connsiteX1890" fmla="*/ 5431304 w 6569477"/>
              <a:gd name="connsiteY1890" fmla="*/ 2855892 h 6858000"/>
              <a:gd name="connsiteX1891" fmla="*/ 5100400 w 6569477"/>
              <a:gd name="connsiteY1891" fmla="*/ 1533070 h 6858000"/>
              <a:gd name="connsiteX1892" fmla="*/ 4793286 w 6569477"/>
              <a:gd name="connsiteY1892" fmla="*/ 888652 h 6858000"/>
              <a:gd name="connsiteX1893" fmla="*/ 4754611 w 6569477"/>
              <a:gd name="connsiteY1893" fmla="*/ 811200 h 6858000"/>
              <a:gd name="connsiteX1894" fmla="*/ 4736788 w 6569477"/>
              <a:gd name="connsiteY1894" fmla="*/ 782554 h 6858000"/>
              <a:gd name="connsiteX1895" fmla="*/ 4722369 w 6569477"/>
              <a:gd name="connsiteY1895" fmla="*/ 785144 h 6858000"/>
              <a:gd name="connsiteX1896" fmla="*/ 4716525 w 6569477"/>
              <a:gd name="connsiteY1896" fmla="*/ 831944 h 6858000"/>
              <a:gd name="connsiteX1897" fmla="*/ 4878628 w 6569477"/>
              <a:gd name="connsiteY1897" fmla="*/ 1128191 h 6858000"/>
              <a:gd name="connsiteX1898" fmla="*/ 5018643 w 6569477"/>
              <a:gd name="connsiteY1898" fmla="*/ 1444415 h 6858000"/>
              <a:gd name="connsiteX1899" fmla="*/ 5107372 w 6569477"/>
              <a:gd name="connsiteY1899" fmla="*/ 1685936 h 6858000"/>
              <a:gd name="connsiteX1900" fmla="*/ 5109411 w 6569477"/>
              <a:gd name="connsiteY1900" fmla="*/ 1683895 h 6858000"/>
              <a:gd name="connsiteX1901" fmla="*/ 5151590 w 6569477"/>
              <a:gd name="connsiteY1901" fmla="*/ 1785122 h 6858000"/>
              <a:gd name="connsiteX1902" fmla="*/ 5143154 w 6569477"/>
              <a:gd name="connsiteY1902" fmla="*/ 1785122 h 6858000"/>
              <a:gd name="connsiteX1903" fmla="*/ 5134721 w 6569477"/>
              <a:gd name="connsiteY1903" fmla="*/ 1751382 h 6858000"/>
              <a:gd name="connsiteX1904" fmla="*/ 5122261 w 6569477"/>
              <a:gd name="connsiteY1904" fmla="*/ 1726462 h 6858000"/>
              <a:gd name="connsiteX1905" fmla="*/ 5136116 w 6569477"/>
              <a:gd name="connsiteY1905" fmla="*/ 1764180 h 6858000"/>
              <a:gd name="connsiteX1906" fmla="*/ 5157687 w 6569477"/>
              <a:gd name="connsiteY1906" fmla="*/ 1838582 h 6858000"/>
              <a:gd name="connsiteX1907" fmla="*/ 5167407 w 6569477"/>
              <a:gd name="connsiteY1907" fmla="*/ 1843119 h 6858000"/>
              <a:gd name="connsiteX1908" fmla="*/ 5176898 w 6569477"/>
              <a:gd name="connsiteY1908" fmla="*/ 1844173 h 6858000"/>
              <a:gd name="connsiteX1909" fmla="*/ 5176898 w 6569477"/>
              <a:gd name="connsiteY1909" fmla="*/ 1861046 h 6858000"/>
              <a:gd name="connsiteX1910" fmla="*/ 5168464 w 6569477"/>
              <a:gd name="connsiteY1910" fmla="*/ 1861046 h 6858000"/>
              <a:gd name="connsiteX1911" fmla="*/ 5168463 w 6569477"/>
              <a:gd name="connsiteY1911" fmla="*/ 1869480 h 6858000"/>
              <a:gd name="connsiteX1912" fmla="*/ 5168462 w 6569477"/>
              <a:gd name="connsiteY1912" fmla="*/ 1875756 h 6858000"/>
              <a:gd name="connsiteX1913" fmla="*/ 5229895 w 6569477"/>
              <a:gd name="connsiteY1913" fmla="*/ 2087656 h 6858000"/>
              <a:gd name="connsiteX1914" fmla="*/ 5242098 w 6569477"/>
              <a:gd name="connsiteY1914" fmla="*/ 2145617 h 6858000"/>
              <a:gd name="connsiteX1915" fmla="*/ 5261255 w 6569477"/>
              <a:gd name="connsiteY1915" fmla="*/ 2173166 h 6858000"/>
              <a:gd name="connsiteX1916" fmla="*/ 5278125 w 6569477"/>
              <a:gd name="connsiteY1916" fmla="*/ 2215342 h 6858000"/>
              <a:gd name="connsiteX1917" fmla="*/ 5286562 w 6569477"/>
              <a:gd name="connsiteY1917" fmla="*/ 2265959 h 6858000"/>
              <a:gd name="connsiteX1918" fmla="*/ 5303433 w 6569477"/>
              <a:gd name="connsiteY1918" fmla="*/ 2325006 h 6858000"/>
              <a:gd name="connsiteX1919" fmla="*/ 5320305 w 6569477"/>
              <a:gd name="connsiteY1919" fmla="*/ 2409365 h 6858000"/>
              <a:gd name="connsiteX1920" fmla="*/ 5337176 w 6569477"/>
              <a:gd name="connsiteY1920" fmla="*/ 2459978 h 6858000"/>
              <a:gd name="connsiteX1921" fmla="*/ 5337176 w 6569477"/>
              <a:gd name="connsiteY1921" fmla="*/ 2468415 h 6858000"/>
              <a:gd name="connsiteX1922" fmla="*/ 5354048 w 6569477"/>
              <a:gd name="connsiteY1922" fmla="*/ 2535897 h 6858000"/>
              <a:gd name="connsiteX1923" fmla="*/ 5370919 w 6569477"/>
              <a:gd name="connsiteY1923" fmla="*/ 2594947 h 6858000"/>
              <a:gd name="connsiteX1924" fmla="*/ 5379353 w 6569477"/>
              <a:gd name="connsiteY1924" fmla="*/ 2620256 h 6858000"/>
              <a:gd name="connsiteX1925" fmla="*/ 5379355 w 6569477"/>
              <a:gd name="connsiteY1925" fmla="*/ 2628692 h 6858000"/>
              <a:gd name="connsiteX1926" fmla="*/ 5370919 w 6569477"/>
              <a:gd name="connsiteY1926" fmla="*/ 2653998 h 6858000"/>
              <a:gd name="connsiteX1927" fmla="*/ 5370919 w 6569477"/>
              <a:gd name="connsiteY1927" fmla="*/ 2662431 h 6858000"/>
              <a:gd name="connsiteX1928" fmla="*/ 5379355 w 6569477"/>
              <a:gd name="connsiteY1928" fmla="*/ 2679304 h 6858000"/>
              <a:gd name="connsiteX1929" fmla="*/ 5387791 w 6569477"/>
              <a:gd name="connsiteY1929" fmla="*/ 2679306 h 6858000"/>
              <a:gd name="connsiteX1930" fmla="*/ 5387790 w 6569477"/>
              <a:gd name="connsiteY1930" fmla="*/ 2721484 h 6858000"/>
              <a:gd name="connsiteX1931" fmla="*/ 5396226 w 6569477"/>
              <a:gd name="connsiteY1931" fmla="*/ 2729919 h 6858000"/>
              <a:gd name="connsiteX1932" fmla="*/ 5396226 w 6569477"/>
              <a:gd name="connsiteY1932" fmla="*/ 2721484 h 6858000"/>
              <a:gd name="connsiteX1933" fmla="*/ 5387791 w 6569477"/>
              <a:gd name="connsiteY1933" fmla="*/ 2679306 h 6858000"/>
              <a:gd name="connsiteX1934" fmla="*/ 5396226 w 6569477"/>
              <a:gd name="connsiteY1934" fmla="*/ 2679306 h 6858000"/>
              <a:gd name="connsiteX1935" fmla="*/ 5396225 w 6569477"/>
              <a:gd name="connsiteY1935" fmla="*/ 2696176 h 6858000"/>
              <a:gd name="connsiteX1936" fmla="*/ 5396226 w 6569477"/>
              <a:gd name="connsiteY1936" fmla="*/ 2704613 h 6858000"/>
              <a:gd name="connsiteX1937" fmla="*/ 5404662 w 6569477"/>
              <a:gd name="connsiteY1937" fmla="*/ 2729919 h 6858000"/>
              <a:gd name="connsiteX1938" fmla="*/ 5404661 w 6569477"/>
              <a:gd name="connsiteY1938" fmla="*/ 2763661 h 6858000"/>
              <a:gd name="connsiteX1939" fmla="*/ 5396224 w 6569477"/>
              <a:gd name="connsiteY1939" fmla="*/ 2755225 h 6858000"/>
              <a:gd name="connsiteX1940" fmla="*/ 5396225 w 6569477"/>
              <a:gd name="connsiteY1940" fmla="*/ 2772097 h 6858000"/>
              <a:gd name="connsiteX1941" fmla="*/ 5396225 w 6569477"/>
              <a:gd name="connsiteY1941" fmla="*/ 2788969 h 6858000"/>
              <a:gd name="connsiteX1942" fmla="*/ 5404662 w 6569477"/>
              <a:gd name="connsiteY1942" fmla="*/ 2814279 h 6858000"/>
              <a:gd name="connsiteX1943" fmla="*/ 5404661 w 6569477"/>
              <a:gd name="connsiteY1943" fmla="*/ 2831146 h 6858000"/>
              <a:gd name="connsiteX1944" fmla="*/ 5413098 w 6569477"/>
              <a:gd name="connsiteY1944" fmla="*/ 2839583 h 6858000"/>
              <a:gd name="connsiteX1945" fmla="*/ 5421533 w 6569477"/>
              <a:gd name="connsiteY1945" fmla="*/ 2864890 h 6858000"/>
              <a:gd name="connsiteX1946" fmla="*/ 5421534 w 6569477"/>
              <a:gd name="connsiteY1946" fmla="*/ 2881764 h 6858000"/>
              <a:gd name="connsiteX1947" fmla="*/ 5413098 w 6569477"/>
              <a:gd name="connsiteY1947" fmla="*/ 2890197 h 6858000"/>
              <a:gd name="connsiteX1948" fmla="*/ 5421534 w 6569477"/>
              <a:gd name="connsiteY1948" fmla="*/ 2898631 h 6858000"/>
              <a:gd name="connsiteX1949" fmla="*/ 5413098 w 6569477"/>
              <a:gd name="connsiteY1949" fmla="*/ 2915506 h 6858000"/>
              <a:gd name="connsiteX1950" fmla="*/ 5421534 w 6569477"/>
              <a:gd name="connsiteY1950" fmla="*/ 2932377 h 6858000"/>
              <a:gd name="connsiteX1951" fmla="*/ 5429969 w 6569477"/>
              <a:gd name="connsiteY1951" fmla="*/ 2923940 h 6858000"/>
              <a:gd name="connsiteX1952" fmla="*/ 5429969 w 6569477"/>
              <a:gd name="connsiteY1952" fmla="*/ 2949247 h 6858000"/>
              <a:gd name="connsiteX1953" fmla="*/ 5429967 w 6569477"/>
              <a:gd name="connsiteY1953" fmla="*/ 2957684 h 6858000"/>
              <a:gd name="connsiteX1954" fmla="*/ 5438405 w 6569477"/>
              <a:gd name="connsiteY1954" fmla="*/ 2991425 h 6858000"/>
              <a:gd name="connsiteX1955" fmla="*/ 5438405 w 6569477"/>
              <a:gd name="connsiteY1955" fmla="*/ 3025167 h 6858000"/>
              <a:gd name="connsiteX1956" fmla="*/ 5438405 w 6569477"/>
              <a:gd name="connsiteY1956" fmla="*/ 3050476 h 6858000"/>
              <a:gd name="connsiteX1957" fmla="*/ 5438405 w 6569477"/>
              <a:gd name="connsiteY1957" fmla="*/ 3101088 h 6858000"/>
              <a:gd name="connsiteX1958" fmla="*/ 5429969 w 6569477"/>
              <a:gd name="connsiteY1958" fmla="*/ 3126398 h 6858000"/>
              <a:gd name="connsiteX1959" fmla="*/ 5421534 w 6569477"/>
              <a:gd name="connsiteY1959" fmla="*/ 3117961 h 6858000"/>
              <a:gd name="connsiteX1960" fmla="*/ 5413096 w 6569477"/>
              <a:gd name="connsiteY1960" fmla="*/ 3109525 h 6858000"/>
              <a:gd name="connsiteX1961" fmla="*/ 5413098 w 6569477"/>
              <a:gd name="connsiteY1961" fmla="*/ 3117961 h 6858000"/>
              <a:gd name="connsiteX1962" fmla="*/ 5413098 w 6569477"/>
              <a:gd name="connsiteY1962" fmla="*/ 3126395 h 6858000"/>
              <a:gd name="connsiteX1963" fmla="*/ 5421533 w 6569477"/>
              <a:gd name="connsiteY1963" fmla="*/ 3134833 h 6858000"/>
              <a:gd name="connsiteX1964" fmla="*/ 5429969 w 6569477"/>
              <a:gd name="connsiteY1964" fmla="*/ 3143265 h 6858000"/>
              <a:gd name="connsiteX1965" fmla="*/ 5438404 w 6569477"/>
              <a:gd name="connsiteY1965" fmla="*/ 3143266 h 6858000"/>
              <a:gd name="connsiteX1966" fmla="*/ 5446840 w 6569477"/>
              <a:gd name="connsiteY1966" fmla="*/ 3101088 h 6858000"/>
              <a:gd name="connsiteX1967" fmla="*/ 5446838 w 6569477"/>
              <a:gd name="connsiteY1967" fmla="*/ 3092654 h 6858000"/>
              <a:gd name="connsiteX1968" fmla="*/ 5446840 w 6569477"/>
              <a:gd name="connsiteY1968" fmla="*/ 3058912 h 6858000"/>
              <a:gd name="connsiteX1969" fmla="*/ 5446841 w 6569477"/>
              <a:gd name="connsiteY1969" fmla="*/ 3042041 h 6858000"/>
              <a:gd name="connsiteX1970" fmla="*/ 5455276 w 6569477"/>
              <a:gd name="connsiteY1970" fmla="*/ 3084216 h 6858000"/>
              <a:gd name="connsiteX1971" fmla="*/ 5463712 w 6569477"/>
              <a:gd name="connsiteY1971" fmla="*/ 3134833 h 6858000"/>
              <a:gd name="connsiteX1972" fmla="*/ 5455276 w 6569477"/>
              <a:gd name="connsiteY1972" fmla="*/ 3151703 h 6858000"/>
              <a:gd name="connsiteX1973" fmla="*/ 5455276 w 6569477"/>
              <a:gd name="connsiteY1973" fmla="*/ 3168573 h 6858000"/>
              <a:gd name="connsiteX1974" fmla="*/ 5455273 w 6569477"/>
              <a:gd name="connsiteY1974" fmla="*/ 3210751 h 6858000"/>
              <a:gd name="connsiteX1975" fmla="*/ 5446841 w 6569477"/>
              <a:gd name="connsiteY1975" fmla="*/ 3202314 h 6858000"/>
              <a:gd name="connsiteX1976" fmla="*/ 5438405 w 6569477"/>
              <a:gd name="connsiteY1976" fmla="*/ 3202316 h 6858000"/>
              <a:gd name="connsiteX1977" fmla="*/ 5438405 w 6569477"/>
              <a:gd name="connsiteY1977" fmla="*/ 3210751 h 6858000"/>
              <a:gd name="connsiteX1978" fmla="*/ 5438405 w 6569477"/>
              <a:gd name="connsiteY1978" fmla="*/ 3219184 h 6858000"/>
              <a:gd name="connsiteX1979" fmla="*/ 5446841 w 6569477"/>
              <a:gd name="connsiteY1979" fmla="*/ 3227621 h 6858000"/>
              <a:gd name="connsiteX1980" fmla="*/ 5446840 w 6569477"/>
              <a:gd name="connsiteY1980" fmla="*/ 3236060 h 6858000"/>
              <a:gd name="connsiteX1981" fmla="*/ 5446841 w 6569477"/>
              <a:gd name="connsiteY1981" fmla="*/ 3244494 h 6858000"/>
              <a:gd name="connsiteX1982" fmla="*/ 5455276 w 6569477"/>
              <a:gd name="connsiteY1982" fmla="*/ 3278235 h 6858000"/>
              <a:gd name="connsiteX1983" fmla="*/ 5455276 w 6569477"/>
              <a:gd name="connsiteY1983" fmla="*/ 3320416 h 6858000"/>
              <a:gd name="connsiteX1984" fmla="*/ 5446841 w 6569477"/>
              <a:gd name="connsiteY1984" fmla="*/ 3328851 h 6858000"/>
              <a:gd name="connsiteX1985" fmla="*/ 5438403 w 6569477"/>
              <a:gd name="connsiteY1985" fmla="*/ 3320416 h 6858000"/>
              <a:gd name="connsiteX1986" fmla="*/ 5429968 w 6569477"/>
              <a:gd name="connsiteY1986" fmla="*/ 3219187 h 6858000"/>
              <a:gd name="connsiteX1987" fmla="*/ 5429969 w 6569477"/>
              <a:gd name="connsiteY1987" fmla="*/ 3210749 h 6858000"/>
              <a:gd name="connsiteX1988" fmla="*/ 5421534 w 6569477"/>
              <a:gd name="connsiteY1988" fmla="*/ 3219187 h 6858000"/>
              <a:gd name="connsiteX1989" fmla="*/ 5429969 w 6569477"/>
              <a:gd name="connsiteY1989" fmla="*/ 3320416 h 6858000"/>
              <a:gd name="connsiteX1990" fmla="*/ 5404661 w 6569477"/>
              <a:gd name="connsiteY1990" fmla="*/ 3337285 h 6858000"/>
              <a:gd name="connsiteX1991" fmla="*/ 5387791 w 6569477"/>
              <a:gd name="connsiteY1991" fmla="*/ 3430080 h 6858000"/>
              <a:gd name="connsiteX1992" fmla="*/ 5320304 w 6569477"/>
              <a:gd name="connsiteY1992" fmla="*/ 3767504 h 6858000"/>
              <a:gd name="connsiteX1993" fmla="*/ 5320305 w 6569477"/>
              <a:gd name="connsiteY1993" fmla="*/ 3775942 h 6858000"/>
              <a:gd name="connsiteX1994" fmla="*/ 5320305 w 6569477"/>
              <a:gd name="connsiteY1994" fmla="*/ 3784378 h 6858000"/>
              <a:gd name="connsiteX1995" fmla="*/ 5328741 w 6569477"/>
              <a:gd name="connsiteY1995" fmla="*/ 3775940 h 6858000"/>
              <a:gd name="connsiteX1996" fmla="*/ 5396226 w 6569477"/>
              <a:gd name="connsiteY1996" fmla="*/ 3446949 h 6858000"/>
              <a:gd name="connsiteX1997" fmla="*/ 5396226 w 6569477"/>
              <a:gd name="connsiteY1997" fmla="*/ 3455387 h 6858000"/>
              <a:gd name="connsiteX1998" fmla="*/ 5413098 w 6569477"/>
              <a:gd name="connsiteY1998" fmla="*/ 3438513 h 6858000"/>
              <a:gd name="connsiteX1999" fmla="*/ 5413098 w 6569477"/>
              <a:gd name="connsiteY1999" fmla="*/ 3463820 h 6858000"/>
              <a:gd name="connsiteX2000" fmla="*/ 5404662 w 6569477"/>
              <a:gd name="connsiteY2000" fmla="*/ 3463821 h 6858000"/>
              <a:gd name="connsiteX2001" fmla="*/ 5404662 w 6569477"/>
              <a:gd name="connsiteY2001" fmla="*/ 3472258 h 6858000"/>
              <a:gd name="connsiteX2002" fmla="*/ 5404661 w 6569477"/>
              <a:gd name="connsiteY2002" fmla="*/ 3480692 h 6858000"/>
              <a:gd name="connsiteX2003" fmla="*/ 5413098 w 6569477"/>
              <a:gd name="connsiteY2003" fmla="*/ 3480691 h 6858000"/>
              <a:gd name="connsiteX2004" fmla="*/ 5404662 w 6569477"/>
              <a:gd name="connsiteY2004" fmla="*/ 3522869 h 6858000"/>
              <a:gd name="connsiteX2005" fmla="*/ 5404662 w 6569477"/>
              <a:gd name="connsiteY2005" fmla="*/ 3539744 h 6858000"/>
              <a:gd name="connsiteX2006" fmla="*/ 5404662 w 6569477"/>
              <a:gd name="connsiteY2006" fmla="*/ 3565051 h 6858000"/>
              <a:gd name="connsiteX2007" fmla="*/ 5404662 w 6569477"/>
              <a:gd name="connsiteY2007" fmla="*/ 3573483 h 6858000"/>
              <a:gd name="connsiteX2008" fmla="*/ 5396226 w 6569477"/>
              <a:gd name="connsiteY2008" fmla="*/ 3581921 h 6858000"/>
              <a:gd name="connsiteX2009" fmla="*/ 5396226 w 6569477"/>
              <a:gd name="connsiteY2009" fmla="*/ 3598792 h 6858000"/>
              <a:gd name="connsiteX2010" fmla="*/ 5404662 w 6569477"/>
              <a:gd name="connsiteY2010" fmla="*/ 3607228 h 6858000"/>
              <a:gd name="connsiteX2011" fmla="*/ 5404662 w 6569477"/>
              <a:gd name="connsiteY2011" fmla="*/ 3809683 h 6858000"/>
              <a:gd name="connsiteX2012" fmla="*/ 5387791 w 6569477"/>
              <a:gd name="connsiteY2012" fmla="*/ 3902475 h 6858000"/>
              <a:gd name="connsiteX2013" fmla="*/ 5396226 w 6569477"/>
              <a:gd name="connsiteY2013" fmla="*/ 3894042 h 6858000"/>
              <a:gd name="connsiteX2014" fmla="*/ 5379355 w 6569477"/>
              <a:gd name="connsiteY2014" fmla="*/ 4062754 h 6858000"/>
              <a:gd name="connsiteX2015" fmla="*/ 5387791 w 6569477"/>
              <a:gd name="connsiteY2015" fmla="*/ 4071190 h 6858000"/>
              <a:gd name="connsiteX2016" fmla="*/ 5379355 w 6569477"/>
              <a:gd name="connsiteY2016" fmla="*/ 4113369 h 6858000"/>
              <a:gd name="connsiteX2017" fmla="*/ 5370919 w 6569477"/>
              <a:gd name="connsiteY2017" fmla="*/ 4121804 h 6858000"/>
              <a:gd name="connsiteX2018" fmla="*/ 5379355 w 6569477"/>
              <a:gd name="connsiteY2018" fmla="*/ 4138676 h 6858000"/>
              <a:gd name="connsiteX2019" fmla="*/ 5370918 w 6569477"/>
              <a:gd name="connsiteY2019" fmla="*/ 4189288 h 6858000"/>
              <a:gd name="connsiteX2020" fmla="*/ 5370916 w 6569477"/>
              <a:gd name="connsiteY2020" fmla="*/ 4197726 h 6858000"/>
              <a:gd name="connsiteX2021" fmla="*/ 5362483 w 6569477"/>
              <a:gd name="connsiteY2021" fmla="*/ 4223033 h 6858000"/>
              <a:gd name="connsiteX2022" fmla="*/ 5362484 w 6569477"/>
              <a:gd name="connsiteY2022" fmla="*/ 4231465 h 6858000"/>
              <a:gd name="connsiteX2023" fmla="*/ 5362484 w 6569477"/>
              <a:gd name="connsiteY2023" fmla="*/ 4239904 h 6858000"/>
              <a:gd name="connsiteX2024" fmla="*/ 5328741 w 6569477"/>
              <a:gd name="connsiteY2024" fmla="*/ 4383310 h 6858000"/>
              <a:gd name="connsiteX2025" fmla="*/ 5328741 w 6569477"/>
              <a:gd name="connsiteY2025" fmla="*/ 4408617 h 6858000"/>
              <a:gd name="connsiteX2026" fmla="*/ 5328743 w 6569477"/>
              <a:gd name="connsiteY2026" fmla="*/ 4417053 h 6858000"/>
              <a:gd name="connsiteX2027" fmla="*/ 5328743 w 6569477"/>
              <a:gd name="connsiteY2027" fmla="*/ 4450795 h 6858000"/>
              <a:gd name="connsiteX2028" fmla="*/ 5294997 w 6569477"/>
              <a:gd name="connsiteY2028" fmla="*/ 4543588 h 6858000"/>
              <a:gd name="connsiteX2029" fmla="*/ 5185332 w 6569477"/>
              <a:gd name="connsiteY2029" fmla="*/ 4897886 h 6858000"/>
              <a:gd name="connsiteX2030" fmla="*/ 5185333 w 6569477"/>
              <a:gd name="connsiteY2030" fmla="*/ 4906322 h 6858000"/>
              <a:gd name="connsiteX2031" fmla="*/ 5176898 w 6569477"/>
              <a:gd name="connsiteY2031" fmla="*/ 4914756 h 6858000"/>
              <a:gd name="connsiteX2032" fmla="*/ 5113630 w 6569477"/>
              <a:gd name="connsiteY2032" fmla="*/ 5026528 h 6858000"/>
              <a:gd name="connsiteX2033" fmla="*/ 5057164 w 6569477"/>
              <a:gd name="connsiteY2033" fmla="*/ 5137575 h 6858000"/>
              <a:gd name="connsiteX2034" fmla="*/ 5058139 w 6569477"/>
              <a:gd name="connsiteY2034" fmla="*/ 5135139 h 6858000"/>
              <a:gd name="connsiteX2035" fmla="*/ 5067233 w 6569477"/>
              <a:gd name="connsiteY2035" fmla="*/ 5108777 h 6858000"/>
              <a:gd name="connsiteX2036" fmla="*/ 5075669 w 6569477"/>
              <a:gd name="connsiteY2036" fmla="*/ 5091906 h 6858000"/>
              <a:gd name="connsiteX2037" fmla="*/ 5100977 w 6569477"/>
              <a:gd name="connsiteY2037" fmla="*/ 5032856 h 6858000"/>
              <a:gd name="connsiteX2038" fmla="*/ 5143155 w 6569477"/>
              <a:gd name="connsiteY2038" fmla="*/ 4931629 h 6858000"/>
              <a:gd name="connsiteX2039" fmla="*/ 5151590 w 6569477"/>
              <a:gd name="connsiteY2039" fmla="*/ 4914756 h 6858000"/>
              <a:gd name="connsiteX2040" fmla="*/ 5160025 w 6569477"/>
              <a:gd name="connsiteY2040" fmla="*/ 4897886 h 6858000"/>
              <a:gd name="connsiteX2041" fmla="*/ 5151590 w 6569477"/>
              <a:gd name="connsiteY2041" fmla="*/ 4889450 h 6858000"/>
              <a:gd name="connsiteX2042" fmla="*/ 5126283 w 6569477"/>
              <a:gd name="connsiteY2042" fmla="*/ 4923193 h 6858000"/>
              <a:gd name="connsiteX2043" fmla="*/ 5126282 w 6569477"/>
              <a:gd name="connsiteY2043" fmla="*/ 4931629 h 6858000"/>
              <a:gd name="connsiteX2044" fmla="*/ 5058797 w 6569477"/>
              <a:gd name="connsiteY2044" fmla="*/ 5083468 h 6858000"/>
              <a:gd name="connsiteX2045" fmla="*/ 5058797 w 6569477"/>
              <a:gd name="connsiteY2045" fmla="*/ 5091906 h 6858000"/>
              <a:gd name="connsiteX2046" fmla="*/ 5025055 w 6569477"/>
              <a:gd name="connsiteY2046" fmla="*/ 5134082 h 6858000"/>
              <a:gd name="connsiteX2047" fmla="*/ 4999746 w 6569477"/>
              <a:gd name="connsiteY2047" fmla="*/ 5184698 h 6858000"/>
              <a:gd name="connsiteX2048" fmla="*/ 4954406 w 6569477"/>
              <a:gd name="connsiteY2048" fmla="*/ 5285927 h 6858000"/>
              <a:gd name="connsiteX2049" fmla="*/ 4900498 w 6569477"/>
              <a:gd name="connsiteY2049" fmla="*/ 5370762 h 6858000"/>
              <a:gd name="connsiteX2050" fmla="*/ 4898519 w 6569477"/>
              <a:gd name="connsiteY2050" fmla="*/ 5361848 h 6858000"/>
              <a:gd name="connsiteX2051" fmla="*/ 4662316 w 6569477"/>
              <a:gd name="connsiteY2051" fmla="*/ 5749889 h 6858000"/>
              <a:gd name="connsiteX2052" fmla="*/ 4653884 w 6569477"/>
              <a:gd name="connsiteY2052" fmla="*/ 5749889 h 6858000"/>
              <a:gd name="connsiteX2053" fmla="*/ 4653883 w 6569477"/>
              <a:gd name="connsiteY2053" fmla="*/ 5758325 h 6858000"/>
              <a:gd name="connsiteX2054" fmla="*/ 4653883 w 6569477"/>
              <a:gd name="connsiteY2054" fmla="*/ 5766759 h 6858000"/>
              <a:gd name="connsiteX2055" fmla="*/ 4620140 w 6569477"/>
              <a:gd name="connsiteY2055" fmla="*/ 5792066 h 6858000"/>
              <a:gd name="connsiteX2056" fmla="*/ 4552653 w 6569477"/>
              <a:gd name="connsiteY2056" fmla="*/ 5910164 h 6858000"/>
              <a:gd name="connsiteX2057" fmla="*/ 4552654 w 6569477"/>
              <a:gd name="connsiteY2057" fmla="*/ 5884859 h 6858000"/>
              <a:gd name="connsiteX2058" fmla="*/ 4527347 w 6569477"/>
              <a:gd name="connsiteY2058" fmla="*/ 5943909 h 6858000"/>
              <a:gd name="connsiteX2059" fmla="*/ 4518911 w 6569477"/>
              <a:gd name="connsiteY2059" fmla="*/ 5935473 h 6858000"/>
              <a:gd name="connsiteX2060" fmla="*/ 4417681 w 6569477"/>
              <a:gd name="connsiteY2060" fmla="*/ 6078880 h 6858000"/>
              <a:gd name="connsiteX2061" fmla="*/ 4409247 w 6569477"/>
              <a:gd name="connsiteY2061" fmla="*/ 6078880 h 6858000"/>
              <a:gd name="connsiteX2062" fmla="*/ 4316454 w 6569477"/>
              <a:gd name="connsiteY2062" fmla="*/ 6180105 h 6858000"/>
              <a:gd name="connsiteX2063" fmla="*/ 4206789 w 6569477"/>
              <a:gd name="connsiteY2063" fmla="*/ 6306641 h 6858000"/>
              <a:gd name="connsiteX2064" fmla="*/ 4142466 w 6569477"/>
              <a:gd name="connsiteY2064" fmla="*/ 6360420 h 6858000"/>
              <a:gd name="connsiteX2065" fmla="*/ 4080254 w 6569477"/>
              <a:gd name="connsiteY2065" fmla="*/ 6424489 h 6858000"/>
              <a:gd name="connsiteX2066" fmla="*/ 4080254 w 6569477"/>
              <a:gd name="connsiteY2066" fmla="*/ 6416307 h 6858000"/>
              <a:gd name="connsiteX2067" fmla="*/ 4071818 w 6569477"/>
              <a:gd name="connsiteY2067" fmla="*/ 6424743 h 6858000"/>
              <a:gd name="connsiteX2068" fmla="*/ 4063381 w 6569477"/>
              <a:gd name="connsiteY2068" fmla="*/ 6441614 h 6858000"/>
              <a:gd name="connsiteX2069" fmla="*/ 4063381 w 6569477"/>
              <a:gd name="connsiteY2069" fmla="*/ 6433176 h 6858000"/>
              <a:gd name="connsiteX2070" fmla="*/ 4012767 w 6569477"/>
              <a:gd name="connsiteY2070" fmla="*/ 6483791 h 6858000"/>
              <a:gd name="connsiteX2071" fmla="*/ 4012768 w 6569477"/>
              <a:gd name="connsiteY2071" fmla="*/ 6492227 h 6858000"/>
              <a:gd name="connsiteX2072" fmla="*/ 4004330 w 6569477"/>
              <a:gd name="connsiteY2072" fmla="*/ 6509098 h 6858000"/>
              <a:gd name="connsiteX2073" fmla="*/ 4004330 w 6569477"/>
              <a:gd name="connsiteY2073" fmla="*/ 6492227 h 6858000"/>
              <a:gd name="connsiteX2074" fmla="*/ 3979024 w 6569477"/>
              <a:gd name="connsiteY2074" fmla="*/ 6517534 h 6858000"/>
              <a:gd name="connsiteX2075" fmla="*/ 3979025 w 6569477"/>
              <a:gd name="connsiteY2075" fmla="*/ 6509096 h 6858000"/>
              <a:gd name="connsiteX2076" fmla="*/ 3979024 w 6569477"/>
              <a:gd name="connsiteY2076" fmla="*/ 6500664 h 6858000"/>
              <a:gd name="connsiteX2077" fmla="*/ 3970588 w 6569477"/>
              <a:gd name="connsiteY2077" fmla="*/ 6500664 h 6858000"/>
              <a:gd name="connsiteX2078" fmla="*/ 3970588 w 6569477"/>
              <a:gd name="connsiteY2078" fmla="*/ 6517534 h 6858000"/>
              <a:gd name="connsiteX2079" fmla="*/ 3970590 w 6569477"/>
              <a:gd name="connsiteY2079" fmla="*/ 6525971 h 6858000"/>
              <a:gd name="connsiteX2080" fmla="*/ 3962153 w 6569477"/>
              <a:gd name="connsiteY2080" fmla="*/ 6534407 h 6858000"/>
              <a:gd name="connsiteX2081" fmla="*/ 3953718 w 6569477"/>
              <a:gd name="connsiteY2081" fmla="*/ 6534407 h 6858000"/>
              <a:gd name="connsiteX2082" fmla="*/ 3945280 w 6569477"/>
              <a:gd name="connsiteY2082" fmla="*/ 6534407 h 6858000"/>
              <a:gd name="connsiteX2083" fmla="*/ 3945281 w 6569477"/>
              <a:gd name="connsiteY2083" fmla="*/ 6542841 h 6858000"/>
              <a:gd name="connsiteX2084" fmla="*/ 3945280 w 6569477"/>
              <a:gd name="connsiteY2084" fmla="*/ 6551277 h 6858000"/>
              <a:gd name="connsiteX2085" fmla="*/ 3919974 w 6569477"/>
              <a:gd name="connsiteY2085" fmla="*/ 6568148 h 6858000"/>
              <a:gd name="connsiteX2086" fmla="*/ 3919976 w 6569477"/>
              <a:gd name="connsiteY2086" fmla="*/ 6559714 h 6858000"/>
              <a:gd name="connsiteX2087" fmla="*/ 3911538 w 6569477"/>
              <a:gd name="connsiteY2087" fmla="*/ 6568148 h 6858000"/>
              <a:gd name="connsiteX2088" fmla="*/ 3903102 w 6569477"/>
              <a:gd name="connsiteY2088" fmla="*/ 6576584 h 6858000"/>
              <a:gd name="connsiteX2089" fmla="*/ 3894667 w 6569477"/>
              <a:gd name="connsiteY2089" fmla="*/ 6593455 h 6858000"/>
              <a:gd name="connsiteX2090" fmla="*/ 3894667 w 6569477"/>
              <a:gd name="connsiteY2090" fmla="*/ 6585021 h 6858000"/>
              <a:gd name="connsiteX2091" fmla="*/ 3860924 w 6569477"/>
              <a:gd name="connsiteY2091" fmla="*/ 6601891 h 6858000"/>
              <a:gd name="connsiteX2092" fmla="*/ 3860924 w 6569477"/>
              <a:gd name="connsiteY2092" fmla="*/ 6585021 h 6858000"/>
              <a:gd name="connsiteX2093" fmla="*/ 3827181 w 6569477"/>
              <a:gd name="connsiteY2093" fmla="*/ 6610327 h 6858000"/>
              <a:gd name="connsiteX2094" fmla="*/ 3827182 w 6569477"/>
              <a:gd name="connsiteY2094" fmla="*/ 6601891 h 6858000"/>
              <a:gd name="connsiteX2095" fmla="*/ 3835618 w 6569477"/>
              <a:gd name="connsiteY2095" fmla="*/ 6593455 h 6858000"/>
              <a:gd name="connsiteX2096" fmla="*/ 3835617 w 6569477"/>
              <a:gd name="connsiteY2096" fmla="*/ 6585021 h 6858000"/>
              <a:gd name="connsiteX2097" fmla="*/ 3827181 w 6569477"/>
              <a:gd name="connsiteY2097" fmla="*/ 6593455 h 6858000"/>
              <a:gd name="connsiteX2098" fmla="*/ 3818745 w 6569477"/>
              <a:gd name="connsiteY2098" fmla="*/ 6601891 h 6858000"/>
              <a:gd name="connsiteX2099" fmla="*/ 3810309 w 6569477"/>
              <a:gd name="connsiteY2099" fmla="*/ 6618762 h 6858000"/>
              <a:gd name="connsiteX2100" fmla="*/ 3827181 w 6569477"/>
              <a:gd name="connsiteY2100" fmla="*/ 6618762 h 6858000"/>
              <a:gd name="connsiteX2101" fmla="*/ 3818745 w 6569477"/>
              <a:gd name="connsiteY2101" fmla="*/ 6627198 h 6858000"/>
              <a:gd name="connsiteX2102" fmla="*/ 3776566 w 6569477"/>
              <a:gd name="connsiteY2102" fmla="*/ 6677812 h 6858000"/>
              <a:gd name="connsiteX2103" fmla="*/ 3810308 w 6569477"/>
              <a:gd name="connsiteY2103" fmla="*/ 6669377 h 6858000"/>
              <a:gd name="connsiteX2104" fmla="*/ 3776566 w 6569477"/>
              <a:gd name="connsiteY2104" fmla="*/ 6694684 h 6858000"/>
              <a:gd name="connsiteX2105" fmla="*/ 3751259 w 6569477"/>
              <a:gd name="connsiteY2105" fmla="*/ 6719991 h 6858000"/>
              <a:gd name="connsiteX2106" fmla="*/ 3734388 w 6569477"/>
              <a:gd name="connsiteY2106" fmla="*/ 6728426 h 6858000"/>
              <a:gd name="connsiteX2107" fmla="*/ 3734390 w 6569477"/>
              <a:gd name="connsiteY2107" fmla="*/ 6711555 h 6858000"/>
              <a:gd name="connsiteX2108" fmla="*/ 3700645 w 6569477"/>
              <a:gd name="connsiteY2108" fmla="*/ 6745297 h 6858000"/>
              <a:gd name="connsiteX2109" fmla="*/ 3692211 w 6569477"/>
              <a:gd name="connsiteY2109" fmla="*/ 6736862 h 6858000"/>
              <a:gd name="connsiteX2110" fmla="*/ 3700645 w 6569477"/>
              <a:gd name="connsiteY2110" fmla="*/ 6728426 h 6858000"/>
              <a:gd name="connsiteX2111" fmla="*/ 3700645 w 6569477"/>
              <a:gd name="connsiteY2111" fmla="*/ 6719990 h 6858000"/>
              <a:gd name="connsiteX2112" fmla="*/ 3692209 w 6569477"/>
              <a:gd name="connsiteY2112" fmla="*/ 6719991 h 6858000"/>
              <a:gd name="connsiteX2113" fmla="*/ 3683775 w 6569477"/>
              <a:gd name="connsiteY2113" fmla="*/ 6728426 h 6858000"/>
              <a:gd name="connsiteX2114" fmla="*/ 3683775 w 6569477"/>
              <a:gd name="connsiteY2114" fmla="*/ 6736862 h 6858000"/>
              <a:gd name="connsiteX2115" fmla="*/ 3675338 w 6569477"/>
              <a:gd name="connsiteY2115" fmla="*/ 6745298 h 6858000"/>
              <a:gd name="connsiteX2116" fmla="*/ 3666902 w 6569477"/>
              <a:gd name="connsiteY2116" fmla="*/ 6753735 h 6858000"/>
              <a:gd name="connsiteX2117" fmla="*/ 3658466 w 6569477"/>
              <a:gd name="connsiteY2117" fmla="*/ 6753734 h 6858000"/>
              <a:gd name="connsiteX2118" fmla="*/ 3658466 w 6569477"/>
              <a:gd name="connsiteY2118" fmla="*/ 6762169 h 6858000"/>
              <a:gd name="connsiteX2119" fmla="*/ 3650032 w 6569477"/>
              <a:gd name="connsiteY2119" fmla="*/ 6762169 h 6858000"/>
              <a:gd name="connsiteX2120" fmla="*/ 3650030 w 6569477"/>
              <a:gd name="connsiteY2120" fmla="*/ 6753734 h 6858000"/>
              <a:gd name="connsiteX2121" fmla="*/ 3658466 w 6569477"/>
              <a:gd name="connsiteY2121" fmla="*/ 6736862 h 6858000"/>
              <a:gd name="connsiteX2122" fmla="*/ 3675338 w 6569477"/>
              <a:gd name="connsiteY2122" fmla="*/ 6719991 h 6858000"/>
              <a:gd name="connsiteX2123" fmla="*/ 3666902 w 6569477"/>
              <a:gd name="connsiteY2123" fmla="*/ 6719989 h 6858000"/>
              <a:gd name="connsiteX2124" fmla="*/ 3658466 w 6569477"/>
              <a:gd name="connsiteY2124" fmla="*/ 6728426 h 6858000"/>
              <a:gd name="connsiteX2125" fmla="*/ 3633159 w 6569477"/>
              <a:gd name="connsiteY2125" fmla="*/ 6753734 h 6858000"/>
              <a:gd name="connsiteX2126" fmla="*/ 3633159 w 6569477"/>
              <a:gd name="connsiteY2126" fmla="*/ 6762169 h 6858000"/>
              <a:gd name="connsiteX2127" fmla="*/ 3616289 w 6569477"/>
              <a:gd name="connsiteY2127" fmla="*/ 6787476 h 6858000"/>
              <a:gd name="connsiteX2128" fmla="*/ 3561456 w 6569477"/>
              <a:gd name="connsiteY2128" fmla="*/ 6826490 h 6858000"/>
              <a:gd name="connsiteX2129" fmla="*/ 3523349 w 6569477"/>
              <a:gd name="connsiteY2129" fmla="*/ 6858000 h 6858000"/>
              <a:gd name="connsiteX2130" fmla="*/ 0 w 6569477"/>
              <a:gd name="connsiteY2130"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Lst>
            <a:rect l="l" t="t" r="r" b="b"/>
            <a:pathLst>
              <a:path w="6569477" h="6858000">
                <a:moveTo>
                  <a:pt x="4117221" y="6784486"/>
                </a:moveTo>
                <a:cubicBezTo>
                  <a:pt x="4097055" y="6807977"/>
                  <a:pt x="4081509" y="6827275"/>
                  <a:pt x="4065123" y="6846362"/>
                </a:cubicBezTo>
                <a:lnTo>
                  <a:pt x="4054153" y="6858000"/>
                </a:lnTo>
                <a:lnTo>
                  <a:pt x="4025354" y="6858000"/>
                </a:lnTo>
                <a:lnTo>
                  <a:pt x="4042817" y="6837081"/>
                </a:lnTo>
                <a:cubicBezTo>
                  <a:pt x="4069049" y="6805855"/>
                  <a:pt x="4098350" y="6774394"/>
                  <a:pt x="4117221" y="6784486"/>
                </a:cubicBezTo>
                <a:close/>
                <a:moveTo>
                  <a:pt x="4098863" y="6687079"/>
                </a:moveTo>
                <a:cubicBezTo>
                  <a:pt x="4088750" y="6727370"/>
                  <a:pt x="4048418" y="6774353"/>
                  <a:pt x="4016483" y="6816306"/>
                </a:cubicBezTo>
                <a:cubicBezTo>
                  <a:pt x="4000945" y="6828467"/>
                  <a:pt x="3984565" y="6842201"/>
                  <a:pt x="3967818" y="6856958"/>
                </a:cubicBezTo>
                <a:lnTo>
                  <a:pt x="3966685" y="6858000"/>
                </a:lnTo>
                <a:lnTo>
                  <a:pt x="3929841" y="6858000"/>
                </a:lnTo>
                <a:lnTo>
                  <a:pt x="4004165" y="6784103"/>
                </a:lnTo>
                <a:cubicBezTo>
                  <a:pt x="4033963" y="6753771"/>
                  <a:pt x="4065258" y="6721474"/>
                  <a:pt x="4098863" y="6687079"/>
                </a:cubicBezTo>
                <a:close/>
                <a:moveTo>
                  <a:pt x="5739924" y="6488019"/>
                </a:moveTo>
                <a:cubicBezTo>
                  <a:pt x="5746811" y="6488017"/>
                  <a:pt x="5746811" y="6488017"/>
                  <a:pt x="5746811" y="6494900"/>
                </a:cubicBezTo>
                <a:cubicBezTo>
                  <a:pt x="5746701" y="6495341"/>
                  <a:pt x="5746590" y="6495782"/>
                  <a:pt x="5746479" y="6496223"/>
                </a:cubicBezTo>
                <a:lnTo>
                  <a:pt x="5739923" y="6501783"/>
                </a:lnTo>
                <a:lnTo>
                  <a:pt x="5739923" y="6494900"/>
                </a:lnTo>
                <a:close/>
                <a:moveTo>
                  <a:pt x="4189806" y="6433624"/>
                </a:moveTo>
                <a:lnTo>
                  <a:pt x="4188863" y="6437396"/>
                </a:lnTo>
                <a:cubicBezTo>
                  <a:pt x="4187809" y="6439505"/>
                  <a:pt x="4185699" y="6441614"/>
                  <a:pt x="4181480" y="6441614"/>
                </a:cubicBezTo>
                <a:close/>
                <a:moveTo>
                  <a:pt x="4190270" y="6433178"/>
                </a:moveTo>
                <a:lnTo>
                  <a:pt x="4189806" y="6433624"/>
                </a:lnTo>
                <a:lnTo>
                  <a:pt x="4189918" y="6433179"/>
                </a:lnTo>
                <a:close/>
                <a:moveTo>
                  <a:pt x="4080254" y="6424489"/>
                </a:moveTo>
                <a:lnTo>
                  <a:pt x="4080253" y="6424742"/>
                </a:lnTo>
                <a:lnTo>
                  <a:pt x="4071818" y="6433178"/>
                </a:lnTo>
                <a:close/>
                <a:moveTo>
                  <a:pt x="4239510" y="6367480"/>
                </a:moveTo>
                <a:lnTo>
                  <a:pt x="4236315" y="6373075"/>
                </a:lnTo>
                <a:lnTo>
                  <a:pt x="4232912" y="6373925"/>
                </a:lnTo>
                <a:lnTo>
                  <a:pt x="4238687" y="6368327"/>
                </a:lnTo>
                <a:close/>
                <a:moveTo>
                  <a:pt x="4265838" y="6340386"/>
                </a:moveTo>
                <a:lnTo>
                  <a:pt x="4239510" y="6367480"/>
                </a:lnTo>
                <a:lnTo>
                  <a:pt x="4240531" y="6365693"/>
                </a:lnTo>
                <a:lnTo>
                  <a:pt x="4248968" y="6357257"/>
                </a:lnTo>
                <a:cubicBezTo>
                  <a:pt x="4248968" y="6348821"/>
                  <a:pt x="4257404" y="6348819"/>
                  <a:pt x="4265838" y="6340386"/>
                </a:cubicBezTo>
                <a:close/>
                <a:moveTo>
                  <a:pt x="4291147" y="6272900"/>
                </a:moveTo>
                <a:lnTo>
                  <a:pt x="4299581" y="6272900"/>
                </a:lnTo>
                <a:lnTo>
                  <a:pt x="4308018" y="6272900"/>
                </a:lnTo>
                <a:lnTo>
                  <a:pt x="4291147" y="6289772"/>
                </a:lnTo>
                <a:lnTo>
                  <a:pt x="4274273" y="6306643"/>
                </a:lnTo>
                <a:lnTo>
                  <a:pt x="4257404" y="6323512"/>
                </a:lnTo>
                <a:lnTo>
                  <a:pt x="4257404" y="6331950"/>
                </a:lnTo>
                <a:cubicBezTo>
                  <a:pt x="4240531" y="6340386"/>
                  <a:pt x="4232097" y="6357257"/>
                  <a:pt x="4215224" y="6374128"/>
                </a:cubicBezTo>
                <a:lnTo>
                  <a:pt x="4215223" y="6382562"/>
                </a:lnTo>
                <a:cubicBezTo>
                  <a:pt x="4215224" y="6391000"/>
                  <a:pt x="4223663" y="6382564"/>
                  <a:pt x="4223663" y="6382564"/>
                </a:cubicBezTo>
                <a:lnTo>
                  <a:pt x="4232099" y="6374128"/>
                </a:lnTo>
                <a:lnTo>
                  <a:pt x="4232912" y="6373925"/>
                </a:lnTo>
                <a:lnTo>
                  <a:pt x="4215378" y="6390919"/>
                </a:lnTo>
                <a:lnTo>
                  <a:pt x="4215224" y="6391000"/>
                </a:lnTo>
                <a:cubicBezTo>
                  <a:pt x="4215216" y="6391030"/>
                  <a:pt x="4215206" y="6391059"/>
                  <a:pt x="4215199" y="6391088"/>
                </a:cubicBezTo>
                <a:lnTo>
                  <a:pt x="4213115" y="6393108"/>
                </a:lnTo>
                <a:cubicBezTo>
                  <a:pt x="4198353" y="6405763"/>
                  <a:pt x="4189918" y="6407872"/>
                  <a:pt x="4198356" y="6382564"/>
                </a:cubicBezTo>
                <a:cubicBezTo>
                  <a:pt x="4164611" y="6433179"/>
                  <a:pt x="4147738" y="6441614"/>
                  <a:pt x="4113994" y="6475357"/>
                </a:cubicBezTo>
                <a:lnTo>
                  <a:pt x="4122431" y="6475355"/>
                </a:lnTo>
                <a:lnTo>
                  <a:pt x="4097125" y="6500664"/>
                </a:lnTo>
                <a:lnTo>
                  <a:pt x="4088687" y="6500664"/>
                </a:lnTo>
                <a:lnTo>
                  <a:pt x="4088688" y="6509098"/>
                </a:lnTo>
                <a:lnTo>
                  <a:pt x="4080256" y="6509098"/>
                </a:lnTo>
                <a:cubicBezTo>
                  <a:pt x="4071819" y="6517534"/>
                  <a:pt x="4071818" y="6525971"/>
                  <a:pt x="4063383" y="6525971"/>
                </a:cubicBezTo>
                <a:cubicBezTo>
                  <a:pt x="4063381" y="6534407"/>
                  <a:pt x="4054944" y="6534407"/>
                  <a:pt x="4054946" y="6542841"/>
                </a:cubicBezTo>
                <a:cubicBezTo>
                  <a:pt x="4046511" y="6542841"/>
                  <a:pt x="4046513" y="6551277"/>
                  <a:pt x="4046513" y="6551277"/>
                </a:cubicBezTo>
                <a:lnTo>
                  <a:pt x="4021201" y="6576584"/>
                </a:lnTo>
                <a:cubicBezTo>
                  <a:pt x="4021202" y="6579396"/>
                  <a:pt x="4021202" y="6582209"/>
                  <a:pt x="4021203" y="6585021"/>
                </a:cubicBezTo>
                <a:cubicBezTo>
                  <a:pt x="4021203" y="6585021"/>
                  <a:pt x="4012767" y="6585019"/>
                  <a:pt x="4012768" y="6593455"/>
                </a:cubicBezTo>
                <a:cubicBezTo>
                  <a:pt x="3987460" y="6610327"/>
                  <a:pt x="3962152" y="6635634"/>
                  <a:pt x="3936845" y="6660941"/>
                </a:cubicBezTo>
                <a:lnTo>
                  <a:pt x="3928411" y="6652505"/>
                </a:lnTo>
                <a:lnTo>
                  <a:pt x="3936844" y="6644069"/>
                </a:lnTo>
                <a:cubicBezTo>
                  <a:pt x="3945281" y="6644071"/>
                  <a:pt x="3945281" y="6635634"/>
                  <a:pt x="3945281" y="6635634"/>
                </a:cubicBezTo>
                <a:lnTo>
                  <a:pt x="3936845" y="6635634"/>
                </a:lnTo>
                <a:lnTo>
                  <a:pt x="3928411" y="6644072"/>
                </a:lnTo>
                <a:lnTo>
                  <a:pt x="3919975" y="6652505"/>
                </a:lnTo>
                <a:lnTo>
                  <a:pt x="3919975" y="6660941"/>
                </a:lnTo>
                <a:lnTo>
                  <a:pt x="3919974" y="6669377"/>
                </a:lnTo>
                <a:cubicBezTo>
                  <a:pt x="3894667" y="6686249"/>
                  <a:pt x="3869359" y="6711555"/>
                  <a:pt x="3844054" y="6728426"/>
                </a:cubicBezTo>
                <a:cubicBezTo>
                  <a:pt x="3844052" y="6731237"/>
                  <a:pt x="3844053" y="6734049"/>
                  <a:pt x="3844051" y="6736860"/>
                </a:cubicBezTo>
                <a:cubicBezTo>
                  <a:pt x="3785002" y="6779041"/>
                  <a:pt x="3734388" y="6821217"/>
                  <a:pt x="3675339" y="6854962"/>
                </a:cubicBezTo>
                <a:lnTo>
                  <a:pt x="3671147" y="6858000"/>
                </a:lnTo>
                <a:lnTo>
                  <a:pt x="3532438" y="6858000"/>
                </a:lnTo>
                <a:lnTo>
                  <a:pt x="3566728" y="6830708"/>
                </a:lnTo>
                <a:cubicBezTo>
                  <a:pt x="3584654" y="6817000"/>
                  <a:pt x="3603634" y="6804347"/>
                  <a:pt x="3624722" y="6795912"/>
                </a:cubicBezTo>
                <a:lnTo>
                  <a:pt x="3633161" y="6787476"/>
                </a:lnTo>
                <a:lnTo>
                  <a:pt x="3633160" y="6779041"/>
                </a:lnTo>
                <a:lnTo>
                  <a:pt x="3641596" y="6779041"/>
                </a:lnTo>
                <a:lnTo>
                  <a:pt x="3641596" y="6787476"/>
                </a:lnTo>
                <a:cubicBezTo>
                  <a:pt x="3658466" y="6787476"/>
                  <a:pt x="3666902" y="6779042"/>
                  <a:pt x="3683775" y="6770605"/>
                </a:cubicBezTo>
                <a:lnTo>
                  <a:pt x="3683775" y="6762169"/>
                </a:lnTo>
                <a:cubicBezTo>
                  <a:pt x="3709082" y="6770605"/>
                  <a:pt x="3666902" y="6779042"/>
                  <a:pt x="3675339" y="6787476"/>
                </a:cubicBezTo>
                <a:cubicBezTo>
                  <a:pt x="3683776" y="6779041"/>
                  <a:pt x="3717515" y="6762169"/>
                  <a:pt x="3742824" y="6736862"/>
                </a:cubicBezTo>
                <a:cubicBezTo>
                  <a:pt x="3751259" y="6728426"/>
                  <a:pt x="3768131" y="6711555"/>
                  <a:pt x="3785001" y="6703120"/>
                </a:cubicBezTo>
                <a:cubicBezTo>
                  <a:pt x="3793440" y="6694684"/>
                  <a:pt x="3810310" y="6677812"/>
                  <a:pt x="3827182" y="6669377"/>
                </a:cubicBezTo>
                <a:cubicBezTo>
                  <a:pt x="3852487" y="6644072"/>
                  <a:pt x="3877794" y="6635634"/>
                  <a:pt x="3903102" y="6601891"/>
                </a:cubicBezTo>
                <a:cubicBezTo>
                  <a:pt x="3911538" y="6593455"/>
                  <a:pt x="3928411" y="6585021"/>
                  <a:pt x="3928411" y="6585021"/>
                </a:cubicBezTo>
                <a:cubicBezTo>
                  <a:pt x="3936845" y="6576584"/>
                  <a:pt x="3945280" y="6576584"/>
                  <a:pt x="3945281" y="6568148"/>
                </a:cubicBezTo>
                <a:cubicBezTo>
                  <a:pt x="3953718" y="6568149"/>
                  <a:pt x="3953718" y="6568149"/>
                  <a:pt x="3962152" y="6559714"/>
                </a:cubicBezTo>
                <a:lnTo>
                  <a:pt x="3987461" y="6534407"/>
                </a:lnTo>
                <a:cubicBezTo>
                  <a:pt x="3987461" y="6542841"/>
                  <a:pt x="4012768" y="6517534"/>
                  <a:pt x="4012768" y="6517534"/>
                </a:cubicBezTo>
                <a:cubicBezTo>
                  <a:pt x="4021201" y="6509098"/>
                  <a:pt x="4029637" y="6500662"/>
                  <a:pt x="4029637" y="6492227"/>
                </a:cubicBezTo>
                <a:lnTo>
                  <a:pt x="4038075" y="6492227"/>
                </a:lnTo>
                <a:cubicBezTo>
                  <a:pt x="4122431" y="6433176"/>
                  <a:pt x="4223660" y="6340387"/>
                  <a:pt x="4291147" y="6272900"/>
                </a:cubicBezTo>
                <a:close/>
                <a:moveTo>
                  <a:pt x="4561089" y="6171673"/>
                </a:moveTo>
                <a:lnTo>
                  <a:pt x="4556321" y="6179312"/>
                </a:lnTo>
                <a:lnTo>
                  <a:pt x="4554763" y="6179053"/>
                </a:lnTo>
                <a:cubicBezTo>
                  <a:pt x="4554763" y="6178000"/>
                  <a:pt x="4556872" y="6175890"/>
                  <a:pt x="4561089" y="6171673"/>
                </a:cubicBezTo>
                <a:close/>
                <a:moveTo>
                  <a:pt x="4671175" y="5979022"/>
                </a:moveTo>
                <a:lnTo>
                  <a:pt x="4669173" y="5981473"/>
                </a:lnTo>
                <a:cubicBezTo>
                  <a:pt x="4661263" y="5988195"/>
                  <a:pt x="4658099" y="5981871"/>
                  <a:pt x="4645447" y="5994524"/>
                </a:cubicBezTo>
                <a:cubicBezTo>
                  <a:pt x="4643338" y="5998741"/>
                  <a:pt x="4643337" y="6000322"/>
                  <a:pt x="4644391" y="6000718"/>
                </a:cubicBezTo>
                <a:lnTo>
                  <a:pt x="4645606" y="6000505"/>
                </a:lnTo>
                <a:lnTo>
                  <a:pt x="4646686" y="5998475"/>
                </a:lnTo>
                <a:lnTo>
                  <a:pt x="4647927" y="6000099"/>
                </a:lnTo>
                <a:lnTo>
                  <a:pt x="4649663" y="5999795"/>
                </a:lnTo>
                <a:cubicBezTo>
                  <a:pt x="4651773" y="5999268"/>
                  <a:pt x="4653882" y="5999004"/>
                  <a:pt x="4654936" y="6000454"/>
                </a:cubicBezTo>
                <a:lnTo>
                  <a:pt x="4654647" y="6003455"/>
                </a:lnTo>
                <a:lnTo>
                  <a:pt x="4658944" y="5998240"/>
                </a:lnTo>
                <a:close/>
                <a:moveTo>
                  <a:pt x="5823292" y="5722907"/>
                </a:moveTo>
                <a:lnTo>
                  <a:pt x="5800797" y="5768179"/>
                </a:lnTo>
                <a:lnTo>
                  <a:pt x="5806978" y="5758327"/>
                </a:lnTo>
                <a:cubicBezTo>
                  <a:pt x="5810514" y="5753116"/>
                  <a:pt x="5814328" y="5748237"/>
                  <a:pt x="5818310" y="5744909"/>
                </a:cubicBezTo>
                <a:cubicBezTo>
                  <a:pt x="5819855" y="5741362"/>
                  <a:pt x="5821177" y="5736874"/>
                  <a:pt x="5822096" y="5732580"/>
                </a:cubicBezTo>
                <a:close/>
                <a:moveTo>
                  <a:pt x="5907073" y="5708785"/>
                </a:moveTo>
                <a:lnTo>
                  <a:pt x="5869741" y="5783136"/>
                </a:lnTo>
                <a:cubicBezTo>
                  <a:pt x="5858084" y="5809655"/>
                  <a:pt x="5848657" y="5836145"/>
                  <a:pt x="5842500" y="5863847"/>
                </a:cubicBezTo>
                <a:cubicBezTo>
                  <a:pt x="5785921" y="5947223"/>
                  <a:pt x="5733692" y="5981849"/>
                  <a:pt x="5690433" y="6081162"/>
                </a:cubicBezTo>
                <a:cubicBezTo>
                  <a:pt x="5680683" y="6080287"/>
                  <a:pt x="5669193" y="6098913"/>
                  <a:pt x="5663883" y="6103351"/>
                </a:cubicBezTo>
                <a:lnTo>
                  <a:pt x="5636415" y="6152111"/>
                </a:lnTo>
                <a:lnTo>
                  <a:pt x="5637318" y="6151784"/>
                </a:lnTo>
                <a:cubicBezTo>
                  <a:pt x="5630397" y="6165631"/>
                  <a:pt x="5624342" y="6178180"/>
                  <a:pt x="5618612" y="6190081"/>
                </a:cubicBezTo>
                <a:lnTo>
                  <a:pt x="5611094" y="6205514"/>
                </a:lnTo>
                <a:lnTo>
                  <a:pt x="5619596" y="6194628"/>
                </a:lnTo>
                <a:cubicBezTo>
                  <a:pt x="5624904" y="6187044"/>
                  <a:pt x="5630569" y="6177954"/>
                  <a:pt x="5636991" y="6166061"/>
                </a:cubicBezTo>
                <a:cubicBezTo>
                  <a:pt x="5643774" y="6164691"/>
                  <a:pt x="5645145" y="6171478"/>
                  <a:pt x="5657339" y="6161951"/>
                </a:cubicBezTo>
                <a:cubicBezTo>
                  <a:pt x="5651927" y="6170107"/>
                  <a:pt x="5660082" y="6175522"/>
                  <a:pt x="5638432" y="6208150"/>
                </a:cubicBezTo>
                <a:cubicBezTo>
                  <a:pt x="5666863" y="6174154"/>
                  <a:pt x="5692554" y="6126583"/>
                  <a:pt x="5718245" y="6079013"/>
                </a:cubicBezTo>
                <a:cubicBezTo>
                  <a:pt x="5745305" y="6038231"/>
                  <a:pt x="5770995" y="5990662"/>
                  <a:pt x="5802168" y="5970237"/>
                </a:cubicBezTo>
                <a:cubicBezTo>
                  <a:pt x="5833200" y="5879207"/>
                  <a:pt x="5877868" y="5820741"/>
                  <a:pt x="5917053" y="5735129"/>
                </a:cubicBezTo>
                <a:cubicBezTo>
                  <a:pt x="5923764" y="5698455"/>
                  <a:pt x="5887250" y="5762338"/>
                  <a:pt x="5902116" y="5731083"/>
                </a:cubicBezTo>
                <a:close/>
                <a:moveTo>
                  <a:pt x="5917201" y="5634092"/>
                </a:moveTo>
                <a:lnTo>
                  <a:pt x="5891750" y="5667883"/>
                </a:lnTo>
                <a:cubicBezTo>
                  <a:pt x="5851164" y="5717451"/>
                  <a:pt x="5813675" y="5755549"/>
                  <a:pt x="5781231" y="5830035"/>
                </a:cubicBezTo>
                <a:cubicBezTo>
                  <a:pt x="5776356" y="5829597"/>
                  <a:pt x="5771046" y="5834035"/>
                  <a:pt x="5766290" y="5839137"/>
                </a:cubicBezTo>
                <a:lnTo>
                  <a:pt x="5764238" y="5841451"/>
                </a:lnTo>
                <a:lnTo>
                  <a:pt x="5588834" y="6142779"/>
                </a:lnTo>
                <a:lnTo>
                  <a:pt x="5549933" y="6201116"/>
                </a:lnTo>
                <a:lnTo>
                  <a:pt x="5547357" y="6207173"/>
                </a:lnTo>
                <a:lnTo>
                  <a:pt x="5529789" y="6231324"/>
                </a:lnTo>
                <a:lnTo>
                  <a:pt x="5464244" y="6329615"/>
                </a:lnTo>
                <a:lnTo>
                  <a:pt x="5402037" y="6435651"/>
                </a:lnTo>
                <a:cubicBezTo>
                  <a:pt x="5402037" y="6435651"/>
                  <a:pt x="5402037" y="6435651"/>
                  <a:pt x="5408957" y="6435651"/>
                </a:cubicBezTo>
                <a:cubicBezTo>
                  <a:pt x="5408957" y="6428728"/>
                  <a:pt x="5415877" y="6421804"/>
                  <a:pt x="5422798" y="6428728"/>
                </a:cubicBezTo>
                <a:lnTo>
                  <a:pt x="5421385" y="6432963"/>
                </a:lnTo>
                <a:lnTo>
                  <a:pt x="5408956" y="6449499"/>
                </a:lnTo>
                <a:cubicBezTo>
                  <a:pt x="5415877" y="6449499"/>
                  <a:pt x="5415877" y="6449499"/>
                  <a:pt x="5415877" y="6449499"/>
                </a:cubicBezTo>
                <a:lnTo>
                  <a:pt x="5421385" y="6432963"/>
                </a:lnTo>
                <a:lnTo>
                  <a:pt x="5487674" y="6344780"/>
                </a:lnTo>
                <a:lnTo>
                  <a:pt x="5495039" y="6334691"/>
                </a:lnTo>
                <a:lnTo>
                  <a:pt x="5485269" y="6342855"/>
                </a:lnTo>
                <a:cubicBezTo>
                  <a:pt x="5480829" y="6337541"/>
                  <a:pt x="5480829" y="6337541"/>
                  <a:pt x="5480829" y="6337541"/>
                </a:cubicBezTo>
                <a:cubicBezTo>
                  <a:pt x="5482568" y="6318042"/>
                  <a:pt x="5499368" y="6294978"/>
                  <a:pt x="5525918" y="6272793"/>
                </a:cubicBezTo>
                <a:cubicBezTo>
                  <a:pt x="5548027" y="6245292"/>
                  <a:pt x="5570136" y="6217791"/>
                  <a:pt x="5577186" y="6193853"/>
                </a:cubicBezTo>
                <a:cubicBezTo>
                  <a:pt x="5585150" y="6187197"/>
                  <a:pt x="5591787" y="6181650"/>
                  <a:pt x="5598425" y="6176103"/>
                </a:cubicBezTo>
                <a:lnTo>
                  <a:pt x="5613302" y="6163670"/>
                </a:lnTo>
                <a:lnTo>
                  <a:pt x="5616665" y="6159249"/>
                </a:lnTo>
                <a:lnTo>
                  <a:pt x="5619814" y="6158111"/>
                </a:lnTo>
                <a:lnTo>
                  <a:pt x="5641844" y="6122335"/>
                </a:lnTo>
                <a:cubicBezTo>
                  <a:pt x="5660984" y="6091112"/>
                  <a:pt x="5672914" y="6070992"/>
                  <a:pt x="5694784" y="6032412"/>
                </a:cubicBezTo>
                <a:cubicBezTo>
                  <a:pt x="5698354" y="6047475"/>
                  <a:pt x="5711583" y="6009349"/>
                  <a:pt x="5727512" y="5996037"/>
                </a:cubicBezTo>
                <a:cubicBezTo>
                  <a:pt x="5733692" y="5981849"/>
                  <a:pt x="5736302" y="5952599"/>
                  <a:pt x="5723942" y="5980974"/>
                </a:cubicBezTo>
                <a:cubicBezTo>
                  <a:pt x="5743352" y="5928661"/>
                  <a:pt x="5783130" y="5868347"/>
                  <a:pt x="5822911" y="5808034"/>
                </a:cubicBezTo>
                <a:cubicBezTo>
                  <a:pt x="5840579" y="5775220"/>
                  <a:pt x="5859358" y="5743736"/>
                  <a:pt x="5877583" y="5711587"/>
                </a:cubicBezTo>
                <a:close/>
                <a:moveTo>
                  <a:pt x="6242698" y="5517691"/>
                </a:moveTo>
                <a:cubicBezTo>
                  <a:pt x="6235812" y="5552099"/>
                  <a:pt x="6228924" y="5607154"/>
                  <a:pt x="6208261" y="5662208"/>
                </a:cubicBezTo>
                <a:cubicBezTo>
                  <a:pt x="6187600" y="5717261"/>
                  <a:pt x="6166938" y="5758552"/>
                  <a:pt x="6146276" y="5765433"/>
                </a:cubicBezTo>
                <a:cubicBezTo>
                  <a:pt x="6153164" y="5765433"/>
                  <a:pt x="6153164" y="5765433"/>
                  <a:pt x="6153163" y="5772316"/>
                </a:cubicBezTo>
                <a:cubicBezTo>
                  <a:pt x="6146276" y="5779197"/>
                  <a:pt x="6146274" y="5792962"/>
                  <a:pt x="6139388" y="5792960"/>
                </a:cubicBezTo>
                <a:cubicBezTo>
                  <a:pt x="6139388" y="5792960"/>
                  <a:pt x="6139387" y="5799843"/>
                  <a:pt x="6132502" y="5799841"/>
                </a:cubicBezTo>
                <a:lnTo>
                  <a:pt x="6139387" y="5799843"/>
                </a:lnTo>
                <a:cubicBezTo>
                  <a:pt x="6153163" y="5813605"/>
                  <a:pt x="6125611" y="5854896"/>
                  <a:pt x="6098063" y="5903069"/>
                </a:cubicBezTo>
                <a:cubicBezTo>
                  <a:pt x="6098064" y="5905363"/>
                  <a:pt x="6098064" y="5907656"/>
                  <a:pt x="6098064" y="5909950"/>
                </a:cubicBezTo>
                <a:cubicBezTo>
                  <a:pt x="6104951" y="5909952"/>
                  <a:pt x="6104951" y="5909952"/>
                  <a:pt x="6098065" y="5916833"/>
                </a:cubicBezTo>
                <a:lnTo>
                  <a:pt x="6098065" y="5923714"/>
                </a:lnTo>
                <a:lnTo>
                  <a:pt x="6091178" y="5923714"/>
                </a:lnTo>
                <a:lnTo>
                  <a:pt x="6098065" y="5930597"/>
                </a:lnTo>
                <a:cubicBezTo>
                  <a:pt x="6091178" y="5944360"/>
                  <a:pt x="6098064" y="5951241"/>
                  <a:pt x="6084290" y="5985651"/>
                </a:cubicBezTo>
                <a:cubicBezTo>
                  <a:pt x="6098065" y="5985649"/>
                  <a:pt x="6111840" y="5944360"/>
                  <a:pt x="6118727" y="5965005"/>
                </a:cubicBezTo>
                <a:cubicBezTo>
                  <a:pt x="6115284" y="5971886"/>
                  <a:pt x="6115284" y="5975328"/>
                  <a:pt x="6115283" y="5978768"/>
                </a:cubicBezTo>
                <a:lnTo>
                  <a:pt x="6113562" y="5985649"/>
                </a:lnTo>
                <a:lnTo>
                  <a:pt x="6111840" y="5985651"/>
                </a:lnTo>
                <a:lnTo>
                  <a:pt x="6111840" y="5992530"/>
                </a:lnTo>
                <a:lnTo>
                  <a:pt x="6113562" y="5985649"/>
                </a:lnTo>
                <a:lnTo>
                  <a:pt x="6118727" y="5985649"/>
                </a:lnTo>
                <a:lnTo>
                  <a:pt x="6118727" y="5992532"/>
                </a:lnTo>
                <a:lnTo>
                  <a:pt x="6118727" y="5999413"/>
                </a:lnTo>
                <a:cubicBezTo>
                  <a:pt x="6111840" y="6006295"/>
                  <a:pt x="6104952" y="6020059"/>
                  <a:pt x="6098065" y="6033823"/>
                </a:cubicBezTo>
                <a:lnTo>
                  <a:pt x="6091178" y="6040704"/>
                </a:lnTo>
                <a:cubicBezTo>
                  <a:pt x="6091178" y="6040704"/>
                  <a:pt x="6091178" y="6047587"/>
                  <a:pt x="6084290" y="6054467"/>
                </a:cubicBezTo>
                <a:lnTo>
                  <a:pt x="6077403" y="6061350"/>
                </a:lnTo>
                <a:cubicBezTo>
                  <a:pt x="6077403" y="6054467"/>
                  <a:pt x="6077403" y="6054467"/>
                  <a:pt x="6084290" y="6047585"/>
                </a:cubicBezTo>
                <a:cubicBezTo>
                  <a:pt x="6084290" y="6047585"/>
                  <a:pt x="6084290" y="6040704"/>
                  <a:pt x="6091178" y="6033821"/>
                </a:cubicBezTo>
                <a:cubicBezTo>
                  <a:pt x="6077403" y="6047585"/>
                  <a:pt x="6070516" y="6061350"/>
                  <a:pt x="6056740" y="6068231"/>
                </a:cubicBezTo>
                <a:lnTo>
                  <a:pt x="6036078" y="6047587"/>
                </a:lnTo>
                <a:cubicBezTo>
                  <a:pt x="5987867" y="6150811"/>
                  <a:pt x="5953431" y="6233393"/>
                  <a:pt x="5884558" y="6329737"/>
                </a:cubicBezTo>
                <a:cubicBezTo>
                  <a:pt x="5884558" y="6336619"/>
                  <a:pt x="5884558" y="6336619"/>
                  <a:pt x="5877670" y="6343502"/>
                </a:cubicBezTo>
                <a:lnTo>
                  <a:pt x="5870783" y="6350383"/>
                </a:lnTo>
                <a:cubicBezTo>
                  <a:pt x="5857007" y="6384793"/>
                  <a:pt x="5829458" y="6426082"/>
                  <a:pt x="5801910" y="6460490"/>
                </a:cubicBezTo>
                <a:cubicBezTo>
                  <a:pt x="5788135" y="6494900"/>
                  <a:pt x="5760585" y="6549953"/>
                  <a:pt x="5719261" y="6598128"/>
                </a:cubicBezTo>
                <a:cubicBezTo>
                  <a:pt x="5684825" y="6653181"/>
                  <a:pt x="5643500" y="6701354"/>
                  <a:pt x="5615952" y="6728880"/>
                </a:cubicBezTo>
                <a:cubicBezTo>
                  <a:pt x="5591846" y="6759847"/>
                  <a:pt x="5566018" y="6792535"/>
                  <a:pt x="5540191" y="6825223"/>
                </a:cubicBezTo>
                <a:lnTo>
                  <a:pt x="5514417" y="6858000"/>
                </a:lnTo>
                <a:lnTo>
                  <a:pt x="5432172" y="6858000"/>
                </a:lnTo>
                <a:lnTo>
                  <a:pt x="5485092" y="6818343"/>
                </a:lnTo>
                <a:lnTo>
                  <a:pt x="5498867" y="6832106"/>
                </a:lnTo>
                <a:cubicBezTo>
                  <a:pt x="5512642" y="6818343"/>
                  <a:pt x="5533303" y="6797699"/>
                  <a:pt x="5547078" y="6777051"/>
                </a:cubicBezTo>
                <a:lnTo>
                  <a:pt x="5540191" y="6777052"/>
                </a:lnTo>
                <a:cubicBezTo>
                  <a:pt x="5540191" y="6783935"/>
                  <a:pt x="5533304" y="6790816"/>
                  <a:pt x="5533303" y="6783935"/>
                </a:cubicBezTo>
                <a:lnTo>
                  <a:pt x="5533304" y="6777052"/>
                </a:lnTo>
                <a:cubicBezTo>
                  <a:pt x="5526416" y="6777052"/>
                  <a:pt x="5512641" y="6797699"/>
                  <a:pt x="5512641" y="6783935"/>
                </a:cubicBezTo>
                <a:cubicBezTo>
                  <a:pt x="5526416" y="6756405"/>
                  <a:pt x="5533304" y="6763288"/>
                  <a:pt x="5547078" y="6742645"/>
                </a:cubicBezTo>
                <a:lnTo>
                  <a:pt x="5547077" y="6735761"/>
                </a:lnTo>
                <a:lnTo>
                  <a:pt x="5553964" y="6735759"/>
                </a:lnTo>
                <a:cubicBezTo>
                  <a:pt x="5553965" y="6728877"/>
                  <a:pt x="5560853" y="6721997"/>
                  <a:pt x="5560853" y="6721997"/>
                </a:cubicBezTo>
                <a:lnTo>
                  <a:pt x="5567740" y="6721999"/>
                </a:lnTo>
                <a:cubicBezTo>
                  <a:pt x="5574627" y="6701353"/>
                  <a:pt x="5595289" y="6666943"/>
                  <a:pt x="5615951" y="6639417"/>
                </a:cubicBezTo>
                <a:cubicBezTo>
                  <a:pt x="5643501" y="6611890"/>
                  <a:pt x="5664163" y="6591243"/>
                  <a:pt x="5677937" y="6591244"/>
                </a:cubicBezTo>
                <a:lnTo>
                  <a:pt x="5684824" y="6584361"/>
                </a:lnTo>
                <a:cubicBezTo>
                  <a:pt x="5684825" y="6577480"/>
                  <a:pt x="5691712" y="6570599"/>
                  <a:pt x="5698599" y="6570599"/>
                </a:cubicBezTo>
                <a:lnTo>
                  <a:pt x="5698600" y="6577480"/>
                </a:lnTo>
                <a:lnTo>
                  <a:pt x="5691712" y="6584363"/>
                </a:lnTo>
                <a:lnTo>
                  <a:pt x="5691711" y="6591244"/>
                </a:lnTo>
                <a:cubicBezTo>
                  <a:pt x="5712373" y="6563718"/>
                  <a:pt x="5705487" y="6563719"/>
                  <a:pt x="5719261" y="6543072"/>
                </a:cubicBezTo>
                <a:lnTo>
                  <a:pt x="5712373" y="6549953"/>
                </a:lnTo>
                <a:lnTo>
                  <a:pt x="5712373" y="6543070"/>
                </a:lnTo>
                <a:lnTo>
                  <a:pt x="5712374" y="6536189"/>
                </a:lnTo>
                <a:cubicBezTo>
                  <a:pt x="5712374" y="6536189"/>
                  <a:pt x="5705486" y="6549955"/>
                  <a:pt x="5698599" y="6543072"/>
                </a:cubicBezTo>
                <a:cubicBezTo>
                  <a:pt x="5712374" y="6522426"/>
                  <a:pt x="5726148" y="6501781"/>
                  <a:pt x="5733036" y="6508664"/>
                </a:cubicBezTo>
                <a:lnTo>
                  <a:pt x="5739923" y="6501783"/>
                </a:lnTo>
                <a:cubicBezTo>
                  <a:pt x="5743368" y="6501782"/>
                  <a:pt x="5745089" y="6500061"/>
                  <a:pt x="5745949" y="6498341"/>
                </a:cubicBezTo>
                <a:lnTo>
                  <a:pt x="5746479" y="6496223"/>
                </a:lnTo>
                <a:lnTo>
                  <a:pt x="5774791" y="6472212"/>
                </a:lnTo>
                <a:cubicBezTo>
                  <a:pt x="5808367" y="6438984"/>
                  <a:pt x="5838069" y="6395114"/>
                  <a:pt x="5863896" y="6343502"/>
                </a:cubicBezTo>
                <a:lnTo>
                  <a:pt x="5870782" y="6336621"/>
                </a:lnTo>
                <a:cubicBezTo>
                  <a:pt x="5870783" y="6329737"/>
                  <a:pt x="5877670" y="6322854"/>
                  <a:pt x="5877670" y="6322854"/>
                </a:cubicBezTo>
                <a:lnTo>
                  <a:pt x="5877670" y="6329736"/>
                </a:lnTo>
                <a:cubicBezTo>
                  <a:pt x="5882836" y="6314253"/>
                  <a:pt x="5891875" y="6291028"/>
                  <a:pt x="5896073" y="6274575"/>
                </a:cubicBezTo>
                <a:lnTo>
                  <a:pt x="5897128" y="6268192"/>
                </a:lnTo>
                <a:lnTo>
                  <a:pt x="5897471" y="6267801"/>
                </a:lnTo>
                <a:cubicBezTo>
                  <a:pt x="5898332" y="6266081"/>
                  <a:pt x="5898331" y="6264361"/>
                  <a:pt x="5898331" y="6260920"/>
                </a:cubicBezTo>
                <a:lnTo>
                  <a:pt x="5897128" y="6268192"/>
                </a:lnTo>
                <a:lnTo>
                  <a:pt x="5891445" y="6274682"/>
                </a:lnTo>
                <a:lnTo>
                  <a:pt x="5884558" y="6274684"/>
                </a:lnTo>
                <a:cubicBezTo>
                  <a:pt x="5884558" y="6267801"/>
                  <a:pt x="5884558" y="6267801"/>
                  <a:pt x="5891444" y="6260922"/>
                </a:cubicBezTo>
                <a:lnTo>
                  <a:pt x="5891445" y="6258416"/>
                </a:lnTo>
                <a:lnTo>
                  <a:pt x="5894028" y="6254899"/>
                </a:lnTo>
                <a:cubicBezTo>
                  <a:pt x="5896610" y="6252317"/>
                  <a:pt x="5898332" y="6250597"/>
                  <a:pt x="5898332" y="6247155"/>
                </a:cubicBezTo>
                <a:lnTo>
                  <a:pt x="5891444" y="6254039"/>
                </a:lnTo>
                <a:lnTo>
                  <a:pt x="5891445" y="6258416"/>
                </a:lnTo>
                <a:lnTo>
                  <a:pt x="5884558" y="6267801"/>
                </a:lnTo>
                <a:cubicBezTo>
                  <a:pt x="5912107" y="6178338"/>
                  <a:pt x="5987867" y="6081995"/>
                  <a:pt x="6022303" y="5992532"/>
                </a:cubicBezTo>
                <a:cubicBezTo>
                  <a:pt x="6029192" y="5992532"/>
                  <a:pt x="6042966" y="5965005"/>
                  <a:pt x="6049854" y="5958122"/>
                </a:cubicBezTo>
                <a:cubicBezTo>
                  <a:pt x="6042966" y="5958122"/>
                  <a:pt x="6042966" y="5958122"/>
                  <a:pt x="6042968" y="5944358"/>
                </a:cubicBezTo>
                <a:cubicBezTo>
                  <a:pt x="6042968" y="5944358"/>
                  <a:pt x="6049853" y="5944360"/>
                  <a:pt x="6049853" y="5937477"/>
                </a:cubicBezTo>
                <a:cubicBezTo>
                  <a:pt x="6049853" y="5930595"/>
                  <a:pt x="6056743" y="5930595"/>
                  <a:pt x="6056739" y="5923714"/>
                </a:cubicBezTo>
                <a:cubicBezTo>
                  <a:pt x="6077401" y="5872101"/>
                  <a:pt x="6094190" y="5851455"/>
                  <a:pt x="6110010" y="5829842"/>
                </a:cubicBezTo>
                <a:lnTo>
                  <a:pt x="6122376" y="5811522"/>
                </a:lnTo>
                <a:lnTo>
                  <a:pt x="6124752" y="5810165"/>
                </a:lnTo>
                <a:cubicBezTo>
                  <a:pt x="6125613" y="5808444"/>
                  <a:pt x="6125614" y="5806724"/>
                  <a:pt x="6125614" y="5806724"/>
                </a:cubicBezTo>
                <a:lnTo>
                  <a:pt x="6122376" y="5811522"/>
                </a:lnTo>
                <a:lnTo>
                  <a:pt x="6118726" y="5813605"/>
                </a:lnTo>
                <a:cubicBezTo>
                  <a:pt x="6118726" y="5813605"/>
                  <a:pt x="6111839" y="5813605"/>
                  <a:pt x="6111839" y="5806722"/>
                </a:cubicBezTo>
                <a:lnTo>
                  <a:pt x="6118725" y="5799843"/>
                </a:lnTo>
                <a:cubicBezTo>
                  <a:pt x="6118726" y="5797549"/>
                  <a:pt x="6118725" y="5795254"/>
                  <a:pt x="6118726" y="5792960"/>
                </a:cubicBezTo>
                <a:cubicBezTo>
                  <a:pt x="6118727" y="5758552"/>
                  <a:pt x="6160050" y="5675970"/>
                  <a:pt x="6180713" y="5682851"/>
                </a:cubicBezTo>
                <a:cubicBezTo>
                  <a:pt x="6194488" y="5634682"/>
                  <a:pt x="6215149" y="5558980"/>
                  <a:pt x="6242698" y="5517691"/>
                </a:cubicBezTo>
                <a:close/>
                <a:moveTo>
                  <a:pt x="6031724" y="5503741"/>
                </a:moveTo>
                <a:lnTo>
                  <a:pt x="6030787" y="5503894"/>
                </a:lnTo>
                <a:cubicBezTo>
                  <a:pt x="6022529" y="5508681"/>
                  <a:pt x="6009423" y="5521326"/>
                  <a:pt x="6006746" y="5510028"/>
                </a:cubicBezTo>
                <a:cubicBezTo>
                  <a:pt x="5991077" y="5547935"/>
                  <a:pt x="5974518" y="5582076"/>
                  <a:pt x="5958107" y="5613697"/>
                </a:cubicBezTo>
                <a:lnTo>
                  <a:pt x="5918354" y="5687414"/>
                </a:lnTo>
                <a:lnTo>
                  <a:pt x="5923128" y="5688762"/>
                </a:lnTo>
                <a:cubicBezTo>
                  <a:pt x="5933239" y="5686389"/>
                  <a:pt x="5945430" y="5674655"/>
                  <a:pt x="5945484" y="5701131"/>
                </a:cubicBezTo>
                <a:cubicBezTo>
                  <a:pt x="5967133" y="5668507"/>
                  <a:pt x="5990082" y="5607363"/>
                  <a:pt x="6002207" y="5562534"/>
                </a:cubicBezTo>
                <a:close/>
                <a:moveTo>
                  <a:pt x="4900498" y="5370762"/>
                </a:moveTo>
                <a:cubicBezTo>
                  <a:pt x="4900541" y="5370954"/>
                  <a:pt x="4900584" y="5371147"/>
                  <a:pt x="4900627" y="5371339"/>
                </a:cubicBezTo>
                <a:cubicBezTo>
                  <a:pt x="4898519" y="5376610"/>
                  <a:pt x="4894301" y="5382936"/>
                  <a:pt x="4890083" y="5387153"/>
                </a:cubicBezTo>
                <a:close/>
                <a:moveTo>
                  <a:pt x="6059700" y="5339561"/>
                </a:moveTo>
                <a:lnTo>
                  <a:pt x="6048904" y="5362569"/>
                </a:lnTo>
                <a:cubicBezTo>
                  <a:pt x="6016082" y="5425810"/>
                  <a:pt x="5983851" y="5478970"/>
                  <a:pt x="5960539" y="5532008"/>
                </a:cubicBezTo>
                <a:lnTo>
                  <a:pt x="5934065" y="5610445"/>
                </a:lnTo>
                <a:lnTo>
                  <a:pt x="5937012" y="5610037"/>
                </a:lnTo>
                <a:cubicBezTo>
                  <a:pt x="5940222" y="5608483"/>
                  <a:pt x="5943987" y="5607592"/>
                  <a:pt x="5948427" y="5612905"/>
                </a:cubicBezTo>
                <a:cubicBezTo>
                  <a:pt x="5985506" y="5527779"/>
                  <a:pt x="6012925" y="5495840"/>
                  <a:pt x="6012835" y="5441778"/>
                </a:cubicBezTo>
                <a:cubicBezTo>
                  <a:pt x="6035815" y="5404527"/>
                  <a:pt x="6038424" y="5375275"/>
                  <a:pt x="6060534" y="5347774"/>
                </a:cubicBezTo>
                <a:close/>
                <a:moveTo>
                  <a:pt x="5092541" y="5302798"/>
                </a:moveTo>
                <a:cubicBezTo>
                  <a:pt x="5100976" y="5311232"/>
                  <a:pt x="5092540" y="5319670"/>
                  <a:pt x="5084105" y="5311234"/>
                </a:cubicBezTo>
                <a:cubicBezTo>
                  <a:pt x="5092539" y="5311234"/>
                  <a:pt x="5092539" y="5311234"/>
                  <a:pt x="5092541" y="5302798"/>
                </a:cubicBezTo>
                <a:close/>
                <a:moveTo>
                  <a:pt x="4274497" y="5281926"/>
                </a:moveTo>
                <a:lnTo>
                  <a:pt x="4273967" y="5284044"/>
                </a:lnTo>
                <a:cubicBezTo>
                  <a:pt x="4273105" y="5285765"/>
                  <a:pt x="4271385" y="5287485"/>
                  <a:pt x="4267941" y="5287486"/>
                </a:cubicBezTo>
                <a:close/>
                <a:moveTo>
                  <a:pt x="6147025" y="5207320"/>
                </a:moveTo>
                <a:lnTo>
                  <a:pt x="6127664" y="5251775"/>
                </a:lnTo>
                <a:lnTo>
                  <a:pt x="6127242" y="5251844"/>
                </a:lnTo>
                <a:lnTo>
                  <a:pt x="6127919" y="5262990"/>
                </a:lnTo>
                <a:lnTo>
                  <a:pt x="6131360" y="5253356"/>
                </a:lnTo>
                <a:close/>
                <a:moveTo>
                  <a:pt x="5028123" y="5195433"/>
                </a:moveTo>
                <a:lnTo>
                  <a:pt x="5025054" y="5201570"/>
                </a:lnTo>
                <a:lnTo>
                  <a:pt x="5025055" y="5210004"/>
                </a:lnTo>
                <a:lnTo>
                  <a:pt x="5016618" y="5218441"/>
                </a:lnTo>
                <a:cubicBezTo>
                  <a:pt x="5016618" y="5210006"/>
                  <a:pt x="5025054" y="5201570"/>
                  <a:pt x="5016619" y="5201568"/>
                </a:cubicBezTo>
                <a:close/>
                <a:moveTo>
                  <a:pt x="5038512" y="5179677"/>
                </a:moveTo>
                <a:lnTo>
                  <a:pt x="5030458" y="5194189"/>
                </a:lnTo>
                <a:lnTo>
                  <a:pt x="5028123" y="5195433"/>
                </a:lnTo>
                <a:lnTo>
                  <a:pt x="5033492" y="5184698"/>
                </a:lnTo>
                <a:close/>
                <a:moveTo>
                  <a:pt x="5051826" y="5150955"/>
                </a:moveTo>
                <a:lnTo>
                  <a:pt x="5058797" y="5150956"/>
                </a:lnTo>
                <a:cubicBezTo>
                  <a:pt x="5050363" y="5159393"/>
                  <a:pt x="5041926" y="5167825"/>
                  <a:pt x="5041926" y="5176263"/>
                </a:cubicBezTo>
                <a:lnTo>
                  <a:pt x="5038512" y="5179677"/>
                </a:lnTo>
                <a:lnTo>
                  <a:pt x="5045089" y="5167825"/>
                </a:lnTo>
                <a:close/>
                <a:moveTo>
                  <a:pt x="5057164" y="5137575"/>
                </a:moveTo>
                <a:lnTo>
                  <a:pt x="5051826" y="5150955"/>
                </a:lnTo>
                <a:lnTo>
                  <a:pt x="5050362" y="5150956"/>
                </a:lnTo>
                <a:close/>
                <a:moveTo>
                  <a:pt x="4431848" y="5083476"/>
                </a:moveTo>
                <a:lnTo>
                  <a:pt x="4414009" y="5091602"/>
                </a:lnTo>
                <a:lnTo>
                  <a:pt x="4405686" y="5115441"/>
                </a:lnTo>
                <a:lnTo>
                  <a:pt x="4405685" y="5108559"/>
                </a:lnTo>
                <a:cubicBezTo>
                  <a:pt x="4405685" y="5108559"/>
                  <a:pt x="4398800" y="5115440"/>
                  <a:pt x="4398800" y="5122323"/>
                </a:cubicBezTo>
                <a:cubicBezTo>
                  <a:pt x="4391913" y="5122321"/>
                  <a:pt x="4391913" y="5129203"/>
                  <a:pt x="4391913" y="5129203"/>
                </a:cubicBezTo>
                <a:cubicBezTo>
                  <a:pt x="4366085" y="5180817"/>
                  <a:pt x="4336384" y="5224688"/>
                  <a:pt x="4302808" y="5257916"/>
                </a:cubicBezTo>
                <a:lnTo>
                  <a:pt x="4274497" y="5281926"/>
                </a:lnTo>
                <a:cubicBezTo>
                  <a:pt x="4274606" y="5281485"/>
                  <a:pt x="4274718" y="5281045"/>
                  <a:pt x="4274828" y="5280603"/>
                </a:cubicBezTo>
                <a:lnTo>
                  <a:pt x="4267941" y="5273721"/>
                </a:lnTo>
                <a:lnTo>
                  <a:pt x="4267941" y="5280603"/>
                </a:lnTo>
                <a:lnTo>
                  <a:pt x="4267941" y="5287486"/>
                </a:lnTo>
                <a:cubicBezTo>
                  <a:pt x="4261052" y="5287486"/>
                  <a:pt x="4261052" y="5294367"/>
                  <a:pt x="4261052" y="5294367"/>
                </a:cubicBezTo>
                <a:cubicBezTo>
                  <a:pt x="4254166" y="5287484"/>
                  <a:pt x="4240390" y="5308129"/>
                  <a:pt x="4226617" y="5328775"/>
                </a:cubicBezTo>
                <a:cubicBezTo>
                  <a:pt x="4233504" y="5335658"/>
                  <a:pt x="4240390" y="5321894"/>
                  <a:pt x="4240390" y="5321894"/>
                </a:cubicBezTo>
                <a:lnTo>
                  <a:pt x="4240389" y="5328775"/>
                </a:lnTo>
                <a:lnTo>
                  <a:pt x="4240390" y="5335658"/>
                </a:lnTo>
                <a:lnTo>
                  <a:pt x="4247279" y="5328773"/>
                </a:lnTo>
                <a:cubicBezTo>
                  <a:pt x="4233504" y="5349420"/>
                  <a:pt x="4240389" y="5349418"/>
                  <a:pt x="4219728" y="5376947"/>
                </a:cubicBezTo>
                <a:lnTo>
                  <a:pt x="4219727" y="5370066"/>
                </a:lnTo>
                <a:lnTo>
                  <a:pt x="4226616" y="5363185"/>
                </a:lnTo>
                <a:lnTo>
                  <a:pt x="4226617" y="5356304"/>
                </a:lnTo>
                <a:cubicBezTo>
                  <a:pt x="4219728" y="5356302"/>
                  <a:pt x="4212841" y="5363185"/>
                  <a:pt x="4212842" y="5370066"/>
                </a:cubicBezTo>
                <a:cubicBezTo>
                  <a:pt x="4212842" y="5370066"/>
                  <a:pt x="4205955" y="5370066"/>
                  <a:pt x="4205955" y="5376946"/>
                </a:cubicBezTo>
                <a:cubicBezTo>
                  <a:pt x="4192180" y="5376946"/>
                  <a:pt x="4171517" y="5397591"/>
                  <a:pt x="4143968" y="5425119"/>
                </a:cubicBezTo>
                <a:cubicBezTo>
                  <a:pt x="4133638" y="5438882"/>
                  <a:pt x="4123306" y="5454368"/>
                  <a:pt x="4114698" y="5468991"/>
                </a:cubicBezTo>
                <a:lnTo>
                  <a:pt x="4106774" y="5485182"/>
                </a:lnTo>
                <a:cubicBezTo>
                  <a:pt x="4106494" y="5496768"/>
                  <a:pt x="4106214" y="5508354"/>
                  <a:pt x="4105934" y="5519940"/>
                </a:cubicBezTo>
                <a:cubicBezTo>
                  <a:pt x="4100502" y="5538609"/>
                  <a:pt x="4090414" y="5554501"/>
                  <a:pt x="4076469" y="5566880"/>
                </a:cubicBezTo>
                <a:lnTo>
                  <a:pt x="4038190" y="5604898"/>
                </a:lnTo>
                <a:lnTo>
                  <a:pt x="4036241" y="5607124"/>
                </a:lnTo>
                <a:lnTo>
                  <a:pt x="4050421" y="5633545"/>
                </a:lnTo>
                <a:lnTo>
                  <a:pt x="4143968" y="5514583"/>
                </a:lnTo>
                <a:cubicBezTo>
                  <a:pt x="4171518" y="5487054"/>
                  <a:pt x="4212841" y="5438884"/>
                  <a:pt x="4247279" y="5383830"/>
                </a:cubicBezTo>
                <a:cubicBezTo>
                  <a:pt x="4288602" y="5335658"/>
                  <a:pt x="4316152" y="5280601"/>
                  <a:pt x="4329927" y="5246195"/>
                </a:cubicBezTo>
                <a:cubicBezTo>
                  <a:pt x="4357475" y="5211785"/>
                  <a:pt x="4385024" y="5170496"/>
                  <a:pt x="4398800" y="5136086"/>
                </a:cubicBezTo>
                <a:cubicBezTo>
                  <a:pt x="4398800" y="5136086"/>
                  <a:pt x="4405686" y="5136084"/>
                  <a:pt x="4405686" y="5129203"/>
                </a:cubicBezTo>
                <a:cubicBezTo>
                  <a:pt x="4412575" y="5122321"/>
                  <a:pt x="4412575" y="5122321"/>
                  <a:pt x="4412575" y="5115438"/>
                </a:cubicBezTo>
                <a:close/>
                <a:moveTo>
                  <a:pt x="4424641" y="5024444"/>
                </a:moveTo>
                <a:lnTo>
                  <a:pt x="4412574" y="5053506"/>
                </a:lnTo>
                <a:lnTo>
                  <a:pt x="4419461" y="5044121"/>
                </a:lnTo>
                <a:lnTo>
                  <a:pt x="4419461" y="5046624"/>
                </a:lnTo>
                <a:cubicBezTo>
                  <a:pt x="4412574" y="5053506"/>
                  <a:pt x="4412574" y="5053506"/>
                  <a:pt x="4412574" y="5060387"/>
                </a:cubicBezTo>
                <a:lnTo>
                  <a:pt x="4416932" y="5060387"/>
                </a:lnTo>
                <a:lnTo>
                  <a:pt x="4420817" y="5042274"/>
                </a:lnTo>
                <a:lnTo>
                  <a:pt x="4419461" y="5044121"/>
                </a:lnTo>
                <a:lnTo>
                  <a:pt x="4419462" y="5039742"/>
                </a:lnTo>
                <a:lnTo>
                  <a:pt x="4421877" y="5037328"/>
                </a:lnTo>
                <a:close/>
                <a:moveTo>
                  <a:pt x="6184910" y="5000207"/>
                </a:moveTo>
                <a:lnTo>
                  <a:pt x="6182308" y="5002382"/>
                </a:lnTo>
                <a:lnTo>
                  <a:pt x="6184369" y="5004325"/>
                </a:lnTo>
                <a:lnTo>
                  <a:pt x="6185038" y="5003800"/>
                </a:lnTo>
                <a:close/>
                <a:moveTo>
                  <a:pt x="4530169" y="4904952"/>
                </a:moveTo>
                <a:lnTo>
                  <a:pt x="4471060" y="5018446"/>
                </a:lnTo>
                <a:lnTo>
                  <a:pt x="4496083" y="4976946"/>
                </a:lnTo>
                <a:close/>
                <a:moveTo>
                  <a:pt x="5279291" y="4811201"/>
                </a:moveTo>
                <a:cubicBezTo>
                  <a:pt x="5278903" y="4817600"/>
                  <a:pt x="5278514" y="4823999"/>
                  <a:pt x="5278126" y="4830398"/>
                </a:cubicBezTo>
                <a:lnTo>
                  <a:pt x="5278126" y="4821965"/>
                </a:lnTo>
                <a:lnTo>
                  <a:pt x="5278125" y="4813529"/>
                </a:lnTo>
                <a:close/>
                <a:moveTo>
                  <a:pt x="4639857" y="4771353"/>
                </a:moveTo>
                <a:lnTo>
                  <a:pt x="4641578" y="4771353"/>
                </a:lnTo>
                <a:lnTo>
                  <a:pt x="4639859" y="4778235"/>
                </a:lnTo>
                <a:cubicBezTo>
                  <a:pt x="4639858" y="4775941"/>
                  <a:pt x="4639858" y="4773647"/>
                  <a:pt x="4639857" y="4771353"/>
                </a:cubicBezTo>
                <a:close/>
                <a:moveTo>
                  <a:pt x="6300040" y="4758666"/>
                </a:moveTo>
                <a:lnTo>
                  <a:pt x="6294570" y="4787455"/>
                </a:lnTo>
                <a:lnTo>
                  <a:pt x="6297038" y="4785392"/>
                </a:lnTo>
                <a:cubicBezTo>
                  <a:pt x="6300781" y="4770985"/>
                  <a:pt x="6302097" y="4763118"/>
                  <a:pt x="6301896" y="4759338"/>
                </a:cubicBezTo>
                <a:close/>
                <a:moveTo>
                  <a:pt x="4624114" y="4714333"/>
                </a:moveTo>
                <a:lnTo>
                  <a:pt x="4608083" y="4755346"/>
                </a:lnTo>
                <a:lnTo>
                  <a:pt x="4566989" y="4834251"/>
                </a:lnTo>
                <a:lnTo>
                  <a:pt x="4579591" y="4838449"/>
                </a:lnTo>
                <a:cubicBezTo>
                  <a:pt x="4581313" y="4843611"/>
                  <a:pt x="4581316" y="4850494"/>
                  <a:pt x="4584759" y="4853934"/>
                </a:cubicBezTo>
                <a:cubicBezTo>
                  <a:pt x="4598533" y="4847051"/>
                  <a:pt x="4605421" y="4833288"/>
                  <a:pt x="4619195" y="4819526"/>
                </a:cubicBezTo>
                <a:cubicBezTo>
                  <a:pt x="4612308" y="4826405"/>
                  <a:pt x="4612310" y="4833285"/>
                  <a:pt x="4612310" y="4833285"/>
                </a:cubicBezTo>
                <a:cubicBezTo>
                  <a:pt x="4605419" y="4840171"/>
                  <a:pt x="4605419" y="4840171"/>
                  <a:pt x="4605419" y="4847052"/>
                </a:cubicBezTo>
                <a:cubicBezTo>
                  <a:pt x="4612307" y="4847051"/>
                  <a:pt x="4612308" y="4840169"/>
                  <a:pt x="4612308" y="4840169"/>
                </a:cubicBezTo>
                <a:cubicBezTo>
                  <a:pt x="4619195" y="4833288"/>
                  <a:pt x="4619195" y="4826408"/>
                  <a:pt x="4619195" y="4826408"/>
                </a:cubicBezTo>
                <a:lnTo>
                  <a:pt x="4626081" y="4819526"/>
                </a:lnTo>
                <a:cubicBezTo>
                  <a:pt x="4632969" y="4805761"/>
                  <a:pt x="4639857" y="4791997"/>
                  <a:pt x="4646742" y="4785116"/>
                </a:cubicBezTo>
                <a:lnTo>
                  <a:pt x="4646742" y="4778236"/>
                </a:lnTo>
                <a:lnTo>
                  <a:pt x="4646742" y="4771353"/>
                </a:lnTo>
                <a:lnTo>
                  <a:pt x="4641578" y="4771353"/>
                </a:lnTo>
                <a:lnTo>
                  <a:pt x="4643300" y="4764470"/>
                </a:lnTo>
                <a:cubicBezTo>
                  <a:pt x="4643300" y="4761032"/>
                  <a:pt x="4643300" y="4757588"/>
                  <a:pt x="4646744" y="4750706"/>
                </a:cubicBezTo>
                <a:cubicBezTo>
                  <a:pt x="4639857" y="4730062"/>
                  <a:pt x="4626083" y="4771351"/>
                  <a:pt x="4612308" y="4771353"/>
                </a:cubicBezTo>
                <a:cubicBezTo>
                  <a:pt x="4626083" y="4736944"/>
                  <a:pt x="4619194" y="4730062"/>
                  <a:pt x="4626081" y="4716301"/>
                </a:cubicBezTo>
                <a:close/>
                <a:moveTo>
                  <a:pt x="4626083" y="4709296"/>
                </a:moveTo>
                <a:cubicBezTo>
                  <a:pt x="4626067" y="4709336"/>
                  <a:pt x="4626052" y="4709378"/>
                  <a:pt x="4626036" y="4709417"/>
                </a:cubicBezTo>
                <a:lnTo>
                  <a:pt x="4626083" y="4709417"/>
                </a:lnTo>
                <a:close/>
                <a:moveTo>
                  <a:pt x="4669890" y="4597214"/>
                </a:moveTo>
                <a:lnTo>
                  <a:pt x="4652597" y="4641464"/>
                </a:lnTo>
                <a:lnTo>
                  <a:pt x="4662239" y="4624254"/>
                </a:lnTo>
                <a:cubicBezTo>
                  <a:pt x="4666546" y="4615223"/>
                  <a:pt x="4669558" y="4607264"/>
                  <a:pt x="4670635" y="4600705"/>
                </a:cubicBezTo>
                <a:close/>
                <a:moveTo>
                  <a:pt x="6312651" y="4449732"/>
                </a:moveTo>
                <a:lnTo>
                  <a:pt x="6267859" y="4610691"/>
                </a:lnTo>
                <a:cubicBezTo>
                  <a:pt x="6241042" y="4697704"/>
                  <a:pt x="6212145" y="4784388"/>
                  <a:pt x="6182372" y="4871073"/>
                </a:cubicBezTo>
                <a:cubicBezTo>
                  <a:pt x="6104876" y="5094353"/>
                  <a:pt x="6019006" y="5313199"/>
                  <a:pt x="5921253" y="5525765"/>
                </a:cubicBezTo>
                <a:lnTo>
                  <a:pt x="5877945" y="5612921"/>
                </a:lnTo>
                <a:lnTo>
                  <a:pt x="5913709" y="5556906"/>
                </a:lnTo>
                <a:cubicBezTo>
                  <a:pt x="5949047" y="5491279"/>
                  <a:pt x="5988825" y="5430967"/>
                  <a:pt x="6019724" y="5360027"/>
                </a:cubicBezTo>
                <a:cubicBezTo>
                  <a:pt x="6024165" y="5365339"/>
                  <a:pt x="6030345" y="5351151"/>
                  <a:pt x="6039225" y="5361777"/>
                </a:cubicBezTo>
                <a:lnTo>
                  <a:pt x="6048547" y="5341824"/>
                </a:lnTo>
                <a:lnTo>
                  <a:pt x="6046345" y="5341588"/>
                </a:lnTo>
                <a:cubicBezTo>
                  <a:pt x="6058704" y="5313213"/>
                  <a:pt x="6071063" y="5284837"/>
                  <a:pt x="6084294" y="5246712"/>
                </a:cubicBezTo>
                <a:lnTo>
                  <a:pt x="6089991" y="5252078"/>
                </a:lnTo>
                <a:lnTo>
                  <a:pt x="6098822" y="5228225"/>
                </a:lnTo>
                <a:cubicBezTo>
                  <a:pt x="6101958" y="5216299"/>
                  <a:pt x="6103654" y="5204166"/>
                  <a:pt x="6103633" y="5190650"/>
                </a:cubicBezTo>
                <a:cubicBezTo>
                  <a:pt x="6126613" y="5153399"/>
                  <a:pt x="6129222" y="5124147"/>
                  <a:pt x="6151332" y="5096646"/>
                </a:cubicBezTo>
                <a:cubicBezTo>
                  <a:pt x="6153073" y="5077147"/>
                  <a:pt x="6141582" y="5095771"/>
                  <a:pt x="6137143" y="5090460"/>
                </a:cubicBezTo>
                <a:cubicBezTo>
                  <a:pt x="6143321" y="5076272"/>
                  <a:pt x="6149502" y="5062085"/>
                  <a:pt x="6155791" y="5046678"/>
                </a:cubicBezTo>
                <a:lnTo>
                  <a:pt x="6163274" y="5026869"/>
                </a:lnTo>
                <a:lnTo>
                  <a:pt x="6160038" y="5031146"/>
                </a:lnTo>
                <a:cubicBezTo>
                  <a:pt x="6158433" y="5031923"/>
                  <a:pt x="6157709" y="5029708"/>
                  <a:pt x="6158362" y="5022395"/>
                </a:cubicBezTo>
                <a:cubicBezTo>
                  <a:pt x="6161842" y="4983395"/>
                  <a:pt x="6165322" y="4944393"/>
                  <a:pt x="6191781" y="4868143"/>
                </a:cubicBezTo>
                <a:cubicBezTo>
                  <a:pt x="6211280" y="4869891"/>
                  <a:pt x="6198049" y="4908018"/>
                  <a:pt x="6200750" y="4932832"/>
                </a:cubicBezTo>
                <a:cubicBezTo>
                  <a:pt x="6205191" y="4938144"/>
                  <a:pt x="6208670" y="4899143"/>
                  <a:pt x="6218420" y="4900018"/>
                </a:cubicBezTo>
                <a:cubicBezTo>
                  <a:pt x="6220160" y="4880517"/>
                  <a:pt x="6227210" y="4856578"/>
                  <a:pt x="6222771" y="4851267"/>
                </a:cubicBezTo>
                <a:cubicBezTo>
                  <a:pt x="6264200" y="4717389"/>
                  <a:pt x="6264889" y="4599513"/>
                  <a:pt x="6309018" y="4490449"/>
                </a:cubicBezTo>
                <a:cubicBezTo>
                  <a:pt x="6310322" y="4475824"/>
                  <a:pt x="6311410" y="4463635"/>
                  <a:pt x="6312390" y="4452667"/>
                </a:cubicBezTo>
                <a:close/>
                <a:moveTo>
                  <a:pt x="4770714" y="4303393"/>
                </a:moveTo>
                <a:lnTo>
                  <a:pt x="4768098" y="4309185"/>
                </a:lnTo>
                <a:lnTo>
                  <a:pt x="4730786" y="4441413"/>
                </a:lnTo>
                <a:lnTo>
                  <a:pt x="4697881" y="4525604"/>
                </a:lnTo>
                <a:lnTo>
                  <a:pt x="4705286" y="4517587"/>
                </a:lnTo>
                <a:cubicBezTo>
                  <a:pt x="4715618" y="4499524"/>
                  <a:pt x="4725948" y="4475437"/>
                  <a:pt x="4736280" y="4447908"/>
                </a:cubicBezTo>
                <a:cubicBezTo>
                  <a:pt x="4756941" y="4392857"/>
                  <a:pt x="4763829" y="4337801"/>
                  <a:pt x="4770714" y="4303393"/>
                </a:cubicBezTo>
                <a:close/>
                <a:moveTo>
                  <a:pt x="5516941" y="4034216"/>
                </a:moveTo>
                <a:lnTo>
                  <a:pt x="5516585" y="4035638"/>
                </a:lnTo>
                <a:lnTo>
                  <a:pt x="5517415" y="4034843"/>
                </a:lnTo>
                <a:close/>
                <a:moveTo>
                  <a:pt x="4464361" y="3887629"/>
                </a:moveTo>
                <a:lnTo>
                  <a:pt x="4447219" y="3951032"/>
                </a:lnTo>
                <a:lnTo>
                  <a:pt x="4449788" y="3945610"/>
                </a:lnTo>
                <a:lnTo>
                  <a:pt x="4458042" y="3931642"/>
                </a:lnTo>
                <a:close/>
                <a:moveTo>
                  <a:pt x="5497455" y="3860297"/>
                </a:moveTo>
                <a:lnTo>
                  <a:pt x="5497454" y="3868735"/>
                </a:lnTo>
                <a:lnTo>
                  <a:pt x="5496941" y="3868220"/>
                </a:lnTo>
                <a:close/>
                <a:moveTo>
                  <a:pt x="5489018" y="3851862"/>
                </a:moveTo>
                <a:lnTo>
                  <a:pt x="5489416" y="3851862"/>
                </a:lnTo>
                <a:cubicBezTo>
                  <a:pt x="5489283" y="3854674"/>
                  <a:pt x="5489151" y="3857487"/>
                  <a:pt x="5489019" y="3860299"/>
                </a:cubicBezTo>
                <a:close/>
                <a:moveTo>
                  <a:pt x="5911079" y="3772494"/>
                </a:moveTo>
                <a:lnTo>
                  <a:pt x="5910807" y="3775940"/>
                </a:lnTo>
                <a:lnTo>
                  <a:pt x="5911685" y="3774713"/>
                </a:lnTo>
                <a:close/>
                <a:moveTo>
                  <a:pt x="6449798" y="3769517"/>
                </a:moveTo>
                <a:cubicBezTo>
                  <a:pt x="6445753" y="3768386"/>
                  <a:pt x="6441387" y="3774290"/>
                  <a:pt x="6435579" y="3779144"/>
                </a:cubicBezTo>
                <a:lnTo>
                  <a:pt x="6426392" y="3784213"/>
                </a:lnTo>
                <a:lnTo>
                  <a:pt x="6421513" y="3924977"/>
                </a:lnTo>
                <a:cubicBezTo>
                  <a:pt x="6417826" y="3973174"/>
                  <a:pt x="6412367" y="4020596"/>
                  <a:pt x="6405797" y="4066691"/>
                </a:cubicBezTo>
                <a:cubicBezTo>
                  <a:pt x="6404055" y="4086191"/>
                  <a:pt x="6407626" y="4101254"/>
                  <a:pt x="6410326" y="4126067"/>
                </a:cubicBezTo>
                <a:cubicBezTo>
                  <a:pt x="6404191" y="4167287"/>
                  <a:pt x="6400036" y="4200085"/>
                  <a:pt x="6395881" y="4232882"/>
                </a:cubicBezTo>
                <a:lnTo>
                  <a:pt x="6391736" y="4265027"/>
                </a:lnTo>
                <a:lnTo>
                  <a:pt x="6399816" y="4239321"/>
                </a:lnTo>
                <a:cubicBezTo>
                  <a:pt x="6402426" y="4210069"/>
                  <a:pt x="6404166" y="4190570"/>
                  <a:pt x="6405907" y="4171069"/>
                </a:cubicBezTo>
                <a:cubicBezTo>
                  <a:pt x="6420004" y="4123193"/>
                  <a:pt x="6413827" y="4137380"/>
                  <a:pt x="6428796" y="4079755"/>
                </a:cubicBezTo>
                <a:cubicBezTo>
                  <a:pt x="6429666" y="4070005"/>
                  <a:pt x="6419916" y="4069130"/>
                  <a:pt x="6419916" y="4069130"/>
                </a:cubicBezTo>
                <a:cubicBezTo>
                  <a:pt x="6421567" y="3995566"/>
                  <a:pt x="6430355" y="3952129"/>
                  <a:pt x="6433836" y="3913127"/>
                </a:cubicBezTo>
                <a:cubicBezTo>
                  <a:pt x="6438187" y="3864376"/>
                  <a:pt x="6446106" y="3830688"/>
                  <a:pt x="6455766" y="3777500"/>
                </a:cubicBezTo>
                <a:cubicBezTo>
                  <a:pt x="6453763" y="3772406"/>
                  <a:pt x="6451821" y="3770082"/>
                  <a:pt x="6449798" y="3769517"/>
                </a:cubicBezTo>
                <a:close/>
                <a:moveTo>
                  <a:pt x="6431269" y="3677444"/>
                </a:moveTo>
                <a:lnTo>
                  <a:pt x="6429099" y="3684082"/>
                </a:lnTo>
                <a:lnTo>
                  <a:pt x="6428712" y="3698653"/>
                </a:lnTo>
                <a:lnTo>
                  <a:pt x="6430840" y="3685964"/>
                </a:lnTo>
                <a:close/>
                <a:moveTo>
                  <a:pt x="6441196" y="3504743"/>
                </a:moveTo>
                <a:cubicBezTo>
                  <a:pt x="6440326" y="3514494"/>
                  <a:pt x="6440326" y="3514494"/>
                  <a:pt x="6440326" y="3514494"/>
                </a:cubicBezTo>
                <a:lnTo>
                  <a:pt x="6440393" y="3514771"/>
                </a:lnTo>
                <a:lnTo>
                  <a:pt x="6438704" y="3535807"/>
                </a:lnTo>
                <a:lnTo>
                  <a:pt x="6440401" y="3531965"/>
                </a:lnTo>
                <a:lnTo>
                  <a:pt x="6441548" y="3519646"/>
                </a:lnTo>
                <a:lnTo>
                  <a:pt x="6440393" y="3514771"/>
                </a:lnTo>
                <a:close/>
                <a:moveTo>
                  <a:pt x="6458019" y="3495196"/>
                </a:moveTo>
                <a:lnTo>
                  <a:pt x="6453910" y="3495641"/>
                </a:lnTo>
                <a:lnTo>
                  <a:pt x="6451579" y="3538789"/>
                </a:lnTo>
                <a:cubicBezTo>
                  <a:pt x="6448227" y="3565675"/>
                  <a:pt x="6443387" y="3593794"/>
                  <a:pt x="6438544" y="3621912"/>
                </a:cubicBezTo>
                <a:lnTo>
                  <a:pt x="6434839" y="3651648"/>
                </a:lnTo>
                <a:lnTo>
                  <a:pt x="6440156" y="3649560"/>
                </a:lnTo>
                <a:cubicBezTo>
                  <a:pt x="6442701" y="3648560"/>
                  <a:pt x="6445356" y="3646342"/>
                  <a:pt x="6448445" y="3639248"/>
                </a:cubicBezTo>
                <a:cubicBezTo>
                  <a:pt x="6448011" y="3644122"/>
                  <a:pt x="6450232" y="3646779"/>
                  <a:pt x="6452125" y="3653091"/>
                </a:cubicBezTo>
                <a:lnTo>
                  <a:pt x="6452316" y="3654200"/>
                </a:lnTo>
                <a:lnTo>
                  <a:pt x="6453358" y="3623160"/>
                </a:lnTo>
                <a:cubicBezTo>
                  <a:pt x="6455499" y="3578510"/>
                  <a:pt x="6458086" y="3535744"/>
                  <a:pt x="6456256" y="3501181"/>
                </a:cubicBezTo>
                <a:cubicBezTo>
                  <a:pt x="6458910" y="3498962"/>
                  <a:pt x="6459129" y="3496524"/>
                  <a:pt x="6458019" y="3495196"/>
                </a:cubicBezTo>
                <a:close/>
                <a:moveTo>
                  <a:pt x="5472148" y="3455387"/>
                </a:moveTo>
                <a:lnTo>
                  <a:pt x="5480584" y="3463821"/>
                </a:lnTo>
                <a:lnTo>
                  <a:pt x="5472148" y="3463821"/>
                </a:lnTo>
                <a:close/>
                <a:moveTo>
                  <a:pt x="5489019" y="3362594"/>
                </a:moveTo>
                <a:cubicBezTo>
                  <a:pt x="5489018" y="3430080"/>
                  <a:pt x="5489018" y="3455387"/>
                  <a:pt x="5497455" y="3514435"/>
                </a:cubicBezTo>
                <a:cubicBezTo>
                  <a:pt x="5514328" y="3506001"/>
                  <a:pt x="5522761" y="3539745"/>
                  <a:pt x="5522761" y="3581921"/>
                </a:cubicBezTo>
                <a:cubicBezTo>
                  <a:pt x="5522760" y="3624099"/>
                  <a:pt x="5522762" y="3666276"/>
                  <a:pt x="5531197" y="3666278"/>
                </a:cubicBezTo>
                <a:cubicBezTo>
                  <a:pt x="5539634" y="3708456"/>
                  <a:pt x="5522762" y="3767506"/>
                  <a:pt x="5514328" y="3809685"/>
                </a:cubicBezTo>
                <a:lnTo>
                  <a:pt x="5505888" y="3801249"/>
                </a:lnTo>
                <a:cubicBezTo>
                  <a:pt x="5505890" y="3804061"/>
                  <a:pt x="5505890" y="3806873"/>
                  <a:pt x="5505890" y="3809685"/>
                </a:cubicBezTo>
                <a:lnTo>
                  <a:pt x="5497454" y="3843426"/>
                </a:lnTo>
                <a:lnTo>
                  <a:pt x="5497455" y="3851862"/>
                </a:lnTo>
                <a:lnTo>
                  <a:pt x="5489416" y="3851862"/>
                </a:lnTo>
                <a:cubicBezTo>
                  <a:pt x="5489634" y="3847250"/>
                  <a:pt x="5489855" y="3842636"/>
                  <a:pt x="5490073" y="3838023"/>
                </a:cubicBezTo>
                <a:cubicBezTo>
                  <a:pt x="5486911" y="3823392"/>
                  <a:pt x="5474255" y="3826554"/>
                  <a:pt x="5480584" y="3801246"/>
                </a:cubicBezTo>
                <a:cubicBezTo>
                  <a:pt x="5489018" y="3801247"/>
                  <a:pt x="5489018" y="3801247"/>
                  <a:pt x="5489019" y="3792812"/>
                </a:cubicBezTo>
                <a:lnTo>
                  <a:pt x="5489019" y="3784378"/>
                </a:lnTo>
                <a:cubicBezTo>
                  <a:pt x="5497455" y="3784378"/>
                  <a:pt x="5497455" y="3784378"/>
                  <a:pt x="5497455" y="3775942"/>
                </a:cubicBezTo>
                <a:lnTo>
                  <a:pt x="5497455" y="3767506"/>
                </a:lnTo>
                <a:cubicBezTo>
                  <a:pt x="5489019" y="3767506"/>
                  <a:pt x="5489019" y="3775942"/>
                  <a:pt x="5489019" y="3767506"/>
                </a:cubicBezTo>
                <a:cubicBezTo>
                  <a:pt x="5489018" y="3742199"/>
                  <a:pt x="5497455" y="3716890"/>
                  <a:pt x="5480584" y="3700021"/>
                </a:cubicBezTo>
                <a:cubicBezTo>
                  <a:pt x="5489018" y="3708454"/>
                  <a:pt x="5489018" y="3708454"/>
                  <a:pt x="5489019" y="3700021"/>
                </a:cubicBezTo>
                <a:lnTo>
                  <a:pt x="5489018" y="3683147"/>
                </a:lnTo>
                <a:lnTo>
                  <a:pt x="5489019" y="3674714"/>
                </a:lnTo>
                <a:cubicBezTo>
                  <a:pt x="5505891" y="3649407"/>
                  <a:pt x="5480583" y="3624099"/>
                  <a:pt x="5497455" y="3590358"/>
                </a:cubicBezTo>
                <a:lnTo>
                  <a:pt x="5489019" y="3590355"/>
                </a:lnTo>
                <a:cubicBezTo>
                  <a:pt x="5497455" y="3590358"/>
                  <a:pt x="5497454" y="3581921"/>
                  <a:pt x="5497454" y="3581921"/>
                </a:cubicBezTo>
                <a:lnTo>
                  <a:pt x="5489016" y="3573485"/>
                </a:lnTo>
                <a:cubicBezTo>
                  <a:pt x="5489019" y="3548178"/>
                  <a:pt x="5489019" y="3522871"/>
                  <a:pt x="5489019" y="3522871"/>
                </a:cubicBezTo>
                <a:cubicBezTo>
                  <a:pt x="5489019" y="3497563"/>
                  <a:pt x="5480584" y="3539742"/>
                  <a:pt x="5480583" y="3497564"/>
                </a:cubicBezTo>
                <a:cubicBezTo>
                  <a:pt x="5489018" y="3506001"/>
                  <a:pt x="5497454" y="3497563"/>
                  <a:pt x="5489019" y="3489128"/>
                </a:cubicBezTo>
                <a:cubicBezTo>
                  <a:pt x="5480583" y="3480694"/>
                  <a:pt x="5472148" y="3522871"/>
                  <a:pt x="5472148" y="3480692"/>
                </a:cubicBezTo>
                <a:lnTo>
                  <a:pt x="5480583" y="3480694"/>
                </a:lnTo>
                <a:lnTo>
                  <a:pt x="5480584" y="3472258"/>
                </a:lnTo>
                <a:lnTo>
                  <a:pt x="5480584" y="3463821"/>
                </a:lnTo>
                <a:cubicBezTo>
                  <a:pt x="5480584" y="3461009"/>
                  <a:pt x="5480583" y="3458197"/>
                  <a:pt x="5480583" y="3455387"/>
                </a:cubicBezTo>
                <a:cubicBezTo>
                  <a:pt x="5480582" y="3452574"/>
                  <a:pt x="5480583" y="3449762"/>
                  <a:pt x="5480584" y="3446949"/>
                </a:cubicBezTo>
                <a:cubicBezTo>
                  <a:pt x="5489019" y="3446949"/>
                  <a:pt x="5489019" y="3438514"/>
                  <a:pt x="5489018" y="3430080"/>
                </a:cubicBezTo>
                <a:cubicBezTo>
                  <a:pt x="5480583" y="3430080"/>
                  <a:pt x="5480584" y="3421642"/>
                  <a:pt x="5480583" y="3413208"/>
                </a:cubicBezTo>
                <a:cubicBezTo>
                  <a:pt x="5489018" y="3404771"/>
                  <a:pt x="5489018" y="3379464"/>
                  <a:pt x="5489019" y="3362594"/>
                </a:cubicBezTo>
                <a:close/>
                <a:moveTo>
                  <a:pt x="6476672" y="3330681"/>
                </a:moveTo>
                <a:lnTo>
                  <a:pt x="6474216" y="3344735"/>
                </a:lnTo>
                <a:lnTo>
                  <a:pt x="6474237" y="3389156"/>
                </a:lnTo>
                <a:lnTo>
                  <a:pt x="6473057" y="3436128"/>
                </a:lnTo>
                <a:lnTo>
                  <a:pt x="6474117" y="3429860"/>
                </a:lnTo>
                <a:cubicBezTo>
                  <a:pt x="6476661" y="3419416"/>
                  <a:pt x="6479967" y="3409885"/>
                  <a:pt x="6484385" y="3401681"/>
                </a:cubicBezTo>
                <a:cubicBezTo>
                  <a:pt x="6480358" y="3377977"/>
                  <a:pt x="6478049" y="3355656"/>
                  <a:pt x="6476754" y="3334041"/>
                </a:cubicBezTo>
                <a:close/>
                <a:moveTo>
                  <a:pt x="4591997" y="3197452"/>
                </a:moveTo>
                <a:cubicBezTo>
                  <a:pt x="4566940" y="3202074"/>
                  <a:pt x="4574374" y="3225850"/>
                  <a:pt x="4573874" y="3239660"/>
                </a:cubicBezTo>
                <a:cubicBezTo>
                  <a:pt x="4571538" y="3532716"/>
                  <a:pt x="4528026" y="3817368"/>
                  <a:pt x="4466612" y="4099989"/>
                </a:cubicBezTo>
                <a:lnTo>
                  <a:pt x="4461265" y="4132980"/>
                </a:lnTo>
                <a:cubicBezTo>
                  <a:pt x="4459609" y="4140525"/>
                  <a:pt x="4456610" y="4146984"/>
                  <a:pt x="4451817" y="4150441"/>
                </a:cubicBezTo>
                <a:lnTo>
                  <a:pt x="4445021" y="4150252"/>
                </a:lnTo>
                <a:lnTo>
                  <a:pt x="4440617" y="4171396"/>
                </a:lnTo>
                <a:cubicBezTo>
                  <a:pt x="4432827" y="4201347"/>
                  <a:pt x="4422793" y="4232709"/>
                  <a:pt x="4419203" y="4256889"/>
                </a:cubicBezTo>
                <a:cubicBezTo>
                  <a:pt x="4411381" y="4274332"/>
                  <a:pt x="4408559" y="4269841"/>
                  <a:pt x="4407405" y="4258040"/>
                </a:cubicBezTo>
                <a:cubicBezTo>
                  <a:pt x="4405225" y="4284465"/>
                  <a:pt x="4391248" y="4312041"/>
                  <a:pt x="4396892" y="4321021"/>
                </a:cubicBezTo>
                <a:cubicBezTo>
                  <a:pt x="4384069" y="4360400"/>
                  <a:pt x="4374579" y="4385155"/>
                  <a:pt x="4369578" y="4407090"/>
                </a:cubicBezTo>
                <a:cubicBezTo>
                  <a:pt x="4360089" y="4431845"/>
                  <a:pt x="4352267" y="4449289"/>
                  <a:pt x="4333800" y="4479686"/>
                </a:cubicBezTo>
                <a:cubicBezTo>
                  <a:pt x="4326489" y="4478016"/>
                  <a:pt x="4332646" y="4467883"/>
                  <a:pt x="4325334" y="4466213"/>
                </a:cubicBezTo>
                <a:cubicBezTo>
                  <a:pt x="4306356" y="4515724"/>
                  <a:pt x="4298021" y="4552281"/>
                  <a:pt x="4280710" y="4594480"/>
                </a:cubicBezTo>
                <a:cubicBezTo>
                  <a:pt x="4270709" y="4638349"/>
                  <a:pt x="4253397" y="4680548"/>
                  <a:pt x="4225440" y="4735700"/>
                </a:cubicBezTo>
                <a:cubicBezTo>
                  <a:pt x="4236597" y="4703634"/>
                  <a:pt x="4221464" y="4719407"/>
                  <a:pt x="4207997" y="4727870"/>
                </a:cubicBezTo>
                <a:cubicBezTo>
                  <a:pt x="4203508" y="4730690"/>
                  <a:pt x="4201841" y="4738002"/>
                  <a:pt x="4197352" y="4740823"/>
                </a:cubicBezTo>
                <a:cubicBezTo>
                  <a:pt x="4197352" y="4740823"/>
                  <a:pt x="4194531" y="4736333"/>
                  <a:pt x="4196197" y="4729021"/>
                </a:cubicBezTo>
                <a:cubicBezTo>
                  <a:pt x="4196197" y="4729021"/>
                  <a:pt x="4196197" y="4729021"/>
                  <a:pt x="4197864" y="4721710"/>
                </a:cubicBezTo>
                <a:cubicBezTo>
                  <a:pt x="4194531" y="4736333"/>
                  <a:pt x="4186065" y="4722860"/>
                  <a:pt x="4198377" y="4702596"/>
                </a:cubicBezTo>
                <a:cubicBezTo>
                  <a:pt x="4198377" y="4702596"/>
                  <a:pt x="4198377" y="4702596"/>
                  <a:pt x="4205687" y="4704265"/>
                </a:cubicBezTo>
                <a:cubicBezTo>
                  <a:pt x="4210175" y="4701445"/>
                  <a:pt x="4211842" y="4694134"/>
                  <a:pt x="4211842" y="4694134"/>
                </a:cubicBezTo>
                <a:cubicBezTo>
                  <a:pt x="4219153" y="4695804"/>
                  <a:pt x="4214665" y="4698624"/>
                  <a:pt x="4212998" y="4705936"/>
                </a:cubicBezTo>
                <a:cubicBezTo>
                  <a:pt x="4212998" y="4705936"/>
                  <a:pt x="4212998" y="4705936"/>
                  <a:pt x="4211331" y="4713247"/>
                </a:cubicBezTo>
                <a:cubicBezTo>
                  <a:pt x="4228131" y="4690161"/>
                  <a:pt x="4247110" y="4640651"/>
                  <a:pt x="4241466" y="4631670"/>
                </a:cubicBezTo>
                <a:cubicBezTo>
                  <a:pt x="4260444" y="4582159"/>
                  <a:pt x="4289555" y="4538810"/>
                  <a:pt x="4288913" y="4507894"/>
                </a:cubicBezTo>
                <a:cubicBezTo>
                  <a:pt x="4300068" y="4475827"/>
                  <a:pt x="4304045" y="4492119"/>
                  <a:pt x="4316357" y="4471856"/>
                </a:cubicBezTo>
                <a:cubicBezTo>
                  <a:pt x="4327513" y="4439788"/>
                  <a:pt x="4315713" y="4440940"/>
                  <a:pt x="4320714" y="4419005"/>
                </a:cubicBezTo>
                <a:cubicBezTo>
                  <a:pt x="4343669" y="4385788"/>
                  <a:pt x="4350337" y="4356541"/>
                  <a:pt x="4355338" y="4334607"/>
                </a:cubicBezTo>
                <a:cubicBezTo>
                  <a:pt x="4360337" y="4312673"/>
                  <a:pt x="4362517" y="4286248"/>
                  <a:pt x="4378161" y="4251360"/>
                </a:cubicBezTo>
                <a:cubicBezTo>
                  <a:pt x="4387139" y="4245719"/>
                  <a:pt x="4393294" y="4235587"/>
                  <a:pt x="4394450" y="4247389"/>
                </a:cubicBezTo>
                <a:cubicBezTo>
                  <a:pt x="4402400" y="4225167"/>
                  <a:pt x="4408563" y="4204459"/>
                  <a:pt x="4413578" y="4184571"/>
                </a:cubicBezTo>
                <a:lnTo>
                  <a:pt x="4421652" y="4146369"/>
                </a:lnTo>
                <a:lnTo>
                  <a:pt x="4419667" y="4145669"/>
                </a:lnTo>
                <a:cubicBezTo>
                  <a:pt x="4411835" y="4140006"/>
                  <a:pt x="4415040" y="4130269"/>
                  <a:pt x="4417525" y="4118952"/>
                </a:cubicBezTo>
                <a:lnTo>
                  <a:pt x="4441264" y="4013294"/>
                </a:lnTo>
                <a:lnTo>
                  <a:pt x="4436422" y="4018999"/>
                </a:lnTo>
                <a:cubicBezTo>
                  <a:pt x="4434811" y="4020794"/>
                  <a:pt x="4433163" y="4022220"/>
                  <a:pt x="4431567" y="4022637"/>
                </a:cubicBezTo>
                <a:lnTo>
                  <a:pt x="4428326" y="4020913"/>
                </a:lnTo>
                <a:lnTo>
                  <a:pt x="4391474" y="4157215"/>
                </a:lnTo>
                <a:cubicBezTo>
                  <a:pt x="4245872" y="4587483"/>
                  <a:pt x="4023359" y="4982296"/>
                  <a:pt x="3740297" y="5325287"/>
                </a:cubicBezTo>
                <a:lnTo>
                  <a:pt x="3673269" y="5399037"/>
                </a:lnTo>
                <a:lnTo>
                  <a:pt x="3669727" y="5403831"/>
                </a:lnTo>
                <a:lnTo>
                  <a:pt x="3640004" y="5455366"/>
                </a:lnTo>
                <a:lnTo>
                  <a:pt x="3518669" y="5580675"/>
                </a:lnTo>
                <a:lnTo>
                  <a:pt x="3333378" y="5787546"/>
                </a:lnTo>
                <a:cubicBezTo>
                  <a:pt x="3122018" y="6000957"/>
                  <a:pt x="2889704" y="6191657"/>
                  <a:pt x="2632692" y="6357958"/>
                </a:cubicBezTo>
                <a:cubicBezTo>
                  <a:pt x="2733788" y="6296630"/>
                  <a:pt x="2834388" y="6234681"/>
                  <a:pt x="2932959" y="6170259"/>
                </a:cubicBezTo>
                <a:lnTo>
                  <a:pt x="3209727" y="5975694"/>
                </a:lnTo>
                <a:lnTo>
                  <a:pt x="3479318" y="5724393"/>
                </a:lnTo>
                <a:cubicBezTo>
                  <a:pt x="3527839" y="5672164"/>
                  <a:pt x="3581129" y="5623787"/>
                  <a:pt x="3630789" y="5574052"/>
                </a:cubicBezTo>
                <a:cubicBezTo>
                  <a:pt x="3634645" y="5569283"/>
                  <a:pt x="3637645" y="5562643"/>
                  <a:pt x="3641784" y="5558498"/>
                </a:cubicBezTo>
                <a:lnTo>
                  <a:pt x="3648847" y="5558267"/>
                </a:lnTo>
                <a:lnTo>
                  <a:pt x="3723992" y="5473810"/>
                </a:lnTo>
                <a:lnTo>
                  <a:pt x="3661585" y="5560315"/>
                </a:lnTo>
                <a:lnTo>
                  <a:pt x="3668289" y="5568400"/>
                </a:lnTo>
                <a:lnTo>
                  <a:pt x="3671349" y="5565159"/>
                </a:lnTo>
                <a:cubicBezTo>
                  <a:pt x="3687213" y="5548535"/>
                  <a:pt x="3700002" y="5533309"/>
                  <a:pt x="3704743" y="5518593"/>
                </a:cubicBezTo>
                <a:cubicBezTo>
                  <a:pt x="3725755" y="5491925"/>
                  <a:pt x="3724196" y="5508623"/>
                  <a:pt x="3742448" y="5493487"/>
                </a:cubicBezTo>
                <a:cubicBezTo>
                  <a:pt x="3763460" y="5466819"/>
                  <a:pt x="3751931" y="5464055"/>
                  <a:pt x="3763817" y="5444954"/>
                </a:cubicBezTo>
                <a:cubicBezTo>
                  <a:pt x="3796358" y="5421049"/>
                  <a:pt x="3812206" y="5395582"/>
                  <a:pt x="3824093" y="5376481"/>
                </a:cubicBezTo>
                <a:cubicBezTo>
                  <a:pt x="3835979" y="5357380"/>
                  <a:pt x="3846665" y="5333114"/>
                  <a:pt x="3872840" y="5305243"/>
                </a:cubicBezTo>
                <a:cubicBezTo>
                  <a:pt x="3883167" y="5302842"/>
                  <a:pt x="3892293" y="5295273"/>
                  <a:pt x="3889533" y="5306806"/>
                </a:cubicBezTo>
                <a:cubicBezTo>
                  <a:pt x="3948607" y="5233167"/>
                  <a:pt x="3972737" y="5173101"/>
                  <a:pt x="4015119" y="5097899"/>
                </a:cubicBezTo>
                <a:cubicBezTo>
                  <a:pt x="4009956" y="5099101"/>
                  <a:pt x="3996867" y="5113036"/>
                  <a:pt x="3994464" y="5102704"/>
                </a:cubicBezTo>
                <a:cubicBezTo>
                  <a:pt x="4022556" y="5036271"/>
                  <a:pt x="4055942" y="5039396"/>
                  <a:pt x="4092802" y="4987260"/>
                </a:cubicBezTo>
                <a:cubicBezTo>
                  <a:pt x="4098478" y="4994108"/>
                  <a:pt x="4087401" y="5007915"/>
                  <a:pt x="4080850" y="5021436"/>
                </a:cubicBezTo>
                <a:lnTo>
                  <a:pt x="4078382" y="5029071"/>
                </a:lnTo>
                <a:lnTo>
                  <a:pt x="4076190" y="5029922"/>
                </a:lnTo>
                <a:cubicBezTo>
                  <a:pt x="4075695" y="5030717"/>
                  <a:pt x="4075996" y="5032009"/>
                  <a:pt x="4076596" y="5034592"/>
                </a:cubicBezTo>
                <a:lnTo>
                  <a:pt x="4078382" y="5029071"/>
                </a:lnTo>
                <a:lnTo>
                  <a:pt x="4080559" y="5028225"/>
                </a:lnTo>
                <a:cubicBezTo>
                  <a:pt x="4084521" y="5021858"/>
                  <a:pt x="4089684" y="5020657"/>
                  <a:pt x="4085722" y="5027024"/>
                </a:cubicBezTo>
                <a:cubicBezTo>
                  <a:pt x="4085722" y="5027024"/>
                  <a:pt x="4082961" y="5038557"/>
                  <a:pt x="4077797" y="5039757"/>
                </a:cubicBezTo>
                <a:cubicBezTo>
                  <a:pt x="4077797" y="5039757"/>
                  <a:pt x="4079000" y="5044924"/>
                  <a:pt x="4079000" y="5044924"/>
                </a:cubicBezTo>
                <a:cubicBezTo>
                  <a:pt x="4079000" y="5044924"/>
                  <a:pt x="4079000" y="5044924"/>
                  <a:pt x="4073836" y="5046125"/>
                </a:cubicBezTo>
                <a:cubicBezTo>
                  <a:pt x="4053668" y="5099823"/>
                  <a:pt x="4027135" y="5149558"/>
                  <a:pt x="3990632" y="5179830"/>
                </a:cubicBezTo>
                <a:cubicBezTo>
                  <a:pt x="3988715" y="5218392"/>
                  <a:pt x="3932401" y="5280498"/>
                  <a:pt x="3909830" y="5323866"/>
                </a:cubicBezTo>
                <a:cubicBezTo>
                  <a:pt x="3896742" y="5337801"/>
                  <a:pt x="3895541" y="5332635"/>
                  <a:pt x="3898301" y="5321102"/>
                </a:cubicBezTo>
                <a:cubicBezTo>
                  <a:pt x="3887617" y="5345369"/>
                  <a:pt x="3865403" y="5366871"/>
                  <a:pt x="3867806" y="5377204"/>
                </a:cubicBezTo>
                <a:cubicBezTo>
                  <a:pt x="3842832" y="5410239"/>
                  <a:pt x="3825782" y="5430541"/>
                  <a:pt x="3813895" y="5449641"/>
                </a:cubicBezTo>
                <a:cubicBezTo>
                  <a:pt x="3796845" y="5469943"/>
                  <a:pt x="3783758" y="5483878"/>
                  <a:pt x="3756379" y="5506583"/>
                </a:cubicBezTo>
                <a:cubicBezTo>
                  <a:pt x="3750015" y="5502617"/>
                  <a:pt x="3759140" y="5495049"/>
                  <a:pt x="3752775" y="5491084"/>
                </a:cubicBezTo>
                <a:cubicBezTo>
                  <a:pt x="3735725" y="5511386"/>
                  <a:pt x="3722248" y="5529496"/>
                  <a:pt x="3709265" y="5546809"/>
                </a:cubicBezTo>
                <a:lnTo>
                  <a:pt x="3669885" y="5596303"/>
                </a:lnTo>
                <a:lnTo>
                  <a:pt x="3646499" y="5639958"/>
                </a:lnTo>
                <a:cubicBezTo>
                  <a:pt x="3636807" y="5653411"/>
                  <a:pt x="3625640" y="5665276"/>
                  <a:pt x="3613620" y="5675270"/>
                </a:cubicBezTo>
                <a:cubicBezTo>
                  <a:pt x="3546271" y="5739090"/>
                  <a:pt x="3481820" y="5807614"/>
                  <a:pt x="3413507" y="5872624"/>
                </a:cubicBezTo>
                <a:lnTo>
                  <a:pt x="3322805" y="5952776"/>
                </a:lnTo>
                <a:lnTo>
                  <a:pt x="3320558" y="5955085"/>
                </a:lnTo>
                <a:lnTo>
                  <a:pt x="3314757" y="5959888"/>
                </a:lnTo>
                <a:lnTo>
                  <a:pt x="3307300" y="5966478"/>
                </a:lnTo>
                <a:lnTo>
                  <a:pt x="3303928" y="5968852"/>
                </a:lnTo>
                <a:lnTo>
                  <a:pt x="3201349" y="6053762"/>
                </a:lnTo>
                <a:lnTo>
                  <a:pt x="3207992" y="6056670"/>
                </a:lnTo>
                <a:cubicBezTo>
                  <a:pt x="3213890" y="6057419"/>
                  <a:pt x="3219782" y="6056712"/>
                  <a:pt x="3225724" y="6055701"/>
                </a:cubicBezTo>
                <a:lnTo>
                  <a:pt x="3234055" y="6055584"/>
                </a:lnTo>
                <a:lnTo>
                  <a:pt x="3383085" y="5947757"/>
                </a:lnTo>
                <a:lnTo>
                  <a:pt x="3692178" y="5663100"/>
                </a:lnTo>
                <a:lnTo>
                  <a:pt x="3726668" y="5628774"/>
                </a:lnTo>
                <a:cubicBezTo>
                  <a:pt x="3734588" y="5620072"/>
                  <a:pt x="3741869" y="5609965"/>
                  <a:pt x="3751517" y="5601329"/>
                </a:cubicBezTo>
                <a:lnTo>
                  <a:pt x="3758066" y="5598201"/>
                </a:lnTo>
                <a:lnTo>
                  <a:pt x="4021526" y="5278330"/>
                </a:lnTo>
                <a:lnTo>
                  <a:pt x="4018741" y="5279415"/>
                </a:lnTo>
                <a:cubicBezTo>
                  <a:pt x="4013800" y="5281340"/>
                  <a:pt x="4010786" y="5288207"/>
                  <a:pt x="4005846" y="5290131"/>
                </a:cubicBezTo>
                <a:cubicBezTo>
                  <a:pt x="4005846" y="5290131"/>
                  <a:pt x="4003921" y="5285190"/>
                  <a:pt x="4006936" y="5278323"/>
                </a:cubicBezTo>
                <a:cubicBezTo>
                  <a:pt x="4006936" y="5278323"/>
                  <a:pt x="4006936" y="5278323"/>
                  <a:pt x="4009950" y="5271457"/>
                </a:cubicBezTo>
                <a:cubicBezTo>
                  <a:pt x="4003921" y="5285190"/>
                  <a:pt x="3998145" y="5270364"/>
                  <a:pt x="4014054" y="5252781"/>
                </a:cubicBezTo>
                <a:cubicBezTo>
                  <a:pt x="4014054" y="5252781"/>
                  <a:pt x="4014054" y="5252781"/>
                  <a:pt x="4020918" y="5255799"/>
                </a:cubicBezTo>
                <a:cubicBezTo>
                  <a:pt x="4025859" y="5253874"/>
                  <a:pt x="4028873" y="5247008"/>
                  <a:pt x="4028873" y="5247008"/>
                </a:cubicBezTo>
                <a:cubicBezTo>
                  <a:pt x="4035738" y="5250025"/>
                  <a:pt x="4030799" y="5251950"/>
                  <a:pt x="4027784" y="5258816"/>
                </a:cubicBezTo>
                <a:cubicBezTo>
                  <a:pt x="4027784" y="5258816"/>
                  <a:pt x="4027784" y="5258816"/>
                  <a:pt x="4024769" y="5265682"/>
                </a:cubicBezTo>
                <a:cubicBezTo>
                  <a:pt x="4045619" y="5246176"/>
                  <a:pt x="4073585" y="5201129"/>
                  <a:pt x="4069734" y="5191244"/>
                </a:cubicBezTo>
                <a:cubicBezTo>
                  <a:pt x="4097702" y="5146196"/>
                  <a:pt x="4134459" y="5109107"/>
                  <a:pt x="4139652" y="5078624"/>
                </a:cubicBezTo>
                <a:cubicBezTo>
                  <a:pt x="4156650" y="5049234"/>
                  <a:pt x="4157486" y="5065984"/>
                  <a:pt x="4173395" y="5048402"/>
                </a:cubicBezTo>
                <a:cubicBezTo>
                  <a:pt x="4190393" y="5019012"/>
                  <a:pt x="4178588" y="5017919"/>
                  <a:pt x="4187632" y="4997320"/>
                </a:cubicBezTo>
                <a:cubicBezTo>
                  <a:pt x="4216435" y="4969022"/>
                  <a:pt x="4228493" y="4941556"/>
                  <a:pt x="4237537" y="4920957"/>
                </a:cubicBezTo>
                <a:cubicBezTo>
                  <a:pt x="4246580" y="4900358"/>
                  <a:pt x="4253699" y="4874816"/>
                  <a:pt x="4275637" y="4843501"/>
                </a:cubicBezTo>
                <a:cubicBezTo>
                  <a:pt x="4285516" y="4839652"/>
                  <a:pt x="4293471" y="4830861"/>
                  <a:pt x="4292382" y="4842669"/>
                </a:cubicBezTo>
                <a:cubicBezTo>
                  <a:pt x="4340361" y="4761364"/>
                  <a:pt x="4355687" y="4698473"/>
                  <a:pt x="4386922" y="4618000"/>
                </a:cubicBezTo>
                <a:cubicBezTo>
                  <a:pt x="4381981" y="4619925"/>
                  <a:pt x="4371013" y="4635583"/>
                  <a:pt x="4367162" y="4625699"/>
                </a:cubicBezTo>
                <a:cubicBezTo>
                  <a:pt x="4380917" y="4573381"/>
                  <a:pt x="4403194" y="4559366"/>
                  <a:pt x="4425731" y="4531642"/>
                </a:cubicBezTo>
                <a:lnTo>
                  <a:pt x="4440463" y="4509053"/>
                </a:lnTo>
                <a:lnTo>
                  <a:pt x="4496479" y="4324901"/>
                </a:lnTo>
                <a:cubicBezTo>
                  <a:pt x="4521568" y="4233685"/>
                  <a:pt x="4543234" y="4141480"/>
                  <a:pt x="4558379" y="4048002"/>
                </a:cubicBezTo>
                <a:cubicBezTo>
                  <a:pt x="4569850" y="3998639"/>
                  <a:pt x="4590786" y="3955149"/>
                  <a:pt x="4558015" y="3905566"/>
                </a:cubicBezTo>
                <a:cubicBezTo>
                  <a:pt x="4538300" y="3877199"/>
                  <a:pt x="4553615" y="3836270"/>
                  <a:pt x="4557679" y="3800467"/>
                </a:cubicBezTo>
                <a:cubicBezTo>
                  <a:pt x="4590780" y="3612230"/>
                  <a:pt x="4599074" y="3421712"/>
                  <a:pt x="4604555" y="3232475"/>
                </a:cubicBezTo>
                <a:cubicBezTo>
                  <a:pt x="4605057" y="3218665"/>
                  <a:pt x="4606838" y="3207668"/>
                  <a:pt x="4591997" y="3197452"/>
                </a:cubicBezTo>
                <a:close/>
                <a:moveTo>
                  <a:pt x="6452746" y="3122946"/>
                </a:moveTo>
                <a:lnTo>
                  <a:pt x="6453162" y="3130579"/>
                </a:lnTo>
                <a:cubicBezTo>
                  <a:pt x="6454002" y="3144398"/>
                  <a:pt x="6455020" y="3157082"/>
                  <a:pt x="6456587" y="3167050"/>
                </a:cubicBezTo>
                <a:lnTo>
                  <a:pt x="6461451" y="3181937"/>
                </a:lnTo>
                <a:lnTo>
                  <a:pt x="6467043" y="3130919"/>
                </a:lnTo>
                <a:lnTo>
                  <a:pt x="6466334" y="3130706"/>
                </a:lnTo>
                <a:cubicBezTo>
                  <a:pt x="6460900" y="3134825"/>
                  <a:pt x="6459629" y="3169723"/>
                  <a:pt x="6458257" y="3143801"/>
                </a:cubicBezTo>
                <a:cubicBezTo>
                  <a:pt x="6457582" y="3137599"/>
                  <a:pt x="6456467" y="3132892"/>
                  <a:pt x="6455200" y="3129015"/>
                </a:cubicBezTo>
                <a:close/>
                <a:moveTo>
                  <a:pt x="5899755" y="3090904"/>
                </a:moveTo>
                <a:lnTo>
                  <a:pt x="5899749" y="3090971"/>
                </a:lnTo>
                <a:cubicBezTo>
                  <a:pt x="5919838" y="3123943"/>
                  <a:pt x="5908169" y="3206962"/>
                  <a:pt x="5913876" y="3255517"/>
                </a:cubicBezTo>
                <a:cubicBezTo>
                  <a:pt x="5910883" y="3274399"/>
                  <a:pt x="5906986" y="3270802"/>
                  <a:pt x="5902787" y="3259712"/>
                </a:cubicBezTo>
                <a:cubicBezTo>
                  <a:pt x="5907589" y="3285788"/>
                  <a:pt x="5901302" y="3316058"/>
                  <a:pt x="5909097" y="3323253"/>
                </a:cubicBezTo>
                <a:cubicBezTo>
                  <a:pt x="5907008" y="3364613"/>
                  <a:pt x="5904317" y="3390988"/>
                  <a:pt x="5905223" y="3413467"/>
                </a:cubicBezTo>
                <a:cubicBezTo>
                  <a:pt x="5902530" y="3439842"/>
                  <a:pt x="5899538" y="3458724"/>
                  <a:pt x="5889655" y="3492889"/>
                </a:cubicBezTo>
                <a:cubicBezTo>
                  <a:pt x="5882162" y="3493189"/>
                  <a:pt x="5885456" y="3481799"/>
                  <a:pt x="5877964" y="3482098"/>
                </a:cubicBezTo>
                <a:cubicBezTo>
                  <a:pt x="5875272" y="3508474"/>
                  <a:pt x="5874304" y="3531026"/>
                  <a:pt x="5873297" y="3552644"/>
                </a:cubicBezTo>
                <a:lnTo>
                  <a:pt x="5868721" y="3613366"/>
                </a:lnTo>
                <a:lnTo>
                  <a:pt x="5868626" y="3615664"/>
                </a:lnTo>
                <a:cubicBezTo>
                  <a:pt x="5868626" y="3657842"/>
                  <a:pt x="5885498" y="3615664"/>
                  <a:pt x="5902370" y="3649406"/>
                </a:cubicBezTo>
                <a:cubicBezTo>
                  <a:pt x="5893933" y="3691583"/>
                  <a:pt x="5902370" y="3708456"/>
                  <a:pt x="5893933" y="3759069"/>
                </a:cubicBezTo>
                <a:cubicBezTo>
                  <a:pt x="5902370" y="3759071"/>
                  <a:pt x="5910805" y="3742199"/>
                  <a:pt x="5910807" y="3708454"/>
                </a:cubicBezTo>
                <a:cubicBezTo>
                  <a:pt x="5910806" y="3716891"/>
                  <a:pt x="5912915" y="3725327"/>
                  <a:pt x="5913969" y="3735871"/>
                </a:cubicBezTo>
                <a:lnTo>
                  <a:pt x="5913771" y="3738386"/>
                </a:lnTo>
                <a:lnTo>
                  <a:pt x="5919568" y="3702380"/>
                </a:lnTo>
                <a:cubicBezTo>
                  <a:pt x="5922793" y="3683032"/>
                  <a:pt x="5924516" y="3666146"/>
                  <a:pt x="5920803" y="3653480"/>
                </a:cubicBezTo>
                <a:cubicBezTo>
                  <a:pt x="5922843" y="3624570"/>
                  <a:pt x="5929754" y="3637108"/>
                  <a:pt x="5935379" y="3617663"/>
                </a:cubicBezTo>
                <a:cubicBezTo>
                  <a:pt x="5937419" y="3588753"/>
                  <a:pt x="5927953" y="3592333"/>
                  <a:pt x="5927180" y="3573144"/>
                </a:cubicBezTo>
                <a:cubicBezTo>
                  <a:pt x="5938686" y="3540652"/>
                  <a:pt x="5937656" y="3515068"/>
                  <a:pt x="5936885" y="3495878"/>
                </a:cubicBezTo>
                <a:cubicBezTo>
                  <a:pt x="5936112" y="3476689"/>
                  <a:pt x="5932013" y="3454430"/>
                  <a:pt x="5937123" y="3422193"/>
                </a:cubicBezTo>
                <a:cubicBezTo>
                  <a:pt x="5943262" y="3415542"/>
                  <a:pt x="5946073" y="3405820"/>
                  <a:pt x="5949659" y="3415287"/>
                </a:cubicBezTo>
                <a:cubicBezTo>
                  <a:pt x="5952847" y="3375119"/>
                  <a:pt x="5951495" y="3341537"/>
                  <a:pt x="5948577" y="3308820"/>
                </a:cubicBezTo>
                <a:lnTo>
                  <a:pt x="5940173" y="3227623"/>
                </a:lnTo>
                <a:lnTo>
                  <a:pt x="5936112" y="3227623"/>
                </a:lnTo>
                <a:lnTo>
                  <a:pt x="5934113" y="3216005"/>
                </a:lnTo>
                <a:lnTo>
                  <a:pt x="5933300" y="3217735"/>
                </a:lnTo>
                <a:cubicBezTo>
                  <a:pt x="5931445" y="3221411"/>
                  <a:pt x="5929143" y="3223905"/>
                  <a:pt x="5925816" y="3220835"/>
                </a:cubicBezTo>
                <a:cubicBezTo>
                  <a:pt x="5922807" y="3205739"/>
                  <a:pt x="5922115" y="3193554"/>
                  <a:pt x="5922789" y="3182917"/>
                </a:cubicBezTo>
                <a:lnTo>
                  <a:pt x="5925668" y="3166923"/>
                </a:lnTo>
                <a:lnTo>
                  <a:pt x="5922799" y="3150253"/>
                </a:lnTo>
                <a:close/>
                <a:moveTo>
                  <a:pt x="6470079" y="2971783"/>
                </a:moveTo>
                <a:lnTo>
                  <a:pt x="6459848" y="2985189"/>
                </a:lnTo>
                <a:lnTo>
                  <a:pt x="6446665" y="2989730"/>
                </a:lnTo>
                <a:lnTo>
                  <a:pt x="6447438" y="2994236"/>
                </a:lnTo>
                <a:cubicBezTo>
                  <a:pt x="6455446" y="3014611"/>
                  <a:pt x="6450136" y="3019049"/>
                  <a:pt x="6440386" y="3018174"/>
                </a:cubicBezTo>
                <a:cubicBezTo>
                  <a:pt x="6446611" y="3031019"/>
                  <a:pt x="6449095" y="3058268"/>
                  <a:pt x="6450805" y="3087293"/>
                </a:cubicBezTo>
                <a:lnTo>
                  <a:pt x="6451373" y="3097752"/>
                </a:lnTo>
                <a:lnTo>
                  <a:pt x="6456557" y="3096583"/>
                </a:lnTo>
                <a:cubicBezTo>
                  <a:pt x="6460436" y="3093129"/>
                  <a:pt x="6463655" y="3087372"/>
                  <a:pt x="6467490" y="3085383"/>
                </a:cubicBezTo>
                <a:lnTo>
                  <a:pt x="6469775" y="3085600"/>
                </a:lnTo>
                <a:lnTo>
                  <a:pt x="6473655" y="3017169"/>
                </a:lnTo>
                <a:lnTo>
                  <a:pt x="6473968" y="2994029"/>
                </a:lnTo>
                <a:close/>
                <a:moveTo>
                  <a:pt x="5796128" y="2808658"/>
                </a:moveTo>
                <a:lnTo>
                  <a:pt x="5796854" y="2813211"/>
                </a:lnTo>
                <a:cubicBezTo>
                  <a:pt x="5798396" y="2839886"/>
                  <a:pt x="5796605" y="2865287"/>
                  <a:pt x="5790016" y="2888065"/>
                </a:cubicBezTo>
                <a:cubicBezTo>
                  <a:pt x="5810105" y="2921037"/>
                  <a:pt x="5798436" y="3004057"/>
                  <a:pt x="5804143" y="3052612"/>
                </a:cubicBezTo>
                <a:cubicBezTo>
                  <a:pt x="5801150" y="3071493"/>
                  <a:pt x="5797254" y="3067897"/>
                  <a:pt x="5793054" y="3056806"/>
                </a:cubicBezTo>
                <a:cubicBezTo>
                  <a:pt x="5797857" y="3082882"/>
                  <a:pt x="5791569" y="3113152"/>
                  <a:pt x="5799363" y="3120348"/>
                </a:cubicBezTo>
                <a:cubicBezTo>
                  <a:pt x="5797275" y="3161707"/>
                  <a:pt x="5794584" y="3188083"/>
                  <a:pt x="5795489" y="3210561"/>
                </a:cubicBezTo>
                <a:cubicBezTo>
                  <a:pt x="5792798" y="3236936"/>
                  <a:pt x="5789805" y="3255817"/>
                  <a:pt x="5779922" y="3289984"/>
                </a:cubicBezTo>
                <a:cubicBezTo>
                  <a:pt x="5772429" y="3290282"/>
                  <a:pt x="5775723" y="3278894"/>
                  <a:pt x="5768230" y="3279192"/>
                </a:cubicBezTo>
                <a:cubicBezTo>
                  <a:pt x="5762848" y="3331941"/>
                  <a:pt x="5764356" y="3369406"/>
                  <a:pt x="5758672" y="3414663"/>
                </a:cubicBezTo>
                <a:cubicBezTo>
                  <a:pt x="5759576" y="3437141"/>
                  <a:pt x="5758607" y="3459695"/>
                  <a:pt x="5755841" y="3484197"/>
                </a:cubicBezTo>
                <a:lnTo>
                  <a:pt x="5751250" y="3511578"/>
                </a:lnTo>
                <a:lnTo>
                  <a:pt x="5753689" y="3558722"/>
                </a:lnTo>
                <a:cubicBezTo>
                  <a:pt x="5752634" y="3581921"/>
                  <a:pt x="5750526" y="3607228"/>
                  <a:pt x="5750526" y="3632535"/>
                </a:cubicBezTo>
                <a:cubicBezTo>
                  <a:pt x="5792705" y="3674714"/>
                  <a:pt x="5826448" y="3531308"/>
                  <a:pt x="5834884" y="3413208"/>
                </a:cubicBezTo>
                <a:cubicBezTo>
                  <a:pt x="5843319" y="3404771"/>
                  <a:pt x="5851757" y="3413208"/>
                  <a:pt x="5868624" y="3387901"/>
                </a:cubicBezTo>
                <a:cubicBezTo>
                  <a:pt x="5864407" y="3400555"/>
                  <a:pt x="5864408" y="3406882"/>
                  <a:pt x="5866517" y="3410045"/>
                </a:cubicBezTo>
                <a:lnTo>
                  <a:pt x="5867131" y="3410229"/>
                </a:lnTo>
                <a:lnTo>
                  <a:pt x="5872246" y="3386637"/>
                </a:lnTo>
                <a:cubicBezTo>
                  <a:pt x="5873515" y="3371576"/>
                  <a:pt x="5872988" y="3358464"/>
                  <a:pt x="5872535" y="3347224"/>
                </a:cubicBezTo>
                <a:cubicBezTo>
                  <a:pt x="5871631" y="3324746"/>
                  <a:pt x="5866829" y="3298669"/>
                  <a:pt x="5872815" y="3260906"/>
                </a:cubicBezTo>
                <a:cubicBezTo>
                  <a:pt x="5880007" y="3253114"/>
                  <a:pt x="5883301" y="3241726"/>
                  <a:pt x="5887499" y="3252816"/>
                </a:cubicBezTo>
                <a:cubicBezTo>
                  <a:pt x="5893102" y="3182233"/>
                  <a:pt x="5886739" y="3129014"/>
                  <a:pt x="5880163" y="3070525"/>
                </a:cubicBezTo>
                <a:lnTo>
                  <a:pt x="5878087" y="3050101"/>
                </a:lnTo>
                <a:lnTo>
                  <a:pt x="5870867" y="3036635"/>
                </a:lnTo>
                <a:lnTo>
                  <a:pt x="5865140" y="3025482"/>
                </a:lnTo>
                <a:lnTo>
                  <a:pt x="5864600" y="3026174"/>
                </a:lnTo>
                <a:cubicBezTo>
                  <a:pt x="5863166" y="3026994"/>
                  <a:pt x="5861518" y="3026824"/>
                  <a:pt x="5859570" y="3025027"/>
                </a:cubicBezTo>
                <a:lnTo>
                  <a:pt x="5858588" y="3012722"/>
                </a:lnTo>
                <a:lnTo>
                  <a:pt x="5843319" y="2982990"/>
                </a:lnTo>
                <a:cubicBezTo>
                  <a:pt x="5843319" y="2982990"/>
                  <a:pt x="5834884" y="2999862"/>
                  <a:pt x="5834884" y="3016734"/>
                </a:cubicBezTo>
                <a:cubicBezTo>
                  <a:pt x="5818011" y="2982990"/>
                  <a:pt x="5826447" y="2915505"/>
                  <a:pt x="5818012" y="2864891"/>
                </a:cubicBezTo>
                <a:cubicBezTo>
                  <a:pt x="5813794" y="2854346"/>
                  <a:pt x="5809049" y="2842220"/>
                  <a:pt x="5804304" y="2829962"/>
                </a:cubicBezTo>
                <a:close/>
                <a:moveTo>
                  <a:pt x="6508420" y="2779156"/>
                </a:moveTo>
                <a:lnTo>
                  <a:pt x="6507136" y="2780799"/>
                </a:lnTo>
                <a:cubicBezTo>
                  <a:pt x="6504933" y="2782308"/>
                  <a:pt x="6502604" y="2782226"/>
                  <a:pt x="6500134" y="2779246"/>
                </a:cubicBezTo>
                <a:lnTo>
                  <a:pt x="6502399" y="2890359"/>
                </a:lnTo>
                <a:lnTo>
                  <a:pt x="6505686" y="2887611"/>
                </a:lnTo>
                <a:cubicBezTo>
                  <a:pt x="6501246" y="2882298"/>
                  <a:pt x="6502116" y="2872547"/>
                  <a:pt x="6511866" y="2873422"/>
                </a:cubicBezTo>
                <a:lnTo>
                  <a:pt x="6513497" y="2877577"/>
                </a:lnTo>
                <a:lnTo>
                  <a:pt x="6514565" y="2898237"/>
                </a:lnTo>
                <a:cubicBezTo>
                  <a:pt x="6519875" y="2893798"/>
                  <a:pt x="6519875" y="2893798"/>
                  <a:pt x="6519875" y="2893798"/>
                </a:cubicBezTo>
                <a:lnTo>
                  <a:pt x="6513497" y="2877577"/>
                </a:lnTo>
                <a:close/>
                <a:moveTo>
                  <a:pt x="5404661" y="2763661"/>
                </a:moveTo>
                <a:cubicBezTo>
                  <a:pt x="5413098" y="2772097"/>
                  <a:pt x="5413098" y="2780533"/>
                  <a:pt x="5413098" y="2788968"/>
                </a:cubicBezTo>
                <a:lnTo>
                  <a:pt x="5413098" y="2797406"/>
                </a:lnTo>
                <a:lnTo>
                  <a:pt x="5413098" y="2805841"/>
                </a:lnTo>
                <a:lnTo>
                  <a:pt x="5413098" y="2814276"/>
                </a:lnTo>
                <a:cubicBezTo>
                  <a:pt x="5413098" y="2814276"/>
                  <a:pt x="5413098" y="2805841"/>
                  <a:pt x="5404662" y="2797406"/>
                </a:cubicBezTo>
                <a:close/>
                <a:moveTo>
                  <a:pt x="6368014" y="2752114"/>
                </a:moveTo>
                <a:cubicBezTo>
                  <a:pt x="6361883" y="2766999"/>
                  <a:pt x="6357505" y="2781884"/>
                  <a:pt x="6354550" y="2796770"/>
                </a:cubicBezTo>
                <a:lnTo>
                  <a:pt x="6353593" y="2805446"/>
                </a:lnTo>
                <a:lnTo>
                  <a:pt x="6374570" y="2874671"/>
                </a:lnTo>
                <a:cubicBezTo>
                  <a:pt x="6377359" y="2953548"/>
                  <a:pt x="6392599" y="3058113"/>
                  <a:pt x="6409578" y="3143175"/>
                </a:cubicBezTo>
                <a:cubicBezTo>
                  <a:pt x="6409578" y="3143175"/>
                  <a:pt x="6409578" y="3143175"/>
                  <a:pt x="6414888" y="3138739"/>
                </a:cubicBezTo>
                <a:cubicBezTo>
                  <a:pt x="6410448" y="3133425"/>
                  <a:pt x="6411318" y="3123676"/>
                  <a:pt x="6421068" y="3124551"/>
                </a:cubicBezTo>
                <a:lnTo>
                  <a:pt x="6422700" y="3128706"/>
                </a:lnTo>
                <a:lnTo>
                  <a:pt x="6423768" y="3149362"/>
                </a:lnTo>
                <a:cubicBezTo>
                  <a:pt x="6429077" y="3144926"/>
                  <a:pt x="6429077" y="3144926"/>
                  <a:pt x="6429077" y="3144926"/>
                </a:cubicBezTo>
                <a:lnTo>
                  <a:pt x="6422700" y="3128706"/>
                </a:lnTo>
                <a:lnTo>
                  <a:pt x="6417015" y="3018534"/>
                </a:lnTo>
                <a:lnTo>
                  <a:pt x="6414015" y="2972866"/>
                </a:lnTo>
                <a:lnTo>
                  <a:pt x="6406544" y="2951752"/>
                </a:lnTo>
                <a:cubicBezTo>
                  <a:pt x="6399536" y="2902718"/>
                  <a:pt x="6396034" y="2853683"/>
                  <a:pt x="6389030" y="2804652"/>
                </a:cubicBezTo>
                <a:cubicBezTo>
                  <a:pt x="6385527" y="2787139"/>
                  <a:pt x="6378521" y="2769626"/>
                  <a:pt x="6368014" y="2752114"/>
                </a:cubicBezTo>
                <a:close/>
                <a:moveTo>
                  <a:pt x="6478241" y="2723750"/>
                </a:moveTo>
                <a:lnTo>
                  <a:pt x="6481412" y="2772854"/>
                </a:lnTo>
                <a:lnTo>
                  <a:pt x="6481359" y="2778262"/>
                </a:lnTo>
                <a:lnTo>
                  <a:pt x="6492255" y="2843453"/>
                </a:lnTo>
                <a:lnTo>
                  <a:pt x="6492103" y="2836567"/>
                </a:lnTo>
                <a:cubicBezTo>
                  <a:pt x="6492048" y="2801324"/>
                  <a:pt x="6492633" y="2775345"/>
                  <a:pt x="6487688" y="2751180"/>
                </a:cubicBezTo>
                <a:close/>
                <a:moveTo>
                  <a:pt x="6471948" y="2602764"/>
                </a:moveTo>
                <a:lnTo>
                  <a:pt x="6470476" y="2603507"/>
                </a:lnTo>
                <a:lnTo>
                  <a:pt x="6474714" y="2669154"/>
                </a:lnTo>
                <a:lnTo>
                  <a:pt x="6474578" y="2659237"/>
                </a:lnTo>
                <a:cubicBezTo>
                  <a:pt x="6473389" y="2642640"/>
                  <a:pt x="6472642" y="2627182"/>
                  <a:pt x="6476460" y="2609956"/>
                </a:cubicBezTo>
                <a:cubicBezTo>
                  <a:pt x="6474690" y="2605393"/>
                  <a:pt x="6473234" y="2603332"/>
                  <a:pt x="6471948" y="2602764"/>
                </a:cubicBezTo>
                <a:close/>
                <a:moveTo>
                  <a:pt x="6458450" y="2239645"/>
                </a:moveTo>
                <a:cubicBezTo>
                  <a:pt x="6455459" y="2243561"/>
                  <a:pt x="6453724" y="2259548"/>
                  <a:pt x="6450161" y="2257976"/>
                </a:cubicBezTo>
                <a:cubicBezTo>
                  <a:pt x="6441034" y="2261513"/>
                  <a:pt x="6433952" y="2243260"/>
                  <a:pt x="6433952" y="2243260"/>
                </a:cubicBezTo>
                <a:cubicBezTo>
                  <a:pt x="6424825" y="2246796"/>
                  <a:pt x="6430606" y="2302294"/>
                  <a:pt x="6419984" y="2274915"/>
                </a:cubicBezTo>
                <a:lnTo>
                  <a:pt x="6412070" y="2253880"/>
                </a:lnTo>
                <a:lnTo>
                  <a:pt x="6438066" y="2377354"/>
                </a:lnTo>
                <a:lnTo>
                  <a:pt x="6458698" y="2510576"/>
                </a:lnTo>
                <a:lnTo>
                  <a:pt x="6465170" y="2512554"/>
                </a:lnTo>
                <a:cubicBezTo>
                  <a:pt x="6473098" y="2508251"/>
                  <a:pt x="6469603" y="2484017"/>
                  <a:pt x="6466949" y="2477172"/>
                </a:cubicBezTo>
                <a:cubicBezTo>
                  <a:pt x="6485203" y="2470102"/>
                  <a:pt x="6495824" y="2497480"/>
                  <a:pt x="6512779" y="2527655"/>
                </a:cubicBezTo>
                <a:cubicBezTo>
                  <a:pt x="6520415" y="2493203"/>
                  <a:pt x="6487059" y="2380153"/>
                  <a:pt x="6482025" y="2340112"/>
                </a:cubicBezTo>
                <a:cubicBezTo>
                  <a:pt x="6482025" y="2340112"/>
                  <a:pt x="6479231" y="2346442"/>
                  <a:pt x="6479231" y="2346442"/>
                </a:cubicBezTo>
                <a:cubicBezTo>
                  <a:pt x="6482772" y="2355569"/>
                  <a:pt x="6476437" y="2352774"/>
                  <a:pt x="6476437" y="2352774"/>
                </a:cubicBezTo>
                <a:cubicBezTo>
                  <a:pt x="6476437" y="2352774"/>
                  <a:pt x="6472897" y="2343650"/>
                  <a:pt x="6472897" y="2343650"/>
                </a:cubicBezTo>
                <a:cubicBezTo>
                  <a:pt x="6469356" y="2334523"/>
                  <a:pt x="6472151" y="2328192"/>
                  <a:pt x="6472151" y="2328192"/>
                </a:cubicBezTo>
                <a:cubicBezTo>
                  <a:pt x="6472151" y="2328192"/>
                  <a:pt x="6472151" y="2328192"/>
                  <a:pt x="6469356" y="2334523"/>
                </a:cubicBezTo>
                <a:cubicBezTo>
                  <a:pt x="6466563" y="2340854"/>
                  <a:pt x="6454448" y="2282560"/>
                  <a:pt x="6467117" y="2288151"/>
                </a:cubicBezTo>
                <a:cubicBezTo>
                  <a:pt x="6467117" y="2288151"/>
                  <a:pt x="6467117" y="2288151"/>
                  <a:pt x="6460782" y="2285355"/>
                </a:cubicBezTo>
                <a:cubicBezTo>
                  <a:pt x="6460782" y="2285355"/>
                  <a:pt x="6463577" y="2279024"/>
                  <a:pt x="6457242" y="2276229"/>
                </a:cubicBezTo>
                <a:cubicBezTo>
                  <a:pt x="6457242" y="2276229"/>
                  <a:pt x="6460035" y="2269898"/>
                  <a:pt x="6460035" y="2269898"/>
                </a:cubicBezTo>
                <a:cubicBezTo>
                  <a:pt x="6462830" y="2263567"/>
                  <a:pt x="6462830" y="2263567"/>
                  <a:pt x="6462830" y="2263567"/>
                </a:cubicBezTo>
                <a:cubicBezTo>
                  <a:pt x="6462830" y="2263567"/>
                  <a:pt x="6462830" y="2263567"/>
                  <a:pt x="6466369" y="2272693"/>
                </a:cubicBezTo>
                <a:cubicBezTo>
                  <a:pt x="6466369" y="2272693"/>
                  <a:pt x="6466369" y="2272693"/>
                  <a:pt x="6469164" y="2266362"/>
                </a:cubicBezTo>
                <a:cubicBezTo>
                  <a:pt x="6466136" y="2251789"/>
                  <a:pt x="6463830" y="2244153"/>
                  <a:pt x="6461975" y="2240852"/>
                </a:cubicBezTo>
                <a:cubicBezTo>
                  <a:pt x="6460585" y="2238377"/>
                  <a:pt x="6459448" y="2238340"/>
                  <a:pt x="6458450" y="2239645"/>
                </a:cubicBezTo>
                <a:close/>
                <a:moveTo>
                  <a:pt x="6119324" y="1470230"/>
                </a:moveTo>
                <a:cubicBezTo>
                  <a:pt x="6115822" y="1561292"/>
                  <a:pt x="6154350" y="1634845"/>
                  <a:pt x="6182372" y="1708395"/>
                </a:cubicBezTo>
                <a:cubicBezTo>
                  <a:pt x="6189377" y="1722403"/>
                  <a:pt x="6199884" y="1729407"/>
                  <a:pt x="6213896" y="1718901"/>
                </a:cubicBezTo>
                <a:lnTo>
                  <a:pt x="6230856" y="1709003"/>
                </a:lnTo>
                <a:lnTo>
                  <a:pt x="6226890" y="1691895"/>
                </a:lnTo>
                <a:cubicBezTo>
                  <a:pt x="6216009" y="1640162"/>
                  <a:pt x="6210799" y="1608540"/>
                  <a:pt x="6185731" y="1576670"/>
                </a:cubicBezTo>
                <a:cubicBezTo>
                  <a:pt x="6183285" y="1554923"/>
                  <a:pt x="6178063" y="1537891"/>
                  <a:pt x="6173508" y="1521886"/>
                </a:cubicBezTo>
                <a:lnTo>
                  <a:pt x="6172469" y="1515742"/>
                </a:lnTo>
                <a:lnTo>
                  <a:pt x="6170551" y="1514447"/>
                </a:lnTo>
                <a:cubicBezTo>
                  <a:pt x="6154351" y="1500000"/>
                  <a:pt x="6138589" y="1484239"/>
                  <a:pt x="6119324" y="1470230"/>
                </a:cubicBezTo>
                <a:close/>
                <a:moveTo>
                  <a:pt x="6220785" y="1467284"/>
                </a:moveTo>
                <a:lnTo>
                  <a:pt x="6224419" y="1484860"/>
                </a:lnTo>
                <a:cubicBezTo>
                  <a:pt x="6225363" y="1494458"/>
                  <a:pt x="6224677" y="1501829"/>
                  <a:pt x="6221902" y="1506545"/>
                </a:cubicBezTo>
                <a:cubicBezTo>
                  <a:pt x="6228674" y="1507988"/>
                  <a:pt x="6228674" y="1507988"/>
                  <a:pt x="6228674" y="1507988"/>
                </a:cubicBezTo>
                <a:cubicBezTo>
                  <a:pt x="6228674" y="1507988"/>
                  <a:pt x="6228674" y="1507988"/>
                  <a:pt x="6234004" y="1516199"/>
                </a:cubicBezTo>
                <a:cubicBezTo>
                  <a:pt x="6232563" y="1522967"/>
                  <a:pt x="6231122" y="1529734"/>
                  <a:pt x="6229680" y="1536503"/>
                </a:cubicBezTo>
                <a:cubicBezTo>
                  <a:pt x="6229680" y="1536503"/>
                  <a:pt x="6229680" y="1536503"/>
                  <a:pt x="6224350" y="1528292"/>
                </a:cubicBezTo>
                <a:cubicBezTo>
                  <a:pt x="6224350" y="1528292"/>
                  <a:pt x="6224350" y="1528292"/>
                  <a:pt x="6223684" y="1527266"/>
                </a:cubicBezTo>
                <a:lnTo>
                  <a:pt x="6220817" y="1522851"/>
                </a:lnTo>
                <a:lnTo>
                  <a:pt x="6221874" y="1531073"/>
                </a:lnTo>
                <a:lnTo>
                  <a:pt x="6242353" y="1609953"/>
                </a:lnTo>
                <a:cubicBezTo>
                  <a:pt x="6235580" y="1608511"/>
                  <a:pt x="6235144" y="1643795"/>
                  <a:pt x="6223042" y="1634143"/>
                </a:cubicBezTo>
                <a:lnTo>
                  <a:pt x="6239473" y="1705560"/>
                </a:lnTo>
                <a:lnTo>
                  <a:pt x="6250673" y="1702375"/>
                </a:lnTo>
                <a:cubicBezTo>
                  <a:pt x="6280226" y="1699420"/>
                  <a:pt x="6290078" y="1732912"/>
                  <a:pt x="6297961" y="1764435"/>
                </a:cubicBezTo>
                <a:cubicBezTo>
                  <a:pt x="6324230" y="1866004"/>
                  <a:pt x="6349624" y="1967573"/>
                  <a:pt x="6373267" y="2069581"/>
                </a:cubicBezTo>
                <a:lnTo>
                  <a:pt x="6384393" y="2122429"/>
                </a:lnTo>
                <a:lnTo>
                  <a:pt x="6393144" y="2124321"/>
                </a:lnTo>
                <a:cubicBezTo>
                  <a:pt x="6402890" y="2133585"/>
                  <a:pt x="6408237" y="2160056"/>
                  <a:pt x="6418298" y="2175842"/>
                </a:cubicBezTo>
                <a:cubicBezTo>
                  <a:pt x="6424633" y="2178638"/>
                  <a:pt x="6410471" y="2142131"/>
                  <a:pt x="6419599" y="2138595"/>
                </a:cubicBezTo>
                <a:cubicBezTo>
                  <a:pt x="6412518" y="2120343"/>
                  <a:pt x="6408231" y="2095758"/>
                  <a:pt x="6401898" y="2092964"/>
                </a:cubicBezTo>
                <a:cubicBezTo>
                  <a:pt x="6379716" y="1954590"/>
                  <a:pt x="6328103" y="1848610"/>
                  <a:pt x="6319338" y="1731284"/>
                </a:cubicBezTo>
                <a:cubicBezTo>
                  <a:pt x="6308716" y="1703905"/>
                  <a:pt x="6301637" y="1685652"/>
                  <a:pt x="6294555" y="1667400"/>
                </a:cubicBezTo>
                <a:cubicBezTo>
                  <a:pt x="6285979" y="1618233"/>
                  <a:pt x="6286728" y="1633689"/>
                  <a:pt x="6274614" y="1575398"/>
                </a:cubicBezTo>
                <a:cubicBezTo>
                  <a:pt x="6271073" y="1566271"/>
                  <a:pt x="6261945" y="1569807"/>
                  <a:pt x="6261945" y="1569807"/>
                </a:cubicBezTo>
                <a:cubicBezTo>
                  <a:pt x="6246386" y="1536467"/>
                  <a:pt x="6235766" y="1509088"/>
                  <a:pt x="6227264" y="1485482"/>
                </a:cubicBezTo>
                <a:close/>
                <a:moveTo>
                  <a:pt x="6163232" y="1291657"/>
                </a:moveTo>
                <a:lnTo>
                  <a:pt x="6169423" y="1308672"/>
                </a:lnTo>
                <a:lnTo>
                  <a:pt x="6164862" y="1292485"/>
                </a:lnTo>
                <a:close/>
                <a:moveTo>
                  <a:pt x="4999747" y="1084964"/>
                </a:moveTo>
                <a:lnTo>
                  <a:pt x="5004170" y="1092826"/>
                </a:lnTo>
                <a:lnTo>
                  <a:pt x="5000801" y="1092344"/>
                </a:lnTo>
                <a:cubicBezTo>
                  <a:pt x="4999746" y="1091291"/>
                  <a:pt x="4999746" y="1089181"/>
                  <a:pt x="4999747" y="1084964"/>
                </a:cubicBezTo>
                <a:close/>
                <a:moveTo>
                  <a:pt x="4933923" y="1003153"/>
                </a:moveTo>
                <a:lnTo>
                  <a:pt x="4947450" y="1028780"/>
                </a:lnTo>
                <a:lnTo>
                  <a:pt x="4940697" y="1009043"/>
                </a:lnTo>
                <a:close/>
                <a:moveTo>
                  <a:pt x="4932262" y="644497"/>
                </a:moveTo>
                <a:lnTo>
                  <a:pt x="4940697" y="654745"/>
                </a:lnTo>
                <a:lnTo>
                  <a:pt x="4932262" y="646309"/>
                </a:lnTo>
                <a:close/>
                <a:moveTo>
                  <a:pt x="5581482" y="244629"/>
                </a:moveTo>
                <a:cubicBezTo>
                  <a:pt x="5579541" y="245432"/>
                  <a:pt x="5578623" y="247668"/>
                  <a:pt x="5577991" y="250629"/>
                </a:cubicBezTo>
                <a:lnTo>
                  <a:pt x="5577495" y="252297"/>
                </a:lnTo>
                <a:lnTo>
                  <a:pt x="5647778" y="373537"/>
                </a:lnTo>
                <a:cubicBezTo>
                  <a:pt x="5670983" y="417754"/>
                  <a:pt x="5692000" y="463286"/>
                  <a:pt x="5709512" y="510569"/>
                </a:cubicBezTo>
                <a:cubicBezTo>
                  <a:pt x="5776063" y="689191"/>
                  <a:pt x="5863627" y="857308"/>
                  <a:pt x="5951197" y="1025425"/>
                </a:cubicBezTo>
                <a:cubicBezTo>
                  <a:pt x="5956451" y="1006161"/>
                  <a:pt x="5952071" y="961505"/>
                  <a:pt x="5942878" y="913784"/>
                </a:cubicBezTo>
                <a:lnTo>
                  <a:pt x="5930115" y="859785"/>
                </a:lnTo>
                <a:lnTo>
                  <a:pt x="5902782" y="807112"/>
                </a:lnTo>
                <a:cubicBezTo>
                  <a:pt x="5874423" y="753314"/>
                  <a:pt x="5848241" y="701749"/>
                  <a:pt x="5831966" y="645218"/>
                </a:cubicBezTo>
                <a:cubicBezTo>
                  <a:pt x="5815975" y="620586"/>
                  <a:pt x="5805316" y="604166"/>
                  <a:pt x="5794655" y="587744"/>
                </a:cubicBezTo>
                <a:cubicBezTo>
                  <a:pt x="5776216" y="541367"/>
                  <a:pt x="5780106" y="556344"/>
                  <a:pt x="5756339" y="501756"/>
                </a:cubicBezTo>
                <a:cubicBezTo>
                  <a:pt x="5751007" y="493545"/>
                  <a:pt x="5742795" y="498872"/>
                  <a:pt x="5742795" y="498872"/>
                </a:cubicBezTo>
                <a:cubicBezTo>
                  <a:pt x="5698711" y="439955"/>
                  <a:pt x="5678833" y="400346"/>
                  <a:pt x="5657513" y="367504"/>
                </a:cubicBezTo>
                <a:cubicBezTo>
                  <a:pt x="5630862" y="326451"/>
                  <a:pt x="5616312" y="295051"/>
                  <a:pt x="5591104" y="247231"/>
                </a:cubicBezTo>
                <a:cubicBezTo>
                  <a:pt x="5586386" y="244457"/>
                  <a:pt x="5583423" y="243826"/>
                  <a:pt x="5581482" y="244629"/>
                </a:cubicBezTo>
                <a:close/>
                <a:moveTo>
                  <a:pt x="4684964" y="0"/>
                </a:moveTo>
                <a:lnTo>
                  <a:pt x="5380578" y="0"/>
                </a:lnTo>
                <a:lnTo>
                  <a:pt x="5478611" y="117479"/>
                </a:lnTo>
                <a:lnTo>
                  <a:pt x="5500013" y="146283"/>
                </a:lnTo>
                <a:lnTo>
                  <a:pt x="5500055" y="142937"/>
                </a:lnTo>
                <a:cubicBezTo>
                  <a:pt x="5505385" y="151146"/>
                  <a:pt x="5513598" y="145819"/>
                  <a:pt x="5534919" y="178662"/>
                </a:cubicBezTo>
                <a:cubicBezTo>
                  <a:pt x="5515041" y="139053"/>
                  <a:pt x="5481616" y="96559"/>
                  <a:pt x="5448194" y="54062"/>
                </a:cubicBezTo>
                <a:lnTo>
                  <a:pt x="5412460" y="0"/>
                </a:lnTo>
                <a:lnTo>
                  <a:pt x="5476134" y="0"/>
                </a:lnTo>
                <a:lnTo>
                  <a:pt x="5485373" y="12455"/>
                </a:lnTo>
                <a:cubicBezTo>
                  <a:pt x="5516129" y="50844"/>
                  <a:pt x="5544834" y="90565"/>
                  <a:pt x="5571665" y="130771"/>
                </a:cubicBezTo>
                <a:lnTo>
                  <a:pt x="5619902" y="208686"/>
                </a:lnTo>
                <a:lnTo>
                  <a:pt x="5662149" y="253738"/>
                </a:lnTo>
                <a:lnTo>
                  <a:pt x="5686327" y="295355"/>
                </a:lnTo>
                <a:lnTo>
                  <a:pt x="5686913" y="295939"/>
                </a:lnTo>
                <a:lnTo>
                  <a:pt x="5696157" y="311903"/>
                </a:lnTo>
                <a:lnTo>
                  <a:pt x="5731531" y="366614"/>
                </a:lnTo>
                <a:cubicBezTo>
                  <a:pt x="5757825" y="405636"/>
                  <a:pt x="5786052" y="444566"/>
                  <a:pt x="5812509" y="478933"/>
                </a:cubicBezTo>
                <a:cubicBezTo>
                  <a:pt x="5812509" y="478933"/>
                  <a:pt x="5812509" y="478933"/>
                  <a:pt x="5815302" y="472602"/>
                </a:cubicBezTo>
                <a:cubicBezTo>
                  <a:pt x="5808968" y="469807"/>
                  <a:pt x="5805428" y="460680"/>
                  <a:pt x="5814555" y="457145"/>
                </a:cubicBezTo>
                <a:lnTo>
                  <a:pt x="5817860" y="460147"/>
                </a:lnTo>
                <a:lnTo>
                  <a:pt x="5827972" y="478193"/>
                </a:lnTo>
                <a:cubicBezTo>
                  <a:pt x="5830766" y="471862"/>
                  <a:pt x="5830766" y="471862"/>
                  <a:pt x="5830766" y="471862"/>
                </a:cubicBezTo>
                <a:lnTo>
                  <a:pt x="5817860" y="460147"/>
                </a:lnTo>
                <a:lnTo>
                  <a:pt x="5763946" y="363899"/>
                </a:lnTo>
                <a:cubicBezTo>
                  <a:pt x="5742496" y="328904"/>
                  <a:pt x="5723072" y="295751"/>
                  <a:pt x="5712077" y="260643"/>
                </a:cubicBezTo>
                <a:cubicBezTo>
                  <a:pt x="5682453" y="224878"/>
                  <a:pt x="5630286" y="171603"/>
                  <a:pt x="5647795" y="149075"/>
                </a:cubicBezTo>
                <a:cubicBezTo>
                  <a:pt x="5687293" y="196760"/>
                  <a:pt x="5713379" y="223399"/>
                  <a:pt x="5750084" y="277415"/>
                </a:cubicBezTo>
                <a:cubicBezTo>
                  <a:pt x="5743749" y="274620"/>
                  <a:pt x="5740956" y="280951"/>
                  <a:pt x="5737415" y="271824"/>
                </a:cubicBezTo>
                <a:cubicBezTo>
                  <a:pt x="5734621" y="278156"/>
                  <a:pt x="5776912" y="319511"/>
                  <a:pt x="5780454" y="328637"/>
                </a:cubicBezTo>
                <a:cubicBezTo>
                  <a:pt x="5796661" y="343354"/>
                  <a:pt x="5793868" y="349685"/>
                  <a:pt x="5784739" y="353221"/>
                </a:cubicBezTo>
                <a:cubicBezTo>
                  <a:pt x="5807282" y="370734"/>
                  <a:pt x="5841940" y="446537"/>
                  <a:pt x="5865230" y="479507"/>
                </a:cubicBezTo>
                <a:cubicBezTo>
                  <a:pt x="5875105" y="491429"/>
                  <a:pt x="5881440" y="494224"/>
                  <a:pt x="5891313" y="506145"/>
                </a:cubicBezTo>
                <a:cubicBezTo>
                  <a:pt x="5958388" y="611383"/>
                  <a:pt x="6004412" y="730027"/>
                  <a:pt x="6056025" y="836005"/>
                </a:cubicBezTo>
                <a:cubicBezTo>
                  <a:pt x="6076520" y="875305"/>
                  <a:pt x="6122354" y="925785"/>
                  <a:pt x="6104098" y="932857"/>
                </a:cubicBezTo>
                <a:cubicBezTo>
                  <a:pt x="6114718" y="960236"/>
                  <a:pt x="6125341" y="987615"/>
                  <a:pt x="6138008" y="993205"/>
                </a:cubicBezTo>
                <a:cubicBezTo>
                  <a:pt x="6142295" y="1017789"/>
                  <a:pt x="6138754" y="1008663"/>
                  <a:pt x="6123293" y="1009405"/>
                </a:cubicBezTo>
                <a:cubicBezTo>
                  <a:pt x="6079508" y="937134"/>
                  <a:pt x="6046897" y="839540"/>
                  <a:pt x="6012986" y="779192"/>
                </a:cubicBezTo>
                <a:cubicBezTo>
                  <a:pt x="6015781" y="772861"/>
                  <a:pt x="6009445" y="770065"/>
                  <a:pt x="6006652" y="776396"/>
                </a:cubicBezTo>
                <a:cubicBezTo>
                  <a:pt x="6006652" y="776396"/>
                  <a:pt x="6010193" y="785523"/>
                  <a:pt x="6010193" y="785523"/>
                </a:cubicBezTo>
                <a:cubicBezTo>
                  <a:pt x="6020068" y="797446"/>
                  <a:pt x="6017273" y="803776"/>
                  <a:pt x="6014480" y="810107"/>
                </a:cubicBezTo>
                <a:lnTo>
                  <a:pt x="6004788" y="798404"/>
                </a:lnTo>
                <a:lnTo>
                  <a:pt x="6001064" y="789058"/>
                </a:lnTo>
                <a:cubicBezTo>
                  <a:pt x="6004605" y="798185"/>
                  <a:pt x="6004605" y="798185"/>
                  <a:pt x="6004605" y="798185"/>
                </a:cubicBezTo>
                <a:lnTo>
                  <a:pt x="6004788" y="798404"/>
                </a:lnTo>
                <a:lnTo>
                  <a:pt x="6051771" y="916385"/>
                </a:lnTo>
                <a:cubicBezTo>
                  <a:pt x="6070427" y="957710"/>
                  <a:pt x="6090225" y="998593"/>
                  <a:pt x="6109323" y="1041059"/>
                </a:cubicBezTo>
                <a:cubicBezTo>
                  <a:pt x="6153855" y="1128785"/>
                  <a:pt x="6189259" y="1220047"/>
                  <a:pt x="6218330" y="1308516"/>
                </a:cubicBezTo>
                <a:cubicBezTo>
                  <a:pt x="6225408" y="1326767"/>
                  <a:pt x="6235284" y="1338689"/>
                  <a:pt x="6248699" y="1359737"/>
                </a:cubicBezTo>
                <a:cubicBezTo>
                  <a:pt x="6274229" y="1439077"/>
                  <a:pt x="6291930" y="1484709"/>
                  <a:pt x="6317460" y="1564049"/>
                </a:cubicBezTo>
                <a:lnTo>
                  <a:pt x="6327364" y="1565758"/>
                </a:lnTo>
                <a:lnTo>
                  <a:pt x="6405224" y="1840478"/>
                </a:lnTo>
                <a:lnTo>
                  <a:pt x="6402944" y="1841928"/>
                </a:lnTo>
                <a:cubicBezTo>
                  <a:pt x="6401363" y="1841231"/>
                  <a:pt x="6400479" y="1838947"/>
                  <a:pt x="6401876" y="1835782"/>
                </a:cubicBezTo>
                <a:lnTo>
                  <a:pt x="6399693" y="1834088"/>
                </a:lnTo>
                <a:lnTo>
                  <a:pt x="6398335" y="1826656"/>
                </a:lnTo>
                <a:cubicBezTo>
                  <a:pt x="6396938" y="1829822"/>
                  <a:pt x="6397823" y="1832103"/>
                  <a:pt x="6399057" y="1833594"/>
                </a:cubicBezTo>
                <a:lnTo>
                  <a:pt x="6399693" y="1834088"/>
                </a:lnTo>
                <a:lnTo>
                  <a:pt x="6403601" y="1855454"/>
                </a:lnTo>
                <a:cubicBezTo>
                  <a:pt x="6404065" y="1865114"/>
                  <a:pt x="6403741" y="1874425"/>
                  <a:pt x="6404114" y="1882153"/>
                </a:cubicBezTo>
                <a:cubicBezTo>
                  <a:pt x="6426850" y="1967824"/>
                  <a:pt x="6455919" y="2056293"/>
                  <a:pt x="6473067" y="2154626"/>
                </a:cubicBezTo>
                <a:cubicBezTo>
                  <a:pt x="6477354" y="2179210"/>
                  <a:pt x="6481640" y="2203794"/>
                  <a:pt x="6483134" y="2234707"/>
                </a:cubicBezTo>
                <a:cubicBezTo>
                  <a:pt x="6493200" y="2314789"/>
                  <a:pt x="6510347" y="2413122"/>
                  <a:pt x="6520415" y="2493203"/>
                </a:cubicBezTo>
                <a:cubicBezTo>
                  <a:pt x="6527965" y="2553265"/>
                  <a:pt x="6535096" y="2604631"/>
                  <a:pt x="6531980" y="2633394"/>
                </a:cubicBezTo>
                <a:lnTo>
                  <a:pt x="6527593" y="2646575"/>
                </a:lnTo>
                <a:lnTo>
                  <a:pt x="6529126" y="2655889"/>
                </a:lnTo>
                <a:lnTo>
                  <a:pt x="6530629" y="2656552"/>
                </a:lnTo>
                <a:cubicBezTo>
                  <a:pt x="6531421" y="2656903"/>
                  <a:pt x="6531421" y="2656903"/>
                  <a:pt x="6531421" y="2656903"/>
                </a:cubicBezTo>
                <a:cubicBezTo>
                  <a:pt x="6531421" y="2656903"/>
                  <a:pt x="6531421" y="2656903"/>
                  <a:pt x="6534962" y="2666028"/>
                </a:cubicBezTo>
                <a:lnTo>
                  <a:pt x="6531926" y="2672908"/>
                </a:lnTo>
                <a:lnTo>
                  <a:pt x="6533706" y="2683731"/>
                </a:lnTo>
                <a:lnTo>
                  <a:pt x="6528462" y="2680756"/>
                </a:lnTo>
                <a:lnTo>
                  <a:pt x="6526580" y="2685022"/>
                </a:lnTo>
                <a:cubicBezTo>
                  <a:pt x="6526580" y="2685022"/>
                  <a:pt x="6526580" y="2685022"/>
                  <a:pt x="6526136" y="2683881"/>
                </a:cubicBezTo>
                <a:lnTo>
                  <a:pt x="6524812" y="2680466"/>
                </a:lnTo>
                <a:lnTo>
                  <a:pt x="6524804" y="2684545"/>
                </a:lnTo>
                <a:cubicBezTo>
                  <a:pt x="6528033" y="2702572"/>
                  <a:pt x="6538888" y="2735796"/>
                  <a:pt x="6538236" y="2743109"/>
                </a:cubicBezTo>
                <a:cubicBezTo>
                  <a:pt x="6546244" y="2763483"/>
                  <a:pt x="6540935" y="2767921"/>
                  <a:pt x="6531185" y="2767044"/>
                </a:cubicBezTo>
                <a:cubicBezTo>
                  <a:pt x="6543635" y="2792734"/>
                  <a:pt x="6541116" y="2876049"/>
                  <a:pt x="6547385" y="2915923"/>
                </a:cubicBezTo>
                <a:cubicBezTo>
                  <a:pt x="6550954" y="2930986"/>
                  <a:pt x="6555394" y="2936299"/>
                  <a:pt x="6558964" y="2951360"/>
                </a:cubicBezTo>
                <a:cubicBezTo>
                  <a:pt x="6572463" y="3075426"/>
                  <a:pt x="6561154" y="3202178"/>
                  <a:pt x="6560463" y="3320054"/>
                </a:cubicBezTo>
                <a:cubicBezTo>
                  <a:pt x="6561422" y="3364367"/>
                  <a:pt x="6580142" y="3429930"/>
                  <a:pt x="6560643" y="3428182"/>
                </a:cubicBezTo>
                <a:cubicBezTo>
                  <a:pt x="6558034" y="3457430"/>
                  <a:pt x="6555423" y="3486683"/>
                  <a:pt x="6564303" y="3497307"/>
                </a:cubicBezTo>
                <a:cubicBezTo>
                  <a:pt x="6557253" y="3521245"/>
                  <a:pt x="6558122" y="3511495"/>
                  <a:pt x="6543934" y="3505308"/>
                </a:cubicBezTo>
                <a:cubicBezTo>
                  <a:pt x="6536705" y="3421119"/>
                  <a:pt x="6550714" y="3319179"/>
                  <a:pt x="6547053" y="3250053"/>
                </a:cubicBezTo>
                <a:cubicBezTo>
                  <a:pt x="6552364" y="3245615"/>
                  <a:pt x="6547924" y="3240302"/>
                  <a:pt x="6542614" y="3244740"/>
                </a:cubicBezTo>
                <a:cubicBezTo>
                  <a:pt x="6542614" y="3244740"/>
                  <a:pt x="6541744" y="3254490"/>
                  <a:pt x="6541744" y="3254490"/>
                </a:cubicBezTo>
                <a:cubicBezTo>
                  <a:pt x="6545314" y="3269553"/>
                  <a:pt x="6540003" y="3273991"/>
                  <a:pt x="6534694" y="3278429"/>
                </a:cubicBezTo>
                <a:lnTo>
                  <a:pt x="6531190" y="3263643"/>
                </a:lnTo>
                <a:lnTo>
                  <a:pt x="6531994" y="3253615"/>
                </a:lnTo>
                <a:cubicBezTo>
                  <a:pt x="6531124" y="3263366"/>
                  <a:pt x="6531124" y="3263366"/>
                  <a:pt x="6531124" y="3263366"/>
                </a:cubicBezTo>
                <a:lnTo>
                  <a:pt x="6531190" y="3263643"/>
                </a:lnTo>
                <a:lnTo>
                  <a:pt x="6521033" y="3390229"/>
                </a:lnTo>
                <a:cubicBezTo>
                  <a:pt x="6519446" y="3435541"/>
                  <a:pt x="6519078" y="3480963"/>
                  <a:pt x="6517384" y="3527497"/>
                </a:cubicBezTo>
                <a:cubicBezTo>
                  <a:pt x="6518434" y="3625872"/>
                  <a:pt x="6509734" y="3723373"/>
                  <a:pt x="6496595" y="3815563"/>
                </a:cubicBezTo>
                <a:cubicBezTo>
                  <a:pt x="6494852" y="3835063"/>
                  <a:pt x="6498424" y="3850126"/>
                  <a:pt x="6501124" y="3874940"/>
                </a:cubicBezTo>
                <a:cubicBezTo>
                  <a:pt x="6488855" y="3957377"/>
                  <a:pt x="6484504" y="4006129"/>
                  <a:pt x="6472234" y="4088567"/>
                </a:cubicBezTo>
                <a:lnTo>
                  <a:pt x="6480357" y="4094487"/>
                </a:lnTo>
                <a:lnTo>
                  <a:pt x="6428427" y="4375267"/>
                </a:lnTo>
                <a:lnTo>
                  <a:pt x="6425741" y="4375556"/>
                </a:lnTo>
                <a:cubicBezTo>
                  <a:pt x="6424632" y="4374230"/>
                  <a:pt x="6424851" y="4371791"/>
                  <a:pt x="6427506" y="4369573"/>
                </a:cubicBezTo>
                <a:lnTo>
                  <a:pt x="6426300" y="4367087"/>
                </a:lnTo>
                <a:lnTo>
                  <a:pt x="6428376" y="4359822"/>
                </a:lnTo>
                <a:cubicBezTo>
                  <a:pt x="6425720" y="4362041"/>
                  <a:pt x="6425503" y="4364479"/>
                  <a:pt x="6425949" y="4366362"/>
                </a:cubicBezTo>
                <a:lnTo>
                  <a:pt x="6426300" y="4367087"/>
                </a:lnTo>
                <a:lnTo>
                  <a:pt x="6420336" y="4387972"/>
                </a:lnTo>
                <a:cubicBezTo>
                  <a:pt x="6416472" y="4396839"/>
                  <a:pt x="6412054" y="4405041"/>
                  <a:pt x="6408966" y="4412135"/>
                </a:cubicBezTo>
                <a:cubicBezTo>
                  <a:pt x="6391387" y="4499011"/>
                  <a:pt x="6378246" y="4591201"/>
                  <a:pt x="6350047" y="4686953"/>
                </a:cubicBezTo>
                <a:cubicBezTo>
                  <a:pt x="6342997" y="4710891"/>
                  <a:pt x="6335946" y="4734828"/>
                  <a:pt x="6323588" y="4763203"/>
                </a:cubicBezTo>
                <a:cubicBezTo>
                  <a:pt x="6297128" y="4839455"/>
                  <a:pt x="6268928" y="4935206"/>
                  <a:pt x="6242470" y="5011457"/>
                </a:cubicBezTo>
                <a:cubicBezTo>
                  <a:pt x="6229240" y="5049583"/>
                  <a:pt x="6217555" y="5084162"/>
                  <a:pt x="6206632" y="5110210"/>
                </a:cubicBezTo>
                <a:lnTo>
                  <a:pt x="6191507" y="5140673"/>
                </a:lnTo>
                <a:lnTo>
                  <a:pt x="6172300" y="5199455"/>
                </a:lnTo>
                <a:lnTo>
                  <a:pt x="6156345" y="5277115"/>
                </a:lnTo>
                <a:cubicBezTo>
                  <a:pt x="6121202" y="5347784"/>
                  <a:pt x="6084760" y="5446969"/>
                  <a:pt x="6059140" y="5529842"/>
                </a:cubicBezTo>
                <a:cubicBezTo>
                  <a:pt x="6059140" y="5529842"/>
                  <a:pt x="6059140" y="5529842"/>
                  <a:pt x="6065922" y="5528472"/>
                </a:cubicBezTo>
                <a:cubicBezTo>
                  <a:pt x="6064552" y="5521685"/>
                  <a:pt x="6069964" y="5513528"/>
                  <a:pt x="6078119" y="5518945"/>
                </a:cubicBezTo>
                <a:lnTo>
                  <a:pt x="6077573" y="5523376"/>
                </a:lnTo>
                <a:lnTo>
                  <a:pt x="6068664" y="5542046"/>
                </a:lnTo>
                <a:cubicBezTo>
                  <a:pt x="6075448" y="5540675"/>
                  <a:pt x="6075448" y="5540675"/>
                  <a:pt x="6075448" y="5540675"/>
                </a:cubicBezTo>
                <a:lnTo>
                  <a:pt x="6077573" y="5523376"/>
                </a:lnTo>
                <a:lnTo>
                  <a:pt x="6125089" y="5423814"/>
                </a:lnTo>
                <a:cubicBezTo>
                  <a:pt x="6141297" y="5386105"/>
                  <a:pt x="6157174" y="5351113"/>
                  <a:pt x="6179507" y="5321879"/>
                </a:cubicBezTo>
                <a:cubicBezTo>
                  <a:pt x="6191633" y="5277050"/>
                  <a:pt x="6205055" y="5203704"/>
                  <a:pt x="6233557" y="5205010"/>
                </a:cubicBezTo>
                <a:cubicBezTo>
                  <a:pt x="6217393" y="5264783"/>
                  <a:pt x="6210681" y="5301457"/>
                  <a:pt x="6187733" y="5362599"/>
                </a:cubicBezTo>
                <a:cubicBezTo>
                  <a:pt x="6186363" y="5355812"/>
                  <a:pt x="6179580" y="5357183"/>
                  <a:pt x="6184992" y="5349026"/>
                </a:cubicBezTo>
                <a:cubicBezTo>
                  <a:pt x="6178209" y="5350396"/>
                  <a:pt x="6168826" y="5408799"/>
                  <a:pt x="6163414" y="5416956"/>
                </a:cubicBezTo>
                <a:cubicBezTo>
                  <a:pt x="6160743" y="5438684"/>
                  <a:pt x="6153959" y="5440054"/>
                  <a:pt x="6145805" y="5434638"/>
                </a:cubicBezTo>
                <a:cubicBezTo>
                  <a:pt x="6144506" y="5463155"/>
                  <a:pt x="6102581" y="5535195"/>
                  <a:pt x="6089085" y="5573237"/>
                </a:cubicBezTo>
                <a:cubicBezTo>
                  <a:pt x="6085044" y="5588181"/>
                  <a:pt x="6086414" y="5594968"/>
                  <a:pt x="6082373" y="5609909"/>
                </a:cubicBezTo>
                <a:cubicBezTo>
                  <a:pt x="6035107" y="5725408"/>
                  <a:pt x="5964746" y="5831446"/>
                  <a:pt x="5907955" y="5934742"/>
                </a:cubicBezTo>
                <a:cubicBezTo>
                  <a:pt x="5887677" y="5974154"/>
                  <a:pt x="5872883" y="6040713"/>
                  <a:pt x="5856575" y="6029882"/>
                </a:cubicBezTo>
                <a:cubicBezTo>
                  <a:pt x="5840339" y="6054351"/>
                  <a:pt x="5824102" y="6078822"/>
                  <a:pt x="5826843" y="6092393"/>
                </a:cubicBezTo>
                <a:cubicBezTo>
                  <a:pt x="5809236" y="6110077"/>
                  <a:pt x="5814648" y="6101919"/>
                  <a:pt x="5805124" y="6089719"/>
                </a:cubicBezTo>
                <a:cubicBezTo>
                  <a:pt x="5838897" y="6012262"/>
                  <a:pt x="5899801" y="5929325"/>
                  <a:pt x="5929533" y="5866812"/>
                </a:cubicBezTo>
                <a:cubicBezTo>
                  <a:pt x="5936316" y="5865442"/>
                  <a:pt x="5934945" y="5858655"/>
                  <a:pt x="5928163" y="5860025"/>
                </a:cubicBezTo>
                <a:cubicBezTo>
                  <a:pt x="5928163" y="5860025"/>
                  <a:pt x="5922749" y="5868182"/>
                  <a:pt x="5922749" y="5868182"/>
                </a:cubicBezTo>
                <a:cubicBezTo>
                  <a:pt x="5918709" y="5883126"/>
                  <a:pt x="5911926" y="5884496"/>
                  <a:pt x="5905143" y="5885866"/>
                </a:cubicBezTo>
                <a:lnTo>
                  <a:pt x="5909110" y="5871199"/>
                </a:lnTo>
                <a:lnTo>
                  <a:pt x="5914596" y="5862765"/>
                </a:lnTo>
                <a:cubicBezTo>
                  <a:pt x="5909184" y="5870922"/>
                  <a:pt x="5909184" y="5870922"/>
                  <a:pt x="5909184" y="5870922"/>
                </a:cubicBezTo>
                <a:lnTo>
                  <a:pt x="5909110" y="5871199"/>
                </a:lnTo>
                <a:lnTo>
                  <a:pt x="5839843" y="5977637"/>
                </a:lnTo>
                <a:cubicBezTo>
                  <a:pt x="5816850" y="6016715"/>
                  <a:pt x="5794878" y="6056470"/>
                  <a:pt x="5771208" y="6096571"/>
                </a:cubicBezTo>
                <a:cubicBezTo>
                  <a:pt x="5725241" y="6183551"/>
                  <a:pt x="5671120" y="6265118"/>
                  <a:pt x="5615626" y="6339899"/>
                </a:cubicBezTo>
                <a:cubicBezTo>
                  <a:pt x="5604802" y="6356211"/>
                  <a:pt x="5600760" y="6371154"/>
                  <a:pt x="5591306" y="6394255"/>
                </a:cubicBezTo>
                <a:cubicBezTo>
                  <a:pt x="5541227" y="6460877"/>
                  <a:pt x="5514166" y="6501661"/>
                  <a:pt x="5464086" y="6568285"/>
                </a:cubicBezTo>
                <a:lnTo>
                  <a:pt x="5468405" y="6577359"/>
                </a:lnTo>
                <a:lnTo>
                  <a:pt x="5288922" y="6799441"/>
                </a:lnTo>
                <a:lnTo>
                  <a:pt x="5286422" y="6798415"/>
                </a:lnTo>
                <a:cubicBezTo>
                  <a:pt x="5286080" y="6796720"/>
                  <a:pt x="5287433" y="6794680"/>
                  <a:pt x="5290826" y="6793995"/>
                </a:cubicBezTo>
                <a:lnTo>
                  <a:pt x="5290950" y="6791235"/>
                </a:lnTo>
                <a:lnTo>
                  <a:pt x="5296238" y="6785838"/>
                </a:lnTo>
                <a:cubicBezTo>
                  <a:pt x="5292846" y="6786523"/>
                  <a:pt x="5291491" y="6788563"/>
                  <a:pt x="5290987" y="6790431"/>
                </a:cubicBezTo>
                <a:lnTo>
                  <a:pt x="5290950" y="6791235"/>
                </a:lnTo>
                <a:lnTo>
                  <a:pt x="5275753" y="6806752"/>
                </a:lnTo>
                <a:cubicBezTo>
                  <a:pt x="5268129" y="6812705"/>
                  <a:pt x="5260336" y="6817811"/>
                  <a:pt x="5254239" y="6822575"/>
                </a:cubicBezTo>
                <a:lnTo>
                  <a:pt x="5225321" y="6858000"/>
                </a:lnTo>
                <a:lnTo>
                  <a:pt x="5157501" y="6858000"/>
                </a:lnTo>
                <a:lnTo>
                  <a:pt x="5208211" y="6795673"/>
                </a:lnTo>
                <a:cubicBezTo>
                  <a:pt x="5246285" y="6748251"/>
                  <a:pt x="5283178" y="6703716"/>
                  <a:pt x="5328568" y="6666293"/>
                </a:cubicBezTo>
                <a:cubicBezTo>
                  <a:pt x="5344804" y="6641822"/>
                  <a:pt x="5355629" y="6625510"/>
                  <a:pt x="5366453" y="6609197"/>
                </a:cubicBezTo>
                <a:cubicBezTo>
                  <a:pt x="5401667" y="6573829"/>
                  <a:pt x="5389473" y="6583356"/>
                  <a:pt x="5430099" y="6539833"/>
                </a:cubicBezTo>
                <a:cubicBezTo>
                  <a:pt x="5435512" y="6531676"/>
                  <a:pt x="5427358" y="6526259"/>
                  <a:pt x="5427358" y="6526259"/>
                </a:cubicBezTo>
                <a:cubicBezTo>
                  <a:pt x="5463873" y="6462376"/>
                  <a:pt x="5492303" y="6428381"/>
                  <a:pt x="5513952" y="6395753"/>
                </a:cubicBezTo>
                <a:cubicBezTo>
                  <a:pt x="5541014" y="6354970"/>
                  <a:pt x="5564033" y="6329129"/>
                  <a:pt x="5597877" y="6286977"/>
                </a:cubicBezTo>
                <a:cubicBezTo>
                  <a:pt x="5599212" y="6276112"/>
                  <a:pt x="5595478" y="6275100"/>
                  <a:pt x="5589542" y="6276299"/>
                </a:cubicBezTo>
                <a:cubicBezTo>
                  <a:pt x="5586574" y="6276898"/>
                  <a:pt x="5583056" y="6278050"/>
                  <a:pt x="5579347" y="6278801"/>
                </a:cubicBezTo>
                <a:lnTo>
                  <a:pt x="5572013" y="6278854"/>
                </a:lnTo>
                <a:lnTo>
                  <a:pt x="5561199" y="6297181"/>
                </a:lnTo>
                <a:cubicBezTo>
                  <a:pt x="5561198" y="6290257"/>
                  <a:pt x="5554278" y="6290256"/>
                  <a:pt x="5561199" y="6283333"/>
                </a:cubicBezTo>
                <a:cubicBezTo>
                  <a:pt x="5554278" y="6283333"/>
                  <a:pt x="5533518" y="6338722"/>
                  <a:pt x="5526598" y="6345645"/>
                </a:cubicBezTo>
                <a:cubicBezTo>
                  <a:pt x="5519678" y="6366415"/>
                  <a:pt x="5512758" y="6366415"/>
                  <a:pt x="5505837" y="6359491"/>
                </a:cubicBezTo>
                <a:cubicBezTo>
                  <a:pt x="5498917" y="6387186"/>
                  <a:pt x="5443558" y="6449499"/>
                  <a:pt x="5422797" y="6484116"/>
                </a:cubicBezTo>
                <a:cubicBezTo>
                  <a:pt x="5415877" y="6497964"/>
                  <a:pt x="5415878" y="6504888"/>
                  <a:pt x="5408957" y="6518733"/>
                </a:cubicBezTo>
                <a:cubicBezTo>
                  <a:pt x="5339758" y="6622587"/>
                  <a:pt x="5249796" y="6712595"/>
                  <a:pt x="5173676" y="6802601"/>
                </a:cubicBezTo>
                <a:cubicBezTo>
                  <a:pt x="5166756" y="6811255"/>
                  <a:pt x="5159836" y="6821640"/>
                  <a:pt x="5153132" y="6832134"/>
                </a:cubicBezTo>
                <a:lnTo>
                  <a:pt x="5136638" y="6858000"/>
                </a:lnTo>
                <a:lnTo>
                  <a:pt x="5106051" y="6858000"/>
                </a:lnTo>
                <a:lnTo>
                  <a:pt x="5127832" y="6832026"/>
                </a:lnTo>
                <a:cubicBezTo>
                  <a:pt x="5158107" y="6799139"/>
                  <a:pt x="5187517" y="6767983"/>
                  <a:pt x="5208277" y="6740288"/>
                </a:cubicBezTo>
                <a:cubicBezTo>
                  <a:pt x="5215197" y="6740288"/>
                  <a:pt x="5215197" y="6733364"/>
                  <a:pt x="5208277" y="6733364"/>
                </a:cubicBezTo>
                <a:cubicBezTo>
                  <a:pt x="5208277" y="6733364"/>
                  <a:pt x="5201357" y="6740288"/>
                  <a:pt x="5201357" y="6740288"/>
                </a:cubicBezTo>
                <a:cubicBezTo>
                  <a:pt x="5194437" y="6754136"/>
                  <a:pt x="5187517" y="6754136"/>
                  <a:pt x="5180596" y="6754136"/>
                </a:cubicBezTo>
                <a:lnTo>
                  <a:pt x="5187389" y="6740544"/>
                </a:lnTo>
                <a:lnTo>
                  <a:pt x="5194437" y="6733364"/>
                </a:lnTo>
                <a:cubicBezTo>
                  <a:pt x="5187516" y="6740288"/>
                  <a:pt x="5187516" y="6740288"/>
                  <a:pt x="5187516" y="6740288"/>
                </a:cubicBezTo>
                <a:lnTo>
                  <a:pt x="5187389" y="6740544"/>
                </a:lnTo>
                <a:lnTo>
                  <a:pt x="5098421" y="6831161"/>
                </a:lnTo>
                <a:lnTo>
                  <a:pt x="5074751" y="6858000"/>
                </a:lnTo>
                <a:lnTo>
                  <a:pt x="4627783" y="6858000"/>
                </a:lnTo>
                <a:lnTo>
                  <a:pt x="4759894" y="6716663"/>
                </a:lnTo>
                <a:cubicBezTo>
                  <a:pt x="5450268" y="5934815"/>
                  <a:pt x="5893935" y="4941647"/>
                  <a:pt x="5986727" y="3868735"/>
                </a:cubicBezTo>
                <a:cubicBezTo>
                  <a:pt x="5995162" y="3759071"/>
                  <a:pt x="6003598" y="3657840"/>
                  <a:pt x="6003597" y="3548178"/>
                </a:cubicBezTo>
                <a:cubicBezTo>
                  <a:pt x="6003597" y="3548178"/>
                  <a:pt x="6012034" y="3548178"/>
                  <a:pt x="6012034" y="3539742"/>
                </a:cubicBezTo>
                <a:lnTo>
                  <a:pt x="6012033" y="3514433"/>
                </a:lnTo>
                <a:lnTo>
                  <a:pt x="6003597" y="3506001"/>
                </a:lnTo>
                <a:lnTo>
                  <a:pt x="6003597" y="3269799"/>
                </a:lnTo>
                <a:cubicBezTo>
                  <a:pt x="5995162" y="3084217"/>
                  <a:pt x="5978291" y="2907070"/>
                  <a:pt x="5952984" y="2721484"/>
                </a:cubicBezTo>
                <a:cubicBezTo>
                  <a:pt x="5868626" y="2122549"/>
                  <a:pt x="5683041" y="1557361"/>
                  <a:pt x="5404662" y="1051221"/>
                </a:cubicBezTo>
                <a:cubicBezTo>
                  <a:pt x="5261257" y="764409"/>
                  <a:pt x="5075668" y="486032"/>
                  <a:pt x="4873211" y="224525"/>
                </a:cubicBezTo>
                <a:cubicBezTo>
                  <a:pt x="4881646" y="232961"/>
                  <a:pt x="4881646" y="232961"/>
                  <a:pt x="4890083" y="232961"/>
                </a:cubicBezTo>
                <a:cubicBezTo>
                  <a:pt x="4873213" y="207654"/>
                  <a:pt x="4831032" y="157040"/>
                  <a:pt x="4797289" y="114861"/>
                </a:cubicBezTo>
                <a:cubicBezTo>
                  <a:pt x="4771984" y="89556"/>
                  <a:pt x="4755110" y="64247"/>
                  <a:pt x="4738239" y="55811"/>
                </a:cubicBezTo>
                <a:close/>
                <a:moveTo>
                  <a:pt x="0" y="0"/>
                </a:moveTo>
                <a:lnTo>
                  <a:pt x="4229922" y="0"/>
                </a:lnTo>
                <a:lnTo>
                  <a:pt x="4372273" y="157015"/>
                </a:lnTo>
                <a:cubicBezTo>
                  <a:pt x="4431688" y="226187"/>
                  <a:pt x="4489090" y="297230"/>
                  <a:pt x="4543809" y="370769"/>
                </a:cubicBezTo>
                <a:cubicBezTo>
                  <a:pt x="4656128" y="524172"/>
                  <a:pt x="4758013" y="681691"/>
                  <a:pt x="4849592" y="843375"/>
                </a:cubicBezTo>
                <a:lnTo>
                  <a:pt x="4914877" y="967066"/>
                </a:lnTo>
                <a:lnTo>
                  <a:pt x="4925933" y="979122"/>
                </a:lnTo>
                <a:cubicBezTo>
                  <a:pt x="4944916" y="1006408"/>
                  <a:pt x="4963897" y="1049113"/>
                  <a:pt x="4982878" y="1068093"/>
                </a:cubicBezTo>
                <a:cubicBezTo>
                  <a:pt x="4982877" y="1070904"/>
                  <a:pt x="4982877" y="1073716"/>
                  <a:pt x="4982876" y="1076527"/>
                </a:cubicBezTo>
                <a:lnTo>
                  <a:pt x="4982876" y="1084962"/>
                </a:lnTo>
                <a:lnTo>
                  <a:pt x="4991312" y="1084964"/>
                </a:lnTo>
                <a:cubicBezTo>
                  <a:pt x="5008182" y="1110271"/>
                  <a:pt x="4999747" y="1110271"/>
                  <a:pt x="5008183" y="1127139"/>
                </a:cubicBezTo>
                <a:lnTo>
                  <a:pt x="5008183" y="1135577"/>
                </a:lnTo>
                <a:lnTo>
                  <a:pt x="5016618" y="1144015"/>
                </a:lnTo>
                <a:lnTo>
                  <a:pt x="5016619" y="1135576"/>
                </a:lnTo>
                <a:cubicBezTo>
                  <a:pt x="5041926" y="1177757"/>
                  <a:pt x="5050362" y="1203064"/>
                  <a:pt x="5075670" y="1228369"/>
                </a:cubicBezTo>
                <a:lnTo>
                  <a:pt x="5067232" y="1228371"/>
                </a:lnTo>
                <a:lnTo>
                  <a:pt x="5067232" y="1236805"/>
                </a:lnTo>
                <a:cubicBezTo>
                  <a:pt x="5067235" y="1245241"/>
                  <a:pt x="5075669" y="1245241"/>
                  <a:pt x="5075669" y="1245241"/>
                </a:cubicBezTo>
                <a:lnTo>
                  <a:pt x="5084105" y="1245241"/>
                </a:lnTo>
                <a:cubicBezTo>
                  <a:pt x="5084106" y="1248053"/>
                  <a:pt x="5084106" y="1250866"/>
                  <a:pt x="5084107" y="1253677"/>
                </a:cubicBezTo>
                <a:cubicBezTo>
                  <a:pt x="5100976" y="1278984"/>
                  <a:pt x="5092540" y="1287420"/>
                  <a:pt x="5100976" y="1304291"/>
                </a:cubicBezTo>
                <a:cubicBezTo>
                  <a:pt x="5109412" y="1304291"/>
                  <a:pt x="5109411" y="1295855"/>
                  <a:pt x="5117847" y="1312726"/>
                </a:cubicBezTo>
                <a:cubicBezTo>
                  <a:pt x="5117848" y="1321162"/>
                  <a:pt x="5126283" y="1321162"/>
                  <a:pt x="5126282" y="1329598"/>
                </a:cubicBezTo>
                <a:cubicBezTo>
                  <a:pt x="5117847" y="1329598"/>
                  <a:pt x="5117847" y="1329598"/>
                  <a:pt x="5117847" y="1338033"/>
                </a:cubicBezTo>
                <a:lnTo>
                  <a:pt x="5126283" y="1346469"/>
                </a:lnTo>
                <a:cubicBezTo>
                  <a:pt x="5126283" y="1346469"/>
                  <a:pt x="5126285" y="1354905"/>
                  <a:pt x="5134719" y="1354905"/>
                </a:cubicBezTo>
                <a:cubicBezTo>
                  <a:pt x="5143154" y="1371778"/>
                  <a:pt x="5185333" y="1439263"/>
                  <a:pt x="5176898" y="1430824"/>
                </a:cubicBezTo>
                <a:cubicBezTo>
                  <a:pt x="5193769" y="1422391"/>
                  <a:pt x="5151590" y="1405518"/>
                  <a:pt x="5168461" y="1397082"/>
                </a:cubicBezTo>
                <a:cubicBezTo>
                  <a:pt x="5160025" y="1388648"/>
                  <a:pt x="5151590" y="1380211"/>
                  <a:pt x="5143155" y="1363341"/>
                </a:cubicBezTo>
                <a:lnTo>
                  <a:pt x="5143154" y="1354903"/>
                </a:lnTo>
                <a:lnTo>
                  <a:pt x="5143155" y="1346469"/>
                </a:lnTo>
                <a:cubicBezTo>
                  <a:pt x="5143155" y="1338034"/>
                  <a:pt x="5134719" y="1329598"/>
                  <a:pt x="5134719" y="1329598"/>
                </a:cubicBezTo>
                <a:cubicBezTo>
                  <a:pt x="5134719" y="1304291"/>
                  <a:pt x="5109411" y="1295855"/>
                  <a:pt x="5092539" y="1262112"/>
                </a:cubicBezTo>
                <a:cubicBezTo>
                  <a:pt x="5100976" y="1262115"/>
                  <a:pt x="5100976" y="1253677"/>
                  <a:pt x="5092540" y="1245241"/>
                </a:cubicBezTo>
                <a:lnTo>
                  <a:pt x="5092539" y="1236803"/>
                </a:lnTo>
                <a:lnTo>
                  <a:pt x="5092539" y="1219933"/>
                </a:lnTo>
                <a:cubicBezTo>
                  <a:pt x="5084107" y="1219935"/>
                  <a:pt x="5084105" y="1211496"/>
                  <a:pt x="5084107" y="1219935"/>
                </a:cubicBezTo>
                <a:lnTo>
                  <a:pt x="5075668" y="1219935"/>
                </a:lnTo>
                <a:cubicBezTo>
                  <a:pt x="5075669" y="1194627"/>
                  <a:pt x="5058796" y="1203064"/>
                  <a:pt x="5050362" y="1186189"/>
                </a:cubicBezTo>
                <a:cubicBezTo>
                  <a:pt x="5041926" y="1160885"/>
                  <a:pt x="5033490" y="1144012"/>
                  <a:pt x="5025055" y="1135578"/>
                </a:cubicBezTo>
                <a:lnTo>
                  <a:pt x="5025054" y="1127141"/>
                </a:lnTo>
                <a:lnTo>
                  <a:pt x="5025055" y="1118707"/>
                </a:lnTo>
                <a:cubicBezTo>
                  <a:pt x="5016619" y="1110270"/>
                  <a:pt x="5012403" y="1106052"/>
                  <a:pt x="5009238" y="1101833"/>
                </a:cubicBezTo>
                <a:lnTo>
                  <a:pt x="5004170" y="1092826"/>
                </a:lnTo>
                <a:lnTo>
                  <a:pt x="5008183" y="1093400"/>
                </a:lnTo>
                <a:lnTo>
                  <a:pt x="5008182" y="1084964"/>
                </a:lnTo>
                <a:lnTo>
                  <a:pt x="4999746" y="1076527"/>
                </a:lnTo>
                <a:lnTo>
                  <a:pt x="4991312" y="1068091"/>
                </a:lnTo>
                <a:cubicBezTo>
                  <a:pt x="4991314" y="1059657"/>
                  <a:pt x="4991314" y="1059657"/>
                  <a:pt x="4982876" y="1042786"/>
                </a:cubicBezTo>
                <a:cubicBezTo>
                  <a:pt x="4982876" y="1051221"/>
                  <a:pt x="4974440" y="1042787"/>
                  <a:pt x="4966004" y="1025912"/>
                </a:cubicBezTo>
                <a:cubicBezTo>
                  <a:pt x="4974440" y="1025914"/>
                  <a:pt x="4974440" y="1034350"/>
                  <a:pt x="4982876" y="1034349"/>
                </a:cubicBezTo>
                <a:cubicBezTo>
                  <a:pt x="4966005" y="1009043"/>
                  <a:pt x="4966004" y="1025912"/>
                  <a:pt x="4957571" y="1009043"/>
                </a:cubicBezTo>
                <a:cubicBezTo>
                  <a:pt x="4949132" y="983737"/>
                  <a:pt x="4957569" y="1000607"/>
                  <a:pt x="4932262" y="966864"/>
                </a:cubicBezTo>
                <a:cubicBezTo>
                  <a:pt x="4940697" y="958427"/>
                  <a:pt x="4949132" y="966864"/>
                  <a:pt x="4957569" y="966864"/>
                </a:cubicBezTo>
                <a:lnTo>
                  <a:pt x="4923825" y="933123"/>
                </a:lnTo>
                <a:lnTo>
                  <a:pt x="4932261" y="933122"/>
                </a:lnTo>
                <a:lnTo>
                  <a:pt x="4932262" y="924686"/>
                </a:lnTo>
                <a:cubicBezTo>
                  <a:pt x="4932262" y="924686"/>
                  <a:pt x="4923828" y="924686"/>
                  <a:pt x="4923825" y="916250"/>
                </a:cubicBezTo>
                <a:cubicBezTo>
                  <a:pt x="4915392" y="907814"/>
                  <a:pt x="4906952" y="890943"/>
                  <a:pt x="4898518" y="890943"/>
                </a:cubicBezTo>
                <a:cubicBezTo>
                  <a:pt x="4898518" y="890943"/>
                  <a:pt x="4890085" y="882507"/>
                  <a:pt x="4890083" y="874073"/>
                </a:cubicBezTo>
                <a:lnTo>
                  <a:pt x="4881646" y="865638"/>
                </a:lnTo>
                <a:lnTo>
                  <a:pt x="4881647" y="874073"/>
                </a:lnTo>
                <a:lnTo>
                  <a:pt x="4881647" y="882507"/>
                </a:lnTo>
                <a:cubicBezTo>
                  <a:pt x="4856340" y="857200"/>
                  <a:pt x="4847904" y="831895"/>
                  <a:pt x="4839470" y="815023"/>
                </a:cubicBezTo>
                <a:cubicBezTo>
                  <a:pt x="4847904" y="815024"/>
                  <a:pt x="4856341" y="823461"/>
                  <a:pt x="4864776" y="823459"/>
                </a:cubicBezTo>
                <a:cubicBezTo>
                  <a:pt x="4839469" y="781279"/>
                  <a:pt x="4814160" y="739104"/>
                  <a:pt x="4814160" y="772843"/>
                </a:cubicBezTo>
                <a:cubicBezTo>
                  <a:pt x="4797289" y="730666"/>
                  <a:pt x="4797289" y="730666"/>
                  <a:pt x="4771982" y="705360"/>
                </a:cubicBezTo>
                <a:cubicBezTo>
                  <a:pt x="4771982" y="705360"/>
                  <a:pt x="4780421" y="705359"/>
                  <a:pt x="4780419" y="713795"/>
                </a:cubicBezTo>
                <a:lnTo>
                  <a:pt x="4788853" y="713795"/>
                </a:lnTo>
                <a:cubicBezTo>
                  <a:pt x="4797291" y="722229"/>
                  <a:pt x="4797292" y="713795"/>
                  <a:pt x="4797292" y="713795"/>
                </a:cubicBezTo>
                <a:cubicBezTo>
                  <a:pt x="4797289" y="705360"/>
                  <a:pt x="4797289" y="705360"/>
                  <a:pt x="4788854" y="696923"/>
                </a:cubicBezTo>
                <a:lnTo>
                  <a:pt x="4797290" y="696923"/>
                </a:lnTo>
                <a:lnTo>
                  <a:pt x="4805728" y="705359"/>
                </a:lnTo>
                <a:cubicBezTo>
                  <a:pt x="4805727" y="708171"/>
                  <a:pt x="4805727" y="710983"/>
                  <a:pt x="4805726" y="713795"/>
                </a:cubicBezTo>
                <a:lnTo>
                  <a:pt x="4814160" y="722229"/>
                </a:lnTo>
                <a:lnTo>
                  <a:pt x="4822596" y="730666"/>
                </a:lnTo>
                <a:cubicBezTo>
                  <a:pt x="4881647" y="823459"/>
                  <a:pt x="4932262" y="907814"/>
                  <a:pt x="4991311" y="1000607"/>
                </a:cubicBezTo>
                <a:lnTo>
                  <a:pt x="4991312" y="1009043"/>
                </a:lnTo>
                <a:lnTo>
                  <a:pt x="4999746" y="1017476"/>
                </a:lnTo>
                <a:cubicBezTo>
                  <a:pt x="5025057" y="1042786"/>
                  <a:pt x="5016619" y="1042785"/>
                  <a:pt x="5033490" y="1068093"/>
                </a:cubicBezTo>
                <a:cubicBezTo>
                  <a:pt x="5033490" y="1076527"/>
                  <a:pt x="5033489" y="1084964"/>
                  <a:pt x="5041925" y="1093401"/>
                </a:cubicBezTo>
                <a:lnTo>
                  <a:pt x="5050362" y="1101835"/>
                </a:lnTo>
                <a:cubicBezTo>
                  <a:pt x="5067233" y="1127141"/>
                  <a:pt x="5075669" y="1152450"/>
                  <a:pt x="5092540" y="1160885"/>
                </a:cubicBezTo>
                <a:lnTo>
                  <a:pt x="5100975" y="1169321"/>
                </a:lnTo>
                <a:lnTo>
                  <a:pt x="5100976" y="1194627"/>
                </a:lnTo>
                <a:cubicBezTo>
                  <a:pt x="5109412" y="1194627"/>
                  <a:pt x="5126283" y="1236805"/>
                  <a:pt x="5143155" y="1253676"/>
                </a:cubicBezTo>
                <a:lnTo>
                  <a:pt x="5151590" y="1262112"/>
                </a:lnTo>
                <a:lnTo>
                  <a:pt x="5151590" y="1270548"/>
                </a:lnTo>
                <a:cubicBezTo>
                  <a:pt x="5185332" y="1346469"/>
                  <a:pt x="5219076" y="1430825"/>
                  <a:pt x="5261254" y="1506748"/>
                </a:cubicBezTo>
                <a:cubicBezTo>
                  <a:pt x="5261255" y="1515180"/>
                  <a:pt x="5269690" y="1523617"/>
                  <a:pt x="5278126" y="1532055"/>
                </a:cubicBezTo>
                <a:cubicBezTo>
                  <a:pt x="5278126" y="1540489"/>
                  <a:pt x="5278125" y="1548926"/>
                  <a:pt x="5278128" y="1557362"/>
                </a:cubicBezTo>
                <a:cubicBezTo>
                  <a:pt x="5278125" y="1548926"/>
                  <a:pt x="5286562" y="1557361"/>
                  <a:pt x="5294998" y="1557362"/>
                </a:cubicBezTo>
                <a:cubicBezTo>
                  <a:pt x="5294997" y="1565794"/>
                  <a:pt x="5303433" y="1574233"/>
                  <a:pt x="5303433" y="1574233"/>
                </a:cubicBezTo>
                <a:cubicBezTo>
                  <a:pt x="5320305" y="1616412"/>
                  <a:pt x="5328741" y="1658590"/>
                  <a:pt x="5345614" y="1692332"/>
                </a:cubicBezTo>
                <a:cubicBezTo>
                  <a:pt x="5345613" y="1695144"/>
                  <a:pt x="5345613" y="1697956"/>
                  <a:pt x="5345612" y="1700767"/>
                </a:cubicBezTo>
                <a:lnTo>
                  <a:pt x="5345612" y="1717637"/>
                </a:lnTo>
                <a:lnTo>
                  <a:pt x="5354048" y="1717639"/>
                </a:lnTo>
                <a:cubicBezTo>
                  <a:pt x="5379355" y="1768251"/>
                  <a:pt x="5404662" y="1810432"/>
                  <a:pt x="5413098" y="1844173"/>
                </a:cubicBezTo>
                <a:cubicBezTo>
                  <a:pt x="5438404" y="1869479"/>
                  <a:pt x="5455275" y="1945401"/>
                  <a:pt x="5480584" y="2012887"/>
                </a:cubicBezTo>
                <a:cubicBezTo>
                  <a:pt x="5497455" y="2029761"/>
                  <a:pt x="5505890" y="2088808"/>
                  <a:pt x="5514328" y="2105680"/>
                </a:cubicBezTo>
                <a:lnTo>
                  <a:pt x="5514328" y="2114117"/>
                </a:lnTo>
                <a:lnTo>
                  <a:pt x="5514327" y="2122551"/>
                </a:lnTo>
                <a:lnTo>
                  <a:pt x="5514328" y="2130987"/>
                </a:lnTo>
                <a:cubicBezTo>
                  <a:pt x="5522762" y="2139423"/>
                  <a:pt x="5522762" y="2139423"/>
                  <a:pt x="5522762" y="2130987"/>
                </a:cubicBezTo>
                <a:cubicBezTo>
                  <a:pt x="5531197" y="2156294"/>
                  <a:pt x="5531198" y="2139423"/>
                  <a:pt x="5539633" y="2139424"/>
                </a:cubicBezTo>
                <a:cubicBezTo>
                  <a:pt x="5531196" y="2164730"/>
                  <a:pt x="5556505" y="2164730"/>
                  <a:pt x="5556503" y="2198472"/>
                </a:cubicBezTo>
                <a:cubicBezTo>
                  <a:pt x="5564941" y="2190038"/>
                  <a:pt x="5564939" y="2215344"/>
                  <a:pt x="5573376" y="2215344"/>
                </a:cubicBezTo>
                <a:cubicBezTo>
                  <a:pt x="5556504" y="2181601"/>
                  <a:pt x="5548068" y="2122551"/>
                  <a:pt x="5531197" y="2114117"/>
                </a:cubicBezTo>
                <a:lnTo>
                  <a:pt x="5531198" y="2097245"/>
                </a:lnTo>
                <a:lnTo>
                  <a:pt x="5522762" y="2088808"/>
                </a:lnTo>
                <a:cubicBezTo>
                  <a:pt x="5522762" y="2038194"/>
                  <a:pt x="5497455" y="1996017"/>
                  <a:pt x="5480583" y="1953837"/>
                </a:cubicBezTo>
                <a:cubicBezTo>
                  <a:pt x="5438405" y="1844173"/>
                  <a:pt x="5404661" y="1734510"/>
                  <a:pt x="5362484" y="1641717"/>
                </a:cubicBezTo>
                <a:cubicBezTo>
                  <a:pt x="5328740" y="1565794"/>
                  <a:pt x="5294998" y="1447698"/>
                  <a:pt x="5235948" y="1346470"/>
                </a:cubicBezTo>
                <a:cubicBezTo>
                  <a:pt x="5227512" y="1329599"/>
                  <a:pt x="5210641" y="1321163"/>
                  <a:pt x="5210643" y="1304291"/>
                </a:cubicBezTo>
                <a:cubicBezTo>
                  <a:pt x="5168462" y="1228369"/>
                  <a:pt x="5143155" y="1152450"/>
                  <a:pt x="5109412" y="1093400"/>
                </a:cubicBezTo>
                <a:cubicBezTo>
                  <a:pt x="5075669" y="1051221"/>
                  <a:pt x="5092540" y="1076527"/>
                  <a:pt x="5067234" y="1025914"/>
                </a:cubicBezTo>
                <a:cubicBezTo>
                  <a:pt x="5041926" y="966866"/>
                  <a:pt x="5008183" y="916250"/>
                  <a:pt x="4974440" y="882507"/>
                </a:cubicBezTo>
                <a:cubicBezTo>
                  <a:pt x="4940696" y="806586"/>
                  <a:pt x="4856339" y="705359"/>
                  <a:pt x="4814162" y="637873"/>
                </a:cubicBezTo>
                <a:cubicBezTo>
                  <a:pt x="4797289" y="612566"/>
                  <a:pt x="4788854" y="621003"/>
                  <a:pt x="4771983" y="595695"/>
                </a:cubicBezTo>
                <a:cubicBezTo>
                  <a:pt x="4788854" y="587259"/>
                  <a:pt x="4755109" y="545082"/>
                  <a:pt x="4729804" y="519774"/>
                </a:cubicBezTo>
                <a:cubicBezTo>
                  <a:pt x="4729804" y="519774"/>
                  <a:pt x="4721369" y="519774"/>
                  <a:pt x="4712933" y="511338"/>
                </a:cubicBezTo>
                <a:cubicBezTo>
                  <a:pt x="4687626" y="486033"/>
                  <a:pt x="4670753" y="426982"/>
                  <a:pt x="4628576" y="393238"/>
                </a:cubicBezTo>
                <a:cubicBezTo>
                  <a:pt x="4620140" y="384804"/>
                  <a:pt x="4611704" y="393238"/>
                  <a:pt x="4594833" y="376368"/>
                </a:cubicBezTo>
                <a:cubicBezTo>
                  <a:pt x="4594833" y="376368"/>
                  <a:pt x="4594833" y="351062"/>
                  <a:pt x="4577960" y="342623"/>
                </a:cubicBezTo>
                <a:cubicBezTo>
                  <a:pt x="4510475" y="249831"/>
                  <a:pt x="4400810" y="148604"/>
                  <a:pt x="4324890" y="72683"/>
                </a:cubicBezTo>
                <a:cubicBezTo>
                  <a:pt x="4308018" y="55812"/>
                  <a:pt x="4291147" y="36832"/>
                  <a:pt x="4273221" y="16797"/>
                </a:cubicBezTo>
                <a:lnTo>
                  <a:pt x="4257562" y="0"/>
                </a:lnTo>
                <a:lnTo>
                  <a:pt x="4303981" y="0"/>
                </a:lnTo>
                <a:lnTo>
                  <a:pt x="4319485" y="14161"/>
                </a:lnTo>
                <a:cubicBezTo>
                  <a:pt x="4325944" y="20488"/>
                  <a:pt x="4333325" y="28396"/>
                  <a:pt x="4341761" y="38940"/>
                </a:cubicBezTo>
                <a:lnTo>
                  <a:pt x="4333323" y="38940"/>
                </a:lnTo>
                <a:lnTo>
                  <a:pt x="4341761" y="47377"/>
                </a:lnTo>
                <a:cubicBezTo>
                  <a:pt x="4341762" y="64247"/>
                  <a:pt x="4324890" y="38940"/>
                  <a:pt x="4316454" y="38940"/>
                </a:cubicBezTo>
                <a:cubicBezTo>
                  <a:pt x="4333323" y="64247"/>
                  <a:pt x="4341762" y="64247"/>
                  <a:pt x="4358630" y="64247"/>
                </a:cubicBezTo>
                <a:cubicBezTo>
                  <a:pt x="4358633" y="72683"/>
                  <a:pt x="4358633" y="72683"/>
                  <a:pt x="4367067" y="81121"/>
                </a:cubicBezTo>
                <a:cubicBezTo>
                  <a:pt x="4367069" y="89554"/>
                  <a:pt x="4375504" y="89556"/>
                  <a:pt x="4375504" y="89556"/>
                </a:cubicBezTo>
                <a:lnTo>
                  <a:pt x="4383940" y="81120"/>
                </a:lnTo>
                <a:cubicBezTo>
                  <a:pt x="4392373" y="114861"/>
                  <a:pt x="4409246" y="89554"/>
                  <a:pt x="4434553" y="131733"/>
                </a:cubicBezTo>
                <a:lnTo>
                  <a:pt x="4442990" y="140168"/>
                </a:lnTo>
                <a:lnTo>
                  <a:pt x="4451426" y="140168"/>
                </a:lnTo>
                <a:cubicBezTo>
                  <a:pt x="4510474" y="207654"/>
                  <a:pt x="4561090" y="258268"/>
                  <a:pt x="4611704" y="300447"/>
                </a:cubicBezTo>
                <a:cubicBezTo>
                  <a:pt x="4603266" y="300447"/>
                  <a:pt x="4603267" y="334190"/>
                  <a:pt x="4620140" y="325755"/>
                </a:cubicBezTo>
                <a:cubicBezTo>
                  <a:pt x="4611704" y="308881"/>
                  <a:pt x="4628575" y="317318"/>
                  <a:pt x="4637011" y="334188"/>
                </a:cubicBezTo>
                <a:cubicBezTo>
                  <a:pt x="4662316" y="367932"/>
                  <a:pt x="4712933" y="418545"/>
                  <a:pt x="4755110" y="477595"/>
                </a:cubicBezTo>
                <a:cubicBezTo>
                  <a:pt x="4797290" y="528209"/>
                  <a:pt x="4839469" y="587259"/>
                  <a:pt x="4873211" y="629438"/>
                </a:cubicBezTo>
                <a:cubicBezTo>
                  <a:pt x="4864775" y="621002"/>
                  <a:pt x="4873211" y="654745"/>
                  <a:pt x="4881646" y="654745"/>
                </a:cubicBezTo>
                <a:cubicBezTo>
                  <a:pt x="4873211" y="637873"/>
                  <a:pt x="4881647" y="637873"/>
                  <a:pt x="4890082" y="646309"/>
                </a:cubicBezTo>
                <a:cubicBezTo>
                  <a:pt x="4890083" y="663180"/>
                  <a:pt x="4923827" y="705359"/>
                  <a:pt x="4949133" y="739102"/>
                </a:cubicBezTo>
                <a:cubicBezTo>
                  <a:pt x="4974440" y="772843"/>
                  <a:pt x="4999747" y="798150"/>
                  <a:pt x="4991312" y="798150"/>
                </a:cubicBezTo>
                <a:cubicBezTo>
                  <a:pt x="5025055" y="831895"/>
                  <a:pt x="5041926" y="865638"/>
                  <a:pt x="5058797" y="899380"/>
                </a:cubicBezTo>
                <a:cubicBezTo>
                  <a:pt x="5084104" y="941557"/>
                  <a:pt x="5100976" y="983736"/>
                  <a:pt x="5143155" y="1034350"/>
                </a:cubicBezTo>
                <a:lnTo>
                  <a:pt x="5143154" y="1051222"/>
                </a:lnTo>
                <a:cubicBezTo>
                  <a:pt x="5176898" y="1059657"/>
                  <a:pt x="5202205" y="1169322"/>
                  <a:pt x="5227512" y="1203064"/>
                </a:cubicBezTo>
                <a:cubicBezTo>
                  <a:pt x="5235949" y="1211497"/>
                  <a:pt x="5235950" y="1203065"/>
                  <a:pt x="5244383" y="1219935"/>
                </a:cubicBezTo>
                <a:cubicBezTo>
                  <a:pt x="5261254" y="1245241"/>
                  <a:pt x="5261256" y="1270548"/>
                  <a:pt x="5278126" y="1295855"/>
                </a:cubicBezTo>
                <a:cubicBezTo>
                  <a:pt x="5286561" y="1312728"/>
                  <a:pt x="5295000" y="1321162"/>
                  <a:pt x="5311869" y="1338033"/>
                </a:cubicBezTo>
                <a:cubicBezTo>
                  <a:pt x="5337176" y="1388648"/>
                  <a:pt x="5354048" y="1464569"/>
                  <a:pt x="5379354" y="1523620"/>
                </a:cubicBezTo>
                <a:cubicBezTo>
                  <a:pt x="5413098" y="1591105"/>
                  <a:pt x="5446840" y="1692332"/>
                  <a:pt x="5480584" y="1768253"/>
                </a:cubicBezTo>
                <a:cubicBezTo>
                  <a:pt x="5489019" y="1793560"/>
                  <a:pt x="5505891" y="1818865"/>
                  <a:pt x="5514328" y="1835738"/>
                </a:cubicBezTo>
                <a:lnTo>
                  <a:pt x="5505890" y="1827301"/>
                </a:lnTo>
                <a:cubicBezTo>
                  <a:pt x="5514327" y="1861046"/>
                  <a:pt x="5531197" y="1894789"/>
                  <a:pt x="5539634" y="1920094"/>
                </a:cubicBezTo>
                <a:lnTo>
                  <a:pt x="5539634" y="1945401"/>
                </a:lnTo>
                <a:cubicBezTo>
                  <a:pt x="5564941" y="2029760"/>
                  <a:pt x="5598683" y="2139423"/>
                  <a:pt x="5623989" y="2215343"/>
                </a:cubicBezTo>
                <a:lnTo>
                  <a:pt x="5615554" y="2215342"/>
                </a:lnTo>
                <a:lnTo>
                  <a:pt x="5615555" y="2223779"/>
                </a:lnTo>
                <a:lnTo>
                  <a:pt x="5623988" y="2232216"/>
                </a:lnTo>
                <a:cubicBezTo>
                  <a:pt x="5632426" y="2257524"/>
                  <a:pt x="5640861" y="2350315"/>
                  <a:pt x="5649298" y="2325008"/>
                </a:cubicBezTo>
                <a:lnTo>
                  <a:pt x="5649298" y="2333444"/>
                </a:lnTo>
                <a:lnTo>
                  <a:pt x="5649298" y="2341878"/>
                </a:lnTo>
                <a:lnTo>
                  <a:pt x="5657733" y="2341879"/>
                </a:lnTo>
                <a:lnTo>
                  <a:pt x="5657733" y="2333443"/>
                </a:lnTo>
                <a:cubicBezTo>
                  <a:pt x="5674605" y="2325008"/>
                  <a:pt x="5666171" y="2358751"/>
                  <a:pt x="5666169" y="2367185"/>
                </a:cubicBezTo>
                <a:cubicBezTo>
                  <a:pt x="5674605" y="2350315"/>
                  <a:pt x="5691476" y="2400928"/>
                  <a:pt x="5683040" y="2367183"/>
                </a:cubicBezTo>
                <a:cubicBezTo>
                  <a:pt x="5674605" y="2367186"/>
                  <a:pt x="5674605" y="2341878"/>
                  <a:pt x="5674605" y="2341878"/>
                </a:cubicBezTo>
                <a:cubicBezTo>
                  <a:pt x="5683041" y="2358751"/>
                  <a:pt x="5683041" y="2350315"/>
                  <a:pt x="5683040" y="2341879"/>
                </a:cubicBezTo>
                <a:cubicBezTo>
                  <a:pt x="5666171" y="2333443"/>
                  <a:pt x="5666171" y="2299699"/>
                  <a:pt x="5649298" y="2274394"/>
                </a:cubicBezTo>
                <a:lnTo>
                  <a:pt x="5649298" y="2257524"/>
                </a:lnTo>
                <a:lnTo>
                  <a:pt x="5649298" y="2249087"/>
                </a:lnTo>
                <a:lnTo>
                  <a:pt x="5649297" y="2240649"/>
                </a:lnTo>
                <a:lnTo>
                  <a:pt x="5640860" y="2240651"/>
                </a:lnTo>
                <a:cubicBezTo>
                  <a:pt x="5640862" y="2232213"/>
                  <a:pt x="5640862" y="2232213"/>
                  <a:pt x="5640862" y="2223779"/>
                </a:cubicBezTo>
                <a:cubicBezTo>
                  <a:pt x="5649297" y="2215342"/>
                  <a:pt x="5649296" y="2232217"/>
                  <a:pt x="5657734" y="2232217"/>
                </a:cubicBezTo>
                <a:cubicBezTo>
                  <a:pt x="5657734" y="2215345"/>
                  <a:pt x="5649297" y="2215342"/>
                  <a:pt x="5649298" y="2206908"/>
                </a:cubicBezTo>
                <a:lnTo>
                  <a:pt x="5649298" y="2198470"/>
                </a:lnTo>
                <a:lnTo>
                  <a:pt x="5649297" y="2190035"/>
                </a:lnTo>
                <a:lnTo>
                  <a:pt x="5649298" y="2181601"/>
                </a:lnTo>
                <a:lnTo>
                  <a:pt x="5640859" y="2147859"/>
                </a:lnTo>
                <a:lnTo>
                  <a:pt x="5632426" y="2139423"/>
                </a:lnTo>
                <a:cubicBezTo>
                  <a:pt x="5615553" y="2088809"/>
                  <a:pt x="5615555" y="2105681"/>
                  <a:pt x="5607121" y="2055067"/>
                </a:cubicBezTo>
                <a:cubicBezTo>
                  <a:pt x="5607121" y="2046628"/>
                  <a:pt x="5607121" y="2046628"/>
                  <a:pt x="5607118" y="2038194"/>
                </a:cubicBezTo>
                <a:cubicBezTo>
                  <a:pt x="5598683" y="2029760"/>
                  <a:pt x="5598683" y="2029760"/>
                  <a:pt x="5598684" y="2038192"/>
                </a:cubicBezTo>
                <a:cubicBezTo>
                  <a:pt x="5598684" y="2012887"/>
                  <a:pt x="5590248" y="1970710"/>
                  <a:pt x="5573377" y="1962273"/>
                </a:cubicBezTo>
                <a:cubicBezTo>
                  <a:pt x="5581812" y="1979144"/>
                  <a:pt x="5573375" y="1979146"/>
                  <a:pt x="5564941" y="1962273"/>
                </a:cubicBezTo>
                <a:lnTo>
                  <a:pt x="5564941" y="1953837"/>
                </a:lnTo>
                <a:lnTo>
                  <a:pt x="5573376" y="1953838"/>
                </a:lnTo>
                <a:cubicBezTo>
                  <a:pt x="5573375" y="1951025"/>
                  <a:pt x="5573377" y="1948213"/>
                  <a:pt x="5573377" y="1945401"/>
                </a:cubicBezTo>
                <a:lnTo>
                  <a:pt x="5564941" y="1936967"/>
                </a:lnTo>
                <a:cubicBezTo>
                  <a:pt x="5564941" y="1886353"/>
                  <a:pt x="5505889" y="1759817"/>
                  <a:pt x="5489019" y="1700769"/>
                </a:cubicBezTo>
                <a:cubicBezTo>
                  <a:pt x="5480583" y="1667026"/>
                  <a:pt x="5489018" y="1658589"/>
                  <a:pt x="5472148" y="1633282"/>
                </a:cubicBezTo>
                <a:cubicBezTo>
                  <a:pt x="5472148" y="1616412"/>
                  <a:pt x="5455276" y="1607977"/>
                  <a:pt x="5446841" y="1591103"/>
                </a:cubicBezTo>
                <a:cubicBezTo>
                  <a:pt x="5438404" y="1557360"/>
                  <a:pt x="5438404" y="1532053"/>
                  <a:pt x="5413098" y="1523619"/>
                </a:cubicBezTo>
                <a:cubicBezTo>
                  <a:pt x="5362483" y="1363341"/>
                  <a:pt x="5269690" y="1186189"/>
                  <a:pt x="5176900" y="1034350"/>
                </a:cubicBezTo>
                <a:cubicBezTo>
                  <a:pt x="5185335" y="1025912"/>
                  <a:pt x="5185335" y="1025912"/>
                  <a:pt x="5185333" y="1017477"/>
                </a:cubicBezTo>
                <a:cubicBezTo>
                  <a:pt x="5185334" y="1020289"/>
                  <a:pt x="5185334" y="1023100"/>
                  <a:pt x="5185335" y="1025912"/>
                </a:cubicBezTo>
                <a:lnTo>
                  <a:pt x="5193769" y="1025914"/>
                </a:lnTo>
                <a:cubicBezTo>
                  <a:pt x="5193769" y="1025914"/>
                  <a:pt x="5193768" y="1017477"/>
                  <a:pt x="5185332" y="1009044"/>
                </a:cubicBezTo>
                <a:lnTo>
                  <a:pt x="5185332" y="983737"/>
                </a:lnTo>
                <a:cubicBezTo>
                  <a:pt x="5176898" y="992171"/>
                  <a:pt x="5168462" y="983736"/>
                  <a:pt x="5151590" y="958427"/>
                </a:cubicBezTo>
                <a:lnTo>
                  <a:pt x="5151589" y="949995"/>
                </a:lnTo>
                <a:cubicBezTo>
                  <a:pt x="5151589" y="949995"/>
                  <a:pt x="5143156" y="949995"/>
                  <a:pt x="5143155" y="941557"/>
                </a:cubicBezTo>
                <a:lnTo>
                  <a:pt x="5143155" y="933122"/>
                </a:lnTo>
                <a:lnTo>
                  <a:pt x="5134718" y="933123"/>
                </a:lnTo>
                <a:cubicBezTo>
                  <a:pt x="5134719" y="924686"/>
                  <a:pt x="5134719" y="924686"/>
                  <a:pt x="5126283" y="916250"/>
                </a:cubicBezTo>
                <a:cubicBezTo>
                  <a:pt x="5134721" y="899379"/>
                  <a:pt x="5100976" y="874073"/>
                  <a:pt x="5109414" y="874074"/>
                </a:cubicBezTo>
                <a:lnTo>
                  <a:pt x="5117847" y="874073"/>
                </a:lnTo>
                <a:lnTo>
                  <a:pt x="5126285" y="882507"/>
                </a:lnTo>
                <a:cubicBezTo>
                  <a:pt x="5126283" y="874073"/>
                  <a:pt x="5117847" y="874073"/>
                  <a:pt x="5117848" y="865636"/>
                </a:cubicBezTo>
                <a:lnTo>
                  <a:pt x="5109412" y="857200"/>
                </a:lnTo>
                <a:cubicBezTo>
                  <a:pt x="5100976" y="840329"/>
                  <a:pt x="5092540" y="823459"/>
                  <a:pt x="5084104" y="823460"/>
                </a:cubicBezTo>
                <a:lnTo>
                  <a:pt x="5084105" y="815023"/>
                </a:lnTo>
                <a:cubicBezTo>
                  <a:pt x="5084105" y="815023"/>
                  <a:pt x="5084105" y="806586"/>
                  <a:pt x="5075670" y="798150"/>
                </a:cubicBezTo>
                <a:lnTo>
                  <a:pt x="5067233" y="798150"/>
                </a:lnTo>
                <a:lnTo>
                  <a:pt x="5067232" y="806587"/>
                </a:lnTo>
                <a:cubicBezTo>
                  <a:pt x="5067233" y="798150"/>
                  <a:pt x="5067233" y="789717"/>
                  <a:pt x="5058798" y="781279"/>
                </a:cubicBezTo>
                <a:cubicBezTo>
                  <a:pt x="5058797" y="789717"/>
                  <a:pt x="5050364" y="789716"/>
                  <a:pt x="5041925" y="781279"/>
                </a:cubicBezTo>
                <a:cubicBezTo>
                  <a:pt x="5050361" y="781278"/>
                  <a:pt x="5041928" y="772846"/>
                  <a:pt x="5041926" y="764409"/>
                </a:cubicBezTo>
                <a:lnTo>
                  <a:pt x="5033489" y="755973"/>
                </a:lnTo>
                <a:lnTo>
                  <a:pt x="5033489" y="747536"/>
                </a:lnTo>
                <a:lnTo>
                  <a:pt x="5025055" y="747536"/>
                </a:lnTo>
                <a:lnTo>
                  <a:pt x="5025055" y="755973"/>
                </a:lnTo>
                <a:cubicBezTo>
                  <a:pt x="4999747" y="713795"/>
                  <a:pt x="4974442" y="671616"/>
                  <a:pt x="4957570" y="663182"/>
                </a:cubicBezTo>
                <a:cubicBezTo>
                  <a:pt x="4949133" y="654745"/>
                  <a:pt x="4949133" y="654745"/>
                  <a:pt x="4949133" y="646309"/>
                </a:cubicBezTo>
                <a:cubicBezTo>
                  <a:pt x="4940697" y="637873"/>
                  <a:pt x="4940697" y="637873"/>
                  <a:pt x="4932264" y="637873"/>
                </a:cubicBezTo>
                <a:cubicBezTo>
                  <a:pt x="4932263" y="640081"/>
                  <a:pt x="4932263" y="642288"/>
                  <a:pt x="4932262" y="644497"/>
                </a:cubicBezTo>
                <a:lnTo>
                  <a:pt x="4910645" y="618234"/>
                </a:lnTo>
                <a:cubicBezTo>
                  <a:pt x="4886921" y="587787"/>
                  <a:pt x="4877430" y="570388"/>
                  <a:pt x="4839468" y="519774"/>
                </a:cubicBezTo>
                <a:cubicBezTo>
                  <a:pt x="4814159" y="502903"/>
                  <a:pt x="4805728" y="494466"/>
                  <a:pt x="4797289" y="494466"/>
                </a:cubicBezTo>
                <a:lnTo>
                  <a:pt x="4797289" y="469162"/>
                </a:lnTo>
                <a:cubicBezTo>
                  <a:pt x="4780419" y="469159"/>
                  <a:pt x="4780419" y="443852"/>
                  <a:pt x="4755109" y="418545"/>
                </a:cubicBezTo>
                <a:cubicBezTo>
                  <a:pt x="4729804" y="393238"/>
                  <a:pt x="4746678" y="435418"/>
                  <a:pt x="4721368" y="401675"/>
                </a:cubicBezTo>
                <a:cubicBezTo>
                  <a:pt x="4746676" y="418545"/>
                  <a:pt x="4721369" y="384804"/>
                  <a:pt x="4696060" y="359495"/>
                </a:cubicBezTo>
                <a:lnTo>
                  <a:pt x="4704496" y="359495"/>
                </a:lnTo>
                <a:cubicBezTo>
                  <a:pt x="4712932" y="367932"/>
                  <a:pt x="4721370" y="376368"/>
                  <a:pt x="4721369" y="367932"/>
                </a:cubicBezTo>
                <a:cubicBezTo>
                  <a:pt x="4721369" y="367932"/>
                  <a:pt x="4721369" y="359495"/>
                  <a:pt x="4712933" y="351061"/>
                </a:cubicBezTo>
                <a:lnTo>
                  <a:pt x="4704497" y="342625"/>
                </a:lnTo>
                <a:cubicBezTo>
                  <a:pt x="4712932" y="342625"/>
                  <a:pt x="4721369" y="367932"/>
                  <a:pt x="4729804" y="359495"/>
                </a:cubicBezTo>
                <a:cubicBezTo>
                  <a:pt x="4712932" y="342625"/>
                  <a:pt x="4704497" y="325754"/>
                  <a:pt x="4696060" y="325754"/>
                </a:cubicBezTo>
                <a:cubicBezTo>
                  <a:pt x="4687627" y="325755"/>
                  <a:pt x="4687627" y="325755"/>
                  <a:pt x="4687626" y="317318"/>
                </a:cubicBezTo>
                <a:cubicBezTo>
                  <a:pt x="4679192" y="308881"/>
                  <a:pt x="4670753" y="300448"/>
                  <a:pt x="4662317" y="300447"/>
                </a:cubicBezTo>
                <a:cubicBezTo>
                  <a:pt x="4662317" y="300447"/>
                  <a:pt x="4662317" y="308882"/>
                  <a:pt x="4670754" y="317320"/>
                </a:cubicBezTo>
                <a:lnTo>
                  <a:pt x="4670753" y="325755"/>
                </a:lnTo>
                <a:cubicBezTo>
                  <a:pt x="4653882" y="317319"/>
                  <a:pt x="4653882" y="334188"/>
                  <a:pt x="4645447" y="300448"/>
                </a:cubicBezTo>
                <a:cubicBezTo>
                  <a:pt x="4637010" y="308882"/>
                  <a:pt x="4653883" y="325754"/>
                  <a:pt x="4653882" y="334188"/>
                </a:cubicBezTo>
                <a:cubicBezTo>
                  <a:pt x="4628576" y="300447"/>
                  <a:pt x="4637009" y="292011"/>
                  <a:pt x="4620140" y="275141"/>
                </a:cubicBezTo>
                <a:cubicBezTo>
                  <a:pt x="4628578" y="275140"/>
                  <a:pt x="4628578" y="283575"/>
                  <a:pt x="4628578" y="283575"/>
                </a:cubicBezTo>
                <a:cubicBezTo>
                  <a:pt x="4637009" y="292011"/>
                  <a:pt x="4637009" y="292011"/>
                  <a:pt x="4645446" y="283575"/>
                </a:cubicBezTo>
                <a:lnTo>
                  <a:pt x="4628576" y="266706"/>
                </a:lnTo>
                <a:cubicBezTo>
                  <a:pt x="4645447" y="275142"/>
                  <a:pt x="4645447" y="266704"/>
                  <a:pt x="4628576" y="258268"/>
                </a:cubicBezTo>
                <a:cubicBezTo>
                  <a:pt x="4628577" y="255456"/>
                  <a:pt x="4628577" y="252643"/>
                  <a:pt x="4628578" y="249831"/>
                </a:cubicBezTo>
                <a:cubicBezTo>
                  <a:pt x="4637010" y="258268"/>
                  <a:pt x="4637010" y="249831"/>
                  <a:pt x="4637010" y="249831"/>
                </a:cubicBezTo>
                <a:cubicBezTo>
                  <a:pt x="4628575" y="241395"/>
                  <a:pt x="4628575" y="241395"/>
                  <a:pt x="4620140" y="241397"/>
                </a:cubicBezTo>
                <a:lnTo>
                  <a:pt x="4611704" y="232961"/>
                </a:lnTo>
                <a:lnTo>
                  <a:pt x="4594835" y="199218"/>
                </a:lnTo>
                <a:lnTo>
                  <a:pt x="4603267" y="207654"/>
                </a:lnTo>
                <a:cubicBezTo>
                  <a:pt x="4611703" y="216090"/>
                  <a:pt x="4620140" y="216090"/>
                  <a:pt x="4620140" y="216090"/>
                </a:cubicBezTo>
                <a:cubicBezTo>
                  <a:pt x="4620139" y="207656"/>
                  <a:pt x="4611704" y="199218"/>
                  <a:pt x="4603267" y="190783"/>
                </a:cubicBezTo>
                <a:lnTo>
                  <a:pt x="4594832" y="182347"/>
                </a:lnTo>
                <a:lnTo>
                  <a:pt x="4586397" y="173911"/>
                </a:lnTo>
                <a:cubicBezTo>
                  <a:pt x="4577961" y="165475"/>
                  <a:pt x="4569526" y="165475"/>
                  <a:pt x="4569526" y="173913"/>
                </a:cubicBezTo>
                <a:cubicBezTo>
                  <a:pt x="4569526" y="173913"/>
                  <a:pt x="4569525" y="182347"/>
                  <a:pt x="4577960" y="190784"/>
                </a:cubicBezTo>
                <a:lnTo>
                  <a:pt x="4586396" y="190783"/>
                </a:lnTo>
                <a:lnTo>
                  <a:pt x="4594835" y="199218"/>
                </a:lnTo>
                <a:cubicBezTo>
                  <a:pt x="4552654" y="182347"/>
                  <a:pt x="4586399" y="207656"/>
                  <a:pt x="4603267" y="232961"/>
                </a:cubicBezTo>
                <a:lnTo>
                  <a:pt x="4594833" y="224525"/>
                </a:lnTo>
                <a:cubicBezTo>
                  <a:pt x="4594833" y="227338"/>
                  <a:pt x="4594833" y="230149"/>
                  <a:pt x="4594835" y="232961"/>
                </a:cubicBezTo>
                <a:cubicBezTo>
                  <a:pt x="4594833" y="235772"/>
                  <a:pt x="4594834" y="238584"/>
                  <a:pt x="4594833" y="241395"/>
                </a:cubicBezTo>
                <a:lnTo>
                  <a:pt x="4603266" y="241396"/>
                </a:lnTo>
                <a:lnTo>
                  <a:pt x="4611704" y="249833"/>
                </a:lnTo>
                <a:lnTo>
                  <a:pt x="4603267" y="249831"/>
                </a:lnTo>
                <a:lnTo>
                  <a:pt x="4611704" y="258268"/>
                </a:lnTo>
                <a:lnTo>
                  <a:pt x="4611703" y="266704"/>
                </a:lnTo>
                <a:cubicBezTo>
                  <a:pt x="4586397" y="258268"/>
                  <a:pt x="4577960" y="241397"/>
                  <a:pt x="4552654" y="207654"/>
                </a:cubicBezTo>
                <a:lnTo>
                  <a:pt x="4561090" y="207654"/>
                </a:lnTo>
                <a:lnTo>
                  <a:pt x="4569525" y="207654"/>
                </a:lnTo>
                <a:lnTo>
                  <a:pt x="4561090" y="199218"/>
                </a:lnTo>
                <a:lnTo>
                  <a:pt x="4552654" y="199219"/>
                </a:lnTo>
                <a:lnTo>
                  <a:pt x="4544217" y="190783"/>
                </a:lnTo>
                <a:cubicBezTo>
                  <a:pt x="4535785" y="182348"/>
                  <a:pt x="4544217" y="173913"/>
                  <a:pt x="4527347" y="157040"/>
                </a:cubicBezTo>
                <a:lnTo>
                  <a:pt x="4527346" y="148604"/>
                </a:lnTo>
                <a:cubicBezTo>
                  <a:pt x="4518911" y="148604"/>
                  <a:pt x="4518910" y="140168"/>
                  <a:pt x="4518910" y="140168"/>
                </a:cubicBezTo>
                <a:lnTo>
                  <a:pt x="4510474" y="140168"/>
                </a:lnTo>
                <a:lnTo>
                  <a:pt x="4510474" y="148604"/>
                </a:lnTo>
                <a:cubicBezTo>
                  <a:pt x="4493604" y="131734"/>
                  <a:pt x="4493604" y="106427"/>
                  <a:pt x="4476732" y="106427"/>
                </a:cubicBezTo>
                <a:cubicBezTo>
                  <a:pt x="4476732" y="106427"/>
                  <a:pt x="4468297" y="106427"/>
                  <a:pt x="4468297" y="97990"/>
                </a:cubicBezTo>
                <a:lnTo>
                  <a:pt x="4459861" y="97990"/>
                </a:lnTo>
                <a:lnTo>
                  <a:pt x="4459861" y="106428"/>
                </a:lnTo>
                <a:cubicBezTo>
                  <a:pt x="4426117" y="47377"/>
                  <a:pt x="4442992" y="89554"/>
                  <a:pt x="4426117" y="89554"/>
                </a:cubicBezTo>
                <a:cubicBezTo>
                  <a:pt x="4421899" y="72683"/>
                  <a:pt x="4407137" y="51593"/>
                  <a:pt x="4388156" y="29450"/>
                </a:cubicBezTo>
                <a:lnTo>
                  <a:pt x="4360109" y="0"/>
                </a:lnTo>
                <a:lnTo>
                  <a:pt x="4638592" y="0"/>
                </a:lnTo>
                <a:lnTo>
                  <a:pt x="4699158" y="62995"/>
                </a:lnTo>
                <a:cubicBezTo>
                  <a:pt x="4971672" y="360550"/>
                  <a:pt x="5209586" y="692705"/>
                  <a:pt x="5404662" y="1051221"/>
                </a:cubicBezTo>
                <a:cubicBezTo>
                  <a:pt x="5699912" y="1626956"/>
                  <a:pt x="5885366" y="2260817"/>
                  <a:pt x="5938418" y="2935851"/>
                </a:cubicBezTo>
                <a:lnTo>
                  <a:pt x="5947253" y="3112842"/>
                </a:lnTo>
                <a:lnTo>
                  <a:pt x="5951125" y="3133338"/>
                </a:lnTo>
                <a:cubicBezTo>
                  <a:pt x="5947799" y="3130267"/>
                  <a:pt x="5947799" y="3130267"/>
                  <a:pt x="5950868" y="3126941"/>
                </a:cubicBezTo>
                <a:cubicBezTo>
                  <a:pt x="5950611" y="3120546"/>
                  <a:pt x="5953680" y="3117220"/>
                  <a:pt x="5953938" y="3123616"/>
                </a:cubicBezTo>
                <a:cubicBezTo>
                  <a:pt x="5953938" y="3123616"/>
                  <a:pt x="5957523" y="3133084"/>
                  <a:pt x="5954453" y="3136408"/>
                </a:cubicBezTo>
                <a:cubicBezTo>
                  <a:pt x="5954453" y="3136408"/>
                  <a:pt x="5957779" y="3139480"/>
                  <a:pt x="5957779" y="3139480"/>
                </a:cubicBezTo>
                <a:cubicBezTo>
                  <a:pt x="5957779" y="3139480"/>
                  <a:pt x="5957779" y="3139480"/>
                  <a:pt x="5954710" y="3142804"/>
                </a:cubicBezTo>
                <a:cubicBezTo>
                  <a:pt x="5966236" y="3190395"/>
                  <a:pt x="5971363" y="3238241"/>
                  <a:pt x="5960116" y="3277128"/>
                </a:cubicBezTo>
                <a:cubicBezTo>
                  <a:pt x="5977265" y="3305275"/>
                  <a:pt x="5967303" y="3376144"/>
                  <a:pt x="5972174" y="3417593"/>
                </a:cubicBezTo>
                <a:cubicBezTo>
                  <a:pt x="5969620" y="3433712"/>
                  <a:pt x="5966293" y="3430640"/>
                  <a:pt x="5962709" y="3421173"/>
                </a:cubicBezTo>
                <a:cubicBezTo>
                  <a:pt x="5966808" y="3443433"/>
                  <a:pt x="5961440" y="3469273"/>
                  <a:pt x="5968094" y="3475415"/>
                </a:cubicBezTo>
                <a:cubicBezTo>
                  <a:pt x="5966312" y="3510722"/>
                  <a:pt x="5964014" y="3533237"/>
                  <a:pt x="5964787" y="3552426"/>
                </a:cubicBezTo>
                <a:cubicBezTo>
                  <a:pt x="5962490" y="3574940"/>
                  <a:pt x="5959935" y="3591059"/>
                  <a:pt x="5951498" y="3620225"/>
                </a:cubicBezTo>
                <a:cubicBezTo>
                  <a:pt x="5945102" y="3620480"/>
                  <a:pt x="5947914" y="3610758"/>
                  <a:pt x="5941518" y="3611013"/>
                </a:cubicBezTo>
                <a:cubicBezTo>
                  <a:pt x="5936923" y="3656042"/>
                  <a:pt x="5938210" y="3688023"/>
                  <a:pt x="5933358" y="3726657"/>
                </a:cubicBezTo>
                <a:lnTo>
                  <a:pt x="5932401" y="3750159"/>
                </a:lnTo>
                <a:lnTo>
                  <a:pt x="5936112" y="3742197"/>
                </a:lnTo>
                <a:lnTo>
                  <a:pt x="5931041" y="3783572"/>
                </a:lnTo>
                <a:lnTo>
                  <a:pt x="5930942" y="3786013"/>
                </a:lnTo>
                <a:lnTo>
                  <a:pt x="5930199" y="3790443"/>
                </a:lnTo>
                <a:lnTo>
                  <a:pt x="5909750" y="3957308"/>
                </a:lnTo>
                <a:cubicBezTo>
                  <a:pt x="5900259" y="4029011"/>
                  <a:pt x="5889716" y="4100713"/>
                  <a:pt x="5877062" y="4172416"/>
                </a:cubicBezTo>
                <a:cubicBezTo>
                  <a:pt x="5877062" y="4189290"/>
                  <a:pt x="5877061" y="4206160"/>
                  <a:pt x="5868625" y="4214595"/>
                </a:cubicBezTo>
                <a:cubicBezTo>
                  <a:pt x="5811685" y="4534097"/>
                  <a:pt x="5724197" y="4842625"/>
                  <a:pt x="5609277" y="5137233"/>
                </a:cubicBezTo>
                <a:lnTo>
                  <a:pt x="5491924" y="5411666"/>
                </a:lnTo>
                <a:lnTo>
                  <a:pt x="5491547" y="5414872"/>
                </a:lnTo>
                <a:cubicBezTo>
                  <a:pt x="5490882" y="5418118"/>
                  <a:pt x="5489618" y="5421648"/>
                  <a:pt x="5487221" y="5422780"/>
                </a:cubicBezTo>
                <a:cubicBezTo>
                  <a:pt x="5487221" y="5422780"/>
                  <a:pt x="5489486" y="5427576"/>
                  <a:pt x="5489486" y="5427576"/>
                </a:cubicBezTo>
                <a:cubicBezTo>
                  <a:pt x="5489486" y="5427576"/>
                  <a:pt x="5489486" y="5427576"/>
                  <a:pt x="5484693" y="5429840"/>
                </a:cubicBezTo>
                <a:cubicBezTo>
                  <a:pt x="5476322" y="5486587"/>
                  <a:pt x="5460891" y="5540803"/>
                  <a:pt x="5431604" y="5578103"/>
                </a:cubicBezTo>
                <a:cubicBezTo>
                  <a:pt x="5437875" y="5616199"/>
                  <a:pt x="5395949" y="5688799"/>
                  <a:pt x="5383045" y="5735954"/>
                </a:cubicBezTo>
                <a:cubicBezTo>
                  <a:pt x="5373196" y="5752339"/>
                  <a:pt x="5370931" y="5747543"/>
                  <a:pt x="5371193" y="5735689"/>
                </a:cubicBezTo>
                <a:cubicBezTo>
                  <a:pt x="5365875" y="5761664"/>
                  <a:pt x="5348704" y="5787374"/>
                  <a:pt x="5353234" y="5796964"/>
                </a:cubicBezTo>
                <a:cubicBezTo>
                  <a:pt x="5335800" y="5834529"/>
                  <a:pt x="5323423" y="5857974"/>
                  <a:pt x="5315838" y="5879154"/>
                </a:cubicBezTo>
                <a:cubicBezTo>
                  <a:pt x="5303461" y="5902599"/>
                  <a:pt x="5293610" y="5918984"/>
                  <a:pt x="5271646" y="5946958"/>
                </a:cubicBezTo>
                <a:cubicBezTo>
                  <a:pt x="5264588" y="5944427"/>
                  <a:pt x="5271909" y="5935102"/>
                  <a:pt x="5264849" y="5932571"/>
                </a:cubicBezTo>
                <a:cubicBezTo>
                  <a:pt x="5240094" y="5979461"/>
                  <a:pt x="5227454" y="6014761"/>
                  <a:pt x="5205226" y="6054591"/>
                </a:cubicBezTo>
                <a:cubicBezTo>
                  <a:pt x="5190059" y="6096952"/>
                  <a:pt x="5167831" y="6136781"/>
                  <a:pt x="5133488" y="6188200"/>
                </a:cubicBezTo>
                <a:cubicBezTo>
                  <a:pt x="5148394" y="6157694"/>
                  <a:pt x="5131486" y="6171548"/>
                  <a:pt x="5117105" y="6178342"/>
                </a:cubicBezTo>
                <a:cubicBezTo>
                  <a:pt x="5112311" y="6180607"/>
                  <a:pt x="5109783" y="6187667"/>
                  <a:pt x="5104989" y="6189932"/>
                </a:cubicBezTo>
                <a:cubicBezTo>
                  <a:pt x="5104989" y="6189932"/>
                  <a:pt x="5102724" y="6185136"/>
                  <a:pt x="5105252" y="6178076"/>
                </a:cubicBezTo>
                <a:cubicBezTo>
                  <a:pt x="5105252" y="6178076"/>
                  <a:pt x="5105252" y="6178076"/>
                  <a:pt x="5107780" y="6171017"/>
                </a:cubicBezTo>
                <a:cubicBezTo>
                  <a:pt x="5102724" y="6185136"/>
                  <a:pt x="5095927" y="6170750"/>
                  <a:pt x="5110570" y="6152101"/>
                </a:cubicBezTo>
                <a:cubicBezTo>
                  <a:pt x="5110570" y="6152101"/>
                  <a:pt x="5110570" y="6152101"/>
                  <a:pt x="5117630" y="6154631"/>
                </a:cubicBezTo>
                <a:cubicBezTo>
                  <a:pt x="5122423" y="6152366"/>
                  <a:pt x="5124951" y="6145306"/>
                  <a:pt x="5124951" y="6145306"/>
                </a:cubicBezTo>
                <a:cubicBezTo>
                  <a:pt x="5132010" y="6147837"/>
                  <a:pt x="5127217" y="6150102"/>
                  <a:pt x="5124689" y="6157162"/>
                </a:cubicBezTo>
                <a:cubicBezTo>
                  <a:pt x="5124689" y="6157162"/>
                  <a:pt x="5124689" y="6157162"/>
                  <a:pt x="5122160" y="6164222"/>
                </a:cubicBezTo>
                <a:cubicBezTo>
                  <a:pt x="5141597" y="6143308"/>
                  <a:pt x="5166353" y="6096419"/>
                  <a:pt x="5161821" y="6086827"/>
                </a:cubicBezTo>
                <a:cubicBezTo>
                  <a:pt x="5186577" y="6039938"/>
                  <a:pt x="5220658" y="6000375"/>
                  <a:pt x="5223710" y="5969604"/>
                </a:cubicBezTo>
                <a:cubicBezTo>
                  <a:pt x="5238616" y="5939099"/>
                  <a:pt x="5240620" y="5955750"/>
                  <a:pt x="5255262" y="5937100"/>
                </a:cubicBezTo>
                <a:cubicBezTo>
                  <a:pt x="5270168" y="5906595"/>
                  <a:pt x="5258316" y="5906330"/>
                  <a:pt x="5265899" y="5885149"/>
                </a:cubicBezTo>
                <a:cubicBezTo>
                  <a:pt x="5292658" y="5854910"/>
                  <a:pt x="5302771" y="5826670"/>
                  <a:pt x="5310355" y="5805490"/>
                </a:cubicBezTo>
                <a:cubicBezTo>
                  <a:pt x="5317939" y="5784310"/>
                  <a:pt x="5323258" y="5758334"/>
                  <a:pt x="5342957" y="5725565"/>
                </a:cubicBezTo>
                <a:cubicBezTo>
                  <a:pt x="5352544" y="5721035"/>
                  <a:pt x="5359865" y="5711711"/>
                  <a:pt x="5359603" y="5723566"/>
                </a:cubicBezTo>
                <a:cubicBezTo>
                  <a:pt x="5380698" y="5681339"/>
                  <a:pt x="5393970" y="5644274"/>
                  <a:pt x="5405162" y="5607458"/>
                </a:cubicBezTo>
                <a:lnTo>
                  <a:pt x="5419834" y="5556614"/>
                </a:lnTo>
                <a:lnTo>
                  <a:pt x="5343783" y="5707015"/>
                </a:lnTo>
                <a:cubicBezTo>
                  <a:pt x="5137377" y="6084780"/>
                  <a:pt x="4883032" y="6432513"/>
                  <a:pt x="4588841" y="6742552"/>
                </a:cubicBezTo>
                <a:lnTo>
                  <a:pt x="4469515" y="6858000"/>
                </a:lnTo>
                <a:lnTo>
                  <a:pt x="4102414" y="6858000"/>
                </a:lnTo>
                <a:lnTo>
                  <a:pt x="4156175" y="6787476"/>
                </a:lnTo>
                <a:cubicBezTo>
                  <a:pt x="4215224" y="6694684"/>
                  <a:pt x="4274274" y="6610327"/>
                  <a:pt x="4333324" y="6525971"/>
                </a:cubicBezTo>
                <a:cubicBezTo>
                  <a:pt x="4350199" y="6525971"/>
                  <a:pt x="4350197" y="6534407"/>
                  <a:pt x="4350197" y="6551277"/>
                </a:cubicBezTo>
                <a:cubicBezTo>
                  <a:pt x="4392373" y="6475355"/>
                  <a:pt x="4426118" y="6424743"/>
                  <a:pt x="4451424" y="6365693"/>
                </a:cubicBezTo>
                <a:cubicBezTo>
                  <a:pt x="4476730" y="6321404"/>
                  <a:pt x="4497293" y="6277118"/>
                  <a:pt x="4527346" y="6225714"/>
                </a:cubicBezTo>
                <a:lnTo>
                  <a:pt x="4556321" y="6179312"/>
                </a:lnTo>
                <a:lnTo>
                  <a:pt x="4561089" y="6180105"/>
                </a:lnTo>
                <a:cubicBezTo>
                  <a:pt x="4561089" y="6180105"/>
                  <a:pt x="4569528" y="6180107"/>
                  <a:pt x="4577961" y="6171673"/>
                </a:cubicBezTo>
                <a:lnTo>
                  <a:pt x="4586396" y="6171671"/>
                </a:lnTo>
                <a:cubicBezTo>
                  <a:pt x="4594833" y="6154801"/>
                  <a:pt x="4611704" y="6137929"/>
                  <a:pt x="4603267" y="6129493"/>
                </a:cubicBezTo>
                <a:cubicBezTo>
                  <a:pt x="4611704" y="6129493"/>
                  <a:pt x="4620140" y="6121059"/>
                  <a:pt x="4620139" y="6112623"/>
                </a:cubicBezTo>
                <a:lnTo>
                  <a:pt x="4620140" y="6104185"/>
                </a:lnTo>
                <a:lnTo>
                  <a:pt x="4611704" y="6104186"/>
                </a:lnTo>
                <a:cubicBezTo>
                  <a:pt x="4628575" y="6083098"/>
                  <a:pt x="4637011" y="6066227"/>
                  <a:pt x="4645446" y="6049356"/>
                </a:cubicBezTo>
                <a:lnTo>
                  <a:pt x="4658579" y="6024607"/>
                </a:lnTo>
                <a:lnTo>
                  <a:pt x="4657191" y="6022823"/>
                </a:lnTo>
                <a:cubicBezTo>
                  <a:pt x="4653015" y="6023181"/>
                  <a:pt x="4645022" y="6028074"/>
                  <a:pt x="4637720" y="6031225"/>
                </a:cubicBezTo>
                <a:cubicBezTo>
                  <a:pt x="4632853" y="6033324"/>
                  <a:pt x="4630086" y="6040295"/>
                  <a:pt x="4625218" y="6042395"/>
                </a:cubicBezTo>
                <a:lnTo>
                  <a:pt x="4625358" y="6039920"/>
                </a:lnTo>
                <a:lnTo>
                  <a:pt x="4603267" y="6062007"/>
                </a:lnTo>
                <a:cubicBezTo>
                  <a:pt x="4611704" y="6053573"/>
                  <a:pt x="4620140" y="6045137"/>
                  <a:pt x="4620139" y="6036700"/>
                </a:cubicBezTo>
                <a:cubicBezTo>
                  <a:pt x="4586397" y="6078878"/>
                  <a:pt x="4544217" y="6129493"/>
                  <a:pt x="4502039" y="6188543"/>
                </a:cubicBezTo>
                <a:cubicBezTo>
                  <a:pt x="4459860" y="6247593"/>
                  <a:pt x="4417681" y="6306643"/>
                  <a:pt x="4383940" y="6357257"/>
                </a:cubicBezTo>
                <a:cubicBezTo>
                  <a:pt x="4383939" y="6348819"/>
                  <a:pt x="4375504" y="6348821"/>
                  <a:pt x="4367067" y="6357256"/>
                </a:cubicBezTo>
                <a:cubicBezTo>
                  <a:pt x="4324889" y="6407871"/>
                  <a:pt x="4291146" y="6450050"/>
                  <a:pt x="4240530" y="6492227"/>
                </a:cubicBezTo>
                <a:cubicBezTo>
                  <a:pt x="4248967" y="6509098"/>
                  <a:pt x="4206790" y="6525971"/>
                  <a:pt x="4189918" y="6542842"/>
                </a:cubicBezTo>
                <a:cubicBezTo>
                  <a:pt x="4181480" y="6551277"/>
                  <a:pt x="4189918" y="6559714"/>
                  <a:pt x="4173045" y="6568148"/>
                </a:cubicBezTo>
                <a:cubicBezTo>
                  <a:pt x="4173044" y="6576584"/>
                  <a:pt x="4147738" y="6585021"/>
                  <a:pt x="4130868" y="6601891"/>
                </a:cubicBezTo>
                <a:cubicBezTo>
                  <a:pt x="4105561" y="6627198"/>
                  <a:pt x="4080254" y="6660939"/>
                  <a:pt x="4054944" y="6686246"/>
                </a:cubicBezTo>
                <a:cubicBezTo>
                  <a:pt x="4021201" y="6719991"/>
                  <a:pt x="4021201" y="6728426"/>
                  <a:pt x="3979024" y="6762169"/>
                </a:cubicBezTo>
                <a:cubicBezTo>
                  <a:pt x="3960044" y="6783258"/>
                  <a:pt x="3938427" y="6803820"/>
                  <a:pt x="3916151" y="6823459"/>
                </a:cubicBezTo>
                <a:lnTo>
                  <a:pt x="3874750" y="6858000"/>
                </a:lnTo>
                <a:lnTo>
                  <a:pt x="3809992" y="6858000"/>
                </a:lnTo>
                <a:lnTo>
                  <a:pt x="3835617" y="6838089"/>
                </a:lnTo>
                <a:cubicBezTo>
                  <a:pt x="3945281" y="6753734"/>
                  <a:pt x="4046511" y="6660941"/>
                  <a:pt x="4139304" y="6576584"/>
                </a:cubicBezTo>
                <a:cubicBezTo>
                  <a:pt x="4113995" y="6576584"/>
                  <a:pt x="4080253" y="6635634"/>
                  <a:pt x="4046510" y="6652505"/>
                </a:cubicBezTo>
                <a:cubicBezTo>
                  <a:pt x="4046511" y="6660941"/>
                  <a:pt x="4029637" y="6660942"/>
                  <a:pt x="4021202" y="6660941"/>
                </a:cubicBezTo>
                <a:cubicBezTo>
                  <a:pt x="3962152" y="6711555"/>
                  <a:pt x="3886231" y="6779041"/>
                  <a:pt x="3810311" y="6829655"/>
                </a:cubicBezTo>
                <a:lnTo>
                  <a:pt x="3774445" y="6858000"/>
                </a:lnTo>
                <a:lnTo>
                  <a:pt x="3720522" y="6858000"/>
                </a:lnTo>
                <a:lnTo>
                  <a:pt x="3734388" y="6846525"/>
                </a:lnTo>
                <a:cubicBezTo>
                  <a:pt x="3759695" y="6829655"/>
                  <a:pt x="3785001" y="6821219"/>
                  <a:pt x="3768132" y="6821217"/>
                </a:cubicBezTo>
                <a:cubicBezTo>
                  <a:pt x="3793438" y="6795912"/>
                  <a:pt x="3827182" y="6770605"/>
                  <a:pt x="3869358" y="6745298"/>
                </a:cubicBezTo>
                <a:cubicBezTo>
                  <a:pt x="3877794" y="6736862"/>
                  <a:pt x="3894670" y="6719991"/>
                  <a:pt x="3911538" y="6711555"/>
                </a:cubicBezTo>
                <a:lnTo>
                  <a:pt x="3919975" y="6711555"/>
                </a:lnTo>
                <a:lnTo>
                  <a:pt x="3928411" y="6703118"/>
                </a:lnTo>
                <a:lnTo>
                  <a:pt x="3928411" y="6694684"/>
                </a:lnTo>
                <a:lnTo>
                  <a:pt x="3936845" y="6694684"/>
                </a:lnTo>
                <a:cubicBezTo>
                  <a:pt x="3995895" y="6644071"/>
                  <a:pt x="4054944" y="6593455"/>
                  <a:pt x="4097124" y="6551277"/>
                </a:cubicBezTo>
                <a:cubicBezTo>
                  <a:pt x="4105561" y="6551277"/>
                  <a:pt x="4113995" y="6551277"/>
                  <a:pt x="4113995" y="6542841"/>
                </a:cubicBezTo>
                <a:lnTo>
                  <a:pt x="4122431" y="6542841"/>
                </a:lnTo>
                <a:cubicBezTo>
                  <a:pt x="4122431" y="6542841"/>
                  <a:pt x="4130867" y="6542841"/>
                  <a:pt x="4130869" y="6534407"/>
                </a:cubicBezTo>
                <a:cubicBezTo>
                  <a:pt x="4130868" y="6531595"/>
                  <a:pt x="4130867" y="6528783"/>
                  <a:pt x="4130868" y="6525971"/>
                </a:cubicBezTo>
                <a:cubicBezTo>
                  <a:pt x="4156175" y="6500664"/>
                  <a:pt x="4215225" y="6450050"/>
                  <a:pt x="4189919" y="6458484"/>
                </a:cubicBezTo>
                <a:lnTo>
                  <a:pt x="4198354" y="6450050"/>
                </a:lnTo>
                <a:cubicBezTo>
                  <a:pt x="4206788" y="6450048"/>
                  <a:pt x="4206790" y="6433178"/>
                  <a:pt x="4206790" y="6433178"/>
                </a:cubicBezTo>
                <a:lnTo>
                  <a:pt x="4190270" y="6433178"/>
                </a:lnTo>
                <a:lnTo>
                  <a:pt x="4207843" y="6416307"/>
                </a:lnTo>
                <a:lnTo>
                  <a:pt x="4215199" y="6391088"/>
                </a:lnTo>
                <a:cubicBezTo>
                  <a:pt x="4215259" y="6391032"/>
                  <a:pt x="4215318" y="6390975"/>
                  <a:pt x="4215378" y="6390919"/>
                </a:cubicBezTo>
                <a:lnTo>
                  <a:pt x="4244751" y="6375183"/>
                </a:lnTo>
                <a:cubicBezTo>
                  <a:pt x="4253186" y="6365692"/>
                  <a:pt x="4261622" y="6353038"/>
                  <a:pt x="4274275" y="6340386"/>
                </a:cubicBezTo>
                <a:lnTo>
                  <a:pt x="4282710" y="6340386"/>
                </a:lnTo>
                <a:cubicBezTo>
                  <a:pt x="4282712" y="6331950"/>
                  <a:pt x="4291146" y="6331950"/>
                  <a:pt x="4282712" y="6331950"/>
                </a:cubicBezTo>
                <a:cubicBezTo>
                  <a:pt x="4282712" y="6329138"/>
                  <a:pt x="4282711" y="6326326"/>
                  <a:pt x="4282711" y="6323514"/>
                </a:cubicBezTo>
                <a:cubicBezTo>
                  <a:pt x="4291147" y="6315079"/>
                  <a:pt x="4299581" y="6315079"/>
                  <a:pt x="4308018" y="6315078"/>
                </a:cubicBezTo>
                <a:lnTo>
                  <a:pt x="4299581" y="6323514"/>
                </a:lnTo>
                <a:cubicBezTo>
                  <a:pt x="4291146" y="6331950"/>
                  <a:pt x="4291147" y="6340386"/>
                  <a:pt x="4291147" y="6340386"/>
                </a:cubicBezTo>
                <a:cubicBezTo>
                  <a:pt x="4299583" y="6340386"/>
                  <a:pt x="4308017" y="6340384"/>
                  <a:pt x="4308019" y="6331950"/>
                </a:cubicBezTo>
                <a:lnTo>
                  <a:pt x="4316453" y="6331950"/>
                </a:lnTo>
                <a:cubicBezTo>
                  <a:pt x="4316454" y="6340386"/>
                  <a:pt x="4274274" y="6365693"/>
                  <a:pt x="4282711" y="6374128"/>
                </a:cubicBezTo>
                <a:cubicBezTo>
                  <a:pt x="4358631" y="6289771"/>
                  <a:pt x="4459860" y="6196979"/>
                  <a:pt x="4544217" y="6104187"/>
                </a:cubicBezTo>
                <a:cubicBezTo>
                  <a:pt x="4552653" y="6095750"/>
                  <a:pt x="4561090" y="6078880"/>
                  <a:pt x="4569526" y="6070442"/>
                </a:cubicBezTo>
                <a:lnTo>
                  <a:pt x="4577961" y="6062009"/>
                </a:lnTo>
                <a:cubicBezTo>
                  <a:pt x="4611704" y="6024048"/>
                  <a:pt x="4647556" y="5979761"/>
                  <a:pt x="4683408" y="5931256"/>
                </a:cubicBezTo>
                <a:lnTo>
                  <a:pt x="4748312" y="5835198"/>
                </a:lnTo>
                <a:lnTo>
                  <a:pt x="4751363" y="5826231"/>
                </a:lnTo>
                <a:cubicBezTo>
                  <a:pt x="4759329" y="5811241"/>
                  <a:pt x="4763672" y="5807923"/>
                  <a:pt x="4767931" y="5806085"/>
                </a:cubicBezTo>
                <a:lnTo>
                  <a:pt x="4768003" y="5806053"/>
                </a:lnTo>
                <a:lnTo>
                  <a:pt x="4788853" y="5775196"/>
                </a:lnTo>
                <a:lnTo>
                  <a:pt x="4792070" y="5772856"/>
                </a:lnTo>
                <a:lnTo>
                  <a:pt x="4793063" y="5765638"/>
                </a:lnTo>
                <a:cubicBezTo>
                  <a:pt x="4793133" y="5759110"/>
                  <a:pt x="4792249" y="5753715"/>
                  <a:pt x="4796398" y="5743259"/>
                </a:cubicBezTo>
                <a:cubicBezTo>
                  <a:pt x="4824170" y="5713949"/>
                  <a:pt x="4835236" y="5686068"/>
                  <a:pt x="4843536" y="5665159"/>
                </a:cubicBezTo>
                <a:cubicBezTo>
                  <a:pt x="4851836" y="5644248"/>
                  <a:pt x="4858035" y="5618468"/>
                  <a:pt x="4878837" y="5586387"/>
                </a:cubicBezTo>
                <a:cubicBezTo>
                  <a:pt x="4888572" y="5582186"/>
                  <a:pt x="4896207" y="5573116"/>
                  <a:pt x="4895541" y="5584956"/>
                </a:cubicBezTo>
                <a:cubicBezTo>
                  <a:pt x="4940577" y="5501985"/>
                  <a:pt x="4953640" y="5438585"/>
                  <a:pt x="4981973" y="5357045"/>
                </a:cubicBezTo>
                <a:cubicBezTo>
                  <a:pt x="4977105" y="5359145"/>
                  <a:pt x="4966704" y="5375186"/>
                  <a:pt x="4962502" y="5365447"/>
                </a:cubicBezTo>
                <a:cubicBezTo>
                  <a:pt x="4978331" y="5295077"/>
                  <a:pt x="5011740" y="5292214"/>
                  <a:pt x="5038742" y="5234354"/>
                </a:cubicBezTo>
                <a:cubicBezTo>
                  <a:pt x="5047812" y="5241993"/>
                  <a:pt x="5029775" y="5267103"/>
                  <a:pt x="5031211" y="5283813"/>
                </a:cubicBezTo>
                <a:cubicBezTo>
                  <a:pt x="5029110" y="5278944"/>
                  <a:pt x="5029110" y="5278944"/>
                  <a:pt x="5033979" y="5276843"/>
                </a:cubicBezTo>
                <a:cubicBezTo>
                  <a:pt x="5036744" y="5269873"/>
                  <a:pt x="5041612" y="5267773"/>
                  <a:pt x="5038846" y="5274743"/>
                </a:cubicBezTo>
                <a:cubicBezTo>
                  <a:pt x="5038846" y="5274743"/>
                  <a:pt x="5038180" y="5286582"/>
                  <a:pt x="5033312" y="5288683"/>
                </a:cubicBezTo>
                <a:cubicBezTo>
                  <a:pt x="5033312" y="5288683"/>
                  <a:pt x="5035413" y="5293552"/>
                  <a:pt x="5035413" y="5293552"/>
                </a:cubicBezTo>
                <a:cubicBezTo>
                  <a:pt x="5035413" y="5293552"/>
                  <a:pt x="5035413" y="5293552"/>
                  <a:pt x="5030545" y="5295653"/>
                </a:cubicBezTo>
                <a:cubicBezTo>
                  <a:pt x="5020249" y="5352082"/>
                  <a:pt x="5002985" y="5405743"/>
                  <a:pt x="4972446" y="5442024"/>
                </a:cubicBezTo>
                <a:cubicBezTo>
                  <a:pt x="4977419" y="5480313"/>
                  <a:pt x="4933047" y="5551444"/>
                  <a:pt x="4918549" y="5598134"/>
                </a:cubicBezTo>
                <a:cubicBezTo>
                  <a:pt x="4908148" y="5614175"/>
                  <a:pt x="4906047" y="5609305"/>
                  <a:pt x="4906713" y="5597465"/>
                </a:cubicBezTo>
                <a:cubicBezTo>
                  <a:pt x="4900514" y="5623245"/>
                  <a:pt x="4882478" y="5648356"/>
                  <a:pt x="4886681" y="5658095"/>
                </a:cubicBezTo>
                <a:cubicBezTo>
                  <a:pt x="4867979" y="5695045"/>
                  <a:pt x="4854812" y="5718056"/>
                  <a:pt x="4846511" y="5738966"/>
                </a:cubicBezTo>
                <a:cubicBezTo>
                  <a:pt x="4833344" y="5761976"/>
                  <a:pt x="4822943" y="5778017"/>
                  <a:pt x="4800039" y="5805228"/>
                </a:cubicBezTo>
                <a:cubicBezTo>
                  <a:pt x="4796555" y="5803844"/>
                  <a:pt x="4796721" y="5800883"/>
                  <a:pt x="4796888" y="5797923"/>
                </a:cubicBezTo>
                <a:lnTo>
                  <a:pt x="4793961" y="5791139"/>
                </a:lnTo>
                <a:lnTo>
                  <a:pt x="4788854" y="5800502"/>
                </a:lnTo>
                <a:lnTo>
                  <a:pt x="4788524" y="5800530"/>
                </a:lnTo>
                <a:lnTo>
                  <a:pt x="4772434" y="5831127"/>
                </a:lnTo>
                <a:lnTo>
                  <a:pt x="4771983" y="5834245"/>
                </a:lnTo>
                <a:lnTo>
                  <a:pt x="4770615" y="5834587"/>
                </a:lnTo>
                <a:lnTo>
                  <a:pt x="4763546" y="5848027"/>
                </a:lnTo>
                <a:lnTo>
                  <a:pt x="4763547" y="5851116"/>
                </a:lnTo>
                <a:cubicBezTo>
                  <a:pt x="4755109" y="5876421"/>
                  <a:pt x="4721369" y="5935473"/>
                  <a:pt x="4729804" y="5927037"/>
                </a:cubicBezTo>
                <a:cubicBezTo>
                  <a:pt x="4729804" y="5918602"/>
                  <a:pt x="4738242" y="5918602"/>
                  <a:pt x="4738240" y="5910164"/>
                </a:cubicBezTo>
                <a:cubicBezTo>
                  <a:pt x="4738242" y="5918602"/>
                  <a:pt x="4738240" y="5927039"/>
                  <a:pt x="4738240" y="5927039"/>
                </a:cubicBezTo>
                <a:cubicBezTo>
                  <a:pt x="4738240" y="5927039"/>
                  <a:pt x="4746676" y="5927038"/>
                  <a:pt x="4755110" y="5918603"/>
                </a:cubicBezTo>
                <a:cubicBezTo>
                  <a:pt x="4755110" y="5921414"/>
                  <a:pt x="4755110" y="5924227"/>
                  <a:pt x="4755112" y="5927039"/>
                </a:cubicBezTo>
                <a:cubicBezTo>
                  <a:pt x="4755112" y="5927039"/>
                  <a:pt x="4746676" y="5927038"/>
                  <a:pt x="4746676" y="5935473"/>
                </a:cubicBezTo>
                <a:cubicBezTo>
                  <a:pt x="4746676" y="5938284"/>
                  <a:pt x="4746677" y="5941096"/>
                  <a:pt x="4746678" y="5943907"/>
                </a:cubicBezTo>
                <a:cubicBezTo>
                  <a:pt x="4729804" y="5969216"/>
                  <a:pt x="4721369" y="5986087"/>
                  <a:pt x="4721368" y="5994521"/>
                </a:cubicBezTo>
                <a:lnTo>
                  <a:pt x="4721369" y="6002959"/>
                </a:lnTo>
                <a:lnTo>
                  <a:pt x="4729804" y="5994523"/>
                </a:lnTo>
                <a:cubicBezTo>
                  <a:pt x="4721369" y="6002959"/>
                  <a:pt x="4729804" y="6002959"/>
                  <a:pt x="4738240" y="5994523"/>
                </a:cubicBezTo>
                <a:cubicBezTo>
                  <a:pt x="4696060" y="6053573"/>
                  <a:pt x="4679190" y="6095752"/>
                  <a:pt x="4653883" y="6146366"/>
                </a:cubicBezTo>
                <a:cubicBezTo>
                  <a:pt x="4628575" y="6188543"/>
                  <a:pt x="4603266" y="6230723"/>
                  <a:pt x="4561090" y="6289771"/>
                </a:cubicBezTo>
                <a:cubicBezTo>
                  <a:pt x="4569526" y="6281334"/>
                  <a:pt x="4569526" y="6289770"/>
                  <a:pt x="4561089" y="6298205"/>
                </a:cubicBezTo>
                <a:lnTo>
                  <a:pt x="4552654" y="6298207"/>
                </a:lnTo>
                <a:lnTo>
                  <a:pt x="4552653" y="6306643"/>
                </a:lnTo>
                <a:lnTo>
                  <a:pt x="4544217" y="6315080"/>
                </a:lnTo>
                <a:lnTo>
                  <a:pt x="4527347" y="6340384"/>
                </a:lnTo>
                <a:cubicBezTo>
                  <a:pt x="4535782" y="6340386"/>
                  <a:pt x="4527347" y="6348821"/>
                  <a:pt x="4527349" y="6357257"/>
                </a:cubicBezTo>
                <a:cubicBezTo>
                  <a:pt x="4544217" y="6340387"/>
                  <a:pt x="4535782" y="6340386"/>
                  <a:pt x="4544216" y="6323514"/>
                </a:cubicBezTo>
                <a:lnTo>
                  <a:pt x="4552655" y="6323514"/>
                </a:lnTo>
                <a:cubicBezTo>
                  <a:pt x="4552655" y="6326326"/>
                  <a:pt x="4552654" y="6329138"/>
                  <a:pt x="4552653" y="6331950"/>
                </a:cubicBezTo>
                <a:cubicBezTo>
                  <a:pt x="4561090" y="6331950"/>
                  <a:pt x="4561089" y="6323512"/>
                  <a:pt x="4561089" y="6323512"/>
                </a:cubicBezTo>
                <a:lnTo>
                  <a:pt x="4561090" y="6315079"/>
                </a:lnTo>
                <a:lnTo>
                  <a:pt x="4569526" y="6306641"/>
                </a:lnTo>
                <a:cubicBezTo>
                  <a:pt x="4577961" y="6298207"/>
                  <a:pt x="4577961" y="6272900"/>
                  <a:pt x="4586397" y="6281336"/>
                </a:cubicBezTo>
                <a:cubicBezTo>
                  <a:pt x="4603267" y="6272900"/>
                  <a:pt x="4577961" y="6272900"/>
                  <a:pt x="4586397" y="6264464"/>
                </a:cubicBezTo>
                <a:cubicBezTo>
                  <a:pt x="4594833" y="6256029"/>
                  <a:pt x="4594833" y="6264464"/>
                  <a:pt x="4603267" y="6264464"/>
                </a:cubicBezTo>
                <a:cubicBezTo>
                  <a:pt x="4611704" y="6247593"/>
                  <a:pt x="4628576" y="6205416"/>
                  <a:pt x="4628576" y="6205416"/>
                </a:cubicBezTo>
                <a:cubicBezTo>
                  <a:pt x="4645449" y="6171671"/>
                  <a:pt x="4687626" y="6121059"/>
                  <a:pt x="4696061" y="6104186"/>
                </a:cubicBezTo>
                <a:cubicBezTo>
                  <a:pt x="4704497" y="6095752"/>
                  <a:pt x="4696061" y="6104186"/>
                  <a:pt x="4687626" y="6104185"/>
                </a:cubicBezTo>
                <a:cubicBezTo>
                  <a:pt x="4696061" y="6104186"/>
                  <a:pt x="4704496" y="6087316"/>
                  <a:pt x="4704496" y="6087316"/>
                </a:cubicBezTo>
                <a:lnTo>
                  <a:pt x="4704497" y="6070444"/>
                </a:lnTo>
                <a:cubicBezTo>
                  <a:pt x="4712933" y="6062009"/>
                  <a:pt x="4712935" y="6078880"/>
                  <a:pt x="4712933" y="6070444"/>
                </a:cubicBezTo>
                <a:cubicBezTo>
                  <a:pt x="4729803" y="6062009"/>
                  <a:pt x="4712933" y="6045137"/>
                  <a:pt x="4729804" y="6053573"/>
                </a:cubicBezTo>
                <a:cubicBezTo>
                  <a:pt x="4736130" y="6028266"/>
                  <a:pt x="4751949" y="5983979"/>
                  <a:pt x="4770138" y="5956299"/>
                </a:cubicBezTo>
                <a:lnTo>
                  <a:pt x="4783304" y="5941648"/>
                </a:lnTo>
                <a:lnTo>
                  <a:pt x="4783581" y="5941799"/>
                </a:lnTo>
                <a:cubicBezTo>
                  <a:pt x="4786745" y="5941800"/>
                  <a:pt x="4788854" y="5939691"/>
                  <a:pt x="4788853" y="5935473"/>
                </a:cubicBezTo>
                <a:lnTo>
                  <a:pt x="4783304" y="5941648"/>
                </a:lnTo>
                <a:lnTo>
                  <a:pt x="4771983" y="5935471"/>
                </a:lnTo>
                <a:cubicBezTo>
                  <a:pt x="4814160" y="5876423"/>
                  <a:pt x="4864778" y="5783632"/>
                  <a:pt x="4873212" y="5749889"/>
                </a:cubicBezTo>
                <a:cubicBezTo>
                  <a:pt x="4881647" y="5733018"/>
                  <a:pt x="4949133" y="5640225"/>
                  <a:pt x="4949133" y="5598046"/>
                </a:cubicBezTo>
                <a:cubicBezTo>
                  <a:pt x="4957569" y="5581173"/>
                  <a:pt x="4949133" y="5598046"/>
                  <a:pt x="4957571" y="5598047"/>
                </a:cubicBezTo>
                <a:cubicBezTo>
                  <a:pt x="4957571" y="5572739"/>
                  <a:pt x="4991311" y="5522125"/>
                  <a:pt x="5008183" y="5496818"/>
                </a:cubicBezTo>
                <a:cubicBezTo>
                  <a:pt x="5008183" y="5496818"/>
                  <a:pt x="4999747" y="5513691"/>
                  <a:pt x="5008182" y="5522123"/>
                </a:cubicBezTo>
                <a:cubicBezTo>
                  <a:pt x="5025054" y="5463075"/>
                  <a:pt x="5016619" y="5479947"/>
                  <a:pt x="4999747" y="5488384"/>
                </a:cubicBezTo>
                <a:cubicBezTo>
                  <a:pt x="5033490" y="5420898"/>
                  <a:pt x="5033490" y="5412461"/>
                  <a:pt x="5067232" y="5378718"/>
                </a:cubicBezTo>
                <a:lnTo>
                  <a:pt x="5075669" y="5370283"/>
                </a:lnTo>
                <a:lnTo>
                  <a:pt x="5075669" y="5361848"/>
                </a:lnTo>
                <a:lnTo>
                  <a:pt x="5067234" y="5361848"/>
                </a:lnTo>
                <a:cubicBezTo>
                  <a:pt x="5067234" y="5361848"/>
                  <a:pt x="5067233" y="5353409"/>
                  <a:pt x="5075669" y="5344976"/>
                </a:cubicBezTo>
                <a:cubicBezTo>
                  <a:pt x="5075670" y="5347788"/>
                  <a:pt x="5075670" y="5350600"/>
                  <a:pt x="5075671" y="5353411"/>
                </a:cubicBezTo>
                <a:lnTo>
                  <a:pt x="5084105" y="5353411"/>
                </a:lnTo>
                <a:lnTo>
                  <a:pt x="5084105" y="5336541"/>
                </a:lnTo>
                <a:lnTo>
                  <a:pt x="5092541" y="5328103"/>
                </a:lnTo>
                <a:cubicBezTo>
                  <a:pt x="5100976" y="5319670"/>
                  <a:pt x="5117848" y="5277491"/>
                  <a:pt x="5092541" y="5302798"/>
                </a:cubicBezTo>
                <a:cubicBezTo>
                  <a:pt x="5100976" y="5294363"/>
                  <a:pt x="5100976" y="5294363"/>
                  <a:pt x="5100978" y="5285927"/>
                </a:cubicBezTo>
                <a:cubicBezTo>
                  <a:pt x="5100978" y="5285927"/>
                  <a:pt x="5092539" y="5285927"/>
                  <a:pt x="5092541" y="5294363"/>
                </a:cubicBezTo>
                <a:cubicBezTo>
                  <a:pt x="5092541" y="5294363"/>
                  <a:pt x="5084105" y="5294363"/>
                  <a:pt x="5084105" y="5302796"/>
                </a:cubicBezTo>
                <a:lnTo>
                  <a:pt x="5084105" y="5285927"/>
                </a:lnTo>
                <a:cubicBezTo>
                  <a:pt x="5092540" y="5277491"/>
                  <a:pt x="5100976" y="5260620"/>
                  <a:pt x="5109412" y="5235313"/>
                </a:cubicBezTo>
                <a:cubicBezTo>
                  <a:pt x="5126283" y="5201570"/>
                  <a:pt x="5143156" y="5167827"/>
                  <a:pt x="5151589" y="5142520"/>
                </a:cubicBezTo>
                <a:lnTo>
                  <a:pt x="5160025" y="5134084"/>
                </a:lnTo>
                <a:lnTo>
                  <a:pt x="5160025" y="5125649"/>
                </a:lnTo>
                <a:cubicBezTo>
                  <a:pt x="5160025" y="5108777"/>
                  <a:pt x="5168461" y="5091906"/>
                  <a:pt x="5176898" y="5083470"/>
                </a:cubicBezTo>
                <a:cubicBezTo>
                  <a:pt x="5176897" y="5075036"/>
                  <a:pt x="5185332" y="5058163"/>
                  <a:pt x="5185333" y="5049729"/>
                </a:cubicBezTo>
                <a:cubicBezTo>
                  <a:pt x="5193769" y="5032856"/>
                  <a:pt x="5210641" y="5007550"/>
                  <a:pt x="5219076" y="4990679"/>
                </a:cubicBezTo>
                <a:lnTo>
                  <a:pt x="5227514" y="4990679"/>
                </a:lnTo>
                <a:cubicBezTo>
                  <a:pt x="5227512" y="4982241"/>
                  <a:pt x="5227512" y="4982241"/>
                  <a:pt x="5227511" y="4973806"/>
                </a:cubicBezTo>
                <a:lnTo>
                  <a:pt x="5227512" y="4965372"/>
                </a:lnTo>
                <a:lnTo>
                  <a:pt x="5219077" y="4973806"/>
                </a:lnTo>
                <a:cubicBezTo>
                  <a:pt x="5227512" y="4956934"/>
                  <a:pt x="5252821" y="4931627"/>
                  <a:pt x="5244383" y="4914756"/>
                </a:cubicBezTo>
                <a:cubicBezTo>
                  <a:pt x="5252819" y="4914756"/>
                  <a:pt x="5252819" y="4914756"/>
                  <a:pt x="5252819" y="4906320"/>
                </a:cubicBezTo>
                <a:cubicBezTo>
                  <a:pt x="5261255" y="4897886"/>
                  <a:pt x="5252821" y="4897886"/>
                  <a:pt x="5252821" y="4897886"/>
                </a:cubicBezTo>
                <a:cubicBezTo>
                  <a:pt x="5269693" y="4872579"/>
                  <a:pt x="5252819" y="4847272"/>
                  <a:pt x="5269691" y="4838836"/>
                </a:cubicBezTo>
                <a:lnTo>
                  <a:pt x="5269691" y="4847272"/>
                </a:lnTo>
                <a:cubicBezTo>
                  <a:pt x="5261255" y="4864143"/>
                  <a:pt x="5261255" y="4872579"/>
                  <a:pt x="5269693" y="4872579"/>
                </a:cubicBezTo>
                <a:cubicBezTo>
                  <a:pt x="5269693" y="4872579"/>
                  <a:pt x="5278127" y="4864143"/>
                  <a:pt x="5278126" y="4855707"/>
                </a:cubicBezTo>
                <a:lnTo>
                  <a:pt x="5286562" y="4847272"/>
                </a:lnTo>
                <a:cubicBezTo>
                  <a:pt x="5303433" y="4847270"/>
                  <a:pt x="5294998" y="4872579"/>
                  <a:pt x="5278125" y="4881015"/>
                </a:cubicBezTo>
                <a:cubicBezTo>
                  <a:pt x="5294998" y="4872579"/>
                  <a:pt x="5286561" y="4914756"/>
                  <a:pt x="5294998" y="4889450"/>
                </a:cubicBezTo>
                <a:cubicBezTo>
                  <a:pt x="5278126" y="4872579"/>
                  <a:pt x="5328740" y="4864144"/>
                  <a:pt x="5320304" y="4830400"/>
                </a:cubicBezTo>
                <a:lnTo>
                  <a:pt x="5328741" y="4821963"/>
                </a:lnTo>
                <a:lnTo>
                  <a:pt x="5328741" y="4813530"/>
                </a:lnTo>
                <a:lnTo>
                  <a:pt x="5328741" y="4805093"/>
                </a:lnTo>
                <a:lnTo>
                  <a:pt x="5320305" y="4813527"/>
                </a:lnTo>
                <a:cubicBezTo>
                  <a:pt x="5320304" y="4805093"/>
                  <a:pt x="5328740" y="4788222"/>
                  <a:pt x="5320305" y="4788222"/>
                </a:cubicBezTo>
                <a:lnTo>
                  <a:pt x="5311868" y="4779784"/>
                </a:lnTo>
                <a:cubicBezTo>
                  <a:pt x="5303434" y="4796658"/>
                  <a:pt x="5303433" y="4805093"/>
                  <a:pt x="5294998" y="4821963"/>
                </a:cubicBezTo>
                <a:lnTo>
                  <a:pt x="5294998" y="4813529"/>
                </a:lnTo>
                <a:cubicBezTo>
                  <a:pt x="5294997" y="4805093"/>
                  <a:pt x="5294998" y="4796657"/>
                  <a:pt x="5286562" y="4796658"/>
                </a:cubicBezTo>
                <a:lnTo>
                  <a:pt x="5279291" y="4811201"/>
                </a:lnTo>
                <a:lnTo>
                  <a:pt x="5280235" y="4795603"/>
                </a:lnTo>
                <a:cubicBezTo>
                  <a:pt x="5284454" y="4784004"/>
                  <a:pt x="5290780" y="4771350"/>
                  <a:pt x="5294997" y="4754479"/>
                </a:cubicBezTo>
                <a:cubicBezTo>
                  <a:pt x="5261254" y="4805093"/>
                  <a:pt x="5286562" y="4746045"/>
                  <a:pt x="5269690" y="4729170"/>
                </a:cubicBezTo>
                <a:lnTo>
                  <a:pt x="5278128" y="4737607"/>
                </a:lnTo>
                <a:lnTo>
                  <a:pt x="5286561" y="4737608"/>
                </a:lnTo>
                <a:cubicBezTo>
                  <a:pt x="5286562" y="4746045"/>
                  <a:pt x="5286562" y="4746045"/>
                  <a:pt x="5294998" y="4737608"/>
                </a:cubicBezTo>
                <a:cubicBezTo>
                  <a:pt x="5294998" y="4737608"/>
                  <a:pt x="5294997" y="4729170"/>
                  <a:pt x="5294999" y="4720736"/>
                </a:cubicBezTo>
                <a:lnTo>
                  <a:pt x="5295000" y="4712301"/>
                </a:lnTo>
                <a:cubicBezTo>
                  <a:pt x="5303434" y="4703863"/>
                  <a:pt x="5311869" y="4712299"/>
                  <a:pt x="5311869" y="4695429"/>
                </a:cubicBezTo>
                <a:lnTo>
                  <a:pt x="5311869" y="4712299"/>
                </a:lnTo>
                <a:cubicBezTo>
                  <a:pt x="5311869" y="4720736"/>
                  <a:pt x="5320306" y="4720735"/>
                  <a:pt x="5320307" y="4712301"/>
                </a:cubicBezTo>
                <a:cubicBezTo>
                  <a:pt x="5328740" y="4712301"/>
                  <a:pt x="5328743" y="4703863"/>
                  <a:pt x="5328740" y="4695429"/>
                </a:cubicBezTo>
                <a:lnTo>
                  <a:pt x="5328740" y="4678557"/>
                </a:lnTo>
                <a:cubicBezTo>
                  <a:pt x="5328741" y="4661688"/>
                  <a:pt x="5320305" y="4644813"/>
                  <a:pt x="5311871" y="4661688"/>
                </a:cubicBezTo>
                <a:cubicBezTo>
                  <a:pt x="5311869" y="4653253"/>
                  <a:pt x="5311869" y="4653253"/>
                  <a:pt x="5303433" y="4653252"/>
                </a:cubicBezTo>
                <a:lnTo>
                  <a:pt x="5294998" y="4661688"/>
                </a:lnTo>
                <a:cubicBezTo>
                  <a:pt x="5294999" y="4653250"/>
                  <a:pt x="5303434" y="4636379"/>
                  <a:pt x="5303432" y="4619508"/>
                </a:cubicBezTo>
                <a:cubicBezTo>
                  <a:pt x="5303434" y="4636379"/>
                  <a:pt x="5294999" y="4653250"/>
                  <a:pt x="5303432" y="4644816"/>
                </a:cubicBezTo>
                <a:cubicBezTo>
                  <a:pt x="5320304" y="4636382"/>
                  <a:pt x="5303432" y="4619508"/>
                  <a:pt x="5320305" y="4611072"/>
                </a:cubicBezTo>
                <a:lnTo>
                  <a:pt x="5328743" y="4611070"/>
                </a:lnTo>
                <a:cubicBezTo>
                  <a:pt x="5328741" y="4608259"/>
                  <a:pt x="5328742" y="4605448"/>
                  <a:pt x="5328741" y="4602637"/>
                </a:cubicBezTo>
                <a:lnTo>
                  <a:pt x="5328741" y="4594202"/>
                </a:lnTo>
                <a:lnTo>
                  <a:pt x="5320304" y="4594202"/>
                </a:lnTo>
                <a:lnTo>
                  <a:pt x="5337175" y="4577331"/>
                </a:lnTo>
                <a:cubicBezTo>
                  <a:pt x="5328740" y="4560457"/>
                  <a:pt x="5337176" y="4543586"/>
                  <a:pt x="5337175" y="4526717"/>
                </a:cubicBezTo>
                <a:cubicBezTo>
                  <a:pt x="5337178" y="4535152"/>
                  <a:pt x="5337176" y="4543586"/>
                  <a:pt x="5337176" y="4543586"/>
                </a:cubicBezTo>
                <a:cubicBezTo>
                  <a:pt x="5345612" y="4509845"/>
                  <a:pt x="5337176" y="4518279"/>
                  <a:pt x="5354048" y="4492974"/>
                </a:cubicBezTo>
                <a:lnTo>
                  <a:pt x="5362484" y="4501408"/>
                </a:lnTo>
                <a:lnTo>
                  <a:pt x="5362484" y="4492972"/>
                </a:lnTo>
                <a:lnTo>
                  <a:pt x="5370918" y="4492974"/>
                </a:lnTo>
                <a:cubicBezTo>
                  <a:pt x="5354048" y="4543588"/>
                  <a:pt x="5370919" y="4501408"/>
                  <a:pt x="5379355" y="4501407"/>
                </a:cubicBezTo>
                <a:cubicBezTo>
                  <a:pt x="5370919" y="4526717"/>
                  <a:pt x="5362484" y="4552024"/>
                  <a:pt x="5362484" y="4577331"/>
                </a:cubicBezTo>
                <a:lnTo>
                  <a:pt x="5354048" y="4577331"/>
                </a:lnTo>
                <a:cubicBezTo>
                  <a:pt x="5345611" y="4594200"/>
                  <a:pt x="5345612" y="4602638"/>
                  <a:pt x="5345612" y="4611072"/>
                </a:cubicBezTo>
                <a:cubicBezTo>
                  <a:pt x="5354048" y="4594202"/>
                  <a:pt x="5354048" y="4585765"/>
                  <a:pt x="5362483" y="4585763"/>
                </a:cubicBezTo>
                <a:cubicBezTo>
                  <a:pt x="5354048" y="4611072"/>
                  <a:pt x="5362483" y="4611070"/>
                  <a:pt x="5354047" y="4627944"/>
                </a:cubicBezTo>
                <a:lnTo>
                  <a:pt x="5345611" y="4636382"/>
                </a:lnTo>
                <a:lnTo>
                  <a:pt x="5345612" y="4644813"/>
                </a:lnTo>
                <a:lnTo>
                  <a:pt x="5354047" y="4653250"/>
                </a:lnTo>
                <a:lnTo>
                  <a:pt x="5362483" y="4644815"/>
                </a:lnTo>
                <a:cubicBezTo>
                  <a:pt x="5370917" y="4644815"/>
                  <a:pt x="5370918" y="4636379"/>
                  <a:pt x="5370919" y="4627945"/>
                </a:cubicBezTo>
                <a:lnTo>
                  <a:pt x="5370919" y="4619508"/>
                </a:lnTo>
                <a:lnTo>
                  <a:pt x="5362483" y="4619508"/>
                </a:lnTo>
                <a:cubicBezTo>
                  <a:pt x="5362484" y="4594202"/>
                  <a:pt x="5387791" y="4535150"/>
                  <a:pt x="5387791" y="4501408"/>
                </a:cubicBezTo>
                <a:lnTo>
                  <a:pt x="5396225" y="4492972"/>
                </a:lnTo>
                <a:cubicBezTo>
                  <a:pt x="5396224" y="4490161"/>
                  <a:pt x="5396224" y="4487349"/>
                  <a:pt x="5396224" y="4484538"/>
                </a:cubicBezTo>
                <a:cubicBezTo>
                  <a:pt x="5396224" y="4481726"/>
                  <a:pt x="5396224" y="4478914"/>
                  <a:pt x="5396225" y="4476102"/>
                </a:cubicBezTo>
                <a:cubicBezTo>
                  <a:pt x="5396226" y="4459231"/>
                  <a:pt x="5404662" y="4433924"/>
                  <a:pt x="5413098" y="4425488"/>
                </a:cubicBezTo>
                <a:lnTo>
                  <a:pt x="5404662" y="4425486"/>
                </a:lnTo>
                <a:lnTo>
                  <a:pt x="5413098" y="4417053"/>
                </a:lnTo>
                <a:cubicBezTo>
                  <a:pt x="5413098" y="4417053"/>
                  <a:pt x="5421534" y="4408617"/>
                  <a:pt x="5421533" y="4400179"/>
                </a:cubicBezTo>
                <a:lnTo>
                  <a:pt x="5413097" y="4391743"/>
                </a:lnTo>
                <a:cubicBezTo>
                  <a:pt x="5415207" y="4370655"/>
                  <a:pt x="5418370" y="4352203"/>
                  <a:pt x="5421797" y="4335463"/>
                </a:cubicBezTo>
                <a:lnTo>
                  <a:pt x="5430069" y="4298454"/>
                </a:lnTo>
                <a:lnTo>
                  <a:pt x="5422231" y="4304885"/>
                </a:lnTo>
                <a:cubicBezTo>
                  <a:pt x="5417998" y="4308077"/>
                  <a:pt x="5416957" y="4315503"/>
                  <a:pt x="5412724" y="4318695"/>
                </a:cubicBezTo>
                <a:cubicBezTo>
                  <a:pt x="5412724" y="4318695"/>
                  <a:pt x="5409531" y="4314460"/>
                  <a:pt x="5410571" y="4307033"/>
                </a:cubicBezTo>
                <a:cubicBezTo>
                  <a:pt x="5410571" y="4307033"/>
                  <a:pt x="5410571" y="4307033"/>
                  <a:pt x="5411613" y="4299607"/>
                </a:cubicBezTo>
                <a:cubicBezTo>
                  <a:pt x="5409531" y="4314460"/>
                  <a:pt x="5399952" y="4301755"/>
                  <a:pt x="5410500" y="4280519"/>
                </a:cubicBezTo>
                <a:cubicBezTo>
                  <a:pt x="5410500" y="4280519"/>
                  <a:pt x="5410500" y="4280519"/>
                  <a:pt x="5417926" y="4281562"/>
                </a:cubicBezTo>
                <a:cubicBezTo>
                  <a:pt x="5422159" y="4278371"/>
                  <a:pt x="5423199" y="4270944"/>
                  <a:pt x="5423199" y="4270944"/>
                </a:cubicBezTo>
                <a:cubicBezTo>
                  <a:pt x="5430626" y="4271987"/>
                  <a:pt x="5426393" y="4275179"/>
                  <a:pt x="5425352" y="4282606"/>
                </a:cubicBezTo>
                <a:cubicBezTo>
                  <a:pt x="5425352" y="4282606"/>
                  <a:pt x="5425352" y="4282606"/>
                  <a:pt x="5424312" y="4290032"/>
                </a:cubicBezTo>
                <a:cubicBezTo>
                  <a:pt x="5428006" y="4283925"/>
                  <a:pt x="5431697" y="4276161"/>
                  <a:pt x="5435055" y="4267818"/>
                </a:cubicBezTo>
                <a:lnTo>
                  <a:pt x="5436591" y="4263308"/>
                </a:lnTo>
                <a:lnTo>
                  <a:pt x="5439195" y="4248207"/>
                </a:lnTo>
                <a:cubicBezTo>
                  <a:pt x="5440513" y="4234630"/>
                  <a:pt x="5440514" y="4220923"/>
                  <a:pt x="5438405" y="4206160"/>
                </a:cubicBezTo>
                <a:cubicBezTo>
                  <a:pt x="5446840" y="4206161"/>
                  <a:pt x="5446841" y="4197726"/>
                  <a:pt x="5446841" y="4189290"/>
                </a:cubicBezTo>
                <a:lnTo>
                  <a:pt x="5446841" y="4180852"/>
                </a:lnTo>
                <a:lnTo>
                  <a:pt x="5438404" y="4180854"/>
                </a:lnTo>
                <a:cubicBezTo>
                  <a:pt x="5455276" y="4172417"/>
                  <a:pt x="5455276" y="4147110"/>
                  <a:pt x="5455276" y="4130240"/>
                </a:cubicBezTo>
                <a:lnTo>
                  <a:pt x="5455276" y="4121804"/>
                </a:lnTo>
                <a:lnTo>
                  <a:pt x="5455276" y="4104933"/>
                </a:lnTo>
                <a:lnTo>
                  <a:pt x="5455276" y="4096497"/>
                </a:lnTo>
                <a:cubicBezTo>
                  <a:pt x="5455276" y="4096497"/>
                  <a:pt x="5463712" y="4096495"/>
                  <a:pt x="5463712" y="4088062"/>
                </a:cubicBezTo>
                <a:cubicBezTo>
                  <a:pt x="5463710" y="4085250"/>
                  <a:pt x="5463710" y="4082438"/>
                  <a:pt x="5463710" y="4079626"/>
                </a:cubicBezTo>
                <a:cubicBezTo>
                  <a:pt x="5455276" y="4062752"/>
                  <a:pt x="5480584" y="4029012"/>
                  <a:pt x="5463711" y="4029012"/>
                </a:cubicBezTo>
                <a:lnTo>
                  <a:pt x="5463712" y="4020574"/>
                </a:lnTo>
                <a:lnTo>
                  <a:pt x="5463712" y="4003705"/>
                </a:lnTo>
                <a:lnTo>
                  <a:pt x="5463712" y="3995269"/>
                </a:lnTo>
                <a:cubicBezTo>
                  <a:pt x="5480584" y="3986830"/>
                  <a:pt x="5463712" y="3953088"/>
                  <a:pt x="5463711" y="3936219"/>
                </a:cubicBezTo>
                <a:cubicBezTo>
                  <a:pt x="5463711" y="3910912"/>
                  <a:pt x="5480584" y="3927783"/>
                  <a:pt x="5480582" y="3902476"/>
                </a:cubicBezTo>
                <a:cubicBezTo>
                  <a:pt x="5480582" y="3902476"/>
                  <a:pt x="5480584" y="3894040"/>
                  <a:pt x="5489019" y="3894042"/>
                </a:cubicBezTo>
                <a:lnTo>
                  <a:pt x="5489019" y="3885606"/>
                </a:lnTo>
                <a:cubicBezTo>
                  <a:pt x="5489019" y="3877167"/>
                  <a:pt x="5489019" y="3877167"/>
                  <a:pt x="5480583" y="3885606"/>
                </a:cubicBezTo>
                <a:lnTo>
                  <a:pt x="5480584" y="3894040"/>
                </a:lnTo>
                <a:cubicBezTo>
                  <a:pt x="5472148" y="3877169"/>
                  <a:pt x="5480583" y="3860299"/>
                  <a:pt x="5472148" y="3860298"/>
                </a:cubicBezTo>
                <a:cubicBezTo>
                  <a:pt x="5480582" y="3834992"/>
                  <a:pt x="5480583" y="3860299"/>
                  <a:pt x="5489019" y="3860299"/>
                </a:cubicBezTo>
                <a:lnTo>
                  <a:pt x="5496941" y="3868220"/>
                </a:lnTo>
                <a:lnTo>
                  <a:pt x="5493896" y="3915262"/>
                </a:lnTo>
                <a:cubicBezTo>
                  <a:pt x="5492709" y="3963109"/>
                  <a:pt x="5497455" y="3993159"/>
                  <a:pt x="5497452" y="4037447"/>
                </a:cubicBezTo>
                <a:cubicBezTo>
                  <a:pt x="5497452" y="4037447"/>
                  <a:pt x="5489019" y="4037445"/>
                  <a:pt x="5489016" y="4045883"/>
                </a:cubicBezTo>
                <a:cubicBezTo>
                  <a:pt x="5489018" y="4048695"/>
                  <a:pt x="5489018" y="4051507"/>
                  <a:pt x="5489019" y="4054319"/>
                </a:cubicBezTo>
                <a:lnTo>
                  <a:pt x="5489386" y="4063858"/>
                </a:lnTo>
                <a:lnTo>
                  <a:pt x="5490041" y="4061970"/>
                </a:lnTo>
                <a:cubicBezTo>
                  <a:pt x="5495580" y="4051566"/>
                  <a:pt x="5500564" y="4056526"/>
                  <a:pt x="5508475" y="4040599"/>
                </a:cubicBezTo>
                <a:cubicBezTo>
                  <a:pt x="5516870" y="4007701"/>
                  <a:pt x="5505210" y="4009850"/>
                  <a:pt x="5508331" y="3987570"/>
                </a:cubicBezTo>
                <a:cubicBezTo>
                  <a:pt x="5528386" y="3952524"/>
                  <a:pt x="5532548" y="3922818"/>
                  <a:pt x="5535669" y="3900538"/>
                </a:cubicBezTo>
                <a:cubicBezTo>
                  <a:pt x="5538790" y="3878259"/>
                  <a:pt x="5538719" y="3851745"/>
                  <a:pt x="5551347" y="3815654"/>
                </a:cubicBezTo>
                <a:cubicBezTo>
                  <a:pt x="5559813" y="3809271"/>
                  <a:pt x="5565086" y="3798653"/>
                  <a:pt x="5567239" y="3810315"/>
                </a:cubicBezTo>
                <a:cubicBezTo>
                  <a:pt x="5591384" y="3719048"/>
                  <a:pt x="5589087" y="3654357"/>
                  <a:pt x="5597339" y="3568431"/>
                </a:cubicBezTo>
                <a:cubicBezTo>
                  <a:pt x="5593106" y="3571622"/>
                  <a:pt x="5586792" y="3589667"/>
                  <a:pt x="5580406" y="3581198"/>
                </a:cubicBezTo>
                <a:cubicBezTo>
                  <a:pt x="5579150" y="3509080"/>
                  <a:pt x="5610936" y="3498401"/>
                  <a:pt x="5623492" y="3435797"/>
                </a:cubicBezTo>
                <a:cubicBezTo>
                  <a:pt x="5634111" y="3441075"/>
                  <a:pt x="5622523" y="3469738"/>
                  <a:pt x="5627870" y="3485634"/>
                </a:cubicBezTo>
                <a:cubicBezTo>
                  <a:pt x="5624676" y="3481400"/>
                  <a:pt x="5624676" y="3481400"/>
                  <a:pt x="5628909" y="3478208"/>
                </a:cubicBezTo>
                <a:cubicBezTo>
                  <a:pt x="5629950" y="3470782"/>
                  <a:pt x="5634183" y="3467589"/>
                  <a:pt x="5633142" y="3475016"/>
                </a:cubicBezTo>
                <a:cubicBezTo>
                  <a:pt x="5633142" y="3475016"/>
                  <a:pt x="5635295" y="3486677"/>
                  <a:pt x="5631062" y="3489870"/>
                </a:cubicBezTo>
                <a:cubicBezTo>
                  <a:pt x="5631062" y="3489870"/>
                  <a:pt x="5634255" y="3494104"/>
                  <a:pt x="5634255" y="3494104"/>
                </a:cubicBezTo>
                <a:cubicBezTo>
                  <a:pt x="5634255" y="3494104"/>
                  <a:pt x="5634255" y="3494104"/>
                  <a:pt x="5630021" y="3497296"/>
                </a:cubicBezTo>
                <a:cubicBezTo>
                  <a:pt x="5633357" y="3554560"/>
                  <a:pt x="5629268" y="3610781"/>
                  <a:pt x="5608173" y="3653253"/>
                </a:cubicBezTo>
                <a:cubicBezTo>
                  <a:pt x="5622056" y="3689281"/>
                  <a:pt x="5595760" y="3768886"/>
                  <a:pt x="5592710" y="3817680"/>
                </a:cubicBezTo>
                <a:cubicBezTo>
                  <a:pt x="5586396" y="3835725"/>
                  <a:pt x="5583204" y="3831490"/>
                  <a:pt x="5581051" y="3819828"/>
                </a:cubicBezTo>
                <a:cubicBezTo>
                  <a:pt x="5581123" y="3846343"/>
                  <a:pt x="5569535" y="3875005"/>
                  <a:pt x="5575920" y="3883475"/>
                </a:cubicBezTo>
                <a:cubicBezTo>
                  <a:pt x="5571203" y="3903637"/>
                  <a:pt x="5567006" y="3920086"/>
                  <a:pt x="5563598" y="3934280"/>
                </a:cubicBezTo>
                <a:lnTo>
                  <a:pt x="5562972" y="3937349"/>
                </a:lnTo>
                <a:lnTo>
                  <a:pt x="5571794" y="3923038"/>
                </a:lnTo>
                <a:cubicBezTo>
                  <a:pt x="5593939" y="3878751"/>
                  <a:pt x="5611337" y="3820229"/>
                  <a:pt x="5623989" y="3775941"/>
                </a:cubicBezTo>
                <a:lnTo>
                  <a:pt x="5632426" y="3767506"/>
                </a:lnTo>
                <a:cubicBezTo>
                  <a:pt x="5632426" y="3767506"/>
                  <a:pt x="5640861" y="3767506"/>
                  <a:pt x="5640861" y="3759071"/>
                </a:cubicBezTo>
                <a:lnTo>
                  <a:pt x="5649298" y="3767505"/>
                </a:lnTo>
                <a:lnTo>
                  <a:pt x="5649298" y="3742197"/>
                </a:lnTo>
                <a:cubicBezTo>
                  <a:pt x="5666171" y="3691585"/>
                  <a:pt x="5674605" y="3624099"/>
                  <a:pt x="5683041" y="3581921"/>
                </a:cubicBezTo>
                <a:cubicBezTo>
                  <a:pt x="5691475" y="3573485"/>
                  <a:pt x="5691476" y="3590358"/>
                  <a:pt x="5691475" y="3598792"/>
                </a:cubicBezTo>
                <a:cubicBezTo>
                  <a:pt x="5698857" y="3576649"/>
                  <a:pt x="5712697" y="3496378"/>
                  <a:pt x="5732996" y="3493610"/>
                </a:cubicBezTo>
                <a:lnTo>
                  <a:pt x="5733449" y="3493806"/>
                </a:lnTo>
                <a:lnTo>
                  <a:pt x="5734014" y="3473633"/>
                </a:lnTo>
                <a:cubicBezTo>
                  <a:pt x="5733582" y="3467260"/>
                  <a:pt x="5732457" y="3462613"/>
                  <a:pt x="5730509" y="3460815"/>
                </a:cubicBezTo>
                <a:cubicBezTo>
                  <a:pt x="5735891" y="3408066"/>
                  <a:pt x="5752664" y="3358615"/>
                  <a:pt x="5743964" y="3328941"/>
                </a:cubicBezTo>
                <a:cubicBezTo>
                  <a:pt x="5746354" y="3295074"/>
                  <a:pt x="5754450" y="3309761"/>
                  <a:pt x="5761038" y="3286983"/>
                </a:cubicBezTo>
                <a:cubicBezTo>
                  <a:pt x="5763428" y="3253117"/>
                  <a:pt x="5752340" y="3257310"/>
                  <a:pt x="5751435" y="3234831"/>
                </a:cubicBezTo>
                <a:cubicBezTo>
                  <a:pt x="5764914" y="3196770"/>
                  <a:pt x="5763707" y="3166797"/>
                  <a:pt x="5762802" y="3144319"/>
                </a:cubicBezTo>
                <a:cubicBezTo>
                  <a:pt x="5761898" y="3121840"/>
                  <a:pt x="5757096" y="3095764"/>
                  <a:pt x="5763082" y="3058000"/>
                </a:cubicBezTo>
                <a:cubicBezTo>
                  <a:pt x="5770274" y="3050209"/>
                  <a:pt x="5773568" y="3038820"/>
                  <a:pt x="5777766" y="3049910"/>
                </a:cubicBezTo>
                <a:cubicBezTo>
                  <a:pt x="5785236" y="2955800"/>
                  <a:pt x="5771435" y="2892557"/>
                  <a:pt x="5764220" y="2806537"/>
                </a:cubicBezTo>
                <a:lnTo>
                  <a:pt x="5759877" y="2815776"/>
                </a:lnTo>
                <a:lnTo>
                  <a:pt x="5758962" y="2839583"/>
                </a:lnTo>
                <a:cubicBezTo>
                  <a:pt x="5750526" y="2839583"/>
                  <a:pt x="5750526" y="2831148"/>
                  <a:pt x="5750526" y="2831148"/>
                </a:cubicBezTo>
                <a:lnTo>
                  <a:pt x="5750526" y="2822713"/>
                </a:lnTo>
                <a:lnTo>
                  <a:pt x="5750526" y="2822277"/>
                </a:lnTo>
                <a:lnTo>
                  <a:pt x="5749837" y="2822120"/>
                </a:lnTo>
                <a:lnTo>
                  <a:pt x="5747894" y="2797782"/>
                </a:lnTo>
                <a:lnTo>
                  <a:pt x="5743144" y="2798460"/>
                </a:lnTo>
                <a:cubicBezTo>
                  <a:pt x="5742089" y="2799515"/>
                  <a:pt x="5742090" y="2801624"/>
                  <a:pt x="5742091" y="2805842"/>
                </a:cubicBezTo>
                <a:lnTo>
                  <a:pt x="5742091" y="2814279"/>
                </a:lnTo>
                <a:lnTo>
                  <a:pt x="5742090" y="2822713"/>
                </a:lnTo>
                <a:cubicBezTo>
                  <a:pt x="5725221" y="2772097"/>
                  <a:pt x="5725221" y="2839583"/>
                  <a:pt x="5733655" y="2848019"/>
                </a:cubicBezTo>
                <a:lnTo>
                  <a:pt x="5742090" y="2856452"/>
                </a:lnTo>
                <a:lnTo>
                  <a:pt x="5742091" y="2848019"/>
                </a:lnTo>
                <a:lnTo>
                  <a:pt x="5750526" y="2839583"/>
                </a:lnTo>
                <a:lnTo>
                  <a:pt x="5750526" y="2864888"/>
                </a:lnTo>
                <a:lnTo>
                  <a:pt x="5750525" y="2873326"/>
                </a:lnTo>
                <a:cubicBezTo>
                  <a:pt x="5750526" y="2932374"/>
                  <a:pt x="5733655" y="2974554"/>
                  <a:pt x="5708345" y="2940812"/>
                </a:cubicBezTo>
                <a:cubicBezTo>
                  <a:pt x="5708348" y="2898633"/>
                  <a:pt x="5699912" y="2898632"/>
                  <a:pt x="5699912" y="2839583"/>
                </a:cubicBezTo>
                <a:cubicBezTo>
                  <a:pt x="5695694" y="2837474"/>
                  <a:pt x="5692531" y="2838002"/>
                  <a:pt x="5689894" y="2840110"/>
                </a:cubicBezTo>
                <a:lnTo>
                  <a:pt x="5683185" y="2849917"/>
                </a:lnTo>
                <a:lnTo>
                  <a:pt x="5682885" y="2853046"/>
                </a:lnTo>
                <a:cubicBezTo>
                  <a:pt x="5682333" y="2855285"/>
                  <a:pt x="5681574" y="2856372"/>
                  <a:pt x="5680651" y="2856536"/>
                </a:cubicBezTo>
                <a:lnTo>
                  <a:pt x="5680060" y="2855859"/>
                </a:lnTo>
                <a:lnTo>
                  <a:pt x="5676293" y="2863103"/>
                </a:lnTo>
                <a:lnTo>
                  <a:pt x="5680760" y="2886509"/>
                </a:lnTo>
                <a:cubicBezTo>
                  <a:pt x="5682357" y="2898126"/>
                  <a:pt x="5684002" y="2907354"/>
                  <a:pt x="5688352" y="2910389"/>
                </a:cubicBezTo>
                <a:cubicBezTo>
                  <a:pt x="5691903" y="2951650"/>
                  <a:pt x="5692821" y="2978146"/>
                  <a:pt x="5696772" y="3000293"/>
                </a:cubicBezTo>
                <a:cubicBezTo>
                  <a:pt x="5697689" y="3026790"/>
                  <a:pt x="5697290" y="3045902"/>
                  <a:pt x="5692141" y="3081094"/>
                </a:cubicBezTo>
                <a:cubicBezTo>
                  <a:pt x="5684759" y="3082408"/>
                  <a:pt x="5686474" y="3070677"/>
                  <a:pt x="5679091" y="3071991"/>
                </a:cubicBezTo>
                <a:cubicBezTo>
                  <a:pt x="5680926" y="3124983"/>
                  <a:pt x="5687511" y="3161895"/>
                  <a:pt x="5688029" y="3207504"/>
                </a:cubicBezTo>
                <a:cubicBezTo>
                  <a:pt x="5695930" y="3251800"/>
                  <a:pt x="5696448" y="3297408"/>
                  <a:pt x="5692217" y="3359096"/>
                </a:cubicBezTo>
                <a:cubicBezTo>
                  <a:pt x="5689982" y="3325218"/>
                  <a:pt x="5682200" y="3345644"/>
                  <a:pt x="5673101" y="3358689"/>
                </a:cubicBezTo>
                <a:cubicBezTo>
                  <a:pt x="5670067" y="3363038"/>
                  <a:pt x="5671384" y="3370421"/>
                  <a:pt x="5668351" y="3374768"/>
                </a:cubicBezTo>
                <a:cubicBezTo>
                  <a:pt x="5668351" y="3374768"/>
                  <a:pt x="5664001" y="3371734"/>
                  <a:pt x="5662684" y="3364351"/>
                </a:cubicBezTo>
                <a:cubicBezTo>
                  <a:pt x="5662684" y="3364351"/>
                  <a:pt x="5662684" y="3364351"/>
                  <a:pt x="5661368" y="3356969"/>
                </a:cubicBezTo>
                <a:cubicBezTo>
                  <a:pt x="5664001" y="3371734"/>
                  <a:pt x="5650952" y="3362631"/>
                  <a:pt x="5654384" y="3339170"/>
                </a:cubicBezTo>
                <a:cubicBezTo>
                  <a:pt x="5654384" y="3339170"/>
                  <a:pt x="5654384" y="3339170"/>
                  <a:pt x="5661768" y="3337856"/>
                </a:cubicBezTo>
                <a:cubicBezTo>
                  <a:pt x="5664800" y="3333508"/>
                  <a:pt x="5663483" y="3326125"/>
                  <a:pt x="5663483" y="3326125"/>
                </a:cubicBezTo>
                <a:cubicBezTo>
                  <a:pt x="5670866" y="3324812"/>
                  <a:pt x="5667833" y="3329160"/>
                  <a:pt x="5669150" y="3336542"/>
                </a:cubicBezTo>
                <a:cubicBezTo>
                  <a:pt x="5669150" y="3336542"/>
                  <a:pt x="5669150" y="3336542"/>
                  <a:pt x="5670467" y="3343924"/>
                </a:cubicBezTo>
                <a:cubicBezTo>
                  <a:pt x="5676933" y="3316115"/>
                  <a:pt x="5675097" y="3263123"/>
                  <a:pt x="5666398" y="3257055"/>
                </a:cubicBezTo>
                <a:cubicBezTo>
                  <a:pt x="5664562" y="3204063"/>
                  <a:pt x="5674461" y="3152792"/>
                  <a:pt x="5661810" y="3124576"/>
                </a:cubicBezTo>
                <a:cubicBezTo>
                  <a:pt x="5659576" y="3090699"/>
                  <a:pt x="5669592" y="3104149"/>
                  <a:pt x="5673025" y="3080687"/>
                </a:cubicBezTo>
                <a:cubicBezTo>
                  <a:pt x="5670791" y="3046809"/>
                  <a:pt x="5660375" y="3052471"/>
                  <a:pt x="5656425" y="3030323"/>
                </a:cubicBezTo>
                <a:cubicBezTo>
                  <a:pt x="5664606" y="2990784"/>
                  <a:pt x="5659339" y="2961253"/>
                  <a:pt x="5655388" y="2939106"/>
                </a:cubicBezTo>
                <a:cubicBezTo>
                  <a:pt x="5651437" y="2916958"/>
                  <a:pt x="5643136" y="2891777"/>
                  <a:pt x="5643936" y="2853549"/>
                </a:cubicBezTo>
                <a:cubicBezTo>
                  <a:pt x="5650002" y="2844854"/>
                  <a:pt x="5651718" y="2833123"/>
                  <a:pt x="5657385" y="2843539"/>
                </a:cubicBezTo>
                <a:lnTo>
                  <a:pt x="5657146" y="2841276"/>
                </a:lnTo>
                <a:lnTo>
                  <a:pt x="5648243" y="2809663"/>
                </a:lnTo>
                <a:cubicBezTo>
                  <a:pt x="5630844" y="2742046"/>
                  <a:pt x="5613444" y="2670868"/>
                  <a:pt x="5581811" y="2670869"/>
                </a:cubicBezTo>
                <a:lnTo>
                  <a:pt x="5581812" y="2662431"/>
                </a:lnTo>
                <a:lnTo>
                  <a:pt x="5581812" y="2645563"/>
                </a:lnTo>
                <a:cubicBezTo>
                  <a:pt x="5573376" y="2637125"/>
                  <a:pt x="5573377" y="2628693"/>
                  <a:pt x="5573376" y="2637125"/>
                </a:cubicBezTo>
                <a:cubicBezTo>
                  <a:pt x="5564941" y="2620256"/>
                  <a:pt x="5564941" y="2594949"/>
                  <a:pt x="5548068" y="2544335"/>
                </a:cubicBezTo>
                <a:cubicBezTo>
                  <a:pt x="5539634" y="2527464"/>
                  <a:pt x="5539633" y="2519026"/>
                  <a:pt x="5539634" y="2510592"/>
                </a:cubicBezTo>
                <a:lnTo>
                  <a:pt x="5531197" y="2502157"/>
                </a:lnTo>
                <a:lnTo>
                  <a:pt x="5531198" y="2493721"/>
                </a:lnTo>
                <a:cubicBezTo>
                  <a:pt x="5531197" y="2485283"/>
                  <a:pt x="5522761" y="2493721"/>
                  <a:pt x="5522761" y="2493721"/>
                </a:cubicBezTo>
                <a:lnTo>
                  <a:pt x="5522762" y="2485285"/>
                </a:lnTo>
                <a:cubicBezTo>
                  <a:pt x="5514328" y="2485285"/>
                  <a:pt x="5514327" y="2451540"/>
                  <a:pt x="5505889" y="2451543"/>
                </a:cubicBezTo>
                <a:cubicBezTo>
                  <a:pt x="5514328" y="2493720"/>
                  <a:pt x="5505891" y="2459978"/>
                  <a:pt x="5497455" y="2476850"/>
                </a:cubicBezTo>
                <a:cubicBezTo>
                  <a:pt x="5489018" y="2426235"/>
                  <a:pt x="5489019" y="2493720"/>
                  <a:pt x="5480584" y="2459978"/>
                </a:cubicBezTo>
                <a:cubicBezTo>
                  <a:pt x="5472147" y="2409365"/>
                  <a:pt x="5463710" y="2409365"/>
                  <a:pt x="5472147" y="2384058"/>
                </a:cubicBezTo>
                <a:cubicBezTo>
                  <a:pt x="5446841" y="2384058"/>
                  <a:pt x="5429967" y="2265958"/>
                  <a:pt x="5404661" y="2181601"/>
                </a:cubicBezTo>
                <a:cubicBezTo>
                  <a:pt x="5404661" y="2173166"/>
                  <a:pt x="5396224" y="2156292"/>
                  <a:pt x="5387791" y="2130985"/>
                </a:cubicBezTo>
                <a:cubicBezTo>
                  <a:pt x="5362483" y="2055067"/>
                  <a:pt x="5345614" y="2004453"/>
                  <a:pt x="5328740" y="1962273"/>
                </a:cubicBezTo>
                <a:cubicBezTo>
                  <a:pt x="5320306" y="1945401"/>
                  <a:pt x="5328741" y="1953837"/>
                  <a:pt x="5328741" y="1936967"/>
                </a:cubicBezTo>
                <a:cubicBezTo>
                  <a:pt x="5320305" y="1936965"/>
                  <a:pt x="5311870" y="1928530"/>
                  <a:pt x="5311869" y="1920096"/>
                </a:cubicBezTo>
                <a:lnTo>
                  <a:pt x="5320307" y="1911660"/>
                </a:lnTo>
                <a:cubicBezTo>
                  <a:pt x="5294997" y="1869480"/>
                  <a:pt x="5303433" y="1861047"/>
                  <a:pt x="5269693" y="1793560"/>
                </a:cubicBezTo>
                <a:lnTo>
                  <a:pt x="5286562" y="1793561"/>
                </a:lnTo>
                <a:cubicBezTo>
                  <a:pt x="5269690" y="1751383"/>
                  <a:pt x="5261255" y="1734510"/>
                  <a:pt x="5261255" y="1768254"/>
                </a:cubicBezTo>
                <a:cubicBezTo>
                  <a:pt x="5244383" y="1742947"/>
                  <a:pt x="5261255" y="1734510"/>
                  <a:pt x="5235948" y="1709201"/>
                </a:cubicBezTo>
                <a:cubicBezTo>
                  <a:pt x="5244383" y="1717640"/>
                  <a:pt x="5244382" y="1709203"/>
                  <a:pt x="5235947" y="1700769"/>
                </a:cubicBezTo>
                <a:lnTo>
                  <a:pt x="5244383" y="1700769"/>
                </a:lnTo>
                <a:cubicBezTo>
                  <a:pt x="5252818" y="1709203"/>
                  <a:pt x="5252819" y="1700767"/>
                  <a:pt x="5252819" y="1700767"/>
                </a:cubicBezTo>
                <a:lnTo>
                  <a:pt x="5252819" y="1692332"/>
                </a:lnTo>
                <a:cubicBezTo>
                  <a:pt x="5269693" y="1726076"/>
                  <a:pt x="5261254" y="1675460"/>
                  <a:pt x="5244383" y="1650153"/>
                </a:cubicBezTo>
                <a:lnTo>
                  <a:pt x="5252818" y="1650152"/>
                </a:lnTo>
                <a:lnTo>
                  <a:pt x="5252819" y="1641718"/>
                </a:lnTo>
                <a:lnTo>
                  <a:pt x="5244385" y="1633283"/>
                </a:lnTo>
                <a:cubicBezTo>
                  <a:pt x="5227512" y="1591105"/>
                  <a:pt x="5202205" y="1532055"/>
                  <a:pt x="5176900" y="1473003"/>
                </a:cubicBezTo>
                <a:cubicBezTo>
                  <a:pt x="5143155" y="1413955"/>
                  <a:pt x="5109412" y="1354905"/>
                  <a:pt x="5084104" y="1312727"/>
                </a:cubicBezTo>
                <a:cubicBezTo>
                  <a:pt x="5079886" y="1295857"/>
                  <a:pt x="5069343" y="1274766"/>
                  <a:pt x="5055633" y="1250514"/>
                </a:cubicBezTo>
                <a:lnTo>
                  <a:pt x="5041658" y="1226599"/>
                </a:lnTo>
                <a:lnTo>
                  <a:pt x="5093541" y="1340967"/>
                </a:lnTo>
                <a:cubicBezTo>
                  <a:pt x="5235732" y="1681085"/>
                  <a:pt x="5337210" y="2038049"/>
                  <a:pt x="5398999" y="2412246"/>
                </a:cubicBezTo>
                <a:cubicBezTo>
                  <a:pt x="5422890" y="2554151"/>
                  <a:pt x="5460842" y="2689651"/>
                  <a:pt x="5458394" y="2833367"/>
                </a:cubicBezTo>
                <a:cubicBezTo>
                  <a:pt x="5457892" y="2847175"/>
                  <a:pt x="5464297" y="2861234"/>
                  <a:pt x="5448705" y="2871734"/>
                </a:cubicBezTo>
                <a:cubicBezTo>
                  <a:pt x="5433365" y="2875326"/>
                  <a:pt x="5431053" y="2862798"/>
                  <a:pt x="5431304" y="2855892"/>
                </a:cubicBezTo>
                <a:cubicBezTo>
                  <a:pt x="5385690" y="2397937"/>
                  <a:pt x="5249309" y="1964347"/>
                  <a:pt x="5100400" y="1533070"/>
                </a:cubicBezTo>
                <a:cubicBezTo>
                  <a:pt x="5024275" y="1306308"/>
                  <a:pt x="4903157" y="1100041"/>
                  <a:pt x="4793286" y="888652"/>
                </a:cubicBezTo>
                <a:cubicBezTo>
                  <a:pt x="4778948" y="864625"/>
                  <a:pt x="4766140" y="836507"/>
                  <a:pt x="4754611" y="811200"/>
                </a:cubicBezTo>
                <a:cubicBezTo>
                  <a:pt x="4747700" y="801616"/>
                  <a:pt x="4747255" y="785266"/>
                  <a:pt x="4736788" y="782554"/>
                </a:cubicBezTo>
                <a:cubicBezTo>
                  <a:pt x="4733299" y="781651"/>
                  <a:pt x="4728696" y="782261"/>
                  <a:pt x="4722369" y="785144"/>
                </a:cubicBezTo>
                <a:cubicBezTo>
                  <a:pt x="4697061" y="796672"/>
                  <a:pt x="4707559" y="812263"/>
                  <a:pt x="4716525" y="831944"/>
                </a:cubicBezTo>
                <a:cubicBezTo>
                  <a:pt x="4773879" y="928050"/>
                  <a:pt x="4829707" y="1028246"/>
                  <a:pt x="4878628" y="1128191"/>
                </a:cubicBezTo>
                <a:cubicBezTo>
                  <a:pt x="4928929" y="1233026"/>
                  <a:pt x="4975663" y="1338424"/>
                  <a:pt x="5018643" y="1444415"/>
                </a:cubicBezTo>
                <a:lnTo>
                  <a:pt x="5107372" y="1685936"/>
                </a:lnTo>
                <a:lnTo>
                  <a:pt x="5109411" y="1683895"/>
                </a:lnTo>
                <a:cubicBezTo>
                  <a:pt x="5126283" y="1717639"/>
                  <a:pt x="5134721" y="1751382"/>
                  <a:pt x="5151590" y="1785122"/>
                </a:cubicBezTo>
                <a:lnTo>
                  <a:pt x="5143154" y="1785122"/>
                </a:lnTo>
                <a:cubicBezTo>
                  <a:pt x="5143154" y="1776689"/>
                  <a:pt x="5134719" y="1759817"/>
                  <a:pt x="5134721" y="1751382"/>
                </a:cubicBezTo>
                <a:lnTo>
                  <a:pt x="5122261" y="1726462"/>
                </a:lnTo>
                <a:lnTo>
                  <a:pt x="5136116" y="1764180"/>
                </a:lnTo>
                <a:lnTo>
                  <a:pt x="5157687" y="1838582"/>
                </a:lnTo>
                <a:lnTo>
                  <a:pt x="5167407" y="1843119"/>
                </a:lnTo>
                <a:cubicBezTo>
                  <a:pt x="5170572" y="1844173"/>
                  <a:pt x="5172680" y="1844174"/>
                  <a:pt x="5176898" y="1844173"/>
                </a:cubicBezTo>
                <a:cubicBezTo>
                  <a:pt x="5176900" y="1852608"/>
                  <a:pt x="5176898" y="1861046"/>
                  <a:pt x="5176898" y="1861046"/>
                </a:cubicBezTo>
                <a:cubicBezTo>
                  <a:pt x="5168464" y="1861046"/>
                  <a:pt x="5168461" y="1852610"/>
                  <a:pt x="5168464" y="1861046"/>
                </a:cubicBezTo>
                <a:lnTo>
                  <a:pt x="5168463" y="1869480"/>
                </a:lnTo>
                <a:cubicBezTo>
                  <a:pt x="5168463" y="1871571"/>
                  <a:pt x="5168462" y="1873663"/>
                  <a:pt x="5168462" y="1875756"/>
                </a:cubicBezTo>
                <a:lnTo>
                  <a:pt x="5229895" y="2087656"/>
                </a:lnTo>
                <a:lnTo>
                  <a:pt x="5242098" y="2145617"/>
                </a:lnTo>
                <a:lnTo>
                  <a:pt x="5261255" y="2173166"/>
                </a:lnTo>
                <a:cubicBezTo>
                  <a:pt x="5252821" y="2198470"/>
                  <a:pt x="5261254" y="2206906"/>
                  <a:pt x="5278125" y="2215342"/>
                </a:cubicBezTo>
                <a:cubicBezTo>
                  <a:pt x="5278126" y="2232217"/>
                  <a:pt x="5278128" y="2249087"/>
                  <a:pt x="5286562" y="2265959"/>
                </a:cubicBezTo>
                <a:cubicBezTo>
                  <a:pt x="5294998" y="2282828"/>
                  <a:pt x="5294997" y="2308137"/>
                  <a:pt x="5303433" y="2325006"/>
                </a:cubicBezTo>
                <a:cubicBezTo>
                  <a:pt x="5311869" y="2350315"/>
                  <a:pt x="5311869" y="2384057"/>
                  <a:pt x="5320305" y="2409365"/>
                </a:cubicBezTo>
                <a:cubicBezTo>
                  <a:pt x="5320305" y="2426235"/>
                  <a:pt x="5328740" y="2451540"/>
                  <a:pt x="5337176" y="2459978"/>
                </a:cubicBezTo>
                <a:lnTo>
                  <a:pt x="5337176" y="2468415"/>
                </a:lnTo>
                <a:cubicBezTo>
                  <a:pt x="5345612" y="2493721"/>
                  <a:pt x="5345611" y="2510592"/>
                  <a:pt x="5354048" y="2535897"/>
                </a:cubicBezTo>
                <a:cubicBezTo>
                  <a:pt x="5354047" y="2552771"/>
                  <a:pt x="5362484" y="2569640"/>
                  <a:pt x="5370919" y="2594947"/>
                </a:cubicBezTo>
                <a:cubicBezTo>
                  <a:pt x="5362484" y="2620254"/>
                  <a:pt x="5370919" y="2620254"/>
                  <a:pt x="5379353" y="2620256"/>
                </a:cubicBezTo>
                <a:cubicBezTo>
                  <a:pt x="5379354" y="2623070"/>
                  <a:pt x="5379353" y="2625880"/>
                  <a:pt x="5379355" y="2628692"/>
                </a:cubicBezTo>
                <a:cubicBezTo>
                  <a:pt x="5379355" y="2637128"/>
                  <a:pt x="5370919" y="2645563"/>
                  <a:pt x="5370919" y="2653998"/>
                </a:cubicBezTo>
                <a:lnTo>
                  <a:pt x="5370919" y="2662431"/>
                </a:lnTo>
                <a:cubicBezTo>
                  <a:pt x="5370919" y="2670868"/>
                  <a:pt x="5370919" y="2670868"/>
                  <a:pt x="5379355" y="2679304"/>
                </a:cubicBezTo>
                <a:lnTo>
                  <a:pt x="5387791" y="2679306"/>
                </a:lnTo>
                <a:lnTo>
                  <a:pt x="5387790" y="2721484"/>
                </a:lnTo>
                <a:lnTo>
                  <a:pt x="5396226" y="2729919"/>
                </a:lnTo>
                <a:lnTo>
                  <a:pt x="5396226" y="2721484"/>
                </a:lnTo>
                <a:lnTo>
                  <a:pt x="5387791" y="2679306"/>
                </a:lnTo>
                <a:lnTo>
                  <a:pt x="5396226" y="2679306"/>
                </a:lnTo>
                <a:lnTo>
                  <a:pt x="5396225" y="2696176"/>
                </a:lnTo>
                <a:lnTo>
                  <a:pt x="5396226" y="2704613"/>
                </a:lnTo>
                <a:cubicBezTo>
                  <a:pt x="5396226" y="2713048"/>
                  <a:pt x="5404662" y="2721481"/>
                  <a:pt x="5404662" y="2729919"/>
                </a:cubicBezTo>
                <a:lnTo>
                  <a:pt x="5404661" y="2763661"/>
                </a:lnTo>
                <a:lnTo>
                  <a:pt x="5396224" y="2755225"/>
                </a:lnTo>
                <a:cubicBezTo>
                  <a:pt x="5396224" y="2755225"/>
                  <a:pt x="5396226" y="2763663"/>
                  <a:pt x="5396225" y="2772097"/>
                </a:cubicBezTo>
                <a:cubicBezTo>
                  <a:pt x="5396225" y="2772097"/>
                  <a:pt x="5396224" y="2780533"/>
                  <a:pt x="5396225" y="2788969"/>
                </a:cubicBezTo>
                <a:cubicBezTo>
                  <a:pt x="5404662" y="2797406"/>
                  <a:pt x="5404661" y="2805841"/>
                  <a:pt x="5404662" y="2814279"/>
                </a:cubicBezTo>
                <a:lnTo>
                  <a:pt x="5404661" y="2831146"/>
                </a:lnTo>
                <a:lnTo>
                  <a:pt x="5413098" y="2839583"/>
                </a:lnTo>
                <a:cubicBezTo>
                  <a:pt x="5413097" y="2848019"/>
                  <a:pt x="5421533" y="2856455"/>
                  <a:pt x="5421533" y="2864890"/>
                </a:cubicBezTo>
                <a:lnTo>
                  <a:pt x="5421534" y="2881764"/>
                </a:lnTo>
                <a:cubicBezTo>
                  <a:pt x="5413098" y="2881764"/>
                  <a:pt x="5413098" y="2881764"/>
                  <a:pt x="5413098" y="2890197"/>
                </a:cubicBezTo>
                <a:lnTo>
                  <a:pt x="5421534" y="2898631"/>
                </a:lnTo>
                <a:cubicBezTo>
                  <a:pt x="5421534" y="2898631"/>
                  <a:pt x="5421533" y="2907070"/>
                  <a:pt x="5413098" y="2915506"/>
                </a:cubicBezTo>
                <a:lnTo>
                  <a:pt x="5421534" y="2932377"/>
                </a:lnTo>
                <a:lnTo>
                  <a:pt x="5429969" y="2923940"/>
                </a:lnTo>
                <a:lnTo>
                  <a:pt x="5429969" y="2949247"/>
                </a:lnTo>
                <a:cubicBezTo>
                  <a:pt x="5429968" y="2952060"/>
                  <a:pt x="5429968" y="2954872"/>
                  <a:pt x="5429967" y="2957684"/>
                </a:cubicBezTo>
                <a:cubicBezTo>
                  <a:pt x="5438405" y="2974555"/>
                  <a:pt x="5438405" y="2982988"/>
                  <a:pt x="5438405" y="2991425"/>
                </a:cubicBezTo>
                <a:lnTo>
                  <a:pt x="5438405" y="3025167"/>
                </a:lnTo>
                <a:lnTo>
                  <a:pt x="5438405" y="3050476"/>
                </a:lnTo>
                <a:lnTo>
                  <a:pt x="5438405" y="3101088"/>
                </a:lnTo>
                <a:cubicBezTo>
                  <a:pt x="5438403" y="3109525"/>
                  <a:pt x="5429969" y="3117961"/>
                  <a:pt x="5429969" y="3126398"/>
                </a:cubicBezTo>
                <a:lnTo>
                  <a:pt x="5421534" y="3117961"/>
                </a:lnTo>
                <a:lnTo>
                  <a:pt x="5413096" y="3109525"/>
                </a:lnTo>
                <a:cubicBezTo>
                  <a:pt x="5413097" y="3112337"/>
                  <a:pt x="5413097" y="3115150"/>
                  <a:pt x="5413098" y="3117961"/>
                </a:cubicBezTo>
                <a:lnTo>
                  <a:pt x="5413098" y="3126395"/>
                </a:lnTo>
                <a:lnTo>
                  <a:pt x="5421533" y="3134833"/>
                </a:lnTo>
                <a:lnTo>
                  <a:pt x="5429969" y="3143265"/>
                </a:lnTo>
                <a:lnTo>
                  <a:pt x="5438404" y="3143266"/>
                </a:lnTo>
                <a:cubicBezTo>
                  <a:pt x="5438405" y="3134833"/>
                  <a:pt x="5446841" y="3117961"/>
                  <a:pt x="5446840" y="3101088"/>
                </a:cubicBezTo>
                <a:cubicBezTo>
                  <a:pt x="5446840" y="3098278"/>
                  <a:pt x="5446840" y="3095466"/>
                  <a:pt x="5446838" y="3092654"/>
                </a:cubicBezTo>
                <a:cubicBezTo>
                  <a:pt x="5446841" y="3084217"/>
                  <a:pt x="5438404" y="3067347"/>
                  <a:pt x="5446840" y="3058912"/>
                </a:cubicBezTo>
                <a:lnTo>
                  <a:pt x="5446841" y="3042041"/>
                </a:lnTo>
                <a:cubicBezTo>
                  <a:pt x="5455276" y="3050475"/>
                  <a:pt x="5455275" y="3067346"/>
                  <a:pt x="5455276" y="3084216"/>
                </a:cubicBezTo>
                <a:cubicBezTo>
                  <a:pt x="5455276" y="3101088"/>
                  <a:pt x="5455276" y="3117961"/>
                  <a:pt x="5463712" y="3134833"/>
                </a:cubicBezTo>
                <a:cubicBezTo>
                  <a:pt x="5463712" y="3143265"/>
                  <a:pt x="5455276" y="3143266"/>
                  <a:pt x="5455276" y="3151703"/>
                </a:cubicBezTo>
                <a:lnTo>
                  <a:pt x="5455276" y="3168573"/>
                </a:lnTo>
                <a:cubicBezTo>
                  <a:pt x="5455276" y="3185442"/>
                  <a:pt x="5455276" y="3193880"/>
                  <a:pt x="5455273" y="3210751"/>
                </a:cubicBezTo>
                <a:lnTo>
                  <a:pt x="5446841" y="3202314"/>
                </a:lnTo>
                <a:cubicBezTo>
                  <a:pt x="5446841" y="3193880"/>
                  <a:pt x="5446841" y="3193880"/>
                  <a:pt x="5438405" y="3202316"/>
                </a:cubicBezTo>
                <a:lnTo>
                  <a:pt x="5438405" y="3210751"/>
                </a:lnTo>
                <a:lnTo>
                  <a:pt x="5438405" y="3219184"/>
                </a:lnTo>
                <a:lnTo>
                  <a:pt x="5446841" y="3227621"/>
                </a:lnTo>
                <a:lnTo>
                  <a:pt x="5446840" y="3236060"/>
                </a:lnTo>
                <a:lnTo>
                  <a:pt x="5446841" y="3244494"/>
                </a:lnTo>
                <a:cubicBezTo>
                  <a:pt x="5446841" y="3252928"/>
                  <a:pt x="5455275" y="3269801"/>
                  <a:pt x="5455276" y="3278235"/>
                </a:cubicBezTo>
                <a:cubicBezTo>
                  <a:pt x="5455276" y="3303542"/>
                  <a:pt x="5463712" y="3311978"/>
                  <a:pt x="5455276" y="3320416"/>
                </a:cubicBezTo>
                <a:cubicBezTo>
                  <a:pt x="5446841" y="3320415"/>
                  <a:pt x="5446841" y="3328851"/>
                  <a:pt x="5446841" y="3328851"/>
                </a:cubicBezTo>
                <a:cubicBezTo>
                  <a:pt x="5446841" y="3328851"/>
                  <a:pt x="5438403" y="3328851"/>
                  <a:pt x="5438403" y="3320416"/>
                </a:cubicBezTo>
                <a:cubicBezTo>
                  <a:pt x="5438405" y="3286671"/>
                  <a:pt x="5438405" y="3252930"/>
                  <a:pt x="5429968" y="3219187"/>
                </a:cubicBezTo>
                <a:lnTo>
                  <a:pt x="5429969" y="3210749"/>
                </a:lnTo>
                <a:cubicBezTo>
                  <a:pt x="5421534" y="3210749"/>
                  <a:pt x="5421534" y="3219187"/>
                  <a:pt x="5421534" y="3219187"/>
                </a:cubicBezTo>
                <a:cubicBezTo>
                  <a:pt x="5429968" y="3252929"/>
                  <a:pt x="5429968" y="3286673"/>
                  <a:pt x="5429969" y="3320416"/>
                </a:cubicBezTo>
                <a:cubicBezTo>
                  <a:pt x="5421534" y="3320416"/>
                  <a:pt x="5413097" y="3320415"/>
                  <a:pt x="5404661" y="3337285"/>
                </a:cubicBezTo>
                <a:cubicBezTo>
                  <a:pt x="5404661" y="3379464"/>
                  <a:pt x="5387791" y="3387901"/>
                  <a:pt x="5387791" y="3430080"/>
                </a:cubicBezTo>
                <a:cubicBezTo>
                  <a:pt x="5345611" y="3539744"/>
                  <a:pt x="5328741" y="3674713"/>
                  <a:pt x="5320304" y="3767504"/>
                </a:cubicBezTo>
                <a:lnTo>
                  <a:pt x="5320305" y="3775942"/>
                </a:lnTo>
                <a:lnTo>
                  <a:pt x="5320305" y="3784378"/>
                </a:lnTo>
                <a:cubicBezTo>
                  <a:pt x="5328740" y="3784378"/>
                  <a:pt x="5328740" y="3784378"/>
                  <a:pt x="5328741" y="3775940"/>
                </a:cubicBezTo>
                <a:cubicBezTo>
                  <a:pt x="5337175" y="3683147"/>
                  <a:pt x="5354047" y="3556613"/>
                  <a:pt x="5396226" y="3446949"/>
                </a:cubicBezTo>
                <a:lnTo>
                  <a:pt x="5396226" y="3455387"/>
                </a:lnTo>
                <a:cubicBezTo>
                  <a:pt x="5404661" y="3455385"/>
                  <a:pt x="5404662" y="3446951"/>
                  <a:pt x="5413098" y="3438513"/>
                </a:cubicBezTo>
                <a:lnTo>
                  <a:pt x="5413098" y="3463820"/>
                </a:lnTo>
                <a:lnTo>
                  <a:pt x="5404662" y="3463821"/>
                </a:lnTo>
                <a:lnTo>
                  <a:pt x="5404662" y="3472258"/>
                </a:lnTo>
                <a:lnTo>
                  <a:pt x="5404661" y="3480692"/>
                </a:lnTo>
                <a:lnTo>
                  <a:pt x="5413098" y="3480691"/>
                </a:lnTo>
                <a:cubicBezTo>
                  <a:pt x="5404660" y="3497563"/>
                  <a:pt x="5404662" y="3514435"/>
                  <a:pt x="5404662" y="3522869"/>
                </a:cubicBezTo>
                <a:lnTo>
                  <a:pt x="5404662" y="3539744"/>
                </a:lnTo>
                <a:cubicBezTo>
                  <a:pt x="5404662" y="3548176"/>
                  <a:pt x="5404660" y="3556614"/>
                  <a:pt x="5404662" y="3565051"/>
                </a:cubicBezTo>
                <a:lnTo>
                  <a:pt x="5404662" y="3573483"/>
                </a:lnTo>
                <a:cubicBezTo>
                  <a:pt x="5396224" y="3573485"/>
                  <a:pt x="5396224" y="3573485"/>
                  <a:pt x="5396226" y="3581921"/>
                </a:cubicBezTo>
                <a:lnTo>
                  <a:pt x="5396226" y="3598792"/>
                </a:lnTo>
                <a:lnTo>
                  <a:pt x="5404662" y="3607228"/>
                </a:lnTo>
                <a:cubicBezTo>
                  <a:pt x="5413098" y="3674713"/>
                  <a:pt x="5413098" y="3742198"/>
                  <a:pt x="5404662" y="3809683"/>
                </a:cubicBezTo>
                <a:cubicBezTo>
                  <a:pt x="5396226" y="3843426"/>
                  <a:pt x="5396226" y="3868735"/>
                  <a:pt x="5387791" y="3902475"/>
                </a:cubicBezTo>
                <a:cubicBezTo>
                  <a:pt x="5387791" y="3902475"/>
                  <a:pt x="5396226" y="3902476"/>
                  <a:pt x="5396226" y="3894042"/>
                </a:cubicBezTo>
                <a:cubicBezTo>
                  <a:pt x="5387791" y="3953090"/>
                  <a:pt x="5387791" y="4003705"/>
                  <a:pt x="5379355" y="4062754"/>
                </a:cubicBezTo>
                <a:lnTo>
                  <a:pt x="5387791" y="4071190"/>
                </a:lnTo>
                <a:cubicBezTo>
                  <a:pt x="5387790" y="4088061"/>
                  <a:pt x="5379355" y="4096495"/>
                  <a:pt x="5379355" y="4113369"/>
                </a:cubicBezTo>
                <a:cubicBezTo>
                  <a:pt x="5379355" y="4104933"/>
                  <a:pt x="5370919" y="4113368"/>
                  <a:pt x="5370919" y="4121804"/>
                </a:cubicBezTo>
                <a:cubicBezTo>
                  <a:pt x="5379355" y="4121802"/>
                  <a:pt x="5379355" y="4130239"/>
                  <a:pt x="5379355" y="4138676"/>
                </a:cubicBezTo>
                <a:cubicBezTo>
                  <a:pt x="5379355" y="4155546"/>
                  <a:pt x="5370917" y="4172417"/>
                  <a:pt x="5370918" y="4189288"/>
                </a:cubicBezTo>
                <a:cubicBezTo>
                  <a:pt x="5370918" y="4192101"/>
                  <a:pt x="5370918" y="4194913"/>
                  <a:pt x="5370916" y="4197726"/>
                </a:cubicBezTo>
                <a:cubicBezTo>
                  <a:pt x="5370918" y="4206160"/>
                  <a:pt x="5362484" y="4214597"/>
                  <a:pt x="5362483" y="4223033"/>
                </a:cubicBezTo>
                <a:lnTo>
                  <a:pt x="5362484" y="4231465"/>
                </a:lnTo>
                <a:lnTo>
                  <a:pt x="5362484" y="4239904"/>
                </a:lnTo>
                <a:cubicBezTo>
                  <a:pt x="5354048" y="4290517"/>
                  <a:pt x="5337175" y="4341131"/>
                  <a:pt x="5328741" y="4383310"/>
                </a:cubicBezTo>
                <a:cubicBezTo>
                  <a:pt x="5328741" y="4383310"/>
                  <a:pt x="5337176" y="4400179"/>
                  <a:pt x="5328741" y="4408617"/>
                </a:cubicBezTo>
                <a:cubicBezTo>
                  <a:pt x="5328742" y="4411429"/>
                  <a:pt x="5328741" y="4414241"/>
                  <a:pt x="5328743" y="4417053"/>
                </a:cubicBezTo>
                <a:cubicBezTo>
                  <a:pt x="5328741" y="4408617"/>
                  <a:pt x="5328741" y="4433924"/>
                  <a:pt x="5328743" y="4450795"/>
                </a:cubicBezTo>
                <a:cubicBezTo>
                  <a:pt x="5320305" y="4484536"/>
                  <a:pt x="5303434" y="4518279"/>
                  <a:pt x="5294997" y="4543588"/>
                </a:cubicBezTo>
                <a:cubicBezTo>
                  <a:pt x="5252819" y="4686995"/>
                  <a:pt x="5219075" y="4796658"/>
                  <a:pt x="5185332" y="4897886"/>
                </a:cubicBezTo>
                <a:lnTo>
                  <a:pt x="5185333" y="4906322"/>
                </a:lnTo>
                <a:lnTo>
                  <a:pt x="5176898" y="4914756"/>
                </a:lnTo>
                <a:cubicBezTo>
                  <a:pt x="5155808" y="4952718"/>
                  <a:pt x="5134719" y="4988568"/>
                  <a:pt x="5113630" y="5026528"/>
                </a:cubicBezTo>
                <a:lnTo>
                  <a:pt x="5057164" y="5137575"/>
                </a:lnTo>
                <a:lnTo>
                  <a:pt x="5058139" y="5135139"/>
                </a:lnTo>
                <a:cubicBezTo>
                  <a:pt x="5061961" y="5124594"/>
                  <a:pt x="5065125" y="5115105"/>
                  <a:pt x="5067233" y="5108777"/>
                </a:cubicBezTo>
                <a:cubicBezTo>
                  <a:pt x="5067233" y="5100343"/>
                  <a:pt x="5075669" y="5091906"/>
                  <a:pt x="5075669" y="5091906"/>
                </a:cubicBezTo>
                <a:cubicBezTo>
                  <a:pt x="5092540" y="5058163"/>
                  <a:pt x="5109411" y="5041293"/>
                  <a:pt x="5100977" y="5032856"/>
                </a:cubicBezTo>
                <a:cubicBezTo>
                  <a:pt x="5117847" y="5024421"/>
                  <a:pt x="5134719" y="4973806"/>
                  <a:pt x="5143155" y="4931629"/>
                </a:cubicBezTo>
                <a:cubicBezTo>
                  <a:pt x="5143154" y="4923193"/>
                  <a:pt x="5143154" y="4914755"/>
                  <a:pt x="5151590" y="4914756"/>
                </a:cubicBezTo>
                <a:cubicBezTo>
                  <a:pt x="5151590" y="4914756"/>
                  <a:pt x="5160026" y="4906320"/>
                  <a:pt x="5160025" y="4897886"/>
                </a:cubicBezTo>
                <a:lnTo>
                  <a:pt x="5151590" y="4889450"/>
                </a:lnTo>
                <a:cubicBezTo>
                  <a:pt x="5143157" y="4889451"/>
                  <a:pt x="5134719" y="4906322"/>
                  <a:pt x="5126283" y="4923193"/>
                </a:cubicBezTo>
                <a:lnTo>
                  <a:pt x="5126282" y="4931629"/>
                </a:lnTo>
                <a:cubicBezTo>
                  <a:pt x="5092539" y="4999113"/>
                  <a:pt x="5075669" y="5024420"/>
                  <a:pt x="5058797" y="5083468"/>
                </a:cubicBezTo>
                <a:lnTo>
                  <a:pt x="5058797" y="5091906"/>
                </a:lnTo>
                <a:cubicBezTo>
                  <a:pt x="5050364" y="5100343"/>
                  <a:pt x="5033490" y="5125649"/>
                  <a:pt x="5025055" y="5134082"/>
                </a:cubicBezTo>
                <a:lnTo>
                  <a:pt x="4999746" y="5184698"/>
                </a:lnTo>
                <a:cubicBezTo>
                  <a:pt x="4987093" y="5214223"/>
                  <a:pt x="4972332" y="5250076"/>
                  <a:pt x="4954406" y="5285927"/>
                </a:cubicBezTo>
                <a:lnTo>
                  <a:pt x="4900498" y="5370762"/>
                </a:lnTo>
                <a:lnTo>
                  <a:pt x="4898519" y="5361848"/>
                </a:lnTo>
                <a:cubicBezTo>
                  <a:pt x="4831032" y="5496818"/>
                  <a:pt x="4755112" y="5614916"/>
                  <a:pt x="4662316" y="5749889"/>
                </a:cubicBezTo>
                <a:lnTo>
                  <a:pt x="4653884" y="5749889"/>
                </a:lnTo>
                <a:cubicBezTo>
                  <a:pt x="4653883" y="5752701"/>
                  <a:pt x="4653884" y="5755513"/>
                  <a:pt x="4653883" y="5758325"/>
                </a:cubicBezTo>
                <a:lnTo>
                  <a:pt x="4653883" y="5766759"/>
                </a:lnTo>
                <a:cubicBezTo>
                  <a:pt x="4645447" y="5775196"/>
                  <a:pt x="4628576" y="5783632"/>
                  <a:pt x="4620140" y="5792066"/>
                </a:cubicBezTo>
                <a:cubicBezTo>
                  <a:pt x="4637009" y="5817375"/>
                  <a:pt x="4577961" y="5867989"/>
                  <a:pt x="4552653" y="5910164"/>
                </a:cubicBezTo>
                <a:cubicBezTo>
                  <a:pt x="4544219" y="5901728"/>
                  <a:pt x="4561089" y="5884859"/>
                  <a:pt x="4552654" y="5884859"/>
                </a:cubicBezTo>
                <a:cubicBezTo>
                  <a:pt x="4510474" y="5927039"/>
                  <a:pt x="4569528" y="5893295"/>
                  <a:pt x="4527347" y="5943909"/>
                </a:cubicBezTo>
                <a:cubicBezTo>
                  <a:pt x="4518910" y="5943909"/>
                  <a:pt x="4527346" y="5935473"/>
                  <a:pt x="4518911" y="5935473"/>
                </a:cubicBezTo>
                <a:cubicBezTo>
                  <a:pt x="4485167" y="5994523"/>
                  <a:pt x="4434553" y="6036702"/>
                  <a:pt x="4417681" y="6078880"/>
                </a:cubicBezTo>
                <a:cubicBezTo>
                  <a:pt x="4417681" y="6078880"/>
                  <a:pt x="4426117" y="6062009"/>
                  <a:pt x="4409247" y="6078880"/>
                </a:cubicBezTo>
                <a:cubicBezTo>
                  <a:pt x="4400810" y="6121059"/>
                  <a:pt x="4350199" y="6146366"/>
                  <a:pt x="4316454" y="6180105"/>
                </a:cubicBezTo>
                <a:cubicBezTo>
                  <a:pt x="4291147" y="6230723"/>
                  <a:pt x="4248968" y="6272900"/>
                  <a:pt x="4206789" y="6306641"/>
                </a:cubicBezTo>
                <a:cubicBezTo>
                  <a:pt x="4185699" y="6323514"/>
                  <a:pt x="4164611" y="6340386"/>
                  <a:pt x="4142466" y="6360420"/>
                </a:cubicBezTo>
                <a:lnTo>
                  <a:pt x="4080254" y="6424489"/>
                </a:lnTo>
                <a:lnTo>
                  <a:pt x="4080254" y="6416307"/>
                </a:lnTo>
                <a:cubicBezTo>
                  <a:pt x="4071817" y="6416305"/>
                  <a:pt x="4071817" y="6416305"/>
                  <a:pt x="4071818" y="6424743"/>
                </a:cubicBezTo>
                <a:lnTo>
                  <a:pt x="4063381" y="6441614"/>
                </a:lnTo>
                <a:lnTo>
                  <a:pt x="4063381" y="6433176"/>
                </a:lnTo>
                <a:cubicBezTo>
                  <a:pt x="4046510" y="6441614"/>
                  <a:pt x="4029637" y="6458484"/>
                  <a:pt x="4012767" y="6483791"/>
                </a:cubicBezTo>
                <a:lnTo>
                  <a:pt x="4012768" y="6492227"/>
                </a:lnTo>
                <a:cubicBezTo>
                  <a:pt x="4012769" y="6500664"/>
                  <a:pt x="4004330" y="6500665"/>
                  <a:pt x="4004330" y="6509098"/>
                </a:cubicBezTo>
                <a:cubicBezTo>
                  <a:pt x="4004330" y="6500665"/>
                  <a:pt x="4012768" y="6492227"/>
                  <a:pt x="4004330" y="6492227"/>
                </a:cubicBezTo>
                <a:lnTo>
                  <a:pt x="3979024" y="6517534"/>
                </a:lnTo>
                <a:lnTo>
                  <a:pt x="3979025" y="6509096"/>
                </a:lnTo>
                <a:lnTo>
                  <a:pt x="3979024" y="6500664"/>
                </a:lnTo>
                <a:lnTo>
                  <a:pt x="3970588" y="6500664"/>
                </a:lnTo>
                <a:lnTo>
                  <a:pt x="3970588" y="6517534"/>
                </a:lnTo>
                <a:cubicBezTo>
                  <a:pt x="3970588" y="6520347"/>
                  <a:pt x="3970589" y="6523159"/>
                  <a:pt x="3970590" y="6525971"/>
                </a:cubicBezTo>
                <a:lnTo>
                  <a:pt x="3962153" y="6534407"/>
                </a:lnTo>
                <a:lnTo>
                  <a:pt x="3953718" y="6534407"/>
                </a:lnTo>
                <a:lnTo>
                  <a:pt x="3945280" y="6534407"/>
                </a:lnTo>
                <a:lnTo>
                  <a:pt x="3945281" y="6542841"/>
                </a:lnTo>
                <a:lnTo>
                  <a:pt x="3945280" y="6551277"/>
                </a:lnTo>
                <a:cubicBezTo>
                  <a:pt x="3936845" y="6559714"/>
                  <a:pt x="3928411" y="6568146"/>
                  <a:pt x="3919974" y="6568148"/>
                </a:cubicBezTo>
                <a:cubicBezTo>
                  <a:pt x="3919974" y="6565337"/>
                  <a:pt x="3919975" y="6562525"/>
                  <a:pt x="3919976" y="6559714"/>
                </a:cubicBezTo>
                <a:lnTo>
                  <a:pt x="3911538" y="6568148"/>
                </a:lnTo>
                <a:lnTo>
                  <a:pt x="3903102" y="6576584"/>
                </a:lnTo>
                <a:cubicBezTo>
                  <a:pt x="3903102" y="6576584"/>
                  <a:pt x="3894667" y="6585021"/>
                  <a:pt x="3894667" y="6593455"/>
                </a:cubicBezTo>
                <a:lnTo>
                  <a:pt x="3894667" y="6585021"/>
                </a:lnTo>
                <a:cubicBezTo>
                  <a:pt x="3886231" y="6585020"/>
                  <a:pt x="3877794" y="6593455"/>
                  <a:pt x="3860924" y="6601891"/>
                </a:cubicBezTo>
                <a:cubicBezTo>
                  <a:pt x="3869358" y="6585021"/>
                  <a:pt x="3852488" y="6601889"/>
                  <a:pt x="3860924" y="6585021"/>
                </a:cubicBezTo>
                <a:lnTo>
                  <a:pt x="3827181" y="6610327"/>
                </a:lnTo>
                <a:lnTo>
                  <a:pt x="3827182" y="6601891"/>
                </a:lnTo>
                <a:lnTo>
                  <a:pt x="3835618" y="6593455"/>
                </a:lnTo>
                <a:cubicBezTo>
                  <a:pt x="3835618" y="6593455"/>
                  <a:pt x="3844051" y="6593453"/>
                  <a:pt x="3835617" y="6585021"/>
                </a:cubicBezTo>
                <a:lnTo>
                  <a:pt x="3827181" y="6593455"/>
                </a:lnTo>
                <a:lnTo>
                  <a:pt x="3818745" y="6601891"/>
                </a:lnTo>
                <a:cubicBezTo>
                  <a:pt x="3818745" y="6610327"/>
                  <a:pt x="3810311" y="6610327"/>
                  <a:pt x="3810309" y="6618762"/>
                </a:cubicBezTo>
                <a:cubicBezTo>
                  <a:pt x="3810309" y="6618762"/>
                  <a:pt x="3818745" y="6627198"/>
                  <a:pt x="3827181" y="6618762"/>
                </a:cubicBezTo>
                <a:lnTo>
                  <a:pt x="3818745" y="6627198"/>
                </a:lnTo>
                <a:cubicBezTo>
                  <a:pt x="3793437" y="6660942"/>
                  <a:pt x="3785001" y="6652506"/>
                  <a:pt x="3776566" y="6677812"/>
                </a:cubicBezTo>
                <a:cubicBezTo>
                  <a:pt x="3793437" y="6660942"/>
                  <a:pt x="3801875" y="6669377"/>
                  <a:pt x="3810308" y="6669377"/>
                </a:cubicBezTo>
                <a:cubicBezTo>
                  <a:pt x="3801875" y="6677812"/>
                  <a:pt x="3785002" y="6686248"/>
                  <a:pt x="3776566" y="6694684"/>
                </a:cubicBezTo>
                <a:lnTo>
                  <a:pt x="3751259" y="6719991"/>
                </a:lnTo>
                <a:cubicBezTo>
                  <a:pt x="3742825" y="6719991"/>
                  <a:pt x="3734388" y="6728426"/>
                  <a:pt x="3734388" y="6728426"/>
                </a:cubicBezTo>
                <a:cubicBezTo>
                  <a:pt x="3725952" y="6728426"/>
                  <a:pt x="3734388" y="6719991"/>
                  <a:pt x="3734390" y="6711555"/>
                </a:cubicBezTo>
                <a:lnTo>
                  <a:pt x="3700645" y="6745297"/>
                </a:lnTo>
                <a:lnTo>
                  <a:pt x="3692211" y="6736862"/>
                </a:lnTo>
                <a:cubicBezTo>
                  <a:pt x="3692211" y="6736862"/>
                  <a:pt x="3692209" y="6728426"/>
                  <a:pt x="3700645" y="6728426"/>
                </a:cubicBezTo>
                <a:lnTo>
                  <a:pt x="3700645" y="6719990"/>
                </a:lnTo>
                <a:lnTo>
                  <a:pt x="3692209" y="6719991"/>
                </a:lnTo>
                <a:cubicBezTo>
                  <a:pt x="3683775" y="6719991"/>
                  <a:pt x="3683775" y="6728426"/>
                  <a:pt x="3683775" y="6728426"/>
                </a:cubicBezTo>
                <a:lnTo>
                  <a:pt x="3683775" y="6736862"/>
                </a:lnTo>
                <a:cubicBezTo>
                  <a:pt x="3683775" y="6736862"/>
                  <a:pt x="3675339" y="6736862"/>
                  <a:pt x="3675338" y="6745298"/>
                </a:cubicBezTo>
                <a:lnTo>
                  <a:pt x="3666902" y="6753735"/>
                </a:lnTo>
                <a:lnTo>
                  <a:pt x="3658466" y="6753734"/>
                </a:lnTo>
                <a:lnTo>
                  <a:pt x="3658466" y="6762169"/>
                </a:lnTo>
                <a:lnTo>
                  <a:pt x="3650032" y="6762169"/>
                </a:lnTo>
                <a:cubicBezTo>
                  <a:pt x="3650031" y="6759357"/>
                  <a:pt x="3650031" y="6756546"/>
                  <a:pt x="3650030" y="6753734"/>
                </a:cubicBezTo>
                <a:lnTo>
                  <a:pt x="3658466" y="6736862"/>
                </a:lnTo>
                <a:cubicBezTo>
                  <a:pt x="3666902" y="6728426"/>
                  <a:pt x="3675341" y="6728426"/>
                  <a:pt x="3675338" y="6719991"/>
                </a:cubicBezTo>
                <a:lnTo>
                  <a:pt x="3666902" y="6719989"/>
                </a:lnTo>
                <a:cubicBezTo>
                  <a:pt x="3658465" y="6719991"/>
                  <a:pt x="3658466" y="6728426"/>
                  <a:pt x="3658466" y="6728426"/>
                </a:cubicBezTo>
                <a:cubicBezTo>
                  <a:pt x="3641596" y="6736862"/>
                  <a:pt x="3641596" y="6745298"/>
                  <a:pt x="3633159" y="6753734"/>
                </a:cubicBezTo>
                <a:lnTo>
                  <a:pt x="3633159" y="6762169"/>
                </a:lnTo>
                <a:cubicBezTo>
                  <a:pt x="3624723" y="6779039"/>
                  <a:pt x="3616289" y="6779041"/>
                  <a:pt x="3616289" y="6787476"/>
                </a:cubicBezTo>
                <a:cubicBezTo>
                  <a:pt x="3599417" y="6800129"/>
                  <a:pt x="3580437" y="6812782"/>
                  <a:pt x="3561456" y="6826490"/>
                </a:cubicBezTo>
                <a:lnTo>
                  <a:pt x="3523349" y="6858000"/>
                </a:lnTo>
                <a:lnTo>
                  <a:pt x="0" y="6858000"/>
                </a:lnTo>
                <a:close/>
              </a:path>
            </a:pathLst>
          </a:custGeom>
          <a:solidFill>
            <a:schemeClr val="bg1">
              <a:lumMod val="95000"/>
            </a:schemeClr>
          </a:solidFill>
        </p:spPr>
        <p:txBody>
          <a:bodyPr wrap="square" anchor="ctr">
            <a:noAutofit/>
          </a:bodyPr>
          <a:lstStyle>
            <a:lvl1pPr marL="0" indent="0" algn="ctr">
              <a:buNone/>
              <a:defRPr sz="1200">
                <a:latin typeface="Arial" pitchFamily="34" charset="0"/>
                <a:cs typeface="Arial" pitchFamily="34" charset="0"/>
              </a:defRPr>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r>
              <a:rPr lang="en-US" altLang="ko-KR"/>
              <a:t>Your Picture Here</a:t>
            </a:r>
            <a:endParaRPr lang="ko-KR" altLang="en-US"/>
          </a:p>
        </p:txBody>
      </p:sp>
    </p:spTree>
    <p:extLst>
      <p:ext uri="{BB962C8B-B14F-4D97-AF65-F5344CB8AC3E}">
        <p14:creationId xmlns:p14="http://schemas.microsoft.com/office/powerpoint/2010/main" val="1441960035"/>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showMasterSp="0" userDrawn="1">
  <p:cSld name="12_Contents slide layout">
    <p:spTree>
      <p:nvGrpSpPr>
        <p:cNvPr id="1" name=""/>
        <p:cNvGrpSpPr/>
        <p:nvPr/>
      </p:nvGrpSpPr>
      <p:grpSpPr>
        <a:xfrm>
          <a:off x="0" y="0"/>
          <a:ext cx="0" cy="0"/>
          <a:chOff x="0" y="0"/>
          <a:chExt cx="0" cy="0"/>
        </a:xfrm>
      </p:grpSpPr>
      <p:sp>
        <p:nvSpPr>
          <p:cNvPr id="3" name="그림 개체 틀 4">
            <a:extLst>
              <a:ext uri="{FF2B5EF4-FFF2-40B4-BE49-F238E27FC236}">
                <a16:creationId xmlns:a16="http://schemas.microsoft.com/office/drawing/2014/main" id="{78365DAA-91AD-4697-ADE8-3F9A839BE698}"/>
              </a:ext>
            </a:extLst>
          </p:cNvPr>
          <p:cNvSpPr>
            <a:spLocks noGrp="1"/>
          </p:cNvSpPr>
          <p:nvPr>
            <p:ph type="pic" idx="16" hasCustomPrompt="1"/>
          </p:nvPr>
        </p:nvSpPr>
        <p:spPr>
          <a:xfrm>
            <a:off x="0" y="0"/>
            <a:ext cx="12192000" cy="4469450"/>
          </a:xfrm>
          <a:prstGeom prst="rect">
            <a:avLst/>
          </a:prstGeom>
          <a:solidFill>
            <a:schemeClr val="bg1">
              <a:lumMod val="95000"/>
            </a:schemeClr>
          </a:solidFill>
        </p:spPr>
        <p:txBody>
          <a:bodyPr wrap="square" anchor="ctr">
            <a:noAutofit/>
          </a:bodyPr>
          <a:lstStyle>
            <a:lvl1pPr marL="0" indent="0" algn="ctr">
              <a:buNone/>
              <a:defRPr sz="120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 and Send to Back</a:t>
            </a:r>
            <a:endParaRPr lang="ko-KR" altLang="en-US"/>
          </a:p>
        </p:txBody>
      </p:sp>
    </p:spTree>
    <p:extLst>
      <p:ext uri="{BB962C8B-B14F-4D97-AF65-F5344CB8AC3E}">
        <p14:creationId xmlns:p14="http://schemas.microsoft.com/office/powerpoint/2010/main" val="4119013877"/>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userDrawn="1">
  <p:cSld name="37_Images &amp; Contents Layout">
    <p:spTree>
      <p:nvGrpSpPr>
        <p:cNvPr id="1" name=""/>
        <p:cNvGrpSpPr/>
        <p:nvPr/>
      </p:nvGrpSpPr>
      <p:grpSpPr>
        <a:xfrm>
          <a:off x="0" y="0"/>
          <a:ext cx="0" cy="0"/>
          <a:chOff x="0" y="0"/>
          <a:chExt cx="0" cy="0"/>
        </a:xfrm>
      </p:grpSpPr>
      <p:sp>
        <p:nvSpPr>
          <p:cNvPr id="2" name="그림 개체 틀 5">
            <a:extLst>
              <a:ext uri="{FF2B5EF4-FFF2-40B4-BE49-F238E27FC236}">
                <a16:creationId xmlns:a16="http://schemas.microsoft.com/office/drawing/2014/main" id="{67539AF6-5D49-44B8-BBE5-89EA831A4873}"/>
              </a:ext>
            </a:extLst>
          </p:cNvPr>
          <p:cNvSpPr>
            <a:spLocks noGrp="1"/>
          </p:cNvSpPr>
          <p:nvPr>
            <p:ph type="pic" sz="quarter" idx="12" hasCustomPrompt="1"/>
          </p:nvPr>
        </p:nvSpPr>
        <p:spPr>
          <a:xfrm>
            <a:off x="2038350" y="0"/>
            <a:ext cx="4057650" cy="6858000"/>
          </a:xfrm>
          <a:prstGeom prst="rect">
            <a:avLst/>
          </a:pr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200"/>
            </a:lvl1pPr>
          </a:lstStyle>
          <a:p>
            <a:r>
              <a:rPr lang="en-US" altLang="ko-KR"/>
              <a:t>Your Picture Here</a:t>
            </a:r>
            <a:endParaRPr lang="ko-KR" altLang="en-US"/>
          </a:p>
        </p:txBody>
      </p:sp>
      <p:sp>
        <p:nvSpPr>
          <p:cNvPr id="3" name="직사각형 2">
            <a:extLst>
              <a:ext uri="{FF2B5EF4-FFF2-40B4-BE49-F238E27FC236}">
                <a16:creationId xmlns:a16="http://schemas.microsoft.com/office/drawing/2014/main" id="{4DAB0763-12DF-41B9-B692-22FB8DB24B15}"/>
              </a:ext>
            </a:extLst>
          </p:cNvPr>
          <p:cNvSpPr/>
          <p:nvPr userDrawn="1"/>
        </p:nvSpPr>
        <p:spPr>
          <a:xfrm>
            <a:off x="0" y="0"/>
            <a:ext cx="20383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156855853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65.xml><?xml version="1.0" encoding="utf-8"?>
<p:sldLayout xmlns:a="http://schemas.openxmlformats.org/drawingml/2006/main" xmlns:r="http://schemas.openxmlformats.org/officeDocument/2006/relationships" xmlns:p="http://schemas.openxmlformats.org/presentationml/2006/main" showMasterSp="0" userDrawn="1">
  <p:cSld name="57_Images &amp; Contents Layout">
    <p:spTree>
      <p:nvGrpSpPr>
        <p:cNvPr id="1" name=""/>
        <p:cNvGrpSpPr/>
        <p:nvPr/>
      </p:nvGrpSpPr>
      <p:grpSpPr>
        <a:xfrm>
          <a:off x="0" y="0"/>
          <a:ext cx="0" cy="0"/>
          <a:chOff x="0" y="0"/>
          <a:chExt cx="0" cy="0"/>
        </a:xfrm>
      </p:grpSpPr>
      <p:sp>
        <p:nvSpPr>
          <p:cNvPr id="7" name="직사각형 6">
            <a:extLst>
              <a:ext uri="{FF2B5EF4-FFF2-40B4-BE49-F238E27FC236}">
                <a16:creationId xmlns:a16="http://schemas.microsoft.com/office/drawing/2014/main" id="{2E541B56-E562-45F7-AF65-DC212716E3B3}"/>
              </a:ext>
            </a:extLst>
          </p:cNvPr>
          <p:cNvSpPr/>
          <p:nvPr userDrawn="1"/>
        </p:nvSpPr>
        <p:spPr>
          <a:xfrm>
            <a:off x="0" y="863125"/>
            <a:ext cx="6546079" cy="513175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
        <p:nvSpPr>
          <p:cNvPr id="6" name="그림 개체 틀 2">
            <a:extLst>
              <a:ext uri="{FF2B5EF4-FFF2-40B4-BE49-F238E27FC236}">
                <a16:creationId xmlns:a16="http://schemas.microsoft.com/office/drawing/2014/main" id="{1D487A8B-D75C-45FC-8BC1-0D4AF5ACE0C7}"/>
              </a:ext>
            </a:extLst>
          </p:cNvPr>
          <p:cNvSpPr>
            <a:spLocks noGrp="1"/>
          </p:cNvSpPr>
          <p:nvPr>
            <p:ph type="pic" sz="quarter" idx="65" hasCustomPrompt="1"/>
          </p:nvPr>
        </p:nvSpPr>
        <p:spPr>
          <a:xfrm>
            <a:off x="6096000" y="2959216"/>
            <a:ext cx="6096000" cy="2700000"/>
          </a:xfrm>
          <a:prstGeom prst="rect">
            <a:avLst/>
          </a:prstGeom>
          <a:solidFill>
            <a:schemeClr val="bg1">
              <a:lumMod val="95000"/>
            </a:schemeClr>
          </a:solidFill>
          <a:ln w="25400">
            <a:noFill/>
          </a:ln>
          <a:effectLst/>
        </p:spPr>
        <p:txBody>
          <a:bodyPr anchor="ctr"/>
          <a:lstStyle>
            <a:lvl1pPr marL="0" indent="0" algn="ctr">
              <a:buFontTx/>
              <a:buNone/>
              <a:defRPr sz="1200">
                <a:solidFill>
                  <a:schemeClr val="tx1">
                    <a:lumMod val="75000"/>
                    <a:lumOff val="25000"/>
                  </a:schemeClr>
                </a:solidFill>
                <a:latin typeface="+mn-lt"/>
                <a:cs typeface="Arial" pitchFamily="34" charset="0"/>
              </a:defRPr>
            </a:lvl1pPr>
          </a:lstStyle>
          <a:p>
            <a:r>
              <a:rPr lang="en-US" altLang="ko-KR"/>
              <a:t>Place Your Picture Here</a:t>
            </a:r>
            <a:endParaRPr lang="ko-KR" altLang="en-US"/>
          </a:p>
        </p:txBody>
      </p:sp>
    </p:spTree>
    <p:extLst>
      <p:ext uri="{BB962C8B-B14F-4D97-AF65-F5344CB8AC3E}">
        <p14:creationId xmlns:p14="http://schemas.microsoft.com/office/powerpoint/2010/main" val="209716024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66.xml><?xml version="1.0" encoding="utf-8"?>
<p:sldLayout xmlns:a="http://schemas.openxmlformats.org/drawingml/2006/main" xmlns:r="http://schemas.openxmlformats.org/officeDocument/2006/relationships" xmlns:p="http://schemas.openxmlformats.org/presentationml/2006/main" showMasterSp="0" userDrawn="1">
  <p:cSld name="PNG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245392"/>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PNG &amp; Shapes Layout</a:t>
            </a:r>
          </a:p>
        </p:txBody>
      </p:sp>
    </p:spTree>
    <p:extLst>
      <p:ext uri="{BB962C8B-B14F-4D97-AF65-F5344CB8AC3E}">
        <p14:creationId xmlns:p14="http://schemas.microsoft.com/office/powerpoint/2010/main" val="757317619"/>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showMasterSp="0"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123478"/>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Icon Sets Layout</a:t>
            </a:r>
          </a:p>
        </p:txBody>
      </p:sp>
      <p:sp>
        <p:nvSpPr>
          <p:cNvPr id="3" name="Rounded Rectangle 2"/>
          <p:cNvSpPr/>
          <p:nvPr userDrawn="1"/>
        </p:nvSpPr>
        <p:spPr>
          <a:xfrm>
            <a:off x="354010" y="1131591"/>
            <a:ext cx="3560767" cy="540256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4" name="Rounded Rectangle 3"/>
          <p:cNvSpPr/>
          <p:nvPr userDrawn="1"/>
        </p:nvSpPr>
        <p:spPr>
          <a:xfrm>
            <a:off x="531933" y="1347500"/>
            <a:ext cx="153868" cy="50152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5" name="Half Frame 4"/>
          <p:cNvSpPr/>
          <p:nvPr userDrawn="1"/>
        </p:nvSpPr>
        <p:spPr>
          <a:xfrm rot="5400000">
            <a:off x="3057177" y="1276653"/>
            <a:ext cx="685849" cy="685148"/>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black">
                  <a:lumMod val="85000"/>
                  <a:lumOff val="15000"/>
                </a:prstClr>
              </a:solidFill>
              <a:effectLst/>
              <a:uLnTx/>
              <a:uFillTx/>
              <a:latin typeface="Arial"/>
              <a:cs typeface="+mn-cs"/>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711704" y="1637214"/>
            <a:ext cx="2232248" cy="523220"/>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You can Resize without losing quality</a:t>
            </a:r>
            <a:endParaRPr kumimoji="0" lang="ko-KR" altLang="en-US" sz="1400" b="1"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711704" y="2127463"/>
            <a:ext cx="2232248" cy="738664"/>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You can Change Fill Color &amp;</a:t>
            </a:r>
          </a:p>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Line Color</a:t>
            </a:r>
            <a:endParaRPr kumimoji="0" lang="ko-KR" altLang="en-US" sz="1400" b="1"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721229" y="5808438"/>
            <a:ext cx="2232000" cy="307777"/>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0" i="0" u="none" strike="noStrike" kern="1200" cap="none" spc="0" normalizeH="0" baseline="0" noProof="0">
                <a:ln>
                  <a:noFill/>
                </a:ln>
                <a:solidFill>
                  <a:prstClr val="white"/>
                </a:solidFill>
                <a:effectLst/>
                <a:uLnTx/>
                <a:uFillTx/>
                <a:latin typeface="Arial" pitchFamily="34" charset="0"/>
                <a:cs typeface="Arial" pitchFamily="34" charset="0"/>
              </a:rPr>
              <a:t>www.allppt.com</a:t>
            </a:r>
            <a:endParaRPr kumimoji="0" lang="ko-KR" altLang="en-US" sz="1400" b="0"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721229" y="4450324"/>
            <a:ext cx="2717296" cy="1384995"/>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a:ln>
                  <a:noFill/>
                </a:ln>
                <a:solidFill>
                  <a:prstClr val="white"/>
                </a:solidFill>
                <a:effectLst/>
                <a:uLnTx/>
                <a:uFillTx/>
                <a:latin typeface="Arial"/>
                <a:ea typeface="+mn-ea"/>
                <a:cs typeface="Arial" pitchFamily="34" charset="0"/>
              </a:rPr>
              <a:t>FREE </a:t>
            </a:r>
          </a:p>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a:ln>
                  <a:noFill/>
                </a:ln>
                <a:solidFill>
                  <a:prstClr val="white"/>
                </a:solidFill>
                <a:effectLst/>
                <a:uLnTx/>
                <a:uFillTx/>
                <a:latin typeface="Arial"/>
                <a:ea typeface="+mn-ea"/>
                <a:cs typeface="Arial" pitchFamily="34" charset="0"/>
              </a:rPr>
              <a:t>PPT TEMPLATES</a:t>
            </a:r>
          </a:p>
        </p:txBody>
      </p:sp>
    </p:spTree>
    <p:extLst>
      <p:ext uri="{BB962C8B-B14F-4D97-AF65-F5344CB8AC3E}">
        <p14:creationId xmlns:p14="http://schemas.microsoft.com/office/powerpoint/2010/main" val="1796312003"/>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showMasterSp="0" preserve="1" userDrawn="1">
  <p:cSld name="1_Contents slide layout">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89254204-7576-4E7F-BCC2-47087CDF8998}"/>
              </a:ext>
            </a:extLst>
          </p:cNvPr>
          <p:cNvSpPr/>
          <p:nvPr/>
        </p:nvSpPr>
        <p:spPr>
          <a:xfrm rot="1200000">
            <a:off x="-311854" y="-189268"/>
            <a:ext cx="714157" cy="2226584"/>
          </a:xfrm>
          <a:custGeom>
            <a:avLst/>
            <a:gdLst>
              <a:gd name="connsiteX0" fmla="*/ 622717 w 714157"/>
              <a:gd name="connsiteY0" fmla="*/ 33281 h 2226584"/>
              <a:gd name="connsiteX1" fmla="*/ 714157 w 714157"/>
              <a:gd name="connsiteY1" fmla="*/ 0 h 2226584"/>
              <a:gd name="connsiteX2" fmla="*/ 714157 w 714157"/>
              <a:gd name="connsiteY2" fmla="*/ 2226584 h 2226584"/>
              <a:gd name="connsiteX3" fmla="*/ 622717 w 714157"/>
              <a:gd name="connsiteY3" fmla="*/ 1975355 h 2226584"/>
              <a:gd name="connsiteX4" fmla="*/ 329492 w 714157"/>
              <a:gd name="connsiteY4" fmla="*/ 140006 h 2226584"/>
              <a:gd name="connsiteX5" fmla="*/ 329492 w 714157"/>
              <a:gd name="connsiteY5" fmla="*/ 1169726 h 2226584"/>
              <a:gd name="connsiteX6" fmla="*/ 238052 w 714157"/>
              <a:gd name="connsiteY6" fmla="*/ 918496 h 2226584"/>
              <a:gd name="connsiteX7" fmla="*/ 238052 w 714157"/>
              <a:gd name="connsiteY7" fmla="*/ 173288 h 2226584"/>
              <a:gd name="connsiteX8" fmla="*/ 567544 w 714157"/>
              <a:gd name="connsiteY8" fmla="*/ 53362 h 2226584"/>
              <a:gd name="connsiteX9" fmla="*/ 567544 w 714157"/>
              <a:gd name="connsiteY9" fmla="*/ 1823768 h 2226584"/>
              <a:gd name="connsiteX10" fmla="*/ 384664 w 714157"/>
              <a:gd name="connsiteY10" fmla="*/ 1321310 h 2226584"/>
              <a:gd name="connsiteX11" fmla="*/ 384664 w 714157"/>
              <a:gd name="connsiteY11" fmla="*/ 119925 h 2226584"/>
              <a:gd name="connsiteX12" fmla="*/ 0 w 714157"/>
              <a:gd name="connsiteY12" fmla="*/ 259931 h 2226584"/>
              <a:gd name="connsiteX13" fmla="*/ 182880 w 714157"/>
              <a:gd name="connsiteY13" fmla="*/ 193369 h 2226584"/>
              <a:gd name="connsiteX14" fmla="*/ 182880 w 714157"/>
              <a:gd name="connsiteY14" fmla="*/ 766913 h 2226584"/>
              <a:gd name="connsiteX15" fmla="*/ 0 w 714157"/>
              <a:gd name="connsiteY15" fmla="*/ 264454 h 222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4157" h="2226584">
                <a:moveTo>
                  <a:pt x="622717" y="33281"/>
                </a:moveTo>
                <a:lnTo>
                  <a:pt x="714157" y="0"/>
                </a:lnTo>
                <a:lnTo>
                  <a:pt x="714157" y="2226584"/>
                </a:lnTo>
                <a:lnTo>
                  <a:pt x="622717" y="1975355"/>
                </a:lnTo>
                <a:close/>
                <a:moveTo>
                  <a:pt x="329492" y="140006"/>
                </a:moveTo>
                <a:lnTo>
                  <a:pt x="329492" y="1169726"/>
                </a:lnTo>
                <a:lnTo>
                  <a:pt x="238052" y="918496"/>
                </a:lnTo>
                <a:lnTo>
                  <a:pt x="238052" y="173288"/>
                </a:lnTo>
                <a:close/>
                <a:moveTo>
                  <a:pt x="567544" y="53362"/>
                </a:moveTo>
                <a:lnTo>
                  <a:pt x="567544" y="1823768"/>
                </a:lnTo>
                <a:lnTo>
                  <a:pt x="384664" y="1321310"/>
                </a:lnTo>
                <a:lnTo>
                  <a:pt x="384664" y="119925"/>
                </a:lnTo>
                <a:close/>
                <a:moveTo>
                  <a:pt x="0" y="259931"/>
                </a:moveTo>
                <a:lnTo>
                  <a:pt x="182880" y="193369"/>
                </a:lnTo>
                <a:lnTo>
                  <a:pt x="182880" y="766913"/>
                </a:lnTo>
                <a:lnTo>
                  <a:pt x="0" y="264454"/>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2" name="Text Placeholder 9"/>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1153991665"/>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showMasterSp="0" preserve="1" userDrawn="1">
  <p:cSld name="3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grpSp>
        <p:nvGrpSpPr>
          <p:cNvPr id="3" name="Group 2">
            <a:extLst>
              <a:ext uri="{FF2B5EF4-FFF2-40B4-BE49-F238E27FC236}">
                <a16:creationId xmlns:a16="http://schemas.microsoft.com/office/drawing/2014/main" id="{A444163C-3BE8-445F-BF4D-6FF683F7A99F}"/>
              </a:ext>
            </a:extLst>
          </p:cNvPr>
          <p:cNvGrpSpPr/>
          <p:nvPr userDrawn="1"/>
        </p:nvGrpSpPr>
        <p:grpSpPr>
          <a:xfrm>
            <a:off x="0" y="5030641"/>
            <a:ext cx="11784650" cy="1581249"/>
            <a:chOff x="0" y="5030641"/>
            <a:chExt cx="11784650" cy="1581249"/>
          </a:xfrm>
        </p:grpSpPr>
        <p:grpSp>
          <p:nvGrpSpPr>
            <p:cNvPr id="4" name="Group 3">
              <a:extLst>
                <a:ext uri="{FF2B5EF4-FFF2-40B4-BE49-F238E27FC236}">
                  <a16:creationId xmlns:a16="http://schemas.microsoft.com/office/drawing/2014/main" id="{4C382616-4BAD-46F2-A9B1-3719C195BD07}"/>
                </a:ext>
              </a:extLst>
            </p:cNvPr>
            <p:cNvGrpSpPr/>
            <p:nvPr/>
          </p:nvGrpSpPr>
          <p:grpSpPr>
            <a:xfrm>
              <a:off x="10972494" y="5030641"/>
              <a:ext cx="812156" cy="1343445"/>
              <a:chOff x="10042059" y="85076"/>
              <a:chExt cx="1867634" cy="3089387"/>
            </a:xfrm>
          </p:grpSpPr>
          <p:sp>
            <p:nvSpPr>
              <p:cNvPr id="9" name="Freeform: Shape 8">
                <a:extLst>
                  <a:ext uri="{FF2B5EF4-FFF2-40B4-BE49-F238E27FC236}">
                    <a16:creationId xmlns:a16="http://schemas.microsoft.com/office/drawing/2014/main" id="{4F57692B-CB59-4909-9EE5-9842EC389960}"/>
                  </a:ext>
                </a:extLst>
              </p:cNvPr>
              <p:cNvSpPr/>
              <p:nvPr/>
            </p:nvSpPr>
            <p:spPr>
              <a:xfrm rot="16200000" flipH="1">
                <a:off x="9851011" y="276124"/>
                <a:ext cx="2249729" cy="1867634"/>
              </a:xfrm>
              <a:custGeom>
                <a:avLst/>
                <a:gdLst>
                  <a:gd name="connsiteX0" fmla="*/ 2234976 w 2254431"/>
                  <a:gd name="connsiteY0" fmla="*/ 1132618 h 1867634"/>
                  <a:gd name="connsiteX1" fmla="*/ 2236496 w 2254431"/>
                  <a:gd name="connsiteY1" fmla="*/ 1135418 h 1867634"/>
                  <a:gd name="connsiteX2" fmla="*/ 2234976 w 2254431"/>
                  <a:gd name="connsiteY2" fmla="*/ 1140552 h 1867634"/>
                  <a:gd name="connsiteX3" fmla="*/ 2234976 w 2254431"/>
                  <a:gd name="connsiteY3" fmla="*/ 710150 h 1867634"/>
                  <a:gd name="connsiteX4" fmla="*/ 2240336 w 2254431"/>
                  <a:gd name="connsiteY4" fmla="*/ 727150 h 1867634"/>
                  <a:gd name="connsiteX5" fmla="*/ 2234976 w 2254431"/>
                  <a:gd name="connsiteY5" fmla="*/ 737448 h 1867634"/>
                  <a:gd name="connsiteX6" fmla="*/ 1734909 w 2254431"/>
                  <a:gd name="connsiteY6" fmla="*/ 1232300 h 1867634"/>
                  <a:gd name="connsiteX7" fmla="*/ 1781182 w 2254431"/>
                  <a:gd name="connsiteY7" fmla="*/ 1232300 h 1867634"/>
                  <a:gd name="connsiteX8" fmla="*/ 1734909 w 2254431"/>
                  <a:gd name="connsiteY8" fmla="*/ 1237163 h 1867634"/>
                  <a:gd name="connsiteX9" fmla="*/ 1734908 w 2254431"/>
                  <a:gd name="connsiteY9" fmla="*/ 633988 h 1867634"/>
                  <a:gd name="connsiteX10" fmla="*/ 2124749 w 2254431"/>
                  <a:gd name="connsiteY10" fmla="*/ 668096 h 1867634"/>
                  <a:gd name="connsiteX11" fmla="*/ 1734908 w 2254431"/>
                  <a:gd name="connsiteY11" fmla="*/ 668096 h 1867634"/>
                  <a:gd name="connsiteX12" fmla="*/ 0 w 2254431"/>
                  <a:gd name="connsiteY12" fmla="*/ 933818 h 1867634"/>
                  <a:gd name="connsiteX13" fmla="*/ 273507 w 2254431"/>
                  <a:gd name="connsiteY13" fmla="*/ 1594126 h 1867634"/>
                  <a:gd name="connsiteX14" fmla="*/ 1594123 w 2254431"/>
                  <a:gd name="connsiteY14" fmla="*/ 1594126 h 1867634"/>
                  <a:gd name="connsiteX15" fmla="*/ 1818102 w 2254431"/>
                  <a:gd name="connsiteY15" fmla="*/ 1370146 h 1867634"/>
                  <a:gd name="connsiteX16" fmla="*/ 2067929 w 2254431"/>
                  <a:gd name="connsiteY16" fmla="*/ 1370150 h 1867634"/>
                  <a:gd name="connsiteX17" fmla="*/ 2249729 w 2254431"/>
                  <a:gd name="connsiteY17" fmla="*/ 1188348 h 1867634"/>
                  <a:gd name="connsiteX18" fmla="*/ 2249729 w 2254431"/>
                  <a:gd name="connsiteY18" fmla="*/ 938520 h 1867634"/>
                  <a:gd name="connsiteX19" fmla="*/ 2254431 w 2254431"/>
                  <a:gd name="connsiteY19" fmla="*/ 933818 h 1867634"/>
                  <a:gd name="connsiteX20" fmla="*/ 2249729 w 2254431"/>
                  <a:gd name="connsiteY20" fmla="*/ 929116 h 1867634"/>
                  <a:gd name="connsiteX21" fmla="*/ 2249729 w 2254431"/>
                  <a:gd name="connsiteY21" fmla="*/ 679292 h 1867634"/>
                  <a:gd name="connsiteX22" fmla="*/ 2067926 w 2254431"/>
                  <a:gd name="connsiteY22" fmla="*/ 497490 h 1867634"/>
                  <a:gd name="connsiteX23" fmla="*/ 1818099 w 2254431"/>
                  <a:gd name="connsiteY23" fmla="*/ 497490 h 1867634"/>
                  <a:gd name="connsiteX24" fmla="*/ 1594123 w 2254431"/>
                  <a:gd name="connsiteY24" fmla="*/ 273510 h 1867634"/>
                  <a:gd name="connsiteX25" fmla="*/ 273507 w 2254431"/>
                  <a:gd name="connsiteY25" fmla="*/ 273510 h 1867634"/>
                  <a:gd name="connsiteX26" fmla="*/ 0 w 2254431"/>
                  <a:gd name="connsiteY26" fmla="*/ 933818 h 1867634"/>
                  <a:gd name="connsiteX0" fmla="*/ 2234976 w 2254431"/>
                  <a:gd name="connsiteY0" fmla="*/ 1132618 h 1867634"/>
                  <a:gd name="connsiteX1" fmla="*/ 2236496 w 2254431"/>
                  <a:gd name="connsiteY1" fmla="*/ 1135418 h 1867634"/>
                  <a:gd name="connsiteX2" fmla="*/ 2234976 w 2254431"/>
                  <a:gd name="connsiteY2" fmla="*/ 1140552 h 1867634"/>
                  <a:gd name="connsiteX3" fmla="*/ 2234976 w 2254431"/>
                  <a:gd name="connsiteY3" fmla="*/ 1132618 h 1867634"/>
                  <a:gd name="connsiteX4" fmla="*/ 2234976 w 2254431"/>
                  <a:gd name="connsiteY4" fmla="*/ 710150 h 1867634"/>
                  <a:gd name="connsiteX5" fmla="*/ 2240336 w 2254431"/>
                  <a:gd name="connsiteY5" fmla="*/ 727150 h 1867634"/>
                  <a:gd name="connsiteX6" fmla="*/ 2234976 w 2254431"/>
                  <a:gd name="connsiteY6" fmla="*/ 737448 h 1867634"/>
                  <a:gd name="connsiteX7" fmla="*/ 2234976 w 2254431"/>
                  <a:gd name="connsiteY7" fmla="*/ 710150 h 1867634"/>
                  <a:gd name="connsiteX8" fmla="*/ 1734909 w 2254431"/>
                  <a:gd name="connsiteY8" fmla="*/ 1232300 h 1867634"/>
                  <a:gd name="connsiteX9" fmla="*/ 1781182 w 2254431"/>
                  <a:gd name="connsiteY9" fmla="*/ 1232300 h 1867634"/>
                  <a:gd name="connsiteX10" fmla="*/ 1734909 w 2254431"/>
                  <a:gd name="connsiteY10" fmla="*/ 1237163 h 1867634"/>
                  <a:gd name="connsiteX11" fmla="*/ 1734909 w 2254431"/>
                  <a:gd name="connsiteY11" fmla="*/ 1232300 h 1867634"/>
                  <a:gd name="connsiteX12" fmla="*/ 1734908 w 2254431"/>
                  <a:gd name="connsiteY12" fmla="*/ 668096 h 1867634"/>
                  <a:gd name="connsiteX13" fmla="*/ 2124749 w 2254431"/>
                  <a:gd name="connsiteY13" fmla="*/ 668096 h 1867634"/>
                  <a:gd name="connsiteX14" fmla="*/ 1734908 w 2254431"/>
                  <a:gd name="connsiteY14" fmla="*/ 668096 h 1867634"/>
                  <a:gd name="connsiteX15" fmla="*/ 0 w 2254431"/>
                  <a:gd name="connsiteY15" fmla="*/ 933818 h 1867634"/>
                  <a:gd name="connsiteX16" fmla="*/ 273507 w 2254431"/>
                  <a:gd name="connsiteY16" fmla="*/ 1594126 h 1867634"/>
                  <a:gd name="connsiteX17" fmla="*/ 1594123 w 2254431"/>
                  <a:gd name="connsiteY17" fmla="*/ 1594126 h 1867634"/>
                  <a:gd name="connsiteX18" fmla="*/ 1818102 w 2254431"/>
                  <a:gd name="connsiteY18" fmla="*/ 1370146 h 1867634"/>
                  <a:gd name="connsiteX19" fmla="*/ 2067929 w 2254431"/>
                  <a:gd name="connsiteY19" fmla="*/ 1370150 h 1867634"/>
                  <a:gd name="connsiteX20" fmla="*/ 2249729 w 2254431"/>
                  <a:gd name="connsiteY20" fmla="*/ 1188348 h 1867634"/>
                  <a:gd name="connsiteX21" fmla="*/ 2249729 w 2254431"/>
                  <a:gd name="connsiteY21" fmla="*/ 938520 h 1867634"/>
                  <a:gd name="connsiteX22" fmla="*/ 2254431 w 2254431"/>
                  <a:gd name="connsiteY22" fmla="*/ 933818 h 1867634"/>
                  <a:gd name="connsiteX23" fmla="*/ 2249729 w 2254431"/>
                  <a:gd name="connsiteY23" fmla="*/ 929116 h 1867634"/>
                  <a:gd name="connsiteX24" fmla="*/ 2249729 w 2254431"/>
                  <a:gd name="connsiteY24" fmla="*/ 679292 h 1867634"/>
                  <a:gd name="connsiteX25" fmla="*/ 2067926 w 2254431"/>
                  <a:gd name="connsiteY25" fmla="*/ 497490 h 1867634"/>
                  <a:gd name="connsiteX26" fmla="*/ 1818099 w 2254431"/>
                  <a:gd name="connsiteY26" fmla="*/ 497490 h 1867634"/>
                  <a:gd name="connsiteX27" fmla="*/ 1594123 w 2254431"/>
                  <a:gd name="connsiteY27" fmla="*/ 273510 h 1867634"/>
                  <a:gd name="connsiteX28" fmla="*/ 273507 w 2254431"/>
                  <a:gd name="connsiteY28" fmla="*/ 273510 h 1867634"/>
                  <a:gd name="connsiteX29" fmla="*/ 0 w 2254431"/>
                  <a:gd name="connsiteY29" fmla="*/ 933818 h 1867634"/>
                  <a:gd name="connsiteX0" fmla="*/ 2234976 w 2254431"/>
                  <a:gd name="connsiteY0" fmla="*/ 1132618 h 1867634"/>
                  <a:gd name="connsiteX1" fmla="*/ 2236496 w 2254431"/>
                  <a:gd name="connsiteY1" fmla="*/ 1135418 h 1867634"/>
                  <a:gd name="connsiteX2" fmla="*/ 2234976 w 2254431"/>
                  <a:gd name="connsiteY2" fmla="*/ 1140552 h 1867634"/>
                  <a:gd name="connsiteX3" fmla="*/ 2234976 w 2254431"/>
                  <a:gd name="connsiteY3" fmla="*/ 1132618 h 1867634"/>
                  <a:gd name="connsiteX4" fmla="*/ 2234976 w 2254431"/>
                  <a:gd name="connsiteY4" fmla="*/ 710150 h 1867634"/>
                  <a:gd name="connsiteX5" fmla="*/ 2240336 w 2254431"/>
                  <a:gd name="connsiteY5" fmla="*/ 727150 h 1867634"/>
                  <a:gd name="connsiteX6" fmla="*/ 2234976 w 2254431"/>
                  <a:gd name="connsiteY6" fmla="*/ 737448 h 1867634"/>
                  <a:gd name="connsiteX7" fmla="*/ 2234976 w 2254431"/>
                  <a:gd name="connsiteY7" fmla="*/ 710150 h 1867634"/>
                  <a:gd name="connsiteX8" fmla="*/ 1734909 w 2254431"/>
                  <a:gd name="connsiteY8" fmla="*/ 1232300 h 1867634"/>
                  <a:gd name="connsiteX9" fmla="*/ 1781182 w 2254431"/>
                  <a:gd name="connsiteY9" fmla="*/ 1232300 h 1867634"/>
                  <a:gd name="connsiteX10" fmla="*/ 1734909 w 2254431"/>
                  <a:gd name="connsiteY10" fmla="*/ 1237163 h 1867634"/>
                  <a:gd name="connsiteX11" fmla="*/ 1734909 w 2254431"/>
                  <a:gd name="connsiteY11" fmla="*/ 1232300 h 1867634"/>
                  <a:gd name="connsiteX12" fmla="*/ 0 w 2254431"/>
                  <a:gd name="connsiteY12" fmla="*/ 933818 h 1867634"/>
                  <a:gd name="connsiteX13" fmla="*/ 273507 w 2254431"/>
                  <a:gd name="connsiteY13" fmla="*/ 1594126 h 1867634"/>
                  <a:gd name="connsiteX14" fmla="*/ 1594123 w 2254431"/>
                  <a:gd name="connsiteY14" fmla="*/ 1594126 h 1867634"/>
                  <a:gd name="connsiteX15" fmla="*/ 1818102 w 2254431"/>
                  <a:gd name="connsiteY15" fmla="*/ 1370146 h 1867634"/>
                  <a:gd name="connsiteX16" fmla="*/ 2067929 w 2254431"/>
                  <a:gd name="connsiteY16" fmla="*/ 1370150 h 1867634"/>
                  <a:gd name="connsiteX17" fmla="*/ 2249729 w 2254431"/>
                  <a:gd name="connsiteY17" fmla="*/ 1188348 h 1867634"/>
                  <a:gd name="connsiteX18" fmla="*/ 2249729 w 2254431"/>
                  <a:gd name="connsiteY18" fmla="*/ 938520 h 1867634"/>
                  <a:gd name="connsiteX19" fmla="*/ 2254431 w 2254431"/>
                  <a:gd name="connsiteY19" fmla="*/ 933818 h 1867634"/>
                  <a:gd name="connsiteX20" fmla="*/ 2249729 w 2254431"/>
                  <a:gd name="connsiteY20" fmla="*/ 929116 h 1867634"/>
                  <a:gd name="connsiteX21" fmla="*/ 2249729 w 2254431"/>
                  <a:gd name="connsiteY21" fmla="*/ 679292 h 1867634"/>
                  <a:gd name="connsiteX22" fmla="*/ 2067926 w 2254431"/>
                  <a:gd name="connsiteY22" fmla="*/ 497490 h 1867634"/>
                  <a:gd name="connsiteX23" fmla="*/ 1818099 w 2254431"/>
                  <a:gd name="connsiteY23" fmla="*/ 497490 h 1867634"/>
                  <a:gd name="connsiteX24" fmla="*/ 1594123 w 2254431"/>
                  <a:gd name="connsiteY24" fmla="*/ 273510 h 1867634"/>
                  <a:gd name="connsiteX25" fmla="*/ 273507 w 2254431"/>
                  <a:gd name="connsiteY25" fmla="*/ 273510 h 1867634"/>
                  <a:gd name="connsiteX26" fmla="*/ 0 w 2254431"/>
                  <a:gd name="connsiteY26" fmla="*/ 933818 h 1867634"/>
                  <a:gd name="connsiteX0" fmla="*/ 2234976 w 2254431"/>
                  <a:gd name="connsiteY0" fmla="*/ 1132618 h 1867634"/>
                  <a:gd name="connsiteX1" fmla="*/ 2236496 w 2254431"/>
                  <a:gd name="connsiteY1" fmla="*/ 1135418 h 1867634"/>
                  <a:gd name="connsiteX2" fmla="*/ 2234976 w 2254431"/>
                  <a:gd name="connsiteY2" fmla="*/ 1140552 h 1867634"/>
                  <a:gd name="connsiteX3" fmla="*/ 2234976 w 2254431"/>
                  <a:gd name="connsiteY3" fmla="*/ 1132618 h 1867634"/>
                  <a:gd name="connsiteX4" fmla="*/ 2234976 w 2254431"/>
                  <a:gd name="connsiteY4" fmla="*/ 710150 h 1867634"/>
                  <a:gd name="connsiteX5" fmla="*/ 2240336 w 2254431"/>
                  <a:gd name="connsiteY5" fmla="*/ 727150 h 1867634"/>
                  <a:gd name="connsiteX6" fmla="*/ 2234976 w 2254431"/>
                  <a:gd name="connsiteY6" fmla="*/ 737448 h 1867634"/>
                  <a:gd name="connsiteX7" fmla="*/ 2234976 w 2254431"/>
                  <a:gd name="connsiteY7" fmla="*/ 710150 h 1867634"/>
                  <a:gd name="connsiteX8" fmla="*/ 1734909 w 2254431"/>
                  <a:gd name="connsiteY8" fmla="*/ 1237163 h 1867634"/>
                  <a:gd name="connsiteX9" fmla="*/ 1781182 w 2254431"/>
                  <a:gd name="connsiteY9" fmla="*/ 1232300 h 1867634"/>
                  <a:gd name="connsiteX10" fmla="*/ 1734909 w 2254431"/>
                  <a:gd name="connsiteY10" fmla="*/ 1237163 h 1867634"/>
                  <a:gd name="connsiteX11" fmla="*/ 0 w 2254431"/>
                  <a:gd name="connsiteY11" fmla="*/ 933818 h 1867634"/>
                  <a:gd name="connsiteX12" fmla="*/ 273507 w 2254431"/>
                  <a:gd name="connsiteY12" fmla="*/ 1594126 h 1867634"/>
                  <a:gd name="connsiteX13" fmla="*/ 1594123 w 2254431"/>
                  <a:gd name="connsiteY13" fmla="*/ 1594126 h 1867634"/>
                  <a:gd name="connsiteX14" fmla="*/ 1818102 w 2254431"/>
                  <a:gd name="connsiteY14" fmla="*/ 1370146 h 1867634"/>
                  <a:gd name="connsiteX15" fmla="*/ 2067929 w 2254431"/>
                  <a:gd name="connsiteY15" fmla="*/ 1370150 h 1867634"/>
                  <a:gd name="connsiteX16" fmla="*/ 2249729 w 2254431"/>
                  <a:gd name="connsiteY16" fmla="*/ 1188348 h 1867634"/>
                  <a:gd name="connsiteX17" fmla="*/ 2249729 w 2254431"/>
                  <a:gd name="connsiteY17" fmla="*/ 938520 h 1867634"/>
                  <a:gd name="connsiteX18" fmla="*/ 2254431 w 2254431"/>
                  <a:gd name="connsiteY18" fmla="*/ 933818 h 1867634"/>
                  <a:gd name="connsiteX19" fmla="*/ 2249729 w 2254431"/>
                  <a:gd name="connsiteY19" fmla="*/ 929116 h 1867634"/>
                  <a:gd name="connsiteX20" fmla="*/ 2249729 w 2254431"/>
                  <a:gd name="connsiteY20" fmla="*/ 679292 h 1867634"/>
                  <a:gd name="connsiteX21" fmla="*/ 2067926 w 2254431"/>
                  <a:gd name="connsiteY21" fmla="*/ 497490 h 1867634"/>
                  <a:gd name="connsiteX22" fmla="*/ 1818099 w 2254431"/>
                  <a:gd name="connsiteY22" fmla="*/ 497490 h 1867634"/>
                  <a:gd name="connsiteX23" fmla="*/ 1594123 w 2254431"/>
                  <a:gd name="connsiteY23" fmla="*/ 273510 h 1867634"/>
                  <a:gd name="connsiteX24" fmla="*/ 273507 w 2254431"/>
                  <a:gd name="connsiteY24" fmla="*/ 273510 h 1867634"/>
                  <a:gd name="connsiteX25" fmla="*/ 0 w 2254431"/>
                  <a:gd name="connsiteY25" fmla="*/ 933818 h 1867634"/>
                  <a:gd name="connsiteX0" fmla="*/ 2234976 w 2254431"/>
                  <a:gd name="connsiteY0" fmla="*/ 1132618 h 1867634"/>
                  <a:gd name="connsiteX1" fmla="*/ 2236496 w 2254431"/>
                  <a:gd name="connsiteY1" fmla="*/ 1135418 h 1867634"/>
                  <a:gd name="connsiteX2" fmla="*/ 2234976 w 2254431"/>
                  <a:gd name="connsiteY2" fmla="*/ 1140552 h 1867634"/>
                  <a:gd name="connsiteX3" fmla="*/ 2234976 w 2254431"/>
                  <a:gd name="connsiteY3" fmla="*/ 1132618 h 1867634"/>
                  <a:gd name="connsiteX4" fmla="*/ 2234976 w 2254431"/>
                  <a:gd name="connsiteY4" fmla="*/ 710150 h 1867634"/>
                  <a:gd name="connsiteX5" fmla="*/ 2240336 w 2254431"/>
                  <a:gd name="connsiteY5" fmla="*/ 727150 h 1867634"/>
                  <a:gd name="connsiteX6" fmla="*/ 2234976 w 2254431"/>
                  <a:gd name="connsiteY6" fmla="*/ 737448 h 1867634"/>
                  <a:gd name="connsiteX7" fmla="*/ 2234976 w 2254431"/>
                  <a:gd name="connsiteY7" fmla="*/ 710150 h 1867634"/>
                  <a:gd name="connsiteX8" fmla="*/ 0 w 2254431"/>
                  <a:gd name="connsiteY8" fmla="*/ 933818 h 1867634"/>
                  <a:gd name="connsiteX9" fmla="*/ 273507 w 2254431"/>
                  <a:gd name="connsiteY9" fmla="*/ 1594126 h 1867634"/>
                  <a:gd name="connsiteX10" fmla="*/ 1594123 w 2254431"/>
                  <a:gd name="connsiteY10" fmla="*/ 1594126 h 1867634"/>
                  <a:gd name="connsiteX11" fmla="*/ 1818102 w 2254431"/>
                  <a:gd name="connsiteY11" fmla="*/ 1370146 h 1867634"/>
                  <a:gd name="connsiteX12" fmla="*/ 2067929 w 2254431"/>
                  <a:gd name="connsiteY12" fmla="*/ 1370150 h 1867634"/>
                  <a:gd name="connsiteX13" fmla="*/ 2249729 w 2254431"/>
                  <a:gd name="connsiteY13" fmla="*/ 1188348 h 1867634"/>
                  <a:gd name="connsiteX14" fmla="*/ 2249729 w 2254431"/>
                  <a:gd name="connsiteY14" fmla="*/ 938520 h 1867634"/>
                  <a:gd name="connsiteX15" fmla="*/ 2254431 w 2254431"/>
                  <a:gd name="connsiteY15" fmla="*/ 933818 h 1867634"/>
                  <a:gd name="connsiteX16" fmla="*/ 2249729 w 2254431"/>
                  <a:gd name="connsiteY16" fmla="*/ 929116 h 1867634"/>
                  <a:gd name="connsiteX17" fmla="*/ 2249729 w 2254431"/>
                  <a:gd name="connsiteY17" fmla="*/ 679292 h 1867634"/>
                  <a:gd name="connsiteX18" fmla="*/ 2067926 w 2254431"/>
                  <a:gd name="connsiteY18" fmla="*/ 497490 h 1867634"/>
                  <a:gd name="connsiteX19" fmla="*/ 1818099 w 2254431"/>
                  <a:gd name="connsiteY19" fmla="*/ 497490 h 1867634"/>
                  <a:gd name="connsiteX20" fmla="*/ 1594123 w 2254431"/>
                  <a:gd name="connsiteY20" fmla="*/ 273510 h 1867634"/>
                  <a:gd name="connsiteX21" fmla="*/ 273507 w 2254431"/>
                  <a:gd name="connsiteY21" fmla="*/ 273510 h 1867634"/>
                  <a:gd name="connsiteX22" fmla="*/ 0 w 2254431"/>
                  <a:gd name="connsiteY22" fmla="*/ 933818 h 1867634"/>
                  <a:gd name="connsiteX0" fmla="*/ 2234976 w 2254431"/>
                  <a:gd name="connsiteY0" fmla="*/ 1140552 h 1867634"/>
                  <a:gd name="connsiteX1" fmla="*/ 2236496 w 2254431"/>
                  <a:gd name="connsiteY1" fmla="*/ 1135418 h 1867634"/>
                  <a:gd name="connsiteX2" fmla="*/ 2234976 w 2254431"/>
                  <a:gd name="connsiteY2" fmla="*/ 1140552 h 1867634"/>
                  <a:gd name="connsiteX3" fmla="*/ 2234976 w 2254431"/>
                  <a:gd name="connsiteY3" fmla="*/ 710150 h 1867634"/>
                  <a:gd name="connsiteX4" fmla="*/ 2240336 w 2254431"/>
                  <a:gd name="connsiteY4" fmla="*/ 727150 h 1867634"/>
                  <a:gd name="connsiteX5" fmla="*/ 2234976 w 2254431"/>
                  <a:gd name="connsiteY5" fmla="*/ 737448 h 1867634"/>
                  <a:gd name="connsiteX6" fmla="*/ 2234976 w 2254431"/>
                  <a:gd name="connsiteY6" fmla="*/ 710150 h 1867634"/>
                  <a:gd name="connsiteX7" fmla="*/ 0 w 2254431"/>
                  <a:gd name="connsiteY7" fmla="*/ 933818 h 1867634"/>
                  <a:gd name="connsiteX8" fmla="*/ 273507 w 2254431"/>
                  <a:gd name="connsiteY8" fmla="*/ 1594126 h 1867634"/>
                  <a:gd name="connsiteX9" fmla="*/ 1594123 w 2254431"/>
                  <a:gd name="connsiteY9" fmla="*/ 1594126 h 1867634"/>
                  <a:gd name="connsiteX10" fmla="*/ 1818102 w 2254431"/>
                  <a:gd name="connsiteY10" fmla="*/ 1370146 h 1867634"/>
                  <a:gd name="connsiteX11" fmla="*/ 2067929 w 2254431"/>
                  <a:gd name="connsiteY11" fmla="*/ 1370150 h 1867634"/>
                  <a:gd name="connsiteX12" fmla="*/ 2249729 w 2254431"/>
                  <a:gd name="connsiteY12" fmla="*/ 1188348 h 1867634"/>
                  <a:gd name="connsiteX13" fmla="*/ 2249729 w 2254431"/>
                  <a:gd name="connsiteY13" fmla="*/ 938520 h 1867634"/>
                  <a:gd name="connsiteX14" fmla="*/ 2254431 w 2254431"/>
                  <a:gd name="connsiteY14" fmla="*/ 933818 h 1867634"/>
                  <a:gd name="connsiteX15" fmla="*/ 2249729 w 2254431"/>
                  <a:gd name="connsiteY15" fmla="*/ 929116 h 1867634"/>
                  <a:gd name="connsiteX16" fmla="*/ 2249729 w 2254431"/>
                  <a:gd name="connsiteY16" fmla="*/ 679292 h 1867634"/>
                  <a:gd name="connsiteX17" fmla="*/ 2067926 w 2254431"/>
                  <a:gd name="connsiteY17" fmla="*/ 497490 h 1867634"/>
                  <a:gd name="connsiteX18" fmla="*/ 1818099 w 2254431"/>
                  <a:gd name="connsiteY18" fmla="*/ 497490 h 1867634"/>
                  <a:gd name="connsiteX19" fmla="*/ 1594123 w 2254431"/>
                  <a:gd name="connsiteY19" fmla="*/ 273510 h 1867634"/>
                  <a:gd name="connsiteX20" fmla="*/ 273507 w 2254431"/>
                  <a:gd name="connsiteY20" fmla="*/ 273510 h 1867634"/>
                  <a:gd name="connsiteX21" fmla="*/ 0 w 2254431"/>
                  <a:gd name="connsiteY21" fmla="*/ 933818 h 1867634"/>
                  <a:gd name="connsiteX0" fmla="*/ 2234976 w 2254431"/>
                  <a:gd name="connsiteY0" fmla="*/ 710150 h 1867634"/>
                  <a:gd name="connsiteX1" fmla="*/ 2240336 w 2254431"/>
                  <a:gd name="connsiteY1" fmla="*/ 727150 h 1867634"/>
                  <a:gd name="connsiteX2" fmla="*/ 2234976 w 2254431"/>
                  <a:gd name="connsiteY2" fmla="*/ 737448 h 1867634"/>
                  <a:gd name="connsiteX3" fmla="*/ 2234976 w 2254431"/>
                  <a:gd name="connsiteY3" fmla="*/ 710150 h 1867634"/>
                  <a:gd name="connsiteX4" fmla="*/ 0 w 2254431"/>
                  <a:gd name="connsiteY4" fmla="*/ 933818 h 1867634"/>
                  <a:gd name="connsiteX5" fmla="*/ 273507 w 2254431"/>
                  <a:gd name="connsiteY5" fmla="*/ 1594126 h 1867634"/>
                  <a:gd name="connsiteX6" fmla="*/ 1594123 w 2254431"/>
                  <a:gd name="connsiteY6" fmla="*/ 1594126 h 1867634"/>
                  <a:gd name="connsiteX7" fmla="*/ 1818102 w 2254431"/>
                  <a:gd name="connsiteY7" fmla="*/ 1370146 h 1867634"/>
                  <a:gd name="connsiteX8" fmla="*/ 2067929 w 2254431"/>
                  <a:gd name="connsiteY8" fmla="*/ 1370150 h 1867634"/>
                  <a:gd name="connsiteX9" fmla="*/ 2249729 w 2254431"/>
                  <a:gd name="connsiteY9" fmla="*/ 1188348 h 1867634"/>
                  <a:gd name="connsiteX10" fmla="*/ 2249729 w 2254431"/>
                  <a:gd name="connsiteY10" fmla="*/ 938520 h 1867634"/>
                  <a:gd name="connsiteX11" fmla="*/ 2254431 w 2254431"/>
                  <a:gd name="connsiteY11" fmla="*/ 933818 h 1867634"/>
                  <a:gd name="connsiteX12" fmla="*/ 2249729 w 2254431"/>
                  <a:gd name="connsiteY12" fmla="*/ 929116 h 1867634"/>
                  <a:gd name="connsiteX13" fmla="*/ 2249729 w 2254431"/>
                  <a:gd name="connsiteY13" fmla="*/ 679292 h 1867634"/>
                  <a:gd name="connsiteX14" fmla="*/ 2067926 w 2254431"/>
                  <a:gd name="connsiteY14" fmla="*/ 497490 h 1867634"/>
                  <a:gd name="connsiteX15" fmla="*/ 1818099 w 2254431"/>
                  <a:gd name="connsiteY15" fmla="*/ 497490 h 1867634"/>
                  <a:gd name="connsiteX16" fmla="*/ 1594123 w 2254431"/>
                  <a:gd name="connsiteY16" fmla="*/ 273510 h 1867634"/>
                  <a:gd name="connsiteX17" fmla="*/ 273507 w 2254431"/>
                  <a:gd name="connsiteY17" fmla="*/ 273510 h 1867634"/>
                  <a:gd name="connsiteX18" fmla="*/ 0 w 2254431"/>
                  <a:gd name="connsiteY18" fmla="*/ 933818 h 1867634"/>
                  <a:gd name="connsiteX0" fmla="*/ 2234976 w 2254431"/>
                  <a:gd name="connsiteY0" fmla="*/ 737448 h 1867634"/>
                  <a:gd name="connsiteX1" fmla="*/ 2240336 w 2254431"/>
                  <a:gd name="connsiteY1" fmla="*/ 727150 h 1867634"/>
                  <a:gd name="connsiteX2" fmla="*/ 2234976 w 2254431"/>
                  <a:gd name="connsiteY2" fmla="*/ 737448 h 1867634"/>
                  <a:gd name="connsiteX3" fmla="*/ 0 w 2254431"/>
                  <a:gd name="connsiteY3" fmla="*/ 933818 h 1867634"/>
                  <a:gd name="connsiteX4" fmla="*/ 273507 w 2254431"/>
                  <a:gd name="connsiteY4" fmla="*/ 1594126 h 1867634"/>
                  <a:gd name="connsiteX5" fmla="*/ 1594123 w 2254431"/>
                  <a:gd name="connsiteY5" fmla="*/ 1594126 h 1867634"/>
                  <a:gd name="connsiteX6" fmla="*/ 1818102 w 2254431"/>
                  <a:gd name="connsiteY6" fmla="*/ 1370146 h 1867634"/>
                  <a:gd name="connsiteX7" fmla="*/ 2067929 w 2254431"/>
                  <a:gd name="connsiteY7" fmla="*/ 1370150 h 1867634"/>
                  <a:gd name="connsiteX8" fmla="*/ 2249729 w 2254431"/>
                  <a:gd name="connsiteY8" fmla="*/ 1188348 h 1867634"/>
                  <a:gd name="connsiteX9" fmla="*/ 2249729 w 2254431"/>
                  <a:gd name="connsiteY9" fmla="*/ 938520 h 1867634"/>
                  <a:gd name="connsiteX10" fmla="*/ 2254431 w 2254431"/>
                  <a:gd name="connsiteY10" fmla="*/ 933818 h 1867634"/>
                  <a:gd name="connsiteX11" fmla="*/ 2249729 w 2254431"/>
                  <a:gd name="connsiteY11" fmla="*/ 929116 h 1867634"/>
                  <a:gd name="connsiteX12" fmla="*/ 2249729 w 2254431"/>
                  <a:gd name="connsiteY12" fmla="*/ 679292 h 1867634"/>
                  <a:gd name="connsiteX13" fmla="*/ 2067926 w 2254431"/>
                  <a:gd name="connsiteY13" fmla="*/ 497490 h 1867634"/>
                  <a:gd name="connsiteX14" fmla="*/ 1818099 w 2254431"/>
                  <a:gd name="connsiteY14" fmla="*/ 497490 h 1867634"/>
                  <a:gd name="connsiteX15" fmla="*/ 1594123 w 2254431"/>
                  <a:gd name="connsiteY15" fmla="*/ 273510 h 1867634"/>
                  <a:gd name="connsiteX16" fmla="*/ 273507 w 2254431"/>
                  <a:gd name="connsiteY16" fmla="*/ 273510 h 1867634"/>
                  <a:gd name="connsiteX17" fmla="*/ 0 w 2254431"/>
                  <a:gd name="connsiteY17" fmla="*/ 933818 h 1867634"/>
                  <a:gd name="connsiteX0" fmla="*/ 0 w 2254431"/>
                  <a:gd name="connsiteY0" fmla="*/ 933818 h 1867634"/>
                  <a:gd name="connsiteX1" fmla="*/ 273507 w 2254431"/>
                  <a:gd name="connsiteY1" fmla="*/ 1594126 h 1867634"/>
                  <a:gd name="connsiteX2" fmla="*/ 1594123 w 2254431"/>
                  <a:gd name="connsiteY2" fmla="*/ 1594126 h 1867634"/>
                  <a:gd name="connsiteX3" fmla="*/ 1818102 w 2254431"/>
                  <a:gd name="connsiteY3" fmla="*/ 1370146 h 1867634"/>
                  <a:gd name="connsiteX4" fmla="*/ 2067929 w 2254431"/>
                  <a:gd name="connsiteY4" fmla="*/ 1370150 h 1867634"/>
                  <a:gd name="connsiteX5" fmla="*/ 2249729 w 2254431"/>
                  <a:gd name="connsiteY5" fmla="*/ 1188348 h 1867634"/>
                  <a:gd name="connsiteX6" fmla="*/ 2249729 w 2254431"/>
                  <a:gd name="connsiteY6" fmla="*/ 938520 h 1867634"/>
                  <a:gd name="connsiteX7" fmla="*/ 2254431 w 2254431"/>
                  <a:gd name="connsiteY7" fmla="*/ 933818 h 1867634"/>
                  <a:gd name="connsiteX8" fmla="*/ 2249729 w 2254431"/>
                  <a:gd name="connsiteY8" fmla="*/ 929116 h 1867634"/>
                  <a:gd name="connsiteX9" fmla="*/ 2249729 w 2254431"/>
                  <a:gd name="connsiteY9" fmla="*/ 679292 h 1867634"/>
                  <a:gd name="connsiteX10" fmla="*/ 2067926 w 2254431"/>
                  <a:gd name="connsiteY10" fmla="*/ 497490 h 1867634"/>
                  <a:gd name="connsiteX11" fmla="*/ 1818099 w 2254431"/>
                  <a:gd name="connsiteY11" fmla="*/ 497490 h 1867634"/>
                  <a:gd name="connsiteX12" fmla="*/ 1594123 w 2254431"/>
                  <a:gd name="connsiteY12" fmla="*/ 273510 h 1867634"/>
                  <a:gd name="connsiteX13" fmla="*/ 273507 w 2254431"/>
                  <a:gd name="connsiteY13" fmla="*/ 273510 h 1867634"/>
                  <a:gd name="connsiteX14" fmla="*/ 0 w 2254431"/>
                  <a:gd name="connsiteY14" fmla="*/ 933818 h 1867634"/>
                  <a:gd name="connsiteX0" fmla="*/ 0 w 2249729"/>
                  <a:gd name="connsiteY0" fmla="*/ 933818 h 1867634"/>
                  <a:gd name="connsiteX1" fmla="*/ 273507 w 2249729"/>
                  <a:gd name="connsiteY1" fmla="*/ 1594126 h 1867634"/>
                  <a:gd name="connsiteX2" fmla="*/ 1594123 w 2249729"/>
                  <a:gd name="connsiteY2" fmla="*/ 1594126 h 1867634"/>
                  <a:gd name="connsiteX3" fmla="*/ 1818102 w 2249729"/>
                  <a:gd name="connsiteY3" fmla="*/ 1370146 h 1867634"/>
                  <a:gd name="connsiteX4" fmla="*/ 2067929 w 2249729"/>
                  <a:gd name="connsiteY4" fmla="*/ 1370150 h 1867634"/>
                  <a:gd name="connsiteX5" fmla="*/ 2249729 w 2249729"/>
                  <a:gd name="connsiteY5" fmla="*/ 1188348 h 1867634"/>
                  <a:gd name="connsiteX6" fmla="*/ 2249729 w 2249729"/>
                  <a:gd name="connsiteY6" fmla="*/ 938520 h 1867634"/>
                  <a:gd name="connsiteX7" fmla="*/ 2249729 w 2249729"/>
                  <a:gd name="connsiteY7" fmla="*/ 929116 h 1867634"/>
                  <a:gd name="connsiteX8" fmla="*/ 2249729 w 2249729"/>
                  <a:gd name="connsiteY8" fmla="*/ 679292 h 1867634"/>
                  <a:gd name="connsiteX9" fmla="*/ 2067926 w 2249729"/>
                  <a:gd name="connsiteY9" fmla="*/ 497490 h 1867634"/>
                  <a:gd name="connsiteX10" fmla="*/ 1818099 w 2249729"/>
                  <a:gd name="connsiteY10" fmla="*/ 497490 h 1867634"/>
                  <a:gd name="connsiteX11" fmla="*/ 1594123 w 2249729"/>
                  <a:gd name="connsiteY11" fmla="*/ 273510 h 1867634"/>
                  <a:gd name="connsiteX12" fmla="*/ 273507 w 2249729"/>
                  <a:gd name="connsiteY12" fmla="*/ 273510 h 1867634"/>
                  <a:gd name="connsiteX13" fmla="*/ 0 w 2249729"/>
                  <a:gd name="connsiteY13" fmla="*/ 933818 h 1867634"/>
                  <a:gd name="connsiteX0" fmla="*/ 0 w 2249729"/>
                  <a:gd name="connsiteY0" fmla="*/ 933818 h 1867634"/>
                  <a:gd name="connsiteX1" fmla="*/ 273507 w 2249729"/>
                  <a:gd name="connsiteY1" fmla="*/ 1594126 h 1867634"/>
                  <a:gd name="connsiteX2" fmla="*/ 1594123 w 2249729"/>
                  <a:gd name="connsiteY2" fmla="*/ 1594126 h 1867634"/>
                  <a:gd name="connsiteX3" fmla="*/ 1818102 w 2249729"/>
                  <a:gd name="connsiteY3" fmla="*/ 1370146 h 1867634"/>
                  <a:gd name="connsiteX4" fmla="*/ 2067929 w 2249729"/>
                  <a:gd name="connsiteY4" fmla="*/ 1370150 h 1867634"/>
                  <a:gd name="connsiteX5" fmla="*/ 2249729 w 2249729"/>
                  <a:gd name="connsiteY5" fmla="*/ 1188348 h 1867634"/>
                  <a:gd name="connsiteX6" fmla="*/ 2249729 w 2249729"/>
                  <a:gd name="connsiteY6" fmla="*/ 929116 h 1867634"/>
                  <a:gd name="connsiteX7" fmla="*/ 2249729 w 2249729"/>
                  <a:gd name="connsiteY7" fmla="*/ 679292 h 1867634"/>
                  <a:gd name="connsiteX8" fmla="*/ 2067926 w 2249729"/>
                  <a:gd name="connsiteY8" fmla="*/ 497490 h 1867634"/>
                  <a:gd name="connsiteX9" fmla="*/ 1818099 w 2249729"/>
                  <a:gd name="connsiteY9" fmla="*/ 497490 h 1867634"/>
                  <a:gd name="connsiteX10" fmla="*/ 1594123 w 2249729"/>
                  <a:gd name="connsiteY10" fmla="*/ 273510 h 1867634"/>
                  <a:gd name="connsiteX11" fmla="*/ 273507 w 2249729"/>
                  <a:gd name="connsiteY11" fmla="*/ 273510 h 1867634"/>
                  <a:gd name="connsiteX12" fmla="*/ 0 w 2249729"/>
                  <a:gd name="connsiteY12" fmla="*/ 933818 h 1867634"/>
                  <a:gd name="connsiteX0" fmla="*/ 0 w 2249729"/>
                  <a:gd name="connsiteY0" fmla="*/ 933818 h 1867634"/>
                  <a:gd name="connsiteX1" fmla="*/ 273507 w 2249729"/>
                  <a:gd name="connsiteY1" fmla="*/ 1594126 h 1867634"/>
                  <a:gd name="connsiteX2" fmla="*/ 1594123 w 2249729"/>
                  <a:gd name="connsiteY2" fmla="*/ 1594126 h 1867634"/>
                  <a:gd name="connsiteX3" fmla="*/ 1818102 w 2249729"/>
                  <a:gd name="connsiteY3" fmla="*/ 1370146 h 1867634"/>
                  <a:gd name="connsiteX4" fmla="*/ 2067929 w 2249729"/>
                  <a:gd name="connsiteY4" fmla="*/ 1370150 h 1867634"/>
                  <a:gd name="connsiteX5" fmla="*/ 2249729 w 2249729"/>
                  <a:gd name="connsiteY5" fmla="*/ 1188348 h 1867634"/>
                  <a:gd name="connsiteX6" fmla="*/ 2249729 w 2249729"/>
                  <a:gd name="connsiteY6" fmla="*/ 679292 h 1867634"/>
                  <a:gd name="connsiteX7" fmla="*/ 2067926 w 2249729"/>
                  <a:gd name="connsiteY7" fmla="*/ 497490 h 1867634"/>
                  <a:gd name="connsiteX8" fmla="*/ 1818099 w 2249729"/>
                  <a:gd name="connsiteY8" fmla="*/ 497490 h 1867634"/>
                  <a:gd name="connsiteX9" fmla="*/ 1594123 w 2249729"/>
                  <a:gd name="connsiteY9" fmla="*/ 273510 h 1867634"/>
                  <a:gd name="connsiteX10" fmla="*/ 273507 w 2249729"/>
                  <a:gd name="connsiteY10" fmla="*/ 273510 h 1867634"/>
                  <a:gd name="connsiteX11" fmla="*/ 0 w 2249729"/>
                  <a:gd name="connsiteY11" fmla="*/ 933818 h 1867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9729" h="1867634">
                    <a:moveTo>
                      <a:pt x="0" y="933818"/>
                    </a:moveTo>
                    <a:cubicBezTo>
                      <a:pt x="0" y="1172804"/>
                      <a:pt x="91169" y="1411786"/>
                      <a:pt x="273507" y="1594126"/>
                    </a:cubicBezTo>
                    <a:cubicBezTo>
                      <a:pt x="638186" y="1958804"/>
                      <a:pt x="1229447" y="1958804"/>
                      <a:pt x="1594123" y="1594126"/>
                    </a:cubicBezTo>
                    <a:lnTo>
                      <a:pt x="1818102" y="1370146"/>
                    </a:lnTo>
                    <a:lnTo>
                      <a:pt x="2067929" y="1370150"/>
                    </a:lnTo>
                    <a:cubicBezTo>
                      <a:pt x="2168336" y="1370146"/>
                      <a:pt x="2249729" y="1288752"/>
                      <a:pt x="2249729" y="1188348"/>
                    </a:cubicBezTo>
                    <a:lnTo>
                      <a:pt x="2249729" y="679292"/>
                    </a:lnTo>
                    <a:cubicBezTo>
                      <a:pt x="2249729" y="578884"/>
                      <a:pt x="2168334" y="497490"/>
                      <a:pt x="2067926" y="497490"/>
                    </a:cubicBezTo>
                    <a:lnTo>
                      <a:pt x="1818099" y="497490"/>
                    </a:lnTo>
                    <a:lnTo>
                      <a:pt x="1594123" y="273510"/>
                    </a:lnTo>
                    <a:cubicBezTo>
                      <a:pt x="1229444" y="-91169"/>
                      <a:pt x="638186" y="-91169"/>
                      <a:pt x="273507" y="273510"/>
                    </a:cubicBezTo>
                    <a:cubicBezTo>
                      <a:pt x="91169" y="455848"/>
                      <a:pt x="0" y="694834"/>
                      <a:pt x="0" y="933818"/>
                    </a:cubicBezTo>
                    <a:close/>
                  </a:path>
                </a:pathLst>
              </a:custGeom>
              <a:solidFill>
                <a:schemeClr val="bg1"/>
              </a:solidFill>
              <a:ln w="444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marL="0" marR="0" lvl="0" indent="0" algn="ctr" defTabSz="914400" rtl="0" eaLnBrk="1" fontAlgn="auto" latinLnBrk="1"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black"/>
                  </a:solidFill>
                  <a:effectLst/>
                  <a:uLnTx/>
                  <a:uFillTx/>
                  <a:latin typeface="Arial"/>
                  <a:cs typeface="+mn-cs"/>
                </a:endParaRPr>
              </a:p>
            </p:txBody>
          </p:sp>
          <p:sp>
            <p:nvSpPr>
              <p:cNvPr id="10" name="Freeform: Shape 9">
                <a:extLst>
                  <a:ext uri="{FF2B5EF4-FFF2-40B4-BE49-F238E27FC236}">
                    <a16:creationId xmlns:a16="http://schemas.microsoft.com/office/drawing/2014/main" id="{6DBEC21B-8490-4613-893F-081AAB39C3FB}"/>
                  </a:ext>
                </a:extLst>
              </p:cNvPr>
              <p:cNvSpPr/>
              <p:nvPr/>
            </p:nvSpPr>
            <p:spPr>
              <a:xfrm>
                <a:off x="10573107" y="2486534"/>
                <a:ext cx="805533" cy="687929"/>
              </a:xfrm>
              <a:custGeom>
                <a:avLst/>
                <a:gdLst>
                  <a:gd name="connsiteX0" fmla="*/ 184600 w 805532"/>
                  <a:gd name="connsiteY0" fmla="*/ 520107 h 687929"/>
                  <a:gd name="connsiteX1" fmla="*/ 620929 w 805532"/>
                  <a:gd name="connsiteY1" fmla="*/ 520110 h 687929"/>
                  <a:gd name="connsiteX2" fmla="*/ 704838 w 805532"/>
                  <a:gd name="connsiteY2" fmla="*/ 604019 h 687929"/>
                  <a:gd name="connsiteX3" fmla="*/ 620926 w 805532"/>
                  <a:gd name="connsiteY3" fmla="*/ 687929 h 687929"/>
                  <a:gd name="connsiteX4" fmla="*/ 184600 w 805532"/>
                  <a:gd name="connsiteY4" fmla="*/ 687926 h 687929"/>
                  <a:gd name="connsiteX5" fmla="*/ 100691 w 805532"/>
                  <a:gd name="connsiteY5" fmla="*/ 604019 h 687929"/>
                  <a:gd name="connsiteX6" fmla="*/ 184600 w 805532"/>
                  <a:gd name="connsiteY6" fmla="*/ 520107 h 687929"/>
                  <a:gd name="connsiteX7" fmla="*/ 117472 w 805532"/>
                  <a:gd name="connsiteY7" fmla="*/ 260053 h 687929"/>
                  <a:gd name="connsiteX8" fmla="*/ 688057 w 805532"/>
                  <a:gd name="connsiteY8" fmla="*/ 260053 h 687929"/>
                  <a:gd name="connsiteX9" fmla="*/ 771967 w 805532"/>
                  <a:gd name="connsiteY9" fmla="*/ 343963 h 687929"/>
                  <a:gd name="connsiteX10" fmla="*/ 688057 w 805532"/>
                  <a:gd name="connsiteY10" fmla="*/ 427875 h 687929"/>
                  <a:gd name="connsiteX11" fmla="*/ 117472 w 805532"/>
                  <a:gd name="connsiteY11" fmla="*/ 427872 h 687929"/>
                  <a:gd name="connsiteX12" fmla="*/ 33563 w 805532"/>
                  <a:gd name="connsiteY12" fmla="*/ 343963 h 687929"/>
                  <a:gd name="connsiteX13" fmla="*/ 117472 w 805532"/>
                  <a:gd name="connsiteY13" fmla="*/ 260053 h 687929"/>
                  <a:gd name="connsiteX14" fmla="*/ 83910 w 805532"/>
                  <a:gd name="connsiteY14" fmla="*/ 0 h 687929"/>
                  <a:gd name="connsiteX15" fmla="*/ 721623 w 805532"/>
                  <a:gd name="connsiteY15" fmla="*/ 0 h 687929"/>
                  <a:gd name="connsiteX16" fmla="*/ 805532 w 805532"/>
                  <a:gd name="connsiteY16" fmla="*/ 83910 h 687929"/>
                  <a:gd name="connsiteX17" fmla="*/ 805529 w 805532"/>
                  <a:gd name="connsiteY17" fmla="*/ 83910 h 687929"/>
                  <a:gd name="connsiteX18" fmla="*/ 721620 w 805532"/>
                  <a:gd name="connsiteY18" fmla="*/ 167819 h 687929"/>
                  <a:gd name="connsiteX19" fmla="*/ 83910 w 805532"/>
                  <a:gd name="connsiteY19" fmla="*/ 167819 h 687929"/>
                  <a:gd name="connsiteX20" fmla="*/ 0 w 805532"/>
                  <a:gd name="connsiteY20" fmla="*/ 83910 h 687929"/>
                  <a:gd name="connsiteX21" fmla="*/ 83910 w 805532"/>
                  <a:gd name="connsiteY21" fmla="*/ 0 h 687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05532" h="687929">
                    <a:moveTo>
                      <a:pt x="184600" y="520107"/>
                    </a:moveTo>
                    <a:lnTo>
                      <a:pt x="620929" y="520110"/>
                    </a:lnTo>
                    <a:cubicBezTo>
                      <a:pt x="667269" y="520110"/>
                      <a:pt x="704838" y="557676"/>
                      <a:pt x="704838" y="604019"/>
                    </a:cubicBezTo>
                    <a:cubicBezTo>
                      <a:pt x="704838" y="650360"/>
                      <a:pt x="667269" y="687929"/>
                      <a:pt x="620926" y="687929"/>
                    </a:cubicBezTo>
                    <a:lnTo>
                      <a:pt x="184600" y="687926"/>
                    </a:lnTo>
                    <a:cubicBezTo>
                      <a:pt x="138257" y="687926"/>
                      <a:pt x="100691" y="650360"/>
                      <a:pt x="100691" y="604019"/>
                    </a:cubicBezTo>
                    <a:cubicBezTo>
                      <a:pt x="100691" y="557676"/>
                      <a:pt x="138257" y="520107"/>
                      <a:pt x="184600" y="520107"/>
                    </a:cubicBezTo>
                    <a:close/>
                    <a:moveTo>
                      <a:pt x="117472" y="260053"/>
                    </a:moveTo>
                    <a:lnTo>
                      <a:pt x="688057" y="260053"/>
                    </a:lnTo>
                    <a:cubicBezTo>
                      <a:pt x="734401" y="260053"/>
                      <a:pt x="771967" y="297622"/>
                      <a:pt x="771967" y="343963"/>
                    </a:cubicBezTo>
                    <a:cubicBezTo>
                      <a:pt x="771967" y="390306"/>
                      <a:pt x="734398" y="427875"/>
                      <a:pt x="688057" y="427875"/>
                    </a:cubicBezTo>
                    <a:lnTo>
                      <a:pt x="117472" y="427872"/>
                    </a:lnTo>
                    <a:cubicBezTo>
                      <a:pt x="71132" y="427872"/>
                      <a:pt x="33566" y="390306"/>
                      <a:pt x="33563" y="343963"/>
                    </a:cubicBezTo>
                    <a:cubicBezTo>
                      <a:pt x="33566" y="297622"/>
                      <a:pt x="71132" y="260053"/>
                      <a:pt x="117472" y="260053"/>
                    </a:cubicBezTo>
                    <a:close/>
                    <a:moveTo>
                      <a:pt x="83910" y="0"/>
                    </a:moveTo>
                    <a:lnTo>
                      <a:pt x="721623" y="0"/>
                    </a:lnTo>
                    <a:cubicBezTo>
                      <a:pt x="767963" y="0"/>
                      <a:pt x="805532" y="37569"/>
                      <a:pt x="805532" y="83910"/>
                    </a:cubicBezTo>
                    <a:lnTo>
                      <a:pt x="805529" y="83910"/>
                    </a:lnTo>
                    <a:cubicBezTo>
                      <a:pt x="805529" y="130253"/>
                      <a:pt x="767963" y="167819"/>
                      <a:pt x="721620" y="167819"/>
                    </a:cubicBezTo>
                    <a:lnTo>
                      <a:pt x="83910" y="167819"/>
                    </a:lnTo>
                    <a:cubicBezTo>
                      <a:pt x="37569" y="167819"/>
                      <a:pt x="0" y="130253"/>
                      <a:pt x="0" y="83910"/>
                    </a:cubicBezTo>
                    <a:cubicBezTo>
                      <a:pt x="0" y="37566"/>
                      <a:pt x="37569" y="0"/>
                      <a:pt x="83910"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1" name="Freeform: Shape 10">
                <a:extLst>
                  <a:ext uri="{FF2B5EF4-FFF2-40B4-BE49-F238E27FC236}">
                    <a16:creationId xmlns:a16="http://schemas.microsoft.com/office/drawing/2014/main" id="{3C12866D-7C50-423B-97C6-3A44AEC2FF89}"/>
                  </a:ext>
                </a:extLst>
              </p:cNvPr>
              <p:cNvSpPr/>
              <p:nvPr/>
            </p:nvSpPr>
            <p:spPr>
              <a:xfrm>
                <a:off x="10608146" y="1032479"/>
                <a:ext cx="761035" cy="1312187"/>
              </a:xfrm>
              <a:custGeom>
                <a:avLst/>
                <a:gdLst>
                  <a:gd name="connsiteX0" fmla="*/ 1028878 w 3847556"/>
                  <a:gd name="connsiteY0" fmla="*/ 0 h 6633998"/>
                  <a:gd name="connsiteX1" fmla="*/ 1293726 w 3847556"/>
                  <a:gd name="connsiteY1" fmla="*/ 264865 h 6633998"/>
                  <a:gd name="connsiteX2" fmla="*/ 1293726 w 3847556"/>
                  <a:gd name="connsiteY2" fmla="*/ 664770 h 6633998"/>
                  <a:gd name="connsiteX3" fmla="*/ 1656529 w 3847556"/>
                  <a:gd name="connsiteY3" fmla="*/ 664770 h 6633998"/>
                  <a:gd name="connsiteX4" fmla="*/ 1656545 w 3847556"/>
                  <a:gd name="connsiteY4" fmla="*/ 264865 h 6633998"/>
                  <a:gd name="connsiteX5" fmla="*/ 1921394 w 3847556"/>
                  <a:gd name="connsiteY5" fmla="*/ 0 h 6633998"/>
                  <a:gd name="connsiteX6" fmla="*/ 2186253 w 3847556"/>
                  <a:gd name="connsiteY6" fmla="*/ 264865 h 6633998"/>
                  <a:gd name="connsiteX7" fmla="*/ 2186253 w 3847556"/>
                  <a:gd name="connsiteY7" fmla="*/ 664770 h 6633998"/>
                  <a:gd name="connsiteX8" fmla="*/ 2549056 w 3847556"/>
                  <a:gd name="connsiteY8" fmla="*/ 664770 h 6633998"/>
                  <a:gd name="connsiteX9" fmla="*/ 2549056 w 3847556"/>
                  <a:gd name="connsiteY9" fmla="*/ 264865 h 6633998"/>
                  <a:gd name="connsiteX10" fmla="*/ 2813921 w 3847556"/>
                  <a:gd name="connsiteY10" fmla="*/ 0 h 6633998"/>
                  <a:gd name="connsiteX11" fmla="*/ 3078781 w 3847556"/>
                  <a:gd name="connsiteY11" fmla="*/ 264865 h 6633998"/>
                  <a:gd name="connsiteX12" fmla="*/ 3078764 w 3847556"/>
                  <a:gd name="connsiteY12" fmla="*/ 664770 h 6633998"/>
                  <a:gd name="connsiteX13" fmla="*/ 3512447 w 3847556"/>
                  <a:gd name="connsiteY13" fmla="*/ 664770 h 6633998"/>
                  <a:gd name="connsiteX14" fmla="*/ 3520693 w 3847556"/>
                  <a:gd name="connsiteY14" fmla="*/ 668198 h 6633998"/>
                  <a:gd name="connsiteX15" fmla="*/ 3610357 w 3847556"/>
                  <a:gd name="connsiteY15" fmla="*/ 641623 h 6633998"/>
                  <a:gd name="connsiteX16" fmla="*/ 3846084 w 3847556"/>
                  <a:gd name="connsiteY16" fmla="*/ 932715 h 6633998"/>
                  <a:gd name="connsiteX17" fmla="*/ 3273917 w 3847556"/>
                  <a:gd name="connsiteY17" fmla="*/ 6376417 h 6633998"/>
                  <a:gd name="connsiteX18" fmla="*/ 2982826 w 3847556"/>
                  <a:gd name="connsiteY18" fmla="*/ 6612116 h 6633998"/>
                  <a:gd name="connsiteX19" fmla="*/ 2747105 w 3847556"/>
                  <a:gd name="connsiteY19" fmla="*/ 6321024 h 6633998"/>
                  <a:gd name="connsiteX20" fmla="*/ 3304490 w 3847556"/>
                  <a:gd name="connsiteY20" fmla="*/ 1017914 h 6633998"/>
                  <a:gd name="connsiteX21" fmla="*/ 3078764 w 3847556"/>
                  <a:gd name="connsiteY21" fmla="*/ 1017930 h 6633998"/>
                  <a:gd name="connsiteX22" fmla="*/ 3078764 w 3847556"/>
                  <a:gd name="connsiteY22" fmla="*/ 1417857 h 6633998"/>
                  <a:gd name="connsiteX23" fmla="*/ 2813921 w 3847556"/>
                  <a:gd name="connsiteY23" fmla="*/ 1682700 h 6633998"/>
                  <a:gd name="connsiteX24" fmla="*/ 2549056 w 3847556"/>
                  <a:gd name="connsiteY24" fmla="*/ 1417841 h 6633998"/>
                  <a:gd name="connsiteX25" fmla="*/ 2549056 w 3847556"/>
                  <a:gd name="connsiteY25" fmla="*/ 1017930 h 6633998"/>
                  <a:gd name="connsiteX26" fmla="*/ 2186253 w 3847556"/>
                  <a:gd name="connsiteY26" fmla="*/ 1017930 h 6633998"/>
                  <a:gd name="connsiteX27" fmla="*/ 2186237 w 3847556"/>
                  <a:gd name="connsiteY27" fmla="*/ 1417841 h 6633998"/>
                  <a:gd name="connsiteX28" fmla="*/ 1921394 w 3847556"/>
                  <a:gd name="connsiteY28" fmla="*/ 1682700 h 6633998"/>
                  <a:gd name="connsiteX29" fmla="*/ 1656529 w 3847556"/>
                  <a:gd name="connsiteY29" fmla="*/ 1417841 h 6633998"/>
                  <a:gd name="connsiteX30" fmla="*/ 1656529 w 3847556"/>
                  <a:gd name="connsiteY30" fmla="*/ 1017930 h 6633998"/>
                  <a:gd name="connsiteX31" fmla="*/ 1293726 w 3847556"/>
                  <a:gd name="connsiteY31" fmla="*/ 1017930 h 6633998"/>
                  <a:gd name="connsiteX32" fmla="*/ 1293726 w 3847556"/>
                  <a:gd name="connsiteY32" fmla="*/ 1417841 h 6633998"/>
                  <a:gd name="connsiteX33" fmla="*/ 1216149 w 3847556"/>
                  <a:gd name="connsiteY33" fmla="*/ 1605128 h 6633998"/>
                  <a:gd name="connsiteX34" fmla="*/ 1028872 w 3847556"/>
                  <a:gd name="connsiteY34" fmla="*/ 1682700 h 6633998"/>
                  <a:gd name="connsiteX35" fmla="*/ 841580 w 3847556"/>
                  <a:gd name="connsiteY35" fmla="*/ 1605122 h 6633998"/>
                  <a:gd name="connsiteX36" fmla="*/ 764018 w 3847556"/>
                  <a:gd name="connsiteY36" fmla="*/ 1417841 h 6633998"/>
                  <a:gd name="connsiteX37" fmla="*/ 764018 w 3847556"/>
                  <a:gd name="connsiteY37" fmla="*/ 1017914 h 6633998"/>
                  <a:gd name="connsiteX38" fmla="*/ 539645 w 3847556"/>
                  <a:gd name="connsiteY38" fmla="*/ 1017930 h 6633998"/>
                  <a:gd name="connsiteX39" fmla="*/ 1005791 w 3847556"/>
                  <a:gd name="connsiteY39" fmla="*/ 6346040 h 6633998"/>
                  <a:gd name="connsiteX40" fmla="*/ 765023 w 3847556"/>
                  <a:gd name="connsiteY40" fmla="*/ 6632976 h 6633998"/>
                  <a:gd name="connsiteX41" fmla="*/ 478087 w 3847556"/>
                  <a:gd name="connsiteY41" fmla="*/ 6392208 h 6633998"/>
                  <a:gd name="connsiteX42" fmla="*/ 1023 w 3847556"/>
                  <a:gd name="connsiteY42" fmla="*/ 939358 h 6633998"/>
                  <a:gd name="connsiteX43" fmla="*/ 241807 w 3847556"/>
                  <a:gd name="connsiteY43" fmla="*/ 652422 h 6633998"/>
                  <a:gd name="connsiteX44" fmla="*/ 311187 w 3847556"/>
                  <a:gd name="connsiteY44" fmla="*/ 674309 h 6633998"/>
                  <a:gd name="connsiteX45" fmla="*/ 334193 w 3847556"/>
                  <a:gd name="connsiteY45" fmla="*/ 664770 h 6633998"/>
                  <a:gd name="connsiteX46" fmla="*/ 764018 w 3847556"/>
                  <a:gd name="connsiteY46" fmla="*/ 664770 h 6633998"/>
                  <a:gd name="connsiteX47" fmla="*/ 764018 w 3847556"/>
                  <a:gd name="connsiteY47" fmla="*/ 264865 h 6633998"/>
                  <a:gd name="connsiteX48" fmla="*/ 1028878 w 3847556"/>
                  <a:gd name="connsiteY48" fmla="*/ 0 h 6633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847556" h="6633998">
                    <a:moveTo>
                      <a:pt x="1028878" y="0"/>
                    </a:moveTo>
                    <a:cubicBezTo>
                      <a:pt x="1175157" y="0"/>
                      <a:pt x="1293726" y="118591"/>
                      <a:pt x="1293726" y="264865"/>
                    </a:cubicBezTo>
                    <a:lnTo>
                      <a:pt x="1293726" y="664770"/>
                    </a:lnTo>
                    <a:lnTo>
                      <a:pt x="1656529" y="664770"/>
                    </a:lnTo>
                    <a:lnTo>
                      <a:pt x="1656545" y="264865"/>
                    </a:lnTo>
                    <a:cubicBezTo>
                      <a:pt x="1656529" y="118591"/>
                      <a:pt x="1775115" y="17"/>
                      <a:pt x="1921394" y="0"/>
                    </a:cubicBezTo>
                    <a:cubicBezTo>
                      <a:pt x="2067668" y="17"/>
                      <a:pt x="2186237" y="118591"/>
                      <a:pt x="2186253" y="264865"/>
                    </a:cubicBezTo>
                    <a:lnTo>
                      <a:pt x="2186253" y="664770"/>
                    </a:lnTo>
                    <a:lnTo>
                      <a:pt x="2549056" y="664770"/>
                    </a:lnTo>
                    <a:lnTo>
                      <a:pt x="2549056" y="264865"/>
                    </a:lnTo>
                    <a:cubicBezTo>
                      <a:pt x="2549056" y="118575"/>
                      <a:pt x="2667642" y="0"/>
                      <a:pt x="2813921" y="0"/>
                    </a:cubicBezTo>
                    <a:cubicBezTo>
                      <a:pt x="2960211" y="0"/>
                      <a:pt x="3078781" y="118591"/>
                      <a:pt x="3078781" y="264865"/>
                    </a:cubicBezTo>
                    <a:lnTo>
                      <a:pt x="3078764" y="664770"/>
                    </a:lnTo>
                    <a:lnTo>
                      <a:pt x="3512447" y="664770"/>
                    </a:lnTo>
                    <a:lnTo>
                      <a:pt x="3520693" y="668198"/>
                    </a:lnTo>
                    <a:cubicBezTo>
                      <a:pt x="3545659" y="640863"/>
                      <a:pt x="3577628" y="638174"/>
                      <a:pt x="3610357" y="641623"/>
                    </a:cubicBezTo>
                    <a:cubicBezTo>
                      <a:pt x="3755838" y="656915"/>
                      <a:pt x="3861375" y="787234"/>
                      <a:pt x="3846084" y="932715"/>
                    </a:cubicBezTo>
                    <a:cubicBezTo>
                      <a:pt x="3655380" y="2747282"/>
                      <a:pt x="3464643" y="4561839"/>
                      <a:pt x="3273917" y="6376417"/>
                    </a:cubicBezTo>
                    <a:cubicBezTo>
                      <a:pt x="3258626" y="6521887"/>
                      <a:pt x="3128312" y="6627419"/>
                      <a:pt x="2982826" y="6612116"/>
                    </a:cubicBezTo>
                    <a:cubicBezTo>
                      <a:pt x="2837361" y="6596835"/>
                      <a:pt x="2731824" y="6466505"/>
                      <a:pt x="2747105" y="6321024"/>
                    </a:cubicBezTo>
                    <a:lnTo>
                      <a:pt x="3304490" y="1017914"/>
                    </a:lnTo>
                    <a:lnTo>
                      <a:pt x="3078764" y="1017930"/>
                    </a:lnTo>
                    <a:cubicBezTo>
                      <a:pt x="3078764" y="1151232"/>
                      <a:pt x="3078764" y="1284539"/>
                      <a:pt x="3078764" y="1417857"/>
                    </a:cubicBezTo>
                    <a:cubicBezTo>
                      <a:pt x="3078764" y="1564114"/>
                      <a:pt x="2960195" y="1682700"/>
                      <a:pt x="2813921" y="1682700"/>
                    </a:cubicBezTo>
                    <a:cubicBezTo>
                      <a:pt x="2667631" y="1682700"/>
                      <a:pt x="2549056" y="1564131"/>
                      <a:pt x="2549056" y="1417841"/>
                    </a:cubicBezTo>
                    <a:lnTo>
                      <a:pt x="2549056" y="1017930"/>
                    </a:lnTo>
                    <a:lnTo>
                      <a:pt x="2186253" y="1017930"/>
                    </a:lnTo>
                    <a:cubicBezTo>
                      <a:pt x="2186237" y="1151221"/>
                      <a:pt x="2186237" y="1284555"/>
                      <a:pt x="2186237" y="1417841"/>
                    </a:cubicBezTo>
                    <a:cubicBezTo>
                      <a:pt x="2186237" y="1564131"/>
                      <a:pt x="2067651" y="1682700"/>
                      <a:pt x="1921394" y="1682700"/>
                    </a:cubicBezTo>
                    <a:cubicBezTo>
                      <a:pt x="1775115" y="1682700"/>
                      <a:pt x="1656529" y="1564131"/>
                      <a:pt x="1656529" y="1417841"/>
                    </a:cubicBezTo>
                    <a:lnTo>
                      <a:pt x="1656529" y="1017930"/>
                    </a:lnTo>
                    <a:lnTo>
                      <a:pt x="1293726" y="1017930"/>
                    </a:lnTo>
                    <a:cubicBezTo>
                      <a:pt x="1293710" y="1151221"/>
                      <a:pt x="1293726" y="1284539"/>
                      <a:pt x="1293726" y="1417841"/>
                    </a:cubicBezTo>
                    <a:cubicBezTo>
                      <a:pt x="1293726" y="1490986"/>
                      <a:pt x="1264077" y="1557199"/>
                      <a:pt x="1216149" y="1605128"/>
                    </a:cubicBezTo>
                    <a:lnTo>
                      <a:pt x="1028872" y="1682700"/>
                    </a:lnTo>
                    <a:lnTo>
                      <a:pt x="841580" y="1605122"/>
                    </a:lnTo>
                    <a:cubicBezTo>
                      <a:pt x="793651" y="1557199"/>
                      <a:pt x="764007" y="1490986"/>
                      <a:pt x="764018" y="1417841"/>
                    </a:cubicBezTo>
                    <a:lnTo>
                      <a:pt x="764018" y="1017914"/>
                    </a:lnTo>
                    <a:lnTo>
                      <a:pt x="539645" y="1017930"/>
                    </a:lnTo>
                    <a:cubicBezTo>
                      <a:pt x="695040" y="2793967"/>
                      <a:pt x="850418" y="4570003"/>
                      <a:pt x="1005791" y="6346040"/>
                    </a:cubicBezTo>
                    <a:cubicBezTo>
                      <a:pt x="1018529" y="6491754"/>
                      <a:pt x="910743" y="6620221"/>
                      <a:pt x="765023" y="6632976"/>
                    </a:cubicBezTo>
                    <a:cubicBezTo>
                      <a:pt x="619293" y="6645714"/>
                      <a:pt x="490842" y="6537928"/>
                      <a:pt x="478087" y="6392208"/>
                    </a:cubicBezTo>
                    <a:lnTo>
                      <a:pt x="1023" y="939358"/>
                    </a:lnTo>
                    <a:cubicBezTo>
                      <a:pt x="-11716" y="793639"/>
                      <a:pt x="96076" y="665177"/>
                      <a:pt x="241807" y="652422"/>
                    </a:cubicBezTo>
                    <a:lnTo>
                      <a:pt x="311187" y="674309"/>
                    </a:lnTo>
                    <a:cubicBezTo>
                      <a:pt x="317983" y="665335"/>
                      <a:pt x="326028" y="664770"/>
                      <a:pt x="334193" y="664770"/>
                    </a:cubicBezTo>
                    <a:lnTo>
                      <a:pt x="764018" y="664770"/>
                    </a:lnTo>
                    <a:lnTo>
                      <a:pt x="764018" y="264865"/>
                    </a:lnTo>
                    <a:cubicBezTo>
                      <a:pt x="764018" y="118591"/>
                      <a:pt x="882588" y="0"/>
                      <a:pt x="1028878"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grpSp>
          <p:nvGrpSpPr>
            <p:cNvPr id="5" name="Group 4">
              <a:extLst>
                <a:ext uri="{FF2B5EF4-FFF2-40B4-BE49-F238E27FC236}">
                  <a16:creationId xmlns:a16="http://schemas.microsoft.com/office/drawing/2014/main" id="{D91F9EF7-4F87-415C-8160-7E56B60DA9F9}"/>
                </a:ext>
              </a:extLst>
            </p:cNvPr>
            <p:cNvGrpSpPr/>
            <p:nvPr/>
          </p:nvGrpSpPr>
          <p:grpSpPr>
            <a:xfrm>
              <a:off x="0" y="6374086"/>
              <a:ext cx="11401431" cy="237804"/>
              <a:chOff x="0" y="6374086"/>
              <a:chExt cx="11401431" cy="237804"/>
            </a:xfrm>
          </p:grpSpPr>
          <p:sp>
            <p:nvSpPr>
              <p:cNvPr id="6" name="Rectangle 5">
                <a:extLst>
                  <a:ext uri="{FF2B5EF4-FFF2-40B4-BE49-F238E27FC236}">
                    <a16:creationId xmlns:a16="http://schemas.microsoft.com/office/drawing/2014/main" id="{5AE59EE2-572E-4B51-AE32-612BBCC09DE1}"/>
                  </a:ext>
                </a:extLst>
              </p:cNvPr>
              <p:cNvSpPr/>
              <p:nvPr/>
            </p:nvSpPr>
            <p:spPr>
              <a:xfrm>
                <a:off x="0" y="6566170"/>
                <a:ext cx="11311128" cy="457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7" name="Rectangle 6">
                <a:extLst>
                  <a:ext uri="{FF2B5EF4-FFF2-40B4-BE49-F238E27FC236}">
                    <a16:creationId xmlns:a16="http://schemas.microsoft.com/office/drawing/2014/main" id="{4CB77414-9E89-4E91-A109-7F250477ACA9}"/>
                  </a:ext>
                </a:extLst>
              </p:cNvPr>
              <p:cNvSpPr/>
              <p:nvPr/>
            </p:nvSpPr>
            <p:spPr>
              <a:xfrm>
                <a:off x="11355711" y="6374086"/>
                <a:ext cx="45720" cy="1554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8" name="Block Arc 7">
                <a:extLst>
                  <a:ext uri="{FF2B5EF4-FFF2-40B4-BE49-F238E27FC236}">
                    <a16:creationId xmlns:a16="http://schemas.microsoft.com/office/drawing/2014/main" id="{5F4ACB2E-D9DA-474D-ACD0-6D4C5B5B69E1}"/>
                  </a:ext>
                </a:extLst>
              </p:cNvPr>
              <p:cNvSpPr/>
              <p:nvPr/>
            </p:nvSpPr>
            <p:spPr>
              <a:xfrm>
                <a:off x="11229678" y="6440137"/>
                <a:ext cx="171753" cy="171753"/>
              </a:xfrm>
              <a:prstGeom prst="blockArc">
                <a:avLst>
                  <a:gd name="adj1" fmla="val 21339429"/>
                  <a:gd name="adj2" fmla="val 6091498"/>
                  <a:gd name="adj3" fmla="val 2709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grpSp>
    </p:spTree>
    <p:extLst>
      <p:ext uri="{BB962C8B-B14F-4D97-AF65-F5344CB8AC3E}">
        <p14:creationId xmlns:p14="http://schemas.microsoft.com/office/powerpoint/2010/main" val="399823282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matchingName="Title only" type="titleOnly">
  <p:cSld name="Title only">
    <p:spTree>
      <p:nvGrpSpPr>
        <p:cNvPr id="1" name="Shape 80"/>
        <p:cNvGrpSpPr/>
        <p:nvPr/>
      </p:nvGrpSpPr>
      <p:grpSpPr>
        <a:xfrm>
          <a:off x="0" y="0"/>
          <a:ext cx="0" cy="0"/>
          <a:chOff x="0" y="0"/>
          <a:chExt cx="0" cy="0"/>
        </a:xfrm>
      </p:grpSpPr>
      <p:sp>
        <p:nvSpPr>
          <p:cNvPr id="81" name="Google Shape;81;p6"/>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sz="4000"/>
            </a:lvl1pPr>
            <a:lvl2pPr lvl="1">
              <a:spcBef>
                <a:spcPts val="0"/>
              </a:spcBef>
              <a:spcAft>
                <a:spcPts val="0"/>
              </a:spcAft>
              <a:buSzPts val="3000"/>
              <a:buNone/>
              <a:defRPr sz="4000"/>
            </a:lvl2pPr>
            <a:lvl3pPr lvl="2">
              <a:spcBef>
                <a:spcPts val="0"/>
              </a:spcBef>
              <a:spcAft>
                <a:spcPts val="0"/>
              </a:spcAft>
              <a:buSzPts val="3000"/>
              <a:buNone/>
              <a:defRPr sz="4000"/>
            </a:lvl3pPr>
            <a:lvl4pPr lvl="3">
              <a:spcBef>
                <a:spcPts val="0"/>
              </a:spcBef>
              <a:spcAft>
                <a:spcPts val="0"/>
              </a:spcAft>
              <a:buSzPts val="3000"/>
              <a:buNone/>
              <a:defRPr sz="4000"/>
            </a:lvl4pPr>
            <a:lvl5pPr lvl="4">
              <a:spcBef>
                <a:spcPts val="0"/>
              </a:spcBef>
              <a:spcAft>
                <a:spcPts val="0"/>
              </a:spcAft>
              <a:buSzPts val="3000"/>
              <a:buNone/>
              <a:defRPr sz="4000"/>
            </a:lvl5pPr>
            <a:lvl6pPr lvl="5">
              <a:spcBef>
                <a:spcPts val="0"/>
              </a:spcBef>
              <a:spcAft>
                <a:spcPts val="0"/>
              </a:spcAft>
              <a:buSzPts val="3000"/>
              <a:buNone/>
              <a:defRPr sz="4000"/>
            </a:lvl6pPr>
            <a:lvl7pPr lvl="6">
              <a:spcBef>
                <a:spcPts val="0"/>
              </a:spcBef>
              <a:spcAft>
                <a:spcPts val="0"/>
              </a:spcAft>
              <a:buSzPts val="3000"/>
              <a:buNone/>
              <a:defRPr sz="4000"/>
            </a:lvl7pPr>
            <a:lvl8pPr lvl="7">
              <a:spcBef>
                <a:spcPts val="0"/>
              </a:spcBef>
              <a:spcAft>
                <a:spcPts val="0"/>
              </a:spcAft>
              <a:buSzPts val="3000"/>
              <a:buNone/>
              <a:defRPr sz="4000"/>
            </a:lvl8pPr>
            <a:lvl9pPr lvl="8">
              <a:spcBef>
                <a:spcPts val="0"/>
              </a:spcBef>
              <a:spcAft>
                <a:spcPts val="0"/>
              </a:spcAft>
              <a:buSzPts val="3000"/>
              <a:buNone/>
              <a:defRPr sz="4000"/>
            </a:lvl9pPr>
          </a:lstStyle>
          <a:p>
            <a:endParaRPr/>
          </a:p>
        </p:txBody>
      </p:sp>
      <p:sp>
        <p:nvSpPr>
          <p:cNvPr id="82" name="Google Shape;82;p6"/>
          <p:cNvSpPr/>
          <p:nvPr/>
        </p:nvSpPr>
        <p:spPr>
          <a:xfrm>
            <a:off x="8109436" y="-157720"/>
            <a:ext cx="4272457" cy="2201519"/>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 name="Google Shape;83;p6"/>
          <p:cNvSpPr/>
          <p:nvPr/>
        </p:nvSpPr>
        <p:spPr>
          <a:xfrm rot="10800000">
            <a:off x="9287568" y="-96892"/>
            <a:ext cx="3227363" cy="1378957"/>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 name="Google Shape;84;p6"/>
          <p:cNvSpPr/>
          <p:nvPr/>
        </p:nvSpPr>
        <p:spPr>
          <a:xfrm rot="10484947" flipH="1">
            <a:off x="10665847" y="-549076"/>
            <a:ext cx="2457908" cy="11590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 name="Google Shape;85;p6"/>
          <p:cNvSpPr/>
          <p:nvPr/>
        </p:nvSpPr>
        <p:spPr>
          <a:xfrm rot="10800000">
            <a:off x="9629517" y="610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 name="Google Shape;86;p6"/>
          <p:cNvSpPr/>
          <p:nvPr/>
        </p:nvSpPr>
        <p:spPr>
          <a:xfrm rot="10800000">
            <a:off x="10902867" y="92954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 name="Google Shape;87;p6"/>
          <p:cNvSpPr/>
          <p:nvPr/>
        </p:nvSpPr>
        <p:spPr>
          <a:xfrm rot="10800000">
            <a:off x="11930567" y="210924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506316128"/>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showMasterSp="0" preserve="1" userDrawn="1">
  <p:cSld name="2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776452186"/>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showMasterSp="0" userDrawn="1">
  <p:cSld name="Agenda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4186838504"/>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showMasterSp="0" userDrawn="1">
  <p:cSld name="Contents slide layou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B22C4117-2946-4CAF-A97C-C090DC94FE14}"/>
              </a:ext>
            </a:extLst>
          </p:cNvPr>
          <p:cNvSpPr/>
          <p:nvPr userDrawn="1"/>
        </p:nvSpPr>
        <p:spPr>
          <a:xfrm>
            <a:off x="1" y="0"/>
            <a:ext cx="12192000" cy="6858000"/>
          </a:xfrm>
          <a:prstGeom prst="rect">
            <a:avLst/>
          </a:prstGeom>
          <a:solidFill>
            <a:schemeClr val="accent4">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645311442"/>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showMasterSp="0" preserve="1" userDrawn="1">
  <p:cSld name="2_Style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342699479"/>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preserve="1" userDrawn="1">
  <p:cSld name="1_Style slide layou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7FA6D39-9DFD-4F67-94B9-4D1042BB365A}"/>
              </a:ext>
            </a:extLst>
          </p:cNvPr>
          <p:cNvSpPr/>
          <p:nvPr userDrawn="1"/>
        </p:nvSpPr>
        <p:spPr>
          <a:xfrm>
            <a:off x="0" y="0"/>
            <a:ext cx="12192000" cy="6858000"/>
          </a:xfrm>
          <a:prstGeom prst="rect">
            <a:avLst/>
          </a:prstGeom>
          <a:solidFill>
            <a:schemeClr val="bg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3527969474"/>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showMasterSp="0" preserve="1" userDrawn="1">
  <p:cSld name="4_Style slide layout">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C4437516-06DB-4972-90D9-3F56529C786D}"/>
              </a:ext>
            </a:extLst>
          </p:cNvPr>
          <p:cNvSpPr/>
          <p:nvPr userDrawn="1"/>
        </p:nvSpPr>
        <p:spPr>
          <a:xfrm>
            <a:off x="0" y="0"/>
            <a:ext cx="9569302" cy="6858000"/>
          </a:xfrm>
          <a:custGeom>
            <a:avLst/>
            <a:gdLst>
              <a:gd name="connsiteX0" fmla="*/ 0 w 9703610"/>
              <a:gd name="connsiteY0" fmla="*/ 0 h 6858000"/>
              <a:gd name="connsiteX1" fmla="*/ 5546070 w 9703610"/>
              <a:gd name="connsiteY1" fmla="*/ 0 h 6858000"/>
              <a:gd name="connsiteX2" fmla="*/ 9703610 w 9703610"/>
              <a:gd name="connsiteY2" fmla="*/ 6858000 h 6858000"/>
              <a:gd name="connsiteX3" fmla="*/ 0 w 970361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9703610" h="6858000">
                <a:moveTo>
                  <a:pt x="0" y="0"/>
                </a:moveTo>
                <a:lnTo>
                  <a:pt x="5546070" y="0"/>
                </a:lnTo>
                <a:lnTo>
                  <a:pt x="9703610" y="6858000"/>
                </a:lnTo>
                <a:lnTo>
                  <a:pt x="0" y="6858000"/>
                </a:lnTo>
                <a:close/>
              </a:path>
            </a:pathLst>
          </a:custGeom>
          <a:solidFill>
            <a:schemeClr val="accent1">
              <a:alpha val="1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248430895"/>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showMasterSp="0" preserve="1" userDrawn="1">
  <p:cSld name="3_Style slide layout">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F246FC87-D219-463B-8334-E16E14819052}"/>
              </a:ext>
            </a:extLst>
          </p:cNvPr>
          <p:cNvSpPr>
            <a:spLocks noGrp="1"/>
          </p:cNvSpPr>
          <p:nvPr>
            <p:ph type="pic" idx="12" hasCustomPrompt="1"/>
          </p:nvPr>
        </p:nvSpPr>
        <p:spPr>
          <a:xfrm>
            <a:off x="9178591" y="1010532"/>
            <a:ext cx="2286000" cy="2743200"/>
          </a:xfrm>
          <a:prstGeom prst="rect">
            <a:avLst/>
          </a:prstGeom>
          <a:solidFill>
            <a:schemeClr val="bg1">
              <a:lumMod val="95000"/>
            </a:schemeClr>
          </a:solidFill>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t>
            </a:r>
            <a:endParaRPr lang="ko-KR" altLang="en-US"/>
          </a:p>
        </p:txBody>
      </p:sp>
      <p:sp>
        <p:nvSpPr>
          <p:cNvPr id="3" name="Picture Placeholder 2">
            <a:extLst>
              <a:ext uri="{FF2B5EF4-FFF2-40B4-BE49-F238E27FC236}">
                <a16:creationId xmlns:a16="http://schemas.microsoft.com/office/drawing/2014/main" id="{608C9F45-5627-4842-A3EA-25038EF99EC8}"/>
              </a:ext>
            </a:extLst>
          </p:cNvPr>
          <p:cNvSpPr>
            <a:spLocks noGrp="1"/>
          </p:cNvSpPr>
          <p:nvPr>
            <p:ph type="pic" idx="13" hasCustomPrompt="1"/>
          </p:nvPr>
        </p:nvSpPr>
        <p:spPr>
          <a:xfrm>
            <a:off x="6186490" y="1010532"/>
            <a:ext cx="2286000" cy="2743200"/>
          </a:xfrm>
          <a:prstGeom prst="rect">
            <a:avLst/>
          </a:prstGeom>
          <a:solidFill>
            <a:schemeClr val="bg1">
              <a:lumMod val="95000"/>
            </a:schemeClr>
          </a:solidFill>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t>
            </a:r>
            <a:endParaRPr lang="ko-KR" altLang="en-US"/>
          </a:p>
        </p:txBody>
      </p:sp>
    </p:spTree>
    <p:extLst>
      <p:ext uri="{BB962C8B-B14F-4D97-AF65-F5344CB8AC3E}">
        <p14:creationId xmlns:p14="http://schemas.microsoft.com/office/powerpoint/2010/main" val="46005898"/>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showMasterSp="0" preserve="1" userDrawn="1">
  <p:cSld name="Image Layout">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4E14D27-AD6A-4547-8A35-F0A6A7B2B893}"/>
              </a:ext>
            </a:extLst>
          </p:cNvPr>
          <p:cNvGrpSpPr/>
          <p:nvPr userDrawn="1"/>
        </p:nvGrpSpPr>
        <p:grpSpPr>
          <a:xfrm>
            <a:off x="739019" y="1801308"/>
            <a:ext cx="2251389" cy="4202048"/>
            <a:chOff x="3501573" y="3178068"/>
            <a:chExt cx="1340594" cy="2737840"/>
          </a:xfrm>
        </p:grpSpPr>
        <p:sp>
          <p:nvSpPr>
            <p:cNvPr id="4" name="Freeform: Shape 3">
              <a:extLst>
                <a:ext uri="{FF2B5EF4-FFF2-40B4-BE49-F238E27FC236}">
                  <a16:creationId xmlns:a16="http://schemas.microsoft.com/office/drawing/2014/main" id="{1FFFD2AF-5064-446A-95B2-FCACE1D003DC}"/>
                </a:ext>
              </a:extLst>
            </p:cNvPr>
            <p:cNvSpPr/>
            <p:nvPr/>
          </p:nvSpPr>
          <p:spPr>
            <a:xfrm>
              <a:off x="3504728" y="3612346"/>
              <a:ext cx="62939" cy="220286"/>
            </a:xfrm>
            <a:custGeom>
              <a:avLst/>
              <a:gdLst>
                <a:gd name="connsiteX0" fmla="*/ 12859 w 19050"/>
                <a:gd name="connsiteY0" fmla="*/ 68104 h 66675"/>
                <a:gd name="connsiteX1" fmla="*/ 12859 w 19050"/>
                <a:gd name="connsiteY1" fmla="*/ 68104 h 66675"/>
                <a:gd name="connsiteX2" fmla="*/ 7144 w 19050"/>
                <a:gd name="connsiteY2" fmla="*/ 62389 h 66675"/>
                <a:gd name="connsiteX3" fmla="*/ 7144 w 19050"/>
                <a:gd name="connsiteY3" fmla="*/ 12859 h 66675"/>
                <a:gd name="connsiteX4" fmla="*/ 12859 w 19050"/>
                <a:gd name="connsiteY4" fmla="*/ 7144 h 66675"/>
                <a:gd name="connsiteX5" fmla="*/ 12859 w 19050"/>
                <a:gd name="connsiteY5" fmla="*/ 7144 h 66675"/>
                <a:gd name="connsiteX6" fmla="*/ 18574 w 19050"/>
                <a:gd name="connsiteY6" fmla="*/ 12859 h 66675"/>
                <a:gd name="connsiteX7" fmla="*/ 18574 w 19050"/>
                <a:gd name="connsiteY7" fmla="*/ 62389 h 66675"/>
                <a:gd name="connsiteX8" fmla="*/ 12859 w 19050"/>
                <a:gd name="connsiteY8" fmla="*/ 6810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66675">
                  <a:moveTo>
                    <a:pt x="12859" y="68104"/>
                  </a:moveTo>
                  <a:lnTo>
                    <a:pt x="12859" y="68104"/>
                  </a:lnTo>
                  <a:cubicBezTo>
                    <a:pt x="10001" y="68104"/>
                    <a:pt x="7144" y="65246"/>
                    <a:pt x="7144" y="62389"/>
                  </a:cubicBezTo>
                  <a:lnTo>
                    <a:pt x="7144" y="12859"/>
                  </a:lnTo>
                  <a:cubicBezTo>
                    <a:pt x="7144" y="10001"/>
                    <a:pt x="10001" y="7144"/>
                    <a:pt x="12859" y="7144"/>
                  </a:cubicBezTo>
                  <a:lnTo>
                    <a:pt x="12859" y="7144"/>
                  </a:lnTo>
                  <a:cubicBezTo>
                    <a:pt x="15716" y="7144"/>
                    <a:pt x="18574" y="10001"/>
                    <a:pt x="18574" y="12859"/>
                  </a:cubicBezTo>
                  <a:lnTo>
                    <a:pt x="18574" y="62389"/>
                  </a:lnTo>
                  <a:cubicBezTo>
                    <a:pt x="18574" y="65246"/>
                    <a:pt x="15716" y="68104"/>
                    <a:pt x="12859" y="68104"/>
                  </a:cubicBezTo>
                  <a:close/>
                </a:path>
              </a:pathLst>
            </a:custGeom>
            <a:solidFill>
              <a:srgbClr val="808080"/>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5" name="Freeform: Shape 4">
              <a:extLst>
                <a:ext uri="{FF2B5EF4-FFF2-40B4-BE49-F238E27FC236}">
                  <a16:creationId xmlns:a16="http://schemas.microsoft.com/office/drawing/2014/main" id="{CED64445-B2E0-4D7E-8491-252F042F0F6D}"/>
                </a:ext>
              </a:extLst>
            </p:cNvPr>
            <p:cNvSpPr/>
            <p:nvPr/>
          </p:nvSpPr>
          <p:spPr>
            <a:xfrm>
              <a:off x="3501573" y="3832632"/>
              <a:ext cx="62939" cy="220286"/>
            </a:xfrm>
            <a:custGeom>
              <a:avLst/>
              <a:gdLst>
                <a:gd name="connsiteX0" fmla="*/ 12859 w 19050"/>
                <a:gd name="connsiteY0" fmla="*/ 68104 h 66675"/>
                <a:gd name="connsiteX1" fmla="*/ 12859 w 19050"/>
                <a:gd name="connsiteY1" fmla="*/ 68104 h 66675"/>
                <a:gd name="connsiteX2" fmla="*/ 7144 w 19050"/>
                <a:gd name="connsiteY2" fmla="*/ 62389 h 66675"/>
                <a:gd name="connsiteX3" fmla="*/ 7144 w 19050"/>
                <a:gd name="connsiteY3" fmla="*/ 12859 h 66675"/>
                <a:gd name="connsiteX4" fmla="*/ 12859 w 19050"/>
                <a:gd name="connsiteY4" fmla="*/ 7144 h 66675"/>
                <a:gd name="connsiteX5" fmla="*/ 12859 w 19050"/>
                <a:gd name="connsiteY5" fmla="*/ 7144 h 66675"/>
                <a:gd name="connsiteX6" fmla="*/ 18574 w 19050"/>
                <a:gd name="connsiteY6" fmla="*/ 12859 h 66675"/>
                <a:gd name="connsiteX7" fmla="*/ 18574 w 19050"/>
                <a:gd name="connsiteY7" fmla="*/ 62389 h 66675"/>
                <a:gd name="connsiteX8" fmla="*/ 12859 w 19050"/>
                <a:gd name="connsiteY8" fmla="*/ 6810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66675">
                  <a:moveTo>
                    <a:pt x="12859" y="68104"/>
                  </a:moveTo>
                  <a:lnTo>
                    <a:pt x="12859" y="68104"/>
                  </a:lnTo>
                  <a:cubicBezTo>
                    <a:pt x="10001" y="68104"/>
                    <a:pt x="7144" y="65246"/>
                    <a:pt x="7144" y="62389"/>
                  </a:cubicBezTo>
                  <a:lnTo>
                    <a:pt x="7144" y="12859"/>
                  </a:lnTo>
                  <a:cubicBezTo>
                    <a:pt x="7144" y="10001"/>
                    <a:pt x="10001" y="7144"/>
                    <a:pt x="12859" y="7144"/>
                  </a:cubicBezTo>
                  <a:lnTo>
                    <a:pt x="12859" y="7144"/>
                  </a:lnTo>
                  <a:cubicBezTo>
                    <a:pt x="15716" y="7144"/>
                    <a:pt x="18574" y="10001"/>
                    <a:pt x="18574" y="12859"/>
                  </a:cubicBezTo>
                  <a:lnTo>
                    <a:pt x="18574" y="62389"/>
                  </a:lnTo>
                  <a:cubicBezTo>
                    <a:pt x="18574" y="65246"/>
                    <a:pt x="15716" y="68104"/>
                    <a:pt x="12859" y="68104"/>
                  </a:cubicBezTo>
                  <a:close/>
                </a:path>
              </a:pathLst>
            </a:custGeom>
            <a:solidFill>
              <a:srgbClr val="808080"/>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6" name="Freeform: Shape 5">
              <a:extLst>
                <a:ext uri="{FF2B5EF4-FFF2-40B4-BE49-F238E27FC236}">
                  <a16:creationId xmlns:a16="http://schemas.microsoft.com/office/drawing/2014/main" id="{BA429A64-82C5-47BC-985E-3FDFE804E532}"/>
                </a:ext>
              </a:extLst>
            </p:cNvPr>
            <p:cNvSpPr/>
            <p:nvPr/>
          </p:nvSpPr>
          <p:spPr>
            <a:xfrm>
              <a:off x="4776089" y="3829487"/>
              <a:ext cx="62939" cy="220286"/>
            </a:xfrm>
            <a:custGeom>
              <a:avLst/>
              <a:gdLst>
                <a:gd name="connsiteX0" fmla="*/ 12859 w 19050"/>
                <a:gd name="connsiteY0" fmla="*/ 68104 h 66675"/>
                <a:gd name="connsiteX1" fmla="*/ 12859 w 19050"/>
                <a:gd name="connsiteY1" fmla="*/ 68104 h 66675"/>
                <a:gd name="connsiteX2" fmla="*/ 7144 w 19050"/>
                <a:gd name="connsiteY2" fmla="*/ 62389 h 66675"/>
                <a:gd name="connsiteX3" fmla="*/ 7144 w 19050"/>
                <a:gd name="connsiteY3" fmla="*/ 12859 h 66675"/>
                <a:gd name="connsiteX4" fmla="*/ 12859 w 19050"/>
                <a:gd name="connsiteY4" fmla="*/ 7144 h 66675"/>
                <a:gd name="connsiteX5" fmla="*/ 12859 w 19050"/>
                <a:gd name="connsiteY5" fmla="*/ 7144 h 66675"/>
                <a:gd name="connsiteX6" fmla="*/ 18574 w 19050"/>
                <a:gd name="connsiteY6" fmla="*/ 12859 h 66675"/>
                <a:gd name="connsiteX7" fmla="*/ 18574 w 19050"/>
                <a:gd name="connsiteY7" fmla="*/ 62389 h 66675"/>
                <a:gd name="connsiteX8" fmla="*/ 12859 w 19050"/>
                <a:gd name="connsiteY8" fmla="*/ 6810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66675">
                  <a:moveTo>
                    <a:pt x="12859" y="68104"/>
                  </a:moveTo>
                  <a:lnTo>
                    <a:pt x="12859" y="68104"/>
                  </a:lnTo>
                  <a:cubicBezTo>
                    <a:pt x="10001" y="68104"/>
                    <a:pt x="7144" y="65246"/>
                    <a:pt x="7144" y="62389"/>
                  </a:cubicBezTo>
                  <a:lnTo>
                    <a:pt x="7144" y="12859"/>
                  </a:lnTo>
                  <a:cubicBezTo>
                    <a:pt x="7144" y="10001"/>
                    <a:pt x="10001" y="7144"/>
                    <a:pt x="12859" y="7144"/>
                  </a:cubicBezTo>
                  <a:lnTo>
                    <a:pt x="12859" y="7144"/>
                  </a:lnTo>
                  <a:cubicBezTo>
                    <a:pt x="15716" y="7144"/>
                    <a:pt x="18574" y="10001"/>
                    <a:pt x="18574" y="12859"/>
                  </a:cubicBezTo>
                  <a:lnTo>
                    <a:pt x="18574" y="62389"/>
                  </a:lnTo>
                  <a:cubicBezTo>
                    <a:pt x="19526" y="65246"/>
                    <a:pt x="16669" y="68104"/>
                    <a:pt x="12859" y="68104"/>
                  </a:cubicBezTo>
                  <a:close/>
                </a:path>
              </a:pathLst>
            </a:custGeom>
            <a:solidFill>
              <a:srgbClr val="808080"/>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7" name="Freeform: Shape 6">
              <a:extLst>
                <a:ext uri="{FF2B5EF4-FFF2-40B4-BE49-F238E27FC236}">
                  <a16:creationId xmlns:a16="http://schemas.microsoft.com/office/drawing/2014/main" id="{D8DF180B-C394-4B18-8CF3-2228F33ED174}"/>
                </a:ext>
              </a:extLst>
            </p:cNvPr>
            <p:cNvSpPr/>
            <p:nvPr/>
          </p:nvSpPr>
          <p:spPr>
            <a:xfrm>
              <a:off x="3520451" y="3178068"/>
              <a:ext cx="1321716" cy="2737840"/>
            </a:xfrm>
            <a:custGeom>
              <a:avLst/>
              <a:gdLst>
                <a:gd name="connsiteX0" fmla="*/ 350044 w 400050"/>
                <a:gd name="connsiteY0" fmla="*/ 7144 h 828675"/>
                <a:gd name="connsiteX1" fmla="*/ 53816 w 400050"/>
                <a:gd name="connsiteY1" fmla="*/ 7144 h 828675"/>
                <a:gd name="connsiteX2" fmla="*/ 7144 w 400050"/>
                <a:gd name="connsiteY2" fmla="*/ 53816 h 828675"/>
                <a:gd name="connsiteX3" fmla="*/ 7144 w 400050"/>
                <a:gd name="connsiteY3" fmla="*/ 781526 h 828675"/>
                <a:gd name="connsiteX4" fmla="*/ 53816 w 400050"/>
                <a:gd name="connsiteY4" fmla="*/ 828199 h 828675"/>
                <a:gd name="connsiteX5" fmla="*/ 350044 w 400050"/>
                <a:gd name="connsiteY5" fmla="*/ 828199 h 828675"/>
                <a:gd name="connsiteX6" fmla="*/ 396716 w 400050"/>
                <a:gd name="connsiteY6" fmla="*/ 781526 h 828675"/>
                <a:gd name="connsiteX7" fmla="*/ 396716 w 400050"/>
                <a:gd name="connsiteY7" fmla="*/ 53816 h 828675"/>
                <a:gd name="connsiteX8" fmla="*/ 350044 w 400050"/>
                <a:gd name="connsiteY8" fmla="*/ 7144 h 82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0050" h="828675">
                  <a:moveTo>
                    <a:pt x="350044" y="7144"/>
                  </a:moveTo>
                  <a:lnTo>
                    <a:pt x="53816" y="7144"/>
                  </a:lnTo>
                  <a:cubicBezTo>
                    <a:pt x="28099" y="7144"/>
                    <a:pt x="7144" y="28099"/>
                    <a:pt x="7144" y="53816"/>
                  </a:cubicBezTo>
                  <a:lnTo>
                    <a:pt x="7144" y="781526"/>
                  </a:lnTo>
                  <a:cubicBezTo>
                    <a:pt x="7144" y="807244"/>
                    <a:pt x="28099" y="828199"/>
                    <a:pt x="53816" y="828199"/>
                  </a:cubicBezTo>
                  <a:lnTo>
                    <a:pt x="350044" y="828199"/>
                  </a:lnTo>
                  <a:cubicBezTo>
                    <a:pt x="375761" y="828199"/>
                    <a:pt x="396716" y="807244"/>
                    <a:pt x="396716" y="781526"/>
                  </a:cubicBezTo>
                  <a:lnTo>
                    <a:pt x="396716" y="53816"/>
                  </a:lnTo>
                  <a:cubicBezTo>
                    <a:pt x="396716" y="28099"/>
                    <a:pt x="375761" y="7144"/>
                    <a:pt x="350044" y="7144"/>
                  </a:cubicBezTo>
                  <a:close/>
                </a:path>
              </a:pathLst>
            </a:custGeom>
            <a:solidFill>
              <a:srgbClr val="808080"/>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8" name="Freeform: Shape 7">
              <a:extLst>
                <a:ext uri="{FF2B5EF4-FFF2-40B4-BE49-F238E27FC236}">
                  <a16:creationId xmlns:a16="http://schemas.microsoft.com/office/drawing/2014/main" id="{8B1C391E-60EC-4442-81F5-E5BD8E5FB94B}"/>
                </a:ext>
              </a:extLst>
            </p:cNvPr>
            <p:cNvSpPr/>
            <p:nvPr/>
          </p:nvSpPr>
          <p:spPr>
            <a:xfrm>
              <a:off x="3529897" y="3190652"/>
              <a:ext cx="1290246" cy="2706371"/>
            </a:xfrm>
            <a:custGeom>
              <a:avLst/>
              <a:gdLst>
                <a:gd name="connsiteX0" fmla="*/ 345281 w 390525"/>
                <a:gd name="connsiteY0" fmla="*/ 7144 h 819150"/>
                <a:gd name="connsiteX1" fmla="*/ 52864 w 390525"/>
                <a:gd name="connsiteY1" fmla="*/ 7144 h 819150"/>
                <a:gd name="connsiteX2" fmla="*/ 7144 w 390525"/>
                <a:gd name="connsiteY2" fmla="*/ 52864 h 819150"/>
                <a:gd name="connsiteX3" fmla="*/ 7144 w 390525"/>
                <a:gd name="connsiteY3" fmla="*/ 772954 h 819150"/>
                <a:gd name="connsiteX4" fmla="*/ 52864 w 390525"/>
                <a:gd name="connsiteY4" fmla="*/ 818674 h 819150"/>
                <a:gd name="connsiteX5" fmla="*/ 345281 w 390525"/>
                <a:gd name="connsiteY5" fmla="*/ 818674 h 819150"/>
                <a:gd name="connsiteX6" fmla="*/ 391001 w 390525"/>
                <a:gd name="connsiteY6" fmla="*/ 772954 h 819150"/>
                <a:gd name="connsiteX7" fmla="*/ 391001 w 390525"/>
                <a:gd name="connsiteY7" fmla="*/ 52864 h 819150"/>
                <a:gd name="connsiteX8" fmla="*/ 345281 w 390525"/>
                <a:gd name="connsiteY8" fmla="*/ 7144 h 81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525" h="819150">
                  <a:moveTo>
                    <a:pt x="345281" y="7144"/>
                  </a:moveTo>
                  <a:lnTo>
                    <a:pt x="52864" y="7144"/>
                  </a:lnTo>
                  <a:cubicBezTo>
                    <a:pt x="27146" y="7144"/>
                    <a:pt x="7144" y="27146"/>
                    <a:pt x="7144" y="52864"/>
                  </a:cubicBezTo>
                  <a:lnTo>
                    <a:pt x="7144" y="772954"/>
                  </a:lnTo>
                  <a:cubicBezTo>
                    <a:pt x="7144" y="798671"/>
                    <a:pt x="27146" y="818674"/>
                    <a:pt x="52864" y="818674"/>
                  </a:cubicBezTo>
                  <a:lnTo>
                    <a:pt x="345281" y="818674"/>
                  </a:lnTo>
                  <a:cubicBezTo>
                    <a:pt x="370999" y="818674"/>
                    <a:pt x="391001" y="798671"/>
                    <a:pt x="391001" y="772954"/>
                  </a:cubicBezTo>
                  <a:lnTo>
                    <a:pt x="391001" y="52864"/>
                  </a:lnTo>
                  <a:cubicBezTo>
                    <a:pt x="391001" y="28099"/>
                    <a:pt x="370046" y="7144"/>
                    <a:pt x="345281" y="7144"/>
                  </a:cubicBezTo>
                  <a:close/>
                </a:path>
              </a:pathLst>
            </a:custGeom>
            <a:solidFill>
              <a:srgbClr val="1A1A1A"/>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9" name="Freeform: Shape 8">
              <a:extLst>
                <a:ext uri="{FF2B5EF4-FFF2-40B4-BE49-F238E27FC236}">
                  <a16:creationId xmlns:a16="http://schemas.microsoft.com/office/drawing/2014/main" id="{E1042DFF-AC0C-4A34-B83D-F94290F8566A}"/>
                </a:ext>
              </a:extLst>
            </p:cNvPr>
            <p:cNvSpPr/>
            <p:nvPr/>
          </p:nvSpPr>
          <p:spPr>
            <a:xfrm>
              <a:off x="3627447" y="3596610"/>
              <a:ext cx="1101430" cy="1951104"/>
            </a:xfrm>
            <a:custGeom>
              <a:avLst/>
              <a:gdLst>
                <a:gd name="connsiteX0" fmla="*/ 7144 w 333375"/>
                <a:gd name="connsiteY0" fmla="*/ 7144 h 590550"/>
                <a:gd name="connsiteX1" fmla="*/ 331946 w 333375"/>
                <a:gd name="connsiteY1" fmla="*/ 7144 h 590550"/>
                <a:gd name="connsiteX2" fmla="*/ 331946 w 333375"/>
                <a:gd name="connsiteY2" fmla="*/ 586264 h 590550"/>
                <a:gd name="connsiteX3" fmla="*/ 7144 w 333375"/>
                <a:gd name="connsiteY3" fmla="*/ 586264 h 590550"/>
              </a:gdLst>
              <a:ahLst/>
              <a:cxnLst>
                <a:cxn ang="0">
                  <a:pos x="connsiteX0" y="connsiteY0"/>
                </a:cxn>
                <a:cxn ang="0">
                  <a:pos x="connsiteX1" y="connsiteY1"/>
                </a:cxn>
                <a:cxn ang="0">
                  <a:pos x="connsiteX2" y="connsiteY2"/>
                </a:cxn>
                <a:cxn ang="0">
                  <a:pos x="connsiteX3" y="connsiteY3"/>
                </a:cxn>
              </a:cxnLst>
              <a:rect l="l" t="t" r="r" b="b"/>
              <a:pathLst>
                <a:path w="333375" h="590550">
                  <a:moveTo>
                    <a:pt x="7144" y="7144"/>
                  </a:moveTo>
                  <a:lnTo>
                    <a:pt x="331946" y="7144"/>
                  </a:lnTo>
                  <a:lnTo>
                    <a:pt x="331946" y="586264"/>
                  </a:lnTo>
                  <a:lnTo>
                    <a:pt x="7144" y="586264"/>
                  </a:lnTo>
                  <a:close/>
                </a:path>
              </a:pathLst>
            </a:custGeom>
            <a:solidFill>
              <a:schemeClr val="bg1">
                <a:lumMod val="95000"/>
              </a:schemeClr>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nvGrpSpPr>
            <p:cNvPr id="10" name="Group 9">
              <a:extLst>
                <a:ext uri="{FF2B5EF4-FFF2-40B4-BE49-F238E27FC236}">
                  <a16:creationId xmlns:a16="http://schemas.microsoft.com/office/drawing/2014/main" id="{4033404E-34F2-4512-89D1-3226AA01335F}"/>
                </a:ext>
              </a:extLst>
            </p:cNvPr>
            <p:cNvGrpSpPr/>
            <p:nvPr/>
          </p:nvGrpSpPr>
          <p:grpSpPr>
            <a:xfrm>
              <a:off x="4088508" y="5635852"/>
              <a:ext cx="173080" cy="173080"/>
              <a:chOff x="6768665" y="6038214"/>
              <a:chExt cx="147968" cy="147968"/>
            </a:xfrm>
          </p:grpSpPr>
          <p:sp>
            <p:nvSpPr>
              <p:cNvPr id="14" name="Oval 13">
                <a:extLst>
                  <a:ext uri="{FF2B5EF4-FFF2-40B4-BE49-F238E27FC236}">
                    <a16:creationId xmlns:a16="http://schemas.microsoft.com/office/drawing/2014/main" id="{C419DFAD-C059-430D-B51F-48079403ED7B}"/>
                  </a:ext>
                </a:extLst>
              </p:cNvPr>
              <p:cNvSpPr/>
              <p:nvPr/>
            </p:nvSpPr>
            <p:spPr>
              <a:xfrm>
                <a:off x="6768665" y="6038214"/>
                <a:ext cx="147968" cy="147968"/>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5" name="Oval 14">
                <a:extLst>
                  <a:ext uri="{FF2B5EF4-FFF2-40B4-BE49-F238E27FC236}">
                    <a16:creationId xmlns:a16="http://schemas.microsoft.com/office/drawing/2014/main" id="{4BAE4FA9-2632-4576-9E0A-CDF8B2A15BA5}"/>
                  </a:ext>
                </a:extLst>
              </p:cNvPr>
              <p:cNvSpPr/>
              <p:nvPr/>
            </p:nvSpPr>
            <p:spPr>
              <a:xfrm>
                <a:off x="6802088" y="6071634"/>
                <a:ext cx="81180" cy="8118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11" name="Freeform: Shape 10">
              <a:extLst>
                <a:ext uri="{FF2B5EF4-FFF2-40B4-BE49-F238E27FC236}">
                  <a16:creationId xmlns:a16="http://schemas.microsoft.com/office/drawing/2014/main" id="{4B70F8A7-6A5E-4962-A676-F6F37304642E}"/>
                </a:ext>
              </a:extLst>
            </p:cNvPr>
            <p:cNvSpPr/>
            <p:nvPr/>
          </p:nvSpPr>
          <p:spPr>
            <a:xfrm>
              <a:off x="3821102" y="3628406"/>
              <a:ext cx="906450" cy="1887518"/>
            </a:xfrm>
            <a:custGeom>
              <a:avLst/>
              <a:gdLst>
                <a:gd name="connsiteX0" fmla="*/ 614149 w 1119116"/>
                <a:gd name="connsiteY0" fmla="*/ 0 h 2330356"/>
                <a:gd name="connsiteX1" fmla="*/ 1115704 w 1119116"/>
                <a:gd name="connsiteY1" fmla="*/ 6824 h 2330356"/>
                <a:gd name="connsiteX2" fmla="*/ 1119116 w 1119116"/>
                <a:gd name="connsiteY2" fmla="*/ 2330356 h 2330356"/>
                <a:gd name="connsiteX3" fmla="*/ 0 w 1119116"/>
                <a:gd name="connsiteY3" fmla="*/ 2330356 h 2330356"/>
                <a:gd name="connsiteX4" fmla="*/ 614149 w 1119116"/>
                <a:gd name="connsiteY4" fmla="*/ 0 h 2330356"/>
                <a:gd name="connsiteX0" fmla="*/ 614149 w 1119116"/>
                <a:gd name="connsiteY0" fmla="*/ 0 h 2330356"/>
                <a:gd name="connsiteX1" fmla="*/ 1115704 w 1119116"/>
                <a:gd name="connsiteY1" fmla="*/ 3412 h 2330356"/>
                <a:gd name="connsiteX2" fmla="*/ 1119116 w 1119116"/>
                <a:gd name="connsiteY2" fmla="*/ 2330356 h 2330356"/>
                <a:gd name="connsiteX3" fmla="*/ 0 w 1119116"/>
                <a:gd name="connsiteY3" fmla="*/ 2330356 h 2330356"/>
                <a:gd name="connsiteX4" fmla="*/ 614149 w 1119116"/>
                <a:gd name="connsiteY4" fmla="*/ 0 h 2330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9116" h="2330356">
                  <a:moveTo>
                    <a:pt x="614149" y="0"/>
                  </a:moveTo>
                  <a:lnTo>
                    <a:pt x="1115704" y="3412"/>
                  </a:lnTo>
                  <a:cubicBezTo>
                    <a:pt x="1116841" y="777923"/>
                    <a:pt x="1117979" y="1555845"/>
                    <a:pt x="1119116" y="2330356"/>
                  </a:cubicBezTo>
                  <a:lnTo>
                    <a:pt x="0" y="2330356"/>
                  </a:lnTo>
                  <a:lnTo>
                    <a:pt x="614149" y="0"/>
                  </a:lnTo>
                  <a:close/>
                </a:path>
              </a:pathLst>
            </a:custGeom>
            <a:solidFill>
              <a:srgbClr val="999999">
                <a:alpha val="10000"/>
              </a:srgb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12" name="Rectangle: Rounded Corners 11">
              <a:extLst>
                <a:ext uri="{FF2B5EF4-FFF2-40B4-BE49-F238E27FC236}">
                  <a16:creationId xmlns:a16="http://schemas.microsoft.com/office/drawing/2014/main" id="{FE8FB11B-C9EA-4E18-89D9-555C50D3B3E9}"/>
                </a:ext>
              </a:extLst>
            </p:cNvPr>
            <p:cNvSpPr/>
            <p:nvPr/>
          </p:nvSpPr>
          <p:spPr>
            <a:xfrm>
              <a:off x="4058661" y="3449093"/>
              <a:ext cx="254255" cy="58393"/>
            </a:xfrm>
            <a:prstGeom prst="roundRect">
              <a:avLst>
                <a:gd name="adj" fmla="val 50000"/>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3" name="Oval 12">
              <a:extLst>
                <a:ext uri="{FF2B5EF4-FFF2-40B4-BE49-F238E27FC236}">
                  <a16:creationId xmlns:a16="http://schemas.microsoft.com/office/drawing/2014/main" id="{B55F62B4-2F6F-4328-9162-DF7E3A0CF7C4}"/>
                </a:ext>
              </a:extLst>
            </p:cNvPr>
            <p:cNvSpPr/>
            <p:nvPr/>
          </p:nvSpPr>
          <p:spPr>
            <a:xfrm>
              <a:off x="3922825" y="3449093"/>
              <a:ext cx="58393" cy="5839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16" name="Picture Placeholder 2">
            <a:extLst>
              <a:ext uri="{FF2B5EF4-FFF2-40B4-BE49-F238E27FC236}">
                <a16:creationId xmlns:a16="http://schemas.microsoft.com/office/drawing/2014/main" id="{FC596008-C53D-454F-8BCC-25C7C09986FE}"/>
              </a:ext>
            </a:extLst>
          </p:cNvPr>
          <p:cNvSpPr>
            <a:spLocks noGrp="1"/>
          </p:cNvSpPr>
          <p:nvPr>
            <p:ph type="pic" idx="13" hasCustomPrompt="1"/>
          </p:nvPr>
        </p:nvSpPr>
        <p:spPr>
          <a:xfrm>
            <a:off x="989494" y="2484310"/>
            <a:ext cx="1808430" cy="2953939"/>
          </a:xfrm>
          <a:prstGeom prst="rect">
            <a:avLst/>
          </a:prstGeom>
          <a:solidFill>
            <a:schemeClr val="bg1">
              <a:lumMod val="95000"/>
            </a:schemeClr>
          </a:solidFill>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t>
            </a:r>
            <a:endParaRPr lang="ko-KR" altLang="en-US"/>
          </a:p>
        </p:txBody>
      </p:sp>
      <p:sp>
        <p:nvSpPr>
          <p:cNvPr id="17" name="Freeform: Shape 16">
            <a:extLst>
              <a:ext uri="{FF2B5EF4-FFF2-40B4-BE49-F238E27FC236}">
                <a16:creationId xmlns:a16="http://schemas.microsoft.com/office/drawing/2014/main" id="{265DD979-30EE-452B-BD97-08E76F947DDC}"/>
              </a:ext>
            </a:extLst>
          </p:cNvPr>
          <p:cNvSpPr/>
          <p:nvPr userDrawn="1"/>
        </p:nvSpPr>
        <p:spPr>
          <a:xfrm rot="1200000">
            <a:off x="-311854" y="-189268"/>
            <a:ext cx="714157" cy="2226584"/>
          </a:xfrm>
          <a:custGeom>
            <a:avLst/>
            <a:gdLst>
              <a:gd name="connsiteX0" fmla="*/ 622717 w 714157"/>
              <a:gd name="connsiteY0" fmla="*/ 33281 h 2226584"/>
              <a:gd name="connsiteX1" fmla="*/ 714157 w 714157"/>
              <a:gd name="connsiteY1" fmla="*/ 0 h 2226584"/>
              <a:gd name="connsiteX2" fmla="*/ 714157 w 714157"/>
              <a:gd name="connsiteY2" fmla="*/ 2226584 h 2226584"/>
              <a:gd name="connsiteX3" fmla="*/ 622717 w 714157"/>
              <a:gd name="connsiteY3" fmla="*/ 1975355 h 2226584"/>
              <a:gd name="connsiteX4" fmla="*/ 329492 w 714157"/>
              <a:gd name="connsiteY4" fmla="*/ 140006 h 2226584"/>
              <a:gd name="connsiteX5" fmla="*/ 329492 w 714157"/>
              <a:gd name="connsiteY5" fmla="*/ 1169726 h 2226584"/>
              <a:gd name="connsiteX6" fmla="*/ 238052 w 714157"/>
              <a:gd name="connsiteY6" fmla="*/ 918496 h 2226584"/>
              <a:gd name="connsiteX7" fmla="*/ 238052 w 714157"/>
              <a:gd name="connsiteY7" fmla="*/ 173288 h 2226584"/>
              <a:gd name="connsiteX8" fmla="*/ 567544 w 714157"/>
              <a:gd name="connsiteY8" fmla="*/ 53362 h 2226584"/>
              <a:gd name="connsiteX9" fmla="*/ 567544 w 714157"/>
              <a:gd name="connsiteY9" fmla="*/ 1823768 h 2226584"/>
              <a:gd name="connsiteX10" fmla="*/ 384664 w 714157"/>
              <a:gd name="connsiteY10" fmla="*/ 1321310 h 2226584"/>
              <a:gd name="connsiteX11" fmla="*/ 384664 w 714157"/>
              <a:gd name="connsiteY11" fmla="*/ 119925 h 2226584"/>
              <a:gd name="connsiteX12" fmla="*/ 0 w 714157"/>
              <a:gd name="connsiteY12" fmla="*/ 259931 h 2226584"/>
              <a:gd name="connsiteX13" fmla="*/ 182880 w 714157"/>
              <a:gd name="connsiteY13" fmla="*/ 193369 h 2226584"/>
              <a:gd name="connsiteX14" fmla="*/ 182880 w 714157"/>
              <a:gd name="connsiteY14" fmla="*/ 766913 h 2226584"/>
              <a:gd name="connsiteX15" fmla="*/ 0 w 714157"/>
              <a:gd name="connsiteY15" fmla="*/ 264454 h 222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4157" h="2226584">
                <a:moveTo>
                  <a:pt x="622717" y="33281"/>
                </a:moveTo>
                <a:lnTo>
                  <a:pt x="714157" y="0"/>
                </a:lnTo>
                <a:lnTo>
                  <a:pt x="714157" y="2226584"/>
                </a:lnTo>
                <a:lnTo>
                  <a:pt x="622717" y="1975355"/>
                </a:lnTo>
                <a:close/>
                <a:moveTo>
                  <a:pt x="329492" y="140006"/>
                </a:moveTo>
                <a:lnTo>
                  <a:pt x="329492" y="1169726"/>
                </a:lnTo>
                <a:lnTo>
                  <a:pt x="238052" y="918496"/>
                </a:lnTo>
                <a:lnTo>
                  <a:pt x="238052" y="173288"/>
                </a:lnTo>
                <a:close/>
                <a:moveTo>
                  <a:pt x="567544" y="53362"/>
                </a:moveTo>
                <a:lnTo>
                  <a:pt x="567544" y="1823768"/>
                </a:lnTo>
                <a:lnTo>
                  <a:pt x="384664" y="1321310"/>
                </a:lnTo>
                <a:lnTo>
                  <a:pt x="384664" y="119925"/>
                </a:lnTo>
                <a:close/>
                <a:moveTo>
                  <a:pt x="0" y="259931"/>
                </a:moveTo>
                <a:lnTo>
                  <a:pt x="182880" y="193369"/>
                </a:lnTo>
                <a:lnTo>
                  <a:pt x="182880" y="766913"/>
                </a:lnTo>
                <a:lnTo>
                  <a:pt x="0" y="264454"/>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8" name="Text Placeholder 9">
            <a:extLst>
              <a:ext uri="{FF2B5EF4-FFF2-40B4-BE49-F238E27FC236}">
                <a16:creationId xmlns:a16="http://schemas.microsoft.com/office/drawing/2014/main" id="{AEF8B7ED-1A1F-4CDE-83D3-C519FA544650}"/>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3402075296"/>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showMasterSp="0" preserve="1" userDrawn="1">
  <p:cSld name="1_Image Layout">
    <p:spTree>
      <p:nvGrpSpPr>
        <p:cNvPr id="1" name=""/>
        <p:cNvGrpSpPr/>
        <p:nvPr/>
      </p:nvGrpSpPr>
      <p:grpSpPr>
        <a:xfrm>
          <a:off x="0" y="0"/>
          <a:ext cx="0" cy="0"/>
          <a:chOff x="0" y="0"/>
          <a:chExt cx="0" cy="0"/>
        </a:xfrm>
      </p:grpSpPr>
      <p:sp>
        <p:nvSpPr>
          <p:cNvPr id="17" name="Freeform: Shape 16">
            <a:extLst>
              <a:ext uri="{FF2B5EF4-FFF2-40B4-BE49-F238E27FC236}">
                <a16:creationId xmlns:a16="http://schemas.microsoft.com/office/drawing/2014/main" id="{265DD979-30EE-452B-BD97-08E76F947DDC}"/>
              </a:ext>
            </a:extLst>
          </p:cNvPr>
          <p:cNvSpPr/>
          <p:nvPr userDrawn="1"/>
        </p:nvSpPr>
        <p:spPr>
          <a:xfrm rot="1200000">
            <a:off x="-311854" y="-189268"/>
            <a:ext cx="714157" cy="2226584"/>
          </a:xfrm>
          <a:custGeom>
            <a:avLst/>
            <a:gdLst>
              <a:gd name="connsiteX0" fmla="*/ 622717 w 714157"/>
              <a:gd name="connsiteY0" fmla="*/ 33281 h 2226584"/>
              <a:gd name="connsiteX1" fmla="*/ 714157 w 714157"/>
              <a:gd name="connsiteY1" fmla="*/ 0 h 2226584"/>
              <a:gd name="connsiteX2" fmla="*/ 714157 w 714157"/>
              <a:gd name="connsiteY2" fmla="*/ 2226584 h 2226584"/>
              <a:gd name="connsiteX3" fmla="*/ 622717 w 714157"/>
              <a:gd name="connsiteY3" fmla="*/ 1975355 h 2226584"/>
              <a:gd name="connsiteX4" fmla="*/ 329492 w 714157"/>
              <a:gd name="connsiteY4" fmla="*/ 140006 h 2226584"/>
              <a:gd name="connsiteX5" fmla="*/ 329492 w 714157"/>
              <a:gd name="connsiteY5" fmla="*/ 1169726 h 2226584"/>
              <a:gd name="connsiteX6" fmla="*/ 238052 w 714157"/>
              <a:gd name="connsiteY6" fmla="*/ 918496 h 2226584"/>
              <a:gd name="connsiteX7" fmla="*/ 238052 w 714157"/>
              <a:gd name="connsiteY7" fmla="*/ 173288 h 2226584"/>
              <a:gd name="connsiteX8" fmla="*/ 567544 w 714157"/>
              <a:gd name="connsiteY8" fmla="*/ 53362 h 2226584"/>
              <a:gd name="connsiteX9" fmla="*/ 567544 w 714157"/>
              <a:gd name="connsiteY9" fmla="*/ 1823768 h 2226584"/>
              <a:gd name="connsiteX10" fmla="*/ 384664 w 714157"/>
              <a:gd name="connsiteY10" fmla="*/ 1321310 h 2226584"/>
              <a:gd name="connsiteX11" fmla="*/ 384664 w 714157"/>
              <a:gd name="connsiteY11" fmla="*/ 119925 h 2226584"/>
              <a:gd name="connsiteX12" fmla="*/ 0 w 714157"/>
              <a:gd name="connsiteY12" fmla="*/ 259931 h 2226584"/>
              <a:gd name="connsiteX13" fmla="*/ 182880 w 714157"/>
              <a:gd name="connsiteY13" fmla="*/ 193369 h 2226584"/>
              <a:gd name="connsiteX14" fmla="*/ 182880 w 714157"/>
              <a:gd name="connsiteY14" fmla="*/ 766913 h 2226584"/>
              <a:gd name="connsiteX15" fmla="*/ 0 w 714157"/>
              <a:gd name="connsiteY15" fmla="*/ 264454 h 222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4157" h="2226584">
                <a:moveTo>
                  <a:pt x="622717" y="33281"/>
                </a:moveTo>
                <a:lnTo>
                  <a:pt x="714157" y="0"/>
                </a:lnTo>
                <a:lnTo>
                  <a:pt x="714157" y="2226584"/>
                </a:lnTo>
                <a:lnTo>
                  <a:pt x="622717" y="1975355"/>
                </a:lnTo>
                <a:close/>
                <a:moveTo>
                  <a:pt x="329492" y="140006"/>
                </a:moveTo>
                <a:lnTo>
                  <a:pt x="329492" y="1169726"/>
                </a:lnTo>
                <a:lnTo>
                  <a:pt x="238052" y="918496"/>
                </a:lnTo>
                <a:lnTo>
                  <a:pt x="238052" y="173288"/>
                </a:lnTo>
                <a:close/>
                <a:moveTo>
                  <a:pt x="567544" y="53362"/>
                </a:moveTo>
                <a:lnTo>
                  <a:pt x="567544" y="1823768"/>
                </a:lnTo>
                <a:lnTo>
                  <a:pt x="384664" y="1321310"/>
                </a:lnTo>
                <a:lnTo>
                  <a:pt x="384664" y="119925"/>
                </a:lnTo>
                <a:close/>
                <a:moveTo>
                  <a:pt x="0" y="259931"/>
                </a:moveTo>
                <a:lnTo>
                  <a:pt x="182880" y="193369"/>
                </a:lnTo>
                <a:lnTo>
                  <a:pt x="182880" y="766913"/>
                </a:lnTo>
                <a:lnTo>
                  <a:pt x="0" y="264454"/>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8" name="Text Placeholder 9">
            <a:extLst>
              <a:ext uri="{FF2B5EF4-FFF2-40B4-BE49-F238E27FC236}">
                <a16:creationId xmlns:a16="http://schemas.microsoft.com/office/drawing/2014/main" id="{AEF8B7ED-1A1F-4CDE-83D3-C519FA544650}"/>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grpSp>
        <p:nvGrpSpPr>
          <p:cNvPr id="22" name="Group 21">
            <a:extLst>
              <a:ext uri="{FF2B5EF4-FFF2-40B4-BE49-F238E27FC236}">
                <a16:creationId xmlns:a16="http://schemas.microsoft.com/office/drawing/2014/main" id="{A06CCA5E-451F-4542-B206-D2D13583114C}"/>
              </a:ext>
            </a:extLst>
          </p:cNvPr>
          <p:cNvGrpSpPr/>
          <p:nvPr userDrawn="1"/>
        </p:nvGrpSpPr>
        <p:grpSpPr>
          <a:xfrm>
            <a:off x="758507" y="2603862"/>
            <a:ext cx="5920691" cy="3565483"/>
            <a:chOff x="4098364" y="1571764"/>
            <a:chExt cx="7301609" cy="4397082"/>
          </a:xfrm>
        </p:grpSpPr>
        <p:grpSp>
          <p:nvGrpSpPr>
            <p:cNvPr id="23" name="Graphic 55">
              <a:extLst>
                <a:ext uri="{FF2B5EF4-FFF2-40B4-BE49-F238E27FC236}">
                  <a16:creationId xmlns:a16="http://schemas.microsoft.com/office/drawing/2014/main" id="{C49AFA94-CB02-406A-B68E-76F7985C97D6}"/>
                </a:ext>
              </a:extLst>
            </p:cNvPr>
            <p:cNvGrpSpPr/>
            <p:nvPr/>
          </p:nvGrpSpPr>
          <p:grpSpPr>
            <a:xfrm>
              <a:off x="4910815" y="1571764"/>
              <a:ext cx="5616422" cy="3644404"/>
              <a:chOff x="5769768" y="3217068"/>
              <a:chExt cx="651510" cy="422754"/>
            </a:xfrm>
          </p:grpSpPr>
          <p:sp>
            <p:nvSpPr>
              <p:cNvPr id="48" name="Freeform: Shape 47">
                <a:extLst>
                  <a:ext uri="{FF2B5EF4-FFF2-40B4-BE49-F238E27FC236}">
                    <a16:creationId xmlns:a16="http://schemas.microsoft.com/office/drawing/2014/main" id="{05F19F3B-FACD-4743-81B8-DE3B3FC0991C}"/>
                  </a:ext>
                </a:extLst>
              </p:cNvPr>
              <p:cNvSpPr/>
              <p:nvPr/>
            </p:nvSpPr>
            <p:spPr>
              <a:xfrm>
                <a:off x="5769768" y="3217068"/>
                <a:ext cx="647700" cy="419100"/>
              </a:xfrm>
              <a:custGeom>
                <a:avLst/>
                <a:gdLst>
                  <a:gd name="connsiteX0" fmla="*/ 639604 w 647700"/>
                  <a:gd name="connsiteY0" fmla="*/ 417671 h 419100"/>
                  <a:gd name="connsiteX1" fmla="*/ 14764 w 647700"/>
                  <a:gd name="connsiteY1" fmla="*/ 417671 h 419100"/>
                  <a:gd name="connsiteX2" fmla="*/ 7144 w 647700"/>
                  <a:gd name="connsiteY2" fmla="*/ 410051 h 419100"/>
                  <a:gd name="connsiteX3" fmla="*/ 7144 w 647700"/>
                  <a:gd name="connsiteY3" fmla="*/ 38576 h 419100"/>
                  <a:gd name="connsiteX4" fmla="*/ 37624 w 647700"/>
                  <a:gd name="connsiteY4" fmla="*/ 7144 h 419100"/>
                  <a:gd name="connsiteX5" fmla="*/ 616744 w 647700"/>
                  <a:gd name="connsiteY5" fmla="*/ 7144 h 419100"/>
                  <a:gd name="connsiteX6" fmla="*/ 647224 w 647700"/>
                  <a:gd name="connsiteY6" fmla="*/ 37624 h 419100"/>
                  <a:gd name="connsiteX7" fmla="*/ 647224 w 647700"/>
                  <a:gd name="connsiteY7" fmla="*/ 409099 h 419100"/>
                  <a:gd name="connsiteX8" fmla="*/ 639604 w 647700"/>
                  <a:gd name="connsiteY8" fmla="*/ 417671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700" h="419100">
                    <a:moveTo>
                      <a:pt x="639604" y="417671"/>
                    </a:moveTo>
                    <a:lnTo>
                      <a:pt x="14764" y="417671"/>
                    </a:lnTo>
                    <a:cubicBezTo>
                      <a:pt x="10954" y="417671"/>
                      <a:pt x="7144" y="413861"/>
                      <a:pt x="7144" y="410051"/>
                    </a:cubicBezTo>
                    <a:lnTo>
                      <a:pt x="7144" y="38576"/>
                    </a:lnTo>
                    <a:cubicBezTo>
                      <a:pt x="7144" y="20479"/>
                      <a:pt x="20479" y="7144"/>
                      <a:pt x="37624" y="7144"/>
                    </a:cubicBezTo>
                    <a:lnTo>
                      <a:pt x="616744" y="7144"/>
                    </a:lnTo>
                    <a:cubicBezTo>
                      <a:pt x="633889" y="7144"/>
                      <a:pt x="647224" y="20479"/>
                      <a:pt x="647224" y="37624"/>
                    </a:cubicBezTo>
                    <a:lnTo>
                      <a:pt x="647224" y="409099"/>
                    </a:lnTo>
                    <a:cubicBezTo>
                      <a:pt x="647224" y="413861"/>
                      <a:pt x="643414" y="417671"/>
                      <a:pt x="639604" y="417671"/>
                    </a:cubicBezTo>
                    <a:close/>
                  </a:path>
                </a:pathLst>
              </a:custGeom>
              <a:solidFill>
                <a:srgbClr val="808080"/>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49" name="Freeform: Shape 48">
                <a:extLst>
                  <a:ext uri="{FF2B5EF4-FFF2-40B4-BE49-F238E27FC236}">
                    <a16:creationId xmlns:a16="http://schemas.microsoft.com/office/drawing/2014/main" id="{611E77FD-F910-47B9-9EE0-9CA9EBB5AD17}"/>
                  </a:ext>
                </a:extLst>
              </p:cNvPr>
              <p:cNvSpPr/>
              <p:nvPr/>
            </p:nvSpPr>
            <p:spPr>
              <a:xfrm>
                <a:off x="5773578" y="3220722"/>
                <a:ext cx="647700" cy="419100"/>
              </a:xfrm>
              <a:custGeom>
                <a:avLst/>
                <a:gdLst>
                  <a:gd name="connsiteX0" fmla="*/ 631984 w 647700"/>
                  <a:gd name="connsiteY0" fmla="*/ 412909 h 419100"/>
                  <a:gd name="connsiteX1" fmla="*/ 14764 w 647700"/>
                  <a:gd name="connsiteY1" fmla="*/ 412909 h 419100"/>
                  <a:gd name="connsiteX2" fmla="*/ 7144 w 647700"/>
                  <a:gd name="connsiteY2" fmla="*/ 405289 h 419100"/>
                  <a:gd name="connsiteX3" fmla="*/ 7144 w 647700"/>
                  <a:gd name="connsiteY3" fmla="*/ 34766 h 419100"/>
                  <a:gd name="connsiteX4" fmla="*/ 34766 w 647700"/>
                  <a:gd name="connsiteY4" fmla="*/ 7144 h 419100"/>
                  <a:gd name="connsiteX5" fmla="*/ 612934 w 647700"/>
                  <a:gd name="connsiteY5" fmla="*/ 7144 h 419100"/>
                  <a:gd name="connsiteX6" fmla="*/ 640556 w 647700"/>
                  <a:gd name="connsiteY6" fmla="*/ 34766 h 419100"/>
                  <a:gd name="connsiteX7" fmla="*/ 640556 w 647700"/>
                  <a:gd name="connsiteY7" fmla="*/ 405289 h 419100"/>
                  <a:gd name="connsiteX8" fmla="*/ 631984 w 647700"/>
                  <a:gd name="connsiteY8" fmla="*/ 412909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700" h="419100">
                    <a:moveTo>
                      <a:pt x="631984" y="412909"/>
                    </a:moveTo>
                    <a:lnTo>
                      <a:pt x="14764" y="412909"/>
                    </a:lnTo>
                    <a:cubicBezTo>
                      <a:pt x="10954" y="412909"/>
                      <a:pt x="7144" y="409099"/>
                      <a:pt x="7144" y="405289"/>
                    </a:cubicBezTo>
                    <a:lnTo>
                      <a:pt x="7144" y="34766"/>
                    </a:lnTo>
                    <a:cubicBezTo>
                      <a:pt x="7144" y="19526"/>
                      <a:pt x="19526" y="7144"/>
                      <a:pt x="34766" y="7144"/>
                    </a:cubicBezTo>
                    <a:lnTo>
                      <a:pt x="612934" y="7144"/>
                    </a:lnTo>
                    <a:cubicBezTo>
                      <a:pt x="628174" y="7144"/>
                      <a:pt x="640556" y="19526"/>
                      <a:pt x="640556" y="34766"/>
                    </a:cubicBezTo>
                    <a:lnTo>
                      <a:pt x="640556" y="405289"/>
                    </a:lnTo>
                    <a:cubicBezTo>
                      <a:pt x="639604" y="410051"/>
                      <a:pt x="635794" y="412909"/>
                      <a:pt x="631984" y="412909"/>
                    </a:cubicBezTo>
                    <a:close/>
                  </a:path>
                </a:pathLst>
              </a:custGeom>
              <a:solidFill>
                <a:srgbClr val="333333"/>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sp>
          <p:nvSpPr>
            <p:cNvPr id="24" name="Freeform: Shape 23">
              <a:extLst>
                <a:ext uri="{FF2B5EF4-FFF2-40B4-BE49-F238E27FC236}">
                  <a16:creationId xmlns:a16="http://schemas.microsoft.com/office/drawing/2014/main" id="{AB00050F-BBCF-4B07-B144-24AF043BE2C0}"/>
                </a:ext>
              </a:extLst>
            </p:cNvPr>
            <p:cNvSpPr/>
            <p:nvPr/>
          </p:nvSpPr>
          <p:spPr>
            <a:xfrm>
              <a:off x="5130280" y="1781416"/>
              <a:ext cx="5163280" cy="3278273"/>
            </a:xfrm>
            <a:custGeom>
              <a:avLst/>
              <a:gdLst>
                <a:gd name="connsiteX0" fmla="*/ 7144 w 600075"/>
                <a:gd name="connsiteY0" fmla="*/ 7144 h 381000"/>
                <a:gd name="connsiteX1" fmla="*/ 597694 w 600075"/>
                <a:gd name="connsiteY1" fmla="*/ 7144 h 381000"/>
                <a:gd name="connsiteX2" fmla="*/ 597694 w 600075"/>
                <a:gd name="connsiteY2" fmla="*/ 376714 h 381000"/>
                <a:gd name="connsiteX3" fmla="*/ 7144 w 600075"/>
                <a:gd name="connsiteY3" fmla="*/ 376714 h 381000"/>
              </a:gdLst>
              <a:ahLst/>
              <a:cxnLst>
                <a:cxn ang="0">
                  <a:pos x="connsiteX0" y="connsiteY0"/>
                </a:cxn>
                <a:cxn ang="0">
                  <a:pos x="connsiteX1" y="connsiteY1"/>
                </a:cxn>
                <a:cxn ang="0">
                  <a:pos x="connsiteX2" y="connsiteY2"/>
                </a:cxn>
                <a:cxn ang="0">
                  <a:pos x="connsiteX3" y="connsiteY3"/>
                </a:cxn>
              </a:cxnLst>
              <a:rect l="l" t="t" r="r" b="b"/>
              <a:pathLst>
                <a:path w="600075" h="381000">
                  <a:moveTo>
                    <a:pt x="7144" y="7144"/>
                  </a:moveTo>
                  <a:lnTo>
                    <a:pt x="597694" y="7144"/>
                  </a:lnTo>
                  <a:lnTo>
                    <a:pt x="597694" y="376714"/>
                  </a:lnTo>
                  <a:lnTo>
                    <a:pt x="7144" y="376714"/>
                  </a:lnTo>
                  <a:close/>
                </a:path>
              </a:pathLst>
            </a:custGeom>
            <a:solidFill>
              <a:srgbClr val="F2F2F2"/>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25" name="Freeform: Shape 24">
              <a:extLst>
                <a:ext uri="{FF2B5EF4-FFF2-40B4-BE49-F238E27FC236}">
                  <a16:creationId xmlns:a16="http://schemas.microsoft.com/office/drawing/2014/main" id="{08BADC4B-6EB9-42D0-A753-3C5C7C5FCBF3}"/>
                </a:ext>
              </a:extLst>
            </p:cNvPr>
            <p:cNvSpPr/>
            <p:nvPr/>
          </p:nvSpPr>
          <p:spPr>
            <a:xfrm>
              <a:off x="5210103" y="5108863"/>
              <a:ext cx="4999367" cy="245870"/>
            </a:xfrm>
            <a:custGeom>
              <a:avLst/>
              <a:gdLst>
                <a:gd name="connsiteX0" fmla="*/ 553174 w 581025"/>
                <a:gd name="connsiteY0" fmla="*/ 7144 h 28575"/>
                <a:gd name="connsiteX1" fmla="*/ 574129 w 581025"/>
                <a:gd name="connsiteY1" fmla="*/ 23336 h 28575"/>
                <a:gd name="connsiteX2" fmla="*/ 574129 w 581025"/>
                <a:gd name="connsiteY2" fmla="*/ 30004 h 28575"/>
                <a:gd name="connsiteX3" fmla="*/ 19774 w 581025"/>
                <a:gd name="connsiteY3" fmla="*/ 30004 h 28575"/>
                <a:gd name="connsiteX4" fmla="*/ 8344 w 581025"/>
                <a:gd name="connsiteY4" fmla="*/ 26194 h 28575"/>
                <a:gd name="connsiteX5" fmla="*/ 35014 w 581025"/>
                <a:gd name="connsiteY5" fmla="*/ 7144 h 28575"/>
                <a:gd name="connsiteX6" fmla="*/ 553174 w 581025"/>
                <a:gd name="connsiteY6"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1025" h="28575">
                  <a:moveTo>
                    <a:pt x="553174" y="7144"/>
                  </a:moveTo>
                  <a:cubicBezTo>
                    <a:pt x="553174" y="7144"/>
                    <a:pt x="566509" y="16669"/>
                    <a:pt x="574129" y="23336"/>
                  </a:cubicBezTo>
                  <a:cubicBezTo>
                    <a:pt x="581749" y="30004"/>
                    <a:pt x="574129" y="30004"/>
                    <a:pt x="574129" y="30004"/>
                  </a:cubicBezTo>
                  <a:cubicBezTo>
                    <a:pt x="574129" y="30004"/>
                    <a:pt x="37871" y="30004"/>
                    <a:pt x="19774" y="30004"/>
                  </a:cubicBezTo>
                  <a:cubicBezTo>
                    <a:pt x="1676" y="30004"/>
                    <a:pt x="8344" y="26194"/>
                    <a:pt x="8344" y="26194"/>
                  </a:cubicBezTo>
                  <a:lnTo>
                    <a:pt x="35014" y="7144"/>
                  </a:lnTo>
                  <a:lnTo>
                    <a:pt x="553174" y="7144"/>
                  </a:lnTo>
                  <a:close/>
                </a:path>
              </a:pathLst>
            </a:custGeom>
            <a:solidFill>
              <a:srgbClr val="323334"/>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26" name="Freeform: Shape 25">
              <a:extLst>
                <a:ext uri="{FF2B5EF4-FFF2-40B4-BE49-F238E27FC236}">
                  <a16:creationId xmlns:a16="http://schemas.microsoft.com/office/drawing/2014/main" id="{6378FDA6-D5BA-443E-8CD4-3C2B46AB6C8A}"/>
                </a:ext>
              </a:extLst>
            </p:cNvPr>
            <p:cNvSpPr/>
            <p:nvPr/>
          </p:nvSpPr>
          <p:spPr>
            <a:xfrm>
              <a:off x="5403495" y="5242756"/>
              <a:ext cx="4589582" cy="81957"/>
            </a:xfrm>
            <a:custGeom>
              <a:avLst/>
              <a:gdLst>
                <a:gd name="connsiteX0" fmla="*/ 538318 w 533400"/>
                <a:gd name="connsiteY0" fmla="*/ 3965 h 0"/>
                <a:gd name="connsiteX1" fmla="*/ 3965 w 533400"/>
                <a:gd name="connsiteY1" fmla="*/ 3965 h 0"/>
              </a:gdLst>
              <a:ahLst/>
              <a:cxnLst>
                <a:cxn ang="0">
                  <a:pos x="connsiteX0" y="connsiteY0"/>
                </a:cxn>
                <a:cxn ang="0">
                  <a:pos x="connsiteX1" y="connsiteY1"/>
                </a:cxn>
              </a:cxnLst>
              <a:rect l="l" t="t" r="r" b="b"/>
              <a:pathLst>
                <a:path w="533400">
                  <a:moveTo>
                    <a:pt x="538318" y="3965"/>
                  </a:moveTo>
                  <a:lnTo>
                    <a:pt x="3965" y="3965"/>
                  </a:lnTo>
                </a:path>
              </a:pathLst>
            </a:custGeom>
            <a:ln w="5287" cap="rnd">
              <a:solidFill>
                <a:srgbClr val="FFFFFF"/>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27" name="Freeform: Shape 26">
              <a:extLst>
                <a:ext uri="{FF2B5EF4-FFF2-40B4-BE49-F238E27FC236}">
                  <a16:creationId xmlns:a16="http://schemas.microsoft.com/office/drawing/2014/main" id="{85070495-6AB5-4439-8EED-4223B30F9EAF}"/>
                </a:ext>
              </a:extLst>
            </p:cNvPr>
            <p:cNvSpPr/>
            <p:nvPr/>
          </p:nvSpPr>
          <p:spPr>
            <a:xfrm>
              <a:off x="5469061" y="5201782"/>
              <a:ext cx="4507626" cy="81957"/>
            </a:xfrm>
            <a:custGeom>
              <a:avLst/>
              <a:gdLst>
                <a:gd name="connsiteX0" fmla="*/ 3965 w 523875"/>
                <a:gd name="connsiteY0" fmla="*/ 3965 h 0"/>
                <a:gd name="connsiteX1" fmla="*/ 524031 w 523875"/>
                <a:gd name="connsiteY1" fmla="*/ 3965 h 0"/>
              </a:gdLst>
              <a:ahLst/>
              <a:cxnLst>
                <a:cxn ang="0">
                  <a:pos x="connsiteX0" y="connsiteY0"/>
                </a:cxn>
                <a:cxn ang="0">
                  <a:pos x="connsiteX1" y="connsiteY1"/>
                </a:cxn>
              </a:cxnLst>
              <a:rect l="l" t="t" r="r" b="b"/>
              <a:pathLst>
                <a:path w="523875">
                  <a:moveTo>
                    <a:pt x="3965" y="3965"/>
                  </a:moveTo>
                  <a:lnTo>
                    <a:pt x="524031" y="3965"/>
                  </a:lnTo>
                </a:path>
              </a:pathLst>
            </a:custGeom>
            <a:ln w="5287" cap="rnd">
              <a:solidFill>
                <a:srgbClr val="FFFFFF"/>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28" name="Freeform: Shape 27">
              <a:extLst>
                <a:ext uri="{FF2B5EF4-FFF2-40B4-BE49-F238E27FC236}">
                  <a16:creationId xmlns:a16="http://schemas.microsoft.com/office/drawing/2014/main" id="{9821168E-844C-481A-B8F3-32C75B5054F4}"/>
                </a:ext>
              </a:extLst>
            </p:cNvPr>
            <p:cNvSpPr/>
            <p:nvPr/>
          </p:nvSpPr>
          <p:spPr>
            <a:xfrm>
              <a:off x="5354321" y="5291930"/>
              <a:ext cx="4753496" cy="81957"/>
            </a:xfrm>
            <a:custGeom>
              <a:avLst/>
              <a:gdLst>
                <a:gd name="connsiteX0" fmla="*/ 550701 w 552450"/>
                <a:gd name="connsiteY0" fmla="*/ 3965 h 0"/>
                <a:gd name="connsiteX1" fmla="*/ 3965 w 552450"/>
                <a:gd name="connsiteY1" fmla="*/ 3965 h 0"/>
              </a:gdLst>
              <a:ahLst/>
              <a:cxnLst>
                <a:cxn ang="0">
                  <a:pos x="connsiteX0" y="connsiteY0"/>
                </a:cxn>
                <a:cxn ang="0">
                  <a:pos x="connsiteX1" y="connsiteY1"/>
                </a:cxn>
              </a:cxnLst>
              <a:rect l="l" t="t" r="r" b="b"/>
              <a:pathLst>
                <a:path w="552450">
                  <a:moveTo>
                    <a:pt x="550701" y="3965"/>
                  </a:moveTo>
                  <a:lnTo>
                    <a:pt x="3965" y="3965"/>
                  </a:lnTo>
                </a:path>
              </a:pathLst>
            </a:custGeom>
            <a:ln w="5287" cap="rnd">
              <a:solidFill>
                <a:srgbClr val="FFFFFF"/>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29" name="Freeform: Shape 28">
              <a:extLst>
                <a:ext uri="{FF2B5EF4-FFF2-40B4-BE49-F238E27FC236}">
                  <a16:creationId xmlns:a16="http://schemas.microsoft.com/office/drawing/2014/main" id="{BF376C1E-829F-4627-A9FC-603E3F9D8239}"/>
                </a:ext>
              </a:extLst>
            </p:cNvPr>
            <p:cNvSpPr/>
            <p:nvPr/>
          </p:nvSpPr>
          <p:spPr>
            <a:xfrm>
              <a:off x="5424729" y="5180579"/>
              <a:ext cx="4343712" cy="81957"/>
            </a:xfrm>
            <a:custGeom>
              <a:avLst/>
              <a:gdLst>
                <a:gd name="connsiteX0" fmla="*/ 1586 w 504825"/>
                <a:gd name="connsiteY0" fmla="*/ 1586 h 0"/>
                <a:gd name="connsiteX1" fmla="*/ 511173 w 504825"/>
                <a:gd name="connsiteY1" fmla="*/ 1586 h 0"/>
              </a:gdLst>
              <a:ahLst/>
              <a:cxnLst>
                <a:cxn ang="0">
                  <a:pos x="connsiteX0" y="connsiteY0"/>
                </a:cxn>
                <a:cxn ang="0">
                  <a:pos x="connsiteX1" y="connsiteY1"/>
                </a:cxn>
              </a:cxnLst>
              <a:rect l="l" t="t" r="r" b="b"/>
              <a:pathLst>
                <a:path w="504825">
                  <a:moveTo>
                    <a:pt x="1586" y="1586"/>
                  </a:moveTo>
                  <a:lnTo>
                    <a:pt x="511173" y="1586"/>
                  </a:lnTo>
                </a:path>
              </a:pathLst>
            </a:custGeom>
            <a:ln w="2115" cap="rnd">
              <a:solidFill>
                <a:srgbClr val="FFFFFF"/>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0" name="Freeform: Shape 29">
              <a:extLst>
                <a:ext uri="{FF2B5EF4-FFF2-40B4-BE49-F238E27FC236}">
                  <a16:creationId xmlns:a16="http://schemas.microsoft.com/office/drawing/2014/main" id="{CDCC7A37-C1A5-44ED-8513-F2059D79E78B}"/>
                </a:ext>
              </a:extLst>
            </p:cNvPr>
            <p:cNvSpPr/>
            <p:nvPr/>
          </p:nvSpPr>
          <p:spPr>
            <a:xfrm>
              <a:off x="5269602" y="5117063"/>
              <a:ext cx="4917410" cy="245870"/>
            </a:xfrm>
            <a:custGeom>
              <a:avLst/>
              <a:gdLst>
                <a:gd name="connsiteX0" fmla="*/ 32861 w 571500"/>
                <a:gd name="connsiteY0" fmla="*/ 7144 h 28575"/>
                <a:gd name="connsiteX1" fmla="*/ 7144 w 571500"/>
                <a:gd name="connsiteY1" fmla="*/ 26194 h 28575"/>
                <a:gd name="connsiteX2" fmla="*/ 566261 w 571500"/>
                <a:gd name="connsiteY2" fmla="*/ 26194 h 28575"/>
                <a:gd name="connsiteX3" fmla="*/ 541496 w 571500"/>
                <a:gd name="connsiteY3" fmla="*/ 7144 h 28575"/>
              </a:gdLst>
              <a:ahLst/>
              <a:cxnLst>
                <a:cxn ang="0">
                  <a:pos x="connsiteX0" y="connsiteY0"/>
                </a:cxn>
                <a:cxn ang="0">
                  <a:pos x="connsiteX1" y="connsiteY1"/>
                </a:cxn>
                <a:cxn ang="0">
                  <a:pos x="connsiteX2" y="connsiteY2"/>
                </a:cxn>
                <a:cxn ang="0">
                  <a:pos x="connsiteX3" y="connsiteY3"/>
                </a:cxn>
              </a:cxnLst>
              <a:rect l="l" t="t" r="r" b="b"/>
              <a:pathLst>
                <a:path w="571500" h="28575">
                  <a:moveTo>
                    <a:pt x="32861" y="7144"/>
                  </a:moveTo>
                  <a:lnTo>
                    <a:pt x="7144" y="26194"/>
                  </a:lnTo>
                  <a:lnTo>
                    <a:pt x="566261" y="26194"/>
                  </a:lnTo>
                  <a:lnTo>
                    <a:pt x="541496" y="7144"/>
                  </a:lnTo>
                  <a:close/>
                </a:path>
              </a:pathLst>
            </a:custGeom>
            <a:solidFill>
              <a:srgbClr val="323334">
                <a:alpha val="56000"/>
              </a:srgbClr>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1" name="Freeform: Shape 30">
              <a:extLst>
                <a:ext uri="{FF2B5EF4-FFF2-40B4-BE49-F238E27FC236}">
                  <a16:creationId xmlns:a16="http://schemas.microsoft.com/office/drawing/2014/main" id="{FE8CCBE0-1B0C-438D-94FF-E082C11F048B}"/>
                </a:ext>
              </a:extLst>
            </p:cNvPr>
            <p:cNvSpPr/>
            <p:nvPr/>
          </p:nvSpPr>
          <p:spPr>
            <a:xfrm>
              <a:off x="4105815" y="5559062"/>
              <a:ext cx="7294158" cy="409784"/>
            </a:xfrm>
            <a:custGeom>
              <a:avLst/>
              <a:gdLst>
                <a:gd name="connsiteX0" fmla="*/ 842486 w 847725"/>
                <a:gd name="connsiteY0" fmla="*/ 30069 h 47625"/>
                <a:gd name="connsiteX1" fmla="*/ 830104 w 847725"/>
                <a:gd name="connsiteY1" fmla="*/ 44357 h 47625"/>
                <a:gd name="connsiteX2" fmla="*/ 41434 w 847725"/>
                <a:gd name="connsiteY2" fmla="*/ 44357 h 47625"/>
                <a:gd name="connsiteX3" fmla="*/ 20479 w 847725"/>
                <a:gd name="connsiteY3" fmla="*/ 43404 h 47625"/>
                <a:gd name="connsiteX4" fmla="*/ 7144 w 847725"/>
                <a:gd name="connsiteY4" fmla="*/ 29117 h 47625"/>
                <a:gd name="connsiteX5" fmla="*/ 7144 w 847725"/>
                <a:gd name="connsiteY5" fmla="*/ 9114 h 47625"/>
                <a:gd name="connsiteX6" fmla="*/ 9049 w 847725"/>
                <a:gd name="connsiteY6" fmla="*/ 9114 h 47625"/>
                <a:gd name="connsiteX7" fmla="*/ 27146 w 847725"/>
                <a:gd name="connsiteY7" fmla="*/ 9114 h 47625"/>
                <a:gd name="connsiteX8" fmla="*/ 752951 w 847725"/>
                <a:gd name="connsiteY8" fmla="*/ 7209 h 47625"/>
                <a:gd name="connsiteX9" fmla="*/ 842486 w 847725"/>
                <a:gd name="connsiteY9" fmla="*/ 7209 h 47625"/>
                <a:gd name="connsiteX10" fmla="*/ 842486 w 847725"/>
                <a:gd name="connsiteY10" fmla="*/ 7209 h 47625"/>
                <a:gd name="connsiteX11" fmla="*/ 842486 w 847725"/>
                <a:gd name="connsiteY11" fmla="*/ 3006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47725" h="47625">
                  <a:moveTo>
                    <a:pt x="842486" y="30069"/>
                  </a:moveTo>
                  <a:cubicBezTo>
                    <a:pt x="842486" y="44357"/>
                    <a:pt x="830104" y="44357"/>
                    <a:pt x="830104" y="44357"/>
                  </a:cubicBezTo>
                  <a:cubicBezTo>
                    <a:pt x="830104" y="44357"/>
                    <a:pt x="71914" y="44357"/>
                    <a:pt x="41434" y="44357"/>
                  </a:cubicBezTo>
                  <a:cubicBezTo>
                    <a:pt x="31909" y="44357"/>
                    <a:pt x="25241" y="44357"/>
                    <a:pt x="20479" y="43404"/>
                  </a:cubicBezTo>
                  <a:cubicBezTo>
                    <a:pt x="12859" y="42452"/>
                    <a:pt x="7144" y="36737"/>
                    <a:pt x="7144" y="29117"/>
                  </a:cubicBezTo>
                  <a:lnTo>
                    <a:pt x="7144" y="9114"/>
                  </a:lnTo>
                  <a:lnTo>
                    <a:pt x="9049" y="9114"/>
                  </a:lnTo>
                  <a:lnTo>
                    <a:pt x="27146" y="9114"/>
                  </a:lnTo>
                  <a:lnTo>
                    <a:pt x="752951" y="7209"/>
                  </a:lnTo>
                  <a:lnTo>
                    <a:pt x="842486" y="7209"/>
                  </a:lnTo>
                  <a:lnTo>
                    <a:pt x="842486" y="7209"/>
                  </a:lnTo>
                  <a:cubicBezTo>
                    <a:pt x="841534" y="6257"/>
                    <a:pt x="842486" y="15782"/>
                    <a:pt x="842486" y="30069"/>
                  </a:cubicBezTo>
                  <a:close/>
                </a:path>
              </a:pathLst>
            </a:custGeom>
            <a:solidFill>
              <a:srgbClr val="666666"/>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2" name="Freeform: Shape 31">
              <a:extLst>
                <a:ext uri="{FF2B5EF4-FFF2-40B4-BE49-F238E27FC236}">
                  <a16:creationId xmlns:a16="http://schemas.microsoft.com/office/drawing/2014/main" id="{143BC099-A056-42DA-9F53-27069C0E9109}"/>
                </a:ext>
              </a:extLst>
            </p:cNvPr>
            <p:cNvSpPr/>
            <p:nvPr/>
          </p:nvSpPr>
          <p:spPr>
            <a:xfrm>
              <a:off x="4098364" y="5051498"/>
              <a:ext cx="7294158" cy="655655"/>
            </a:xfrm>
            <a:custGeom>
              <a:avLst/>
              <a:gdLst>
                <a:gd name="connsiteX0" fmla="*/ 827161 w 847725"/>
                <a:gd name="connsiteY0" fmla="*/ 70009 h 76200"/>
                <a:gd name="connsiteX1" fmla="*/ 753818 w 847725"/>
                <a:gd name="connsiteY1" fmla="*/ 70009 h 76200"/>
                <a:gd name="connsiteX2" fmla="*/ 24203 w 847725"/>
                <a:gd name="connsiteY2" fmla="*/ 70009 h 76200"/>
                <a:gd name="connsiteX3" fmla="*/ 17535 w 847725"/>
                <a:gd name="connsiteY3" fmla="*/ 70009 h 76200"/>
                <a:gd name="connsiteX4" fmla="*/ 8010 w 847725"/>
                <a:gd name="connsiteY4" fmla="*/ 67151 h 76200"/>
                <a:gd name="connsiteX5" fmla="*/ 13725 w 847725"/>
                <a:gd name="connsiteY5" fmla="*/ 58579 h 76200"/>
                <a:gd name="connsiteX6" fmla="*/ 97545 w 847725"/>
                <a:gd name="connsiteY6" fmla="*/ 9049 h 76200"/>
                <a:gd name="connsiteX7" fmla="*/ 101355 w 847725"/>
                <a:gd name="connsiteY7" fmla="*/ 7144 h 76200"/>
                <a:gd name="connsiteX8" fmla="*/ 739531 w 847725"/>
                <a:gd name="connsiteY8" fmla="*/ 7144 h 76200"/>
                <a:gd name="connsiteX9" fmla="*/ 742388 w 847725"/>
                <a:gd name="connsiteY9" fmla="*/ 8096 h 76200"/>
                <a:gd name="connsiteX10" fmla="*/ 746198 w 847725"/>
                <a:gd name="connsiteY10" fmla="*/ 9049 h 76200"/>
                <a:gd name="connsiteX11" fmla="*/ 747150 w 847725"/>
                <a:gd name="connsiteY11" fmla="*/ 9049 h 76200"/>
                <a:gd name="connsiteX12" fmla="*/ 757628 w 847725"/>
                <a:gd name="connsiteY12" fmla="*/ 14764 h 76200"/>
                <a:gd name="connsiteX13" fmla="*/ 840496 w 847725"/>
                <a:gd name="connsiteY13" fmla="*/ 62389 h 76200"/>
                <a:gd name="connsiteX14" fmla="*/ 842400 w 847725"/>
                <a:gd name="connsiteY14" fmla="*/ 65246 h 76200"/>
                <a:gd name="connsiteX15" fmla="*/ 827161 w 847725"/>
                <a:gd name="connsiteY15" fmla="*/ 70009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7725" h="76200">
                  <a:moveTo>
                    <a:pt x="827161" y="70009"/>
                  </a:moveTo>
                  <a:cubicBezTo>
                    <a:pt x="823350" y="70009"/>
                    <a:pt x="795728" y="70009"/>
                    <a:pt x="753818" y="70009"/>
                  </a:cubicBezTo>
                  <a:cubicBezTo>
                    <a:pt x="566175" y="70009"/>
                    <a:pt x="85163" y="70009"/>
                    <a:pt x="24203" y="70009"/>
                  </a:cubicBezTo>
                  <a:cubicBezTo>
                    <a:pt x="20393" y="70009"/>
                    <a:pt x="17535" y="70009"/>
                    <a:pt x="17535" y="70009"/>
                  </a:cubicBezTo>
                  <a:cubicBezTo>
                    <a:pt x="17535" y="70009"/>
                    <a:pt x="10868" y="70009"/>
                    <a:pt x="8010" y="67151"/>
                  </a:cubicBezTo>
                  <a:cubicBezTo>
                    <a:pt x="6105" y="65246"/>
                    <a:pt x="7058" y="63341"/>
                    <a:pt x="13725" y="58579"/>
                  </a:cubicBezTo>
                  <a:cubicBezTo>
                    <a:pt x="27060" y="49054"/>
                    <a:pt x="82305" y="17621"/>
                    <a:pt x="97545" y="9049"/>
                  </a:cubicBezTo>
                  <a:cubicBezTo>
                    <a:pt x="100403" y="8096"/>
                    <a:pt x="101355" y="7144"/>
                    <a:pt x="101355" y="7144"/>
                  </a:cubicBezTo>
                  <a:lnTo>
                    <a:pt x="739531" y="7144"/>
                  </a:lnTo>
                  <a:cubicBezTo>
                    <a:pt x="739531" y="7144"/>
                    <a:pt x="740483" y="7144"/>
                    <a:pt x="742388" y="8096"/>
                  </a:cubicBezTo>
                  <a:cubicBezTo>
                    <a:pt x="743340" y="8096"/>
                    <a:pt x="744293" y="9049"/>
                    <a:pt x="746198" y="9049"/>
                  </a:cubicBezTo>
                  <a:cubicBezTo>
                    <a:pt x="746198" y="9049"/>
                    <a:pt x="746198" y="9049"/>
                    <a:pt x="747150" y="9049"/>
                  </a:cubicBezTo>
                  <a:cubicBezTo>
                    <a:pt x="750008" y="10001"/>
                    <a:pt x="753818" y="11906"/>
                    <a:pt x="757628" y="14764"/>
                  </a:cubicBezTo>
                  <a:cubicBezTo>
                    <a:pt x="770963" y="23336"/>
                    <a:pt x="840496" y="62389"/>
                    <a:pt x="840496" y="62389"/>
                  </a:cubicBezTo>
                  <a:cubicBezTo>
                    <a:pt x="840496" y="62389"/>
                    <a:pt x="842400" y="63341"/>
                    <a:pt x="842400" y="65246"/>
                  </a:cubicBezTo>
                  <a:cubicBezTo>
                    <a:pt x="844306" y="67151"/>
                    <a:pt x="842400" y="70009"/>
                    <a:pt x="827161" y="70009"/>
                  </a:cubicBezTo>
                  <a:close/>
                </a:path>
              </a:pathLst>
            </a:custGeom>
            <a:solidFill>
              <a:srgbClr val="9DA4AA"/>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3" name="Freeform: Shape 32">
              <a:extLst>
                <a:ext uri="{FF2B5EF4-FFF2-40B4-BE49-F238E27FC236}">
                  <a16:creationId xmlns:a16="http://schemas.microsoft.com/office/drawing/2014/main" id="{42B8C23E-608C-4981-A399-48E23E7525CC}"/>
                </a:ext>
              </a:extLst>
            </p:cNvPr>
            <p:cNvSpPr/>
            <p:nvPr/>
          </p:nvSpPr>
          <p:spPr>
            <a:xfrm>
              <a:off x="6803481" y="5354734"/>
              <a:ext cx="1868616" cy="245870"/>
            </a:xfrm>
            <a:custGeom>
              <a:avLst/>
              <a:gdLst>
                <a:gd name="connsiteX0" fmla="*/ 23187 w 209550"/>
                <a:gd name="connsiteY0" fmla="*/ 7144 h 28575"/>
                <a:gd name="connsiteX1" fmla="*/ 12710 w 209550"/>
                <a:gd name="connsiteY1" fmla="*/ 12859 h 28575"/>
                <a:gd name="connsiteX2" fmla="*/ 7947 w 209550"/>
                <a:gd name="connsiteY2" fmla="*/ 19526 h 28575"/>
                <a:gd name="connsiteX3" fmla="*/ 21282 w 209550"/>
                <a:gd name="connsiteY3" fmla="*/ 25241 h 28575"/>
                <a:gd name="connsiteX4" fmla="*/ 111770 w 209550"/>
                <a:gd name="connsiteY4" fmla="*/ 25241 h 28575"/>
                <a:gd name="connsiteX5" fmla="*/ 111770 w 209550"/>
                <a:gd name="connsiteY5" fmla="*/ 25241 h 28575"/>
                <a:gd name="connsiteX6" fmla="*/ 195590 w 209550"/>
                <a:gd name="connsiteY6" fmla="*/ 25241 h 28575"/>
                <a:gd name="connsiteX7" fmla="*/ 208925 w 209550"/>
                <a:gd name="connsiteY7" fmla="*/ 19526 h 28575"/>
                <a:gd name="connsiteX8" fmla="*/ 204162 w 209550"/>
                <a:gd name="connsiteY8" fmla="*/ 12859 h 28575"/>
                <a:gd name="connsiteX9" fmla="*/ 193685 w 209550"/>
                <a:gd name="connsiteY9"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550" h="28575">
                  <a:moveTo>
                    <a:pt x="23187" y="7144"/>
                  </a:moveTo>
                  <a:cubicBezTo>
                    <a:pt x="19377" y="7144"/>
                    <a:pt x="15567" y="9049"/>
                    <a:pt x="12710" y="12859"/>
                  </a:cubicBezTo>
                  <a:lnTo>
                    <a:pt x="7947" y="19526"/>
                  </a:lnTo>
                  <a:cubicBezTo>
                    <a:pt x="7947" y="19526"/>
                    <a:pt x="2232" y="26194"/>
                    <a:pt x="21282" y="25241"/>
                  </a:cubicBezTo>
                  <a:cubicBezTo>
                    <a:pt x="30807" y="25241"/>
                    <a:pt x="72717" y="25241"/>
                    <a:pt x="111770" y="25241"/>
                  </a:cubicBezTo>
                  <a:lnTo>
                    <a:pt x="111770" y="25241"/>
                  </a:lnTo>
                  <a:cubicBezTo>
                    <a:pt x="148917" y="25241"/>
                    <a:pt x="187017" y="25241"/>
                    <a:pt x="195590" y="25241"/>
                  </a:cubicBezTo>
                  <a:cubicBezTo>
                    <a:pt x="213687" y="26194"/>
                    <a:pt x="208925" y="19526"/>
                    <a:pt x="208925" y="19526"/>
                  </a:cubicBezTo>
                  <a:lnTo>
                    <a:pt x="204162" y="12859"/>
                  </a:lnTo>
                  <a:cubicBezTo>
                    <a:pt x="202257" y="9049"/>
                    <a:pt x="198447" y="7144"/>
                    <a:pt x="193685" y="7144"/>
                  </a:cubicBezTo>
                </a:path>
              </a:pathLst>
            </a:custGeom>
            <a:solidFill>
              <a:srgbClr val="70757B"/>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4" name="Freeform: Shape 33">
              <a:extLst>
                <a:ext uri="{FF2B5EF4-FFF2-40B4-BE49-F238E27FC236}">
                  <a16:creationId xmlns:a16="http://schemas.microsoft.com/office/drawing/2014/main" id="{FD903373-9B9B-454A-8CB4-E269AA113942}"/>
                </a:ext>
              </a:extLst>
            </p:cNvPr>
            <p:cNvSpPr/>
            <p:nvPr/>
          </p:nvSpPr>
          <p:spPr>
            <a:xfrm>
              <a:off x="5179454" y="5125255"/>
              <a:ext cx="4917410" cy="245870"/>
            </a:xfrm>
            <a:custGeom>
              <a:avLst/>
              <a:gdLst>
                <a:gd name="connsiteX0" fmla="*/ 566261 w 571500"/>
                <a:gd name="connsiteY0" fmla="*/ 30004 h 28575"/>
                <a:gd name="connsiteX1" fmla="*/ 7144 w 571500"/>
                <a:gd name="connsiteY1" fmla="*/ 30004 h 28575"/>
                <a:gd name="connsiteX2" fmla="*/ 28099 w 571500"/>
                <a:gd name="connsiteY2" fmla="*/ 7144 h 28575"/>
                <a:gd name="connsiteX3" fmla="*/ 543401 w 571500"/>
                <a:gd name="connsiteY3" fmla="*/ 7144 h 28575"/>
              </a:gdLst>
              <a:ahLst/>
              <a:cxnLst>
                <a:cxn ang="0">
                  <a:pos x="connsiteX0" y="connsiteY0"/>
                </a:cxn>
                <a:cxn ang="0">
                  <a:pos x="connsiteX1" y="connsiteY1"/>
                </a:cxn>
                <a:cxn ang="0">
                  <a:pos x="connsiteX2" y="connsiteY2"/>
                </a:cxn>
                <a:cxn ang="0">
                  <a:pos x="connsiteX3" y="connsiteY3"/>
                </a:cxn>
              </a:cxnLst>
              <a:rect l="l" t="t" r="r" b="b"/>
              <a:pathLst>
                <a:path w="571500" h="28575">
                  <a:moveTo>
                    <a:pt x="566261" y="30004"/>
                  </a:moveTo>
                  <a:lnTo>
                    <a:pt x="7144" y="30004"/>
                  </a:lnTo>
                  <a:lnTo>
                    <a:pt x="28099" y="7144"/>
                  </a:lnTo>
                  <a:lnTo>
                    <a:pt x="543401" y="7144"/>
                  </a:lnTo>
                  <a:close/>
                </a:path>
              </a:pathLst>
            </a:custGeom>
            <a:solidFill>
              <a:srgbClr val="575A5A"/>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5" name="Freeform: Shape 34">
              <a:extLst>
                <a:ext uri="{FF2B5EF4-FFF2-40B4-BE49-F238E27FC236}">
                  <a16:creationId xmlns:a16="http://schemas.microsoft.com/office/drawing/2014/main" id="{72F0A2CF-6C4D-4D84-9F0B-0C8B25E6F53C}"/>
                </a:ext>
              </a:extLst>
            </p:cNvPr>
            <p:cNvSpPr/>
            <p:nvPr/>
          </p:nvSpPr>
          <p:spPr>
            <a:xfrm>
              <a:off x="5146671" y="5125255"/>
              <a:ext cx="4917410" cy="245870"/>
            </a:xfrm>
            <a:custGeom>
              <a:avLst/>
              <a:gdLst>
                <a:gd name="connsiteX0" fmla="*/ 571024 w 571500"/>
                <a:gd name="connsiteY0" fmla="*/ 30004 h 28575"/>
                <a:gd name="connsiteX1" fmla="*/ 7144 w 571500"/>
                <a:gd name="connsiteY1" fmla="*/ 30004 h 28575"/>
                <a:gd name="connsiteX2" fmla="*/ 28099 w 571500"/>
                <a:gd name="connsiteY2" fmla="*/ 7144 h 28575"/>
                <a:gd name="connsiteX3" fmla="*/ 548164 w 571500"/>
                <a:gd name="connsiteY3" fmla="*/ 7144 h 28575"/>
              </a:gdLst>
              <a:ahLst/>
              <a:cxnLst>
                <a:cxn ang="0">
                  <a:pos x="connsiteX0" y="connsiteY0"/>
                </a:cxn>
                <a:cxn ang="0">
                  <a:pos x="connsiteX1" y="connsiteY1"/>
                </a:cxn>
                <a:cxn ang="0">
                  <a:pos x="connsiteX2" y="connsiteY2"/>
                </a:cxn>
                <a:cxn ang="0">
                  <a:pos x="connsiteX3" y="connsiteY3"/>
                </a:cxn>
              </a:cxnLst>
              <a:rect l="l" t="t" r="r" b="b"/>
              <a:pathLst>
                <a:path w="571500" h="28575">
                  <a:moveTo>
                    <a:pt x="571024" y="30004"/>
                  </a:moveTo>
                  <a:lnTo>
                    <a:pt x="7144" y="30004"/>
                  </a:lnTo>
                  <a:lnTo>
                    <a:pt x="28099" y="7144"/>
                  </a:lnTo>
                  <a:lnTo>
                    <a:pt x="548164" y="7144"/>
                  </a:lnTo>
                  <a:close/>
                </a:path>
              </a:pathLst>
            </a:custGeom>
            <a:solidFill>
              <a:srgbClr val="575A5A"/>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6" name="Freeform: Shape 35">
              <a:extLst>
                <a:ext uri="{FF2B5EF4-FFF2-40B4-BE49-F238E27FC236}">
                  <a16:creationId xmlns:a16="http://schemas.microsoft.com/office/drawing/2014/main" id="{C3A2E818-EF4F-458C-8F18-9578121D3660}"/>
                </a:ext>
              </a:extLst>
            </p:cNvPr>
            <p:cNvSpPr/>
            <p:nvPr/>
          </p:nvSpPr>
          <p:spPr>
            <a:xfrm>
              <a:off x="7022398" y="1844838"/>
              <a:ext cx="3271162" cy="3198464"/>
            </a:xfrm>
            <a:custGeom>
              <a:avLst/>
              <a:gdLst>
                <a:gd name="connsiteX0" fmla="*/ 2567127 w 4009217"/>
                <a:gd name="connsiteY0" fmla="*/ 30683 h 4295590"/>
                <a:gd name="connsiteX1" fmla="*/ 3798529 w 4009217"/>
                <a:gd name="connsiteY1" fmla="*/ 30683 h 4295590"/>
                <a:gd name="connsiteX2" fmla="*/ 4007172 w 4009217"/>
                <a:gd name="connsiteY2" fmla="*/ 272054 h 4295590"/>
                <a:gd name="connsiteX3" fmla="*/ 3998990 w 4009217"/>
                <a:gd name="connsiteY3" fmla="*/ 4268999 h 4295590"/>
                <a:gd name="connsiteX4" fmla="*/ 30683 w 4009217"/>
                <a:gd name="connsiteY4" fmla="*/ 4268999 h 4295590"/>
                <a:gd name="connsiteX0" fmla="*/ 2536444 w 3976489"/>
                <a:gd name="connsiteY0" fmla="*/ 0 h 4238316"/>
                <a:gd name="connsiteX1" fmla="*/ 3976489 w 3976489"/>
                <a:gd name="connsiteY1" fmla="*/ 241371 h 4238316"/>
                <a:gd name="connsiteX2" fmla="*/ 3968307 w 3976489"/>
                <a:gd name="connsiteY2" fmla="*/ 4238316 h 4238316"/>
                <a:gd name="connsiteX3" fmla="*/ 0 w 3976489"/>
                <a:gd name="connsiteY3" fmla="*/ 4238316 h 4238316"/>
                <a:gd name="connsiteX0" fmla="*/ 2536444 w 3976489"/>
                <a:gd name="connsiteY0" fmla="*/ 0 h 4238316"/>
                <a:gd name="connsiteX1" fmla="*/ 3976489 w 3976489"/>
                <a:gd name="connsiteY1" fmla="*/ 213683 h 4238316"/>
                <a:gd name="connsiteX2" fmla="*/ 3968307 w 3976489"/>
                <a:gd name="connsiteY2" fmla="*/ 4238316 h 4238316"/>
                <a:gd name="connsiteX3" fmla="*/ 0 w 3976489"/>
                <a:gd name="connsiteY3" fmla="*/ 4238316 h 4238316"/>
                <a:gd name="connsiteX0" fmla="*/ 2473335 w 3976489"/>
                <a:gd name="connsiteY0" fmla="*/ 0 h 4035268"/>
                <a:gd name="connsiteX1" fmla="*/ 3976489 w 3976489"/>
                <a:gd name="connsiteY1" fmla="*/ 10635 h 4035268"/>
                <a:gd name="connsiteX2" fmla="*/ 3968307 w 3976489"/>
                <a:gd name="connsiteY2" fmla="*/ 4035268 h 4035268"/>
                <a:gd name="connsiteX3" fmla="*/ 0 w 3976489"/>
                <a:gd name="connsiteY3" fmla="*/ 4035268 h 4035268"/>
              </a:gdLst>
              <a:ahLst/>
              <a:cxnLst>
                <a:cxn ang="0">
                  <a:pos x="connsiteX0" y="connsiteY0"/>
                </a:cxn>
                <a:cxn ang="0">
                  <a:pos x="connsiteX1" y="connsiteY1"/>
                </a:cxn>
                <a:cxn ang="0">
                  <a:pos x="connsiteX2" y="connsiteY2"/>
                </a:cxn>
                <a:cxn ang="0">
                  <a:pos x="connsiteX3" y="connsiteY3"/>
                </a:cxn>
              </a:cxnLst>
              <a:rect l="l" t="t" r="r" b="b"/>
              <a:pathLst>
                <a:path w="3976489" h="4035268">
                  <a:moveTo>
                    <a:pt x="2473335" y="0"/>
                  </a:moveTo>
                  <a:lnTo>
                    <a:pt x="3976489" y="10635"/>
                  </a:lnTo>
                  <a:cubicBezTo>
                    <a:pt x="3973762" y="1342950"/>
                    <a:pt x="3971034" y="2702953"/>
                    <a:pt x="3968307" y="4035268"/>
                  </a:cubicBezTo>
                  <a:lnTo>
                    <a:pt x="0" y="4035268"/>
                  </a:lnTo>
                </a:path>
              </a:pathLst>
            </a:custGeom>
            <a:solidFill>
              <a:srgbClr val="999999">
                <a:alpha val="10000"/>
              </a:srgbClr>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nvGrpSpPr>
            <p:cNvPr id="37" name="Group 36">
              <a:extLst>
                <a:ext uri="{FF2B5EF4-FFF2-40B4-BE49-F238E27FC236}">
                  <a16:creationId xmlns:a16="http://schemas.microsoft.com/office/drawing/2014/main" id="{63C6B529-B489-4639-A7B2-5AA9180E9729}"/>
                </a:ext>
              </a:extLst>
            </p:cNvPr>
            <p:cNvGrpSpPr/>
            <p:nvPr/>
          </p:nvGrpSpPr>
          <p:grpSpPr>
            <a:xfrm>
              <a:off x="5370712" y="5206368"/>
              <a:ext cx="4572000" cy="149296"/>
              <a:chOff x="5370712" y="5206368"/>
              <a:chExt cx="4572000" cy="149296"/>
            </a:xfrm>
          </p:grpSpPr>
          <p:sp>
            <p:nvSpPr>
              <p:cNvPr id="44" name="Rectangle 43">
                <a:extLst>
                  <a:ext uri="{FF2B5EF4-FFF2-40B4-BE49-F238E27FC236}">
                    <a16:creationId xmlns:a16="http://schemas.microsoft.com/office/drawing/2014/main" id="{4F3DA74A-1C4B-4138-A563-129A39FD9B7F}"/>
                  </a:ext>
                </a:extLst>
              </p:cNvPr>
              <p:cNvSpPr/>
              <p:nvPr/>
            </p:nvSpPr>
            <p:spPr>
              <a:xfrm>
                <a:off x="5370712" y="5337376"/>
                <a:ext cx="4572000" cy="182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5" name="Rectangle 44">
                <a:extLst>
                  <a:ext uri="{FF2B5EF4-FFF2-40B4-BE49-F238E27FC236}">
                    <a16:creationId xmlns:a16="http://schemas.microsoft.com/office/drawing/2014/main" id="{E22AAAA6-2F39-4DD6-8134-716B9CF62E97}"/>
                  </a:ext>
                </a:extLst>
              </p:cNvPr>
              <p:cNvSpPr/>
              <p:nvPr/>
            </p:nvSpPr>
            <p:spPr>
              <a:xfrm>
                <a:off x="5416432" y="5293706"/>
                <a:ext cx="4480560" cy="182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6" name="Rectangle 45">
                <a:extLst>
                  <a:ext uri="{FF2B5EF4-FFF2-40B4-BE49-F238E27FC236}">
                    <a16:creationId xmlns:a16="http://schemas.microsoft.com/office/drawing/2014/main" id="{BE744CD6-14E4-479D-8F9D-0DF957DAAD2D}"/>
                  </a:ext>
                </a:extLst>
              </p:cNvPr>
              <p:cNvSpPr/>
              <p:nvPr/>
            </p:nvSpPr>
            <p:spPr>
              <a:xfrm>
                <a:off x="5462152" y="5250037"/>
                <a:ext cx="4389120" cy="182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7" name="Rectangle 46">
                <a:extLst>
                  <a:ext uri="{FF2B5EF4-FFF2-40B4-BE49-F238E27FC236}">
                    <a16:creationId xmlns:a16="http://schemas.microsoft.com/office/drawing/2014/main" id="{531A40E9-999D-4DB7-A1CE-6B1F19EA0EF4}"/>
                  </a:ext>
                </a:extLst>
              </p:cNvPr>
              <p:cNvSpPr/>
              <p:nvPr/>
            </p:nvSpPr>
            <p:spPr>
              <a:xfrm>
                <a:off x="5507872" y="5206368"/>
                <a:ext cx="4297680" cy="182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grpSp>
          <p:nvGrpSpPr>
            <p:cNvPr id="38" name="Group 37">
              <a:extLst>
                <a:ext uri="{FF2B5EF4-FFF2-40B4-BE49-F238E27FC236}">
                  <a16:creationId xmlns:a16="http://schemas.microsoft.com/office/drawing/2014/main" id="{68C9FECB-7A52-4CDC-994B-69A5B24ABCE8}"/>
                </a:ext>
              </a:extLst>
            </p:cNvPr>
            <p:cNvGrpSpPr/>
            <p:nvPr/>
          </p:nvGrpSpPr>
          <p:grpSpPr>
            <a:xfrm>
              <a:off x="7661590" y="1698465"/>
              <a:ext cx="114873" cy="114873"/>
              <a:chOff x="7627525" y="1132589"/>
              <a:chExt cx="234846" cy="234846"/>
            </a:xfrm>
          </p:grpSpPr>
          <p:sp>
            <p:nvSpPr>
              <p:cNvPr id="41" name="Oval 40">
                <a:extLst>
                  <a:ext uri="{FF2B5EF4-FFF2-40B4-BE49-F238E27FC236}">
                    <a16:creationId xmlns:a16="http://schemas.microsoft.com/office/drawing/2014/main" id="{A6AAC56F-62D7-45DE-87B5-B9D9F6A9BFCE}"/>
                  </a:ext>
                </a:extLst>
              </p:cNvPr>
              <p:cNvSpPr/>
              <p:nvPr/>
            </p:nvSpPr>
            <p:spPr>
              <a:xfrm>
                <a:off x="7627525" y="1132589"/>
                <a:ext cx="234846" cy="234846"/>
              </a:xfrm>
              <a:prstGeom prst="ellipse">
                <a:avLst/>
              </a:prstGeom>
              <a:solidFill>
                <a:schemeClr val="bg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2" name="Oval 41">
                <a:extLst>
                  <a:ext uri="{FF2B5EF4-FFF2-40B4-BE49-F238E27FC236}">
                    <a16:creationId xmlns:a16="http://schemas.microsoft.com/office/drawing/2014/main" id="{E075BA51-0F2B-4136-85AE-6668752886FD}"/>
                  </a:ext>
                </a:extLst>
              </p:cNvPr>
              <p:cNvSpPr/>
              <p:nvPr/>
            </p:nvSpPr>
            <p:spPr>
              <a:xfrm>
                <a:off x="7656971" y="1162035"/>
                <a:ext cx="175955" cy="175955"/>
              </a:xfrm>
              <a:prstGeom prst="ellipse">
                <a:avLst/>
              </a:prstGeom>
              <a:solidFill>
                <a:schemeClr val="bg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3" name="Oval 42">
                <a:extLst>
                  <a:ext uri="{FF2B5EF4-FFF2-40B4-BE49-F238E27FC236}">
                    <a16:creationId xmlns:a16="http://schemas.microsoft.com/office/drawing/2014/main" id="{2599569D-ABEC-4CDC-8AEC-FB8A512A7CB6}"/>
                  </a:ext>
                </a:extLst>
              </p:cNvPr>
              <p:cNvSpPr/>
              <p:nvPr/>
            </p:nvSpPr>
            <p:spPr>
              <a:xfrm>
                <a:off x="7683825" y="1188889"/>
                <a:ext cx="122247" cy="122247"/>
              </a:xfrm>
              <a:prstGeom prst="ellipse">
                <a:avLst/>
              </a:prstGeom>
              <a:solidFill>
                <a:schemeClr val="bg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39" name="Rectangle: Rounded Corners 38">
              <a:extLst>
                <a:ext uri="{FF2B5EF4-FFF2-40B4-BE49-F238E27FC236}">
                  <a16:creationId xmlns:a16="http://schemas.microsoft.com/office/drawing/2014/main" id="{FFF08BBD-F12B-4D72-905D-82425437657C}"/>
                </a:ext>
              </a:extLst>
            </p:cNvPr>
            <p:cNvSpPr/>
            <p:nvPr/>
          </p:nvSpPr>
          <p:spPr>
            <a:xfrm>
              <a:off x="7370377" y="5752599"/>
              <a:ext cx="748642" cy="88504"/>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0" name="Oval 39">
              <a:extLst>
                <a:ext uri="{FF2B5EF4-FFF2-40B4-BE49-F238E27FC236}">
                  <a16:creationId xmlns:a16="http://schemas.microsoft.com/office/drawing/2014/main" id="{B37A376A-6189-420B-8C13-3900F127BE7C}"/>
                </a:ext>
              </a:extLst>
            </p:cNvPr>
            <p:cNvSpPr/>
            <p:nvPr/>
          </p:nvSpPr>
          <p:spPr>
            <a:xfrm>
              <a:off x="7133919" y="5752598"/>
              <a:ext cx="101303" cy="10130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16" name="Picture Placeholder 2">
            <a:extLst>
              <a:ext uri="{FF2B5EF4-FFF2-40B4-BE49-F238E27FC236}">
                <a16:creationId xmlns:a16="http://schemas.microsoft.com/office/drawing/2014/main" id="{FC596008-C53D-454F-8BCC-25C7C09986FE}"/>
              </a:ext>
            </a:extLst>
          </p:cNvPr>
          <p:cNvSpPr>
            <a:spLocks noGrp="1"/>
          </p:cNvSpPr>
          <p:nvPr>
            <p:ph type="pic" idx="13" hasCustomPrompt="1"/>
          </p:nvPr>
        </p:nvSpPr>
        <p:spPr>
          <a:xfrm>
            <a:off x="1619684" y="2798339"/>
            <a:ext cx="4140889" cy="2612234"/>
          </a:xfrm>
          <a:prstGeom prst="rect">
            <a:avLst/>
          </a:prstGeom>
          <a:solidFill>
            <a:schemeClr val="bg1">
              <a:lumMod val="95000"/>
            </a:schemeClr>
          </a:solidFill>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and Send to Back </a:t>
            </a:r>
            <a:endParaRPr lang="ko-KR" altLang="en-US"/>
          </a:p>
        </p:txBody>
      </p:sp>
    </p:spTree>
    <p:extLst>
      <p:ext uri="{BB962C8B-B14F-4D97-AF65-F5344CB8AC3E}">
        <p14:creationId xmlns:p14="http://schemas.microsoft.com/office/powerpoint/2010/main" val="1762170579"/>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showMasterSp="0" preserve="1" userDrawn="1">
  <p:cSld name="2_Image Layout">
    <p:spTree>
      <p:nvGrpSpPr>
        <p:cNvPr id="1" name=""/>
        <p:cNvGrpSpPr/>
        <p:nvPr/>
      </p:nvGrpSpPr>
      <p:grpSpPr>
        <a:xfrm>
          <a:off x="0" y="0"/>
          <a:ext cx="0" cy="0"/>
          <a:chOff x="0" y="0"/>
          <a:chExt cx="0" cy="0"/>
        </a:xfrm>
      </p:grpSpPr>
      <p:sp>
        <p:nvSpPr>
          <p:cNvPr id="50" name="Picture Placeholder 20">
            <a:extLst>
              <a:ext uri="{FF2B5EF4-FFF2-40B4-BE49-F238E27FC236}">
                <a16:creationId xmlns:a16="http://schemas.microsoft.com/office/drawing/2014/main" id="{6FE311F5-A9A3-4147-874B-14B212E901EC}"/>
              </a:ext>
            </a:extLst>
          </p:cNvPr>
          <p:cNvSpPr>
            <a:spLocks noGrp="1"/>
          </p:cNvSpPr>
          <p:nvPr>
            <p:ph type="pic" idx="11" hasCustomPrompt="1"/>
          </p:nvPr>
        </p:nvSpPr>
        <p:spPr>
          <a:xfrm>
            <a:off x="6587381" y="3577044"/>
            <a:ext cx="3100540" cy="3100540"/>
          </a:xfrm>
          <a:custGeom>
            <a:avLst/>
            <a:gdLst>
              <a:gd name="connsiteX0" fmla="*/ 1550270 w 3100540"/>
              <a:gd name="connsiteY0" fmla="*/ 0 h 3100540"/>
              <a:gd name="connsiteX1" fmla="*/ 1677815 w 3100540"/>
              <a:gd name="connsiteY1" fmla="*/ 52831 h 3100540"/>
              <a:gd name="connsiteX2" fmla="*/ 3047709 w 3100540"/>
              <a:gd name="connsiteY2" fmla="*/ 1422726 h 3100540"/>
              <a:gd name="connsiteX3" fmla="*/ 3047709 w 3100540"/>
              <a:gd name="connsiteY3" fmla="*/ 1677816 h 3100540"/>
              <a:gd name="connsiteX4" fmla="*/ 1677816 w 3100540"/>
              <a:gd name="connsiteY4" fmla="*/ 3047710 h 3100540"/>
              <a:gd name="connsiteX5" fmla="*/ 1422726 w 3100540"/>
              <a:gd name="connsiteY5" fmla="*/ 3047710 h 3100540"/>
              <a:gd name="connsiteX6" fmla="*/ 52831 w 3100540"/>
              <a:gd name="connsiteY6" fmla="*/ 1677815 h 3100540"/>
              <a:gd name="connsiteX7" fmla="*/ 52831 w 3100540"/>
              <a:gd name="connsiteY7" fmla="*/ 1422724 h 3100540"/>
              <a:gd name="connsiteX8" fmla="*/ 1422724 w 3100540"/>
              <a:gd name="connsiteY8" fmla="*/ 52831 h 3100540"/>
              <a:gd name="connsiteX9" fmla="*/ 1550270 w 3100540"/>
              <a:gd name="connsiteY9" fmla="*/ 0 h 3100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00540" h="3100540">
                <a:moveTo>
                  <a:pt x="1550270" y="0"/>
                </a:moveTo>
                <a:cubicBezTo>
                  <a:pt x="1596432" y="0"/>
                  <a:pt x="1642594" y="17610"/>
                  <a:pt x="1677815" y="52831"/>
                </a:cubicBezTo>
                <a:lnTo>
                  <a:pt x="3047709" y="1422726"/>
                </a:lnTo>
                <a:cubicBezTo>
                  <a:pt x="3118151" y="1493167"/>
                  <a:pt x="3118151" y="1607375"/>
                  <a:pt x="3047709" y="1677816"/>
                </a:cubicBezTo>
                <a:lnTo>
                  <a:pt x="1677816" y="3047710"/>
                </a:lnTo>
                <a:cubicBezTo>
                  <a:pt x="1607375" y="3118151"/>
                  <a:pt x="1493167" y="3118151"/>
                  <a:pt x="1422726" y="3047710"/>
                </a:cubicBezTo>
                <a:lnTo>
                  <a:pt x="52831" y="1677815"/>
                </a:lnTo>
                <a:cubicBezTo>
                  <a:pt x="-17610" y="1607373"/>
                  <a:pt x="-17610" y="1493166"/>
                  <a:pt x="52831" y="1422724"/>
                </a:cubicBezTo>
                <a:lnTo>
                  <a:pt x="1422724" y="52831"/>
                </a:lnTo>
                <a:cubicBezTo>
                  <a:pt x="1457945" y="17610"/>
                  <a:pt x="1504107" y="0"/>
                  <a:pt x="1550270" y="0"/>
                </a:cubicBezTo>
                <a:close/>
              </a:path>
            </a:pathLst>
          </a:custGeom>
          <a:solidFill>
            <a:schemeClr val="bg1">
              <a:lumMod val="95000"/>
            </a:schemeClr>
          </a:solidFill>
          <a:ln w="50800">
            <a:noFill/>
          </a:ln>
        </p:spPr>
        <p:txBody>
          <a:bodyPr wrap="square" anchor="ctr">
            <a:noAutofit/>
          </a:bodyPr>
          <a:lstStyle>
            <a:lvl1pPr marL="0" indent="0" algn="ctr">
              <a:buNone/>
              <a:defRPr sz="1200" baseline="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a:t>
            </a:r>
            <a:endParaRPr lang="ko-KR" altLang="en-US"/>
          </a:p>
        </p:txBody>
      </p:sp>
      <p:sp>
        <p:nvSpPr>
          <p:cNvPr id="51" name="Picture Placeholder 18">
            <a:extLst>
              <a:ext uri="{FF2B5EF4-FFF2-40B4-BE49-F238E27FC236}">
                <a16:creationId xmlns:a16="http://schemas.microsoft.com/office/drawing/2014/main" id="{11224CB0-F9E0-437C-86B4-895C27988953}"/>
              </a:ext>
            </a:extLst>
          </p:cNvPr>
          <p:cNvSpPr>
            <a:spLocks noGrp="1"/>
          </p:cNvSpPr>
          <p:nvPr>
            <p:ph type="pic" idx="12" hasCustomPrompt="1"/>
          </p:nvPr>
        </p:nvSpPr>
        <p:spPr>
          <a:xfrm>
            <a:off x="6587381" y="204021"/>
            <a:ext cx="3100540" cy="3100540"/>
          </a:xfrm>
          <a:custGeom>
            <a:avLst/>
            <a:gdLst>
              <a:gd name="connsiteX0" fmla="*/ 1550269 w 3100540"/>
              <a:gd name="connsiteY0" fmla="*/ 0 h 3100540"/>
              <a:gd name="connsiteX1" fmla="*/ 1677815 w 3100540"/>
              <a:gd name="connsiteY1" fmla="*/ 52831 h 3100540"/>
              <a:gd name="connsiteX2" fmla="*/ 3047709 w 3100540"/>
              <a:gd name="connsiteY2" fmla="*/ 1422726 h 3100540"/>
              <a:gd name="connsiteX3" fmla="*/ 3047709 w 3100540"/>
              <a:gd name="connsiteY3" fmla="*/ 1677816 h 3100540"/>
              <a:gd name="connsiteX4" fmla="*/ 1677816 w 3100540"/>
              <a:gd name="connsiteY4" fmla="*/ 3047709 h 3100540"/>
              <a:gd name="connsiteX5" fmla="*/ 1422726 w 3100540"/>
              <a:gd name="connsiteY5" fmla="*/ 3047709 h 3100540"/>
              <a:gd name="connsiteX6" fmla="*/ 52831 w 3100540"/>
              <a:gd name="connsiteY6" fmla="*/ 1677814 h 3100540"/>
              <a:gd name="connsiteX7" fmla="*/ 52831 w 3100540"/>
              <a:gd name="connsiteY7" fmla="*/ 1422724 h 3100540"/>
              <a:gd name="connsiteX8" fmla="*/ 1422724 w 3100540"/>
              <a:gd name="connsiteY8" fmla="*/ 52831 h 3100540"/>
              <a:gd name="connsiteX9" fmla="*/ 1550269 w 3100540"/>
              <a:gd name="connsiteY9" fmla="*/ 0 h 3100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00540" h="3100540">
                <a:moveTo>
                  <a:pt x="1550269" y="0"/>
                </a:moveTo>
                <a:cubicBezTo>
                  <a:pt x="1596432" y="0"/>
                  <a:pt x="1642594" y="17610"/>
                  <a:pt x="1677815" y="52831"/>
                </a:cubicBezTo>
                <a:lnTo>
                  <a:pt x="3047709" y="1422726"/>
                </a:lnTo>
                <a:cubicBezTo>
                  <a:pt x="3118151" y="1493167"/>
                  <a:pt x="3118151" y="1607375"/>
                  <a:pt x="3047709" y="1677816"/>
                </a:cubicBezTo>
                <a:lnTo>
                  <a:pt x="1677816" y="3047709"/>
                </a:lnTo>
                <a:cubicBezTo>
                  <a:pt x="1607375" y="3118151"/>
                  <a:pt x="1493167" y="3118151"/>
                  <a:pt x="1422726" y="3047709"/>
                </a:cubicBezTo>
                <a:lnTo>
                  <a:pt x="52831" y="1677814"/>
                </a:lnTo>
                <a:cubicBezTo>
                  <a:pt x="-17610" y="1607373"/>
                  <a:pt x="-17610" y="1493166"/>
                  <a:pt x="52831" y="1422724"/>
                </a:cubicBezTo>
                <a:lnTo>
                  <a:pt x="1422724" y="52831"/>
                </a:lnTo>
                <a:cubicBezTo>
                  <a:pt x="1457945" y="17610"/>
                  <a:pt x="1504107" y="0"/>
                  <a:pt x="1550269" y="0"/>
                </a:cubicBezTo>
                <a:close/>
              </a:path>
            </a:pathLst>
          </a:custGeom>
          <a:solidFill>
            <a:schemeClr val="bg1">
              <a:lumMod val="95000"/>
            </a:schemeClr>
          </a:solidFill>
          <a:ln w="50800">
            <a:noFill/>
          </a:ln>
        </p:spPr>
        <p:txBody>
          <a:bodyPr wrap="square" anchor="ctr">
            <a:noAutofit/>
          </a:bodyPr>
          <a:lstStyle>
            <a:lvl1pPr marL="0" indent="0" algn="ctr">
              <a:buNone/>
              <a:defRPr sz="1200" baseline="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a:t>
            </a:r>
            <a:endParaRPr lang="ko-KR" altLang="en-US"/>
          </a:p>
        </p:txBody>
      </p:sp>
      <p:sp>
        <p:nvSpPr>
          <p:cNvPr id="52" name="Picture Placeholder 19">
            <a:extLst>
              <a:ext uri="{FF2B5EF4-FFF2-40B4-BE49-F238E27FC236}">
                <a16:creationId xmlns:a16="http://schemas.microsoft.com/office/drawing/2014/main" id="{90C4F28F-E0C5-4C6F-9778-5071266AA6DB}"/>
              </a:ext>
            </a:extLst>
          </p:cNvPr>
          <p:cNvSpPr>
            <a:spLocks noGrp="1"/>
          </p:cNvSpPr>
          <p:nvPr>
            <p:ph type="pic" idx="13" hasCustomPrompt="1"/>
          </p:nvPr>
        </p:nvSpPr>
        <p:spPr>
          <a:xfrm>
            <a:off x="8420748" y="1890533"/>
            <a:ext cx="3100541" cy="3100540"/>
          </a:xfrm>
          <a:custGeom>
            <a:avLst/>
            <a:gdLst>
              <a:gd name="connsiteX0" fmla="*/ 1550270 w 3100541"/>
              <a:gd name="connsiteY0" fmla="*/ 0 h 3100540"/>
              <a:gd name="connsiteX1" fmla="*/ 1677815 w 3100541"/>
              <a:gd name="connsiteY1" fmla="*/ 52831 h 3100540"/>
              <a:gd name="connsiteX2" fmla="*/ 3047710 w 3100541"/>
              <a:gd name="connsiteY2" fmla="*/ 1422726 h 3100540"/>
              <a:gd name="connsiteX3" fmla="*/ 3047710 w 3100541"/>
              <a:gd name="connsiteY3" fmla="*/ 1677816 h 3100540"/>
              <a:gd name="connsiteX4" fmla="*/ 1677817 w 3100541"/>
              <a:gd name="connsiteY4" fmla="*/ 3047710 h 3100540"/>
              <a:gd name="connsiteX5" fmla="*/ 1422727 w 3100541"/>
              <a:gd name="connsiteY5" fmla="*/ 3047710 h 3100540"/>
              <a:gd name="connsiteX6" fmla="*/ 52832 w 3100541"/>
              <a:gd name="connsiteY6" fmla="*/ 1677815 h 3100540"/>
              <a:gd name="connsiteX7" fmla="*/ 52832 w 3100541"/>
              <a:gd name="connsiteY7" fmla="*/ 1422724 h 3100540"/>
              <a:gd name="connsiteX8" fmla="*/ 1422725 w 3100541"/>
              <a:gd name="connsiteY8" fmla="*/ 52831 h 3100540"/>
              <a:gd name="connsiteX9" fmla="*/ 1550270 w 3100541"/>
              <a:gd name="connsiteY9" fmla="*/ 0 h 3100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00541" h="3100540">
                <a:moveTo>
                  <a:pt x="1550270" y="0"/>
                </a:moveTo>
                <a:cubicBezTo>
                  <a:pt x="1596432" y="0"/>
                  <a:pt x="1642594" y="17610"/>
                  <a:pt x="1677815" y="52831"/>
                </a:cubicBezTo>
                <a:lnTo>
                  <a:pt x="3047710" y="1422726"/>
                </a:lnTo>
                <a:cubicBezTo>
                  <a:pt x="3118152" y="1493167"/>
                  <a:pt x="3118152" y="1607375"/>
                  <a:pt x="3047710" y="1677816"/>
                </a:cubicBezTo>
                <a:lnTo>
                  <a:pt x="1677817" y="3047710"/>
                </a:lnTo>
                <a:cubicBezTo>
                  <a:pt x="1607376" y="3118151"/>
                  <a:pt x="1493168" y="3118151"/>
                  <a:pt x="1422727" y="3047710"/>
                </a:cubicBezTo>
                <a:lnTo>
                  <a:pt x="52832" y="1677815"/>
                </a:lnTo>
                <a:cubicBezTo>
                  <a:pt x="-17610" y="1607373"/>
                  <a:pt x="-17610" y="1493166"/>
                  <a:pt x="52832" y="1422724"/>
                </a:cubicBezTo>
                <a:lnTo>
                  <a:pt x="1422725" y="52831"/>
                </a:lnTo>
                <a:cubicBezTo>
                  <a:pt x="1457946" y="17610"/>
                  <a:pt x="1504108" y="0"/>
                  <a:pt x="1550270" y="0"/>
                </a:cubicBezTo>
                <a:close/>
              </a:path>
            </a:pathLst>
          </a:custGeom>
          <a:solidFill>
            <a:schemeClr val="bg1">
              <a:lumMod val="95000"/>
            </a:schemeClr>
          </a:solidFill>
          <a:ln w="50800">
            <a:noFill/>
          </a:ln>
        </p:spPr>
        <p:txBody>
          <a:bodyPr wrap="square" anchor="ctr">
            <a:noAutofit/>
          </a:bodyPr>
          <a:lstStyle>
            <a:lvl1pPr marL="0" indent="0" algn="ctr">
              <a:buNone/>
              <a:defRPr sz="1200" baseline="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a:t>
            </a:r>
            <a:endParaRPr lang="ko-KR" altLang="en-US"/>
          </a:p>
        </p:txBody>
      </p:sp>
    </p:spTree>
    <p:extLst>
      <p:ext uri="{BB962C8B-B14F-4D97-AF65-F5344CB8AC3E}">
        <p14:creationId xmlns:p14="http://schemas.microsoft.com/office/powerpoint/2010/main" val="117486501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matchingName="One column text">
  <p:cSld name="One column text">
    <p:spTree>
      <p:nvGrpSpPr>
        <p:cNvPr id="1" name="Shape 88"/>
        <p:cNvGrpSpPr/>
        <p:nvPr/>
      </p:nvGrpSpPr>
      <p:grpSpPr>
        <a:xfrm>
          <a:off x="0" y="0"/>
          <a:ext cx="0" cy="0"/>
          <a:chOff x="0" y="0"/>
          <a:chExt cx="0" cy="0"/>
        </a:xfrm>
      </p:grpSpPr>
      <p:sp>
        <p:nvSpPr>
          <p:cNvPr id="89" name="Google Shape;89;p7"/>
          <p:cNvSpPr txBox="1">
            <a:spLocks noGrp="1"/>
          </p:cNvSpPr>
          <p:nvPr>
            <p:ph type="title"/>
          </p:nvPr>
        </p:nvSpPr>
        <p:spPr>
          <a:xfrm>
            <a:off x="638600" y="2563933"/>
            <a:ext cx="6480000" cy="10964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600"/>
              <a:buNone/>
              <a:defRPr sz="8000"/>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a:endParaRPr/>
          </a:p>
        </p:txBody>
      </p:sp>
      <p:sp>
        <p:nvSpPr>
          <p:cNvPr id="90" name="Google Shape;90;p7"/>
          <p:cNvSpPr txBox="1">
            <a:spLocks noGrp="1"/>
          </p:cNvSpPr>
          <p:nvPr>
            <p:ph type="subTitle" idx="1"/>
          </p:nvPr>
        </p:nvSpPr>
        <p:spPr>
          <a:xfrm>
            <a:off x="638733" y="3676167"/>
            <a:ext cx="6480000" cy="655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2133">
                <a:solidFill>
                  <a:schemeClr val="dk1"/>
                </a:solidFill>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91" name="Google Shape;91;p7"/>
          <p:cNvSpPr/>
          <p:nvPr/>
        </p:nvSpPr>
        <p:spPr>
          <a:xfrm rot="-10667561">
            <a:off x="407828" y="5861780"/>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 name="Google Shape;92;p7"/>
          <p:cNvSpPr/>
          <p:nvPr/>
        </p:nvSpPr>
        <p:spPr>
          <a:xfrm rot="10800000">
            <a:off x="536613" y="5738129"/>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 name="Google Shape;93;p7"/>
          <p:cNvSpPr/>
          <p:nvPr/>
        </p:nvSpPr>
        <p:spPr>
          <a:xfrm>
            <a:off x="-362816" y="5545483"/>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 name="Google Shape;94;p7"/>
          <p:cNvSpPr/>
          <p:nvPr/>
        </p:nvSpPr>
        <p:spPr>
          <a:xfrm>
            <a:off x="6995568" y="642769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 name="Google Shape;95;p7"/>
          <p:cNvSpPr/>
          <p:nvPr/>
        </p:nvSpPr>
        <p:spPr>
          <a:xfrm>
            <a:off x="536601" y="526959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 name="Google Shape;96;p7"/>
          <p:cNvSpPr/>
          <p:nvPr/>
        </p:nvSpPr>
        <p:spPr>
          <a:xfrm>
            <a:off x="1537401" y="585416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 name="Google Shape;97;p7"/>
          <p:cNvSpPr/>
          <p:nvPr/>
        </p:nvSpPr>
        <p:spPr>
          <a:xfrm>
            <a:off x="3813001" y="6316632"/>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 name="Google Shape;98;p7"/>
          <p:cNvSpPr/>
          <p:nvPr/>
        </p:nvSpPr>
        <p:spPr>
          <a:xfrm rot="-132439" flipH="1">
            <a:off x="407828" y="-53222"/>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99;p7"/>
          <p:cNvSpPr/>
          <p:nvPr/>
        </p:nvSpPr>
        <p:spPr>
          <a:xfrm flipH="1">
            <a:off x="536613" y="-176902"/>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 name="Google Shape;100;p7"/>
          <p:cNvSpPr/>
          <p:nvPr/>
        </p:nvSpPr>
        <p:spPr>
          <a:xfrm rot="10800000" flipH="1">
            <a:off x="-362816" y="-14504"/>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 name="Google Shape;101;p7"/>
          <p:cNvSpPr/>
          <p:nvPr/>
        </p:nvSpPr>
        <p:spPr>
          <a:xfrm rot="10800000" flipH="1">
            <a:off x="536601" y="144864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 name="Google Shape;102;p7"/>
          <p:cNvSpPr/>
          <p:nvPr/>
        </p:nvSpPr>
        <p:spPr>
          <a:xfrm rot="10800000" flipH="1">
            <a:off x="1537401" y="86408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 name="Google Shape;103;p7"/>
          <p:cNvSpPr/>
          <p:nvPr/>
        </p:nvSpPr>
        <p:spPr>
          <a:xfrm rot="10800000" flipH="1">
            <a:off x="3813001" y="401616"/>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104;p7"/>
          <p:cNvSpPr/>
          <p:nvPr/>
        </p:nvSpPr>
        <p:spPr>
          <a:xfrm rot="10800000" flipH="1">
            <a:off x="6995568" y="20414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16174798"/>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showMasterSp="0" preserve="1" userDrawn="1">
  <p:cSld name="3_Image Layout">
    <p:spTree>
      <p:nvGrpSpPr>
        <p:cNvPr id="1" name=""/>
        <p:cNvGrpSpPr/>
        <p:nvPr/>
      </p:nvGrpSpPr>
      <p:grpSpPr>
        <a:xfrm>
          <a:off x="0" y="0"/>
          <a:ext cx="0" cy="0"/>
          <a:chOff x="0" y="0"/>
          <a:chExt cx="0" cy="0"/>
        </a:xfrm>
      </p:grpSpPr>
      <p:sp>
        <p:nvSpPr>
          <p:cNvPr id="51" name="Picture Placeholder 18">
            <a:extLst>
              <a:ext uri="{FF2B5EF4-FFF2-40B4-BE49-F238E27FC236}">
                <a16:creationId xmlns:a16="http://schemas.microsoft.com/office/drawing/2014/main" id="{11224CB0-F9E0-437C-86B4-895C27988953}"/>
              </a:ext>
            </a:extLst>
          </p:cNvPr>
          <p:cNvSpPr>
            <a:spLocks noGrp="1"/>
          </p:cNvSpPr>
          <p:nvPr>
            <p:ph type="pic" idx="12" hasCustomPrompt="1"/>
          </p:nvPr>
        </p:nvSpPr>
        <p:spPr>
          <a:xfrm>
            <a:off x="6480636" y="1431517"/>
            <a:ext cx="3994966" cy="3994966"/>
          </a:xfrm>
          <a:custGeom>
            <a:avLst/>
            <a:gdLst>
              <a:gd name="connsiteX0" fmla="*/ 1550269 w 3100540"/>
              <a:gd name="connsiteY0" fmla="*/ 0 h 3100540"/>
              <a:gd name="connsiteX1" fmla="*/ 1677815 w 3100540"/>
              <a:gd name="connsiteY1" fmla="*/ 52831 h 3100540"/>
              <a:gd name="connsiteX2" fmla="*/ 3047709 w 3100540"/>
              <a:gd name="connsiteY2" fmla="*/ 1422726 h 3100540"/>
              <a:gd name="connsiteX3" fmla="*/ 3047709 w 3100540"/>
              <a:gd name="connsiteY3" fmla="*/ 1677816 h 3100540"/>
              <a:gd name="connsiteX4" fmla="*/ 1677816 w 3100540"/>
              <a:gd name="connsiteY4" fmla="*/ 3047709 h 3100540"/>
              <a:gd name="connsiteX5" fmla="*/ 1422726 w 3100540"/>
              <a:gd name="connsiteY5" fmla="*/ 3047709 h 3100540"/>
              <a:gd name="connsiteX6" fmla="*/ 52831 w 3100540"/>
              <a:gd name="connsiteY6" fmla="*/ 1677814 h 3100540"/>
              <a:gd name="connsiteX7" fmla="*/ 52831 w 3100540"/>
              <a:gd name="connsiteY7" fmla="*/ 1422724 h 3100540"/>
              <a:gd name="connsiteX8" fmla="*/ 1422724 w 3100540"/>
              <a:gd name="connsiteY8" fmla="*/ 52831 h 3100540"/>
              <a:gd name="connsiteX9" fmla="*/ 1550269 w 3100540"/>
              <a:gd name="connsiteY9" fmla="*/ 0 h 3100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00540" h="3100540">
                <a:moveTo>
                  <a:pt x="1550269" y="0"/>
                </a:moveTo>
                <a:cubicBezTo>
                  <a:pt x="1596432" y="0"/>
                  <a:pt x="1642594" y="17610"/>
                  <a:pt x="1677815" y="52831"/>
                </a:cubicBezTo>
                <a:lnTo>
                  <a:pt x="3047709" y="1422726"/>
                </a:lnTo>
                <a:cubicBezTo>
                  <a:pt x="3118151" y="1493167"/>
                  <a:pt x="3118151" y="1607375"/>
                  <a:pt x="3047709" y="1677816"/>
                </a:cubicBezTo>
                <a:lnTo>
                  <a:pt x="1677816" y="3047709"/>
                </a:lnTo>
                <a:cubicBezTo>
                  <a:pt x="1607375" y="3118151"/>
                  <a:pt x="1493167" y="3118151"/>
                  <a:pt x="1422726" y="3047709"/>
                </a:cubicBezTo>
                <a:lnTo>
                  <a:pt x="52831" y="1677814"/>
                </a:lnTo>
                <a:cubicBezTo>
                  <a:pt x="-17610" y="1607373"/>
                  <a:pt x="-17610" y="1493166"/>
                  <a:pt x="52831" y="1422724"/>
                </a:cubicBezTo>
                <a:lnTo>
                  <a:pt x="1422724" y="52831"/>
                </a:lnTo>
                <a:cubicBezTo>
                  <a:pt x="1457945" y="17610"/>
                  <a:pt x="1504107" y="0"/>
                  <a:pt x="1550269" y="0"/>
                </a:cubicBezTo>
                <a:close/>
              </a:path>
            </a:pathLst>
          </a:custGeom>
          <a:solidFill>
            <a:schemeClr val="bg1">
              <a:lumMod val="95000"/>
            </a:schemeClr>
          </a:solidFill>
          <a:ln w="50800">
            <a:noFill/>
          </a:ln>
        </p:spPr>
        <p:txBody>
          <a:bodyPr wrap="square" anchor="ctr">
            <a:noAutofit/>
          </a:bodyPr>
          <a:lstStyle>
            <a:lvl1pPr marL="0" indent="0" algn="ctr">
              <a:buNone/>
              <a:defRPr sz="1200" baseline="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a:t>
            </a:r>
            <a:endParaRPr lang="ko-KR" altLang="en-US"/>
          </a:p>
        </p:txBody>
      </p:sp>
    </p:spTree>
    <p:extLst>
      <p:ext uri="{BB962C8B-B14F-4D97-AF65-F5344CB8AC3E}">
        <p14:creationId xmlns:p14="http://schemas.microsoft.com/office/powerpoint/2010/main" val="297453530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81.xml><?xml version="1.0" encoding="utf-8"?>
<p:sldLayout xmlns:a="http://schemas.openxmlformats.org/drawingml/2006/main" xmlns:r="http://schemas.openxmlformats.org/officeDocument/2006/relationships" xmlns:p="http://schemas.openxmlformats.org/presentationml/2006/main" showMasterSp="0" preserve="1" userDrawn="1">
  <p:cSld name="4_Image Layout">
    <p:spTree>
      <p:nvGrpSpPr>
        <p:cNvPr id="1" name=""/>
        <p:cNvGrpSpPr/>
        <p:nvPr/>
      </p:nvGrpSpPr>
      <p:grpSpPr>
        <a:xfrm>
          <a:off x="0" y="0"/>
          <a:ext cx="0" cy="0"/>
          <a:chOff x="0" y="0"/>
          <a:chExt cx="0" cy="0"/>
        </a:xfrm>
      </p:grpSpPr>
      <p:sp>
        <p:nvSpPr>
          <p:cNvPr id="51" name="Picture Placeholder 18">
            <a:extLst>
              <a:ext uri="{FF2B5EF4-FFF2-40B4-BE49-F238E27FC236}">
                <a16:creationId xmlns:a16="http://schemas.microsoft.com/office/drawing/2014/main" id="{11224CB0-F9E0-437C-86B4-895C27988953}"/>
              </a:ext>
            </a:extLst>
          </p:cNvPr>
          <p:cNvSpPr>
            <a:spLocks noGrp="1"/>
          </p:cNvSpPr>
          <p:nvPr>
            <p:ph type="pic" idx="12" hasCustomPrompt="1"/>
          </p:nvPr>
        </p:nvSpPr>
        <p:spPr>
          <a:xfrm>
            <a:off x="0" y="0"/>
            <a:ext cx="12192000" cy="6858000"/>
          </a:xfrm>
          <a:prstGeom prst="rect">
            <a:avLst/>
          </a:prstGeom>
          <a:solidFill>
            <a:schemeClr val="bg1">
              <a:lumMod val="95000"/>
            </a:schemeClr>
          </a:solidFill>
          <a:ln w="50800">
            <a:noFill/>
          </a:ln>
        </p:spPr>
        <p:txBody>
          <a:bodyPr wrap="square" anchor="ctr">
            <a:noAutofit/>
          </a:bodyPr>
          <a:lstStyle>
            <a:lvl1pPr marL="0" indent="0" algn="ctr">
              <a:buNone/>
              <a:defRPr sz="1200" baseline="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 and Send to Back</a:t>
            </a:r>
            <a:endParaRPr lang="ko-KR" altLang="en-US"/>
          </a:p>
        </p:txBody>
      </p:sp>
    </p:spTree>
    <p:extLst>
      <p:ext uri="{BB962C8B-B14F-4D97-AF65-F5344CB8AC3E}">
        <p14:creationId xmlns:p14="http://schemas.microsoft.com/office/powerpoint/2010/main" val="368722115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userDrawn="1">
  <p:cSld name="8_Image Layout">
    <p:spTree>
      <p:nvGrpSpPr>
        <p:cNvPr id="1" name=""/>
        <p:cNvGrpSpPr/>
        <p:nvPr/>
      </p:nvGrpSpPr>
      <p:grpSpPr>
        <a:xfrm>
          <a:off x="0" y="0"/>
          <a:ext cx="0" cy="0"/>
          <a:chOff x="0" y="0"/>
          <a:chExt cx="0" cy="0"/>
        </a:xfrm>
      </p:grpSpPr>
      <p:sp>
        <p:nvSpPr>
          <p:cNvPr id="17" name="그림 개체 틀 16">
            <a:extLst>
              <a:ext uri="{FF2B5EF4-FFF2-40B4-BE49-F238E27FC236}">
                <a16:creationId xmlns:a16="http://schemas.microsoft.com/office/drawing/2014/main" id="{07163F96-C234-481E-88AF-E4A1C0E9A1DC}"/>
              </a:ext>
            </a:extLst>
          </p:cNvPr>
          <p:cNvSpPr>
            <a:spLocks noGrp="1"/>
          </p:cNvSpPr>
          <p:nvPr>
            <p:ph type="pic" idx="16" hasCustomPrompt="1"/>
          </p:nvPr>
        </p:nvSpPr>
        <p:spPr>
          <a:xfrm>
            <a:off x="564358" y="1"/>
            <a:ext cx="8396199" cy="6460304"/>
          </a:xfrm>
          <a:custGeom>
            <a:avLst/>
            <a:gdLst>
              <a:gd name="connsiteX0" fmla="*/ 1985184 w 8396198"/>
              <a:gd name="connsiteY0" fmla="*/ 5258093 h 6460303"/>
              <a:gd name="connsiteX1" fmla="*/ 1985184 w 8396198"/>
              <a:gd name="connsiteY1" fmla="*/ 5258093 h 6460303"/>
              <a:gd name="connsiteX2" fmla="*/ 1985184 w 8396198"/>
              <a:gd name="connsiteY2" fmla="*/ 5258093 h 6460303"/>
              <a:gd name="connsiteX3" fmla="*/ 7502757 w 8396198"/>
              <a:gd name="connsiteY3" fmla="*/ 0 h 6460303"/>
              <a:gd name="connsiteX4" fmla="*/ 8396198 w 8396198"/>
              <a:gd name="connsiteY4" fmla="*/ 0 h 6460303"/>
              <a:gd name="connsiteX5" fmla="*/ 8388310 w 8396198"/>
              <a:gd name="connsiteY5" fmla="*/ 12898 h 6460303"/>
              <a:gd name="connsiteX6" fmla="*/ 4763857 w 8396198"/>
              <a:gd name="connsiteY6" fmla="*/ 4786769 h 6460303"/>
              <a:gd name="connsiteX7" fmla="*/ 4264272 w 8396198"/>
              <a:gd name="connsiteY7" fmla="*/ 4855144 h 6460303"/>
              <a:gd name="connsiteX8" fmla="*/ 4264273 w 8396198"/>
              <a:gd name="connsiteY8" fmla="*/ 4855143 h 6460303"/>
              <a:gd name="connsiteX9" fmla="*/ 4195899 w 8396198"/>
              <a:gd name="connsiteY9" fmla="*/ 4355559 h 6460303"/>
              <a:gd name="connsiteX10" fmla="*/ 6516179 w 8396198"/>
              <a:gd name="connsiteY10" fmla="*/ 0 h 6460303"/>
              <a:gd name="connsiteX11" fmla="*/ 7411525 w 8396198"/>
              <a:gd name="connsiteY11" fmla="*/ 0 h 6460303"/>
              <a:gd name="connsiteX12" fmla="*/ 2805577 w 8396198"/>
              <a:gd name="connsiteY12" fmla="*/ 6066627 h 6460303"/>
              <a:gd name="connsiteX13" fmla="*/ 2305992 w 8396198"/>
              <a:gd name="connsiteY13" fmla="*/ 6135001 h 6460303"/>
              <a:gd name="connsiteX14" fmla="*/ 2305993 w 8396198"/>
              <a:gd name="connsiteY14" fmla="*/ 6135001 h 6460303"/>
              <a:gd name="connsiteX15" fmla="*/ 2237619 w 8396198"/>
              <a:gd name="connsiteY15" fmla="*/ 5635416 h 6460303"/>
              <a:gd name="connsiteX16" fmla="*/ 5529597 w 8396198"/>
              <a:gd name="connsiteY16" fmla="*/ 0 h 6460303"/>
              <a:gd name="connsiteX17" fmla="*/ 6424943 w 8396198"/>
              <a:gd name="connsiteY17" fmla="*/ 0 h 6460303"/>
              <a:gd name="connsiteX18" fmla="*/ 2484768 w 8396198"/>
              <a:gd name="connsiteY18" fmla="*/ 5189719 h 6460303"/>
              <a:gd name="connsiteX19" fmla="*/ 2046796 w 8396198"/>
              <a:gd name="connsiteY19" fmla="*/ 5295775 h 6460303"/>
              <a:gd name="connsiteX20" fmla="*/ 1985184 w 8396198"/>
              <a:gd name="connsiteY20" fmla="*/ 5258093 h 6460303"/>
              <a:gd name="connsiteX21" fmla="*/ 1932333 w 8396198"/>
              <a:gd name="connsiteY21" fmla="*/ 5208872 h 6460303"/>
              <a:gd name="connsiteX22" fmla="*/ 1916810 w 8396198"/>
              <a:gd name="connsiteY22" fmla="*/ 4758508 h 6460303"/>
              <a:gd name="connsiteX23" fmla="*/ 4543018 w 8396198"/>
              <a:gd name="connsiteY23" fmla="*/ 0 h 6460303"/>
              <a:gd name="connsiteX24" fmla="*/ 5438364 w 8396198"/>
              <a:gd name="connsiteY24" fmla="*/ 0 h 6460303"/>
              <a:gd name="connsiteX25" fmla="*/ 640552 w 8396198"/>
              <a:gd name="connsiteY25" fmla="*/ 6319336 h 6460303"/>
              <a:gd name="connsiteX26" fmla="*/ 140967 w 8396198"/>
              <a:gd name="connsiteY26" fmla="*/ 6387711 h 6460303"/>
              <a:gd name="connsiteX27" fmla="*/ 140968 w 8396198"/>
              <a:gd name="connsiteY27" fmla="*/ 6387711 h 6460303"/>
              <a:gd name="connsiteX28" fmla="*/ 72594 w 8396198"/>
              <a:gd name="connsiteY28" fmla="*/ 5888126 h 6460303"/>
              <a:gd name="connsiteX29" fmla="*/ 3556436 w 8396198"/>
              <a:gd name="connsiteY29" fmla="*/ 0 h 6460303"/>
              <a:gd name="connsiteX30" fmla="*/ 4451782 w 8396198"/>
              <a:gd name="connsiteY30" fmla="*/ 0 h 6460303"/>
              <a:gd name="connsiteX31" fmla="*/ 711634 w 8396198"/>
              <a:gd name="connsiteY31" fmla="*/ 4926258 h 6460303"/>
              <a:gd name="connsiteX32" fmla="*/ 212049 w 8396198"/>
              <a:gd name="connsiteY32" fmla="*/ 4994633 h 6460303"/>
              <a:gd name="connsiteX33" fmla="*/ 212050 w 8396198"/>
              <a:gd name="connsiteY33" fmla="*/ 4994633 h 6460303"/>
              <a:gd name="connsiteX34" fmla="*/ 143675 w 8396198"/>
              <a:gd name="connsiteY34" fmla="*/ 4495047 h 6460303"/>
              <a:gd name="connsiteX35" fmla="*/ 2569856 w 8396198"/>
              <a:gd name="connsiteY35" fmla="*/ 0 h 6460303"/>
              <a:gd name="connsiteX36" fmla="*/ 3465201 w 8396198"/>
              <a:gd name="connsiteY36" fmla="*/ 0 h 6460303"/>
              <a:gd name="connsiteX37" fmla="*/ 1054005 w 8396198"/>
              <a:gd name="connsiteY37" fmla="*/ 3175856 h 6460303"/>
              <a:gd name="connsiteX38" fmla="*/ 554420 w 8396198"/>
              <a:gd name="connsiteY38" fmla="*/ 3244231 h 6460303"/>
              <a:gd name="connsiteX39" fmla="*/ 554421 w 8396198"/>
              <a:gd name="connsiteY39" fmla="*/ 3244231 h 6460303"/>
              <a:gd name="connsiteX40" fmla="*/ 486047 w 8396198"/>
              <a:gd name="connsiteY40" fmla="*/ 2744646 h 6460303"/>
              <a:gd name="connsiteX41" fmla="*/ 1583274 w 8396198"/>
              <a:gd name="connsiteY41" fmla="*/ 0 h 6460303"/>
              <a:gd name="connsiteX42" fmla="*/ 2478619 w 8396198"/>
              <a:gd name="connsiteY42" fmla="*/ 0 h 6460303"/>
              <a:gd name="connsiteX43" fmla="*/ 935829 w 8396198"/>
              <a:gd name="connsiteY43" fmla="*/ 2032053 h 6460303"/>
              <a:gd name="connsiteX44" fmla="*/ 436245 w 8396198"/>
              <a:gd name="connsiteY44" fmla="*/ 2100428 h 6460303"/>
              <a:gd name="connsiteX45" fmla="*/ 436245 w 8396198"/>
              <a:gd name="connsiteY45" fmla="*/ 2100427 h 6460303"/>
              <a:gd name="connsiteX46" fmla="*/ 367872 w 8396198"/>
              <a:gd name="connsiteY46" fmla="*/ 1600843 h 6460303"/>
              <a:gd name="connsiteX47" fmla="*/ 596693 w 8396198"/>
              <a:gd name="connsiteY47" fmla="*/ 0 h 6460303"/>
              <a:gd name="connsiteX48" fmla="*/ 1492038 w 8396198"/>
              <a:gd name="connsiteY48" fmla="*/ 0 h 6460303"/>
              <a:gd name="connsiteX49" fmla="*/ 850966 w 8396198"/>
              <a:gd name="connsiteY49" fmla="*/ 844373 h 6460303"/>
              <a:gd name="connsiteX50" fmla="*/ 351382 w 8396198"/>
              <a:gd name="connsiteY50" fmla="*/ 912748 h 6460303"/>
              <a:gd name="connsiteX51" fmla="*/ 351383 w 8396198"/>
              <a:gd name="connsiteY51" fmla="*/ 912748 h 6460303"/>
              <a:gd name="connsiteX52" fmla="*/ 283008 w 8396198"/>
              <a:gd name="connsiteY52" fmla="*/ 413163 h 6460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8396198" h="6460303">
                <a:moveTo>
                  <a:pt x="1985184" y="5258093"/>
                </a:moveTo>
                <a:lnTo>
                  <a:pt x="1985184" y="5258093"/>
                </a:lnTo>
                <a:lnTo>
                  <a:pt x="1985184" y="5258093"/>
                </a:lnTo>
                <a:close/>
                <a:moveTo>
                  <a:pt x="7502757" y="0"/>
                </a:moveTo>
                <a:lnTo>
                  <a:pt x="8396198" y="0"/>
                </a:lnTo>
                <a:lnTo>
                  <a:pt x="8388310" y="12898"/>
                </a:lnTo>
                <a:cubicBezTo>
                  <a:pt x="7180160" y="1604189"/>
                  <a:pt x="5972008" y="3195478"/>
                  <a:pt x="4763857" y="4786769"/>
                </a:cubicBezTo>
                <a:cubicBezTo>
                  <a:pt x="4644782" y="4943607"/>
                  <a:pt x="4421110" y="4974220"/>
                  <a:pt x="4264272" y="4855144"/>
                </a:cubicBezTo>
                <a:lnTo>
                  <a:pt x="4264273" y="4855143"/>
                </a:lnTo>
                <a:cubicBezTo>
                  <a:pt x="4107436" y="4736068"/>
                  <a:pt x="4076824" y="4512397"/>
                  <a:pt x="4195899" y="4355559"/>
                </a:cubicBezTo>
                <a:close/>
                <a:moveTo>
                  <a:pt x="6516179" y="0"/>
                </a:moveTo>
                <a:lnTo>
                  <a:pt x="7411525" y="0"/>
                </a:lnTo>
                <a:lnTo>
                  <a:pt x="2805577" y="6066627"/>
                </a:lnTo>
                <a:cubicBezTo>
                  <a:pt x="2686501" y="6223464"/>
                  <a:pt x="2462830" y="6254077"/>
                  <a:pt x="2305992" y="6135001"/>
                </a:cubicBezTo>
                <a:lnTo>
                  <a:pt x="2305993" y="6135001"/>
                </a:lnTo>
                <a:cubicBezTo>
                  <a:pt x="2149155" y="6015926"/>
                  <a:pt x="2118543" y="5792254"/>
                  <a:pt x="2237619" y="5635416"/>
                </a:cubicBezTo>
                <a:close/>
                <a:moveTo>
                  <a:pt x="5529597" y="0"/>
                </a:moveTo>
                <a:lnTo>
                  <a:pt x="6424943" y="0"/>
                </a:lnTo>
                <a:lnTo>
                  <a:pt x="2484768" y="5189719"/>
                </a:lnTo>
                <a:cubicBezTo>
                  <a:pt x="2380577" y="5326952"/>
                  <a:pt x="2196304" y="5367543"/>
                  <a:pt x="2046796" y="5295775"/>
                </a:cubicBezTo>
                <a:lnTo>
                  <a:pt x="1985184" y="5258093"/>
                </a:lnTo>
                <a:lnTo>
                  <a:pt x="1932333" y="5208872"/>
                </a:lnTo>
                <a:cubicBezTo>
                  <a:pt x="1823032" y="5084144"/>
                  <a:pt x="1812619" y="4895741"/>
                  <a:pt x="1916810" y="4758508"/>
                </a:cubicBezTo>
                <a:close/>
                <a:moveTo>
                  <a:pt x="4543018" y="0"/>
                </a:moveTo>
                <a:lnTo>
                  <a:pt x="5438364" y="0"/>
                </a:lnTo>
                <a:lnTo>
                  <a:pt x="640552" y="6319336"/>
                </a:lnTo>
                <a:cubicBezTo>
                  <a:pt x="521476" y="6476174"/>
                  <a:pt x="297805" y="6506786"/>
                  <a:pt x="140967" y="6387711"/>
                </a:cubicBezTo>
                <a:lnTo>
                  <a:pt x="140968" y="6387711"/>
                </a:lnTo>
                <a:cubicBezTo>
                  <a:pt x="-15870" y="6268635"/>
                  <a:pt x="-46482" y="6044964"/>
                  <a:pt x="72594" y="5888126"/>
                </a:cubicBezTo>
                <a:close/>
                <a:moveTo>
                  <a:pt x="3556436" y="0"/>
                </a:moveTo>
                <a:lnTo>
                  <a:pt x="4451782" y="0"/>
                </a:lnTo>
                <a:lnTo>
                  <a:pt x="711634" y="4926258"/>
                </a:lnTo>
                <a:cubicBezTo>
                  <a:pt x="592557" y="5083097"/>
                  <a:pt x="368886" y="5113708"/>
                  <a:pt x="212049" y="4994633"/>
                </a:cubicBezTo>
                <a:lnTo>
                  <a:pt x="212050" y="4994633"/>
                </a:lnTo>
                <a:cubicBezTo>
                  <a:pt x="55212" y="4875558"/>
                  <a:pt x="24599" y="4651886"/>
                  <a:pt x="143675" y="4495047"/>
                </a:cubicBezTo>
                <a:close/>
                <a:moveTo>
                  <a:pt x="2569856" y="0"/>
                </a:moveTo>
                <a:lnTo>
                  <a:pt x="3465201" y="0"/>
                </a:lnTo>
                <a:lnTo>
                  <a:pt x="1054005" y="3175856"/>
                </a:lnTo>
                <a:cubicBezTo>
                  <a:pt x="934929" y="3332694"/>
                  <a:pt x="711258" y="3363306"/>
                  <a:pt x="554420" y="3244231"/>
                </a:cubicBezTo>
                <a:lnTo>
                  <a:pt x="554421" y="3244231"/>
                </a:lnTo>
                <a:cubicBezTo>
                  <a:pt x="397583" y="3125155"/>
                  <a:pt x="366971" y="2901484"/>
                  <a:pt x="486047" y="2744646"/>
                </a:cubicBezTo>
                <a:close/>
                <a:moveTo>
                  <a:pt x="1583274" y="0"/>
                </a:moveTo>
                <a:lnTo>
                  <a:pt x="2478619" y="0"/>
                </a:lnTo>
                <a:lnTo>
                  <a:pt x="935829" y="2032053"/>
                </a:lnTo>
                <a:cubicBezTo>
                  <a:pt x="816754" y="2188891"/>
                  <a:pt x="593082" y="2219503"/>
                  <a:pt x="436245" y="2100428"/>
                </a:cubicBezTo>
                <a:lnTo>
                  <a:pt x="436245" y="2100427"/>
                </a:lnTo>
                <a:cubicBezTo>
                  <a:pt x="279408" y="1981352"/>
                  <a:pt x="248796" y="1757681"/>
                  <a:pt x="367872" y="1600843"/>
                </a:cubicBezTo>
                <a:close/>
                <a:moveTo>
                  <a:pt x="596693" y="0"/>
                </a:moveTo>
                <a:lnTo>
                  <a:pt x="1492038" y="0"/>
                </a:lnTo>
                <a:lnTo>
                  <a:pt x="850966" y="844373"/>
                </a:lnTo>
                <a:cubicBezTo>
                  <a:pt x="731891" y="1001211"/>
                  <a:pt x="508219" y="1031824"/>
                  <a:pt x="351382" y="912748"/>
                </a:cubicBezTo>
                <a:lnTo>
                  <a:pt x="351383" y="912748"/>
                </a:lnTo>
                <a:cubicBezTo>
                  <a:pt x="194545" y="793672"/>
                  <a:pt x="163933" y="570001"/>
                  <a:pt x="283008" y="413163"/>
                </a:cubicBezTo>
                <a:close/>
              </a:path>
            </a:pathLst>
          </a:custGeom>
          <a:solidFill>
            <a:schemeClr val="bg1">
              <a:lumMod val="95000"/>
            </a:schemeClr>
          </a:solidFill>
        </p:spPr>
        <p:txBody>
          <a:bodyPr wrap="square" anchor="ctr">
            <a:noAutofit/>
          </a:bodyPr>
          <a:lstStyle>
            <a:lvl1pPr marL="0" indent="0" algn="ctr">
              <a:buNone/>
              <a:defRPr sz="1200">
                <a:latin typeface="Arial" pitchFamily="34" charset="0"/>
                <a:cs typeface="Arial" pitchFamily="34" charset="0"/>
              </a:defRPr>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r>
              <a:rPr lang="en-US" altLang="ko-KR"/>
              <a:t>Your Picture Here</a:t>
            </a:r>
            <a:endParaRPr lang="ko-KR" altLang="en-US"/>
          </a:p>
        </p:txBody>
      </p:sp>
    </p:spTree>
    <p:extLst>
      <p:ext uri="{BB962C8B-B14F-4D97-AF65-F5344CB8AC3E}">
        <p14:creationId xmlns:p14="http://schemas.microsoft.com/office/powerpoint/2010/main" val="1362337480"/>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showMasterSp="0" userDrawn="1">
  <p:cSld name="10_Image Layout">
    <p:spTree>
      <p:nvGrpSpPr>
        <p:cNvPr id="1" name=""/>
        <p:cNvGrpSpPr/>
        <p:nvPr/>
      </p:nvGrpSpPr>
      <p:grpSpPr>
        <a:xfrm>
          <a:off x="0" y="0"/>
          <a:ext cx="0" cy="0"/>
          <a:chOff x="0" y="0"/>
          <a:chExt cx="0" cy="0"/>
        </a:xfrm>
      </p:grpSpPr>
      <p:sp>
        <p:nvSpPr>
          <p:cNvPr id="30" name="그림 개체 틀 29">
            <a:extLst>
              <a:ext uri="{FF2B5EF4-FFF2-40B4-BE49-F238E27FC236}">
                <a16:creationId xmlns:a16="http://schemas.microsoft.com/office/drawing/2014/main" id="{7B60FE99-DD5E-4D6E-99F4-535645C4CB03}"/>
              </a:ext>
            </a:extLst>
          </p:cNvPr>
          <p:cNvSpPr>
            <a:spLocks noGrp="1"/>
          </p:cNvSpPr>
          <p:nvPr>
            <p:ph type="pic" idx="16" hasCustomPrompt="1"/>
          </p:nvPr>
        </p:nvSpPr>
        <p:spPr>
          <a:xfrm>
            <a:off x="2" y="0"/>
            <a:ext cx="6569477" cy="6858000"/>
          </a:xfrm>
          <a:custGeom>
            <a:avLst/>
            <a:gdLst>
              <a:gd name="connsiteX0" fmla="*/ 4117221 w 6569477"/>
              <a:gd name="connsiteY0" fmla="*/ 6784486 h 6858000"/>
              <a:gd name="connsiteX1" fmla="*/ 4065123 w 6569477"/>
              <a:gd name="connsiteY1" fmla="*/ 6846362 h 6858000"/>
              <a:gd name="connsiteX2" fmla="*/ 4054153 w 6569477"/>
              <a:gd name="connsiteY2" fmla="*/ 6858000 h 6858000"/>
              <a:gd name="connsiteX3" fmla="*/ 4025354 w 6569477"/>
              <a:gd name="connsiteY3" fmla="*/ 6858000 h 6858000"/>
              <a:gd name="connsiteX4" fmla="*/ 4042817 w 6569477"/>
              <a:gd name="connsiteY4" fmla="*/ 6837081 h 6858000"/>
              <a:gd name="connsiteX5" fmla="*/ 4117221 w 6569477"/>
              <a:gd name="connsiteY5" fmla="*/ 6784486 h 6858000"/>
              <a:gd name="connsiteX6" fmla="*/ 4098863 w 6569477"/>
              <a:gd name="connsiteY6" fmla="*/ 6687079 h 6858000"/>
              <a:gd name="connsiteX7" fmla="*/ 4016483 w 6569477"/>
              <a:gd name="connsiteY7" fmla="*/ 6816306 h 6858000"/>
              <a:gd name="connsiteX8" fmla="*/ 3967818 w 6569477"/>
              <a:gd name="connsiteY8" fmla="*/ 6856958 h 6858000"/>
              <a:gd name="connsiteX9" fmla="*/ 3966685 w 6569477"/>
              <a:gd name="connsiteY9" fmla="*/ 6858000 h 6858000"/>
              <a:gd name="connsiteX10" fmla="*/ 3929841 w 6569477"/>
              <a:gd name="connsiteY10" fmla="*/ 6858000 h 6858000"/>
              <a:gd name="connsiteX11" fmla="*/ 4004165 w 6569477"/>
              <a:gd name="connsiteY11" fmla="*/ 6784103 h 6858000"/>
              <a:gd name="connsiteX12" fmla="*/ 4098863 w 6569477"/>
              <a:gd name="connsiteY12" fmla="*/ 6687079 h 6858000"/>
              <a:gd name="connsiteX13" fmla="*/ 5739924 w 6569477"/>
              <a:gd name="connsiteY13" fmla="*/ 6488019 h 6858000"/>
              <a:gd name="connsiteX14" fmla="*/ 5746811 w 6569477"/>
              <a:gd name="connsiteY14" fmla="*/ 6494900 h 6858000"/>
              <a:gd name="connsiteX15" fmla="*/ 5746479 w 6569477"/>
              <a:gd name="connsiteY15" fmla="*/ 6496223 h 6858000"/>
              <a:gd name="connsiteX16" fmla="*/ 5739923 w 6569477"/>
              <a:gd name="connsiteY16" fmla="*/ 6501783 h 6858000"/>
              <a:gd name="connsiteX17" fmla="*/ 5739923 w 6569477"/>
              <a:gd name="connsiteY17" fmla="*/ 6494900 h 6858000"/>
              <a:gd name="connsiteX18" fmla="*/ 4189806 w 6569477"/>
              <a:gd name="connsiteY18" fmla="*/ 6433624 h 6858000"/>
              <a:gd name="connsiteX19" fmla="*/ 4188863 w 6569477"/>
              <a:gd name="connsiteY19" fmla="*/ 6437396 h 6858000"/>
              <a:gd name="connsiteX20" fmla="*/ 4181480 w 6569477"/>
              <a:gd name="connsiteY20" fmla="*/ 6441614 h 6858000"/>
              <a:gd name="connsiteX21" fmla="*/ 4190270 w 6569477"/>
              <a:gd name="connsiteY21" fmla="*/ 6433178 h 6858000"/>
              <a:gd name="connsiteX22" fmla="*/ 4189806 w 6569477"/>
              <a:gd name="connsiteY22" fmla="*/ 6433624 h 6858000"/>
              <a:gd name="connsiteX23" fmla="*/ 4189918 w 6569477"/>
              <a:gd name="connsiteY23" fmla="*/ 6433179 h 6858000"/>
              <a:gd name="connsiteX24" fmla="*/ 4080254 w 6569477"/>
              <a:gd name="connsiteY24" fmla="*/ 6424489 h 6858000"/>
              <a:gd name="connsiteX25" fmla="*/ 4080253 w 6569477"/>
              <a:gd name="connsiteY25" fmla="*/ 6424742 h 6858000"/>
              <a:gd name="connsiteX26" fmla="*/ 4071818 w 6569477"/>
              <a:gd name="connsiteY26" fmla="*/ 6433178 h 6858000"/>
              <a:gd name="connsiteX27" fmla="*/ 4239510 w 6569477"/>
              <a:gd name="connsiteY27" fmla="*/ 6367480 h 6858000"/>
              <a:gd name="connsiteX28" fmla="*/ 4236315 w 6569477"/>
              <a:gd name="connsiteY28" fmla="*/ 6373075 h 6858000"/>
              <a:gd name="connsiteX29" fmla="*/ 4232912 w 6569477"/>
              <a:gd name="connsiteY29" fmla="*/ 6373925 h 6858000"/>
              <a:gd name="connsiteX30" fmla="*/ 4238687 w 6569477"/>
              <a:gd name="connsiteY30" fmla="*/ 6368327 h 6858000"/>
              <a:gd name="connsiteX31" fmla="*/ 4265838 w 6569477"/>
              <a:gd name="connsiteY31" fmla="*/ 6340386 h 6858000"/>
              <a:gd name="connsiteX32" fmla="*/ 4239510 w 6569477"/>
              <a:gd name="connsiteY32" fmla="*/ 6367480 h 6858000"/>
              <a:gd name="connsiteX33" fmla="*/ 4240531 w 6569477"/>
              <a:gd name="connsiteY33" fmla="*/ 6365693 h 6858000"/>
              <a:gd name="connsiteX34" fmla="*/ 4248968 w 6569477"/>
              <a:gd name="connsiteY34" fmla="*/ 6357257 h 6858000"/>
              <a:gd name="connsiteX35" fmla="*/ 4265838 w 6569477"/>
              <a:gd name="connsiteY35" fmla="*/ 6340386 h 6858000"/>
              <a:gd name="connsiteX36" fmla="*/ 4291147 w 6569477"/>
              <a:gd name="connsiteY36" fmla="*/ 6272900 h 6858000"/>
              <a:gd name="connsiteX37" fmla="*/ 4299581 w 6569477"/>
              <a:gd name="connsiteY37" fmla="*/ 6272900 h 6858000"/>
              <a:gd name="connsiteX38" fmla="*/ 4308018 w 6569477"/>
              <a:gd name="connsiteY38" fmla="*/ 6272900 h 6858000"/>
              <a:gd name="connsiteX39" fmla="*/ 4291147 w 6569477"/>
              <a:gd name="connsiteY39" fmla="*/ 6289772 h 6858000"/>
              <a:gd name="connsiteX40" fmla="*/ 4274273 w 6569477"/>
              <a:gd name="connsiteY40" fmla="*/ 6306643 h 6858000"/>
              <a:gd name="connsiteX41" fmla="*/ 4257404 w 6569477"/>
              <a:gd name="connsiteY41" fmla="*/ 6323512 h 6858000"/>
              <a:gd name="connsiteX42" fmla="*/ 4257404 w 6569477"/>
              <a:gd name="connsiteY42" fmla="*/ 6331950 h 6858000"/>
              <a:gd name="connsiteX43" fmla="*/ 4215224 w 6569477"/>
              <a:gd name="connsiteY43" fmla="*/ 6374128 h 6858000"/>
              <a:gd name="connsiteX44" fmla="*/ 4215223 w 6569477"/>
              <a:gd name="connsiteY44" fmla="*/ 6382562 h 6858000"/>
              <a:gd name="connsiteX45" fmla="*/ 4223663 w 6569477"/>
              <a:gd name="connsiteY45" fmla="*/ 6382564 h 6858000"/>
              <a:gd name="connsiteX46" fmla="*/ 4232099 w 6569477"/>
              <a:gd name="connsiteY46" fmla="*/ 6374128 h 6858000"/>
              <a:gd name="connsiteX47" fmla="*/ 4232912 w 6569477"/>
              <a:gd name="connsiteY47" fmla="*/ 6373925 h 6858000"/>
              <a:gd name="connsiteX48" fmla="*/ 4215378 w 6569477"/>
              <a:gd name="connsiteY48" fmla="*/ 6390919 h 6858000"/>
              <a:gd name="connsiteX49" fmla="*/ 4215224 w 6569477"/>
              <a:gd name="connsiteY49" fmla="*/ 6391000 h 6858000"/>
              <a:gd name="connsiteX50" fmla="*/ 4215199 w 6569477"/>
              <a:gd name="connsiteY50" fmla="*/ 6391088 h 6858000"/>
              <a:gd name="connsiteX51" fmla="*/ 4213115 w 6569477"/>
              <a:gd name="connsiteY51" fmla="*/ 6393108 h 6858000"/>
              <a:gd name="connsiteX52" fmla="*/ 4198356 w 6569477"/>
              <a:gd name="connsiteY52" fmla="*/ 6382564 h 6858000"/>
              <a:gd name="connsiteX53" fmla="*/ 4113994 w 6569477"/>
              <a:gd name="connsiteY53" fmla="*/ 6475357 h 6858000"/>
              <a:gd name="connsiteX54" fmla="*/ 4122431 w 6569477"/>
              <a:gd name="connsiteY54" fmla="*/ 6475355 h 6858000"/>
              <a:gd name="connsiteX55" fmla="*/ 4097125 w 6569477"/>
              <a:gd name="connsiteY55" fmla="*/ 6500664 h 6858000"/>
              <a:gd name="connsiteX56" fmla="*/ 4088687 w 6569477"/>
              <a:gd name="connsiteY56" fmla="*/ 6500664 h 6858000"/>
              <a:gd name="connsiteX57" fmla="*/ 4088688 w 6569477"/>
              <a:gd name="connsiteY57" fmla="*/ 6509098 h 6858000"/>
              <a:gd name="connsiteX58" fmla="*/ 4080256 w 6569477"/>
              <a:gd name="connsiteY58" fmla="*/ 6509098 h 6858000"/>
              <a:gd name="connsiteX59" fmla="*/ 4063383 w 6569477"/>
              <a:gd name="connsiteY59" fmla="*/ 6525971 h 6858000"/>
              <a:gd name="connsiteX60" fmla="*/ 4054946 w 6569477"/>
              <a:gd name="connsiteY60" fmla="*/ 6542841 h 6858000"/>
              <a:gd name="connsiteX61" fmla="*/ 4046513 w 6569477"/>
              <a:gd name="connsiteY61" fmla="*/ 6551277 h 6858000"/>
              <a:gd name="connsiteX62" fmla="*/ 4021201 w 6569477"/>
              <a:gd name="connsiteY62" fmla="*/ 6576584 h 6858000"/>
              <a:gd name="connsiteX63" fmla="*/ 4021203 w 6569477"/>
              <a:gd name="connsiteY63" fmla="*/ 6585021 h 6858000"/>
              <a:gd name="connsiteX64" fmla="*/ 4012768 w 6569477"/>
              <a:gd name="connsiteY64" fmla="*/ 6593455 h 6858000"/>
              <a:gd name="connsiteX65" fmla="*/ 3936845 w 6569477"/>
              <a:gd name="connsiteY65" fmla="*/ 6660941 h 6858000"/>
              <a:gd name="connsiteX66" fmla="*/ 3928411 w 6569477"/>
              <a:gd name="connsiteY66" fmla="*/ 6652505 h 6858000"/>
              <a:gd name="connsiteX67" fmla="*/ 3936844 w 6569477"/>
              <a:gd name="connsiteY67" fmla="*/ 6644069 h 6858000"/>
              <a:gd name="connsiteX68" fmla="*/ 3945281 w 6569477"/>
              <a:gd name="connsiteY68" fmla="*/ 6635634 h 6858000"/>
              <a:gd name="connsiteX69" fmla="*/ 3936845 w 6569477"/>
              <a:gd name="connsiteY69" fmla="*/ 6635634 h 6858000"/>
              <a:gd name="connsiteX70" fmla="*/ 3928411 w 6569477"/>
              <a:gd name="connsiteY70" fmla="*/ 6644072 h 6858000"/>
              <a:gd name="connsiteX71" fmla="*/ 3919975 w 6569477"/>
              <a:gd name="connsiteY71" fmla="*/ 6652505 h 6858000"/>
              <a:gd name="connsiteX72" fmla="*/ 3919975 w 6569477"/>
              <a:gd name="connsiteY72" fmla="*/ 6660941 h 6858000"/>
              <a:gd name="connsiteX73" fmla="*/ 3919974 w 6569477"/>
              <a:gd name="connsiteY73" fmla="*/ 6669377 h 6858000"/>
              <a:gd name="connsiteX74" fmla="*/ 3844054 w 6569477"/>
              <a:gd name="connsiteY74" fmla="*/ 6728426 h 6858000"/>
              <a:gd name="connsiteX75" fmla="*/ 3844051 w 6569477"/>
              <a:gd name="connsiteY75" fmla="*/ 6736860 h 6858000"/>
              <a:gd name="connsiteX76" fmla="*/ 3675339 w 6569477"/>
              <a:gd name="connsiteY76" fmla="*/ 6854962 h 6858000"/>
              <a:gd name="connsiteX77" fmla="*/ 3671147 w 6569477"/>
              <a:gd name="connsiteY77" fmla="*/ 6858000 h 6858000"/>
              <a:gd name="connsiteX78" fmla="*/ 3532438 w 6569477"/>
              <a:gd name="connsiteY78" fmla="*/ 6858000 h 6858000"/>
              <a:gd name="connsiteX79" fmla="*/ 3566728 w 6569477"/>
              <a:gd name="connsiteY79" fmla="*/ 6830708 h 6858000"/>
              <a:gd name="connsiteX80" fmla="*/ 3624722 w 6569477"/>
              <a:gd name="connsiteY80" fmla="*/ 6795912 h 6858000"/>
              <a:gd name="connsiteX81" fmla="*/ 3633161 w 6569477"/>
              <a:gd name="connsiteY81" fmla="*/ 6787476 h 6858000"/>
              <a:gd name="connsiteX82" fmla="*/ 3633160 w 6569477"/>
              <a:gd name="connsiteY82" fmla="*/ 6779041 h 6858000"/>
              <a:gd name="connsiteX83" fmla="*/ 3641596 w 6569477"/>
              <a:gd name="connsiteY83" fmla="*/ 6779041 h 6858000"/>
              <a:gd name="connsiteX84" fmla="*/ 3641596 w 6569477"/>
              <a:gd name="connsiteY84" fmla="*/ 6787476 h 6858000"/>
              <a:gd name="connsiteX85" fmla="*/ 3683775 w 6569477"/>
              <a:gd name="connsiteY85" fmla="*/ 6770605 h 6858000"/>
              <a:gd name="connsiteX86" fmla="*/ 3683775 w 6569477"/>
              <a:gd name="connsiteY86" fmla="*/ 6762169 h 6858000"/>
              <a:gd name="connsiteX87" fmla="*/ 3675339 w 6569477"/>
              <a:gd name="connsiteY87" fmla="*/ 6787476 h 6858000"/>
              <a:gd name="connsiteX88" fmla="*/ 3742824 w 6569477"/>
              <a:gd name="connsiteY88" fmla="*/ 6736862 h 6858000"/>
              <a:gd name="connsiteX89" fmla="*/ 3785001 w 6569477"/>
              <a:gd name="connsiteY89" fmla="*/ 6703120 h 6858000"/>
              <a:gd name="connsiteX90" fmla="*/ 3827182 w 6569477"/>
              <a:gd name="connsiteY90" fmla="*/ 6669377 h 6858000"/>
              <a:gd name="connsiteX91" fmla="*/ 3903102 w 6569477"/>
              <a:gd name="connsiteY91" fmla="*/ 6601891 h 6858000"/>
              <a:gd name="connsiteX92" fmla="*/ 3928411 w 6569477"/>
              <a:gd name="connsiteY92" fmla="*/ 6585021 h 6858000"/>
              <a:gd name="connsiteX93" fmla="*/ 3945281 w 6569477"/>
              <a:gd name="connsiteY93" fmla="*/ 6568148 h 6858000"/>
              <a:gd name="connsiteX94" fmla="*/ 3962152 w 6569477"/>
              <a:gd name="connsiteY94" fmla="*/ 6559714 h 6858000"/>
              <a:gd name="connsiteX95" fmla="*/ 3987461 w 6569477"/>
              <a:gd name="connsiteY95" fmla="*/ 6534407 h 6858000"/>
              <a:gd name="connsiteX96" fmla="*/ 4012768 w 6569477"/>
              <a:gd name="connsiteY96" fmla="*/ 6517534 h 6858000"/>
              <a:gd name="connsiteX97" fmla="*/ 4029637 w 6569477"/>
              <a:gd name="connsiteY97" fmla="*/ 6492227 h 6858000"/>
              <a:gd name="connsiteX98" fmla="*/ 4038075 w 6569477"/>
              <a:gd name="connsiteY98" fmla="*/ 6492227 h 6858000"/>
              <a:gd name="connsiteX99" fmla="*/ 4291147 w 6569477"/>
              <a:gd name="connsiteY99" fmla="*/ 6272900 h 6858000"/>
              <a:gd name="connsiteX100" fmla="*/ 4561089 w 6569477"/>
              <a:gd name="connsiteY100" fmla="*/ 6171673 h 6858000"/>
              <a:gd name="connsiteX101" fmla="*/ 4556321 w 6569477"/>
              <a:gd name="connsiteY101" fmla="*/ 6179312 h 6858000"/>
              <a:gd name="connsiteX102" fmla="*/ 4554763 w 6569477"/>
              <a:gd name="connsiteY102" fmla="*/ 6179053 h 6858000"/>
              <a:gd name="connsiteX103" fmla="*/ 4561089 w 6569477"/>
              <a:gd name="connsiteY103" fmla="*/ 6171673 h 6858000"/>
              <a:gd name="connsiteX104" fmla="*/ 4671175 w 6569477"/>
              <a:gd name="connsiteY104" fmla="*/ 5979022 h 6858000"/>
              <a:gd name="connsiteX105" fmla="*/ 4669173 w 6569477"/>
              <a:gd name="connsiteY105" fmla="*/ 5981473 h 6858000"/>
              <a:gd name="connsiteX106" fmla="*/ 4645447 w 6569477"/>
              <a:gd name="connsiteY106" fmla="*/ 5994524 h 6858000"/>
              <a:gd name="connsiteX107" fmla="*/ 4644391 w 6569477"/>
              <a:gd name="connsiteY107" fmla="*/ 6000718 h 6858000"/>
              <a:gd name="connsiteX108" fmla="*/ 4645606 w 6569477"/>
              <a:gd name="connsiteY108" fmla="*/ 6000505 h 6858000"/>
              <a:gd name="connsiteX109" fmla="*/ 4646686 w 6569477"/>
              <a:gd name="connsiteY109" fmla="*/ 5998475 h 6858000"/>
              <a:gd name="connsiteX110" fmla="*/ 4647927 w 6569477"/>
              <a:gd name="connsiteY110" fmla="*/ 6000099 h 6858000"/>
              <a:gd name="connsiteX111" fmla="*/ 4649663 w 6569477"/>
              <a:gd name="connsiteY111" fmla="*/ 5999795 h 6858000"/>
              <a:gd name="connsiteX112" fmla="*/ 4654936 w 6569477"/>
              <a:gd name="connsiteY112" fmla="*/ 6000454 h 6858000"/>
              <a:gd name="connsiteX113" fmla="*/ 4654647 w 6569477"/>
              <a:gd name="connsiteY113" fmla="*/ 6003455 h 6858000"/>
              <a:gd name="connsiteX114" fmla="*/ 4658944 w 6569477"/>
              <a:gd name="connsiteY114" fmla="*/ 5998240 h 6858000"/>
              <a:gd name="connsiteX115" fmla="*/ 5823292 w 6569477"/>
              <a:gd name="connsiteY115" fmla="*/ 5722907 h 6858000"/>
              <a:gd name="connsiteX116" fmla="*/ 5800797 w 6569477"/>
              <a:gd name="connsiteY116" fmla="*/ 5768179 h 6858000"/>
              <a:gd name="connsiteX117" fmla="*/ 5806978 w 6569477"/>
              <a:gd name="connsiteY117" fmla="*/ 5758327 h 6858000"/>
              <a:gd name="connsiteX118" fmla="*/ 5818310 w 6569477"/>
              <a:gd name="connsiteY118" fmla="*/ 5744909 h 6858000"/>
              <a:gd name="connsiteX119" fmla="*/ 5822096 w 6569477"/>
              <a:gd name="connsiteY119" fmla="*/ 5732580 h 6858000"/>
              <a:gd name="connsiteX120" fmla="*/ 5907073 w 6569477"/>
              <a:gd name="connsiteY120" fmla="*/ 5708785 h 6858000"/>
              <a:gd name="connsiteX121" fmla="*/ 5869741 w 6569477"/>
              <a:gd name="connsiteY121" fmla="*/ 5783136 h 6858000"/>
              <a:gd name="connsiteX122" fmla="*/ 5842500 w 6569477"/>
              <a:gd name="connsiteY122" fmla="*/ 5863847 h 6858000"/>
              <a:gd name="connsiteX123" fmla="*/ 5690433 w 6569477"/>
              <a:gd name="connsiteY123" fmla="*/ 6081162 h 6858000"/>
              <a:gd name="connsiteX124" fmla="*/ 5663883 w 6569477"/>
              <a:gd name="connsiteY124" fmla="*/ 6103351 h 6858000"/>
              <a:gd name="connsiteX125" fmla="*/ 5636415 w 6569477"/>
              <a:gd name="connsiteY125" fmla="*/ 6152111 h 6858000"/>
              <a:gd name="connsiteX126" fmla="*/ 5637318 w 6569477"/>
              <a:gd name="connsiteY126" fmla="*/ 6151784 h 6858000"/>
              <a:gd name="connsiteX127" fmla="*/ 5618612 w 6569477"/>
              <a:gd name="connsiteY127" fmla="*/ 6190081 h 6858000"/>
              <a:gd name="connsiteX128" fmla="*/ 5611094 w 6569477"/>
              <a:gd name="connsiteY128" fmla="*/ 6205514 h 6858000"/>
              <a:gd name="connsiteX129" fmla="*/ 5619596 w 6569477"/>
              <a:gd name="connsiteY129" fmla="*/ 6194628 h 6858000"/>
              <a:gd name="connsiteX130" fmla="*/ 5636991 w 6569477"/>
              <a:gd name="connsiteY130" fmla="*/ 6166061 h 6858000"/>
              <a:gd name="connsiteX131" fmla="*/ 5657339 w 6569477"/>
              <a:gd name="connsiteY131" fmla="*/ 6161951 h 6858000"/>
              <a:gd name="connsiteX132" fmla="*/ 5638432 w 6569477"/>
              <a:gd name="connsiteY132" fmla="*/ 6208150 h 6858000"/>
              <a:gd name="connsiteX133" fmla="*/ 5718245 w 6569477"/>
              <a:gd name="connsiteY133" fmla="*/ 6079013 h 6858000"/>
              <a:gd name="connsiteX134" fmla="*/ 5802168 w 6569477"/>
              <a:gd name="connsiteY134" fmla="*/ 5970237 h 6858000"/>
              <a:gd name="connsiteX135" fmla="*/ 5917053 w 6569477"/>
              <a:gd name="connsiteY135" fmla="*/ 5735129 h 6858000"/>
              <a:gd name="connsiteX136" fmla="*/ 5902116 w 6569477"/>
              <a:gd name="connsiteY136" fmla="*/ 5731083 h 6858000"/>
              <a:gd name="connsiteX137" fmla="*/ 5917201 w 6569477"/>
              <a:gd name="connsiteY137" fmla="*/ 5634092 h 6858000"/>
              <a:gd name="connsiteX138" fmla="*/ 5891750 w 6569477"/>
              <a:gd name="connsiteY138" fmla="*/ 5667883 h 6858000"/>
              <a:gd name="connsiteX139" fmla="*/ 5781231 w 6569477"/>
              <a:gd name="connsiteY139" fmla="*/ 5830035 h 6858000"/>
              <a:gd name="connsiteX140" fmla="*/ 5766290 w 6569477"/>
              <a:gd name="connsiteY140" fmla="*/ 5839137 h 6858000"/>
              <a:gd name="connsiteX141" fmla="*/ 5764238 w 6569477"/>
              <a:gd name="connsiteY141" fmla="*/ 5841451 h 6858000"/>
              <a:gd name="connsiteX142" fmla="*/ 5588834 w 6569477"/>
              <a:gd name="connsiteY142" fmla="*/ 6142779 h 6858000"/>
              <a:gd name="connsiteX143" fmla="*/ 5549933 w 6569477"/>
              <a:gd name="connsiteY143" fmla="*/ 6201116 h 6858000"/>
              <a:gd name="connsiteX144" fmla="*/ 5547357 w 6569477"/>
              <a:gd name="connsiteY144" fmla="*/ 6207173 h 6858000"/>
              <a:gd name="connsiteX145" fmla="*/ 5529789 w 6569477"/>
              <a:gd name="connsiteY145" fmla="*/ 6231324 h 6858000"/>
              <a:gd name="connsiteX146" fmla="*/ 5464244 w 6569477"/>
              <a:gd name="connsiteY146" fmla="*/ 6329615 h 6858000"/>
              <a:gd name="connsiteX147" fmla="*/ 5402037 w 6569477"/>
              <a:gd name="connsiteY147" fmla="*/ 6435651 h 6858000"/>
              <a:gd name="connsiteX148" fmla="*/ 5408957 w 6569477"/>
              <a:gd name="connsiteY148" fmla="*/ 6435651 h 6858000"/>
              <a:gd name="connsiteX149" fmla="*/ 5422798 w 6569477"/>
              <a:gd name="connsiteY149" fmla="*/ 6428728 h 6858000"/>
              <a:gd name="connsiteX150" fmla="*/ 5421385 w 6569477"/>
              <a:gd name="connsiteY150" fmla="*/ 6432963 h 6858000"/>
              <a:gd name="connsiteX151" fmla="*/ 5408956 w 6569477"/>
              <a:gd name="connsiteY151" fmla="*/ 6449499 h 6858000"/>
              <a:gd name="connsiteX152" fmla="*/ 5415877 w 6569477"/>
              <a:gd name="connsiteY152" fmla="*/ 6449499 h 6858000"/>
              <a:gd name="connsiteX153" fmla="*/ 5421385 w 6569477"/>
              <a:gd name="connsiteY153" fmla="*/ 6432963 h 6858000"/>
              <a:gd name="connsiteX154" fmla="*/ 5487674 w 6569477"/>
              <a:gd name="connsiteY154" fmla="*/ 6344780 h 6858000"/>
              <a:gd name="connsiteX155" fmla="*/ 5495039 w 6569477"/>
              <a:gd name="connsiteY155" fmla="*/ 6334691 h 6858000"/>
              <a:gd name="connsiteX156" fmla="*/ 5485269 w 6569477"/>
              <a:gd name="connsiteY156" fmla="*/ 6342855 h 6858000"/>
              <a:gd name="connsiteX157" fmla="*/ 5480829 w 6569477"/>
              <a:gd name="connsiteY157" fmla="*/ 6337541 h 6858000"/>
              <a:gd name="connsiteX158" fmla="*/ 5525918 w 6569477"/>
              <a:gd name="connsiteY158" fmla="*/ 6272793 h 6858000"/>
              <a:gd name="connsiteX159" fmla="*/ 5577186 w 6569477"/>
              <a:gd name="connsiteY159" fmla="*/ 6193853 h 6858000"/>
              <a:gd name="connsiteX160" fmla="*/ 5598425 w 6569477"/>
              <a:gd name="connsiteY160" fmla="*/ 6176103 h 6858000"/>
              <a:gd name="connsiteX161" fmla="*/ 5613302 w 6569477"/>
              <a:gd name="connsiteY161" fmla="*/ 6163670 h 6858000"/>
              <a:gd name="connsiteX162" fmla="*/ 5616665 w 6569477"/>
              <a:gd name="connsiteY162" fmla="*/ 6159249 h 6858000"/>
              <a:gd name="connsiteX163" fmla="*/ 5619814 w 6569477"/>
              <a:gd name="connsiteY163" fmla="*/ 6158111 h 6858000"/>
              <a:gd name="connsiteX164" fmla="*/ 5641844 w 6569477"/>
              <a:gd name="connsiteY164" fmla="*/ 6122335 h 6858000"/>
              <a:gd name="connsiteX165" fmla="*/ 5694784 w 6569477"/>
              <a:gd name="connsiteY165" fmla="*/ 6032412 h 6858000"/>
              <a:gd name="connsiteX166" fmla="*/ 5727512 w 6569477"/>
              <a:gd name="connsiteY166" fmla="*/ 5996037 h 6858000"/>
              <a:gd name="connsiteX167" fmla="*/ 5723942 w 6569477"/>
              <a:gd name="connsiteY167" fmla="*/ 5980974 h 6858000"/>
              <a:gd name="connsiteX168" fmla="*/ 5822911 w 6569477"/>
              <a:gd name="connsiteY168" fmla="*/ 5808034 h 6858000"/>
              <a:gd name="connsiteX169" fmla="*/ 5877583 w 6569477"/>
              <a:gd name="connsiteY169" fmla="*/ 5711587 h 6858000"/>
              <a:gd name="connsiteX170" fmla="*/ 6242698 w 6569477"/>
              <a:gd name="connsiteY170" fmla="*/ 5517691 h 6858000"/>
              <a:gd name="connsiteX171" fmla="*/ 6208261 w 6569477"/>
              <a:gd name="connsiteY171" fmla="*/ 5662208 h 6858000"/>
              <a:gd name="connsiteX172" fmla="*/ 6146276 w 6569477"/>
              <a:gd name="connsiteY172" fmla="*/ 5765433 h 6858000"/>
              <a:gd name="connsiteX173" fmla="*/ 6153163 w 6569477"/>
              <a:gd name="connsiteY173" fmla="*/ 5772316 h 6858000"/>
              <a:gd name="connsiteX174" fmla="*/ 6139388 w 6569477"/>
              <a:gd name="connsiteY174" fmla="*/ 5792960 h 6858000"/>
              <a:gd name="connsiteX175" fmla="*/ 6132502 w 6569477"/>
              <a:gd name="connsiteY175" fmla="*/ 5799841 h 6858000"/>
              <a:gd name="connsiteX176" fmla="*/ 6139387 w 6569477"/>
              <a:gd name="connsiteY176" fmla="*/ 5799843 h 6858000"/>
              <a:gd name="connsiteX177" fmla="*/ 6098063 w 6569477"/>
              <a:gd name="connsiteY177" fmla="*/ 5903069 h 6858000"/>
              <a:gd name="connsiteX178" fmla="*/ 6098064 w 6569477"/>
              <a:gd name="connsiteY178" fmla="*/ 5909950 h 6858000"/>
              <a:gd name="connsiteX179" fmla="*/ 6098065 w 6569477"/>
              <a:gd name="connsiteY179" fmla="*/ 5916833 h 6858000"/>
              <a:gd name="connsiteX180" fmla="*/ 6098065 w 6569477"/>
              <a:gd name="connsiteY180" fmla="*/ 5923714 h 6858000"/>
              <a:gd name="connsiteX181" fmla="*/ 6091178 w 6569477"/>
              <a:gd name="connsiteY181" fmla="*/ 5923714 h 6858000"/>
              <a:gd name="connsiteX182" fmla="*/ 6098065 w 6569477"/>
              <a:gd name="connsiteY182" fmla="*/ 5930597 h 6858000"/>
              <a:gd name="connsiteX183" fmla="*/ 6084290 w 6569477"/>
              <a:gd name="connsiteY183" fmla="*/ 5985651 h 6858000"/>
              <a:gd name="connsiteX184" fmla="*/ 6118727 w 6569477"/>
              <a:gd name="connsiteY184" fmla="*/ 5965005 h 6858000"/>
              <a:gd name="connsiteX185" fmla="*/ 6115283 w 6569477"/>
              <a:gd name="connsiteY185" fmla="*/ 5978768 h 6858000"/>
              <a:gd name="connsiteX186" fmla="*/ 6113562 w 6569477"/>
              <a:gd name="connsiteY186" fmla="*/ 5985649 h 6858000"/>
              <a:gd name="connsiteX187" fmla="*/ 6111840 w 6569477"/>
              <a:gd name="connsiteY187" fmla="*/ 5985651 h 6858000"/>
              <a:gd name="connsiteX188" fmla="*/ 6111840 w 6569477"/>
              <a:gd name="connsiteY188" fmla="*/ 5992530 h 6858000"/>
              <a:gd name="connsiteX189" fmla="*/ 6113562 w 6569477"/>
              <a:gd name="connsiteY189" fmla="*/ 5985649 h 6858000"/>
              <a:gd name="connsiteX190" fmla="*/ 6118727 w 6569477"/>
              <a:gd name="connsiteY190" fmla="*/ 5985649 h 6858000"/>
              <a:gd name="connsiteX191" fmla="*/ 6118727 w 6569477"/>
              <a:gd name="connsiteY191" fmla="*/ 5992532 h 6858000"/>
              <a:gd name="connsiteX192" fmla="*/ 6118727 w 6569477"/>
              <a:gd name="connsiteY192" fmla="*/ 5999413 h 6858000"/>
              <a:gd name="connsiteX193" fmla="*/ 6098065 w 6569477"/>
              <a:gd name="connsiteY193" fmla="*/ 6033823 h 6858000"/>
              <a:gd name="connsiteX194" fmla="*/ 6091178 w 6569477"/>
              <a:gd name="connsiteY194" fmla="*/ 6040704 h 6858000"/>
              <a:gd name="connsiteX195" fmla="*/ 6084290 w 6569477"/>
              <a:gd name="connsiteY195" fmla="*/ 6054467 h 6858000"/>
              <a:gd name="connsiteX196" fmla="*/ 6077403 w 6569477"/>
              <a:gd name="connsiteY196" fmla="*/ 6061350 h 6858000"/>
              <a:gd name="connsiteX197" fmla="*/ 6084290 w 6569477"/>
              <a:gd name="connsiteY197" fmla="*/ 6047585 h 6858000"/>
              <a:gd name="connsiteX198" fmla="*/ 6091178 w 6569477"/>
              <a:gd name="connsiteY198" fmla="*/ 6033821 h 6858000"/>
              <a:gd name="connsiteX199" fmla="*/ 6056740 w 6569477"/>
              <a:gd name="connsiteY199" fmla="*/ 6068231 h 6858000"/>
              <a:gd name="connsiteX200" fmla="*/ 6036078 w 6569477"/>
              <a:gd name="connsiteY200" fmla="*/ 6047587 h 6858000"/>
              <a:gd name="connsiteX201" fmla="*/ 5884558 w 6569477"/>
              <a:gd name="connsiteY201" fmla="*/ 6329737 h 6858000"/>
              <a:gd name="connsiteX202" fmla="*/ 5877670 w 6569477"/>
              <a:gd name="connsiteY202" fmla="*/ 6343502 h 6858000"/>
              <a:gd name="connsiteX203" fmla="*/ 5870783 w 6569477"/>
              <a:gd name="connsiteY203" fmla="*/ 6350383 h 6858000"/>
              <a:gd name="connsiteX204" fmla="*/ 5801910 w 6569477"/>
              <a:gd name="connsiteY204" fmla="*/ 6460490 h 6858000"/>
              <a:gd name="connsiteX205" fmla="*/ 5719261 w 6569477"/>
              <a:gd name="connsiteY205" fmla="*/ 6598128 h 6858000"/>
              <a:gd name="connsiteX206" fmla="*/ 5615952 w 6569477"/>
              <a:gd name="connsiteY206" fmla="*/ 6728880 h 6858000"/>
              <a:gd name="connsiteX207" fmla="*/ 5540191 w 6569477"/>
              <a:gd name="connsiteY207" fmla="*/ 6825223 h 6858000"/>
              <a:gd name="connsiteX208" fmla="*/ 5514417 w 6569477"/>
              <a:gd name="connsiteY208" fmla="*/ 6858000 h 6858000"/>
              <a:gd name="connsiteX209" fmla="*/ 5432172 w 6569477"/>
              <a:gd name="connsiteY209" fmla="*/ 6858000 h 6858000"/>
              <a:gd name="connsiteX210" fmla="*/ 5485092 w 6569477"/>
              <a:gd name="connsiteY210" fmla="*/ 6818343 h 6858000"/>
              <a:gd name="connsiteX211" fmla="*/ 5498867 w 6569477"/>
              <a:gd name="connsiteY211" fmla="*/ 6832106 h 6858000"/>
              <a:gd name="connsiteX212" fmla="*/ 5547078 w 6569477"/>
              <a:gd name="connsiteY212" fmla="*/ 6777051 h 6858000"/>
              <a:gd name="connsiteX213" fmla="*/ 5540191 w 6569477"/>
              <a:gd name="connsiteY213" fmla="*/ 6777052 h 6858000"/>
              <a:gd name="connsiteX214" fmla="*/ 5533303 w 6569477"/>
              <a:gd name="connsiteY214" fmla="*/ 6783935 h 6858000"/>
              <a:gd name="connsiteX215" fmla="*/ 5533304 w 6569477"/>
              <a:gd name="connsiteY215" fmla="*/ 6777052 h 6858000"/>
              <a:gd name="connsiteX216" fmla="*/ 5512641 w 6569477"/>
              <a:gd name="connsiteY216" fmla="*/ 6783935 h 6858000"/>
              <a:gd name="connsiteX217" fmla="*/ 5547078 w 6569477"/>
              <a:gd name="connsiteY217" fmla="*/ 6742645 h 6858000"/>
              <a:gd name="connsiteX218" fmla="*/ 5547077 w 6569477"/>
              <a:gd name="connsiteY218" fmla="*/ 6735761 h 6858000"/>
              <a:gd name="connsiteX219" fmla="*/ 5553964 w 6569477"/>
              <a:gd name="connsiteY219" fmla="*/ 6735759 h 6858000"/>
              <a:gd name="connsiteX220" fmla="*/ 5560853 w 6569477"/>
              <a:gd name="connsiteY220" fmla="*/ 6721997 h 6858000"/>
              <a:gd name="connsiteX221" fmla="*/ 5567740 w 6569477"/>
              <a:gd name="connsiteY221" fmla="*/ 6721999 h 6858000"/>
              <a:gd name="connsiteX222" fmla="*/ 5615951 w 6569477"/>
              <a:gd name="connsiteY222" fmla="*/ 6639417 h 6858000"/>
              <a:gd name="connsiteX223" fmla="*/ 5677937 w 6569477"/>
              <a:gd name="connsiteY223" fmla="*/ 6591244 h 6858000"/>
              <a:gd name="connsiteX224" fmla="*/ 5684824 w 6569477"/>
              <a:gd name="connsiteY224" fmla="*/ 6584361 h 6858000"/>
              <a:gd name="connsiteX225" fmla="*/ 5698599 w 6569477"/>
              <a:gd name="connsiteY225" fmla="*/ 6570599 h 6858000"/>
              <a:gd name="connsiteX226" fmla="*/ 5698600 w 6569477"/>
              <a:gd name="connsiteY226" fmla="*/ 6577480 h 6858000"/>
              <a:gd name="connsiteX227" fmla="*/ 5691712 w 6569477"/>
              <a:gd name="connsiteY227" fmla="*/ 6584363 h 6858000"/>
              <a:gd name="connsiteX228" fmla="*/ 5691711 w 6569477"/>
              <a:gd name="connsiteY228" fmla="*/ 6591244 h 6858000"/>
              <a:gd name="connsiteX229" fmla="*/ 5719261 w 6569477"/>
              <a:gd name="connsiteY229" fmla="*/ 6543072 h 6858000"/>
              <a:gd name="connsiteX230" fmla="*/ 5712373 w 6569477"/>
              <a:gd name="connsiteY230" fmla="*/ 6549953 h 6858000"/>
              <a:gd name="connsiteX231" fmla="*/ 5712373 w 6569477"/>
              <a:gd name="connsiteY231" fmla="*/ 6543070 h 6858000"/>
              <a:gd name="connsiteX232" fmla="*/ 5712374 w 6569477"/>
              <a:gd name="connsiteY232" fmla="*/ 6536189 h 6858000"/>
              <a:gd name="connsiteX233" fmla="*/ 5698599 w 6569477"/>
              <a:gd name="connsiteY233" fmla="*/ 6543072 h 6858000"/>
              <a:gd name="connsiteX234" fmla="*/ 5733036 w 6569477"/>
              <a:gd name="connsiteY234" fmla="*/ 6508664 h 6858000"/>
              <a:gd name="connsiteX235" fmla="*/ 5739923 w 6569477"/>
              <a:gd name="connsiteY235" fmla="*/ 6501783 h 6858000"/>
              <a:gd name="connsiteX236" fmla="*/ 5745949 w 6569477"/>
              <a:gd name="connsiteY236" fmla="*/ 6498341 h 6858000"/>
              <a:gd name="connsiteX237" fmla="*/ 5746479 w 6569477"/>
              <a:gd name="connsiteY237" fmla="*/ 6496223 h 6858000"/>
              <a:gd name="connsiteX238" fmla="*/ 5774791 w 6569477"/>
              <a:gd name="connsiteY238" fmla="*/ 6472212 h 6858000"/>
              <a:gd name="connsiteX239" fmla="*/ 5863896 w 6569477"/>
              <a:gd name="connsiteY239" fmla="*/ 6343502 h 6858000"/>
              <a:gd name="connsiteX240" fmla="*/ 5870782 w 6569477"/>
              <a:gd name="connsiteY240" fmla="*/ 6336621 h 6858000"/>
              <a:gd name="connsiteX241" fmla="*/ 5877670 w 6569477"/>
              <a:gd name="connsiteY241" fmla="*/ 6322854 h 6858000"/>
              <a:gd name="connsiteX242" fmla="*/ 5877670 w 6569477"/>
              <a:gd name="connsiteY242" fmla="*/ 6329736 h 6858000"/>
              <a:gd name="connsiteX243" fmla="*/ 5896073 w 6569477"/>
              <a:gd name="connsiteY243" fmla="*/ 6274575 h 6858000"/>
              <a:gd name="connsiteX244" fmla="*/ 5897128 w 6569477"/>
              <a:gd name="connsiteY244" fmla="*/ 6268192 h 6858000"/>
              <a:gd name="connsiteX245" fmla="*/ 5897471 w 6569477"/>
              <a:gd name="connsiteY245" fmla="*/ 6267801 h 6858000"/>
              <a:gd name="connsiteX246" fmla="*/ 5898331 w 6569477"/>
              <a:gd name="connsiteY246" fmla="*/ 6260920 h 6858000"/>
              <a:gd name="connsiteX247" fmla="*/ 5897128 w 6569477"/>
              <a:gd name="connsiteY247" fmla="*/ 6268192 h 6858000"/>
              <a:gd name="connsiteX248" fmla="*/ 5891445 w 6569477"/>
              <a:gd name="connsiteY248" fmla="*/ 6274682 h 6858000"/>
              <a:gd name="connsiteX249" fmla="*/ 5884558 w 6569477"/>
              <a:gd name="connsiteY249" fmla="*/ 6274684 h 6858000"/>
              <a:gd name="connsiteX250" fmla="*/ 5891444 w 6569477"/>
              <a:gd name="connsiteY250" fmla="*/ 6260922 h 6858000"/>
              <a:gd name="connsiteX251" fmla="*/ 5891445 w 6569477"/>
              <a:gd name="connsiteY251" fmla="*/ 6258416 h 6858000"/>
              <a:gd name="connsiteX252" fmla="*/ 5894028 w 6569477"/>
              <a:gd name="connsiteY252" fmla="*/ 6254899 h 6858000"/>
              <a:gd name="connsiteX253" fmla="*/ 5898332 w 6569477"/>
              <a:gd name="connsiteY253" fmla="*/ 6247155 h 6858000"/>
              <a:gd name="connsiteX254" fmla="*/ 5891444 w 6569477"/>
              <a:gd name="connsiteY254" fmla="*/ 6254039 h 6858000"/>
              <a:gd name="connsiteX255" fmla="*/ 5891445 w 6569477"/>
              <a:gd name="connsiteY255" fmla="*/ 6258416 h 6858000"/>
              <a:gd name="connsiteX256" fmla="*/ 5884558 w 6569477"/>
              <a:gd name="connsiteY256" fmla="*/ 6267801 h 6858000"/>
              <a:gd name="connsiteX257" fmla="*/ 6022303 w 6569477"/>
              <a:gd name="connsiteY257" fmla="*/ 5992532 h 6858000"/>
              <a:gd name="connsiteX258" fmla="*/ 6049854 w 6569477"/>
              <a:gd name="connsiteY258" fmla="*/ 5958122 h 6858000"/>
              <a:gd name="connsiteX259" fmla="*/ 6042968 w 6569477"/>
              <a:gd name="connsiteY259" fmla="*/ 5944358 h 6858000"/>
              <a:gd name="connsiteX260" fmla="*/ 6049853 w 6569477"/>
              <a:gd name="connsiteY260" fmla="*/ 5937477 h 6858000"/>
              <a:gd name="connsiteX261" fmla="*/ 6056739 w 6569477"/>
              <a:gd name="connsiteY261" fmla="*/ 5923714 h 6858000"/>
              <a:gd name="connsiteX262" fmla="*/ 6110010 w 6569477"/>
              <a:gd name="connsiteY262" fmla="*/ 5829842 h 6858000"/>
              <a:gd name="connsiteX263" fmla="*/ 6122376 w 6569477"/>
              <a:gd name="connsiteY263" fmla="*/ 5811522 h 6858000"/>
              <a:gd name="connsiteX264" fmla="*/ 6124752 w 6569477"/>
              <a:gd name="connsiteY264" fmla="*/ 5810165 h 6858000"/>
              <a:gd name="connsiteX265" fmla="*/ 6125614 w 6569477"/>
              <a:gd name="connsiteY265" fmla="*/ 5806724 h 6858000"/>
              <a:gd name="connsiteX266" fmla="*/ 6122376 w 6569477"/>
              <a:gd name="connsiteY266" fmla="*/ 5811522 h 6858000"/>
              <a:gd name="connsiteX267" fmla="*/ 6118726 w 6569477"/>
              <a:gd name="connsiteY267" fmla="*/ 5813605 h 6858000"/>
              <a:gd name="connsiteX268" fmla="*/ 6111839 w 6569477"/>
              <a:gd name="connsiteY268" fmla="*/ 5806722 h 6858000"/>
              <a:gd name="connsiteX269" fmla="*/ 6118725 w 6569477"/>
              <a:gd name="connsiteY269" fmla="*/ 5799843 h 6858000"/>
              <a:gd name="connsiteX270" fmla="*/ 6118726 w 6569477"/>
              <a:gd name="connsiteY270" fmla="*/ 5792960 h 6858000"/>
              <a:gd name="connsiteX271" fmla="*/ 6180713 w 6569477"/>
              <a:gd name="connsiteY271" fmla="*/ 5682851 h 6858000"/>
              <a:gd name="connsiteX272" fmla="*/ 6242698 w 6569477"/>
              <a:gd name="connsiteY272" fmla="*/ 5517691 h 6858000"/>
              <a:gd name="connsiteX273" fmla="*/ 6031724 w 6569477"/>
              <a:gd name="connsiteY273" fmla="*/ 5503741 h 6858000"/>
              <a:gd name="connsiteX274" fmla="*/ 6030787 w 6569477"/>
              <a:gd name="connsiteY274" fmla="*/ 5503894 h 6858000"/>
              <a:gd name="connsiteX275" fmla="*/ 6006746 w 6569477"/>
              <a:gd name="connsiteY275" fmla="*/ 5510028 h 6858000"/>
              <a:gd name="connsiteX276" fmla="*/ 5958107 w 6569477"/>
              <a:gd name="connsiteY276" fmla="*/ 5613697 h 6858000"/>
              <a:gd name="connsiteX277" fmla="*/ 5918354 w 6569477"/>
              <a:gd name="connsiteY277" fmla="*/ 5687414 h 6858000"/>
              <a:gd name="connsiteX278" fmla="*/ 5923128 w 6569477"/>
              <a:gd name="connsiteY278" fmla="*/ 5688762 h 6858000"/>
              <a:gd name="connsiteX279" fmla="*/ 5945484 w 6569477"/>
              <a:gd name="connsiteY279" fmla="*/ 5701131 h 6858000"/>
              <a:gd name="connsiteX280" fmla="*/ 6002207 w 6569477"/>
              <a:gd name="connsiteY280" fmla="*/ 5562534 h 6858000"/>
              <a:gd name="connsiteX281" fmla="*/ 4900498 w 6569477"/>
              <a:gd name="connsiteY281" fmla="*/ 5370762 h 6858000"/>
              <a:gd name="connsiteX282" fmla="*/ 4900627 w 6569477"/>
              <a:gd name="connsiteY282" fmla="*/ 5371339 h 6858000"/>
              <a:gd name="connsiteX283" fmla="*/ 4890083 w 6569477"/>
              <a:gd name="connsiteY283" fmla="*/ 5387153 h 6858000"/>
              <a:gd name="connsiteX284" fmla="*/ 6059700 w 6569477"/>
              <a:gd name="connsiteY284" fmla="*/ 5339561 h 6858000"/>
              <a:gd name="connsiteX285" fmla="*/ 6048904 w 6569477"/>
              <a:gd name="connsiteY285" fmla="*/ 5362569 h 6858000"/>
              <a:gd name="connsiteX286" fmla="*/ 5960539 w 6569477"/>
              <a:gd name="connsiteY286" fmla="*/ 5532008 h 6858000"/>
              <a:gd name="connsiteX287" fmla="*/ 5934065 w 6569477"/>
              <a:gd name="connsiteY287" fmla="*/ 5610445 h 6858000"/>
              <a:gd name="connsiteX288" fmla="*/ 5937012 w 6569477"/>
              <a:gd name="connsiteY288" fmla="*/ 5610037 h 6858000"/>
              <a:gd name="connsiteX289" fmla="*/ 5948427 w 6569477"/>
              <a:gd name="connsiteY289" fmla="*/ 5612905 h 6858000"/>
              <a:gd name="connsiteX290" fmla="*/ 6012835 w 6569477"/>
              <a:gd name="connsiteY290" fmla="*/ 5441778 h 6858000"/>
              <a:gd name="connsiteX291" fmla="*/ 6060534 w 6569477"/>
              <a:gd name="connsiteY291" fmla="*/ 5347774 h 6858000"/>
              <a:gd name="connsiteX292" fmla="*/ 5092541 w 6569477"/>
              <a:gd name="connsiteY292" fmla="*/ 5302798 h 6858000"/>
              <a:gd name="connsiteX293" fmla="*/ 5084105 w 6569477"/>
              <a:gd name="connsiteY293" fmla="*/ 5311234 h 6858000"/>
              <a:gd name="connsiteX294" fmla="*/ 5092541 w 6569477"/>
              <a:gd name="connsiteY294" fmla="*/ 5302798 h 6858000"/>
              <a:gd name="connsiteX295" fmla="*/ 4274497 w 6569477"/>
              <a:gd name="connsiteY295" fmla="*/ 5281926 h 6858000"/>
              <a:gd name="connsiteX296" fmla="*/ 4273967 w 6569477"/>
              <a:gd name="connsiteY296" fmla="*/ 5284044 h 6858000"/>
              <a:gd name="connsiteX297" fmla="*/ 4267941 w 6569477"/>
              <a:gd name="connsiteY297" fmla="*/ 5287486 h 6858000"/>
              <a:gd name="connsiteX298" fmla="*/ 6147025 w 6569477"/>
              <a:gd name="connsiteY298" fmla="*/ 5207320 h 6858000"/>
              <a:gd name="connsiteX299" fmla="*/ 6127664 w 6569477"/>
              <a:gd name="connsiteY299" fmla="*/ 5251775 h 6858000"/>
              <a:gd name="connsiteX300" fmla="*/ 6127242 w 6569477"/>
              <a:gd name="connsiteY300" fmla="*/ 5251844 h 6858000"/>
              <a:gd name="connsiteX301" fmla="*/ 6127919 w 6569477"/>
              <a:gd name="connsiteY301" fmla="*/ 5262990 h 6858000"/>
              <a:gd name="connsiteX302" fmla="*/ 6131360 w 6569477"/>
              <a:gd name="connsiteY302" fmla="*/ 5253356 h 6858000"/>
              <a:gd name="connsiteX303" fmla="*/ 5028123 w 6569477"/>
              <a:gd name="connsiteY303" fmla="*/ 5195433 h 6858000"/>
              <a:gd name="connsiteX304" fmla="*/ 5025054 w 6569477"/>
              <a:gd name="connsiteY304" fmla="*/ 5201570 h 6858000"/>
              <a:gd name="connsiteX305" fmla="*/ 5025055 w 6569477"/>
              <a:gd name="connsiteY305" fmla="*/ 5210004 h 6858000"/>
              <a:gd name="connsiteX306" fmla="*/ 5016618 w 6569477"/>
              <a:gd name="connsiteY306" fmla="*/ 5218441 h 6858000"/>
              <a:gd name="connsiteX307" fmla="*/ 5016619 w 6569477"/>
              <a:gd name="connsiteY307" fmla="*/ 5201568 h 6858000"/>
              <a:gd name="connsiteX308" fmla="*/ 5038512 w 6569477"/>
              <a:gd name="connsiteY308" fmla="*/ 5179677 h 6858000"/>
              <a:gd name="connsiteX309" fmla="*/ 5030458 w 6569477"/>
              <a:gd name="connsiteY309" fmla="*/ 5194189 h 6858000"/>
              <a:gd name="connsiteX310" fmla="*/ 5028123 w 6569477"/>
              <a:gd name="connsiteY310" fmla="*/ 5195433 h 6858000"/>
              <a:gd name="connsiteX311" fmla="*/ 5033492 w 6569477"/>
              <a:gd name="connsiteY311" fmla="*/ 5184698 h 6858000"/>
              <a:gd name="connsiteX312" fmla="*/ 5051826 w 6569477"/>
              <a:gd name="connsiteY312" fmla="*/ 5150955 h 6858000"/>
              <a:gd name="connsiteX313" fmla="*/ 5058797 w 6569477"/>
              <a:gd name="connsiteY313" fmla="*/ 5150956 h 6858000"/>
              <a:gd name="connsiteX314" fmla="*/ 5041926 w 6569477"/>
              <a:gd name="connsiteY314" fmla="*/ 5176263 h 6858000"/>
              <a:gd name="connsiteX315" fmla="*/ 5038512 w 6569477"/>
              <a:gd name="connsiteY315" fmla="*/ 5179677 h 6858000"/>
              <a:gd name="connsiteX316" fmla="*/ 5045089 w 6569477"/>
              <a:gd name="connsiteY316" fmla="*/ 5167825 h 6858000"/>
              <a:gd name="connsiteX317" fmla="*/ 5057164 w 6569477"/>
              <a:gd name="connsiteY317" fmla="*/ 5137575 h 6858000"/>
              <a:gd name="connsiteX318" fmla="*/ 5051826 w 6569477"/>
              <a:gd name="connsiteY318" fmla="*/ 5150955 h 6858000"/>
              <a:gd name="connsiteX319" fmla="*/ 5050362 w 6569477"/>
              <a:gd name="connsiteY319" fmla="*/ 5150956 h 6858000"/>
              <a:gd name="connsiteX320" fmla="*/ 4431848 w 6569477"/>
              <a:gd name="connsiteY320" fmla="*/ 5083476 h 6858000"/>
              <a:gd name="connsiteX321" fmla="*/ 4414009 w 6569477"/>
              <a:gd name="connsiteY321" fmla="*/ 5091602 h 6858000"/>
              <a:gd name="connsiteX322" fmla="*/ 4405686 w 6569477"/>
              <a:gd name="connsiteY322" fmla="*/ 5115441 h 6858000"/>
              <a:gd name="connsiteX323" fmla="*/ 4405685 w 6569477"/>
              <a:gd name="connsiteY323" fmla="*/ 5108559 h 6858000"/>
              <a:gd name="connsiteX324" fmla="*/ 4398800 w 6569477"/>
              <a:gd name="connsiteY324" fmla="*/ 5122323 h 6858000"/>
              <a:gd name="connsiteX325" fmla="*/ 4391913 w 6569477"/>
              <a:gd name="connsiteY325" fmla="*/ 5129203 h 6858000"/>
              <a:gd name="connsiteX326" fmla="*/ 4302808 w 6569477"/>
              <a:gd name="connsiteY326" fmla="*/ 5257916 h 6858000"/>
              <a:gd name="connsiteX327" fmla="*/ 4274497 w 6569477"/>
              <a:gd name="connsiteY327" fmla="*/ 5281926 h 6858000"/>
              <a:gd name="connsiteX328" fmla="*/ 4274828 w 6569477"/>
              <a:gd name="connsiteY328" fmla="*/ 5280603 h 6858000"/>
              <a:gd name="connsiteX329" fmla="*/ 4267941 w 6569477"/>
              <a:gd name="connsiteY329" fmla="*/ 5273721 h 6858000"/>
              <a:gd name="connsiteX330" fmla="*/ 4267941 w 6569477"/>
              <a:gd name="connsiteY330" fmla="*/ 5280603 h 6858000"/>
              <a:gd name="connsiteX331" fmla="*/ 4267941 w 6569477"/>
              <a:gd name="connsiteY331" fmla="*/ 5287486 h 6858000"/>
              <a:gd name="connsiteX332" fmla="*/ 4261052 w 6569477"/>
              <a:gd name="connsiteY332" fmla="*/ 5294367 h 6858000"/>
              <a:gd name="connsiteX333" fmla="*/ 4226617 w 6569477"/>
              <a:gd name="connsiteY333" fmla="*/ 5328775 h 6858000"/>
              <a:gd name="connsiteX334" fmla="*/ 4240390 w 6569477"/>
              <a:gd name="connsiteY334" fmla="*/ 5321894 h 6858000"/>
              <a:gd name="connsiteX335" fmla="*/ 4240389 w 6569477"/>
              <a:gd name="connsiteY335" fmla="*/ 5328775 h 6858000"/>
              <a:gd name="connsiteX336" fmla="*/ 4240390 w 6569477"/>
              <a:gd name="connsiteY336" fmla="*/ 5335658 h 6858000"/>
              <a:gd name="connsiteX337" fmla="*/ 4247279 w 6569477"/>
              <a:gd name="connsiteY337" fmla="*/ 5328773 h 6858000"/>
              <a:gd name="connsiteX338" fmla="*/ 4219728 w 6569477"/>
              <a:gd name="connsiteY338" fmla="*/ 5376947 h 6858000"/>
              <a:gd name="connsiteX339" fmla="*/ 4219727 w 6569477"/>
              <a:gd name="connsiteY339" fmla="*/ 5370066 h 6858000"/>
              <a:gd name="connsiteX340" fmla="*/ 4226616 w 6569477"/>
              <a:gd name="connsiteY340" fmla="*/ 5363185 h 6858000"/>
              <a:gd name="connsiteX341" fmla="*/ 4226617 w 6569477"/>
              <a:gd name="connsiteY341" fmla="*/ 5356304 h 6858000"/>
              <a:gd name="connsiteX342" fmla="*/ 4212842 w 6569477"/>
              <a:gd name="connsiteY342" fmla="*/ 5370066 h 6858000"/>
              <a:gd name="connsiteX343" fmla="*/ 4205955 w 6569477"/>
              <a:gd name="connsiteY343" fmla="*/ 5376946 h 6858000"/>
              <a:gd name="connsiteX344" fmla="*/ 4143968 w 6569477"/>
              <a:gd name="connsiteY344" fmla="*/ 5425119 h 6858000"/>
              <a:gd name="connsiteX345" fmla="*/ 4114698 w 6569477"/>
              <a:gd name="connsiteY345" fmla="*/ 5468991 h 6858000"/>
              <a:gd name="connsiteX346" fmla="*/ 4106774 w 6569477"/>
              <a:gd name="connsiteY346" fmla="*/ 5485182 h 6858000"/>
              <a:gd name="connsiteX347" fmla="*/ 4105934 w 6569477"/>
              <a:gd name="connsiteY347" fmla="*/ 5519940 h 6858000"/>
              <a:gd name="connsiteX348" fmla="*/ 4076469 w 6569477"/>
              <a:gd name="connsiteY348" fmla="*/ 5566880 h 6858000"/>
              <a:gd name="connsiteX349" fmla="*/ 4038190 w 6569477"/>
              <a:gd name="connsiteY349" fmla="*/ 5604898 h 6858000"/>
              <a:gd name="connsiteX350" fmla="*/ 4036241 w 6569477"/>
              <a:gd name="connsiteY350" fmla="*/ 5607124 h 6858000"/>
              <a:gd name="connsiteX351" fmla="*/ 4050421 w 6569477"/>
              <a:gd name="connsiteY351" fmla="*/ 5633545 h 6858000"/>
              <a:gd name="connsiteX352" fmla="*/ 4143968 w 6569477"/>
              <a:gd name="connsiteY352" fmla="*/ 5514583 h 6858000"/>
              <a:gd name="connsiteX353" fmla="*/ 4247279 w 6569477"/>
              <a:gd name="connsiteY353" fmla="*/ 5383830 h 6858000"/>
              <a:gd name="connsiteX354" fmla="*/ 4329927 w 6569477"/>
              <a:gd name="connsiteY354" fmla="*/ 5246195 h 6858000"/>
              <a:gd name="connsiteX355" fmla="*/ 4398800 w 6569477"/>
              <a:gd name="connsiteY355" fmla="*/ 5136086 h 6858000"/>
              <a:gd name="connsiteX356" fmla="*/ 4405686 w 6569477"/>
              <a:gd name="connsiteY356" fmla="*/ 5129203 h 6858000"/>
              <a:gd name="connsiteX357" fmla="*/ 4412575 w 6569477"/>
              <a:gd name="connsiteY357" fmla="*/ 5115438 h 6858000"/>
              <a:gd name="connsiteX358" fmla="*/ 4424641 w 6569477"/>
              <a:gd name="connsiteY358" fmla="*/ 5024444 h 6858000"/>
              <a:gd name="connsiteX359" fmla="*/ 4412574 w 6569477"/>
              <a:gd name="connsiteY359" fmla="*/ 5053506 h 6858000"/>
              <a:gd name="connsiteX360" fmla="*/ 4419461 w 6569477"/>
              <a:gd name="connsiteY360" fmla="*/ 5044121 h 6858000"/>
              <a:gd name="connsiteX361" fmla="*/ 4419461 w 6569477"/>
              <a:gd name="connsiteY361" fmla="*/ 5046624 h 6858000"/>
              <a:gd name="connsiteX362" fmla="*/ 4412574 w 6569477"/>
              <a:gd name="connsiteY362" fmla="*/ 5060387 h 6858000"/>
              <a:gd name="connsiteX363" fmla="*/ 4416932 w 6569477"/>
              <a:gd name="connsiteY363" fmla="*/ 5060387 h 6858000"/>
              <a:gd name="connsiteX364" fmla="*/ 4420817 w 6569477"/>
              <a:gd name="connsiteY364" fmla="*/ 5042274 h 6858000"/>
              <a:gd name="connsiteX365" fmla="*/ 4419461 w 6569477"/>
              <a:gd name="connsiteY365" fmla="*/ 5044121 h 6858000"/>
              <a:gd name="connsiteX366" fmla="*/ 4419462 w 6569477"/>
              <a:gd name="connsiteY366" fmla="*/ 5039742 h 6858000"/>
              <a:gd name="connsiteX367" fmla="*/ 4421877 w 6569477"/>
              <a:gd name="connsiteY367" fmla="*/ 5037328 h 6858000"/>
              <a:gd name="connsiteX368" fmla="*/ 6184910 w 6569477"/>
              <a:gd name="connsiteY368" fmla="*/ 5000207 h 6858000"/>
              <a:gd name="connsiteX369" fmla="*/ 6182308 w 6569477"/>
              <a:gd name="connsiteY369" fmla="*/ 5002382 h 6858000"/>
              <a:gd name="connsiteX370" fmla="*/ 6184369 w 6569477"/>
              <a:gd name="connsiteY370" fmla="*/ 5004325 h 6858000"/>
              <a:gd name="connsiteX371" fmla="*/ 6185038 w 6569477"/>
              <a:gd name="connsiteY371" fmla="*/ 5003800 h 6858000"/>
              <a:gd name="connsiteX372" fmla="*/ 4530169 w 6569477"/>
              <a:gd name="connsiteY372" fmla="*/ 4904952 h 6858000"/>
              <a:gd name="connsiteX373" fmla="*/ 4471060 w 6569477"/>
              <a:gd name="connsiteY373" fmla="*/ 5018446 h 6858000"/>
              <a:gd name="connsiteX374" fmla="*/ 4496083 w 6569477"/>
              <a:gd name="connsiteY374" fmla="*/ 4976946 h 6858000"/>
              <a:gd name="connsiteX375" fmla="*/ 5279291 w 6569477"/>
              <a:gd name="connsiteY375" fmla="*/ 4811201 h 6858000"/>
              <a:gd name="connsiteX376" fmla="*/ 5278126 w 6569477"/>
              <a:gd name="connsiteY376" fmla="*/ 4830398 h 6858000"/>
              <a:gd name="connsiteX377" fmla="*/ 5278126 w 6569477"/>
              <a:gd name="connsiteY377" fmla="*/ 4821965 h 6858000"/>
              <a:gd name="connsiteX378" fmla="*/ 5278125 w 6569477"/>
              <a:gd name="connsiteY378" fmla="*/ 4813529 h 6858000"/>
              <a:gd name="connsiteX379" fmla="*/ 4639857 w 6569477"/>
              <a:gd name="connsiteY379" fmla="*/ 4771353 h 6858000"/>
              <a:gd name="connsiteX380" fmla="*/ 4641578 w 6569477"/>
              <a:gd name="connsiteY380" fmla="*/ 4771353 h 6858000"/>
              <a:gd name="connsiteX381" fmla="*/ 4639859 w 6569477"/>
              <a:gd name="connsiteY381" fmla="*/ 4778235 h 6858000"/>
              <a:gd name="connsiteX382" fmla="*/ 4639857 w 6569477"/>
              <a:gd name="connsiteY382" fmla="*/ 4771353 h 6858000"/>
              <a:gd name="connsiteX383" fmla="*/ 6300040 w 6569477"/>
              <a:gd name="connsiteY383" fmla="*/ 4758666 h 6858000"/>
              <a:gd name="connsiteX384" fmla="*/ 6294570 w 6569477"/>
              <a:gd name="connsiteY384" fmla="*/ 4787455 h 6858000"/>
              <a:gd name="connsiteX385" fmla="*/ 6297038 w 6569477"/>
              <a:gd name="connsiteY385" fmla="*/ 4785392 h 6858000"/>
              <a:gd name="connsiteX386" fmla="*/ 6301896 w 6569477"/>
              <a:gd name="connsiteY386" fmla="*/ 4759338 h 6858000"/>
              <a:gd name="connsiteX387" fmla="*/ 4624114 w 6569477"/>
              <a:gd name="connsiteY387" fmla="*/ 4714333 h 6858000"/>
              <a:gd name="connsiteX388" fmla="*/ 4608083 w 6569477"/>
              <a:gd name="connsiteY388" fmla="*/ 4755346 h 6858000"/>
              <a:gd name="connsiteX389" fmla="*/ 4566989 w 6569477"/>
              <a:gd name="connsiteY389" fmla="*/ 4834251 h 6858000"/>
              <a:gd name="connsiteX390" fmla="*/ 4579591 w 6569477"/>
              <a:gd name="connsiteY390" fmla="*/ 4838449 h 6858000"/>
              <a:gd name="connsiteX391" fmla="*/ 4584759 w 6569477"/>
              <a:gd name="connsiteY391" fmla="*/ 4853934 h 6858000"/>
              <a:gd name="connsiteX392" fmla="*/ 4619195 w 6569477"/>
              <a:gd name="connsiteY392" fmla="*/ 4819526 h 6858000"/>
              <a:gd name="connsiteX393" fmla="*/ 4612310 w 6569477"/>
              <a:gd name="connsiteY393" fmla="*/ 4833285 h 6858000"/>
              <a:gd name="connsiteX394" fmla="*/ 4605419 w 6569477"/>
              <a:gd name="connsiteY394" fmla="*/ 4847052 h 6858000"/>
              <a:gd name="connsiteX395" fmla="*/ 4612308 w 6569477"/>
              <a:gd name="connsiteY395" fmla="*/ 4840169 h 6858000"/>
              <a:gd name="connsiteX396" fmla="*/ 4619195 w 6569477"/>
              <a:gd name="connsiteY396" fmla="*/ 4826408 h 6858000"/>
              <a:gd name="connsiteX397" fmla="*/ 4626081 w 6569477"/>
              <a:gd name="connsiteY397" fmla="*/ 4819526 h 6858000"/>
              <a:gd name="connsiteX398" fmla="*/ 4646742 w 6569477"/>
              <a:gd name="connsiteY398" fmla="*/ 4785116 h 6858000"/>
              <a:gd name="connsiteX399" fmla="*/ 4646742 w 6569477"/>
              <a:gd name="connsiteY399" fmla="*/ 4778236 h 6858000"/>
              <a:gd name="connsiteX400" fmla="*/ 4646742 w 6569477"/>
              <a:gd name="connsiteY400" fmla="*/ 4771353 h 6858000"/>
              <a:gd name="connsiteX401" fmla="*/ 4641578 w 6569477"/>
              <a:gd name="connsiteY401" fmla="*/ 4771353 h 6858000"/>
              <a:gd name="connsiteX402" fmla="*/ 4643300 w 6569477"/>
              <a:gd name="connsiteY402" fmla="*/ 4764470 h 6858000"/>
              <a:gd name="connsiteX403" fmla="*/ 4646744 w 6569477"/>
              <a:gd name="connsiteY403" fmla="*/ 4750706 h 6858000"/>
              <a:gd name="connsiteX404" fmla="*/ 4612308 w 6569477"/>
              <a:gd name="connsiteY404" fmla="*/ 4771353 h 6858000"/>
              <a:gd name="connsiteX405" fmla="*/ 4626081 w 6569477"/>
              <a:gd name="connsiteY405" fmla="*/ 4716301 h 6858000"/>
              <a:gd name="connsiteX406" fmla="*/ 4626083 w 6569477"/>
              <a:gd name="connsiteY406" fmla="*/ 4709296 h 6858000"/>
              <a:gd name="connsiteX407" fmla="*/ 4626036 w 6569477"/>
              <a:gd name="connsiteY407" fmla="*/ 4709417 h 6858000"/>
              <a:gd name="connsiteX408" fmla="*/ 4626083 w 6569477"/>
              <a:gd name="connsiteY408" fmla="*/ 4709417 h 6858000"/>
              <a:gd name="connsiteX409" fmla="*/ 4669890 w 6569477"/>
              <a:gd name="connsiteY409" fmla="*/ 4597214 h 6858000"/>
              <a:gd name="connsiteX410" fmla="*/ 4652597 w 6569477"/>
              <a:gd name="connsiteY410" fmla="*/ 4641464 h 6858000"/>
              <a:gd name="connsiteX411" fmla="*/ 4662239 w 6569477"/>
              <a:gd name="connsiteY411" fmla="*/ 4624254 h 6858000"/>
              <a:gd name="connsiteX412" fmla="*/ 4670635 w 6569477"/>
              <a:gd name="connsiteY412" fmla="*/ 4600705 h 6858000"/>
              <a:gd name="connsiteX413" fmla="*/ 6312651 w 6569477"/>
              <a:gd name="connsiteY413" fmla="*/ 4449732 h 6858000"/>
              <a:gd name="connsiteX414" fmla="*/ 6267859 w 6569477"/>
              <a:gd name="connsiteY414" fmla="*/ 4610691 h 6858000"/>
              <a:gd name="connsiteX415" fmla="*/ 6182372 w 6569477"/>
              <a:gd name="connsiteY415" fmla="*/ 4871073 h 6858000"/>
              <a:gd name="connsiteX416" fmla="*/ 5921253 w 6569477"/>
              <a:gd name="connsiteY416" fmla="*/ 5525765 h 6858000"/>
              <a:gd name="connsiteX417" fmla="*/ 5877945 w 6569477"/>
              <a:gd name="connsiteY417" fmla="*/ 5612921 h 6858000"/>
              <a:gd name="connsiteX418" fmla="*/ 5913709 w 6569477"/>
              <a:gd name="connsiteY418" fmla="*/ 5556906 h 6858000"/>
              <a:gd name="connsiteX419" fmla="*/ 6019724 w 6569477"/>
              <a:gd name="connsiteY419" fmla="*/ 5360027 h 6858000"/>
              <a:gd name="connsiteX420" fmla="*/ 6039225 w 6569477"/>
              <a:gd name="connsiteY420" fmla="*/ 5361777 h 6858000"/>
              <a:gd name="connsiteX421" fmla="*/ 6048547 w 6569477"/>
              <a:gd name="connsiteY421" fmla="*/ 5341824 h 6858000"/>
              <a:gd name="connsiteX422" fmla="*/ 6046345 w 6569477"/>
              <a:gd name="connsiteY422" fmla="*/ 5341588 h 6858000"/>
              <a:gd name="connsiteX423" fmla="*/ 6084294 w 6569477"/>
              <a:gd name="connsiteY423" fmla="*/ 5246712 h 6858000"/>
              <a:gd name="connsiteX424" fmla="*/ 6089991 w 6569477"/>
              <a:gd name="connsiteY424" fmla="*/ 5252078 h 6858000"/>
              <a:gd name="connsiteX425" fmla="*/ 6098822 w 6569477"/>
              <a:gd name="connsiteY425" fmla="*/ 5228225 h 6858000"/>
              <a:gd name="connsiteX426" fmla="*/ 6103633 w 6569477"/>
              <a:gd name="connsiteY426" fmla="*/ 5190650 h 6858000"/>
              <a:gd name="connsiteX427" fmla="*/ 6151332 w 6569477"/>
              <a:gd name="connsiteY427" fmla="*/ 5096646 h 6858000"/>
              <a:gd name="connsiteX428" fmla="*/ 6137143 w 6569477"/>
              <a:gd name="connsiteY428" fmla="*/ 5090460 h 6858000"/>
              <a:gd name="connsiteX429" fmla="*/ 6155791 w 6569477"/>
              <a:gd name="connsiteY429" fmla="*/ 5046678 h 6858000"/>
              <a:gd name="connsiteX430" fmla="*/ 6163274 w 6569477"/>
              <a:gd name="connsiteY430" fmla="*/ 5026869 h 6858000"/>
              <a:gd name="connsiteX431" fmla="*/ 6160038 w 6569477"/>
              <a:gd name="connsiteY431" fmla="*/ 5031146 h 6858000"/>
              <a:gd name="connsiteX432" fmla="*/ 6158362 w 6569477"/>
              <a:gd name="connsiteY432" fmla="*/ 5022395 h 6858000"/>
              <a:gd name="connsiteX433" fmla="*/ 6191781 w 6569477"/>
              <a:gd name="connsiteY433" fmla="*/ 4868143 h 6858000"/>
              <a:gd name="connsiteX434" fmla="*/ 6200750 w 6569477"/>
              <a:gd name="connsiteY434" fmla="*/ 4932832 h 6858000"/>
              <a:gd name="connsiteX435" fmla="*/ 6218420 w 6569477"/>
              <a:gd name="connsiteY435" fmla="*/ 4900018 h 6858000"/>
              <a:gd name="connsiteX436" fmla="*/ 6222771 w 6569477"/>
              <a:gd name="connsiteY436" fmla="*/ 4851267 h 6858000"/>
              <a:gd name="connsiteX437" fmla="*/ 6309018 w 6569477"/>
              <a:gd name="connsiteY437" fmla="*/ 4490449 h 6858000"/>
              <a:gd name="connsiteX438" fmla="*/ 6312390 w 6569477"/>
              <a:gd name="connsiteY438" fmla="*/ 4452667 h 6858000"/>
              <a:gd name="connsiteX439" fmla="*/ 4770714 w 6569477"/>
              <a:gd name="connsiteY439" fmla="*/ 4303393 h 6858000"/>
              <a:gd name="connsiteX440" fmla="*/ 4768098 w 6569477"/>
              <a:gd name="connsiteY440" fmla="*/ 4309185 h 6858000"/>
              <a:gd name="connsiteX441" fmla="*/ 4730786 w 6569477"/>
              <a:gd name="connsiteY441" fmla="*/ 4441413 h 6858000"/>
              <a:gd name="connsiteX442" fmla="*/ 4697881 w 6569477"/>
              <a:gd name="connsiteY442" fmla="*/ 4525604 h 6858000"/>
              <a:gd name="connsiteX443" fmla="*/ 4705286 w 6569477"/>
              <a:gd name="connsiteY443" fmla="*/ 4517587 h 6858000"/>
              <a:gd name="connsiteX444" fmla="*/ 4736280 w 6569477"/>
              <a:gd name="connsiteY444" fmla="*/ 4447908 h 6858000"/>
              <a:gd name="connsiteX445" fmla="*/ 4770714 w 6569477"/>
              <a:gd name="connsiteY445" fmla="*/ 4303393 h 6858000"/>
              <a:gd name="connsiteX446" fmla="*/ 5516941 w 6569477"/>
              <a:gd name="connsiteY446" fmla="*/ 4034216 h 6858000"/>
              <a:gd name="connsiteX447" fmla="*/ 5516585 w 6569477"/>
              <a:gd name="connsiteY447" fmla="*/ 4035638 h 6858000"/>
              <a:gd name="connsiteX448" fmla="*/ 5517415 w 6569477"/>
              <a:gd name="connsiteY448" fmla="*/ 4034843 h 6858000"/>
              <a:gd name="connsiteX449" fmla="*/ 4464361 w 6569477"/>
              <a:gd name="connsiteY449" fmla="*/ 3887629 h 6858000"/>
              <a:gd name="connsiteX450" fmla="*/ 4447219 w 6569477"/>
              <a:gd name="connsiteY450" fmla="*/ 3951032 h 6858000"/>
              <a:gd name="connsiteX451" fmla="*/ 4449788 w 6569477"/>
              <a:gd name="connsiteY451" fmla="*/ 3945610 h 6858000"/>
              <a:gd name="connsiteX452" fmla="*/ 4458042 w 6569477"/>
              <a:gd name="connsiteY452" fmla="*/ 3931642 h 6858000"/>
              <a:gd name="connsiteX453" fmla="*/ 5497455 w 6569477"/>
              <a:gd name="connsiteY453" fmla="*/ 3860297 h 6858000"/>
              <a:gd name="connsiteX454" fmla="*/ 5497454 w 6569477"/>
              <a:gd name="connsiteY454" fmla="*/ 3868735 h 6858000"/>
              <a:gd name="connsiteX455" fmla="*/ 5496941 w 6569477"/>
              <a:gd name="connsiteY455" fmla="*/ 3868220 h 6858000"/>
              <a:gd name="connsiteX456" fmla="*/ 5489018 w 6569477"/>
              <a:gd name="connsiteY456" fmla="*/ 3851862 h 6858000"/>
              <a:gd name="connsiteX457" fmla="*/ 5489416 w 6569477"/>
              <a:gd name="connsiteY457" fmla="*/ 3851862 h 6858000"/>
              <a:gd name="connsiteX458" fmla="*/ 5489019 w 6569477"/>
              <a:gd name="connsiteY458" fmla="*/ 3860299 h 6858000"/>
              <a:gd name="connsiteX459" fmla="*/ 5911079 w 6569477"/>
              <a:gd name="connsiteY459" fmla="*/ 3772494 h 6858000"/>
              <a:gd name="connsiteX460" fmla="*/ 5910807 w 6569477"/>
              <a:gd name="connsiteY460" fmla="*/ 3775940 h 6858000"/>
              <a:gd name="connsiteX461" fmla="*/ 5911685 w 6569477"/>
              <a:gd name="connsiteY461" fmla="*/ 3774713 h 6858000"/>
              <a:gd name="connsiteX462" fmla="*/ 6449798 w 6569477"/>
              <a:gd name="connsiteY462" fmla="*/ 3769517 h 6858000"/>
              <a:gd name="connsiteX463" fmla="*/ 6435579 w 6569477"/>
              <a:gd name="connsiteY463" fmla="*/ 3779144 h 6858000"/>
              <a:gd name="connsiteX464" fmla="*/ 6426392 w 6569477"/>
              <a:gd name="connsiteY464" fmla="*/ 3784213 h 6858000"/>
              <a:gd name="connsiteX465" fmla="*/ 6421513 w 6569477"/>
              <a:gd name="connsiteY465" fmla="*/ 3924977 h 6858000"/>
              <a:gd name="connsiteX466" fmla="*/ 6405797 w 6569477"/>
              <a:gd name="connsiteY466" fmla="*/ 4066691 h 6858000"/>
              <a:gd name="connsiteX467" fmla="*/ 6410326 w 6569477"/>
              <a:gd name="connsiteY467" fmla="*/ 4126067 h 6858000"/>
              <a:gd name="connsiteX468" fmla="*/ 6395881 w 6569477"/>
              <a:gd name="connsiteY468" fmla="*/ 4232882 h 6858000"/>
              <a:gd name="connsiteX469" fmla="*/ 6391736 w 6569477"/>
              <a:gd name="connsiteY469" fmla="*/ 4265027 h 6858000"/>
              <a:gd name="connsiteX470" fmla="*/ 6399816 w 6569477"/>
              <a:gd name="connsiteY470" fmla="*/ 4239321 h 6858000"/>
              <a:gd name="connsiteX471" fmla="*/ 6405907 w 6569477"/>
              <a:gd name="connsiteY471" fmla="*/ 4171069 h 6858000"/>
              <a:gd name="connsiteX472" fmla="*/ 6428796 w 6569477"/>
              <a:gd name="connsiteY472" fmla="*/ 4079755 h 6858000"/>
              <a:gd name="connsiteX473" fmla="*/ 6419916 w 6569477"/>
              <a:gd name="connsiteY473" fmla="*/ 4069130 h 6858000"/>
              <a:gd name="connsiteX474" fmla="*/ 6433836 w 6569477"/>
              <a:gd name="connsiteY474" fmla="*/ 3913127 h 6858000"/>
              <a:gd name="connsiteX475" fmla="*/ 6455766 w 6569477"/>
              <a:gd name="connsiteY475" fmla="*/ 3777500 h 6858000"/>
              <a:gd name="connsiteX476" fmla="*/ 6449798 w 6569477"/>
              <a:gd name="connsiteY476" fmla="*/ 3769517 h 6858000"/>
              <a:gd name="connsiteX477" fmla="*/ 6431269 w 6569477"/>
              <a:gd name="connsiteY477" fmla="*/ 3677444 h 6858000"/>
              <a:gd name="connsiteX478" fmla="*/ 6429099 w 6569477"/>
              <a:gd name="connsiteY478" fmla="*/ 3684082 h 6858000"/>
              <a:gd name="connsiteX479" fmla="*/ 6428712 w 6569477"/>
              <a:gd name="connsiteY479" fmla="*/ 3698653 h 6858000"/>
              <a:gd name="connsiteX480" fmla="*/ 6430840 w 6569477"/>
              <a:gd name="connsiteY480" fmla="*/ 3685964 h 6858000"/>
              <a:gd name="connsiteX481" fmla="*/ 6441196 w 6569477"/>
              <a:gd name="connsiteY481" fmla="*/ 3504743 h 6858000"/>
              <a:gd name="connsiteX482" fmla="*/ 6440326 w 6569477"/>
              <a:gd name="connsiteY482" fmla="*/ 3514494 h 6858000"/>
              <a:gd name="connsiteX483" fmla="*/ 6440393 w 6569477"/>
              <a:gd name="connsiteY483" fmla="*/ 3514771 h 6858000"/>
              <a:gd name="connsiteX484" fmla="*/ 6438704 w 6569477"/>
              <a:gd name="connsiteY484" fmla="*/ 3535807 h 6858000"/>
              <a:gd name="connsiteX485" fmla="*/ 6440401 w 6569477"/>
              <a:gd name="connsiteY485" fmla="*/ 3531965 h 6858000"/>
              <a:gd name="connsiteX486" fmla="*/ 6441548 w 6569477"/>
              <a:gd name="connsiteY486" fmla="*/ 3519646 h 6858000"/>
              <a:gd name="connsiteX487" fmla="*/ 6440393 w 6569477"/>
              <a:gd name="connsiteY487" fmla="*/ 3514771 h 6858000"/>
              <a:gd name="connsiteX488" fmla="*/ 6458019 w 6569477"/>
              <a:gd name="connsiteY488" fmla="*/ 3495196 h 6858000"/>
              <a:gd name="connsiteX489" fmla="*/ 6453910 w 6569477"/>
              <a:gd name="connsiteY489" fmla="*/ 3495641 h 6858000"/>
              <a:gd name="connsiteX490" fmla="*/ 6451579 w 6569477"/>
              <a:gd name="connsiteY490" fmla="*/ 3538789 h 6858000"/>
              <a:gd name="connsiteX491" fmla="*/ 6438544 w 6569477"/>
              <a:gd name="connsiteY491" fmla="*/ 3621912 h 6858000"/>
              <a:gd name="connsiteX492" fmla="*/ 6434839 w 6569477"/>
              <a:gd name="connsiteY492" fmla="*/ 3651648 h 6858000"/>
              <a:gd name="connsiteX493" fmla="*/ 6440156 w 6569477"/>
              <a:gd name="connsiteY493" fmla="*/ 3649560 h 6858000"/>
              <a:gd name="connsiteX494" fmla="*/ 6448445 w 6569477"/>
              <a:gd name="connsiteY494" fmla="*/ 3639248 h 6858000"/>
              <a:gd name="connsiteX495" fmla="*/ 6452125 w 6569477"/>
              <a:gd name="connsiteY495" fmla="*/ 3653091 h 6858000"/>
              <a:gd name="connsiteX496" fmla="*/ 6452316 w 6569477"/>
              <a:gd name="connsiteY496" fmla="*/ 3654200 h 6858000"/>
              <a:gd name="connsiteX497" fmla="*/ 6453358 w 6569477"/>
              <a:gd name="connsiteY497" fmla="*/ 3623160 h 6858000"/>
              <a:gd name="connsiteX498" fmla="*/ 6456256 w 6569477"/>
              <a:gd name="connsiteY498" fmla="*/ 3501181 h 6858000"/>
              <a:gd name="connsiteX499" fmla="*/ 6458019 w 6569477"/>
              <a:gd name="connsiteY499" fmla="*/ 3495196 h 6858000"/>
              <a:gd name="connsiteX500" fmla="*/ 5472148 w 6569477"/>
              <a:gd name="connsiteY500" fmla="*/ 3455387 h 6858000"/>
              <a:gd name="connsiteX501" fmla="*/ 5480584 w 6569477"/>
              <a:gd name="connsiteY501" fmla="*/ 3463821 h 6858000"/>
              <a:gd name="connsiteX502" fmla="*/ 5472148 w 6569477"/>
              <a:gd name="connsiteY502" fmla="*/ 3463821 h 6858000"/>
              <a:gd name="connsiteX503" fmla="*/ 5489019 w 6569477"/>
              <a:gd name="connsiteY503" fmla="*/ 3362594 h 6858000"/>
              <a:gd name="connsiteX504" fmla="*/ 5497455 w 6569477"/>
              <a:gd name="connsiteY504" fmla="*/ 3514435 h 6858000"/>
              <a:gd name="connsiteX505" fmla="*/ 5522761 w 6569477"/>
              <a:gd name="connsiteY505" fmla="*/ 3581921 h 6858000"/>
              <a:gd name="connsiteX506" fmla="*/ 5531197 w 6569477"/>
              <a:gd name="connsiteY506" fmla="*/ 3666278 h 6858000"/>
              <a:gd name="connsiteX507" fmla="*/ 5514328 w 6569477"/>
              <a:gd name="connsiteY507" fmla="*/ 3809685 h 6858000"/>
              <a:gd name="connsiteX508" fmla="*/ 5505888 w 6569477"/>
              <a:gd name="connsiteY508" fmla="*/ 3801249 h 6858000"/>
              <a:gd name="connsiteX509" fmla="*/ 5505890 w 6569477"/>
              <a:gd name="connsiteY509" fmla="*/ 3809685 h 6858000"/>
              <a:gd name="connsiteX510" fmla="*/ 5497454 w 6569477"/>
              <a:gd name="connsiteY510" fmla="*/ 3843426 h 6858000"/>
              <a:gd name="connsiteX511" fmla="*/ 5497455 w 6569477"/>
              <a:gd name="connsiteY511" fmla="*/ 3851862 h 6858000"/>
              <a:gd name="connsiteX512" fmla="*/ 5489416 w 6569477"/>
              <a:gd name="connsiteY512" fmla="*/ 3851862 h 6858000"/>
              <a:gd name="connsiteX513" fmla="*/ 5490073 w 6569477"/>
              <a:gd name="connsiteY513" fmla="*/ 3838023 h 6858000"/>
              <a:gd name="connsiteX514" fmla="*/ 5480584 w 6569477"/>
              <a:gd name="connsiteY514" fmla="*/ 3801246 h 6858000"/>
              <a:gd name="connsiteX515" fmla="*/ 5489019 w 6569477"/>
              <a:gd name="connsiteY515" fmla="*/ 3792812 h 6858000"/>
              <a:gd name="connsiteX516" fmla="*/ 5489019 w 6569477"/>
              <a:gd name="connsiteY516" fmla="*/ 3784378 h 6858000"/>
              <a:gd name="connsiteX517" fmla="*/ 5497455 w 6569477"/>
              <a:gd name="connsiteY517" fmla="*/ 3775942 h 6858000"/>
              <a:gd name="connsiteX518" fmla="*/ 5497455 w 6569477"/>
              <a:gd name="connsiteY518" fmla="*/ 3767506 h 6858000"/>
              <a:gd name="connsiteX519" fmla="*/ 5489019 w 6569477"/>
              <a:gd name="connsiteY519" fmla="*/ 3767506 h 6858000"/>
              <a:gd name="connsiteX520" fmla="*/ 5480584 w 6569477"/>
              <a:gd name="connsiteY520" fmla="*/ 3700021 h 6858000"/>
              <a:gd name="connsiteX521" fmla="*/ 5489019 w 6569477"/>
              <a:gd name="connsiteY521" fmla="*/ 3700021 h 6858000"/>
              <a:gd name="connsiteX522" fmla="*/ 5489018 w 6569477"/>
              <a:gd name="connsiteY522" fmla="*/ 3683147 h 6858000"/>
              <a:gd name="connsiteX523" fmla="*/ 5489019 w 6569477"/>
              <a:gd name="connsiteY523" fmla="*/ 3674714 h 6858000"/>
              <a:gd name="connsiteX524" fmla="*/ 5497455 w 6569477"/>
              <a:gd name="connsiteY524" fmla="*/ 3590358 h 6858000"/>
              <a:gd name="connsiteX525" fmla="*/ 5489019 w 6569477"/>
              <a:gd name="connsiteY525" fmla="*/ 3590355 h 6858000"/>
              <a:gd name="connsiteX526" fmla="*/ 5497454 w 6569477"/>
              <a:gd name="connsiteY526" fmla="*/ 3581921 h 6858000"/>
              <a:gd name="connsiteX527" fmla="*/ 5489016 w 6569477"/>
              <a:gd name="connsiteY527" fmla="*/ 3573485 h 6858000"/>
              <a:gd name="connsiteX528" fmla="*/ 5489019 w 6569477"/>
              <a:gd name="connsiteY528" fmla="*/ 3522871 h 6858000"/>
              <a:gd name="connsiteX529" fmla="*/ 5480583 w 6569477"/>
              <a:gd name="connsiteY529" fmla="*/ 3497564 h 6858000"/>
              <a:gd name="connsiteX530" fmla="*/ 5489019 w 6569477"/>
              <a:gd name="connsiteY530" fmla="*/ 3489128 h 6858000"/>
              <a:gd name="connsiteX531" fmla="*/ 5472148 w 6569477"/>
              <a:gd name="connsiteY531" fmla="*/ 3480692 h 6858000"/>
              <a:gd name="connsiteX532" fmla="*/ 5480583 w 6569477"/>
              <a:gd name="connsiteY532" fmla="*/ 3480694 h 6858000"/>
              <a:gd name="connsiteX533" fmla="*/ 5480584 w 6569477"/>
              <a:gd name="connsiteY533" fmla="*/ 3472258 h 6858000"/>
              <a:gd name="connsiteX534" fmla="*/ 5480584 w 6569477"/>
              <a:gd name="connsiteY534" fmla="*/ 3463821 h 6858000"/>
              <a:gd name="connsiteX535" fmla="*/ 5480583 w 6569477"/>
              <a:gd name="connsiteY535" fmla="*/ 3455387 h 6858000"/>
              <a:gd name="connsiteX536" fmla="*/ 5480584 w 6569477"/>
              <a:gd name="connsiteY536" fmla="*/ 3446949 h 6858000"/>
              <a:gd name="connsiteX537" fmla="*/ 5489018 w 6569477"/>
              <a:gd name="connsiteY537" fmla="*/ 3430080 h 6858000"/>
              <a:gd name="connsiteX538" fmla="*/ 5480583 w 6569477"/>
              <a:gd name="connsiteY538" fmla="*/ 3413208 h 6858000"/>
              <a:gd name="connsiteX539" fmla="*/ 5489019 w 6569477"/>
              <a:gd name="connsiteY539" fmla="*/ 3362594 h 6858000"/>
              <a:gd name="connsiteX540" fmla="*/ 6476672 w 6569477"/>
              <a:gd name="connsiteY540" fmla="*/ 3330681 h 6858000"/>
              <a:gd name="connsiteX541" fmla="*/ 6474216 w 6569477"/>
              <a:gd name="connsiteY541" fmla="*/ 3344735 h 6858000"/>
              <a:gd name="connsiteX542" fmla="*/ 6474237 w 6569477"/>
              <a:gd name="connsiteY542" fmla="*/ 3389156 h 6858000"/>
              <a:gd name="connsiteX543" fmla="*/ 6473057 w 6569477"/>
              <a:gd name="connsiteY543" fmla="*/ 3436128 h 6858000"/>
              <a:gd name="connsiteX544" fmla="*/ 6474117 w 6569477"/>
              <a:gd name="connsiteY544" fmla="*/ 3429860 h 6858000"/>
              <a:gd name="connsiteX545" fmla="*/ 6484385 w 6569477"/>
              <a:gd name="connsiteY545" fmla="*/ 3401681 h 6858000"/>
              <a:gd name="connsiteX546" fmla="*/ 6476754 w 6569477"/>
              <a:gd name="connsiteY546" fmla="*/ 3334041 h 6858000"/>
              <a:gd name="connsiteX547" fmla="*/ 4591997 w 6569477"/>
              <a:gd name="connsiteY547" fmla="*/ 3197452 h 6858000"/>
              <a:gd name="connsiteX548" fmla="*/ 4573874 w 6569477"/>
              <a:gd name="connsiteY548" fmla="*/ 3239660 h 6858000"/>
              <a:gd name="connsiteX549" fmla="*/ 4466612 w 6569477"/>
              <a:gd name="connsiteY549" fmla="*/ 4099989 h 6858000"/>
              <a:gd name="connsiteX550" fmla="*/ 4461265 w 6569477"/>
              <a:gd name="connsiteY550" fmla="*/ 4132980 h 6858000"/>
              <a:gd name="connsiteX551" fmla="*/ 4451817 w 6569477"/>
              <a:gd name="connsiteY551" fmla="*/ 4150441 h 6858000"/>
              <a:gd name="connsiteX552" fmla="*/ 4445021 w 6569477"/>
              <a:gd name="connsiteY552" fmla="*/ 4150252 h 6858000"/>
              <a:gd name="connsiteX553" fmla="*/ 4440617 w 6569477"/>
              <a:gd name="connsiteY553" fmla="*/ 4171396 h 6858000"/>
              <a:gd name="connsiteX554" fmla="*/ 4419203 w 6569477"/>
              <a:gd name="connsiteY554" fmla="*/ 4256889 h 6858000"/>
              <a:gd name="connsiteX555" fmla="*/ 4407405 w 6569477"/>
              <a:gd name="connsiteY555" fmla="*/ 4258040 h 6858000"/>
              <a:gd name="connsiteX556" fmla="*/ 4396892 w 6569477"/>
              <a:gd name="connsiteY556" fmla="*/ 4321021 h 6858000"/>
              <a:gd name="connsiteX557" fmla="*/ 4369578 w 6569477"/>
              <a:gd name="connsiteY557" fmla="*/ 4407090 h 6858000"/>
              <a:gd name="connsiteX558" fmla="*/ 4333800 w 6569477"/>
              <a:gd name="connsiteY558" fmla="*/ 4479686 h 6858000"/>
              <a:gd name="connsiteX559" fmla="*/ 4325334 w 6569477"/>
              <a:gd name="connsiteY559" fmla="*/ 4466213 h 6858000"/>
              <a:gd name="connsiteX560" fmla="*/ 4280710 w 6569477"/>
              <a:gd name="connsiteY560" fmla="*/ 4594480 h 6858000"/>
              <a:gd name="connsiteX561" fmla="*/ 4225440 w 6569477"/>
              <a:gd name="connsiteY561" fmla="*/ 4735700 h 6858000"/>
              <a:gd name="connsiteX562" fmla="*/ 4207997 w 6569477"/>
              <a:gd name="connsiteY562" fmla="*/ 4727870 h 6858000"/>
              <a:gd name="connsiteX563" fmla="*/ 4197352 w 6569477"/>
              <a:gd name="connsiteY563" fmla="*/ 4740823 h 6858000"/>
              <a:gd name="connsiteX564" fmla="*/ 4196197 w 6569477"/>
              <a:gd name="connsiteY564" fmla="*/ 4729021 h 6858000"/>
              <a:gd name="connsiteX565" fmla="*/ 4197864 w 6569477"/>
              <a:gd name="connsiteY565" fmla="*/ 4721710 h 6858000"/>
              <a:gd name="connsiteX566" fmla="*/ 4198377 w 6569477"/>
              <a:gd name="connsiteY566" fmla="*/ 4702596 h 6858000"/>
              <a:gd name="connsiteX567" fmla="*/ 4205687 w 6569477"/>
              <a:gd name="connsiteY567" fmla="*/ 4704265 h 6858000"/>
              <a:gd name="connsiteX568" fmla="*/ 4211842 w 6569477"/>
              <a:gd name="connsiteY568" fmla="*/ 4694134 h 6858000"/>
              <a:gd name="connsiteX569" fmla="*/ 4212998 w 6569477"/>
              <a:gd name="connsiteY569" fmla="*/ 4705936 h 6858000"/>
              <a:gd name="connsiteX570" fmla="*/ 4211331 w 6569477"/>
              <a:gd name="connsiteY570" fmla="*/ 4713247 h 6858000"/>
              <a:gd name="connsiteX571" fmla="*/ 4241466 w 6569477"/>
              <a:gd name="connsiteY571" fmla="*/ 4631670 h 6858000"/>
              <a:gd name="connsiteX572" fmla="*/ 4288913 w 6569477"/>
              <a:gd name="connsiteY572" fmla="*/ 4507894 h 6858000"/>
              <a:gd name="connsiteX573" fmla="*/ 4316357 w 6569477"/>
              <a:gd name="connsiteY573" fmla="*/ 4471856 h 6858000"/>
              <a:gd name="connsiteX574" fmla="*/ 4320714 w 6569477"/>
              <a:gd name="connsiteY574" fmla="*/ 4419005 h 6858000"/>
              <a:gd name="connsiteX575" fmla="*/ 4355338 w 6569477"/>
              <a:gd name="connsiteY575" fmla="*/ 4334607 h 6858000"/>
              <a:gd name="connsiteX576" fmla="*/ 4378161 w 6569477"/>
              <a:gd name="connsiteY576" fmla="*/ 4251360 h 6858000"/>
              <a:gd name="connsiteX577" fmla="*/ 4394450 w 6569477"/>
              <a:gd name="connsiteY577" fmla="*/ 4247389 h 6858000"/>
              <a:gd name="connsiteX578" fmla="*/ 4413578 w 6569477"/>
              <a:gd name="connsiteY578" fmla="*/ 4184571 h 6858000"/>
              <a:gd name="connsiteX579" fmla="*/ 4421652 w 6569477"/>
              <a:gd name="connsiteY579" fmla="*/ 4146369 h 6858000"/>
              <a:gd name="connsiteX580" fmla="*/ 4419667 w 6569477"/>
              <a:gd name="connsiteY580" fmla="*/ 4145669 h 6858000"/>
              <a:gd name="connsiteX581" fmla="*/ 4417525 w 6569477"/>
              <a:gd name="connsiteY581" fmla="*/ 4118952 h 6858000"/>
              <a:gd name="connsiteX582" fmla="*/ 4441264 w 6569477"/>
              <a:gd name="connsiteY582" fmla="*/ 4013294 h 6858000"/>
              <a:gd name="connsiteX583" fmla="*/ 4436422 w 6569477"/>
              <a:gd name="connsiteY583" fmla="*/ 4018999 h 6858000"/>
              <a:gd name="connsiteX584" fmla="*/ 4431567 w 6569477"/>
              <a:gd name="connsiteY584" fmla="*/ 4022637 h 6858000"/>
              <a:gd name="connsiteX585" fmla="*/ 4428326 w 6569477"/>
              <a:gd name="connsiteY585" fmla="*/ 4020913 h 6858000"/>
              <a:gd name="connsiteX586" fmla="*/ 4391474 w 6569477"/>
              <a:gd name="connsiteY586" fmla="*/ 4157215 h 6858000"/>
              <a:gd name="connsiteX587" fmla="*/ 3740297 w 6569477"/>
              <a:gd name="connsiteY587" fmla="*/ 5325287 h 6858000"/>
              <a:gd name="connsiteX588" fmla="*/ 3673269 w 6569477"/>
              <a:gd name="connsiteY588" fmla="*/ 5399037 h 6858000"/>
              <a:gd name="connsiteX589" fmla="*/ 3669727 w 6569477"/>
              <a:gd name="connsiteY589" fmla="*/ 5403831 h 6858000"/>
              <a:gd name="connsiteX590" fmla="*/ 3640004 w 6569477"/>
              <a:gd name="connsiteY590" fmla="*/ 5455366 h 6858000"/>
              <a:gd name="connsiteX591" fmla="*/ 3518669 w 6569477"/>
              <a:gd name="connsiteY591" fmla="*/ 5580675 h 6858000"/>
              <a:gd name="connsiteX592" fmla="*/ 3333378 w 6569477"/>
              <a:gd name="connsiteY592" fmla="*/ 5787546 h 6858000"/>
              <a:gd name="connsiteX593" fmla="*/ 2632692 w 6569477"/>
              <a:gd name="connsiteY593" fmla="*/ 6357958 h 6858000"/>
              <a:gd name="connsiteX594" fmla="*/ 2932959 w 6569477"/>
              <a:gd name="connsiteY594" fmla="*/ 6170259 h 6858000"/>
              <a:gd name="connsiteX595" fmla="*/ 3209727 w 6569477"/>
              <a:gd name="connsiteY595" fmla="*/ 5975694 h 6858000"/>
              <a:gd name="connsiteX596" fmla="*/ 3479318 w 6569477"/>
              <a:gd name="connsiteY596" fmla="*/ 5724393 h 6858000"/>
              <a:gd name="connsiteX597" fmla="*/ 3630789 w 6569477"/>
              <a:gd name="connsiteY597" fmla="*/ 5574052 h 6858000"/>
              <a:gd name="connsiteX598" fmla="*/ 3641784 w 6569477"/>
              <a:gd name="connsiteY598" fmla="*/ 5558498 h 6858000"/>
              <a:gd name="connsiteX599" fmla="*/ 3648847 w 6569477"/>
              <a:gd name="connsiteY599" fmla="*/ 5558267 h 6858000"/>
              <a:gd name="connsiteX600" fmla="*/ 3723992 w 6569477"/>
              <a:gd name="connsiteY600" fmla="*/ 5473810 h 6858000"/>
              <a:gd name="connsiteX601" fmla="*/ 3661585 w 6569477"/>
              <a:gd name="connsiteY601" fmla="*/ 5560315 h 6858000"/>
              <a:gd name="connsiteX602" fmla="*/ 3668289 w 6569477"/>
              <a:gd name="connsiteY602" fmla="*/ 5568400 h 6858000"/>
              <a:gd name="connsiteX603" fmla="*/ 3671349 w 6569477"/>
              <a:gd name="connsiteY603" fmla="*/ 5565159 h 6858000"/>
              <a:gd name="connsiteX604" fmla="*/ 3704743 w 6569477"/>
              <a:gd name="connsiteY604" fmla="*/ 5518593 h 6858000"/>
              <a:gd name="connsiteX605" fmla="*/ 3742448 w 6569477"/>
              <a:gd name="connsiteY605" fmla="*/ 5493487 h 6858000"/>
              <a:gd name="connsiteX606" fmla="*/ 3763817 w 6569477"/>
              <a:gd name="connsiteY606" fmla="*/ 5444954 h 6858000"/>
              <a:gd name="connsiteX607" fmla="*/ 3824093 w 6569477"/>
              <a:gd name="connsiteY607" fmla="*/ 5376481 h 6858000"/>
              <a:gd name="connsiteX608" fmla="*/ 3872840 w 6569477"/>
              <a:gd name="connsiteY608" fmla="*/ 5305243 h 6858000"/>
              <a:gd name="connsiteX609" fmla="*/ 3889533 w 6569477"/>
              <a:gd name="connsiteY609" fmla="*/ 5306806 h 6858000"/>
              <a:gd name="connsiteX610" fmla="*/ 4015119 w 6569477"/>
              <a:gd name="connsiteY610" fmla="*/ 5097899 h 6858000"/>
              <a:gd name="connsiteX611" fmla="*/ 3994464 w 6569477"/>
              <a:gd name="connsiteY611" fmla="*/ 5102704 h 6858000"/>
              <a:gd name="connsiteX612" fmla="*/ 4092802 w 6569477"/>
              <a:gd name="connsiteY612" fmla="*/ 4987260 h 6858000"/>
              <a:gd name="connsiteX613" fmla="*/ 4080850 w 6569477"/>
              <a:gd name="connsiteY613" fmla="*/ 5021436 h 6858000"/>
              <a:gd name="connsiteX614" fmla="*/ 4078382 w 6569477"/>
              <a:gd name="connsiteY614" fmla="*/ 5029071 h 6858000"/>
              <a:gd name="connsiteX615" fmla="*/ 4076190 w 6569477"/>
              <a:gd name="connsiteY615" fmla="*/ 5029922 h 6858000"/>
              <a:gd name="connsiteX616" fmla="*/ 4076596 w 6569477"/>
              <a:gd name="connsiteY616" fmla="*/ 5034592 h 6858000"/>
              <a:gd name="connsiteX617" fmla="*/ 4078382 w 6569477"/>
              <a:gd name="connsiteY617" fmla="*/ 5029071 h 6858000"/>
              <a:gd name="connsiteX618" fmla="*/ 4080559 w 6569477"/>
              <a:gd name="connsiteY618" fmla="*/ 5028225 h 6858000"/>
              <a:gd name="connsiteX619" fmla="*/ 4085722 w 6569477"/>
              <a:gd name="connsiteY619" fmla="*/ 5027024 h 6858000"/>
              <a:gd name="connsiteX620" fmla="*/ 4077797 w 6569477"/>
              <a:gd name="connsiteY620" fmla="*/ 5039757 h 6858000"/>
              <a:gd name="connsiteX621" fmla="*/ 4079000 w 6569477"/>
              <a:gd name="connsiteY621" fmla="*/ 5044924 h 6858000"/>
              <a:gd name="connsiteX622" fmla="*/ 4073836 w 6569477"/>
              <a:gd name="connsiteY622" fmla="*/ 5046125 h 6858000"/>
              <a:gd name="connsiteX623" fmla="*/ 3990632 w 6569477"/>
              <a:gd name="connsiteY623" fmla="*/ 5179830 h 6858000"/>
              <a:gd name="connsiteX624" fmla="*/ 3909830 w 6569477"/>
              <a:gd name="connsiteY624" fmla="*/ 5323866 h 6858000"/>
              <a:gd name="connsiteX625" fmla="*/ 3898301 w 6569477"/>
              <a:gd name="connsiteY625" fmla="*/ 5321102 h 6858000"/>
              <a:gd name="connsiteX626" fmla="*/ 3867806 w 6569477"/>
              <a:gd name="connsiteY626" fmla="*/ 5377204 h 6858000"/>
              <a:gd name="connsiteX627" fmla="*/ 3813895 w 6569477"/>
              <a:gd name="connsiteY627" fmla="*/ 5449641 h 6858000"/>
              <a:gd name="connsiteX628" fmla="*/ 3756379 w 6569477"/>
              <a:gd name="connsiteY628" fmla="*/ 5506583 h 6858000"/>
              <a:gd name="connsiteX629" fmla="*/ 3752775 w 6569477"/>
              <a:gd name="connsiteY629" fmla="*/ 5491084 h 6858000"/>
              <a:gd name="connsiteX630" fmla="*/ 3709265 w 6569477"/>
              <a:gd name="connsiteY630" fmla="*/ 5546809 h 6858000"/>
              <a:gd name="connsiteX631" fmla="*/ 3669885 w 6569477"/>
              <a:gd name="connsiteY631" fmla="*/ 5596303 h 6858000"/>
              <a:gd name="connsiteX632" fmla="*/ 3646499 w 6569477"/>
              <a:gd name="connsiteY632" fmla="*/ 5639958 h 6858000"/>
              <a:gd name="connsiteX633" fmla="*/ 3613620 w 6569477"/>
              <a:gd name="connsiteY633" fmla="*/ 5675270 h 6858000"/>
              <a:gd name="connsiteX634" fmla="*/ 3413507 w 6569477"/>
              <a:gd name="connsiteY634" fmla="*/ 5872624 h 6858000"/>
              <a:gd name="connsiteX635" fmla="*/ 3322805 w 6569477"/>
              <a:gd name="connsiteY635" fmla="*/ 5952776 h 6858000"/>
              <a:gd name="connsiteX636" fmla="*/ 3320558 w 6569477"/>
              <a:gd name="connsiteY636" fmla="*/ 5955085 h 6858000"/>
              <a:gd name="connsiteX637" fmla="*/ 3314757 w 6569477"/>
              <a:gd name="connsiteY637" fmla="*/ 5959888 h 6858000"/>
              <a:gd name="connsiteX638" fmla="*/ 3307300 w 6569477"/>
              <a:gd name="connsiteY638" fmla="*/ 5966478 h 6858000"/>
              <a:gd name="connsiteX639" fmla="*/ 3303928 w 6569477"/>
              <a:gd name="connsiteY639" fmla="*/ 5968852 h 6858000"/>
              <a:gd name="connsiteX640" fmla="*/ 3201349 w 6569477"/>
              <a:gd name="connsiteY640" fmla="*/ 6053762 h 6858000"/>
              <a:gd name="connsiteX641" fmla="*/ 3207992 w 6569477"/>
              <a:gd name="connsiteY641" fmla="*/ 6056670 h 6858000"/>
              <a:gd name="connsiteX642" fmla="*/ 3225724 w 6569477"/>
              <a:gd name="connsiteY642" fmla="*/ 6055701 h 6858000"/>
              <a:gd name="connsiteX643" fmla="*/ 3234055 w 6569477"/>
              <a:gd name="connsiteY643" fmla="*/ 6055584 h 6858000"/>
              <a:gd name="connsiteX644" fmla="*/ 3383085 w 6569477"/>
              <a:gd name="connsiteY644" fmla="*/ 5947757 h 6858000"/>
              <a:gd name="connsiteX645" fmla="*/ 3692178 w 6569477"/>
              <a:gd name="connsiteY645" fmla="*/ 5663100 h 6858000"/>
              <a:gd name="connsiteX646" fmla="*/ 3726668 w 6569477"/>
              <a:gd name="connsiteY646" fmla="*/ 5628774 h 6858000"/>
              <a:gd name="connsiteX647" fmla="*/ 3751517 w 6569477"/>
              <a:gd name="connsiteY647" fmla="*/ 5601329 h 6858000"/>
              <a:gd name="connsiteX648" fmla="*/ 3758066 w 6569477"/>
              <a:gd name="connsiteY648" fmla="*/ 5598201 h 6858000"/>
              <a:gd name="connsiteX649" fmla="*/ 4021526 w 6569477"/>
              <a:gd name="connsiteY649" fmla="*/ 5278330 h 6858000"/>
              <a:gd name="connsiteX650" fmla="*/ 4018741 w 6569477"/>
              <a:gd name="connsiteY650" fmla="*/ 5279415 h 6858000"/>
              <a:gd name="connsiteX651" fmla="*/ 4005846 w 6569477"/>
              <a:gd name="connsiteY651" fmla="*/ 5290131 h 6858000"/>
              <a:gd name="connsiteX652" fmla="*/ 4006936 w 6569477"/>
              <a:gd name="connsiteY652" fmla="*/ 5278323 h 6858000"/>
              <a:gd name="connsiteX653" fmla="*/ 4009950 w 6569477"/>
              <a:gd name="connsiteY653" fmla="*/ 5271457 h 6858000"/>
              <a:gd name="connsiteX654" fmla="*/ 4014054 w 6569477"/>
              <a:gd name="connsiteY654" fmla="*/ 5252781 h 6858000"/>
              <a:gd name="connsiteX655" fmla="*/ 4020918 w 6569477"/>
              <a:gd name="connsiteY655" fmla="*/ 5255799 h 6858000"/>
              <a:gd name="connsiteX656" fmla="*/ 4028873 w 6569477"/>
              <a:gd name="connsiteY656" fmla="*/ 5247008 h 6858000"/>
              <a:gd name="connsiteX657" fmla="*/ 4027784 w 6569477"/>
              <a:gd name="connsiteY657" fmla="*/ 5258816 h 6858000"/>
              <a:gd name="connsiteX658" fmla="*/ 4024769 w 6569477"/>
              <a:gd name="connsiteY658" fmla="*/ 5265682 h 6858000"/>
              <a:gd name="connsiteX659" fmla="*/ 4069734 w 6569477"/>
              <a:gd name="connsiteY659" fmla="*/ 5191244 h 6858000"/>
              <a:gd name="connsiteX660" fmla="*/ 4139652 w 6569477"/>
              <a:gd name="connsiteY660" fmla="*/ 5078624 h 6858000"/>
              <a:gd name="connsiteX661" fmla="*/ 4173395 w 6569477"/>
              <a:gd name="connsiteY661" fmla="*/ 5048402 h 6858000"/>
              <a:gd name="connsiteX662" fmla="*/ 4187632 w 6569477"/>
              <a:gd name="connsiteY662" fmla="*/ 4997320 h 6858000"/>
              <a:gd name="connsiteX663" fmla="*/ 4237537 w 6569477"/>
              <a:gd name="connsiteY663" fmla="*/ 4920957 h 6858000"/>
              <a:gd name="connsiteX664" fmla="*/ 4275637 w 6569477"/>
              <a:gd name="connsiteY664" fmla="*/ 4843501 h 6858000"/>
              <a:gd name="connsiteX665" fmla="*/ 4292382 w 6569477"/>
              <a:gd name="connsiteY665" fmla="*/ 4842669 h 6858000"/>
              <a:gd name="connsiteX666" fmla="*/ 4386922 w 6569477"/>
              <a:gd name="connsiteY666" fmla="*/ 4618000 h 6858000"/>
              <a:gd name="connsiteX667" fmla="*/ 4367162 w 6569477"/>
              <a:gd name="connsiteY667" fmla="*/ 4625699 h 6858000"/>
              <a:gd name="connsiteX668" fmla="*/ 4425731 w 6569477"/>
              <a:gd name="connsiteY668" fmla="*/ 4531642 h 6858000"/>
              <a:gd name="connsiteX669" fmla="*/ 4440463 w 6569477"/>
              <a:gd name="connsiteY669" fmla="*/ 4509053 h 6858000"/>
              <a:gd name="connsiteX670" fmla="*/ 4496479 w 6569477"/>
              <a:gd name="connsiteY670" fmla="*/ 4324901 h 6858000"/>
              <a:gd name="connsiteX671" fmla="*/ 4558379 w 6569477"/>
              <a:gd name="connsiteY671" fmla="*/ 4048002 h 6858000"/>
              <a:gd name="connsiteX672" fmla="*/ 4558015 w 6569477"/>
              <a:gd name="connsiteY672" fmla="*/ 3905566 h 6858000"/>
              <a:gd name="connsiteX673" fmla="*/ 4557679 w 6569477"/>
              <a:gd name="connsiteY673" fmla="*/ 3800467 h 6858000"/>
              <a:gd name="connsiteX674" fmla="*/ 4604555 w 6569477"/>
              <a:gd name="connsiteY674" fmla="*/ 3232475 h 6858000"/>
              <a:gd name="connsiteX675" fmla="*/ 4591997 w 6569477"/>
              <a:gd name="connsiteY675" fmla="*/ 3197452 h 6858000"/>
              <a:gd name="connsiteX676" fmla="*/ 6452746 w 6569477"/>
              <a:gd name="connsiteY676" fmla="*/ 3122946 h 6858000"/>
              <a:gd name="connsiteX677" fmla="*/ 6453162 w 6569477"/>
              <a:gd name="connsiteY677" fmla="*/ 3130579 h 6858000"/>
              <a:gd name="connsiteX678" fmla="*/ 6456587 w 6569477"/>
              <a:gd name="connsiteY678" fmla="*/ 3167050 h 6858000"/>
              <a:gd name="connsiteX679" fmla="*/ 6461451 w 6569477"/>
              <a:gd name="connsiteY679" fmla="*/ 3181937 h 6858000"/>
              <a:gd name="connsiteX680" fmla="*/ 6467043 w 6569477"/>
              <a:gd name="connsiteY680" fmla="*/ 3130919 h 6858000"/>
              <a:gd name="connsiteX681" fmla="*/ 6466334 w 6569477"/>
              <a:gd name="connsiteY681" fmla="*/ 3130706 h 6858000"/>
              <a:gd name="connsiteX682" fmla="*/ 6458257 w 6569477"/>
              <a:gd name="connsiteY682" fmla="*/ 3143801 h 6858000"/>
              <a:gd name="connsiteX683" fmla="*/ 6455200 w 6569477"/>
              <a:gd name="connsiteY683" fmla="*/ 3129015 h 6858000"/>
              <a:gd name="connsiteX684" fmla="*/ 5899755 w 6569477"/>
              <a:gd name="connsiteY684" fmla="*/ 3090904 h 6858000"/>
              <a:gd name="connsiteX685" fmla="*/ 5899749 w 6569477"/>
              <a:gd name="connsiteY685" fmla="*/ 3090971 h 6858000"/>
              <a:gd name="connsiteX686" fmla="*/ 5913876 w 6569477"/>
              <a:gd name="connsiteY686" fmla="*/ 3255517 h 6858000"/>
              <a:gd name="connsiteX687" fmla="*/ 5902787 w 6569477"/>
              <a:gd name="connsiteY687" fmla="*/ 3259712 h 6858000"/>
              <a:gd name="connsiteX688" fmla="*/ 5909097 w 6569477"/>
              <a:gd name="connsiteY688" fmla="*/ 3323253 h 6858000"/>
              <a:gd name="connsiteX689" fmla="*/ 5905223 w 6569477"/>
              <a:gd name="connsiteY689" fmla="*/ 3413467 h 6858000"/>
              <a:gd name="connsiteX690" fmla="*/ 5889655 w 6569477"/>
              <a:gd name="connsiteY690" fmla="*/ 3492889 h 6858000"/>
              <a:gd name="connsiteX691" fmla="*/ 5877964 w 6569477"/>
              <a:gd name="connsiteY691" fmla="*/ 3482098 h 6858000"/>
              <a:gd name="connsiteX692" fmla="*/ 5873297 w 6569477"/>
              <a:gd name="connsiteY692" fmla="*/ 3552644 h 6858000"/>
              <a:gd name="connsiteX693" fmla="*/ 5868721 w 6569477"/>
              <a:gd name="connsiteY693" fmla="*/ 3613366 h 6858000"/>
              <a:gd name="connsiteX694" fmla="*/ 5868626 w 6569477"/>
              <a:gd name="connsiteY694" fmla="*/ 3615664 h 6858000"/>
              <a:gd name="connsiteX695" fmla="*/ 5902370 w 6569477"/>
              <a:gd name="connsiteY695" fmla="*/ 3649406 h 6858000"/>
              <a:gd name="connsiteX696" fmla="*/ 5893933 w 6569477"/>
              <a:gd name="connsiteY696" fmla="*/ 3759069 h 6858000"/>
              <a:gd name="connsiteX697" fmla="*/ 5910807 w 6569477"/>
              <a:gd name="connsiteY697" fmla="*/ 3708454 h 6858000"/>
              <a:gd name="connsiteX698" fmla="*/ 5913969 w 6569477"/>
              <a:gd name="connsiteY698" fmla="*/ 3735871 h 6858000"/>
              <a:gd name="connsiteX699" fmla="*/ 5913771 w 6569477"/>
              <a:gd name="connsiteY699" fmla="*/ 3738386 h 6858000"/>
              <a:gd name="connsiteX700" fmla="*/ 5919568 w 6569477"/>
              <a:gd name="connsiteY700" fmla="*/ 3702380 h 6858000"/>
              <a:gd name="connsiteX701" fmla="*/ 5920803 w 6569477"/>
              <a:gd name="connsiteY701" fmla="*/ 3653480 h 6858000"/>
              <a:gd name="connsiteX702" fmla="*/ 5935379 w 6569477"/>
              <a:gd name="connsiteY702" fmla="*/ 3617663 h 6858000"/>
              <a:gd name="connsiteX703" fmla="*/ 5927180 w 6569477"/>
              <a:gd name="connsiteY703" fmla="*/ 3573144 h 6858000"/>
              <a:gd name="connsiteX704" fmla="*/ 5936885 w 6569477"/>
              <a:gd name="connsiteY704" fmla="*/ 3495878 h 6858000"/>
              <a:gd name="connsiteX705" fmla="*/ 5937123 w 6569477"/>
              <a:gd name="connsiteY705" fmla="*/ 3422193 h 6858000"/>
              <a:gd name="connsiteX706" fmla="*/ 5949659 w 6569477"/>
              <a:gd name="connsiteY706" fmla="*/ 3415287 h 6858000"/>
              <a:gd name="connsiteX707" fmla="*/ 5948577 w 6569477"/>
              <a:gd name="connsiteY707" fmla="*/ 3308820 h 6858000"/>
              <a:gd name="connsiteX708" fmla="*/ 5940173 w 6569477"/>
              <a:gd name="connsiteY708" fmla="*/ 3227623 h 6858000"/>
              <a:gd name="connsiteX709" fmla="*/ 5936112 w 6569477"/>
              <a:gd name="connsiteY709" fmla="*/ 3227623 h 6858000"/>
              <a:gd name="connsiteX710" fmla="*/ 5934113 w 6569477"/>
              <a:gd name="connsiteY710" fmla="*/ 3216005 h 6858000"/>
              <a:gd name="connsiteX711" fmla="*/ 5933300 w 6569477"/>
              <a:gd name="connsiteY711" fmla="*/ 3217735 h 6858000"/>
              <a:gd name="connsiteX712" fmla="*/ 5925816 w 6569477"/>
              <a:gd name="connsiteY712" fmla="*/ 3220835 h 6858000"/>
              <a:gd name="connsiteX713" fmla="*/ 5922789 w 6569477"/>
              <a:gd name="connsiteY713" fmla="*/ 3182917 h 6858000"/>
              <a:gd name="connsiteX714" fmla="*/ 5925668 w 6569477"/>
              <a:gd name="connsiteY714" fmla="*/ 3166923 h 6858000"/>
              <a:gd name="connsiteX715" fmla="*/ 5922799 w 6569477"/>
              <a:gd name="connsiteY715" fmla="*/ 3150253 h 6858000"/>
              <a:gd name="connsiteX716" fmla="*/ 6470079 w 6569477"/>
              <a:gd name="connsiteY716" fmla="*/ 2971783 h 6858000"/>
              <a:gd name="connsiteX717" fmla="*/ 6459848 w 6569477"/>
              <a:gd name="connsiteY717" fmla="*/ 2985189 h 6858000"/>
              <a:gd name="connsiteX718" fmla="*/ 6446665 w 6569477"/>
              <a:gd name="connsiteY718" fmla="*/ 2989730 h 6858000"/>
              <a:gd name="connsiteX719" fmla="*/ 6447438 w 6569477"/>
              <a:gd name="connsiteY719" fmla="*/ 2994236 h 6858000"/>
              <a:gd name="connsiteX720" fmla="*/ 6440386 w 6569477"/>
              <a:gd name="connsiteY720" fmla="*/ 3018174 h 6858000"/>
              <a:gd name="connsiteX721" fmla="*/ 6450805 w 6569477"/>
              <a:gd name="connsiteY721" fmla="*/ 3087293 h 6858000"/>
              <a:gd name="connsiteX722" fmla="*/ 6451373 w 6569477"/>
              <a:gd name="connsiteY722" fmla="*/ 3097752 h 6858000"/>
              <a:gd name="connsiteX723" fmla="*/ 6456557 w 6569477"/>
              <a:gd name="connsiteY723" fmla="*/ 3096583 h 6858000"/>
              <a:gd name="connsiteX724" fmla="*/ 6467490 w 6569477"/>
              <a:gd name="connsiteY724" fmla="*/ 3085383 h 6858000"/>
              <a:gd name="connsiteX725" fmla="*/ 6469775 w 6569477"/>
              <a:gd name="connsiteY725" fmla="*/ 3085600 h 6858000"/>
              <a:gd name="connsiteX726" fmla="*/ 6473655 w 6569477"/>
              <a:gd name="connsiteY726" fmla="*/ 3017169 h 6858000"/>
              <a:gd name="connsiteX727" fmla="*/ 6473968 w 6569477"/>
              <a:gd name="connsiteY727" fmla="*/ 2994029 h 6858000"/>
              <a:gd name="connsiteX728" fmla="*/ 5796128 w 6569477"/>
              <a:gd name="connsiteY728" fmla="*/ 2808658 h 6858000"/>
              <a:gd name="connsiteX729" fmla="*/ 5796854 w 6569477"/>
              <a:gd name="connsiteY729" fmla="*/ 2813211 h 6858000"/>
              <a:gd name="connsiteX730" fmla="*/ 5790016 w 6569477"/>
              <a:gd name="connsiteY730" fmla="*/ 2888065 h 6858000"/>
              <a:gd name="connsiteX731" fmla="*/ 5804143 w 6569477"/>
              <a:gd name="connsiteY731" fmla="*/ 3052612 h 6858000"/>
              <a:gd name="connsiteX732" fmla="*/ 5793054 w 6569477"/>
              <a:gd name="connsiteY732" fmla="*/ 3056806 h 6858000"/>
              <a:gd name="connsiteX733" fmla="*/ 5799363 w 6569477"/>
              <a:gd name="connsiteY733" fmla="*/ 3120348 h 6858000"/>
              <a:gd name="connsiteX734" fmla="*/ 5795489 w 6569477"/>
              <a:gd name="connsiteY734" fmla="*/ 3210561 h 6858000"/>
              <a:gd name="connsiteX735" fmla="*/ 5779922 w 6569477"/>
              <a:gd name="connsiteY735" fmla="*/ 3289984 h 6858000"/>
              <a:gd name="connsiteX736" fmla="*/ 5768230 w 6569477"/>
              <a:gd name="connsiteY736" fmla="*/ 3279192 h 6858000"/>
              <a:gd name="connsiteX737" fmla="*/ 5758672 w 6569477"/>
              <a:gd name="connsiteY737" fmla="*/ 3414663 h 6858000"/>
              <a:gd name="connsiteX738" fmla="*/ 5755841 w 6569477"/>
              <a:gd name="connsiteY738" fmla="*/ 3484197 h 6858000"/>
              <a:gd name="connsiteX739" fmla="*/ 5751250 w 6569477"/>
              <a:gd name="connsiteY739" fmla="*/ 3511578 h 6858000"/>
              <a:gd name="connsiteX740" fmla="*/ 5753689 w 6569477"/>
              <a:gd name="connsiteY740" fmla="*/ 3558722 h 6858000"/>
              <a:gd name="connsiteX741" fmla="*/ 5750526 w 6569477"/>
              <a:gd name="connsiteY741" fmla="*/ 3632535 h 6858000"/>
              <a:gd name="connsiteX742" fmla="*/ 5834884 w 6569477"/>
              <a:gd name="connsiteY742" fmla="*/ 3413208 h 6858000"/>
              <a:gd name="connsiteX743" fmla="*/ 5868624 w 6569477"/>
              <a:gd name="connsiteY743" fmla="*/ 3387901 h 6858000"/>
              <a:gd name="connsiteX744" fmla="*/ 5866517 w 6569477"/>
              <a:gd name="connsiteY744" fmla="*/ 3410045 h 6858000"/>
              <a:gd name="connsiteX745" fmla="*/ 5867131 w 6569477"/>
              <a:gd name="connsiteY745" fmla="*/ 3410229 h 6858000"/>
              <a:gd name="connsiteX746" fmla="*/ 5872246 w 6569477"/>
              <a:gd name="connsiteY746" fmla="*/ 3386637 h 6858000"/>
              <a:gd name="connsiteX747" fmla="*/ 5872535 w 6569477"/>
              <a:gd name="connsiteY747" fmla="*/ 3347224 h 6858000"/>
              <a:gd name="connsiteX748" fmla="*/ 5872815 w 6569477"/>
              <a:gd name="connsiteY748" fmla="*/ 3260906 h 6858000"/>
              <a:gd name="connsiteX749" fmla="*/ 5887499 w 6569477"/>
              <a:gd name="connsiteY749" fmla="*/ 3252816 h 6858000"/>
              <a:gd name="connsiteX750" fmla="*/ 5880163 w 6569477"/>
              <a:gd name="connsiteY750" fmla="*/ 3070525 h 6858000"/>
              <a:gd name="connsiteX751" fmla="*/ 5878087 w 6569477"/>
              <a:gd name="connsiteY751" fmla="*/ 3050101 h 6858000"/>
              <a:gd name="connsiteX752" fmla="*/ 5870867 w 6569477"/>
              <a:gd name="connsiteY752" fmla="*/ 3036635 h 6858000"/>
              <a:gd name="connsiteX753" fmla="*/ 5865140 w 6569477"/>
              <a:gd name="connsiteY753" fmla="*/ 3025482 h 6858000"/>
              <a:gd name="connsiteX754" fmla="*/ 5864600 w 6569477"/>
              <a:gd name="connsiteY754" fmla="*/ 3026174 h 6858000"/>
              <a:gd name="connsiteX755" fmla="*/ 5859570 w 6569477"/>
              <a:gd name="connsiteY755" fmla="*/ 3025027 h 6858000"/>
              <a:gd name="connsiteX756" fmla="*/ 5858588 w 6569477"/>
              <a:gd name="connsiteY756" fmla="*/ 3012722 h 6858000"/>
              <a:gd name="connsiteX757" fmla="*/ 5843319 w 6569477"/>
              <a:gd name="connsiteY757" fmla="*/ 2982990 h 6858000"/>
              <a:gd name="connsiteX758" fmla="*/ 5834884 w 6569477"/>
              <a:gd name="connsiteY758" fmla="*/ 3016734 h 6858000"/>
              <a:gd name="connsiteX759" fmla="*/ 5818012 w 6569477"/>
              <a:gd name="connsiteY759" fmla="*/ 2864891 h 6858000"/>
              <a:gd name="connsiteX760" fmla="*/ 5804304 w 6569477"/>
              <a:gd name="connsiteY760" fmla="*/ 2829962 h 6858000"/>
              <a:gd name="connsiteX761" fmla="*/ 6508420 w 6569477"/>
              <a:gd name="connsiteY761" fmla="*/ 2779156 h 6858000"/>
              <a:gd name="connsiteX762" fmla="*/ 6507136 w 6569477"/>
              <a:gd name="connsiteY762" fmla="*/ 2780799 h 6858000"/>
              <a:gd name="connsiteX763" fmla="*/ 6500134 w 6569477"/>
              <a:gd name="connsiteY763" fmla="*/ 2779246 h 6858000"/>
              <a:gd name="connsiteX764" fmla="*/ 6502399 w 6569477"/>
              <a:gd name="connsiteY764" fmla="*/ 2890359 h 6858000"/>
              <a:gd name="connsiteX765" fmla="*/ 6505686 w 6569477"/>
              <a:gd name="connsiteY765" fmla="*/ 2887611 h 6858000"/>
              <a:gd name="connsiteX766" fmla="*/ 6511866 w 6569477"/>
              <a:gd name="connsiteY766" fmla="*/ 2873422 h 6858000"/>
              <a:gd name="connsiteX767" fmla="*/ 6513497 w 6569477"/>
              <a:gd name="connsiteY767" fmla="*/ 2877577 h 6858000"/>
              <a:gd name="connsiteX768" fmla="*/ 6514565 w 6569477"/>
              <a:gd name="connsiteY768" fmla="*/ 2898237 h 6858000"/>
              <a:gd name="connsiteX769" fmla="*/ 6519875 w 6569477"/>
              <a:gd name="connsiteY769" fmla="*/ 2893798 h 6858000"/>
              <a:gd name="connsiteX770" fmla="*/ 6513497 w 6569477"/>
              <a:gd name="connsiteY770" fmla="*/ 2877577 h 6858000"/>
              <a:gd name="connsiteX771" fmla="*/ 5404661 w 6569477"/>
              <a:gd name="connsiteY771" fmla="*/ 2763661 h 6858000"/>
              <a:gd name="connsiteX772" fmla="*/ 5413098 w 6569477"/>
              <a:gd name="connsiteY772" fmla="*/ 2788968 h 6858000"/>
              <a:gd name="connsiteX773" fmla="*/ 5413098 w 6569477"/>
              <a:gd name="connsiteY773" fmla="*/ 2797406 h 6858000"/>
              <a:gd name="connsiteX774" fmla="*/ 5413098 w 6569477"/>
              <a:gd name="connsiteY774" fmla="*/ 2805841 h 6858000"/>
              <a:gd name="connsiteX775" fmla="*/ 5413098 w 6569477"/>
              <a:gd name="connsiteY775" fmla="*/ 2814276 h 6858000"/>
              <a:gd name="connsiteX776" fmla="*/ 5404662 w 6569477"/>
              <a:gd name="connsiteY776" fmla="*/ 2797406 h 6858000"/>
              <a:gd name="connsiteX777" fmla="*/ 6368014 w 6569477"/>
              <a:gd name="connsiteY777" fmla="*/ 2752114 h 6858000"/>
              <a:gd name="connsiteX778" fmla="*/ 6354550 w 6569477"/>
              <a:gd name="connsiteY778" fmla="*/ 2796770 h 6858000"/>
              <a:gd name="connsiteX779" fmla="*/ 6353593 w 6569477"/>
              <a:gd name="connsiteY779" fmla="*/ 2805446 h 6858000"/>
              <a:gd name="connsiteX780" fmla="*/ 6374570 w 6569477"/>
              <a:gd name="connsiteY780" fmla="*/ 2874671 h 6858000"/>
              <a:gd name="connsiteX781" fmla="*/ 6409578 w 6569477"/>
              <a:gd name="connsiteY781" fmla="*/ 3143175 h 6858000"/>
              <a:gd name="connsiteX782" fmla="*/ 6414888 w 6569477"/>
              <a:gd name="connsiteY782" fmla="*/ 3138739 h 6858000"/>
              <a:gd name="connsiteX783" fmla="*/ 6421068 w 6569477"/>
              <a:gd name="connsiteY783" fmla="*/ 3124551 h 6858000"/>
              <a:gd name="connsiteX784" fmla="*/ 6422700 w 6569477"/>
              <a:gd name="connsiteY784" fmla="*/ 3128706 h 6858000"/>
              <a:gd name="connsiteX785" fmla="*/ 6423768 w 6569477"/>
              <a:gd name="connsiteY785" fmla="*/ 3149362 h 6858000"/>
              <a:gd name="connsiteX786" fmla="*/ 6429077 w 6569477"/>
              <a:gd name="connsiteY786" fmla="*/ 3144926 h 6858000"/>
              <a:gd name="connsiteX787" fmla="*/ 6422700 w 6569477"/>
              <a:gd name="connsiteY787" fmla="*/ 3128706 h 6858000"/>
              <a:gd name="connsiteX788" fmla="*/ 6417015 w 6569477"/>
              <a:gd name="connsiteY788" fmla="*/ 3018534 h 6858000"/>
              <a:gd name="connsiteX789" fmla="*/ 6414015 w 6569477"/>
              <a:gd name="connsiteY789" fmla="*/ 2972866 h 6858000"/>
              <a:gd name="connsiteX790" fmla="*/ 6406544 w 6569477"/>
              <a:gd name="connsiteY790" fmla="*/ 2951752 h 6858000"/>
              <a:gd name="connsiteX791" fmla="*/ 6389030 w 6569477"/>
              <a:gd name="connsiteY791" fmla="*/ 2804652 h 6858000"/>
              <a:gd name="connsiteX792" fmla="*/ 6368014 w 6569477"/>
              <a:gd name="connsiteY792" fmla="*/ 2752114 h 6858000"/>
              <a:gd name="connsiteX793" fmla="*/ 6478241 w 6569477"/>
              <a:gd name="connsiteY793" fmla="*/ 2723750 h 6858000"/>
              <a:gd name="connsiteX794" fmla="*/ 6481412 w 6569477"/>
              <a:gd name="connsiteY794" fmla="*/ 2772854 h 6858000"/>
              <a:gd name="connsiteX795" fmla="*/ 6481359 w 6569477"/>
              <a:gd name="connsiteY795" fmla="*/ 2778262 h 6858000"/>
              <a:gd name="connsiteX796" fmla="*/ 6492255 w 6569477"/>
              <a:gd name="connsiteY796" fmla="*/ 2843453 h 6858000"/>
              <a:gd name="connsiteX797" fmla="*/ 6492103 w 6569477"/>
              <a:gd name="connsiteY797" fmla="*/ 2836567 h 6858000"/>
              <a:gd name="connsiteX798" fmla="*/ 6487688 w 6569477"/>
              <a:gd name="connsiteY798" fmla="*/ 2751180 h 6858000"/>
              <a:gd name="connsiteX799" fmla="*/ 6471948 w 6569477"/>
              <a:gd name="connsiteY799" fmla="*/ 2602764 h 6858000"/>
              <a:gd name="connsiteX800" fmla="*/ 6470476 w 6569477"/>
              <a:gd name="connsiteY800" fmla="*/ 2603507 h 6858000"/>
              <a:gd name="connsiteX801" fmla="*/ 6474714 w 6569477"/>
              <a:gd name="connsiteY801" fmla="*/ 2669154 h 6858000"/>
              <a:gd name="connsiteX802" fmla="*/ 6474578 w 6569477"/>
              <a:gd name="connsiteY802" fmla="*/ 2659237 h 6858000"/>
              <a:gd name="connsiteX803" fmla="*/ 6476460 w 6569477"/>
              <a:gd name="connsiteY803" fmla="*/ 2609956 h 6858000"/>
              <a:gd name="connsiteX804" fmla="*/ 6471948 w 6569477"/>
              <a:gd name="connsiteY804" fmla="*/ 2602764 h 6858000"/>
              <a:gd name="connsiteX805" fmla="*/ 6458450 w 6569477"/>
              <a:gd name="connsiteY805" fmla="*/ 2239645 h 6858000"/>
              <a:gd name="connsiteX806" fmla="*/ 6450161 w 6569477"/>
              <a:gd name="connsiteY806" fmla="*/ 2257976 h 6858000"/>
              <a:gd name="connsiteX807" fmla="*/ 6433952 w 6569477"/>
              <a:gd name="connsiteY807" fmla="*/ 2243260 h 6858000"/>
              <a:gd name="connsiteX808" fmla="*/ 6419984 w 6569477"/>
              <a:gd name="connsiteY808" fmla="*/ 2274915 h 6858000"/>
              <a:gd name="connsiteX809" fmla="*/ 6412070 w 6569477"/>
              <a:gd name="connsiteY809" fmla="*/ 2253880 h 6858000"/>
              <a:gd name="connsiteX810" fmla="*/ 6438066 w 6569477"/>
              <a:gd name="connsiteY810" fmla="*/ 2377354 h 6858000"/>
              <a:gd name="connsiteX811" fmla="*/ 6458698 w 6569477"/>
              <a:gd name="connsiteY811" fmla="*/ 2510576 h 6858000"/>
              <a:gd name="connsiteX812" fmla="*/ 6465170 w 6569477"/>
              <a:gd name="connsiteY812" fmla="*/ 2512554 h 6858000"/>
              <a:gd name="connsiteX813" fmla="*/ 6466949 w 6569477"/>
              <a:gd name="connsiteY813" fmla="*/ 2477172 h 6858000"/>
              <a:gd name="connsiteX814" fmla="*/ 6512779 w 6569477"/>
              <a:gd name="connsiteY814" fmla="*/ 2527655 h 6858000"/>
              <a:gd name="connsiteX815" fmla="*/ 6482025 w 6569477"/>
              <a:gd name="connsiteY815" fmla="*/ 2340112 h 6858000"/>
              <a:gd name="connsiteX816" fmla="*/ 6479231 w 6569477"/>
              <a:gd name="connsiteY816" fmla="*/ 2346442 h 6858000"/>
              <a:gd name="connsiteX817" fmla="*/ 6476437 w 6569477"/>
              <a:gd name="connsiteY817" fmla="*/ 2352774 h 6858000"/>
              <a:gd name="connsiteX818" fmla="*/ 6472897 w 6569477"/>
              <a:gd name="connsiteY818" fmla="*/ 2343650 h 6858000"/>
              <a:gd name="connsiteX819" fmla="*/ 6472151 w 6569477"/>
              <a:gd name="connsiteY819" fmla="*/ 2328192 h 6858000"/>
              <a:gd name="connsiteX820" fmla="*/ 6469356 w 6569477"/>
              <a:gd name="connsiteY820" fmla="*/ 2334523 h 6858000"/>
              <a:gd name="connsiteX821" fmla="*/ 6467117 w 6569477"/>
              <a:gd name="connsiteY821" fmla="*/ 2288151 h 6858000"/>
              <a:gd name="connsiteX822" fmla="*/ 6460782 w 6569477"/>
              <a:gd name="connsiteY822" fmla="*/ 2285355 h 6858000"/>
              <a:gd name="connsiteX823" fmla="*/ 6457242 w 6569477"/>
              <a:gd name="connsiteY823" fmla="*/ 2276229 h 6858000"/>
              <a:gd name="connsiteX824" fmla="*/ 6460035 w 6569477"/>
              <a:gd name="connsiteY824" fmla="*/ 2269898 h 6858000"/>
              <a:gd name="connsiteX825" fmla="*/ 6462830 w 6569477"/>
              <a:gd name="connsiteY825" fmla="*/ 2263567 h 6858000"/>
              <a:gd name="connsiteX826" fmla="*/ 6466369 w 6569477"/>
              <a:gd name="connsiteY826" fmla="*/ 2272693 h 6858000"/>
              <a:gd name="connsiteX827" fmla="*/ 6469164 w 6569477"/>
              <a:gd name="connsiteY827" fmla="*/ 2266362 h 6858000"/>
              <a:gd name="connsiteX828" fmla="*/ 6461975 w 6569477"/>
              <a:gd name="connsiteY828" fmla="*/ 2240852 h 6858000"/>
              <a:gd name="connsiteX829" fmla="*/ 6458450 w 6569477"/>
              <a:gd name="connsiteY829" fmla="*/ 2239645 h 6858000"/>
              <a:gd name="connsiteX830" fmla="*/ 6119324 w 6569477"/>
              <a:gd name="connsiteY830" fmla="*/ 1470230 h 6858000"/>
              <a:gd name="connsiteX831" fmla="*/ 6182372 w 6569477"/>
              <a:gd name="connsiteY831" fmla="*/ 1708395 h 6858000"/>
              <a:gd name="connsiteX832" fmla="*/ 6213896 w 6569477"/>
              <a:gd name="connsiteY832" fmla="*/ 1718901 h 6858000"/>
              <a:gd name="connsiteX833" fmla="*/ 6230856 w 6569477"/>
              <a:gd name="connsiteY833" fmla="*/ 1709003 h 6858000"/>
              <a:gd name="connsiteX834" fmla="*/ 6226890 w 6569477"/>
              <a:gd name="connsiteY834" fmla="*/ 1691895 h 6858000"/>
              <a:gd name="connsiteX835" fmla="*/ 6185731 w 6569477"/>
              <a:gd name="connsiteY835" fmla="*/ 1576670 h 6858000"/>
              <a:gd name="connsiteX836" fmla="*/ 6173508 w 6569477"/>
              <a:gd name="connsiteY836" fmla="*/ 1521886 h 6858000"/>
              <a:gd name="connsiteX837" fmla="*/ 6172469 w 6569477"/>
              <a:gd name="connsiteY837" fmla="*/ 1515742 h 6858000"/>
              <a:gd name="connsiteX838" fmla="*/ 6170551 w 6569477"/>
              <a:gd name="connsiteY838" fmla="*/ 1514447 h 6858000"/>
              <a:gd name="connsiteX839" fmla="*/ 6119324 w 6569477"/>
              <a:gd name="connsiteY839" fmla="*/ 1470230 h 6858000"/>
              <a:gd name="connsiteX840" fmla="*/ 6220785 w 6569477"/>
              <a:gd name="connsiteY840" fmla="*/ 1467284 h 6858000"/>
              <a:gd name="connsiteX841" fmla="*/ 6224419 w 6569477"/>
              <a:gd name="connsiteY841" fmla="*/ 1484860 h 6858000"/>
              <a:gd name="connsiteX842" fmla="*/ 6221902 w 6569477"/>
              <a:gd name="connsiteY842" fmla="*/ 1506545 h 6858000"/>
              <a:gd name="connsiteX843" fmla="*/ 6228674 w 6569477"/>
              <a:gd name="connsiteY843" fmla="*/ 1507988 h 6858000"/>
              <a:gd name="connsiteX844" fmla="*/ 6234004 w 6569477"/>
              <a:gd name="connsiteY844" fmla="*/ 1516199 h 6858000"/>
              <a:gd name="connsiteX845" fmla="*/ 6229680 w 6569477"/>
              <a:gd name="connsiteY845" fmla="*/ 1536503 h 6858000"/>
              <a:gd name="connsiteX846" fmla="*/ 6224350 w 6569477"/>
              <a:gd name="connsiteY846" fmla="*/ 1528292 h 6858000"/>
              <a:gd name="connsiteX847" fmla="*/ 6223684 w 6569477"/>
              <a:gd name="connsiteY847" fmla="*/ 1527266 h 6858000"/>
              <a:gd name="connsiteX848" fmla="*/ 6220817 w 6569477"/>
              <a:gd name="connsiteY848" fmla="*/ 1522851 h 6858000"/>
              <a:gd name="connsiteX849" fmla="*/ 6221874 w 6569477"/>
              <a:gd name="connsiteY849" fmla="*/ 1531073 h 6858000"/>
              <a:gd name="connsiteX850" fmla="*/ 6242353 w 6569477"/>
              <a:gd name="connsiteY850" fmla="*/ 1609953 h 6858000"/>
              <a:gd name="connsiteX851" fmla="*/ 6223042 w 6569477"/>
              <a:gd name="connsiteY851" fmla="*/ 1634143 h 6858000"/>
              <a:gd name="connsiteX852" fmla="*/ 6239473 w 6569477"/>
              <a:gd name="connsiteY852" fmla="*/ 1705560 h 6858000"/>
              <a:gd name="connsiteX853" fmla="*/ 6250673 w 6569477"/>
              <a:gd name="connsiteY853" fmla="*/ 1702375 h 6858000"/>
              <a:gd name="connsiteX854" fmla="*/ 6297961 w 6569477"/>
              <a:gd name="connsiteY854" fmla="*/ 1764435 h 6858000"/>
              <a:gd name="connsiteX855" fmla="*/ 6373267 w 6569477"/>
              <a:gd name="connsiteY855" fmla="*/ 2069581 h 6858000"/>
              <a:gd name="connsiteX856" fmla="*/ 6384393 w 6569477"/>
              <a:gd name="connsiteY856" fmla="*/ 2122429 h 6858000"/>
              <a:gd name="connsiteX857" fmla="*/ 6393144 w 6569477"/>
              <a:gd name="connsiteY857" fmla="*/ 2124321 h 6858000"/>
              <a:gd name="connsiteX858" fmla="*/ 6418298 w 6569477"/>
              <a:gd name="connsiteY858" fmla="*/ 2175842 h 6858000"/>
              <a:gd name="connsiteX859" fmla="*/ 6419599 w 6569477"/>
              <a:gd name="connsiteY859" fmla="*/ 2138595 h 6858000"/>
              <a:gd name="connsiteX860" fmla="*/ 6401898 w 6569477"/>
              <a:gd name="connsiteY860" fmla="*/ 2092964 h 6858000"/>
              <a:gd name="connsiteX861" fmla="*/ 6319338 w 6569477"/>
              <a:gd name="connsiteY861" fmla="*/ 1731284 h 6858000"/>
              <a:gd name="connsiteX862" fmla="*/ 6294555 w 6569477"/>
              <a:gd name="connsiteY862" fmla="*/ 1667400 h 6858000"/>
              <a:gd name="connsiteX863" fmla="*/ 6274614 w 6569477"/>
              <a:gd name="connsiteY863" fmla="*/ 1575398 h 6858000"/>
              <a:gd name="connsiteX864" fmla="*/ 6261945 w 6569477"/>
              <a:gd name="connsiteY864" fmla="*/ 1569807 h 6858000"/>
              <a:gd name="connsiteX865" fmla="*/ 6227264 w 6569477"/>
              <a:gd name="connsiteY865" fmla="*/ 1485482 h 6858000"/>
              <a:gd name="connsiteX866" fmla="*/ 6163232 w 6569477"/>
              <a:gd name="connsiteY866" fmla="*/ 1291657 h 6858000"/>
              <a:gd name="connsiteX867" fmla="*/ 6169423 w 6569477"/>
              <a:gd name="connsiteY867" fmla="*/ 1308672 h 6858000"/>
              <a:gd name="connsiteX868" fmla="*/ 6164862 w 6569477"/>
              <a:gd name="connsiteY868" fmla="*/ 1292485 h 6858000"/>
              <a:gd name="connsiteX869" fmla="*/ 4999747 w 6569477"/>
              <a:gd name="connsiteY869" fmla="*/ 1084964 h 6858000"/>
              <a:gd name="connsiteX870" fmla="*/ 5004170 w 6569477"/>
              <a:gd name="connsiteY870" fmla="*/ 1092826 h 6858000"/>
              <a:gd name="connsiteX871" fmla="*/ 5000801 w 6569477"/>
              <a:gd name="connsiteY871" fmla="*/ 1092344 h 6858000"/>
              <a:gd name="connsiteX872" fmla="*/ 4999747 w 6569477"/>
              <a:gd name="connsiteY872" fmla="*/ 1084964 h 6858000"/>
              <a:gd name="connsiteX873" fmla="*/ 4933923 w 6569477"/>
              <a:gd name="connsiteY873" fmla="*/ 1003153 h 6858000"/>
              <a:gd name="connsiteX874" fmla="*/ 4947450 w 6569477"/>
              <a:gd name="connsiteY874" fmla="*/ 1028780 h 6858000"/>
              <a:gd name="connsiteX875" fmla="*/ 4940697 w 6569477"/>
              <a:gd name="connsiteY875" fmla="*/ 1009043 h 6858000"/>
              <a:gd name="connsiteX876" fmla="*/ 4932262 w 6569477"/>
              <a:gd name="connsiteY876" fmla="*/ 644497 h 6858000"/>
              <a:gd name="connsiteX877" fmla="*/ 4940697 w 6569477"/>
              <a:gd name="connsiteY877" fmla="*/ 654745 h 6858000"/>
              <a:gd name="connsiteX878" fmla="*/ 4932262 w 6569477"/>
              <a:gd name="connsiteY878" fmla="*/ 646309 h 6858000"/>
              <a:gd name="connsiteX879" fmla="*/ 5581482 w 6569477"/>
              <a:gd name="connsiteY879" fmla="*/ 244629 h 6858000"/>
              <a:gd name="connsiteX880" fmla="*/ 5577991 w 6569477"/>
              <a:gd name="connsiteY880" fmla="*/ 250629 h 6858000"/>
              <a:gd name="connsiteX881" fmla="*/ 5577495 w 6569477"/>
              <a:gd name="connsiteY881" fmla="*/ 252297 h 6858000"/>
              <a:gd name="connsiteX882" fmla="*/ 5647778 w 6569477"/>
              <a:gd name="connsiteY882" fmla="*/ 373537 h 6858000"/>
              <a:gd name="connsiteX883" fmla="*/ 5709512 w 6569477"/>
              <a:gd name="connsiteY883" fmla="*/ 510569 h 6858000"/>
              <a:gd name="connsiteX884" fmla="*/ 5951197 w 6569477"/>
              <a:gd name="connsiteY884" fmla="*/ 1025425 h 6858000"/>
              <a:gd name="connsiteX885" fmla="*/ 5942878 w 6569477"/>
              <a:gd name="connsiteY885" fmla="*/ 913784 h 6858000"/>
              <a:gd name="connsiteX886" fmla="*/ 5930115 w 6569477"/>
              <a:gd name="connsiteY886" fmla="*/ 859785 h 6858000"/>
              <a:gd name="connsiteX887" fmla="*/ 5902782 w 6569477"/>
              <a:gd name="connsiteY887" fmla="*/ 807112 h 6858000"/>
              <a:gd name="connsiteX888" fmla="*/ 5831966 w 6569477"/>
              <a:gd name="connsiteY888" fmla="*/ 645218 h 6858000"/>
              <a:gd name="connsiteX889" fmla="*/ 5794655 w 6569477"/>
              <a:gd name="connsiteY889" fmla="*/ 587744 h 6858000"/>
              <a:gd name="connsiteX890" fmla="*/ 5756339 w 6569477"/>
              <a:gd name="connsiteY890" fmla="*/ 501756 h 6858000"/>
              <a:gd name="connsiteX891" fmla="*/ 5742795 w 6569477"/>
              <a:gd name="connsiteY891" fmla="*/ 498872 h 6858000"/>
              <a:gd name="connsiteX892" fmla="*/ 5657513 w 6569477"/>
              <a:gd name="connsiteY892" fmla="*/ 367504 h 6858000"/>
              <a:gd name="connsiteX893" fmla="*/ 5591104 w 6569477"/>
              <a:gd name="connsiteY893" fmla="*/ 247231 h 6858000"/>
              <a:gd name="connsiteX894" fmla="*/ 5581482 w 6569477"/>
              <a:gd name="connsiteY894" fmla="*/ 244629 h 6858000"/>
              <a:gd name="connsiteX895" fmla="*/ 4684964 w 6569477"/>
              <a:gd name="connsiteY895" fmla="*/ 0 h 6858000"/>
              <a:gd name="connsiteX896" fmla="*/ 5380578 w 6569477"/>
              <a:gd name="connsiteY896" fmla="*/ 0 h 6858000"/>
              <a:gd name="connsiteX897" fmla="*/ 5478611 w 6569477"/>
              <a:gd name="connsiteY897" fmla="*/ 117479 h 6858000"/>
              <a:gd name="connsiteX898" fmla="*/ 5500013 w 6569477"/>
              <a:gd name="connsiteY898" fmla="*/ 146283 h 6858000"/>
              <a:gd name="connsiteX899" fmla="*/ 5500055 w 6569477"/>
              <a:gd name="connsiteY899" fmla="*/ 142937 h 6858000"/>
              <a:gd name="connsiteX900" fmla="*/ 5534919 w 6569477"/>
              <a:gd name="connsiteY900" fmla="*/ 178662 h 6858000"/>
              <a:gd name="connsiteX901" fmla="*/ 5448194 w 6569477"/>
              <a:gd name="connsiteY901" fmla="*/ 54062 h 6858000"/>
              <a:gd name="connsiteX902" fmla="*/ 5412460 w 6569477"/>
              <a:gd name="connsiteY902" fmla="*/ 0 h 6858000"/>
              <a:gd name="connsiteX903" fmla="*/ 5476134 w 6569477"/>
              <a:gd name="connsiteY903" fmla="*/ 0 h 6858000"/>
              <a:gd name="connsiteX904" fmla="*/ 5485373 w 6569477"/>
              <a:gd name="connsiteY904" fmla="*/ 12455 h 6858000"/>
              <a:gd name="connsiteX905" fmla="*/ 5571665 w 6569477"/>
              <a:gd name="connsiteY905" fmla="*/ 130771 h 6858000"/>
              <a:gd name="connsiteX906" fmla="*/ 5619902 w 6569477"/>
              <a:gd name="connsiteY906" fmla="*/ 208686 h 6858000"/>
              <a:gd name="connsiteX907" fmla="*/ 5662149 w 6569477"/>
              <a:gd name="connsiteY907" fmla="*/ 253738 h 6858000"/>
              <a:gd name="connsiteX908" fmla="*/ 5686327 w 6569477"/>
              <a:gd name="connsiteY908" fmla="*/ 295355 h 6858000"/>
              <a:gd name="connsiteX909" fmla="*/ 5686913 w 6569477"/>
              <a:gd name="connsiteY909" fmla="*/ 295939 h 6858000"/>
              <a:gd name="connsiteX910" fmla="*/ 5696157 w 6569477"/>
              <a:gd name="connsiteY910" fmla="*/ 311903 h 6858000"/>
              <a:gd name="connsiteX911" fmla="*/ 5731531 w 6569477"/>
              <a:gd name="connsiteY911" fmla="*/ 366614 h 6858000"/>
              <a:gd name="connsiteX912" fmla="*/ 5812509 w 6569477"/>
              <a:gd name="connsiteY912" fmla="*/ 478933 h 6858000"/>
              <a:gd name="connsiteX913" fmla="*/ 5815302 w 6569477"/>
              <a:gd name="connsiteY913" fmla="*/ 472602 h 6858000"/>
              <a:gd name="connsiteX914" fmla="*/ 5814555 w 6569477"/>
              <a:gd name="connsiteY914" fmla="*/ 457145 h 6858000"/>
              <a:gd name="connsiteX915" fmla="*/ 5817860 w 6569477"/>
              <a:gd name="connsiteY915" fmla="*/ 460147 h 6858000"/>
              <a:gd name="connsiteX916" fmla="*/ 5827972 w 6569477"/>
              <a:gd name="connsiteY916" fmla="*/ 478193 h 6858000"/>
              <a:gd name="connsiteX917" fmla="*/ 5830766 w 6569477"/>
              <a:gd name="connsiteY917" fmla="*/ 471862 h 6858000"/>
              <a:gd name="connsiteX918" fmla="*/ 5817860 w 6569477"/>
              <a:gd name="connsiteY918" fmla="*/ 460147 h 6858000"/>
              <a:gd name="connsiteX919" fmla="*/ 5763946 w 6569477"/>
              <a:gd name="connsiteY919" fmla="*/ 363899 h 6858000"/>
              <a:gd name="connsiteX920" fmla="*/ 5712077 w 6569477"/>
              <a:gd name="connsiteY920" fmla="*/ 260643 h 6858000"/>
              <a:gd name="connsiteX921" fmla="*/ 5647795 w 6569477"/>
              <a:gd name="connsiteY921" fmla="*/ 149075 h 6858000"/>
              <a:gd name="connsiteX922" fmla="*/ 5750084 w 6569477"/>
              <a:gd name="connsiteY922" fmla="*/ 277415 h 6858000"/>
              <a:gd name="connsiteX923" fmla="*/ 5737415 w 6569477"/>
              <a:gd name="connsiteY923" fmla="*/ 271824 h 6858000"/>
              <a:gd name="connsiteX924" fmla="*/ 5780454 w 6569477"/>
              <a:gd name="connsiteY924" fmla="*/ 328637 h 6858000"/>
              <a:gd name="connsiteX925" fmla="*/ 5784739 w 6569477"/>
              <a:gd name="connsiteY925" fmla="*/ 353221 h 6858000"/>
              <a:gd name="connsiteX926" fmla="*/ 5865230 w 6569477"/>
              <a:gd name="connsiteY926" fmla="*/ 479507 h 6858000"/>
              <a:gd name="connsiteX927" fmla="*/ 5891313 w 6569477"/>
              <a:gd name="connsiteY927" fmla="*/ 506145 h 6858000"/>
              <a:gd name="connsiteX928" fmla="*/ 6056025 w 6569477"/>
              <a:gd name="connsiteY928" fmla="*/ 836005 h 6858000"/>
              <a:gd name="connsiteX929" fmla="*/ 6104098 w 6569477"/>
              <a:gd name="connsiteY929" fmla="*/ 932857 h 6858000"/>
              <a:gd name="connsiteX930" fmla="*/ 6138008 w 6569477"/>
              <a:gd name="connsiteY930" fmla="*/ 993205 h 6858000"/>
              <a:gd name="connsiteX931" fmla="*/ 6123293 w 6569477"/>
              <a:gd name="connsiteY931" fmla="*/ 1009405 h 6858000"/>
              <a:gd name="connsiteX932" fmla="*/ 6012986 w 6569477"/>
              <a:gd name="connsiteY932" fmla="*/ 779192 h 6858000"/>
              <a:gd name="connsiteX933" fmla="*/ 6006652 w 6569477"/>
              <a:gd name="connsiteY933" fmla="*/ 776396 h 6858000"/>
              <a:gd name="connsiteX934" fmla="*/ 6010193 w 6569477"/>
              <a:gd name="connsiteY934" fmla="*/ 785523 h 6858000"/>
              <a:gd name="connsiteX935" fmla="*/ 6014480 w 6569477"/>
              <a:gd name="connsiteY935" fmla="*/ 810107 h 6858000"/>
              <a:gd name="connsiteX936" fmla="*/ 6004788 w 6569477"/>
              <a:gd name="connsiteY936" fmla="*/ 798404 h 6858000"/>
              <a:gd name="connsiteX937" fmla="*/ 6001064 w 6569477"/>
              <a:gd name="connsiteY937" fmla="*/ 789058 h 6858000"/>
              <a:gd name="connsiteX938" fmla="*/ 6004605 w 6569477"/>
              <a:gd name="connsiteY938" fmla="*/ 798185 h 6858000"/>
              <a:gd name="connsiteX939" fmla="*/ 6004788 w 6569477"/>
              <a:gd name="connsiteY939" fmla="*/ 798404 h 6858000"/>
              <a:gd name="connsiteX940" fmla="*/ 6051771 w 6569477"/>
              <a:gd name="connsiteY940" fmla="*/ 916385 h 6858000"/>
              <a:gd name="connsiteX941" fmla="*/ 6109323 w 6569477"/>
              <a:gd name="connsiteY941" fmla="*/ 1041059 h 6858000"/>
              <a:gd name="connsiteX942" fmla="*/ 6218330 w 6569477"/>
              <a:gd name="connsiteY942" fmla="*/ 1308516 h 6858000"/>
              <a:gd name="connsiteX943" fmla="*/ 6248699 w 6569477"/>
              <a:gd name="connsiteY943" fmla="*/ 1359737 h 6858000"/>
              <a:gd name="connsiteX944" fmla="*/ 6317460 w 6569477"/>
              <a:gd name="connsiteY944" fmla="*/ 1564049 h 6858000"/>
              <a:gd name="connsiteX945" fmla="*/ 6327364 w 6569477"/>
              <a:gd name="connsiteY945" fmla="*/ 1565758 h 6858000"/>
              <a:gd name="connsiteX946" fmla="*/ 6405224 w 6569477"/>
              <a:gd name="connsiteY946" fmla="*/ 1840478 h 6858000"/>
              <a:gd name="connsiteX947" fmla="*/ 6402944 w 6569477"/>
              <a:gd name="connsiteY947" fmla="*/ 1841928 h 6858000"/>
              <a:gd name="connsiteX948" fmla="*/ 6401876 w 6569477"/>
              <a:gd name="connsiteY948" fmla="*/ 1835782 h 6858000"/>
              <a:gd name="connsiteX949" fmla="*/ 6399693 w 6569477"/>
              <a:gd name="connsiteY949" fmla="*/ 1834088 h 6858000"/>
              <a:gd name="connsiteX950" fmla="*/ 6398335 w 6569477"/>
              <a:gd name="connsiteY950" fmla="*/ 1826656 h 6858000"/>
              <a:gd name="connsiteX951" fmla="*/ 6399057 w 6569477"/>
              <a:gd name="connsiteY951" fmla="*/ 1833594 h 6858000"/>
              <a:gd name="connsiteX952" fmla="*/ 6399693 w 6569477"/>
              <a:gd name="connsiteY952" fmla="*/ 1834088 h 6858000"/>
              <a:gd name="connsiteX953" fmla="*/ 6403601 w 6569477"/>
              <a:gd name="connsiteY953" fmla="*/ 1855454 h 6858000"/>
              <a:gd name="connsiteX954" fmla="*/ 6404114 w 6569477"/>
              <a:gd name="connsiteY954" fmla="*/ 1882153 h 6858000"/>
              <a:gd name="connsiteX955" fmla="*/ 6473067 w 6569477"/>
              <a:gd name="connsiteY955" fmla="*/ 2154626 h 6858000"/>
              <a:gd name="connsiteX956" fmla="*/ 6483134 w 6569477"/>
              <a:gd name="connsiteY956" fmla="*/ 2234707 h 6858000"/>
              <a:gd name="connsiteX957" fmla="*/ 6520415 w 6569477"/>
              <a:gd name="connsiteY957" fmla="*/ 2493203 h 6858000"/>
              <a:gd name="connsiteX958" fmla="*/ 6531980 w 6569477"/>
              <a:gd name="connsiteY958" fmla="*/ 2633394 h 6858000"/>
              <a:gd name="connsiteX959" fmla="*/ 6527593 w 6569477"/>
              <a:gd name="connsiteY959" fmla="*/ 2646575 h 6858000"/>
              <a:gd name="connsiteX960" fmla="*/ 6529126 w 6569477"/>
              <a:gd name="connsiteY960" fmla="*/ 2655889 h 6858000"/>
              <a:gd name="connsiteX961" fmla="*/ 6530629 w 6569477"/>
              <a:gd name="connsiteY961" fmla="*/ 2656552 h 6858000"/>
              <a:gd name="connsiteX962" fmla="*/ 6531421 w 6569477"/>
              <a:gd name="connsiteY962" fmla="*/ 2656903 h 6858000"/>
              <a:gd name="connsiteX963" fmla="*/ 6534962 w 6569477"/>
              <a:gd name="connsiteY963" fmla="*/ 2666028 h 6858000"/>
              <a:gd name="connsiteX964" fmla="*/ 6531926 w 6569477"/>
              <a:gd name="connsiteY964" fmla="*/ 2672908 h 6858000"/>
              <a:gd name="connsiteX965" fmla="*/ 6533706 w 6569477"/>
              <a:gd name="connsiteY965" fmla="*/ 2683731 h 6858000"/>
              <a:gd name="connsiteX966" fmla="*/ 6528462 w 6569477"/>
              <a:gd name="connsiteY966" fmla="*/ 2680756 h 6858000"/>
              <a:gd name="connsiteX967" fmla="*/ 6526580 w 6569477"/>
              <a:gd name="connsiteY967" fmla="*/ 2685022 h 6858000"/>
              <a:gd name="connsiteX968" fmla="*/ 6526136 w 6569477"/>
              <a:gd name="connsiteY968" fmla="*/ 2683881 h 6858000"/>
              <a:gd name="connsiteX969" fmla="*/ 6524812 w 6569477"/>
              <a:gd name="connsiteY969" fmla="*/ 2680466 h 6858000"/>
              <a:gd name="connsiteX970" fmla="*/ 6524804 w 6569477"/>
              <a:gd name="connsiteY970" fmla="*/ 2684545 h 6858000"/>
              <a:gd name="connsiteX971" fmla="*/ 6538236 w 6569477"/>
              <a:gd name="connsiteY971" fmla="*/ 2743109 h 6858000"/>
              <a:gd name="connsiteX972" fmla="*/ 6531185 w 6569477"/>
              <a:gd name="connsiteY972" fmla="*/ 2767044 h 6858000"/>
              <a:gd name="connsiteX973" fmla="*/ 6547385 w 6569477"/>
              <a:gd name="connsiteY973" fmla="*/ 2915923 h 6858000"/>
              <a:gd name="connsiteX974" fmla="*/ 6558964 w 6569477"/>
              <a:gd name="connsiteY974" fmla="*/ 2951360 h 6858000"/>
              <a:gd name="connsiteX975" fmla="*/ 6560463 w 6569477"/>
              <a:gd name="connsiteY975" fmla="*/ 3320054 h 6858000"/>
              <a:gd name="connsiteX976" fmla="*/ 6560643 w 6569477"/>
              <a:gd name="connsiteY976" fmla="*/ 3428182 h 6858000"/>
              <a:gd name="connsiteX977" fmla="*/ 6564303 w 6569477"/>
              <a:gd name="connsiteY977" fmla="*/ 3497307 h 6858000"/>
              <a:gd name="connsiteX978" fmla="*/ 6543934 w 6569477"/>
              <a:gd name="connsiteY978" fmla="*/ 3505308 h 6858000"/>
              <a:gd name="connsiteX979" fmla="*/ 6547053 w 6569477"/>
              <a:gd name="connsiteY979" fmla="*/ 3250053 h 6858000"/>
              <a:gd name="connsiteX980" fmla="*/ 6542614 w 6569477"/>
              <a:gd name="connsiteY980" fmla="*/ 3244740 h 6858000"/>
              <a:gd name="connsiteX981" fmla="*/ 6541744 w 6569477"/>
              <a:gd name="connsiteY981" fmla="*/ 3254490 h 6858000"/>
              <a:gd name="connsiteX982" fmla="*/ 6534694 w 6569477"/>
              <a:gd name="connsiteY982" fmla="*/ 3278429 h 6858000"/>
              <a:gd name="connsiteX983" fmla="*/ 6531190 w 6569477"/>
              <a:gd name="connsiteY983" fmla="*/ 3263643 h 6858000"/>
              <a:gd name="connsiteX984" fmla="*/ 6531994 w 6569477"/>
              <a:gd name="connsiteY984" fmla="*/ 3253615 h 6858000"/>
              <a:gd name="connsiteX985" fmla="*/ 6531124 w 6569477"/>
              <a:gd name="connsiteY985" fmla="*/ 3263366 h 6858000"/>
              <a:gd name="connsiteX986" fmla="*/ 6531190 w 6569477"/>
              <a:gd name="connsiteY986" fmla="*/ 3263643 h 6858000"/>
              <a:gd name="connsiteX987" fmla="*/ 6521033 w 6569477"/>
              <a:gd name="connsiteY987" fmla="*/ 3390229 h 6858000"/>
              <a:gd name="connsiteX988" fmla="*/ 6517384 w 6569477"/>
              <a:gd name="connsiteY988" fmla="*/ 3527497 h 6858000"/>
              <a:gd name="connsiteX989" fmla="*/ 6496595 w 6569477"/>
              <a:gd name="connsiteY989" fmla="*/ 3815563 h 6858000"/>
              <a:gd name="connsiteX990" fmla="*/ 6501124 w 6569477"/>
              <a:gd name="connsiteY990" fmla="*/ 3874940 h 6858000"/>
              <a:gd name="connsiteX991" fmla="*/ 6472234 w 6569477"/>
              <a:gd name="connsiteY991" fmla="*/ 4088567 h 6858000"/>
              <a:gd name="connsiteX992" fmla="*/ 6480357 w 6569477"/>
              <a:gd name="connsiteY992" fmla="*/ 4094487 h 6858000"/>
              <a:gd name="connsiteX993" fmla="*/ 6428427 w 6569477"/>
              <a:gd name="connsiteY993" fmla="*/ 4375267 h 6858000"/>
              <a:gd name="connsiteX994" fmla="*/ 6425741 w 6569477"/>
              <a:gd name="connsiteY994" fmla="*/ 4375556 h 6858000"/>
              <a:gd name="connsiteX995" fmla="*/ 6427506 w 6569477"/>
              <a:gd name="connsiteY995" fmla="*/ 4369573 h 6858000"/>
              <a:gd name="connsiteX996" fmla="*/ 6426300 w 6569477"/>
              <a:gd name="connsiteY996" fmla="*/ 4367087 h 6858000"/>
              <a:gd name="connsiteX997" fmla="*/ 6428376 w 6569477"/>
              <a:gd name="connsiteY997" fmla="*/ 4359822 h 6858000"/>
              <a:gd name="connsiteX998" fmla="*/ 6425949 w 6569477"/>
              <a:gd name="connsiteY998" fmla="*/ 4366362 h 6858000"/>
              <a:gd name="connsiteX999" fmla="*/ 6426300 w 6569477"/>
              <a:gd name="connsiteY999" fmla="*/ 4367087 h 6858000"/>
              <a:gd name="connsiteX1000" fmla="*/ 6420336 w 6569477"/>
              <a:gd name="connsiteY1000" fmla="*/ 4387972 h 6858000"/>
              <a:gd name="connsiteX1001" fmla="*/ 6408966 w 6569477"/>
              <a:gd name="connsiteY1001" fmla="*/ 4412135 h 6858000"/>
              <a:gd name="connsiteX1002" fmla="*/ 6350047 w 6569477"/>
              <a:gd name="connsiteY1002" fmla="*/ 4686953 h 6858000"/>
              <a:gd name="connsiteX1003" fmla="*/ 6323588 w 6569477"/>
              <a:gd name="connsiteY1003" fmla="*/ 4763203 h 6858000"/>
              <a:gd name="connsiteX1004" fmla="*/ 6242470 w 6569477"/>
              <a:gd name="connsiteY1004" fmla="*/ 5011457 h 6858000"/>
              <a:gd name="connsiteX1005" fmla="*/ 6206632 w 6569477"/>
              <a:gd name="connsiteY1005" fmla="*/ 5110210 h 6858000"/>
              <a:gd name="connsiteX1006" fmla="*/ 6191507 w 6569477"/>
              <a:gd name="connsiteY1006" fmla="*/ 5140673 h 6858000"/>
              <a:gd name="connsiteX1007" fmla="*/ 6172300 w 6569477"/>
              <a:gd name="connsiteY1007" fmla="*/ 5199455 h 6858000"/>
              <a:gd name="connsiteX1008" fmla="*/ 6156345 w 6569477"/>
              <a:gd name="connsiteY1008" fmla="*/ 5277115 h 6858000"/>
              <a:gd name="connsiteX1009" fmla="*/ 6059140 w 6569477"/>
              <a:gd name="connsiteY1009" fmla="*/ 5529842 h 6858000"/>
              <a:gd name="connsiteX1010" fmla="*/ 6065922 w 6569477"/>
              <a:gd name="connsiteY1010" fmla="*/ 5528472 h 6858000"/>
              <a:gd name="connsiteX1011" fmla="*/ 6078119 w 6569477"/>
              <a:gd name="connsiteY1011" fmla="*/ 5518945 h 6858000"/>
              <a:gd name="connsiteX1012" fmla="*/ 6077573 w 6569477"/>
              <a:gd name="connsiteY1012" fmla="*/ 5523376 h 6858000"/>
              <a:gd name="connsiteX1013" fmla="*/ 6068664 w 6569477"/>
              <a:gd name="connsiteY1013" fmla="*/ 5542046 h 6858000"/>
              <a:gd name="connsiteX1014" fmla="*/ 6075448 w 6569477"/>
              <a:gd name="connsiteY1014" fmla="*/ 5540675 h 6858000"/>
              <a:gd name="connsiteX1015" fmla="*/ 6077573 w 6569477"/>
              <a:gd name="connsiteY1015" fmla="*/ 5523376 h 6858000"/>
              <a:gd name="connsiteX1016" fmla="*/ 6125089 w 6569477"/>
              <a:gd name="connsiteY1016" fmla="*/ 5423814 h 6858000"/>
              <a:gd name="connsiteX1017" fmla="*/ 6179507 w 6569477"/>
              <a:gd name="connsiteY1017" fmla="*/ 5321879 h 6858000"/>
              <a:gd name="connsiteX1018" fmla="*/ 6233557 w 6569477"/>
              <a:gd name="connsiteY1018" fmla="*/ 5205010 h 6858000"/>
              <a:gd name="connsiteX1019" fmla="*/ 6187733 w 6569477"/>
              <a:gd name="connsiteY1019" fmla="*/ 5362599 h 6858000"/>
              <a:gd name="connsiteX1020" fmla="*/ 6184992 w 6569477"/>
              <a:gd name="connsiteY1020" fmla="*/ 5349026 h 6858000"/>
              <a:gd name="connsiteX1021" fmla="*/ 6163414 w 6569477"/>
              <a:gd name="connsiteY1021" fmla="*/ 5416956 h 6858000"/>
              <a:gd name="connsiteX1022" fmla="*/ 6145805 w 6569477"/>
              <a:gd name="connsiteY1022" fmla="*/ 5434638 h 6858000"/>
              <a:gd name="connsiteX1023" fmla="*/ 6089085 w 6569477"/>
              <a:gd name="connsiteY1023" fmla="*/ 5573237 h 6858000"/>
              <a:gd name="connsiteX1024" fmla="*/ 6082373 w 6569477"/>
              <a:gd name="connsiteY1024" fmla="*/ 5609909 h 6858000"/>
              <a:gd name="connsiteX1025" fmla="*/ 5907955 w 6569477"/>
              <a:gd name="connsiteY1025" fmla="*/ 5934742 h 6858000"/>
              <a:gd name="connsiteX1026" fmla="*/ 5856575 w 6569477"/>
              <a:gd name="connsiteY1026" fmla="*/ 6029882 h 6858000"/>
              <a:gd name="connsiteX1027" fmla="*/ 5826843 w 6569477"/>
              <a:gd name="connsiteY1027" fmla="*/ 6092393 h 6858000"/>
              <a:gd name="connsiteX1028" fmla="*/ 5805124 w 6569477"/>
              <a:gd name="connsiteY1028" fmla="*/ 6089719 h 6858000"/>
              <a:gd name="connsiteX1029" fmla="*/ 5929533 w 6569477"/>
              <a:gd name="connsiteY1029" fmla="*/ 5866812 h 6858000"/>
              <a:gd name="connsiteX1030" fmla="*/ 5928163 w 6569477"/>
              <a:gd name="connsiteY1030" fmla="*/ 5860025 h 6858000"/>
              <a:gd name="connsiteX1031" fmla="*/ 5922749 w 6569477"/>
              <a:gd name="connsiteY1031" fmla="*/ 5868182 h 6858000"/>
              <a:gd name="connsiteX1032" fmla="*/ 5905143 w 6569477"/>
              <a:gd name="connsiteY1032" fmla="*/ 5885866 h 6858000"/>
              <a:gd name="connsiteX1033" fmla="*/ 5909110 w 6569477"/>
              <a:gd name="connsiteY1033" fmla="*/ 5871199 h 6858000"/>
              <a:gd name="connsiteX1034" fmla="*/ 5914596 w 6569477"/>
              <a:gd name="connsiteY1034" fmla="*/ 5862765 h 6858000"/>
              <a:gd name="connsiteX1035" fmla="*/ 5909184 w 6569477"/>
              <a:gd name="connsiteY1035" fmla="*/ 5870922 h 6858000"/>
              <a:gd name="connsiteX1036" fmla="*/ 5909110 w 6569477"/>
              <a:gd name="connsiteY1036" fmla="*/ 5871199 h 6858000"/>
              <a:gd name="connsiteX1037" fmla="*/ 5839843 w 6569477"/>
              <a:gd name="connsiteY1037" fmla="*/ 5977637 h 6858000"/>
              <a:gd name="connsiteX1038" fmla="*/ 5771208 w 6569477"/>
              <a:gd name="connsiteY1038" fmla="*/ 6096571 h 6858000"/>
              <a:gd name="connsiteX1039" fmla="*/ 5615626 w 6569477"/>
              <a:gd name="connsiteY1039" fmla="*/ 6339899 h 6858000"/>
              <a:gd name="connsiteX1040" fmla="*/ 5591306 w 6569477"/>
              <a:gd name="connsiteY1040" fmla="*/ 6394255 h 6858000"/>
              <a:gd name="connsiteX1041" fmla="*/ 5464086 w 6569477"/>
              <a:gd name="connsiteY1041" fmla="*/ 6568285 h 6858000"/>
              <a:gd name="connsiteX1042" fmla="*/ 5468405 w 6569477"/>
              <a:gd name="connsiteY1042" fmla="*/ 6577359 h 6858000"/>
              <a:gd name="connsiteX1043" fmla="*/ 5288922 w 6569477"/>
              <a:gd name="connsiteY1043" fmla="*/ 6799441 h 6858000"/>
              <a:gd name="connsiteX1044" fmla="*/ 5286422 w 6569477"/>
              <a:gd name="connsiteY1044" fmla="*/ 6798415 h 6858000"/>
              <a:gd name="connsiteX1045" fmla="*/ 5290826 w 6569477"/>
              <a:gd name="connsiteY1045" fmla="*/ 6793995 h 6858000"/>
              <a:gd name="connsiteX1046" fmla="*/ 5290950 w 6569477"/>
              <a:gd name="connsiteY1046" fmla="*/ 6791235 h 6858000"/>
              <a:gd name="connsiteX1047" fmla="*/ 5296238 w 6569477"/>
              <a:gd name="connsiteY1047" fmla="*/ 6785838 h 6858000"/>
              <a:gd name="connsiteX1048" fmla="*/ 5290987 w 6569477"/>
              <a:gd name="connsiteY1048" fmla="*/ 6790431 h 6858000"/>
              <a:gd name="connsiteX1049" fmla="*/ 5290950 w 6569477"/>
              <a:gd name="connsiteY1049" fmla="*/ 6791235 h 6858000"/>
              <a:gd name="connsiteX1050" fmla="*/ 5275753 w 6569477"/>
              <a:gd name="connsiteY1050" fmla="*/ 6806752 h 6858000"/>
              <a:gd name="connsiteX1051" fmla="*/ 5254239 w 6569477"/>
              <a:gd name="connsiteY1051" fmla="*/ 6822575 h 6858000"/>
              <a:gd name="connsiteX1052" fmla="*/ 5225321 w 6569477"/>
              <a:gd name="connsiteY1052" fmla="*/ 6858000 h 6858000"/>
              <a:gd name="connsiteX1053" fmla="*/ 5157501 w 6569477"/>
              <a:gd name="connsiteY1053" fmla="*/ 6858000 h 6858000"/>
              <a:gd name="connsiteX1054" fmla="*/ 5208211 w 6569477"/>
              <a:gd name="connsiteY1054" fmla="*/ 6795673 h 6858000"/>
              <a:gd name="connsiteX1055" fmla="*/ 5328568 w 6569477"/>
              <a:gd name="connsiteY1055" fmla="*/ 6666293 h 6858000"/>
              <a:gd name="connsiteX1056" fmla="*/ 5366453 w 6569477"/>
              <a:gd name="connsiteY1056" fmla="*/ 6609197 h 6858000"/>
              <a:gd name="connsiteX1057" fmla="*/ 5430099 w 6569477"/>
              <a:gd name="connsiteY1057" fmla="*/ 6539833 h 6858000"/>
              <a:gd name="connsiteX1058" fmla="*/ 5427358 w 6569477"/>
              <a:gd name="connsiteY1058" fmla="*/ 6526259 h 6858000"/>
              <a:gd name="connsiteX1059" fmla="*/ 5513952 w 6569477"/>
              <a:gd name="connsiteY1059" fmla="*/ 6395753 h 6858000"/>
              <a:gd name="connsiteX1060" fmla="*/ 5597877 w 6569477"/>
              <a:gd name="connsiteY1060" fmla="*/ 6286977 h 6858000"/>
              <a:gd name="connsiteX1061" fmla="*/ 5589542 w 6569477"/>
              <a:gd name="connsiteY1061" fmla="*/ 6276299 h 6858000"/>
              <a:gd name="connsiteX1062" fmla="*/ 5579347 w 6569477"/>
              <a:gd name="connsiteY1062" fmla="*/ 6278801 h 6858000"/>
              <a:gd name="connsiteX1063" fmla="*/ 5572013 w 6569477"/>
              <a:gd name="connsiteY1063" fmla="*/ 6278854 h 6858000"/>
              <a:gd name="connsiteX1064" fmla="*/ 5561199 w 6569477"/>
              <a:gd name="connsiteY1064" fmla="*/ 6297181 h 6858000"/>
              <a:gd name="connsiteX1065" fmla="*/ 5561199 w 6569477"/>
              <a:gd name="connsiteY1065" fmla="*/ 6283333 h 6858000"/>
              <a:gd name="connsiteX1066" fmla="*/ 5526598 w 6569477"/>
              <a:gd name="connsiteY1066" fmla="*/ 6345645 h 6858000"/>
              <a:gd name="connsiteX1067" fmla="*/ 5505837 w 6569477"/>
              <a:gd name="connsiteY1067" fmla="*/ 6359491 h 6858000"/>
              <a:gd name="connsiteX1068" fmla="*/ 5422797 w 6569477"/>
              <a:gd name="connsiteY1068" fmla="*/ 6484116 h 6858000"/>
              <a:gd name="connsiteX1069" fmla="*/ 5408957 w 6569477"/>
              <a:gd name="connsiteY1069" fmla="*/ 6518733 h 6858000"/>
              <a:gd name="connsiteX1070" fmla="*/ 5173676 w 6569477"/>
              <a:gd name="connsiteY1070" fmla="*/ 6802601 h 6858000"/>
              <a:gd name="connsiteX1071" fmla="*/ 5153132 w 6569477"/>
              <a:gd name="connsiteY1071" fmla="*/ 6832134 h 6858000"/>
              <a:gd name="connsiteX1072" fmla="*/ 5136638 w 6569477"/>
              <a:gd name="connsiteY1072" fmla="*/ 6858000 h 6858000"/>
              <a:gd name="connsiteX1073" fmla="*/ 5106051 w 6569477"/>
              <a:gd name="connsiteY1073" fmla="*/ 6858000 h 6858000"/>
              <a:gd name="connsiteX1074" fmla="*/ 5127832 w 6569477"/>
              <a:gd name="connsiteY1074" fmla="*/ 6832026 h 6858000"/>
              <a:gd name="connsiteX1075" fmla="*/ 5208277 w 6569477"/>
              <a:gd name="connsiteY1075" fmla="*/ 6740288 h 6858000"/>
              <a:gd name="connsiteX1076" fmla="*/ 5208277 w 6569477"/>
              <a:gd name="connsiteY1076" fmla="*/ 6733364 h 6858000"/>
              <a:gd name="connsiteX1077" fmla="*/ 5201357 w 6569477"/>
              <a:gd name="connsiteY1077" fmla="*/ 6740288 h 6858000"/>
              <a:gd name="connsiteX1078" fmla="*/ 5180596 w 6569477"/>
              <a:gd name="connsiteY1078" fmla="*/ 6754136 h 6858000"/>
              <a:gd name="connsiteX1079" fmla="*/ 5187389 w 6569477"/>
              <a:gd name="connsiteY1079" fmla="*/ 6740544 h 6858000"/>
              <a:gd name="connsiteX1080" fmla="*/ 5194437 w 6569477"/>
              <a:gd name="connsiteY1080" fmla="*/ 6733364 h 6858000"/>
              <a:gd name="connsiteX1081" fmla="*/ 5187516 w 6569477"/>
              <a:gd name="connsiteY1081" fmla="*/ 6740288 h 6858000"/>
              <a:gd name="connsiteX1082" fmla="*/ 5187389 w 6569477"/>
              <a:gd name="connsiteY1082" fmla="*/ 6740544 h 6858000"/>
              <a:gd name="connsiteX1083" fmla="*/ 5098421 w 6569477"/>
              <a:gd name="connsiteY1083" fmla="*/ 6831161 h 6858000"/>
              <a:gd name="connsiteX1084" fmla="*/ 5074751 w 6569477"/>
              <a:gd name="connsiteY1084" fmla="*/ 6858000 h 6858000"/>
              <a:gd name="connsiteX1085" fmla="*/ 4627783 w 6569477"/>
              <a:gd name="connsiteY1085" fmla="*/ 6858000 h 6858000"/>
              <a:gd name="connsiteX1086" fmla="*/ 4759894 w 6569477"/>
              <a:gd name="connsiteY1086" fmla="*/ 6716663 h 6858000"/>
              <a:gd name="connsiteX1087" fmla="*/ 5986727 w 6569477"/>
              <a:gd name="connsiteY1087" fmla="*/ 3868735 h 6858000"/>
              <a:gd name="connsiteX1088" fmla="*/ 6003597 w 6569477"/>
              <a:gd name="connsiteY1088" fmla="*/ 3548178 h 6858000"/>
              <a:gd name="connsiteX1089" fmla="*/ 6012034 w 6569477"/>
              <a:gd name="connsiteY1089" fmla="*/ 3539742 h 6858000"/>
              <a:gd name="connsiteX1090" fmla="*/ 6012033 w 6569477"/>
              <a:gd name="connsiteY1090" fmla="*/ 3514433 h 6858000"/>
              <a:gd name="connsiteX1091" fmla="*/ 6003597 w 6569477"/>
              <a:gd name="connsiteY1091" fmla="*/ 3506001 h 6858000"/>
              <a:gd name="connsiteX1092" fmla="*/ 6003597 w 6569477"/>
              <a:gd name="connsiteY1092" fmla="*/ 3269799 h 6858000"/>
              <a:gd name="connsiteX1093" fmla="*/ 5952984 w 6569477"/>
              <a:gd name="connsiteY1093" fmla="*/ 2721484 h 6858000"/>
              <a:gd name="connsiteX1094" fmla="*/ 5404662 w 6569477"/>
              <a:gd name="connsiteY1094" fmla="*/ 1051221 h 6858000"/>
              <a:gd name="connsiteX1095" fmla="*/ 4873211 w 6569477"/>
              <a:gd name="connsiteY1095" fmla="*/ 224525 h 6858000"/>
              <a:gd name="connsiteX1096" fmla="*/ 4890083 w 6569477"/>
              <a:gd name="connsiteY1096" fmla="*/ 232961 h 6858000"/>
              <a:gd name="connsiteX1097" fmla="*/ 4797289 w 6569477"/>
              <a:gd name="connsiteY1097" fmla="*/ 114861 h 6858000"/>
              <a:gd name="connsiteX1098" fmla="*/ 4738239 w 6569477"/>
              <a:gd name="connsiteY1098" fmla="*/ 55811 h 6858000"/>
              <a:gd name="connsiteX1099" fmla="*/ 0 w 6569477"/>
              <a:gd name="connsiteY1099" fmla="*/ 0 h 6858000"/>
              <a:gd name="connsiteX1100" fmla="*/ 4229922 w 6569477"/>
              <a:gd name="connsiteY1100" fmla="*/ 0 h 6858000"/>
              <a:gd name="connsiteX1101" fmla="*/ 4372273 w 6569477"/>
              <a:gd name="connsiteY1101" fmla="*/ 157015 h 6858000"/>
              <a:gd name="connsiteX1102" fmla="*/ 4543809 w 6569477"/>
              <a:gd name="connsiteY1102" fmla="*/ 370769 h 6858000"/>
              <a:gd name="connsiteX1103" fmla="*/ 4849592 w 6569477"/>
              <a:gd name="connsiteY1103" fmla="*/ 843375 h 6858000"/>
              <a:gd name="connsiteX1104" fmla="*/ 4914877 w 6569477"/>
              <a:gd name="connsiteY1104" fmla="*/ 967066 h 6858000"/>
              <a:gd name="connsiteX1105" fmla="*/ 4925933 w 6569477"/>
              <a:gd name="connsiteY1105" fmla="*/ 979122 h 6858000"/>
              <a:gd name="connsiteX1106" fmla="*/ 4982878 w 6569477"/>
              <a:gd name="connsiteY1106" fmla="*/ 1068093 h 6858000"/>
              <a:gd name="connsiteX1107" fmla="*/ 4982876 w 6569477"/>
              <a:gd name="connsiteY1107" fmla="*/ 1076527 h 6858000"/>
              <a:gd name="connsiteX1108" fmla="*/ 4982876 w 6569477"/>
              <a:gd name="connsiteY1108" fmla="*/ 1084962 h 6858000"/>
              <a:gd name="connsiteX1109" fmla="*/ 4991312 w 6569477"/>
              <a:gd name="connsiteY1109" fmla="*/ 1084964 h 6858000"/>
              <a:gd name="connsiteX1110" fmla="*/ 5008183 w 6569477"/>
              <a:gd name="connsiteY1110" fmla="*/ 1127139 h 6858000"/>
              <a:gd name="connsiteX1111" fmla="*/ 5008183 w 6569477"/>
              <a:gd name="connsiteY1111" fmla="*/ 1135577 h 6858000"/>
              <a:gd name="connsiteX1112" fmla="*/ 5016618 w 6569477"/>
              <a:gd name="connsiteY1112" fmla="*/ 1144015 h 6858000"/>
              <a:gd name="connsiteX1113" fmla="*/ 5016619 w 6569477"/>
              <a:gd name="connsiteY1113" fmla="*/ 1135576 h 6858000"/>
              <a:gd name="connsiteX1114" fmla="*/ 5075670 w 6569477"/>
              <a:gd name="connsiteY1114" fmla="*/ 1228369 h 6858000"/>
              <a:gd name="connsiteX1115" fmla="*/ 5067232 w 6569477"/>
              <a:gd name="connsiteY1115" fmla="*/ 1228371 h 6858000"/>
              <a:gd name="connsiteX1116" fmla="*/ 5067232 w 6569477"/>
              <a:gd name="connsiteY1116" fmla="*/ 1236805 h 6858000"/>
              <a:gd name="connsiteX1117" fmla="*/ 5075669 w 6569477"/>
              <a:gd name="connsiteY1117" fmla="*/ 1245241 h 6858000"/>
              <a:gd name="connsiteX1118" fmla="*/ 5084105 w 6569477"/>
              <a:gd name="connsiteY1118" fmla="*/ 1245241 h 6858000"/>
              <a:gd name="connsiteX1119" fmla="*/ 5084107 w 6569477"/>
              <a:gd name="connsiteY1119" fmla="*/ 1253677 h 6858000"/>
              <a:gd name="connsiteX1120" fmla="*/ 5100976 w 6569477"/>
              <a:gd name="connsiteY1120" fmla="*/ 1304291 h 6858000"/>
              <a:gd name="connsiteX1121" fmla="*/ 5117847 w 6569477"/>
              <a:gd name="connsiteY1121" fmla="*/ 1312726 h 6858000"/>
              <a:gd name="connsiteX1122" fmla="*/ 5126282 w 6569477"/>
              <a:gd name="connsiteY1122" fmla="*/ 1329598 h 6858000"/>
              <a:gd name="connsiteX1123" fmla="*/ 5117847 w 6569477"/>
              <a:gd name="connsiteY1123" fmla="*/ 1338033 h 6858000"/>
              <a:gd name="connsiteX1124" fmla="*/ 5126283 w 6569477"/>
              <a:gd name="connsiteY1124" fmla="*/ 1346469 h 6858000"/>
              <a:gd name="connsiteX1125" fmla="*/ 5134719 w 6569477"/>
              <a:gd name="connsiteY1125" fmla="*/ 1354905 h 6858000"/>
              <a:gd name="connsiteX1126" fmla="*/ 5176898 w 6569477"/>
              <a:gd name="connsiteY1126" fmla="*/ 1430824 h 6858000"/>
              <a:gd name="connsiteX1127" fmla="*/ 5168461 w 6569477"/>
              <a:gd name="connsiteY1127" fmla="*/ 1397082 h 6858000"/>
              <a:gd name="connsiteX1128" fmla="*/ 5143155 w 6569477"/>
              <a:gd name="connsiteY1128" fmla="*/ 1363341 h 6858000"/>
              <a:gd name="connsiteX1129" fmla="*/ 5143154 w 6569477"/>
              <a:gd name="connsiteY1129" fmla="*/ 1354903 h 6858000"/>
              <a:gd name="connsiteX1130" fmla="*/ 5143155 w 6569477"/>
              <a:gd name="connsiteY1130" fmla="*/ 1346469 h 6858000"/>
              <a:gd name="connsiteX1131" fmla="*/ 5134719 w 6569477"/>
              <a:gd name="connsiteY1131" fmla="*/ 1329598 h 6858000"/>
              <a:gd name="connsiteX1132" fmla="*/ 5092539 w 6569477"/>
              <a:gd name="connsiteY1132" fmla="*/ 1262112 h 6858000"/>
              <a:gd name="connsiteX1133" fmla="*/ 5092540 w 6569477"/>
              <a:gd name="connsiteY1133" fmla="*/ 1245241 h 6858000"/>
              <a:gd name="connsiteX1134" fmla="*/ 5092539 w 6569477"/>
              <a:gd name="connsiteY1134" fmla="*/ 1236803 h 6858000"/>
              <a:gd name="connsiteX1135" fmla="*/ 5092539 w 6569477"/>
              <a:gd name="connsiteY1135" fmla="*/ 1219933 h 6858000"/>
              <a:gd name="connsiteX1136" fmla="*/ 5084107 w 6569477"/>
              <a:gd name="connsiteY1136" fmla="*/ 1219935 h 6858000"/>
              <a:gd name="connsiteX1137" fmla="*/ 5075668 w 6569477"/>
              <a:gd name="connsiteY1137" fmla="*/ 1219935 h 6858000"/>
              <a:gd name="connsiteX1138" fmla="*/ 5050362 w 6569477"/>
              <a:gd name="connsiteY1138" fmla="*/ 1186189 h 6858000"/>
              <a:gd name="connsiteX1139" fmla="*/ 5025055 w 6569477"/>
              <a:gd name="connsiteY1139" fmla="*/ 1135578 h 6858000"/>
              <a:gd name="connsiteX1140" fmla="*/ 5025054 w 6569477"/>
              <a:gd name="connsiteY1140" fmla="*/ 1127141 h 6858000"/>
              <a:gd name="connsiteX1141" fmla="*/ 5025055 w 6569477"/>
              <a:gd name="connsiteY1141" fmla="*/ 1118707 h 6858000"/>
              <a:gd name="connsiteX1142" fmla="*/ 5009238 w 6569477"/>
              <a:gd name="connsiteY1142" fmla="*/ 1101833 h 6858000"/>
              <a:gd name="connsiteX1143" fmla="*/ 5004170 w 6569477"/>
              <a:gd name="connsiteY1143" fmla="*/ 1092826 h 6858000"/>
              <a:gd name="connsiteX1144" fmla="*/ 5008183 w 6569477"/>
              <a:gd name="connsiteY1144" fmla="*/ 1093400 h 6858000"/>
              <a:gd name="connsiteX1145" fmla="*/ 5008182 w 6569477"/>
              <a:gd name="connsiteY1145" fmla="*/ 1084964 h 6858000"/>
              <a:gd name="connsiteX1146" fmla="*/ 4999746 w 6569477"/>
              <a:gd name="connsiteY1146" fmla="*/ 1076527 h 6858000"/>
              <a:gd name="connsiteX1147" fmla="*/ 4991312 w 6569477"/>
              <a:gd name="connsiteY1147" fmla="*/ 1068091 h 6858000"/>
              <a:gd name="connsiteX1148" fmla="*/ 4982876 w 6569477"/>
              <a:gd name="connsiteY1148" fmla="*/ 1042786 h 6858000"/>
              <a:gd name="connsiteX1149" fmla="*/ 4966004 w 6569477"/>
              <a:gd name="connsiteY1149" fmla="*/ 1025912 h 6858000"/>
              <a:gd name="connsiteX1150" fmla="*/ 4982876 w 6569477"/>
              <a:gd name="connsiteY1150" fmla="*/ 1034349 h 6858000"/>
              <a:gd name="connsiteX1151" fmla="*/ 4957571 w 6569477"/>
              <a:gd name="connsiteY1151" fmla="*/ 1009043 h 6858000"/>
              <a:gd name="connsiteX1152" fmla="*/ 4932262 w 6569477"/>
              <a:gd name="connsiteY1152" fmla="*/ 966864 h 6858000"/>
              <a:gd name="connsiteX1153" fmla="*/ 4957569 w 6569477"/>
              <a:gd name="connsiteY1153" fmla="*/ 966864 h 6858000"/>
              <a:gd name="connsiteX1154" fmla="*/ 4923825 w 6569477"/>
              <a:gd name="connsiteY1154" fmla="*/ 933123 h 6858000"/>
              <a:gd name="connsiteX1155" fmla="*/ 4932261 w 6569477"/>
              <a:gd name="connsiteY1155" fmla="*/ 933122 h 6858000"/>
              <a:gd name="connsiteX1156" fmla="*/ 4932262 w 6569477"/>
              <a:gd name="connsiteY1156" fmla="*/ 924686 h 6858000"/>
              <a:gd name="connsiteX1157" fmla="*/ 4923825 w 6569477"/>
              <a:gd name="connsiteY1157" fmla="*/ 916250 h 6858000"/>
              <a:gd name="connsiteX1158" fmla="*/ 4898518 w 6569477"/>
              <a:gd name="connsiteY1158" fmla="*/ 890943 h 6858000"/>
              <a:gd name="connsiteX1159" fmla="*/ 4890083 w 6569477"/>
              <a:gd name="connsiteY1159" fmla="*/ 874073 h 6858000"/>
              <a:gd name="connsiteX1160" fmla="*/ 4881646 w 6569477"/>
              <a:gd name="connsiteY1160" fmla="*/ 865638 h 6858000"/>
              <a:gd name="connsiteX1161" fmla="*/ 4881647 w 6569477"/>
              <a:gd name="connsiteY1161" fmla="*/ 874073 h 6858000"/>
              <a:gd name="connsiteX1162" fmla="*/ 4881647 w 6569477"/>
              <a:gd name="connsiteY1162" fmla="*/ 882507 h 6858000"/>
              <a:gd name="connsiteX1163" fmla="*/ 4839470 w 6569477"/>
              <a:gd name="connsiteY1163" fmla="*/ 815023 h 6858000"/>
              <a:gd name="connsiteX1164" fmla="*/ 4864776 w 6569477"/>
              <a:gd name="connsiteY1164" fmla="*/ 823459 h 6858000"/>
              <a:gd name="connsiteX1165" fmla="*/ 4814160 w 6569477"/>
              <a:gd name="connsiteY1165" fmla="*/ 772843 h 6858000"/>
              <a:gd name="connsiteX1166" fmla="*/ 4771982 w 6569477"/>
              <a:gd name="connsiteY1166" fmla="*/ 705360 h 6858000"/>
              <a:gd name="connsiteX1167" fmla="*/ 4780419 w 6569477"/>
              <a:gd name="connsiteY1167" fmla="*/ 713795 h 6858000"/>
              <a:gd name="connsiteX1168" fmla="*/ 4788853 w 6569477"/>
              <a:gd name="connsiteY1168" fmla="*/ 713795 h 6858000"/>
              <a:gd name="connsiteX1169" fmla="*/ 4797292 w 6569477"/>
              <a:gd name="connsiteY1169" fmla="*/ 713795 h 6858000"/>
              <a:gd name="connsiteX1170" fmla="*/ 4788854 w 6569477"/>
              <a:gd name="connsiteY1170" fmla="*/ 696923 h 6858000"/>
              <a:gd name="connsiteX1171" fmla="*/ 4797290 w 6569477"/>
              <a:gd name="connsiteY1171" fmla="*/ 696923 h 6858000"/>
              <a:gd name="connsiteX1172" fmla="*/ 4805728 w 6569477"/>
              <a:gd name="connsiteY1172" fmla="*/ 705359 h 6858000"/>
              <a:gd name="connsiteX1173" fmla="*/ 4805726 w 6569477"/>
              <a:gd name="connsiteY1173" fmla="*/ 713795 h 6858000"/>
              <a:gd name="connsiteX1174" fmla="*/ 4814160 w 6569477"/>
              <a:gd name="connsiteY1174" fmla="*/ 722229 h 6858000"/>
              <a:gd name="connsiteX1175" fmla="*/ 4822596 w 6569477"/>
              <a:gd name="connsiteY1175" fmla="*/ 730666 h 6858000"/>
              <a:gd name="connsiteX1176" fmla="*/ 4991311 w 6569477"/>
              <a:gd name="connsiteY1176" fmla="*/ 1000607 h 6858000"/>
              <a:gd name="connsiteX1177" fmla="*/ 4991312 w 6569477"/>
              <a:gd name="connsiteY1177" fmla="*/ 1009043 h 6858000"/>
              <a:gd name="connsiteX1178" fmla="*/ 4999746 w 6569477"/>
              <a:gd name="connsiteY1178" fmla="*/ 1017476 h 6858000"/>
              <a:gd name="connsiteX1179" fmla="*/ 5033490 w 6569477"/>
              <a:gd name="connsiteY1179" fmla="*/ 1068093 h 6858000"/>
              <a:gd name="connsiteX1180" fmla="*/ 5041925 w 6569477"/>
              <a:gd name="connsiteY1180" fmla="*/ 1093401 h 6858000"/>
              <a:gd name="connsiteX1181" fmla="*/ 5050362 w 6569477"/>
              <a:gd name="connsiteY1181" fmla="*/ 1101835 h 6858000"/>
              <a:gd name="connsiteX1182" fmla="*/ 5092540 w 6569477"/>
              <a:gd name="connsiteY1182" fmla="*/ 1160885 h 6858000"/>
              <a:gd name="connsiteX1183" fmla="*/ 5100975 w 6569477"/>
              <a:gd name="connsiteY1183" fmla="*/ 1169321 h 6858000"/>
              <a:gd name="connsiteX1184" fmla="*/ 5100976 w 6569477"/>
              <a:gd name="connsiteY1184" fmla="*/ 1194627 h 6858000"/>
              <a:gd name="connsiteX1185" fmla="*/ 5143155 w 6569477"/>
              <a:gd name="connsiteY1185" fmla="*/ 1253676 h 6858000"/>
              <a:gd name="connsiteX1186" fmla="*/ 5151590 w 6569477"/>
              <a:gd name="connsiteY1186" fmla="*/ 1262112 h 6858000"/>
              <a:gd name="connsiteX1187" fmla="*/ 5151590 w 6569477"/>
              <a:gd name="connsiteY1187" fmla="*/ 1270548 h 6858000"/>
              <a:gd name="connsiteX1188" fmla="*/ 5261254 w 6569477"/>
              <a:gd name="connsiteY1188" fmla="*/ 1506748 h 6858000"/>
              <a:gd name="connsiteX1189" fmla="*/ 5278126 w 6569477"/>
              <a:gd name="connsiteY1189" fmla="*/ 1532055 h 6858000"/>
              <a:gd name="connsiteX1190" fmla="*/ 5278128 w 6569477"/>
              <a:gd name="connsiteY1190" fmla="*/ 1557362 h 6858000"/>
              <a:gd name="connsiteX1191" fmla="*/ 5294998 w 6569477"/>
              <a:gd name="connsiteY1191" fmla="*/ 1557362 h 6858000"/>
              <a:gd name="connsiteX1192" fmla="*/ 5303433 w 6569477"/>
              <a:gd name="connsiteY1192" fmla="*/ 1574233 h 6858000"/>
              <a:gd name="connsiteX1193" fmla="*/ 5345614 w 6569477"/>
              <a:gd name="connsiteY1193" fmla="*/ 1692332 h 6858000"/>
              <a:gd name="connsiteX1194" fmla="*/ 5345612 w 6569477"/>
              <a:gd name="connsiteY1194" fmla="*/ 1700767 h 6858000"/>
              <a:gd name="connsiteX1195" fmla="*/ 5345612 w 6569477"/>
              <a:gd name="connsiteY1195" fmla="*/ 1717637 h 6858000"/>
              <a:gd name="connsiteX1196" fmla="*/ 5354048 w 6569477"/>
              <a:gd name="connsiteY1196" fmla="*/ 1717639 h 6858000"/>
              <a:gd name="connsiteX1197" fmla="*/ 5413098 w 6569477"/>
              <a:gd name="connsiteY1197" fmla="*/ 1844173 h 6858000"/>
              <a:gd name="connsiteX1198" fmla="*/ 5480584 w 6569477"/>
              <a:gd name="connsiteY1198" fmla="*/ 2012887 h 6858000"/>
              <a:gd name="connsiteX1199" fmla="*/ 5514328 w 6569477"/>
              <a:gd name="connsiteY1199" fmla="*/ 2105680 h 6858000"/>
              <a:gd name="connsiteX1200" fmla="*/ 5514328 w 6569477"/>
              <a:gd name="connsiteY1200" fmla="*/ 2114117 h 6858000"/>
              <a:gd name="connsiteX1201" fmla="*/ 5514327 w 6569477"/>
              <a:gd name="connsiteY1201" fmla="*/ 2122551 h 6858000"/>
              <a:gd name="connsiteX1202" fmla="*/ 5514328 w 6569477"/>
              <a:gd name="connsiteY1202" fmla="*/ 2130987 h 6858000"/>
              <a:gd name="connsiteX1203" fmla="*/ 5522762 w 6569477"/>
              <a:gd name="connsiteY1203" fmla="*/ 2130987 h 6858000"/>
              <a:gd name="connsiteX1204" fmla="*/ 5539633 w 6569477"/>
              <a:gd name="connsiteY1204" fmla="*/ 2139424 h 6858000"/>
              <a:gd name="connsiteX1205" fmla="*/ 5556503 w 6569477"/>
              <a:gd name="connsiteY1205" fmla="*/ 2198472 h 6858000"/>
              <a:gd name="connsiteX1206" fmla="*/ 5573376 w 6569477"/>
              <a:gd name="connsiteY1206" fmla="*/ 2215344 h 6858000"/>
              <a:gd name="connsiteX1207" fmla="*/ 5531197 w 6569477"/>
              <a:gd name="connsiteY1207" fmla="*/ 2114117 h 6858000"/>
              <a:gd name="connsiteX1208" fmla="*/ 5531198 w 6569477"/>
              <a:gd name="connsiteY1208" fmla="*/ 2097245 h 6858000"/>
              <a:gd name="connsiteX1209" fmla="*/ 5522762 w 6569477"/>
              <a:gd name="connsiteY1209" fmla="*/ 2088808 h 6858000"/>
              <a:gd name="connsiteX1210" fmla="*/ 5480583 w 6569477"/>
              <a:gd name="connsiteY1210" fmla="*/ 1953837 h 6858000"/>
              <a:gd name="connsiteX1211" fmla="*/ 5362484 w 6569477"/>
              <a:gd name="connsiteY1211" fmla="*/ 1641717 h 6858000"/>
              <a:gd name="connsiteX1212" fmla="*/ 5235948 w 6569477"/>
              <a:gd name="connsiteY1212" fmla="*/ 1346470 h 6858000"/>
              <a:gd name="connsiteX1213" fmla="*/ 5210643 w 6569477"/>
              <a:gd name="connsiteY1213" fmla="*/ 1304291 h 6858000"/>
              <a:gd name="connsiteX1214" fmla="*/ 5109412 w 6569477"/>
              <a:gd name="connsiteY1214" fmla="*/ 1093400 h 6858000"/>
              <a:gd name="connsiteX1215" fmla="*/ 5067234 w 6569477"/>
              <a:gd name="connsiteY1215" fmla="*/ 1025914 h 6858000"/>
              <a:gd name="connsiteX1216" fmla="*/ 4974440 w 6569477"/>
              <a:gd name="connsiteY1216" fmla="*/ 882507 h 6858000"/>
              <a:gd name="connsiteX1217" fmla="*/ 4814162 w 6569477"/>
              <a:gd name="connsiteY1217" fmla="*/ 637873 h 6858000"/>
              <a:gd name="connsiteX1218" fmla="*/ 4771983 w 6569477"/>
              <a:gd name="connsiteY1218" fmla="*/ 595695 h 6858000"/>
              <a:gd name="connsiteX1219" fmla="*/ 4729804 w 6569477"/>
              <a:gd name="connsiteY1219" fmla="*/ 519774 h 6858000"/>
              <a:gd name="connsiteX1220" fmla="*/ 4712933 w 6569477"/>
              <a:gd name="connsiteY1220" fmla="*/ 511338 h 6858000"/>
              <a:gd name="connsiteX1221" fmla="*/ 4628576 w 6569477"/>
              <a:gd name="connsiteY1221" fmla="*/ 393238 h 6858000"/>
              <a:gd name="connsiteX1222" fmla="*/ 4594833 w 6569477"/>
              <a:gd name="connsiteY1222" fmla="*/ 376368 h 6858000"/>
              <a:gd name="connsiteX1223" fmla="*/ 4577960 w 6569477"/>
              <a:gd name="connsiteY1223" fmla="*/ 342623 h 6858000"/>
              <a:gd name="connsiteX1224" fmla="*/ 4324890 w 6569477"/>
              <a:gd name="connsiteY1224" fmla="*/ 72683 h 6858000"/>
              <a:gd name="connsiteX1225" fmla="*/ 4273221 w 6569477"/>
              <a:gd name="connsiteY1225" fmla="*/ 16797 h 6858000"/>
              <a:gd name="connsiteX1226" fmla="*/ 4257562 w 6569477"/>
              <a:gd name="connsiteY1226" fmla="*/ 0 h 6858000"/>
              <a:gd name="connsiteX1227" fmla="*/ 4303981 w 6569477"/>
              <a:gd name="connsiteY1227" fmla="*/ 0 h 6858000"/>
              <a:gd name="connsiteX1228" fmla="*/ 4319485 w 6569477"/>
              <a:gd name="connsiteY1228" fmla="*/ 14161 h 6858000"/>
              <a:gd name="connsiteX1229" fmla="*/ 4341761 w 6569477"/>
              <a:gd name="connsiteY1229" fmla="*/ 38940 h 6858000"/>
              <a:gd name="connsiteX1230" fmla="*/ 4333323 w 6569477"/>
              <a:gd name="connsiteY1230" fmla="*/ 38940 h 6858000"/>
              <a:gd name="connsiteX1231" fmla="*/ 4341761 w 6569477"/>
              <a:gd name="connsiteY1231" fmla="*/ 47377 h 6858000"/>
              <a:gd name="connsiteX1232" fmla="*/ 4316454 w 6569477"/>
              <a:gd name="connsiteY1232" fmla="*/ 38940 h 6858000"/>
              <a:gd name="connsiteX1233" fmla="*/ 4358630 w 6569477"/>
              <a:gd name="connsiteY1233" fmla="*/ 64247 h 6858000"/>
              <a:gd name="connsiteX1234" fmla="*/ 4367067 w 6569477"/>
              <a:gd name="connsiteY1234" fmla="*/ 81121 h 6858000"/>
              <a:gd name="connsiteX1235" fmla="*/ 4375504 w 6569477"/>
              <a:gd name="connsiteY1235" fmla="*/ 89556 h 6858000"/>
              <a:gd name="connsiteX1236" fmla="*/ 4383940 w 6569477"/>
              <a:gd name="connsiteY1236" fmla="*/ 81120 h 6858000"/>
              <a:gd name="connsiteX1237" fmla="*/ 4434553 w 6569477"/>
              <a:gd name="connsiteY1237" fmla="*/ 131733 h 6858000"/>
              <a:gd name="connsiteX1238" fmla="*/ 4442990 w 6569477"/>
              <a:gd name="connsiteY1238" fmla="*/ 140168 h 6858000"/>
              <a:gd name="connsiteX1239" fmla="*/ 4451426 w 6569477"/>
              <a:gd name="connsiteY1239" fmla="*/ 140168 h 6858000"/>
              <a:gd name="connsiteX1240" fmla="*/ 4611704 w 6569477"/>
              <a:gd name="connsiteY1240" fmla="*/ 300447 h 6858000"/>
              <a:gd name="connsiteX1241" fmla="*/ 4620140 w 6569477"/>
              <a:gd name="connsiteY1241" fmla="*/ 325755 h 6858000"/>
              <a:gd name="connsiteX1242" fmla="*/ 4637011 w 6569477"/>
              <a:gd name="connsiteY1242" fmla="*/ 334188 h 6858000"/>
              <a:gd name="connsiteX1243" fmla="*/ 4755110 w 6569477"/>
              <a:gd name="connsiteY1243" fmla="*/ 477595 h 6858000"/>
              <a:gd name="connsiteX1244" fmla="*/ 4873211 w 6569477"/>
              <a:gd name="connsiteY1244" fmla="*/ 629438 h 6858000"/>
              <a:gd name="connsiteX1245" fmla="*/ 4881646 w 6569477"/>
              <a:gd name="connsiteY1245" fmla="*/ 654745 h 6858000"/>
              <a:gd name="connsiteX1246" fmla="*/ 4890082 w 6569477"/>
              <a:gd name="connsiteY1246" fmla="*/ 646309 h 6858000"/>
              <a:gd name="connsiteX1247" fmla="*/ 4949133 w 6569477"/>
              <a:gd name="connsiteY1247" fmla="*/ 739102 h 6858000"/>
              <a:gd name="connsiteX1248" fmla="*/ 4991312 w 6569477"/>
              <a:gd name="connsiteY1248" fmla="*/ 798150 h 6858000"/>
              <a:gd name="connsiteX1249" fmla="*/ 5058797 w 6569477"/>
              <a:gd name="connsiteY1249" fmla="*/ 899380 h 6858000"/>
              <a:gd name="connsiteX1250" fmla="*/ 5143155 w 6569477"/>
              <a:gd name="connsiteY1250" fmla="*/ 1034350 h 6858000"/>
              <a:gd name="connsiteX1251" fmla="*/ 5143154 w 6569477"/>
              <a:gd name="connsiteY1251" fmla="*/ 1051222 h 6858000"/>
              <a:gd name="connsiteX1252" fmla="*/ 5227512 w 6569477"/>
              <a:gd name="connsiteY1252" fmla="*/ 1203064 h 6858000"/>
              <a:gd name="connsiteX1253" fmla="*/ 5244383 w 6569477"/>
              <a:gd name="connsiteY1253" fmla="*/ 1219935 h 6858000"/>
              <a:gd name="connsiteX1254" fmla="*/ 5278126 w 6569477"/>
              <a:gd name="connsiteY1254" fmla="*/ 1295855 h 6858000"/>
              <a:gd name="connsiteX1255" fmla="*/ 5311869 w 6569477"/>
              <a:gd name="connsiteY1255" fmla="*/ 1338033 h 6858000"/>
              <a:gd name="connsiteX1256" fmla="*/ 5379354 w 6569477"/>
              <a:gd name="connsiteY1256" fmla="*/ 1523620 h 6858000"/>
              <a:gd name="connsiteX1257" fmla="*/ 5480584 w 6569477"/>
              <a:gd name="connsiteY1257" fmla="*/ 1768253 h 6858000"/>
              <a:gd name="connsiteX1258" fmla="*/ 5514328 w 6569477"/>
              <a:gd name="connsiteY1258" fmla="*/ 1835738 h 6858000"/>
              <a:gd name="connsiteX1259" fmla="*/ 5505890 w 6569477"/>
              <a:gd name="connsiteY1259" fmla="*/ 1827301 h 6858000"/>
              <a:gd name="connsiteX1260" fmla="*/ 5539634 w 6569477"/>
              <a:gd name="connsiteY1260" fmla="*/ 1920094 h 6858000"/>
              <a:gd name="connsiteX1261" fmla="*/ 5539634 w 6569477"/>
              <a:gd name="connsiteY1261" fmla="*/ 1945401 h 6858000"/>
              <a:gd name="connsiteX1262" fmla="*/ 5623989 w 6569477"/>
              <a:gd name="connsiteY1262" fmla="*/ 2215343 h 6858000"/>
              <a:gd name="connsiteX1263" fmla="*/ 5615554 w 6569477"/>
              <a:gd name="connsiteY1263" fmla="*/ 2215342 h 6858000"/>
              <a:gd name="connsiteX1264" fmla="*/ 5615555 w 6569477"/>
              <a:gd name="connsiteY1264" fmla="*/ 2223779 h 6858000"/>
              <a:gd name="connsiteX1265" fmla="*/ 5623988 w 6569477"/>
              <a:gd name="connsiteY1265" fmla="*/ 2232216 h 6858000"/>
              <a:gd name="connsiteX1266" fmla="*/ 5649298 w 6569477"/>
              <a:gd name="connsiteY1266" fmla="*/ 2325008 h 6858000"/>
              <a:gd name="connsiteX1267" fmla="*/ 5649298 w 6569477"/>
              <a:gd name="connsiteY1267" fmla="*/ 2333444 h 6858000"/>
              <a:gd name="connsiteX1268" fmla="*/ 5649298 w 6569477"/>
              <a:gd name="connsiteY1268" fmla="*/ 2341878 h 6858000"/>
              <a:gd name="connsiteX1269" fmla="*/ 5657733 w 6569477"/>
              <a:gd name="connsiteY1269" fmla="*/ 2341879 h 6858000"/>
              <a:gd name="connsiteX1270" fmla="*/ 5657733 w 6569477"/>
              <a:gd name="connsiteY1270" fmla="*/ 2333443 h 6858000"/>
              <a:gd name="connsiteX1271" fmla="*/ 5666169 w 6569477"/>
              <a:gd name="connsiteY1271" fmla="*/ 2367185 h 6858000"/>
              <a:gd name="connsiteX1272" fmla="*/ 5683040 w 6569477"/>
              <a:gd name="connsiteY1272" fmla="*/ 2367183 h 6858000"/>
              <a:gd name="connsiteX1273" fmla="*/ 5674605 w 6569477"/>
              <a:gd name="connsiteY1273" fmla="*/ 2341878 h 6858000"/>
              <a:gd name="connsiteX1274" fmla="*/ 5683040 w 6569477"/>
              <a:gd name="connsiteY1274" fmla="*/ 2341879 h 6858000"/>
              <a:gd name="connsiteX1275" fmla="*/ 5649298 w 6569477"/>
              <a:gd name="connsiteY1275" fmla="*/ 2274394 h 6858000"/>
              <a:gd name="connsiteX1276" fmla="*/ 5649298 w 6569477"/>
              <a:gd name="connsiteY1276" fmla="*/ 2257524 h 6858000"/>
              <a:gd name="connsiteX1277" fmla="*/ 5649298 w 6569477"/>
              <a:gd name="connsiteY1277" fmla="*/ 2249087 h 6858000"/>
              <a:gd name="connsiteX1278" fmla="*/ 5649297 w 6569477"/>
              <a:gd name="connsiteY1278" fmla="*/ 2240649 h 6858000"/>
              <a:gd name="connsiteX1279" fmla="*/ 5640860 w 6569477"/>
              <a:gd name="connsiteY1279" fmla="*/ 2240651 h 6858000"/>
              <a:gd name="connsiteX1280" fmla="*/ 5640862 w 6569477"/>
              <a:gd name="connsiteY1280" fmla="*/ 2223779 h 6858000"/>
              <a:gd name="connsiteX1281" fmla="*/ 5657734 w 6569477"/>
              <a:gd name="connsiteY1281" fmla="*/ 2232217 h 6858000"/>
              <a:gd name="connsiteX1282" fmla="*/ 5649298 w 6569477"/>
              <a:gd name="connsiteY1282" fmla="*/ 2206908 h 6858000"/>
              <a:gd name="connsiteX1283" fmla="*/ 5649298 w 6569477"/>
              <a:gd name="connsiteY1283" fmla="*/ 2198470 h 6858000"/>
              <a:gd name="connsiteX1284" fmla="*/ 5649297 w 6569477"/>
              <a:gd name="connsiteY1284" fmla="*/ 2190035 h 6858000"/>
              <a:gd name="connsiteX1285" fmla="*/ 5649298 w 6569477"/>
              <a:gd name="connsiteY1285" fmla="*/ 2181601 h 6858000"/>
              <a:gd name="connsiteX1286" fmla="*/ 5640859 w 6569477"/>
              <a:gd name="connsiteY1286" fmla="*/ 2147859 h 6858000"/>
              <a:gd name="connsiteX1287" fmla="*/ 5632426 w 6569477"/>
              <a:gd name="connsiteY1287" fmla="*/ 2139423 h 6858000"/>
              <a:gd name="connsiteX1288" fmla="*/ 5607121 w 6569477"/>
              <a:gd name="connsiteY1288" fmla="*/ 2055067 h 6858000"/>
              <a:gd name="connsiteX1289" fmla="*/ 5607118 w 6569477"/>
              <a:gd name="connsiteY1289" fmla="*/ 2038194 h 6858000"/>
              <a:gd name="connsiteX1290" fmla="*/ 5598684 w 6569477"/>
              <a:gd name="connsiteY1290" fmla="*/ 2038192 h 6858000"/>
              <a:gd name="connsiteX1291" fmla="*/ 5573377 w 6569477"/>
              <a:gd name="connsiteY1291" fmla="*/ 1962273 h 6858000"/>
              <a:gd name="connsiteX1292" fmla="*/ 5564941 w 6569477"/>
              <a:gd name="connsiteY1292" fmla="*/ 1962273 h 6858000"/>
              <a:gd name="connsiteX1293" fmla="*/ 5564941 w 6569477"/>
              <a:gd name="connsiteY1293" fmla="*/ 1953837 h 6858000"/>
              <a:gd name="connsiteX1294" fmla="*/ 5573376 w 6569477"/>
              <a:gd name="connsiteY1294" fmla="*/ 1953838 h 6858000"/>
              <a:gd name="connsiteX1295" fmla="*/ 5573377 w 6569477"/>
              <a:gd name="connsiteY1295" fmla="*/ 1945401 h 6858000"/>
              <a:gd name="connsiteX1296" fmla="*/ 5564941 w 6569477"/>
              <a:gd name="connsiteY1296" fmla="*/ 1936967 h 6858000"/>
              <a:gd name="connsiteX1297" fmla="*/ 5489019 w 6569477"/>
              <a:gd name="connsiteY1297" fmla="*/ 1700769 h 6858000"/>
              <a:gd name="connsiteX1298" fmla="*/ 5472148 w 6569477"/>
              <a:gd name="connsiteY1298" fmla="*/ 1633282 h 6858000"/>
              <a:gd name="connsiteX1299" fmla="*/ 5446841 w 6569477"/>
              <a:gd name="connsiteY1299" fmla="*/ 1591103 h 6858000"/>
              <a:gd name="connsiteX1300" fmla="*/ 5413098 w 6569477"/>
              <a:gd name="connsiteY1300" fmla="*/ 1523619 h 6858000"/>
              <a:gd name="connsiteX1301" fmla="*/ 5176900 w 6569477"/>
              <a:gd name="connsiteY1301" fmla="*/ 1034350 h 6858000"/>
              <a:gd name="connsiteX1302" fmla="*/ 5185333 w 6569477"/>
              <a:gd name="connsiteY1302" fmla="*/ 1017477 h 6858000"/>
              <a:gd name="connsiteX1303" fmla="*/ 5185335 w 6569477"/>
              <a:gd name="connsiteY1303" fmla="*/ 1025912 h 6858000"/>
              <a:gd name="connsiteX1304" fmla="*/ 5193769 w 6569477"/>
              <a:gd name="connsiteY1304" fmla="*/ 1025914 h 6858000"/>
              <a:gd name="connsiteX1305" fmla="*/ 5185332 w 6569477"/>
              <a:gd name="connsiteY1305" fmla="*/ 1009044 h 6858000"/>
              <a:gd name="connsiteX1306" fmla="*/ 5185332 w 6569477"/>
              <a:gd name="connsiteY1306" fmla="*/ 983737 h 6858000"/>
              <a:gd name="connsiteX1307" fmla="*/ 5151590 w 6569477"/>
              <a:gd name="connsiteY1307" fmla="*/ 958427 h 6858000"/>
              <a:gd name="connsiteX1308" fmla="*/ 5151589 w 6569477"/>
              <a:gd name="connsiteY1308" fmla="*/ 949995 h 6858000"/>
              <a:gd name="connsiteX1309" fmla="*/ 5143155 w 6569477"/>
              <a:gd name="connsiteY1309" fmla="*/ 941557 h 6858000"/>
              <a:gd name="connsiteX1310" fmla="*/ 5143155 w 6569477"/>
              <a:gd name="connsiteY1310" fmla="*/ 933122 h 6858000"/>
              <a:gd name="connsiteX1311" fmla="*/ 5134718 w 6569477"/>
              <a:gd name="connsiteY1311" fmla="*/ 933123 h 6858000"/>
              <a:gd name="connsiteX1312" fmla="*/ 5126283 w 6569477"/>
              <a:gd name="connsiteY1312" fmla="*/ 916250 h 6858000"/>
              <a:gd name="connsiteX1313" fmla="*/ 5109414 w 6569477"/>
              <a:gd name="connsiteY1313" fmla="*/ 874074 h 6858000"/>
              <a:gd name="connsiteX1314" fmla="*/ 5117847 w 6569477"/>
              <a:gd name="connsiteY1314" fmla="*/ 874073 h 6858000"/>
              <a:gd name="connsiteX1315" fmla="*/ 5126285 w 6569477"/>
              <a:gd name="connsiteY1315" fmla="*/ 882507 h 6858000"/>
              <a:gd name="connsiteX1316" fmla="*/ 5117848 w 6569477"/>
              <a:gd name="connsiteY1316" fmla="*/ 865636 h 6858000"/>
              <a:gd name="connsiteX1317" fmla="*/ 5109412 w 6569477"/>
              <a:gd name="connsiteY1317" fmla="*/ 857200 h 6858000"/>
              <a:gd name="connsiteX1318" fmla="*/ 5084104 w 6569477"/>
              <a:gd name="connsiteY1318" fmla="*/ 823460 h 6858000"/>
              <a:gd name="connsiteX1319" fmla="*/ 5084105 w 6569477"/>
              <a:gd name="connsiteY1319" fmla="*/ 815023 h 6858000"/>
              <a:gd name="connsiteX1320" fmla="*/ 5075670 w 6569477"/>
              <a:gd name="connsiteY1320" fmla="*/ 798150 h 6858000"/>
              <a:gd name="connsiteX1321" fmla="*/ 5067233 w 6569477"/>
              <a:gd name="connsiteY1321" fmla="*/ 798150 h 6858000"/>
              <a:gd name="connsiteX1322" fmla="*/ 5067232 w 6569477"/>
              <a:gd name="connsiteY1322" fmla="*/ 806587 h 6858000"/>
              <a:gd name="connsiteX1323" fmla="*/ 5058798 w 6569477"/>
              <a:gd name="connsiteY1323" fmla="*/ 781279 h 6858000"/>
              <a:gd name="connsiteX1324" fmla="*/ 5041925 w 6569477"/>
              <a:gd name="connsiteY1324" fmla="*/ 781279 h 6858000"/>
              <a:gd name="connsiteX1325" fmla="*/ 5041926 w 6569477"/>
              <a:gd name="connsiteY1325" fmla="*/ 764409 h 6858000"/>
              <a:gd name="connsiteX1326" fmla="*/ 5033489 w 6569477"/>
              <a:gd name="connsiteY1326" fmla="*/ 755973 h 6858000"/>
              <a:gd name="connsiteX1327" fmla="*/ 5033489 w 6569477"/>
              <a:gd name="connsiteY1327" fmla="*/ 747536 h 6858000"/>
              <a:gd name="connsiteX1328" fmla="*/ 5025055 w 6569477"/>
              <a:gd name="connsiteY1328" fmla="*/ 747536 h 6858000"/>
              <a:gd name="connsiteX1329" fmla="*/ 5025055 w 6569477"/>
              <a:gd name="connsiteY1329" fmla="*/ 755973 h 6858000"/>
              <a:gd name="connsiteX1330" fmla="*/ 4957570 w 6569477"/>
              <a:gd name="connsiteY1330" fmla="*/ 663182 h 6858000"/>
              <a:gd name="connsiteX1331" fmla="*/ 4949133 w 6569477"/>
              <a:gd name="connsiteY1331" fmla="*/ 646309 h 6858000"/>
              <a:gd name="connsiteX1332" fmla="*/ 4932264 w 6569477"/>
              <a:gd name="connsiteY1332" fmla="*/ 637873 h 6858000"/>
              <a:gd name="connsiteX1333" fmla="*/ 4932262 w 6569477"/>
              <a:gd name="connsiteY1333" fmla="*/ 644497 h 6858000"/>
              <a:gd name="connsiteX1334" fmla="*/ 4910645 w 6569477"/>
              <a:gd name="connsiteY1334" fmla="*/ 618234 h 6858000"/>
              <a:gd name="connsiteX1335" fmla="*/ 4839468 w 6569477"/>
              <a:gd name="connsiteY1335" fmla="*/ 519774 h 6858000"/>
              <a:gd name="connsiteX1336" fmla="*/ 4797289 w 6569477"/>
              <a:gd name="connsiteY1336" fmla="*/ 494466 h 6858000"/>
              <a:gd name="connsiteX1337" fmla="*/ 4797289 w 6569477"/>
              <a:gd name="connsiteY1337" fmla="*/ 469162 h 6858000"/>
              <a:gd name="connsiteX1338" fmla="*/ 4755109 w 6569477"/>
              <a:gd name="connsiteY1338" fmla="*/ 418545 h 6858000"/>
              <a:gd name="connsiteX1339" fmla="*/ 4721368 w 6569477"/>
              <a:gd name="connsiteY1339" fmla="*/ 401675 h 6858000"/>
              <a:gd name="connsiteX1340" fmla="*/ 4696060 w 6569477"/>
              <a:gd name="connsiteY1340" fmla="*/ 359495 h 6858000"/>
              <a:gd name="connsiteX1341" fmla="*/ 4704496 w 6569477"/>
              <a:gd name="connsiteY1341" fmla="*/ 359495 h 6858000"/>
              <a:gd name="connsiteX1342" fmla="*/ 4721369 w 6569477"/>
              <a:gd name="connsiteY1342" fmla="*/ 367932 h 6858000"/>
              <a:gd name="connsiteX1343" fmla="*/ 4712933 w 6569477"/>
              <a:gd name="connsiteY1343" fmla="*/ 351061 h 6858000"/>
              <a:gd name="connsiteX1344" fmla="*/ 4704497 w 6569477"/>
              <a:gd name="connsiteY1344" fmla="*/ 342625 h 6858000"/>
              <a:gd name="connsiteX1345" fmla="*/ 4729804 w 6569477"/>
              <a:gd name="connsiteY1345" fmla="*/ 359495 h 6858000"/>
              <a:gd name="connsiteX1346" fmla="*/ 4696060 w 6569477"/>
              <a:gd name="connsiteY1346" fmla="*/ 325754 h 6858000"/>
              <a:gd name="connsiteX1347" fmla="*/ 4687626 w 6569477"/>
              <a:gd name="connsiteY1347" fmla="*/ 317318 h 6858000"/>
              <a:gd name="connsiteX1348" fmla="*/ 4662317 w 6569477"/>
              <a:gd name="connsiteY1348" fmla="*/ 300447 h 6858000"/>
              <a:gd name="connsiteX1349" fmla="*/ 4670754 w 6569477"/>
              <a:gd name="connsiteY1349" fmla="*/ 317320 h 6858000"/>
              <a:gd name="connsiteX1350" fmla="*/ 4670753 w 6569477"/>
              <a:gd name="connsiteY1350" fmla="*/ 325755 h 6858000"/>
              <a:gd name="connsiteX1351" fmla="*/ 4645447 w 6569477"/>
              <a:gd name="connsiteY1351" fmla="*/ 300448 h 6858000"/>
              <a:gd name="connsiteX1352" fmla="*/ 4653882 w 6569477"/>
              <a:gd name="connsiteY1352" fmla="*/ 334188 h 6858000"/>
              <a:gd name="connsiteX1353" fmla="*/ 4620140 w 6569477"/>
              <a:gd name="connsiteY1353" fmla="*/ 275141 h 6858000"/>
              <a:gd name="connsiteX1354" fmla="*/ 4628578 w 6569477"/>
              <a:gd name="connsiteY1354" fmla="*/ 283575 h 6858000"/>
              <a:gd name="connsiteX1355" fmla="*/ 4645446 w 6569477"/>
              <a:gd name="connsiteY1355" fmla="*/ 283575 h 6858000"/>
              <a:gd name="connsiteX1356" fmla="*/ 4628576 w 6569477"/>
              <a:gd name="connsiteY1356" fmla="*/ 266706 h 6858000"/>
              <a:gd name="connsiteX1357" fmla="*/ 4628576 w 6569477"/>
              <a:gd name="connsiteY1357" fmla="*/ 258268 h 6858000"/>
              <a:gd name="connsiteX1358" fmla="*/ 4628578 w 6569477"/>
              <a:gd name="connsiteY1358" fmla="*/ 249831 h 6858000"/>
              <a:gd name="connsiteX1359" fmla="*/ 4637010 w 6569477"/>
              <a:gd name="connsiteY1359" fmla="*/ 249831 h 6858000"/>
              <a:gd name="connsiteX1360" fmla="*/ 4620140 w 6569477"/>
              <a:gd name="connsiteY1360" fmla="*/ 241397 h 6858000"/>
              <a:gd name="connsiteX1361" fmla="*/ 4611704 w 6569477"/>
              <a:gd name="connsiteY1361" fmla="*/ 232961 h 6858000"/>
              <a:gd name="connsiteX1362" fmla="*/ 4594835 w 6569477"/>
              <a:gd name="connsiteY1362" fmla="*/ 199218 h 6858000"/>
              <a:gd name="connsiteX1363" fmla="*/ 4603267 w 6569477"/>
              <a:gd name="connsiteY1363" fmla="*/ 207654 h 6858000"/>
              <a:gd name="connsiteX1364" fmla="*/ 4620140 w 6569477"/>
              <a:gd name="connsiteY1364" fmla="*/ 216090 h 6858000"/>
              <a:gd name="connsiteX1365" fmla="*/ 4603267 w 6569477"/>
              <a:gd name="connsiteY1365" fmla="*/ 190783 h 6858000"/>
              <a:gd name="connsiteX1366" fmla="*/ 4594832 w 6569477"/>
              <a:gd name="connsiteY1366" fmla="*/ 182347 h 6858000"/>
              <a:gd name="connsiteX1367" fmla="*/ 4586397 w 6569477"/>
              <a:gd name="connsiteY1367" fmla="*/ 173911 h 6858000"/>
              <a:gd name="connsiteX1368" fmla="*/ 4569526 w 6569477"/>
              <a:gd name="connsiteY1368" fmla="*/ 173913 h 6858000"/>
              <a:gd name="connsiteX1369" fmla="*/ 4577960 w 6569477"/>
              <a:gd name="connsiteY1369" fmla="*/ 190784 h 6858000"/>
              <a:gd name="connsiteX1370" fmla="*/ 4586396 w 6569477"/>
              <a:gd name="connsiteY1370" fmla="*/ 190783 h 6858000"/>
              <a:gd name="connsiteX1371" fmla="*/ 4594835 w 6569477"/>
              <a:gd name="connsiteY1371" fmla="*/ 199218 h 6858000"/>
              <a:gd name="connsiteX1372" fmla="*/ 4603267 w 6569477"/>
              <a:gd name="connsiteY1372" fmla="*/ 232961 h 6858000"/>
              <a:gd name="connsiteX1373" fmla="*/ 4594833 w 6569477"/>
              <a:gd name="connsiteY1373" fmla="*/ 224525 h 6858000"/>
              <a:gd name="connsiteX1374" fmla="*/ 4594835 w 6569477"/>
              <a:gd name="connsiteY1374" fmla="*/ 232961 h 6858000"/>
              <a:gd name="connsiteX1375" fmla="*/ 4594833 w 6569477"/>
              <a:gd name="connsiteY1375" fmla="*/ 241395 h 6858000"/>
              <a:gd name="connsiteX1376" fmla="*/ 4603266 w 6569477"/>
              <a:gd name="connsiteY1376" fmla="*/ 241396 h 6858000"/>
              <a:gd name="connsiteX1377" fmla="*/ 4611704 w 6569477"/>
              <a:gd name="connsiteY1377" fmla="*/ 249833 h 6858000"/>
              <a:gd name="connsiteX1378" fmla="*/ 4603267 w 6569477"/>
              <a:gd name="connsiteY1378" fmla="*/ 249831 h 6858000"/>
              <a:gd name="connsiteX1379" fmla="*/ 4611704 w 6569477"/>
              <a:gd name="connsiteY1379" fmla="*/ 258268 h 6858000"/>
              <a:gd name="connsiteX1380" fmla="*/ 4611703 w 6569477"/>
              <a:gd name="connsiteY1380" fmla="*/ 266704 h 6858000"/>
              <a:gd name="connsiteX1381" fmla="*/ 4552654 w 6569477"/>
              <a:gd name="connsiteY1381" fmla="*/ 207654 h 6858000"/>
              <a:gd name="connsiteX1382" fmla="*/ 4561090 w 6569477"/>
              <a:gd name="connsiteY1382" fmla="*/ 207654 h 6858000"/>
              <a:gd name="connsiteX1383" fmla="*/ 4569525 w 6569477"/>
              <a:gd name="connsiteY1383" fmla="*/ 207654 h 6858000"/>
              <a:gd name="connsiteX1384" fmla="*/ 4561090 w 6569477"/>
              <a:gd name="connsiteY1384" fmla="*/ 199218 h 6858000"/>
              <a:gd name="connsiteX1385" fmla="*/ 4552654 w 6569477"/>
              <a:gd name="connsiteY1385" fmla="*/ 199219 h 6858000"/>
              <a:gd name="connsiteX1386" fmla="*/ 4544217 w 6569477"/>
              <a:gd name="connsiteY1386" fmla="*/ 190783 h 6858000"/>
              <a:gd name="connsiteX1387" fmla="*/ 4527347 w 6569477"/>
              <a:gd name="connsiteY1387" fmla="*/ 157040 h 6858000"/>
              <a:gd name="connsiteX1388" fmla="*/ 4527346 w 6569477"/>
              <a:gd name="connsiteY1388" fmla="*/ 148604 h 6858000"/>
              <a:gd name="connsiteX1389" fmla="*/ 4518910 w 6569477"/>
              <a:gd name="connsiteY1389" fmla="*/ 140168 h 6858000"/>
              <a:gd name="connsiteX1390" fmla="*/ 4510474 w 6569477"/>
              <a:gd name="connsiteY1390" fmla="*/ 140168 h 6858000"/>
              <a:gd name="connsiteX1391" fmla="*/ 4510474 w 6569477"/>
              <a:gd name="connsiteY1391" fmla="*/ 148604 h 6858000"/>
              <a:gd name="connsiteX1392" fmla="*/ 4476732 w 6569477"/>
              <a:gd name="connsiteY1392" fmla="*/ 106427 h 6858000"/>
              <a:gd name="connsiteX1393" fmla="*/ 4468297 w 6569477"/>
              <a:gd name="connsiteY1393" fmla="*/ 97990 h 6858000"/>
              <a:gd name="connsiteX1394" fmla="*/ 4459861 w 6569477"/>
              <a:gd name="connsiteY1394" fmla="*/ 97990 h 6858000"/>
              <a:gd name="connsiteX1395" fmla="*/ 4459861 w 6569477"/>
              <a:gd name="connsiteY1395" fmla="*/ 106428 h 6858000"/>
              <a:gd name="connsiteX1396" fmla="*/ 4426117 w 6569477"/>
              <a:gd name="connsiteY1396" fmla="*/ 89554 h 6858000"/>
              <a:gd name="connsiteX1397" fmla="*/ 4388156 w 6569477"/>
              <a:gd name="connsiteY1397" fmla="*/ 29450 h 6858000"/>
              <a:gd name="connsiteX1398" fmla="*/ 4360109 w 6569477"/>
              <a:gd name="connsiteY1398" fmla="*/ 0 h 6858000"/>
              <a:gd name="connsiteX1399" fmla="*/ 4638592 w 6569477"/>
              <a:gd name="connsiteY1399" fmla="*/ 0 h 6858000"/>
              <a:gd name="connsiteX1400" fmla="*/ 4699158 w 6569477"/>
              <a:gd name="connsiteY1400" fmla="*/ 62995 h 6858000"/>
              <a:gd name="connsiteX1401" fmla="*/ 5404662 w 6569477"/>
              <a:gd name="connsiteY1401" fmla="*/ 1051221 h 6858000"/>
              <a:gd name="connsiteX1402" fmla="*/ 5938418 w 6569477"/>
              <a:gd name="connsiteY1402" fmla="*/ 2935851 h 6858000"/>
              <a:gd name="connsiteX1403" fmla="*/ 5947253 w 6569477"/>
              <a:gd name="connsiteY1403" fmla="*/ 3112842 h 6858000"/>
              <a:gd name="connsiteX1404" fmla="*/ 5951125 w 6569477"/>
              <a:gd name="connsiteY1404" fmla="*/ 3133338 h 6858000"/>
              <a:gd name="connsiteX1405" fmla="*/ 5950868 w 6569477"/>
              <a:gd name="connsiteY1405" fmla="*/ 3126941 h 6858000"/>
              <a:gd name="connsiteX1406" fmla="*/ 5953938 w 6569477"/>
              <a:gd name="connsiteY1406" fmla="*/ 3123616 h 6858000"/>
              <a:gd name="connsiteX1407" fmla="*/ 5954453 w 6569477"/>
              <a:gd name="connsiteY1407" fmla="*/ 3136408 h 6858000"/>
              <a:gd name="connsiteX1408" fmla="*/ 5957779 w 6569477"/>
              <a:gd name="connsiteY1408" fmla="*/ 3139480 h 6858000"/>
              <a:gd name="connsiteX1409" fmla="*/ 5954710 w 6569477"/>
              <a:gd name="connsiteY1409" fmla="*/ 3142804 h 6858000"/>
              <a:gd name="connsiteX1410" fmla="*/ 5960116 w 6569477"/>
              <a:gd name="connsiteY1410" fmla="*/ 3277128 h 6858000"/>
              <a:gd name="connsiteX1411" fmla="*/ 5972174 w 6569477"/>
              <a:gd name="connsiteY1411" fmla="*/ 3417593 h 6858000"/>
              <a:gd name="connsiteX1412" fmla="*/ 5962709 w 6569477"/>
              <a:gd name="connsiteY1412" fmla="*/ 3421173 h 6858000"/>
              <a:gd name="connsiteX1413" fmla="*/ 5968094 w 6569477"/>
              <a:gd name="connsiteY1413" fmla="*/ 3475415 h 6858000"/>
              <a:gd name="connsiteX1414" fmla="*/ 5964787 w 6569477"/>
              <a:gd name="connsiteY1414" fmla="*/ 3552426 h 6858000"/>
              <a:gd name="connsiteX1415" fmla="*/ 5951498 w 6569477"/>
              <a:gd name="connsiteY1415" fmla="*/ 3620225 h 6858000"/>
              <a:gd name="connsiteX1416" fmla="*/ 5941518 w 6569477"/>
              <a:gd name="connsiteY1416" fmla="*/ 3611013 h 6858000"/>
              <a:gd name="connsiteX1417" fmla="*/ 5933358 w 6569477"/>
              <a:gd name="connsiteY1417" fmla="*/ 3726657 h 6858000"/>
              <a:gd name="connsiteX1418" fmla="*/ 5932401 w 6569477"/>
              <a:gd name="connsiteY1418" fmla="*/ 3750159 h 6858000"/>
              <a:gd name="connsiteX1419" fmla="*/ 5936112 w 6569477"/>
              <a:gd name="connsiteY1419" fmla="*/ 3742197 h 6858000"/>
              <a:gd name="connsiteX1420" fmla="*/ 5931041 w 6569477"/>
              <a:gd name="connsiteY1420" fmla="*/ 3783572 h 6858000"/>
              <a:gd name="connsiteX1421" fmla="*/ 5930942 w 6569477"/>
              <a:gd name="connsiteY1421" fmla="*/ 3786013 h 6858000"/>
              <a:gd name="connsiteX1422" fmla="*/ 5930199 w 6569477"/>
              <a:gd name="connsiteY1422" fmla="*/ 3790443 h 6858000"/>
              <a:gd name="connsiteX1423" fmla="*/ 5909750 w 6569477"/>
              <a:gd name="connsiteY1423" fmla="*/ 3957308 h 6858000"/>
              <a:gd name="connsiteX1424" fmla="*/ 5877062 w 6569477"/>
              <a:gd name="connsiteY1424" fmla="*/ 4172416 h 6858000"/>
              <a:gd name="connsiteX1425" fmla="*/ 5868625 w 6569477"/>
              <a:gd name="connsiteY1425" fmla="*/ 4214595 h 6858000"/>
              <a:gd name="connsiteX1426" fmla="*/ 5609277 w 6569477"/>
              <a:gd name="connsiteY1426" fmla="*/ 5137233 h 6858000"/>
              <a:gd name="connsiteX1427" fmla="*/ 5491924 w 6569477"/>
              <a:gd name="connsiteY1427" fmla="*/ 5411666 h 6858000"/>
              <a:gd name="connsiteX1428" fmla="*/ 5491547 w 6569477"/>
              <a:gd name="connsiteY1428" fmla="*/ 5414872 h 6858000"/>
              <a:gd name="connsiteX1429" fmla="*/ 5487221 w 6569477"/>
              <a:gd name="connsiteY1429" fmla="*/ 5422780 h 6858000"/>
              <a:gd name="connsiteX1430" fmla="*/ 5489486 w 6569477"/>
              <a:gd name="connsiteY1430" fmla="*/ 5427576 h 6858000"/>
              <a:gd name="connsiteX1431" fmla="*/ 5484693 w 6569477"/>
              <a:gd name="connsiteY1431" fmla="*/ 5429840 h 6858000"/>
              <a:gd name="connsiteX1432" fmla="*/ 5431604 w 6569477"/>
              <a:gd name="connsiteY1432" fmla="*/ 5578103 h 6858000"/>
              <a:gd name="connsiteX1433" fmla="*/ 5383045 w 6569477"/>
              <a:gd name="connsiteY1433" fmla="*/ 5735954 h 6858000"/>
              <a:gd name="connsiteX1434" fmla="*/ 5371193 w 6569477"/>
              <a:gd name="connsiteY1434" fmla="*/ 5735689 h 6858000"/>
              <a:gd name="connsiteX1435" fmla="*/ 5353234 w 6569477"/>
              <a:gd name="connsiteY1435" fmla="*/ 5796964 h 6858000"/>
              <a:gd name="connsiteX1436" fmla="*/ 5315838 w 6569477"/>
              <a:gd name="connsiteY1436" fmla="*/ 5879154 h 6858000"/>
              <a:gd name="connsiteX1437" fmla="*/ 5271646 w 6569477"/>
              <a:gd name="connsiteY1437" fmla="*/ 5946958 h 6858000"/>
              <a:gd name="connsiteX1438" fmla="*/ 5264849 w 6569477"/>
              <a:gd name="connsiteY1438" fmla="*/ 5932571 h 6858000"/>
              <a:gd name="connsiteX1439" fmla="*/ 5205226 w 6569477"/>
              <a:gd name="connsiteY1439" fmla="*/ 6054591 h 6858000"/>
              <a:gd name="connsiteX1440" fmla="*/ 5133488 w 6569477"/>
              <a:gd name="connsiteY1440" fmla="*/ 6188200 h 6858000"/>
              <a:gd name="connsiteX1441" fmla="*/ 5117105 w 6569477"/>
              <a:gd name="connsiteY1441" fmla="*/ 6178342 h 6858000"/>
              <a:gd name="connsiteX1442" fmla="*/ 5104989 w 6569477"/>
              <a:gd name="connsiteY1442" fmla="*/ 6189932 h 6858000"/>
              <a:gd name="connsiteX1443" fmla="*/ 5105252 w 6569477"/>
              <a:gd name="connsiteY1443" fmla="*/ 6178076 h 6858000"/>
              <a:gd name="connsiteX1444" fmla="*/ 5107780 w 6569477"/>
              <a:gd name="connsiteY1444" fmla="*/ 6171017 h 6858000"/>
              <a:gd name="connsiteX1445" fmla="*/ 5110570 w 6569477"/>
              <a:gd name="connsiteY1445" fmla="*/ 6152101 h 6858000"/>
              <a:gd name="connsiteX1446" fmla="*/ 5117630 w 6569477"/>
              <a:gd name="connsiteY1446" fmla="*/ 6154631 h 6858000"/>
              <a:gd name="connsiteX1447" fmla="*/ 5124951 w 6569477"/>
              <a:gd name="connsiteY1447" fmla="*/ 6145306 h 6858000"/>
              <a:gd name="connsiteX1448" fmla="*/ 5124689 w 6569477"/>
              <a:gd name="connsiteY1448" fmla="*/ 6157162 h 6858000"/>
              <a:gd name="connsiteX1449" fmla="*/ 5122160 w 6569477"/>
              <a:gd name="connsiteY1449" fmla="*/ 6164222 h 6858000"/>
              <a:gd name="connsiteX1450" fmla="*/ 5161821 w 6569477"/>
              <a:gd name="connsiteY1450" fmla="*/ 6086827 h 6858000"/>
              <a:gd name="connsiteX1451" fmla="*/ 5223710 w 6569477"/>
              <a:gd name="connsiteY1451" fmla="*/ 5969604 h 6858000"/>
              <a:gd name="connsiteX1452" fmla="*/ 5255262 w 6569477"/>
              <a:gd name="connsiteY1452" fmla="*/ 5937100 h 6858000"/>
              <a:gd name="connsiteX1453" fmla="*/ 5265899 w 6569477"/>
              <a:gd name="connsiteY1453" fmla="*/ 5885149 h 6858000"/>
              <a:gd name="connsiteX1454" fmla="*/ 5310355 w 6569477"/>
              <a:gd name="connsiteY1454" fmla="*/ 5805490 h 6858000"/>
              <a:gd name="connsiteX1455" fmla="*/ 5342957 w 6569477"/>
              <a:gd name="connsiteY1455" fmla="*/ 5725565 h 6858000"/>
              <a:gd name="connsiteX1456" fmla="*/ 5359603 w 6569477"/>
              <a:gd name="connsiteY1456" fmla="*/ 5723566 h 6858000"/>
              <a:gd name="connsiteX1457" fmla="*/ 5405162 w 6569477"/>
              <a:gd name="connsiteY1457" fmla="*/ 5607458 h 6858000"/>
              <a:gd name="connsiteX1458" fmla="*/ 5419834 w 6569477"/>
              <a:gd name="connsiteY1458" fmla="*/ 5556614 h 6858000"/>
              <a:gd name="connsiteX1459" fmla="*/ 5343783 w 6569477"/>
              <a:gd name="connsiteY1459" fmla="*/ 5707015 h 6858000"/>
              <a:gd name="connsiteX1460" fmla="*/ 4588841 w 6569477"/>
              <a:gd name="connsiteY1460" fmla="*/ 6742552 h 6858000"/>
              <a:gd name="connsiteX1461" fmla="*/ 4469515 w 6569477"/>
              <a:gd name="connsiteY1461" fmla="*/ 6858000 h 6858000"/>
              <a:gd name="connsiteX1462" fmla="*/ 4102414 w 6569477"/>
              <a:gd name="connsiteY1462" fmla="*/ 6858000 h 6858000"/>
              <a:gd name="connsiteX1463" fmla="*/ 4156175 w 6569477"/>
              <a:gd name="connsiteY1463" fmla="*/ 6787476 h 6858000"/>
              <a:gd name="connsiteX1464" fmla="*/ 4333324 w 6569477"/>
              <a:gd name="connsiteY1464" fmla="*/ 6525971 h 6858000"/>
              <a:gd name="connsiteX1465" fmla="*/ 4350197 w 6569477"/>
              <a:gd name="connsiteY1465" fmla="*/ 6551277 h 6858000"/>
              <a:gd name="connsiteX1466" fmla="*/ 4451424 w 6569477"/>
              <a:gd name="connsiteY1466" fmla="*/ 6365693 h 6858000"/>
              <a:gd name="connsiteX1467" fmla="*/ 4527346 w 6569477"/>
              <a:gd name="connsiteY1467" fmla="*/ 6225714 h 6858000"/>
              <a:gd name="connsiteX1468" fmla="*/ 4556321 w 6569477"/>
              <a:gd name="connsiteY1468" fmla="*/ 6179312 h 6858000"/>
              <a:gd name="connsiteX1469" fmla="*/ 4561089 w 6569477"/>
              <a:gd name="connsiteY1469" fmla="*/ 6180105 h 6858000"/>
              <a:gd name="connsiteX1470" fmla="*/ 4577961 w 6569477"/>
              <a:gd name="connsiteY1470" fmla="*/ 6171673 h 6858000"/>
              <a:gd name="connsiteX1471" fmla="*/ 4586396 w 6569477"/>
              <a:gd name="connsiteY1471" fmla="*/ 6171671 h 6858000"/>
              <a:gd name="connsiteX1472" fmla="*/ 4603267 w 6569477"/>
              <a:gd name="connsiteY1472" fmla="*/ 6129493 h 6858000"/>
              <a:gd name="connsiteX1473" fmla="*/ 4620139 w 6569477"/>
              <a:gd name="connsiteY1473" fmla="*/ 6112623 h 6858000"/>
              <a:gd name="connsiteX1474" fmla="*/ 4620140 w 6569477"/>
              <a:gd name="connsiteY1474" fmla="*/ 6104185 h 6858000"/>
              <a:gd name="connsiteX1475" fmla="*/ 4611704 w 6569477"/>
              <a:gd name="connsiteY1475" fmla="*/ 6104186 h 6858000"/>
              <a:gd name="connsiteX1476" fmla="*/ 4645446 w 6569477"/>
              <a:gd name="connsiteY1476" fmla="*/ 6049356 h 6858000"/>
              <a:gd name="connsiteX1477" fmla="*/ 4658579 w 6569477"/>
              <a:gd name="connsiteY1477" fmla="*/ 6024607 h 6858000"/>
              <a:gd name="connsiteX1478" fmla="*/ 4657191 w 6569477"/>
              <a:gd name="connsiteY1478" fmla="*/ 6022823 h 6858000"/>
              <a:gd name="connsiteX1479" fmla="*/ 4637720 w 6569477"/>
              <a:gd name="connsiteY1479" fmla="*/ 6031225 h 6858000"/>
              <a:gd name="connsiteX1480" fmla="*/ 4625218 w 6569477"/>
              <a:gd name="connsiteY1480" fmla="*/ 6042395 h 6858000"/>
              <a:gd name="connsiteX1481" fmla="*/ 4625358 w 6569477"/>
              <a:gd name="connsiteY1481" fmla="*/ 6039920 h 6858000"/>
              <a:gd name="connsiteX1482" fmla="*/ 4603267 w 6569477"/>
              <a:gd name="connsiteY1482" fmla="*/ 6062007 h 6858000"/>
              <a:gd name="connsiteX1483" fmla="*/ 4620139 w 6569477"/>
              <a:gd name="connsiteY1483" fmla="*/ 6036700 h 6858000"/>
              <a:gd name="connsiteX1484" fmla="*/ 4502039 w 6569477"/>
              <a:gd name="connsiteY1484" fmla="*/ 6188543 h 6858000"/>
              <a:gd name="connsiteX1485" fmla="*/ 4383940 w 6569477"/>
              <a:gd name="connsiteY1485" fmla="*/ 6357257 h 6858000"/>
              <a:gd name="connsiteX1486" fmla="*/ 4367067 w 6569477"/>
              <a:gd name="connsiteY1486" fmla="*/ 6357256 h 6858000"/>
              <a:gd name="connsiteX1487" fmla="*/ 4240530 w 6569477"/>
              <a:gd name="connsiteY1487" fmla="*/ 6492227 h 6858000"/>
              <a:gd name="connsiteX1488" fmla="*/ 4189918 w 6569477"/>
              <a:gd name="connsiteY1488" fmla="*/ 6542842 h 6858000"/>
              <a:gd name="connsiteX1489" fmla="*/ 4173045 w 6569477"/>
              <a:gd name="connsiteY1489" fmla="*/ 6568148 h 6858000"/>
              <a:gd name="connsiteX1490" fmla="*/ 4130868 w 6569477"/>
              <a:gd name="connsiteY1490" fmla="*/ 6601891 h 6858000"/>
              <a:gd name="connsiteX1491" fmla="*/ 4054944 w 6569477"/>
              <a:gd name="connsiteY1491" fmla="*/ 6686246 h 6858000"/>
              <a:gd name="connsiteX1492" fmla="*/ 3979024 w 6569477"/>
              <a:gd name="connsiteY1492" fmla="*/ 6762169 h 6858000"/>
              <a:gd name="connsiteX1493" fmla="*/ 3916151 w 6569477"/>
              <a:gd name="connsiteY1493" fmla="*/ 6823459 h 6858000"/>
              <a:gd name="connsiteX1494" fmla="*/ 3874750 w 6569477"/>
              <a:gd name="connsiteY1494" fmla="*/ 6858000 h 6858000"/>
              <a:gd name="connsiteX1495" fmla="*/ 3809992 w 6569477"/>
              <a:gd name="connsiteY1495" fmla="*/ 6858000 h 6858000"/>
              <a:gd name="connsiteX1496" fmla="*/ 3835617 w 6569477"/>
              <a:gd name="connsiteY1496" fmla="*/ 6838089 h 6858000"/>
              <a:gd name="connsiteX1497" fmla="*/ 4139304 w 6569477"/>
              <a:gd name="connsiteY1497" fmla="*/ 6576584 h 6858000"/>
              <a:gd name="connsiteX1498" fmla="*/ 4046510 w 6569477"/>
              <a:gd name="connsiteY1498" fmla="*/ 6652505 h 6858000"/>
              <a:gd name="connsiteX1499" fmla="*/ 4021202 w 6569477"/>
              <a:gd name="connsiteY1499" fmla="*/ 6660941 h 6858000"/>
              <a:gd name="connsiteX1500" fmla="*/ 3810311 w 6569477"/>
              <a:gd name="connsiteY1500" fmla="*/ 6829655 h 6858000"/>
              <a:gd name="connsiteX1501" fmla="*/ 3774445 w 6569477"/>
              <a:gd name="connsiteY1501" fmla="*/ 6858000 h 6858000"/>
              <a:gd name="connsiteX1502" fmla="*/ 3720522 w 6569477"/>
              <a:gd name="connsiteY1502" fmla="*/ 6858000 h 6858000"/>
              <a:gd name="connsiteX1503" fmla="*/ 3734388 w 6569477"/>
              <a:gd name="connsiteY1503" fmla="*/ 6846525 h 6858000"/>
              <a:gd name="connsiteX1504" fmla="*/ 3768132 w 6569477"/>
              <a:gd name="connsiteY1504" fmla="*/ 6821217 h 6858000"/>
              <a:gd name="connsiteX1505" fmla="*/ 3869358 w 6569477"/>
              <a:gd name="connsiteY1505" fmla="*/ 6745298 h 6858000"/>
              <a:gd name="connsiteX1506" fmla="*/ 3911538 w 6569477"/>
              <a:gd name="connsiteY1506" fmla="*/ 6711555 h 6858000"/>
              <a:gd name="connsiteX1507" fmla="*/ 3919975 w 6569477"/>
              <a:gd name="connsiteY1507" fmla="*/ 6711555 h 6858000"/>
              <a:gd name="connsiteX1508" fmla="*/ 3928411 w 6569477"/>
              <a:gd name="connsiteY1508" fmla="*/ 6703118 h 6858000"/>
              <a:gd name="connsiteX1509" fmla="*/ 3928411 w 6569477"/>
              <a:gd name="connsiteY1509" fmla="*/ 6694684 h 6858000"/>
              <a:gd name="connsiteX1510" fmla="*/ 3936845 w 6569477"/>
              <a:gd name="connsiteY1510" fmla="*/ 6694684 h 6858000"/>
              <a:gd name="connsiteX1511" fmla="*/ 4097124 w 6569477"/>
              <a:gd name="connsiteY1511" fmla="*/ 6551277 h 6858000"/>
              <a:gd name="connsiteX1512" fmla="*/ 4113995 w 6569477"/>
              <a:gd name="connsiteY1512" fmla="*/ 6542841 h 6858000"/>
              <a:gd name="connsiteX1513" fmla="*/ 4122431 w 6569477"/>
              <a:gd name="connsiteY1513" fmla="*/ 6542841 h 6858000"/>
              <a:gd name="connsiteX1514" fmla="*/ 4130869 w 6569477"/>
              <a:gd name="connsiteY1514" fmla="*/ 6534407 h 6858000"/>
              <a:gd name="connsiteX1515" fmla="*/ 4130868 w 6569477"/>
              <a:gd name="connsiteY1515" fmla="*/ 6525971 h 6858000"/>
              <a:gd name="connsiteX1516" fmla="*/ 4189919 w 6569477"/>
              <a:gd name="connsiteY1516" fmla="*/ 6458484 h 6858000"/>
              <a:gd name="connsiteX1517" fmla="*/ 4198354 w 6569477"/>
              <a:gd name="connsiteY1517" fmla="*/ 6450050 h 6858000"/>
              <a:gd name="connsiteX1518" fmla="*/ 4206790 w 6569477"/>
              <a:gd name="connsiteY1518" fmla="*/ 6433178 h 6858000"/>
              <a:gd name="connsiteX1519" fmla="*/ 4190270 w 6569477"/>
              <a:gd name="connsiteY1519" fmla="*/ 6433178 h 6858000"/>
              <a:gd name="connsiteX1520" fmla="*/ 4207843 w 6569477"/>
              <a:gd name="connsiteY1520" fmla="*/ 6416307 h 6858000"/>
              <a:gd name="connsiteX1521" fmla="*/ 4215199 w 6569477"/>
              <a:gd name="connsiteY1521" fmla="*/ 6391088 h 6858000"/>
              <a:gd name="connsiteX1522" fmla="*/ 4215378 w 6569477"/>
              <a:gd name="connsiteY1522" fmla="*/ 6390919 h 6858000"/>
              <a:gd name="connsiteX1523" fmla="*/ 4244751 w 6569477"/>
              <a:gd name="connsiteY1523" fmla="*/ 6375183 h 6858000"/>
              <a:gd name="connsiteX1524" fmla="*/ 4274275 w 6569477"/>
              <a:gd name="connsiteY1524" fmla="*/ 6340386 h 6858000"/>
              <a:gd name="connsiteX1525" fmla="*/ 4282710 w 6569477"/>
              <a:gd name="connsiteY1525" fmla="*/ 6340386 h 6858000"/>
              <a:gd name="connsiteX1526" fmla="*/ 4282712 w 6569477"/>
              <a:gd name="connsiteY1526" fmla="*/ 6331950 h 6858000"/>
              <a:gd name="connsiteX1527" fmla="*/ 4282711 w 6569477"/>
              <a:gd name="connsiteY1527" fmla="*/ 6323514 h 6858000"/>
              <a:gd name="connsiteX1528" fmla="*/ 4308018 w 6569477"/>
              <a:gd name="connsiteY1528" fmla="*/ 6315078 h 6858000"/>
              <a:gd name="connsiteX1529" fmla="*/ 4299581 w 6569477"/>
              <a:gd name="connsiteY1529" fmla="*/ 6323514 h 6858000"/>
              <a:gd name="connsiteX1530" fmla="*/ 4291147 w 6569477"/>
              <a:gd name="connsiteY1530" fmla="*/ 6340386 h 6858000"/>
              <a:gd name="connsiteX1531" fmla="*/ 4308019 w 6569477"/>
              <a:gd name="connsiteY1531" fmla="*/ 6331950 h 6858000"/>
              <a:gd name="connsiteX1532" fmla="*/ 4316453 w 6569477"/>
              <a:gd name="connsiteY1532" fmla="*/ 6331950 h 6858000"/>
              <a:gd name="connsiteX1533" fmla="*/ 4282711 w 6569477"/>
              <a:gd name="connsiteY1533" fmla="*/ 6374128 h 6858000"/>
              <a:gd name="connsiteX1534" fmla="*/ 4544217 w 6569477"/>
              <a:gd name="connsiteY1534" fmla="*/ 6104187 h 6858000"/>
              <a:gd name="connsiteX1535" fmla="*/ 4569526 w 6569477"/>
              <a:gd name="connsiteY1535" fmla="*/ 6070442 h 6858000"/>
              <a:gd name="connsiteX1536" fmla="*/ 4577961 w 6569477"/>
              <a:gd name="connsiteY1536" fmla="*/ 6062009 h 6858000"/>
              <a:gd name="connsiteX1537" fmla="*/ 4683408 w 6569477"/>
              <a:gd name="connsiteY1537" fmla="*/ 5931256 h 6858000"/>
              <a:gd name="connsiteX1538" fmla="*/ 4748312 w 6569477"/>
              <a:gd name="connsiteY1538" fmla="*/ 5835198 h 6858000"/>
              <a:gd name="connsiteX1539" fmla="*/ 4751363 w 6569477"/>
              <a:gd name="connsiteY1539" fmla="*/ 5826231 h 6858000"/>
              <a:gd name="connsiteX1540" fmla="*/ 4767931 w 6569477"/>
              <a:gd name="connsiteY1540" fmla="*/ 5806085 h 6858000"/>
              <a:gd name="connsiteX1541" fmla="*/ 4768003 w 6569477"/>
              <a:gd name="connsiteY1541" fmla="*/ 5806053 h 6858000"/>
              <a:gd name="connsiteX1542" fmla="*/ 4788853 w 6569477"/>
              <a:gd name="connsiteY1542" fmla="*/ 5775196 h 6858000"/>
              <a:gd name="connsiteX1543" fmla="*/ 4792070 w 6569477"/>
              <a:gd name="connsiteY1543" fmla="*/ 5772856 h 6858000"/>
              <a:gd name="connsiteX1544" fmla="*/ 4793063 w 6569477"/>
              <a:gd name="connsiteY1544" fmla="*/ 5765638 h 6858000"/>
              <a:gd name="connsiteX1545" fmla="*/ 4796398 w 6569477"/>
              <a:gd name="connsiteY1545" fmla="*/ 5743259 h 6858000"/>
              <a:gd name="connsiteX1546" fmla="*/ 4843536 w 6569477"/>
              <a:gd name="connsiteY1546" fmla="*/ 5665159 h 6858000"/>
              <a:gd name="connsiteX1547" fmla="*/ 4878837 w 6569477"/>
              <a:gd name="connsiteY1547" fmla="*/ 5586387 h 6858000"/>
              <a:gd name="connsiteX1548" fmla="*/ 4895541 w 6569477"/>
              <a:gd name="connsiteY1548" fmla="*/ 5584956 h 6858000"/>
              <a:gd name="connsiteX1549" fmla="*/ 4981973 w 6569477"/>
              <a:gd name="connsiteY1549" fmla="*/ 5357045 h 6858000"/>
              <a:gd name="connsiteX1550" fmla="*/ 4962502 w 6569477"/>
              <a:gd name="connsiteY1550" fmla="*/ 5365447 h 6858000"/>
              <a:gd name="connsiteX1551" fmla="*/ 5038742 w 6569477"/>
              <a:gd name="connsiteY1551" fmla="*/ 5234354 h 6858000"/>
              <a:gd name="connsiteX1552" fmla="*/ 5031211 w 6569477"/>
              <a:gd name="connsiteY1552" fmla="*/ 5283813 h 6858000"/>
              <a:gd name="connsiteX1553" fmla="*/ 5033979 w 6569477"/>
              <a:gd name="connsiteY1553" fmla="*/ 5276843 h 6858000"/>
              <a:gd name="connsiteX1554" fmla="*/ 5038846 w 6569477"/>
              <a:gd name="connsiteY1554" fmla="*/ 5274743 h 6858000"/>
              <a:gd name="connsiteX1555" fmla="*/ 5033312 w 6569477"/>
              <a:gd name="connsiteY1555" fmla="*/ 5288683 h 6858000"/>
              <a:gd name="connsiteX1556" fmla="*/ 5035413 w 6569477"/>
              <a:gd name="connsiteY1556" fmla="*/ 5293552 h 6858000"/>
              <a:gd name="connsiteX1557" fmla="*/ 5030545 w 6569477"/>
              <a:gd name="connsiteY1557" fmla="*/ 5295653 h 6858000"/>
              <a:gd name="connsiteX1558" fmla="*/ 4972446 w 6569477"/>
              <a:gd name="connsiteY1558" fmla="*/ 5442024 h 6858000"/>
              <a:gd name="connsiteX1559" fmla="*/ 4918549 w 6569477"/>
              <a:gd name="connsiteY1559" fmla="*/ 5598134 h 6858000"/>
              <a:gd name="connsiteX1560" fmla="*/ 4906713 w 6569477"/>
              <a:gd name="connsiteY1560" fmla="*/ 5597465 h 6858000"/>
              <a:gd name="connsiteX1561" fmla="*/ 4886681 w 6569477"/>
              <a:gd name="connsiteY1561" fmla="*/ 5658095 h 6858000"/>
              <a:gd name="connsiteX1562" fmla="*/ 4846511 w 6569477"/>
              <a:gd name="connsiteY1562" fmla="*/ 5738966 h 6858000"/>
              <a:gd name="connsiteX1563" fmla="*/ 4800039 w 6569477"/>
              <a:gd name="connsiteY1563" fmla="*/ 5805228 h 6858000"/>
              <a:gd name="connsiteX1564" fmla="*/ 4796888 w 6569477"/>
              <a:gd name="connsiteY1564" fmla="*/ 5797923 h 6858000"/>
              <a:gd name="connsiteX1565" fmla="*/ 4793961 w 6569477"/>
              <a:gd name="connsiteY1565" fmla="*/ 5791139 h 6858000"/>
              <a:gd name="connsiteX1566" fmla="*/ 4788854 w 6569477"/>
              <a:gd name="connsiteY1566" fmla="*/ 5800502 h 6858000"/>
              <a:gd name="connsiteX1567" fmla="*/ 4788524 w 6569477"/>
              <a:gd name="connsiteY1567" fmla="*/ 5800530 h 6858000"/>
              <a:gd name="connsiteX1568" fmla="*/ 4772434 w 6569477"/>
              <a:gd name="connsiteY1568" fmla="*/ 5831127 h 6858000"/>
              <a:gd name="connsiteX1569" fmla="*/ 4771983 w 6569477"/>
              <a:gd name="connsiteY1569" fmla="*/ 5834245 h 6858000"/>
              <a:gd name="connsiteX1570" fmla="*/ 4770615 w 6569477"/>
              <a:gd name="connsiteY1570" fmla="*/ 5834587 h 6858000"/>
              <a:gd name="connsiteX1571" fmla="*/ 4763546 w 6569477"/>
              <a:gd name="connsiteY1571" fmla="*/ 5848027 h 6858000"/>
              <a:gd name="connsiteX1572" fmla="*/ 4763547 w 6569477"/>
              <a:gd name="connsiteY1572" fmla="*/ 5851116 h 6858000"/>
              <a:gd name="connsiteX1573" fmla="*/ 4729804 w 6569477"/>
              <a:gd name="connsiteY1573" fmla="*/ 5927037 h 6858000"/>
              <a:gd name="connsiteX1574" fmla="*/ 4738240 w 6569477"/>
              <a:gd name="connsiteY1574" fmla="*/ 5910164 h 6858000"/>
              <a:gd name="connsiteX1575" fmla="*/ 4738240 w 6569477"/>
              <a:gd name="connsiteY1575" fmla="*/ 5927039 h 6858000"/>
              <a:gd name="connsiteX1576" fmla="*/ 4755110 w 6569477"/>
              <a:gd name="connsiteY1576" fmla="*/ 5918603 h 6858000"/>
              <a:gd name="connsiteX1577" fmla="*/ 4755112 w 6569477"/>
              <a:gd name="connsiteY1577" fmla="*/ 5927039 h 6858000"/>
              <a:gd name="connsiteX1578" fmla="*/ 4746676 w 6569477"/>
              <a:gd name="connsiteY1578" fmla="*/ 5935473 h 6858000"/>
              <a:gd name="connsiteX1579" fmla="*/ 4746678 w 6569477"/>
              <a:gd name="connsiteY1579" fmla="*/ 5943907 h 6858000"/>
              <a:gd name="connsiteX1580" fmla="*/ 4721368 w 6569477"/>
              <a:gd name="connsiteY1580" fmla="*/ 5994521 h 6858000"/>
              <a:gd name="connsiteX1581" fmla="*/ 4721369 w 6569477"/>
              <a:gd name="connsiteY1581" fmla="*/ 6002959 h 6858000"/>
              <a:gd name="connsiteX1582" fmla="*/ 4729804 w 6569477"/>
              <a:gd name="connsiteY1582" fmla="*/ 5994523 h 6858000"/>
              <a:gd name="connsiteX1583" fmla="*/ 4738240 w 6569477"/>
              <a:gd name="connsiteY1583" fmla="*/ 5994523 h 6858000"/>
              <a:gd name="connsiteX1584" fmla="*/ 4653883 w 6569477"/>
              <a:gd name="connsiteY1584" fmla="*/ 6146366 h 6858000"/>
              <a:gd name="connsiteX1585" fmla="*/ 4561090 w 6569477"/>
              <a:gd name="connsiteY1585" fmla="*/ 6289771 h 6858000"/>
              <a:gd name="connsiteX1586" fmla="*/ 4561089 w 6569477"/>
              <a:gd name="connsiteY1586" fmla="*/ 6298205 h 6858000"/>
              <a:gd name="connsiteX1587" fmla="*/ 4552654 w 6569477"/>
              <a:gd name="connsiteY1587" fmla="*/ 6298207 h 6858000"/>
              <a:gd name="connsiteX1588" fmla="*/ 4552653 w 6569477"/>
              <a:gd name="connsiteY1588" fmla="*/ 6306643 h 6858000"/>
              <a:gd name="connsiteX1589" fmla="*/ 4544217 w 6569477"/>
              <a:gd name="connsiteY1589" fmla="*/ 6315080 h 6858000"/>
              <a:gd name="connsiteX1590" fmla="*/ 4527347 w 6569477"/>
              <a:gd name="connsiteY1590" fmla="*/ 6340384 h 6858000"/>
              <a:gd name="connsiteX1591" fmla="*/ 4527349 w 6569477"/>
              <a:gd name="connsiteY1591" fmla="*/ 6357257 h 6858000"/>
              <a:gd name="connsiteX1592" fmla="*/ 4544216 w 6569477"/>
              <a:gd name="connsiteY1592" fmla="*/ 6323514 h 6858000"/>
              <a:gd name="connsiteX1593" fmla="*/ 4552655 w 6569477"/>
              <a:gd name="connsiteY1593" fmla="*/ 6323514 h 6858000"/>
              <a:gd name="connsiteX1594" fmla="*/ 4552653 w 6569477"/>
              <a:gd name="connsiteY1594" fmla="*/ 6331950 h 6858000"/>
              <a:gd name="connsiteX1595" fmla="*/ 4561089 w 6569477"/>
              <a:gd name="connsiteY1595" fmla="*/ 6323512 h 6858000"/>
              <a:gd name="connsiteX1596" fmla="*/ 4561090 w 6569477"/>
              <a:gd name="connsiteY1596" fmla="*/ 6315079 h 6858000"/>
              <a:gd name="connsiteX1597" fmla="*/ 4569526 w 6569477"/>
              <a:gd name="connsiteY1597" fmla="*/ 6306641 h 6858000"/>
              <a:gd name="connsiteX1598" fmla="*/ 4586397 w 6569477"/>
              <a:gd name="connsiteY1598" fmla="*/ 6281336 h 6858000"/>
              <a:gd name="connsiteX1599" fmla="*/ 4586397 w 6569477"/>
              <a:gd name="connsiteY1599" fmla="*/ 6264464 h 6858000"/>
              <a:gd name="connsiteX1600" fmla="*/ 4603267 w 6569477"/>
              <a:gd name="connsiteY1600" fmla="*/ 6264464 h 6858000"/>
              <a:gd name="connsiteX1601" fmla="*/ 4628576 w 6569477"/>
              <a:gd name="connsiteY1601" fmla="*/ 6205416 h 6858000"/>
              <a:gd name="connsiteX1602" fmla="*/ 4696061 w 6569477"/>
              <a:gd name="connsiteY1602" fmla="*/ 6104186 h 6858000"/>
              <a:gd name="connsiteX1603" fmla="*/ 4687626 w 6569477"/>
              <a:gd name="connsiteY1603" fmla="*/ 6104185 h 6858000"/>
              <a:gd name="connsiteX1604" fmla="*/ 4704496 w 6569477"/>
              <a:gd name="connsiteY1604" fmla="*/ 6087316 h 6858000"/>
              <a:gd name="connsiteX1605" fmla="*/ 4704497 w 6569477"/>
              <a:gd name="connsiteY1605" fmla="*/ 6070444 h 6858000"/>
              <a:gd name="connsiteX1606" fmla="*/ 4712933 w 6569477"/>
              <a:gd name="connsiteY1606" fmla="*/ 6070444 h 6858000"/>
              <a:gd name="connsiteX1607" fmla="*/ 4729804 w 6569477"/>
              <a:gd name="connsiteY1607" fmla="*/ 6053573 h 6858000"/>
              <a:gd name="connsiteX1608" fmla="*/ 4770138 w 6569477"/>
              <a:gd name="connsiteY1608" fmla="*/ 5956299 h 6858000"/>
              <a:gd name="connsiteX1609" fmla="*/ 4783304 w 6569477"/>
              <a:gd name="connsiteY1609" fmla="*/ 5941648 h 6858000"/>
              <a:gd name="connsiteX1610" fmla="*/ 4783581 w 6569477"/>
              <a:gd name="connsiteY1610" fmla="*/ 5941799 h 6858000"/>
              <a:gd name="connsiteX1611" fmla="*/ 4788853 w 6569477"/>
              <a:gd name="connsiteY1611" fmla="*/ 5935473 h 6858000"/>
              <a:gd name="connsiteX1612" fmla="*/ 4783304 w 6569477"/>
              <a:gd name="connsiteY1612" fmla="*/ 5941648 h 6858000"/>
              <a:gd name="connsiteX1613" fmla="*/ 4771983 w 6569477"/>
              <a:gd name="connsiteY1613" fmla="*/ 5935471 h 6858000"/>
              <a:gd name="connsiteX1614" fmla="*/ 4873212 w 6569477"/>
              <a:gd name="connsiteY1614" fmla="*/ 5749889 h 6858000"/>
              <a:gd name="connsiteX1615" fmla="*/ 4949133 w 6569477"/>
              <a:gd name="connsiteY1615" fmla="*/ 5598046 h 6858000"/>
              <a:gd name="connsiteX1616" fmla="*/ 4957571 w 6569477"/>
              <a:gd name="connsiteY1616" fmla="*/ 5598047 h 6858000"/>
              <a:gd name="connsiteX1617" fmla="*/ 5008183 w 6569477"/>
              <a:gd name="connsiteY1617" fmla="*/ 5496818 h 6858000"/>
              <a:gd name="connsiteX1618" fmla="*/ 5008182 w 6569477"/>
              <a:gd name="connsiteY1618" fmla="*/ 5522123 h 6858000"/>
              <a:gd name="connsiteX1619" fmla="*/ 4999747 w 6569477"/>
              <a:gd name="connsiteY1619" fmla="*/ 5488384 h 6858000"/>
              <a:gd name="connsiteX1620" fmla="*/ 5067232 w 6569477"/>
              <a:gd name="connsiteY1620" fmla="*/ 5378718 h 6858000"/>
              <a:gd name="connsiteX1621" fmla="*/ 5075669 w 6569477"/>
              <a:gd name="connsiteY1621" fmla="*/ 5370283 h 6858000"/>
              <a:gd name="connsiteX1622" fmla="*/ 5075669 w 6569477"/>
              <a:gd name="connsiteY1622" fmla="*/ 5361848 h 6858000"/>
              <a:gd name="connsiteX1623" fmla="*/ 5067234 w 6569477"/>
              <a:gd name="connsiteY1623" fmla="*/ 5361848 h 6858000"/>
              <a:gd name="connsiteX1624" fmla="*/ 5075669 w 6569477"/>
              <a:gd name="connsiteY1624" fmla="*/ 5344976 h 6858000"/>
              <a:gd name="connsiteX1625" fmla="*/ 5075671 w 6569477"/>
              <a:gd name="connsiteY1625" fmla="*/ 5353411 h 6858000"/>
              <a:gd name="connsiteX1626" fmla="*/ 5084105 w 6569477"/>
              <a:gd name="connsiteY1626" fmla="*/ 5353411 h 6858000"/>
              <a:gd name="connsiteX1627" fmla="*/ 5084105 w 6569477"/>
              <a:gd name="connsiteY1627" fmla="*/ 5336541 h 6858000"/>
              <a:gd name="connsiteX1628" fmla="*/ 5092541 w 6569477"/>
              <a:gd name="connsiteY1628" fmla="*/ 5328103 h 6858000"/>
              <a:gd name="connsiteX1629" fmla="*/ 5092541 w 6569477"/>
              <a:gd name="connsiteY1629" fmla="*/ 5302798 h 6858000"/>
              <a:gd name="connsiteX1630" fmla="*/ 5100978 w 6569477"/>
              <a:gd name="connsiteY1630" fmla="*/ 5285927 h 6858000"/>
              <a:gd name="connsiteX1631" fmla="*/ 5092541 w 6569477"/>
              <a:gd name="connsiteY1631" fmla="*/ 5294363 h 6858000"/>
              <a:gd name="connsiteX1632" fmla="*/ 5084105 w 6569477"/>
              <a:gd name="connsiteY1632" fmla="*/ 5302796 h 6858000"/>
              <a:gd name="connsiteX1633" fmla="*/ 5084105 w 6569477"/>
              <a:gd name="connsiteY1633" fmla="*/ 5285927 h 6858000"/>
              <a:gd name="connsiteX1634" fmla="*/ 5109412 w 6569477"/>
              <a:gd name="connsiteY1634" fmla="*/ 5235313 h 6858000"/>
              <a:gd name="connsiteX1635" fmla="*/ 5151589 w 6569477"/>
              <a:gd name="connsiteY1635" fmla="*/ 5142520 h 6858000"/>
              <a:gd name="connsiteX1636" fmla="*/ 5160025 w 6569477"/>
              <a:gd name="connsiteY1636" fmla="*/ 5134084 h 6858000"/>
              <a:gd name="connsiteX1637" fmla="*/ 5160025 w 6569477"/>
              <a:gd name="connsiteY1637" fmla="*/ 5125649 h 6858000"/>
              <a:gd name="connsiteX1638" fmla="*/ 5176898 w 6569477"/>
              <a:gd name="connsiteY1638" fmla="*/ 5083470 h 6858000"/>
              <a:gd name="connsiteX1639" fmla="*/ 5185333 w 6569477"/>
              <a:gd name="connsiteY1639" fmla="*/ 5049729 h 6858000"/>
              <a:gd name="connsiteX1640" fmla="*/ 5219076 w 6569477"/>
              <a:gd name="connsiteY1640" fmla="*/ 4990679 h 6858000"/>
              <a:gd name="connsiteX1641" fmla="*/ 5227514 w 6569477"/>
              <a:gd name="connsiteY1641" fmla="*/ 4990679 h 6858000"/>
              <a:gd name="connsiteX1642" fmla="*/ 5227511 w 6569477"/>
              <a:gd name="connsiteY1642" fmla="*/ 4973806 h 6858000"/>
              <a:gd name="connsiteX1643" fmla="*/ 5227512 w 6569477"/>
              <a:gd name="connsiteY1643" fmla="*/ 4965372 h 6858000"/>
              <a:gd name="connsiteX1644" fmla="*/ 5219077 w 6569477"/>
              <a:gd name="connsiteY1644" fmla="*/ 4973806 h 6858000"/>
              <a:gd name="connsiteX1645" fmla="*/ 5244383 w 6569477"/>
              <a:gd name="connsiteY1645" fmla="*/ 4914756 h 6858000"/>
              <a:gd name="connsiteX1646" fmla="*/ 5252819 w 6569477"/>
              <a:gd name="connsiteY1646" fmla="*/ 4906320 h 6858000"/>
              <a:gd name="connsiteX1647" fmla="*/ 5252821 w 6569477"/>
              <a:gd name="connsiteY1647" fmla="*/ 4897886 h 6858000"/>
              <a:gd name="connsiteX1648" fmla="*/ 5269691 w 6569477"/>
              <a:gd name="connsiteY1648" fmla="*/ 4838836 h 6858000"/>
              <a:gd name="connsiteX1649" fmla="*/ 5269691 w 6569477"/>
              <a:gd name="connsiteY1649" fmla="*/ 4847272 h 6858000"/>
              <a:gd name="connsiteX1650" fmla="*/ 5269693 w 6569477"/>
              <a:gd name="connsiteY1650" fmla="*/ 4872579 h 6858000"/>
              <a:gd name="connsiteX1651" fmla="*/ 5278126 w 6569477"/>
              <a:gd name="connsiteY1651" fmla="*/ 4855707 h 6858000"/>
              <a:gd name="connsiteX1652" fmla="*/ 5286562 w 6569477"/>
              <a:gd name="connsiteY1652" fmla="*/ 4847272 h 6858000"/>
              <a:gd name="connsiteX1653" fmla="*/ 5278125 w 6569477"/>
              <a:gd name="connsiteY1653" fmla="*/ 4881015 h 6858000"/>
              <a:gd name="connsiteX1654" fmla="*/ 5294998 w 6569477"/>
              <a:gd name="connsiteY1654" fmla="*/ 4889450 h 6858000"/>
              <a:gd name="connsiteX1655" fmla="*/ 5320304 w 6569477"/>
              <a:gd name="connsiteY1655" fmla="*/ 4830400 h 6858000"/>
              <a:gd name="connsiteX1656" fmla="*/ 5328741 w 6569477"/>
              <a:gd name="connsiteY1656" fmla="*/ 4821963 h 6858000"/>
              <a:gd name="connsiteX1657" fmla="*/ 5328741 w 6569477"/>
              <a:gd name="connsiteY1657" fmla="*/ 4813530 h 6858000"/>
              <a:gd name="connsiteX1658" fmla="*/ 5328741 w 6569477"/>
              <a:gd name="connsiteY1658" fmla="*/ 4805093 h 6858000"/>
              <a:gd name="connsiteX1659" fmla="*/ 5320305 w 6569477"/>
              <a:gd name="connsiteY1659" fmla="*/ 4813527 h 6858000"/>
              <a:gd name="connsiteX1660" fmla="*/ 5320305 w 6569477"/>
              <a:gd name="connsiteY1660" fmla="*/ 4788222 h 6858000"/>
              <a:gd name="connsiteX1661" fmla="*/ 5311868 w 6569477"/>
              <a:gd name="connsiteY1661" fmla="*/ 4779784 h 6858000"/>
              <a:gd name="connsiteX1662" fmla="*/ 5294998 w 6569477"/>
              <a:gd name="connsiteY1662" fmla="*/ 4821963 h 6858000"/>
              <a:gd name="connsiteX1663" fmla="*/ 5294998 w 6569477"/>
              <a:gd name="connsiteY1663" fmla="*/ 4813529 h 6858000"/>
              <a:gd name="connsiteX1664" fmla="*/ 5286562 w 6569477"/>
              <a:gd name="connsiteY1664" fmla="*/ 4796658 h 6858000"/>
              <a:gd name="connsiteX1665" fmla="*/ 5279291 w 6569477"/>
              <a:gd name="connsiteY1665" fmla="*/ 4811201 h 6858000"/>
              <a:gd name="connsiteX1666" fmla="*/ 5280235 w 6569477"/>
              <a:gd name="connsiteY1666" fmla="*/ 4795603 h 6858000"/>
              <a:gd name="connsiteX1667" fmla="*/ 5294997 w 6569477"/>
              <a:gd name="connsiteY1667" fmla="*/ 4754479 h 6858000"/>
              <a:gd name="connsiteX1668" fmla="*/ 5269690 w 6569477"/>
              <a:gd name="connsiteY1668" fmla="*/ 4729170 h 6858000"/>
              <a:gd name="connsiteX1669" fmla="*/ 5278128 w 6569477"/>
              <a:gd name="connsiteY1669" fmla="*/ 4737607 h 6858000"/>
              <a:gd name="connsiteX1670" fmla="*/ 5286561 w 6569477"/>
              <a:gd name="connsiteY1670" fmla="*/ 4737608 h 6858000"/>
              <a:gd name="connsiteX1671" fmla="*/ 5294998 w 6569477"/>
              <a:gd name="connsiteY1671" fmla="*/ 4737608 h 6858000"/>
              <a:gd name="connsiteX1672" fmla="*/ 5294999 w 6569477"/>
              <a:gd name="connsiteY1672" fmla="*/ 4720736 h 6858000"/>
              <a:gd name="connsiteX1673" fmla="*/ 5295000 w 6569477"/>
              <a:gd name="connsiteY1673" fmla="*/ 4712301 h 6858000"/>
              <a:gd name="connsiteX1674" fmla="*/ 5311869 w 6569477"/>
              <a:gd name="connsiteY1674" fmla="*/ 4695429 h 6858000"/>
              <a:gd name="connsiteX1675" fmla="*/ 5311869 w 6569477"/>
              <a:gd name="connsiteY1675" fmla="*/ 4712299 h 6858000"/>
              <a:gd name="connsiteX1676" fmla="*/ 5320307 w 6569477"/>
              <a:gd name="connsiteY1676" fmla="*/ 4712301 h 6858000"/>
              <a:gd name="connsiteX1677" fmla="*/ 5328740 w 6569477"/>
              <a:gd name="connsiteY1677" fmla="*/ 4695429 h 6858000"/>
              <a:gd name="connsiteX1678" fmla="*/ 5328740 w 6569477"/>
              <a:gd name="connsiteY1678" fmla="*/ 4678557 h 6858000"/>
              <a:gd name="connsiteX1679" fmla="*/ 5311871 w 6569477"/>
              <a:gd name="connsiteY1679" fmla="*/ 4661688 h 6858000"/>
              <a:gd name="connsiteX1680" fmla="*/ 5303433 w 6569477"/>
              <a:gd name="connsiteY1680" fmla="*/ 4653252 h 6858000"/>
              <a:gd name="connsiteX1681" fmla="*/ 5294998 w 6569477"/>
              <a:gd name="connsiteY1681" fmla="*/ 4661688 h 6858000"/>
              <a:gd name="connsiteX1682" fmla="*/ 5303432 w 6569477"/>
              <a:gd name="connsiteY1682" fmla="*/ 4619508 h 6858000"/>
              <a:gd name="connsiteX1683" fmla="*/ 5303432 w 6569477"/>
              <a:gd name="connsiteY1683" fmla="*/ 4644816 h 6858000"/>
              <a:gd name="connsiteX1684" fmla="*/ 5320305 w 6569477"/>
              <a:gd name="connsiteY1684" fmla="*/ 4611072 h 6858000"/>
              <a:gd name="connsiteX1685" fmla="*/ 5328743 w 6569477"/>
              <a:gd name="connsiteY1685" fmla="*/ 4611070 h 6858000"/>
              <a:gd name="connsiteX1686" fmla="*/ 5328741 w 6569477"/>
              <a:gd name="connsiteY1686" fmla="*/ 4602637 h 6858000"/>
              <a:gd name="connsiteX1687" fmla="*/ 5328741 w 6569477"/>
              <a:gd name="connsiteY1687" fmla="*/ 4594202 h 6858000"/>
              <a:gd name="connsiteX1688" fmla="*/ 5320304 w 6569477"/>
              <a:gd name="connsiteY1688" fmla="*/ 4594202 h 6858000"/>
              <a:gd name="connsiteX1689" fmla="*/ 5337175 w 6569477"/>
              <a:gd name="connsiteY1689" fmla="*/ 4577331 h 6858000"/>
              <a:gd name="connsiteX1690" fmla="*/ 5337175 w 6569477"/>
              <a:gd name="connsiteY1690" fmla="*/ 4526717 h 6858000"/>
              <a:gd name="connsiteX1691" fmla="*/ 5337176 w 6569477"/>
              <a:gd name="connsiteY1691" fmla="*/ 4543586 h 6858000"/>
              <a:gd name="connsiteX1692" fmla="*/ 5354048 w 6569477"/>
              <a:gd name="connsiteY1692" fmla="*/ 4492974 h 6858000"/>
              <a:gd name="connsiteX1693" fmla="*/ 5362484 w 6569477"/>
              <a:gd name="connsiteY1693" fmla="*/ 4501408 h 6858000"/>
              <a:gd name="connsiteX1694" fmla="*/ 5362484 w 6569477"/>
              <a:gd name="connsiteY1694" fmla="*/ 4492972 h 6858000"/>
              <a:gd name="connsiteX1695" fmla="*/ 5370918 w 6569477"/>
              <a:gd name="connsiteY1695" fmla="*/ 4492974 h 6858000"/>
              <a:gd name="connsiteX1696" fmla="*/ 5379355 w 6569477"/>
              <a:gd name="connsiteY1696" fmla="*/ 4501407 h 6858000"/>
              <a:gd name="connsiteX1697" fmla="*/ 5362484 w 6569477"/>
              <a:gd name="connsiteY1697" fmla="*/ 4577331 h 6858000"/>
              <a:gd name="connsiteX1698" fmla="*/ 5354048 w 6569477"/>
              <a:gd name="connsiteY1698" fmla="*/ 4577331 h 6858000"/>
              <a:gd name="connsiteX1699" fmla="*/ 5345612 w 6569477"/>
              <a:gd name="connsiteY1699" fmla="*/ 4611072 h 6858000"/>
              <a:gd name="connsiteX1700" fmla="*/ 5362483 w 6569477"/>
              <a:gd name="connsiteY1700" fmla="*/ 4585763 h 6858000"/>
              <a:gd name="connsiteX1701" fmla="*/ 5354047 w 6569477"/>
              <a:gd name="connsiteY1701" fmla="*/ 4627944 h 6858000"/>
              <a:gd name="connsiteX1702" fmla="*/ 5345611 w 6569477"/>
              <a:gd name="connsiteY1702" fmla="*/ 4636382 h 6858000"/>
              <a:gd name="connsiteX1703" fmla="*/ 5345612 w 6569477"/>
              <a:gd name="connsiteY1703" fmla="*/ 4644813 h 6858000"/>
              <a:gd name="connsiteX1704" fmla="*/ 5354047 w 6569477"/>
              <a:gd name="connsiteY1704" fmla="*/ 4653250 h 6858000"/>
              <a:gd name="connsiteX1705" fmla="*/ 5362483 w 6569477"/>
              <a:gd name="connsiteY1705" fmla="*/ 4644815 h 6858000"/>
              <a:gd name="connsiteX1706" fmla="*/ 5370919 w 6569477"/>
              <a:gd name="connsiteY1706" fmla="*/ 4627945 h 6858000"/>
              <a:gd name="connsiteX1707" fmla="*/ 5370919 w 6569477"/>
              <a:gd name="connsiteY1707" fmla="*/ 4619508 h 6858000"/>
              <a:gd name="connsiteX1708" fmla="*/ 5362483 w 6569477"/>
              <a:gd name="connsiteY1708" fmla="*/ 4619508 h 6858000"/>
              <a:gd name="connsiteX1709" fmla="*/ 5387791 w 6569477"/>
              <a:gd name="connsiteY1709" fmla="*/ 4501408 h 6858000"/>
              <a:gd name="connsiteX1710" fmla="*/ 5396225 w 6569477"/>
              <a:gd name="connsiteY1710" fmla="*/ 4492972 h 6858000"/>
              <a:gd name="connsiteX1711" fmla="*/ 5396224 w 6569477"/>
              <a:gd name="connsiteY1711" fmla="*/ 4484538 h 6858000"/>
              <a:gd name="connsiteX1712" fmla="*/ 5396225 w 6569477"/>
              <a:gd name="connsiteY1712" fmla="*/ 4476102 h 6858000"/>
              <a:gd name="connsiteX1713" fmla="*/ 5413098 w 6569477"/>
              <a:gd name="connsiteY1713" fmla="*/ 4425488 h 6858000"/>
              <a:gd name="connsiteX1714" fmla="*/ 5404662 w 6569477"/>
              <a:gd name="connsiteY1714" fmla="*/ 4425486 h 6858000"/>
              <a:gd name="connsiteX1715" fmla="*/ 5413098 w 6569477"/>
              <a:gd name="connsiteY1715" fmla="*/ 4417053 h 6858000"/>
              <a:gd name="connsiteX1716" fmla="*/ 5421533 w 6569477"/>
              <a:gd name="connsiteY1716" fmla="*/ 4400179 h 6858000"/>
              <a:gd name="connsiteX1717" fmla="*/ 5413097 w 6569477"/>
              <a:gd name="connsiteY1717" fmla="*/ 4391743 h 6858000"/>
              <a:gd name="connsiteX1718" fmla="*/ 5421797 w 6569477"/>
              <a:gd name="connsiteY1718" fmla="*/ 4335463 h 6858000"/>
              <a:gd name="connsiteX1719" fmla="*/ 5430069 w 6569477"/>
              <a:gd name="connsiteY1719" fmla="*/ 4298454 h 6858000"/>
              <a:gd name="connsiteX1720" fmla="*/ 5422231 w 6569477"/>
              <a:gd name="connsiteY1720" fmla="*/ 4304885 h 6858000"/>
              <a:gd name="connsiteX1721" fmla="*/ 5412724 w 6569477"/>
              <a:gd name="connsiteY1721" fmla="*/ 4318695 h 6858000"/>
              <a:gd name="connsiteX1722" fmla="*/ 5410571 w 6569477"/>
              <a:gd name="connsiteY1722" fmla="*/ 4307033 h 6858000"/>
              <a:gd name="connsiteX1723" fmla="*/ 5411613 w 6569477"/>
              <a:gd name="connsiteY1723" fmla="*/ 4299607 h 6858000"/>
              <a:gd name="connsiteX1724" fmla="*/ 5410500 w 6569477"/>
              <a:gd name="connsiteY1724" fmla="*/ 4280519 h 6858000"/>
              <a:gd name="connsiteX1725" fmla="*/ 5417926 w 6569477"/>
              <a:gd name="connsiteY1725" fmla="*/ 4281562 h 6858000"/>
              <a:gd name="connsiteX1726" fmla="*/ 5423199 w 6569477"/>
              <a:gd name="connsiteY1726" fmla="*/ 4270944 h 6858000"/>
              <a:gd name="connsiteX1727" fmla="*/ 5425352 w 6569477"/>
              <a:gd name="connsiteY1727" fmla="*/ 4282606 h 6858000"/>
              <a:gd name="connsiteX1728" fmla="*/ 5424312 w 6569477"/>
              <a:gd name="connsiteY1728" fmla="*/ 4290032 h 6858000"/>
              <a:gd name="connsiteX1729" fmla="*/ 5435055 w 6569477"/>
              <a:gd name="connsiteY1729" fmla="*/ 4267818 h 6858000"/>
              <a:gd name="connsiteX1730" fmla="*/ 5436591 w 6569477"/>
              <a:gd name="connsiteY1730" fmla="*/ 4263308 h 6858000"/>
              <a:gd name="connsiteX1731" fmla="*/ 5439195 w 6569477"/>
              <a:gd name="connsiteY1731" fmla="*/ 4248207 h 6858000"/>
              <a:gd name="connsiteX1732" fmla="*/ 5438405 w 6569477"/>
              <a:gd name="connsiteY1732" fmla="*/ 4206160 h 6858000"/>
              <a:gd name="connsiteX1733" fmla="*/ 5446841 w 6569477"/>
              <a:gd name="connsiteY1733" fmla="*/ 4189290 h 6858000"/>
              <a:gd name="connsiteX1734" fmla="*/ 5446841 w 6569477"/>
              <a:gd name="connsiteY1734" fmla="*/ 4180852 h 6858000"/>
              <a:gd name="connsiteX1735" fmla="*/ 5438404 w 6569477"/>
              <a:gd name="connsiteY1735" fmla="*/ 4180854 h 6858000"/>
              <a:gd name="connsiteX1736" fmla="*/ 5455276 w 6569477"/>
              <a:gd name="connsiteY1736" fmla="*/ 4130240 h 6858000"/>
              <a:gd name="connsiteX1737" fmla="*/ 5455276 w 6569477"/>
              <a:gd name="connsiteY1737" fmla="*/ 4121804 h 6858000"/>
              <a:gd name="connsiteX1738" fmla="*/ 5455276 w 6569477"/>
              <a:gd name="connsiteY1738" fmla="*/ 4104933 h 6858000"/>
              <a:gd name="connsiteX1739" fmla="*/ 5455276 w 6569477"/>
              <a:gd name="connsiteY1739" fmla="*/ 4096497 h 6858000"/>
              <a:gd name="connsiteX1740" fmla="*/ 5463712 w 6569477"/>
              <a:gd name="connsiteY1740" fmla="*/ 4088062 h 6858000"/>
              <a:gd name="connsiteX1741" fmla="*/ 5463710 w 6569477"/>
              <a:gd name="connsiteY1741" fmla="*/ 4079626 h 6858000"/>
              <a:gd name="connsiteX1742" fmla="*/ 5463711 w 6569477"/>
              <a:gd name="connsiteY1742" fmla="*/ 4029012 h 6858000"/>
              <a:gd name="connsiteX1743" fmla="*/ 5463712 w 6569477"/>
              <a:gd name="connsiteY1743" fmla="*/ 4020574 h 6858000"/>
              <a:gd name="connsiteX1744" fmla="*/ 5463712 w 6569477"/>
              <a:gd name="connsiteY1744" fmla="*/ 4003705 h 6858000"/>
              <a:gd name="connsiteX1745" fmla="*/ 5463712 w 6569477"/>
              <a:gd name="connsiteY1745" fmla="*/ 3995269 h 6858000"/>
              <a:gd name="connsiteX1746" fmla="*/ 5463711 w 6569477"/>
              <a:gd name="connsiteY1746" fmla="*/ 3936219 h 6858000"/>
              <a:gd name="connsiteX1747" fmla="*/ 5480582 w 6569477"/>
              <a:gd name="connsiteY1747" fmla="*/ 3902476 h 6858000"/>
              <a:gd name="connsiteX1748" fmla="*/ 5489019 w 6569477"/>
              <a:gd name="connsiteY1748" fmla="*/ 3894042 h 6858000"/>
              <a:gd name="connsiteX1749" fmla="*/ 5489019 w 6569477"/>
              <a:gd name="connsiteY1749" fmla="*/ 3885606 h 6858000"/>
              <a:gd name="connsiteX1750" fmla="*/ 5480583 w 6569477"/>
              <a:gd name="connsiteY1750" fmla="*/ 3885606 h 6858000"/>
              <a:gd name="connsiteX1751" fmla="*/ 5480584 w 6569477"/>
              <a:gd name="connsiteY1751" fmla="*/ 3894040 h 6858000"/>
              <a:gd name="connsiteX1752" fmla="*/ 5472148 w 6569477"/>
              <a:gd name="connsiteY1752" fmla="*/ 3860298 h 6858000"/>
              <a:gd name="connsiteX1753" fmla="*/ 5489019 w 6569477"/>
              <a:gd name="connsiteY1753" fmla="*/ 3860299 h 6858000"/>
              <a:gd name="connsiteX1754" fmla="*/ 5496941 w 6569477"/>
              <a:gd name="connsiteY1754" fmla="*/ 3868220 h 6858000"/>
              <a:gd name="connsiteX1755" fmla="*/ 5493896 w 6569477"/>
              <a:gd name="connsiteY1755" fmla="*/ 3915262 h 6858000"/>
              <a:gd name="connsiteX1756" fmla="*/ 5497452 w 6569477"/>
              <a:gd name="connsiteY1756" fmla="*/ 4037447 h 6858000"/>
              <a:gd name="connsiteX1757" fmla="*/ 5489016 w 6569477"/>
              <a:gd name="connsiteY1757" fmla="*/ 4045883 h 6858000"/>
              <a:gd name="connsiteX1758" fmla="*/ 5489019 w 6569477"/>
              <a:gd name="connsiteY1758" fmla="*/ 4054319 h 6858000"/>
              <a:gd name="connsiteX1759" fmla="*/ 5489386 w 6569477"/>
              <a:gd name="connsiteY1759" fmla="*/ 4063858 h 6858000"/>
              <a:gd name="connsiteX1760" fmla="*/ 5490041 w 6569477"/>
              <a:gd name="connsiteY1760" fmla="*/ 4061970 h 6858000"/>
              <a:gd name="connsiteX1761" fmla="*/ 5508475 w 6569477"/>
              <a:gd name="connsiteY1761" fmla="*/ 4040599 h 6858000"/>
              <a:gd name="connsiteX1762" fmla="*/ 5508331 w 6569477"/>
              <a:gd name="connsiteY1762" fmla="*/ 3987570 h 6858000"/>
              <a:gd name="connsiteX1763" fmla="*/ 5535669 w 6569477"/>
              <a:gd name="connsiteY1763" fmla="*/ 3900538 h 6858000"/>
              <a:gd name="connsiteX1764" fmla="*/ 5551347 w 6569477"/>
              <a:gd name="connsiteY1764" fmla="*/ 3815654 h 6858000"/>
              <a:gd name="connsiteX1765" fmla="*/ 5567239 w 6569477"/>
              <a:gd name="connsiteY1765" fmla="*/ 3810315 h 6858000"/>
              <a:gd name="connsiteX1766" fmla="*/ 5597339 w 6569477"/>
              <a:gd name="connsiteY1766" fmla="*/ 3568431 h 6858000"/>
              <a:gd name="connsiteX1767" fmla="*/ 5580406 w 6569477"/>
              <a:gd name="connsiteY1767" fmla="*/ 3581198 h 6858000"/>
              <a:gd name="connsiteX1768" fmla="*/ 5623492 w 6569477"/>
              <a:gd name="connsiteY1768" fmla="*/ 3435797 h 6858000"/>
              <a:gd name="connsiteX1769" fmla="*/ 5627870 w 6569477"/>
              <a:gd name="connsiteY1769" fmla="*/ 3485634 h 6858000"/>
              <a:gd name="connsiteX1770" fmla="*/ 5628909 w 6569477"/>
              <a:gd name="connsiteY1770" fmla="*/ 3478208 h 6858000"/>
              <a:gd name="connsiteX1771" fmla="*/ 5633142 w 6569477"/>
              <a:gd name="connsiteY1771" fmla="*/ 3475016 h 6858000"/>
              <a:gd name="connsiteX1772" fmla="*/ 5631062 w 6569477"/>
              <a:gd name="connsiteY1772" fmla="*/ 3489870 h 6858000"/>
              <a:gd name="connsiteX1773" fmla="*/ 5634255 w 6569477"/>
              <a:gd name="connsiteY1773" fmla="*/ 3494104 h 6858000"/>
              <a:gd name="connsiteX1774" fmla="*/ 5630021 w 6569477"/>
              <a:gd name="connsiteY1774" fmla="*/ 3497296 h 6858000"/>
              <a:gd name="connsiteX1775" fmla="*/ 5608173 w 6569477"/>
              <a:gd name="connsiteY1775" fmla="*/ 3653253 h 6858000"/>
              <a:gd name="connsiteX1776" fmla="*/ 5592710 w 6569477"/>
              <a:gd name="connsiteY1776" fmla="*/ 3817680 h 6858000"/>
              <a:gd name="connsiteX1777" fmla="*/ 5581051 w 6569477"/>
              <a:gd name="connsiteY1777" fmla="*/ 3819828 h 6858000"/>
              <a:gd name="connsiteX1778" fmla="*/ 5575920 w 6569477"/>
              <a:gd name="connsiteY1778" fmla="*/ 3883475 h 6858000"/>
              <a:gd name="connsiteX1779" fmla="*/ 5563598 w 6569477"/>
              <a:gd name="connsiteY1779" fmla="*/ 3934280 h 6858000"/>
              <a:gd name="connsiteX1780" fmla="*/ 5562972 w 6569477"/>
              <a:gd name="connsiteY1780" fmla="*/ 3937349 h 6858000"/>
              <a:gd name="connsiteX1781" fmla="*/ 5571794 w 6569477"/>
              <a:gd name="connsiteY1781" fmla="*/ 3923038 h 6858000"/>
              <a:gd name="connsiteX1782" fmla="*/ 5623989 w 6569477"/>
              <a:gd name="connsiteY1782" fmla="*/ 3775941 h 6858000"/>
              <a:gd name="connsiteX1783" fmla="*/ 5632426 w 6569477"/>
              <a:gd name="connsiteY1783" fmla="*/ 3767506 h 6858000"/>
              <a:gd name="connsiteX1784" fmla="*/ 5640861 w 6569477"/>
              <a:gd name="connsiteY1784" fmla="*/ 3759071 h 6858000"/>
              <a:gd name="connsiteX1785" fmla="*/ 5649298 w 6569477"/>
              <a:gd name="connsiteY1785" fmla="*/ 3767505 h 6858000"/>
              <a:gd name="connsiteX1786" fmla="*/ 5649298 w 6569477"/>
              <a:gd name="connsiteY1786" fmla="*/ 3742197 h 6858000"/>
              <a:gd name="connsiteX1787" fmla="*/ 5683041 w 6569477"/>
              <a:gd name="connsiteY1787" fmla="*/ 3581921 h 6858000"/>
              <a:gd name="connsiteX1788" fmla="*/ 5691475 w 6569477"/>
              <a:gd name="connsiteY1788" fmla="*/ 3598792 h 6858000"/>
              <a:gd name="connsiteX1789" fmla="*/ 5732996 w 6569477"/>
              <a:gd name="connsiteY1789" fmla="*/ 3493610 h 6858000"/>
              <a:gd name="connsiteX1790" fmla="*/ 5733449 w 6569477"/>
              <a:gd name="connsiteY1790" fmla="*/ 3493806 h 6858000"/>
              <a:gd name="connsiteX1791" fmla="*/ 5734014 w 6569477"/>
              <a:gd name="connsiteY1791" fmla="*/ 3473633 h 6858000"/>
              <a:gd name="connsiteX1792" fmla="*/ 5730509 w 6569477"/>
              <a:gd name="connsiteY1792" fmla="*/ 3460815 h 6858000"/>
              <a:gd name="connsiteX1793" fmla="*/ 5743964 w 6569477"/>
              <a:gd name="connsiteY1793" fmla="*/ 3328941 h 6858000"/>
              <a:gd name="connsiteX1794" fmla="*/ 5761038 w 6569477"/>
              <a:gd name="connsiteY1794" fmla="*/ 3286983 h 6858000"/>
              <a:gd name="connsiteX1795" fmla="*/ 5751435 w 6569477"/>
              <a:gd name="connsiteY1795" fmla="*/ 3234831 h 6858000"/>
              <a:gd name="connsiteX1796" fmla="*/ 5762802 w 6569477"/>
              <a:gd name="connsiteY1796" fmla="*/ 3144319 h 6858000"/>
              <a:gd name="connsiteX1797" fmla="*/ 5763082 w 6569477"/>
              <a:gd name="connsiteY1797" fmla="*/ 3058000 h 6858000"/>
              <a:gd name="connsiteX1798" fmla="*/ 5777766 w 6569477"/>
              <a:gd name="connsiteY1798" fmla="*/ 3049910 h 6858000"/>
              <a:gd name="connsiteX1799" fmla="*/ 5764220 w 6569477"/>
              <a:gd name="connsiteY1799" fmla="*/ 2806537 h 6858000"/>
              <a:gd name="connsiteX1800" fmla="*/ 5759877 w 6569477"/>
              <a:gd name="connsiteY1800" fmla="*/ 2815776 h 6858000"/>
              <a:gd name="connsiteX1801" fmla="*/ 5758962 w 6569477"/>
              <a:gd name="connsiteY1801" fmla="*/ 2839583 h 6858000"/>
              <a:gd name="connsiteX1802" fmla="*/ 5750526 w 6569477"/>
              <a:gd name="connsiteY1802" fmla="*/ 2831148 h 6858000"/>
              <a:gd name="connsiteX1803" fmla="*/ 5750526 w 6569477"/>
              <a:gd name="connsiteY1803" fmla="*/ 2822713 h 6858000"/>
              <a:gd name="connsiteX1804" fmla="*/ 5750526 w 6569477"/>
              <a:gd name="connsiteY1804" fmla="*/ 2822277 h 6858000"/>
              <a:gd name="connsiteX1805" fmla="*/ 5749837 w 6569477"/>
              <a:gd name="connsiteY1805" fmla="*/ 2822120 h 6858000"/>
              <a:gd name="connsiteX1806" fmla="*/ 5747894 w 6569477"/>
              <a:gd name="connsiteY1806" fmla="*/ 2797782 h 6858000"/>
              <a:gd name="connsiteX1807" fmla="*/ 5743144 w 6569477"/>
              <a:gd name="connsiteY1807" fmla="*/ 2798460 h 6858000"/>
              <a:gd name="connsiteX1808" fmla="*/ 5742091 w 6569477"/>
              <a:gd name="connsiteY1808" fmla="*/ 2805842 h 6858000"/>
              <a:gd name="connsiteX1809" fmla="*/ 5742091 w 6569477"/>
              <a:gd name="connsiteY1809" fmla="*/ 2814279 h 6858000"/>
              <a:gd name="connsiteX1810" fmla="*/ 5742090 w 6569477"/>
              <a:gd name="connsiteY1810" fmla="*/ 2822713 h 6858000"/>
              <a:gd name="connsiteX1811" fmla="*/ 5733655 w 6569477"/>
              <a:gd name="connsiteY1811" fmla="*/ 2848019 h 6858000"/>
              <a:gd name="connsiteX1812" fmla="*/ 5742090 w 6569477"/>
              <a:gd name="connsiteY1812" fmla="*/ 2856452 h 6858000"/>
              <a:gd name="connsiteX1813" fmla="*/ 5742091 w 6569477"/>
              <a:gd name="connsiteY1813" fmla="*/ 2848019 h 6858000"/>
              <a:gd name="connsiteX1814" fmla="*/ 5750526 w 6569477"/>
              <a:gd name="connsiteY1814" fmla="*/ 2839583 h 6858000"/>
              <a:gd name="connsiteX1815" fmla="*/ 5750526 w 6569477"/>
              <a:gd name="connsiteY1815" fmla="*/ 2864888 h 6858000"/>
              <a:gd name="connsiteX1816" fmla="*/ 5750525 w 6569477"/>
              <a:gd name="connsiteY1816" fmla="*/ 2873326 h 6858000"/>
              <a:gd name="connsiteX1817" fmla="*/ 5708345 w 6569477"/>
              <a:gd name="connsiteY1817" fmla="*/ 2940812 h 6858000"/>
              <a:gd name="connsiteX1818" fmla="*/ 5699912 w 6569477"/>
              <a:gd name="connsiteY1818" fmla="*/ 2839583 h 6858000"/>
              <a:gd name="connsiteX1819" fmla="*/ 5689894 w 6569477"/>
              <a:gd name="connsiteY1819" fmla="*/ 2840110 h 6858000"/>
              <a:gd name="connsiteX1820" fmla="*/ 5683185 w 6569477"/>
              <a:gd name="connsiteY1820" fmla="*/ 2849917 h 6858000"/>
              <a:gd name="connsiteX1821" fmla="*/ 5682885 w 6569477"/>
              <a:gd name="connsiteY1821" fmla="*/ 2853046 h 6858000"/>
              <a:gd name="connsiteX1822" fmla="*/ 5680651 w 6569477"/>
              <a:gd name="connsiteY1822" fmla="*/ 2856536 h 6858000"/>
              <a:gd name="connsiteX1823" fmla="*/ 5680060 w 6569477"/>
              <a:gd name="connsiteY1823" fmla="*/ 2855859 h 6858000"/>
              <a:gd name="connsiteX1824" fmla="*/ 5676293 w 6569477"/>
              <a:gd name="connsiteY1824" fmla="*/ 2863103 h 6858000"/>
              <a:gd name="connsiteX1825" fmla="*/ 5680760 w 6569477"/>
              <a:gd name="connsiteY1825" fmla="*/ 2886509 h 6858000"/>
              <a:gd name="connsiteX1826" fmla="*/ 5688352 w 6569477"/>
              <a:gd name="connsiteY1826" fmla="*/ 2910389 h 6858000"/>
              <a:gd name="connsiteX1827" fmla="*/ 5696772 w 6569477"/>
              <a:gd name="connsiteY1827" fmla="*/ 3000293 h 6858000"/>
              <a:gd name="connsiteX1828" fmla="*/ 5692141 w 6569477"/>
              <a:gd name="connsiteY1828" fmla="*/ 3081094 h 6858000"/>
              <a:gd name="connsiteX1829" fmla="*/ 5679091 w 6569477"/>
              <a:gd name="connsiteY1829" fmla="*/ 3071991 h 6858000"/>
              <a:gd name="connsiteX1830" fmla="*/ 5688029 w 6569477"/>
              <a:gd name="connsiteY1830" fmla="*/ 3207504 h 6858000"/>
              <a:gd name="connsiteX1831" fmla="*/ 5692217 w 6569477"/>
              <a:gd name="connsiteY1831" fmla="*/ 3359096 h 6858000"/>
              <a:gd name="connsiteX1832" fmla="*/ 5673101 w 6569477"/>
              <a:gd name="connsiteY1832" fmla="*/ 3358689 h 6858000"/>
              <a:gd name="connsiteX1833" fmla="*/ 5668351 w 6569477"/>
              <a:gd name="connsiteY1833" fmla="*/ 3374768 h 6858000"/>
              <a:gd name="connsiteX1834" fmla="*/ 5662684 w 6569477"/>
              <a:gd name="connsiteY1834" fmla="*/ 3364351 h 6858000"/>
              <a:gd name="connsiteX1835" fmla="*/ 5661368 w 6569477"/>
              <a:gd name="connsiteY1835" fmla="*/ 3356969 h 6858000"/>
              <a:gd name="connsiteX1836" fmla="*/ 5654384 w 6569477"/>
              <a:gd name="connsiteY1836" fmla="*/ 3339170 h 6858000"/>
              <a:gd name="connsiteX1837" fmla="*/ 5661768 w 6569477"/>
              <a:gd name="connsiteY1837" fmla="*/ 3337856 h 6858000"/>
              <a:gd name="connsiteX1838" fmla="*/ 5663483 w 6569477"/>
              <a:gd name="connsiteY1838" fmla="*/ 3326125 h 6858000"/>
              <a:gd name="connsiteX1839" fmla="*/ 5669150 w 6569477"/>
              <a:gd name="connsiteY1839" fmla="*/ 3336542 h 6858000"/>
              <a:gd name="connsiteX1840" fmla="*/ 5670467 w 6569477"/>
              <a:gd name="connsiteY1840" fmla="*/ 3343924 h 6858000"/>
              <a:gd name="connsiteX1841" fmla="*/ 5666398 w 6569477"/>
              <a:gd name="connsiteY1841" fmla="*/ 3257055 h 6858000"/>
              <a:gd name="connsiteX1842" fmla="*/ 5661810 w 6569477"/>
              <a:gd name="connsiteY1842" fmla="*/ 3124576 h 6858000"/>
              <a:gd name="connsiteX1843" fmla="*/ 5673025 w 6569477"/>
              <a:gd name="connsiteY1843" fmla="*/ 3080687 h 6858000"/>
              <a:gd name="connsiteX1844" fmla="*/ 5656425 w 6569477"/>
              <a:gd name="connsiteY1844" fmla="*/ 3030323 h 6858000"/>
              <a:gd name="connsiteX1845" fmla="*/ 5655388 w 6569477"/>
              <a:gd name="connsiteY1845" fmla="*/ 2939106 h 6858000"/>
              <a:gd name="connsiteX1846" fmla="*/ 5643936 w 6569477"/>
              <a:gd name="connsiteY1846" fmla="*/ 2853549 h 6858000"/>
              <a:gd name="connsiteX1847" fmla="*/ 5657385 w 6569477"/>
              <a:gd name="connsiteY1847" fmla="*/ 2843539 h 6858000"/>
              <a:gd name="connsiteX1848" fmla="*/ 5657146 w 6569477"/>
              <a:gd name="connsiteY1848" fmla="*/ 2841276 h 6858000"/>
              <a:gd name="connsiteX1849" fmla="*/ 5648243 w 6569477"/>
              <a:gd name="connsiteY1849" fmla="*/ 2809663 h 6858000"/>
              <a:gd name="connsiteX1850" fmla="*/ 5581811 w 6569477"/>
              <a:gd name="connsiteY1850" fmla="*/ 2670869 h 6858000"/>
              <a:gd name="connsiteX1851" fmla="*/ 5581812 w 6569477"/>
              <a:gd name="connsiteY1851" fmla="*/ 2662431 h 6858000"/>
              <a:gd name="connsiteX1852" fmla="*/ 5581812 w 6569477"/>
              <a:gd name="connsiteY1852" fmla="*/ 2645563 h 6858000"/>
              <a:gd name="connsiteX1853" fmla="*/ 5573376 w 6569477"/>
              <a:gd name="connsiteY1853" fmla="*/ 2637125 h 6858000"/>
              <a:gd name="connsiteX1854" fmla="*/ 5548068 w 6569477"/>
              <a:gd name="connsiteY1854" fmla="*/ 2544335 h 6858000"/>
              <a:gd name="connsiteX1855" fmla="*/ 5539634 w 6569477"/>
              <a:gd name="connsiteY1855" fmla="*/ 2510592 h 6858000"/>
              <a:gd name="connsiteX1856" fmla="*/ 5531197 w 6569477"/>
              <a:gd name="connsiteY1856" fmla="*/ 2502157 h 6858000"/>
              <a:gd name="connsiteX1857" fmla="*/ 5531198 w 6569477"/>
              <a:gd name="connsiteY1857" fmla="*/ 2493721 h 6858000"/>
              <a:gd name="connsiteX1858" fmla="*/ 5522761 w 6569477"/>
              <a:gd name="connsiteY1858" fmla="*/ 2493721 h 6858000"/>
              <a:gd name="connsiteX1859" fmla="*/ 5522762 w 6569477"/>
              <a:gd name="connsiteY1859" fmla="*/ 2485285 h 6858000"/>
              <a:gd name="connsiteX1860" fmla="*/ 5505889 w 6569477"/>
              <a:gd name="connsiteY1860" fmla="*/ 2451543 h 6858000"/>
              <a:gd name="connsiteX1861" fmla="*/ 5497455 w 6569477"/>
              <a:gd name="connsiteY1861" fmla="*/ 2476850 h 6858000"/>
              <a:gd name="connsiteX1862" fmla="*/ 5480584 w 6569477"/>
              <a:gd name="connsiteY1862" fmla="*/ 2459978 h 6858000"/>
              <a:gd name="connsiteX1863" fmla="*/ 5472147 w 6569477"/>
              <a:gd name="connsiteY1863" fmla="*/ 2384058 h 6858000"/>
              <a:gd name="connsiteX1864" fmla="*/ 5404661 w 6569477"/>
              <a:gd name="connsiteY1864" fmla="*/ 2181601 h 6858000"/>
              <a:gd name="connsiteX1865" fmla="*/ 5387791 w 6569477"/>
              <a:gd name="connsiteY1865" fmla="*/ 2130985 h 6858000"/>
              <a:gd name="connsiteX1866" fmla="*/ 5328740 w 6569477"/>
              <a:gd name="connsiteY1866" fmla="*/ 1962273 h 6858000"/>
              <a:gd name="connsiteX1867" fmla="*/ 5328741 w 6569477"/>
              <a:gd name="connsiteY1867" fmla="*/ 1936967 h 6858000"/>
              <a:gd name="connsiteX1868" fmla="*/ 5311869 w 6569477"/>
              <a:gd name="connsiteY1868" fmla="*/ 1920096 h 6858000"/>
              <a:gd name="connsiteX1869" fmla="*/ 5320307 w 6569477"/>
              <a:gd name="connsiteY1869" fmla="*/ 1911660 h 6858000"/>
              <a:gd name="connsiteX1870" fmla="*/ 5269693 w 6569477"/>
              <a:gd name="connsiteY1870" fmla="*/ 1793560 h 6858000"/>
              <a:gd name="connsiteX1871" fmla="*/ 5286562 w 6569477"/>
              <a:gd name="connsiteY1871" fmla="*/ 1793561 h 6858000"/>
              <a:gd name="connsiteX1872" fmla="*/ 5261255 w 6569477"/>
              <a:gd name="connsiteY1872" fmla="*/ 1768254 h 6858000"/>
              <a:gd name="connsiteX1873" fmla="*/ 5235948 w 6569477"/>
              <a:gd name="connsiteY1873" fmla="*/ 1709201 h 6858000"/>
              <a:gd name="connsiteX1874" fmla="*/ 5235947 w 6569477"/>
              <a:gd name="connsiteY1874" fmla="*/ 1700769 h 6858000"/>
              <a:gd name="connsiteX1875" fmla="*/ 5244383 w 6569477"/>
              <a:gd name="connsiteY1875" fmla="*/ 1700769 h 6858000"/>
              <a:gd name="connsiteX1876" fmla="*/ 5252819 w 6569477"/>
              <a:gd name="connsiteY1876" fmla="*/ 1700767 h 6858000"/>
              <a:gd name="connsiteX1877" fmla="*/ 5252819 w 6569477"/>
              <a:gd name="connsiteY1877" fmla="*/ 1692332 h 6858000"/>
              <a:gd name="connsiteX1878" fmla="*/ 5244383 w 6569477"/>
              <a:gd name="connsiteY1878" fmla="*/ 1650153 h 6858000"/>
              <a:gd name="connsiteX1879" fmla="*/ 5252818 w 6569477"/>
              <a:gd name="connsiteY1879" fmla="*/ 1650152 h 6858000"/>
              <a:gd name="connsiteX1880" fmla="*/ 5252819 w 6569477"/>
              <a:gd name="connsiteY1880" fmla="*/ 1641718 h 6858000"/>
              <a:gd name="connsiteX1881" fmla="*/ 5244385 w 6569477"/>
              <a:gd name="connsiteY1881" fmla="*/ 1633283 h 6858000"/>
              <a:gd name="connsiteX1882" fmla="*/ 5176900 w 6569477"/>
              <a:gd name="connsiteY1882" fmla="*/ 1473003 h 6858000"/>
              <a:gd name="connsiteX1883" fmla="*/ 5084104 w 6569477"/>
              <a:gd name="connsiteY1883" fmla="*/ 1312727 h 6858000"/>
              <a:gd name="connsiteX1884" fmla="*/ 5055633 w 6569477"/>
              <a:gd name="connsiteY1884" fmla="*/ 1250514 h 6858000"/>
              <a:gd name="connsiteX1885" fmla="*/ 5041658 w 6569477"/>
              <a:gd name="connsiteY1885" fmla="*/ 1226599 h 6858000"/>
              <a:gd name="connsiteX1886" fmla="*/ 5093541 w 6569477"/>
              <a:gd name="connsiteY1886" fmla="*/ 1340967 h 6858000"/>
              <a:gd name="connsiteX1887" fmla="*/ 5398999 w 6569477"/>
              <a:gd name="connsiteY1887" fmla="*/ 2412246 h 6858000"/>
              <a:gd name="connsiteX1888" fmla="*/ 5458394 w 6569477"/>
              <a:gd name="connsiteY1888" fmla="*/ 2833367 h 6858000"/>
              <a:gd name="connsiteX1889" fmla="*/ 5448705 w 6569477"/>
              <a:gd name="connsiteY1889" fmla="*/ 2871734 h 6858000"/>
              <a:gd name="connsiteX1890" fmla="*/ 5431304 w 6569477"/>
              <a:gd name="connsiteY1890" fmla="*/ 2855892 h 6858000"/>
              <a:gd name="connsiteX1891" fmla="*/ 5100400 w 6569477"/>
              <a:gd name="connsiteY1891" fmla="*/ 1533070 h 6858000"/>
              <a:gd name="connsiteX1892" fmla="*/ 4793286 w 6569477"/>
              <a:gd name="connsiteY1892" fmla="*/ 888652 h 6858000"/>
              <a:gd name="connsiteX1893" fmla="*/ 4754611 w 6569477"/>
              <a:gd name="connsiteY1893" fmla="*/ 811200 h 6858000"/>
              <a:gd name="connsiteX1894" fmla="*/ 4736788 w 6569477"/>
              <a:gd name="connsiteY1894" fmla="*/ 782554 h 6858000"/>
              <a:gd name="connsiteX1895" fmla="*/ 4722369 w 6569477"/>
              <a:gd name="connsiteY1895" fmla="*/ 785144 h 6858000"/>
              <a:gd name="connsiteX1896" fmla="*/ 4716525 w 6569477"/>
              <a:gd name="connsiteY1896" fmla="*/ 831944 h 6858000"/>
              <a:gd name="connsiteX1897" fmla="*/ 4878628 w 6569477"/>
              <a:gd name="connsiteY1897" fmla="*/ 1128191 h 6858000"/>
              <a:gd name="connsiteX1898" fmla="*/ 5018643 w 6569477"/>
              <a:gd name="connsiteY1898" fmla="*/ 1444415 h 6858000"/>
              <a:gd name="connsiteX1899" fmla="*/ 5107372 w 6569477"/>
              <a:gd name="connsiteY1899" fmla="*/ 1685936 h 6858000"/>
              <a:gd name="connsiteX1900" fmla="*/ 5109411 w 6569477"/>
              <a:gd name="connsiteY1900" fmla="*/ 1683895 h 6858000"/>
              <a:gd name="connsiteX1901" fmla="*/ 5151590 w 6569477"/>
              <a:gd name="connsiteY1901" fmla="*/ 1785122 h 6858000"/>
              <a:gd name="connsiteX1902" fmla="*/ 5143154 w 6569477"/>
              <a:gd name="connsiteY1902" fmla="*/ 1785122 h 6858000"/>
              <a:gd name="connsiteX1903" fmla="*/ 5134721 w 6569477"/>
              <a:gd name="connsiteY1903" fmla="*/ 1751382 h 6858000"/>
              <a:gd name="connsiteX1904" fmla="*/ 5122261 w 6569477"/>
              <a:gd name="connsiteY1904" fmla="*/ 1726462 h 6858000"/>
              <a:gd name="connsiteX1905" fmla="*/ 5136116 w 6569477"/>
              <a:gd name="connsiteY1905" fmla="*/ 1764180 h 6858000"/>
              <a:gd name="connsiteX1906" fmla="*/ 5157687 w 6569477"/>
              <a:gd name="connsiteY1906" fmla="*/ 1838582 h 6858000"/>
              <a:gd name="connsiteX1907" fmla="*/ 5167407 w 6569477"/>
              <a:gd name="connsiteY1907" fmla="*/ 1843119 h 6858000"/>
              <a:gd name="connsiteX1908" fmla="*/ 5176898 w 6569477"/>
              <a:gd name="connsiteY1908" fmla="*/ 1844173 h 6858000"/>
              <a:gd name="connsiteX1909" fmla="*/ 5176898 w 6569477"/>
              <a:gd name="connsiteY1909" fmla="*/ 1861046 h 6858000"/>
              <a:gd name="connsiteX1910" fmla="*/ 5168464 w 6569477"/>
              <a:gd name="connsiteY1910" fmla="*/ 1861046 h 6858000"/>
              <a:gd name="connsiteX1911" fmla="*/ 5168463 w 6569477"/>
              <a:gd name="connsiteY1911" fmla="*/ 1869480 h 6858000"/>
              <a:gd name="connsiteX1912" fmla="*/ 5168462 w 6569477"/>
              <a:gd name="connsiteY1912" fmla="*/ 1875756 h 6858000"/>
              <a:gd name="connsiteX1913" fmla="*/ 5229895 w 6569477"/>
              <a:gd name="connsiteY1913" fmla="*/ 2087656 h 6858000"/>
              <a:gd name="connsiteX1914" fmla="*/ 5242098 w 6569477"/>
              <a:gd name="connsiteY1914" fmla="*/ 2145617 h 6858000"/>
              <a:gd name="connsiteX1915" fmla="*/ 5261255 w 6569477"/>
              <a:gd name="connsiteY1915" fmla="*/ 2173166 h 6858000"/>
              <a:gd name="connsiteX1916" fmla="*/ 5278125 w 6569477"/>
              <a:gd name="connsiteY1916" fmla="*/ 2215342 h 6858000"/>
              <a:gd name="connsiteX1917" fmla="*/ 5286562 w 6569477"/>
              <a:gd name="connsiteY1917" fmla="*/ 2265959 h 6858000"/>
              <a:gd name="connsiteX1918" fmla="*/ 5303433 w 6569477"/>
              <a:gd name="connsiteY1918" fmla="*/ 2325006 h 6858000"/>
              <a:gd name="connsiteX1919" fmla="*/ 5320305 w 6569477"/>
              <a:gd name="connsiteY1919" fmla="*/ 2409365 h 6858000"/>
              <a:gd name="connsiteX1920" fmla="*/ 5337176 w 6569477"/>
              <a:gd name="connsiteY1920" fmla="*/ 2459978 h 6858000"/>
              <a:gd name="connsiteX1921" fmla="*/ 5337176 w 6569477"/>
              <a:gd name="connsiteY1921" fmla="*/ 2468415 h 6858000"/>
              <a:gd name="connsiteX1922" fmla="*/ 5354048 w 6569477"/>
              <a:gd name="connsiteY1922" fmla="*/ 2535897 h 6858000"/>
              <a:gd name="connsiteX1923" fmla="*/ 5370919 w 6569477"/>
              <a:gd name="connsiteY1923" fmla="*/ 2594947 h 6858000"/>
              <a:gd name="connsiteX1924" fmla="*/ 5379353 w 6569477"/>
              <a:gd name="connsiteY1924" fmla="*/ 2620256 h 6858000"/>
              <a:gd name="connsiteX1925" fmla="*/ 5379355 w 6569477"/>
              <a:gd name="connsiteY1925" fmla="*/ 2628692 h 6858000"/>
              <a:gd name="connsiteX1926" fmla="*/ 5370919 w 6569477"/>
              <a:gd name="connsiteY1926" fmla="*/ 2653998 h 6858000"/>
              <a:gd name="connsiteX1927" fmla="*/ 5370919 w 6569477"/>
              <a:gd name="connsiteY1927" fmla="*/ 2662431 h 6858000"/>
              <a:gd name="connsiteX1928" fmla="*/ 5379355 w 6569477"/>
              <a:gd name="connsiteY1928" fmla="*/ 2679304 h 6858000"/>
              <a:gd name="connsiteX1929" fmla="*/ 5387791 w 6569477"/>
              <a:gd name="connsiteY1929" fmla="*/ 2679306 h 6858000"/>
              <a:gd name="connsiteX1930" fmla="*/ 5387790 w 6569477"/>
              <a:gd name="connsiteY1930" fmla="*/ 2721484 h 6858000"/>
              <a:gd name="connsiteX1931" fmla="*/ 5396226 w 6569477"/>
              <a:gd name="connsiteY1931" fmla="*/ 2729919 h 6858000"/>
              <a:gd name="connsiteX1932" fmla="*/ 5396226 w 6569477"/>
              <a:gd name="connsiteY1932" fmla="*/ 2721484 h 6858000"/>
              <a:gd name="connsiteX1933" fmla="*/ 5387791 w 6569477"/>
              <a:gd name="connsiteY1933" fmla="*/ 2679306 h 6858000"/>
              <a:gd name="connsiteX1934" fmla="*/ 5396226 w 6569477"/>
              <a:gd name="connsiteY1934" fmla="*/ 2679306 h 6858000"/>
              <a:gd name="connsiteX1935" fmla="*/ 5396225 w 6569477"/>
              <a:gd name="connsiteY1935" fmla="*/ 2696176 h 6858000"/>
              <a:gd name="connsiteX1936" fmla="*/ 5396226 w 6569477"/>
              <a:gd name="connsiteY1936" fmla="*/ 2704613 h 6858000"/>
              <a:gd name="connsiteX1937" fmla="*/ 5404662 w 6569477"/>
              <a:gd name="connsiteY1937" fmla="*/ 2729919 h 6858000"/>
              <a:gd name="connsiteX1938" fmla="*/ 5404661 w 6569477"/>
              <a:gd name="connsiteY1938" fmla="*/ 2763661 h 6858000"/>
              <a:gd name="connsiteX1939" fmla="*/ 5396224 w 6569477"/>
              <a:gd name="connsiteY1939" fmla="*/ 2755225 h 6858000"/>
              <a:gd name="connsiteX1940" fmla="*/ 5396225 w 6569477"/>
              <a:gd name="connsiteY1940" fmla="*/ 2772097 h 6858000"/>
              <a:gd name="connsiteX1941" fmla="*/ 5396225 w 6569477"/>
              <a:gd name="connsiteY1941" fmla="*/ 2788969 h 6858000"/>
              <a:gd name="connsiteX1942" fmla="*/ 5404662 w 6569477"/>
              <a:gd name="connsiteY1942" fmla="*/ 2814279 h 6858000"/>
              <a:gd name="connsiteX1943" fmla="*/ 5404661 w 6569477"/>
              <a:gd name="connsiteY1943" fmla="*/ 2831146 h 6858000"/>
              <a:gd name="connsiteX1944" fmla="*/ 5413098 w 6569477"/>
              <a:gd name="connsiteY1944" fmla="*/ 2839583 h 6858000"/>
              <a:gd name="connsiteX1945" fmla="*/ 5421533 w 6569477"/>
              <a:gd name="connsiteY1945" fmla="*/ 2864890 h 6858000"/>
              <a:gd name="connsiteX1946" fmla="*/ 5421534 w 6569477"/>
              <a:gd name="connsiteY1946" fmla="*/ 2881764 h 6858000"/>
              <a:gd name="connsiteX1947" fmla="*/ 5413098 w 6569477"/>
              <a:gd name="connsiteY1947" fmla="*/ 2890197 h 6858000"/>
              <a:gd name="connsiteX1948" fmla="*/ 5421534 w 6569477"/>
              <a:gd name="connsiteY1948" fmla="*/ 2898631 h 6858000"/>
              <a:gd name="connsiteX1949" fmla="*/ 5413098 w 6569477"/>
              <a:gd name="connsiteY1949" fmla="*/ 2915506 h 6858000"/>
              <a:gd name="connsiteX1950" fmla="*/ 5421534 w 6569477"/>
              <a:gd name="connsiteY1950" fmla="*/ 2932377 h 6858000"/>
              <a:gd name="connsiteX1951" fmla="*/ 5429969 w 6569477"/>
              <a:gd name="connsiteY1951" fmla="*/ 2923940 h 6858000"/>
              <a:gd name="connsiteX1952" fmla="*/ 5429969 w 6569477"/>
              <a:gd name="connsiteY1952" fmla="*/ 2949247 h 6858000"/>
              <a:gd name="connsiteX1953" fmla="*/ 5429967 w 6569477"/>
              <a:gd name="connsiteY1953" fmla="*/ 2957684 h 6858000"/>
              <a:gd name="connsiteX1954" fmla="*/ 5438405 w 6569477"/>
              <a:gd name="connsiteY1954" fmla="*/ 2991425 h 6858000"/>
              <a:gd name="connsiteX1955" fmla="*/ 5438405 w 6569477"/>
              <a:gd name="connsiteY1955" fmla="*/ 3025167 h 6858000"/>
              <a:gd name="connsiteX1956" fmla="*/ 5438405 w 6569477"/>
              <a:gd name="connsiteY1956" fmla="*/ 3050476 h 6858000"/>
              <a:gd name="connsiteX1957" fmla="*/ 5438405 w 6569477"/>
              <a:gd name="connsiteY1957" fmla="*/ 3101088 h 6858000"/>
              <a:gd name="connsiteX1958" fmla="*/ 5429969 w 6569477"/>
              <a:gd name="connsiteY1958" fmla="*/ 3126398 h 6858000"/>
              <a:gd name="connsiteX1959" fmla="*/ 5421534 w 6569477"/>
              <a:gd name="connsiteY1959" fmla="*/ 3117961 h 6858000"/>
              <a:gd name="connsiteX1960" fmla="*/ 5413096 w 6569477"/>
              <a:gd name="connsiteY1960" fmla="*/ 3109525 h 6858000"/>
              <a:gd name="connsiteX1961" fmla="*/ 5413098 w 6569477"/>
              <a:gd name="connsiteY1961" fmla="*/ 3117961 h 6858000"/>
              <a:gd name="connsiteX1962" fmla="*/ 5413098 w 6569477"/>
              <a:gd name="connsiteY1962" fmla="*/ 3126395 h 6858000"/>
              <a:gd name="connsiteX1963" fmla="*/ 5421533 w 6569477"/>
              <a:gd name="connsiteY1963" fmla="*/ 3134833 h 6858000"/>
              <a:gd name="connsiteX1964" fmla="*/ 5429969 w 6569477"/>
              <a:gd name="connsiteY1964" fmla="*/ 3143265 h 6858000"/>
              <a:gd name="connsiteX1965" fmla="*/ 5438404 w 6569477"/>
              <a:gd name="connsiteY1965" fmla="*/ 3143266 h 6858000"/>
              <a:gd name="connsiteX1966" fmla="*/ 5446840 w 6569477"/>
              <a:gd name="connsiteY1966" fmla="*/ 3101088 h 6858000"/>
              <a:gd name="connsiteX1967" fmla="*/ 5446838 w 6569477"/>
              <a:gd name="connsiteY1967" fmla="*/ 3092654 h 6858000"/>
              <a:gd name="connsiteX1968" fmla="*/ 5446840 w 6569477"/>
              <a:gd name="connsiteY1968" fmla="*/ 3058912 h 6858000"/>
              <a:gd name="connsiteX1969" fmla="*/ 5446841 w 6569477"/>
              <a:gd name="connsiteY1969" fmla="*/ 3042041 h 6858000"/>
              <a:gd name="connsiteX1970" fmla="*/ 5455276 w 6569477"/>
              <a:gd name="connsiteY1970" fmla="*/ 3084216 h 6858000"/>
              <a:gd name="connsiteX1971" fmla="*/ 5463712 w 6569477"/>
              <a:gd name="connsiteY1971" fmla="*/ 3134833 h 6858000"/>
              <a:gd name="connsiteX1972" fmla="*/ 5455276 w 6569477"/>
              <a:gd name="connsiteY1972" fmla="*/ 3151703 h 6858000"/>
              <a:gd name="connsiteX1973" fmla="*/ 5455276 w 6569477"/>
              <a:gd name="connsiteY1973" fmla="*/ 3168573 h 6858000"/>
              <a:gd name="connsiteX1974" fmla="*/ 5455273 w 6569477"/>
              <a:gd name="connsiteY1974" fmla="*/ 3210751 h 6858000"/>
              <a:gd name="connsiteX1975" fmla="*/ 5446841 w 6569477"/>
              <a:gd name="connsiteY1975" fmla="*/ 3202314 h 6858000"/>
              <a:gd name="connsiteX1976" fmla="*/ 5438405 w 6569477"/>
              <a:gd name="connsiteY1976" fmla="*/ 3202316 h 6858000"/>
              <a:gd name="connsiteX1977" fmla="*/ 5438405 w 6569477"/>
              <a:gd name="connsiteY1977" fmla="*/ 3210751 h 6858000"/>
              <a:gd name="connsiteX1978" fmla="*/ 5438405 w 6569477"/>
              <a:gd name="connsiteY1978" fmla="*/ 3219184 h 6858000"/>
              <a:gd name="connsiteX1979" fmla="*/ 5446841 w 6569477"/>
              <a:gd name="connsiteY1979" fmla="*/ 3227621 h 6858000"/>
              <a:gd name="connsiteX1980" fmla="*/ 5446840 w 6569477"/>
              <a:gd name="connsiteY1980" fmla="*/ 3236060 h 6858000"/>
              <a:gd name="connsiteX1981" fmla="*/ 5446841 w 6569477"/>
              <a:gd name="connsiteY1981" fmla="*/ 3244494 h 6858000"/>
              <a:gd name="connsiteX1982" fmla="*/ 5455276 w 6569477"/>
              <a:gd name="connsiteY1982" fmla="*/ 3278235 h 6858000"/>
              <a:gd name="connsiteX1983" fmla="*/ 5455276 w 6569477"/>
              <a:gd name="connsiteY1983" fmla="*/ 3320416 h 6858000"/>
              <a:gd name="connsiteX1984" fmla="*/ 5446841 w 6569477"/>
              <a:gd name="connsiteY1984" fmla="*/ 3328851 h 6858000"/>
              <a:gd name="connsiteX1985" fmla="*/ 5438403 w 6569477"/>
              <a:gd name="connsiteY1985" fmla="*/ 3320416 h 6858000"/>
              <a:gd name="connsiteX1986" fmla="*/ 5429968 w 6569477"/>
              <a:gd name="connsiteY1986" fmla="*/ 3219187 h 6858000"/>
              <a:gd name="connsiteX1987" fmla="*/ 5429969 w 6569477"/>
              <a:gd name="connsiteY1987" fmla="*/ 3210749 h 6858000"/>
              <a:gd name="connsiteX1988" fmla="*/ 5421534 w 6569477"/>
              <a:gd name="connsiteY1988" fmla="*/ 3219187 h 6858000"/>
              <a:gd name="connsiteX1989" fmla="*/ 5429969 w 6569477"/>
              <a:gd name="connsiteY1989" fmla="*/ 3320416 h 6858000"/>
              <a:gd name="connsiteX1990" fmla="*/ 5404661 w 6569477"/>
              <a:gd name="connsiteY1990" fmla="*/ 3337285 h 6858000"/>
              <a:gd name="connsiteX1991" fmla="*/ 5387791 w 6569477"/>
              <a:gd name="connsiteY1991" fmla="*/ 3430080 h 6858000"/>
              <a:gd name="connsiteX1992" fmla="*/ 5320304 w 6569477"/>
              <a:gd name="connsiteY1992" fmla="*/ 3767504 h 6858000"/>
              <a:gd name="connsiteX1993" fmla="*/ 5320305 w 6569477"/>
              <a:gd name="connsiteY1993" fmla="*/ 3775942 h 6858000"/>
              <a:gd name="connsiteX1994" fmla="*/ 5320305 w 6569477"/>
              <a:gd name="connsiteY1994" fmla="*/ 3784378 h 6858000"/>
              <a:gd name="connsiteX1995" fmla="*/ 5328741 w 6569477"/>
              <a:gd name="connsiteY1995" fmla="*/ 3775940 h 6858000"/>
              <a:gd name="connsiteX1996" fmla="*/ 5396226 w 6569477"/>
              <a:gd name="connsiteY1996" fmla="*/ 3446949 h 6858000"/>
              <a:gd name="connsiteX1997" fmla="*/ 5396226 w 6569477"/>
              <a:gd name="connsiteY1997" fmla="*/ 3455387 h 6858000"/>
              <a:gd name="connsiteX1998" fmla="*/ 5413098 w 6569477"/>
              <a:gd name="connsiteY1998" fmla="*/ 3438513 h 6858000"/>
              <a:gd name="connsiteX1999" fmla="*/ 5413098 w 6569477"/>
              <a:gd name="connsiteY1999" fmla="*/ 3463820 h 6858000"/>
              <a:gd name="connsiteX2000" fmla="*/ 5404662 w 6569477"/>
              <a:gd name="connsiteY2000" fmla="*/ 3463821 h 6858000"/>
              <a:gd name="connsiteX2001" fmla="*/ 5404662 w 6569477"/>
              <a:gd name="connsiteY2001" fmla="*/ 3472258 h 6858000"/>
              <a:gd name="connsiteX2002" fmla="*/ 5404661 w 6569477"/>
              <a:gd name="connsiteY2002" fmla="*/ 3480692 h 6858000"/>
              <a:gd name="connsiteX2003" fmla="*/ 5413098 w 6569477"/>
              <a:gd name="connsiteY2003" fmla="*/ 3480691 h 6858000"/>
              <a:gd name="connsiteX2004" fmla="*/ 5404662 w 6569477"/>
              <a:gd name="connsiteY2004" fmla="*/ 3522869 h 6858000"/>
              <a:gd name="connsiteX2005" fmla="*/ 5404662 w 6569477"/>
              <a:gd name="connsiteY2005" fmla="*/ 3539744 h 6858000"/>
              <a:gd name="connsiteX2006" fmla="*/ 5404662 w 6569477"/>
              <a:gd name="connsiteY2006" fmla="*/ 3565051 h 6858000"/>
              <a:gd name="connsiteX2007" fmla="*/ 5404662 w 6569477"/>
              <a:gd name="connsiteY2007" fmla="*/ 3573483 h 6858000"/>
              <a:gd name="connsiteX2008" fmla="*/ 5396226 w 6569477"/>
              <a:gd name="connsiteY2008" fmla="*/ 3581921 h 6858000"/>
              <a:gd name="connsiteX2009" fmla="*/ 5396226 w 6569477"/>
              <a:gd name="connsiteY2009" fmla="*/ 3598792 h 6858000"/>
              <a:gd name="connsiteX2010" fmla="*/ 5404662 w 6569477"/>
              <a:gd name="connsiteY2010" fmla="*/ 3607228 h 6858000"/>
              <a:gd name="connsiteX2011" fmla="*/ 5404662 w 6569477"/>
              <a:gd name="connsiteY2011" fmla="*/ 3809683 h 6858000"/>
              <a:gd name="connsiteX2012" fmla="*/ 5387791 w 6569477"/>
              <a:gd name="connsiteY2012" fmla="*/ 3902475 h 6858000"/>
              <a:gd name="connsiteX2013" fmla="*/ 5396226 w 6569477"/>
              <a:gd name="connsiteY2013" fmla="*/ 3894042 h 6858000"/>
              <a:gd name="connsiteX2014" fmla="*/ 5379355 w 6569477"/>
              <a:gd name="connsiteY2014" fmla="*/ 4062754 h 6858000"/>
              <a:gd name="connsiteX2015" fmla="*/ 5387791 w 6569477"/>
              <a:gd name="connsiteY2015" fmla="*/ 4071190 h 6858000"/>
              <a:gd name="connsiteX2016" fmla="*/ 5379355 w 6569477"/>
              <a:gd name="connsiteY2016" fmla="*/ 4113369 h 6858000"/>
              <a:gd name="connsiteX2017" fmla="*/ 5370919 w 6569477"/>
              <a:gd name="connsiteY2017" fmla="*/ 4121804 h 6858000"/>
              <a:gd name="connsiteX2018" fmla="*/ 5379355 w 6569477"/>
              <a:gd name="connsiteY2018" fmla="*/ 4138676 h 6858000"/>
              <a:gd name="connsiteX2019" fmla="*/ 5370918 w 6569477"/>
              <a:gd name="connsiteY2019" fmla="*/ 4189288 h 6858000"/>
              <a:gd name="connsiteX2020" fmla="*/ 5370916 w 6569477"/>
              <a:gd name="connsiteY2020" fmla="*/ 4197726 h 6858000"/>
              <a:gd name="connsiteX2021" fmla="*/ 5362483 w 6569477"/>
              <a:gd name="connsiteY2021" fmla="*/ 4223033 h 6858000"/>
              <a:gd name="connsiteX2022" fmla="*/ 5362484 w 6569477"/>
              <a:gd name="connsiteY2022" fmla="*/ 4231465 h 6858000"/>
              <a:gd name="connsiteX2023" fmla="*/ 5362484 w 6569477"/>
              <a:gd name="connsiteY2023" fmla="*/ 4239904 h 6858000"/>
              <a:gd name="connsiteX2024" fmla="*/ 5328741 w 6569477"/>
              <a:gd name="connsiteY2024" fmla="*/ 4383310 h 6858000"/>
              <a:gd name="connsiteX2025" fmla="*/ 5328741 w 6569477"/>
              <a:gd name="connsiteY2025" fmla="*/ 4408617 h 6858000"/>
              <a:gd name="connsiteX2026" fmla="*/ 5328743 w 6569477"/>
              <a:gd name="connsiteY2026" fmla="*/ 4417053 h 6858000"/>
              <a:gd name="connsiteX2027" fmla="*/ 5328743 w 6569477"/>
              <a:gd name="connsiteY2027" fmla="*/ 4450795 h 6858000"/>
              <a:gd name="connsiteX2028" fmla="*/ 5294997 w 6569477"/>
              <a:gd name="connsiteY2028" fmla="*/ 4543588 h 6858000"/>
              <a:gd name="connsiteX2029" fmla="*/ 5185332 w 6569477"/>
              <a:gd name="connsiteY2029" fmla="*/ 4897886 h 6858000"/>
              <a:gd name="connsiteX2030" fmla="*/ 5185333 w 6569477"/>
              <a:gd name="connsiteY2030" fmla="*/ 4906322 h 6858000"/>
              <a:gd name="connsiteX2031" fmla="*/ 5176898 w 6569477"/>
              <a:gd name="connsiteY2031" fmla="*/ 4914756 h 6858000"/>
              <a:gd name="connsiteX2032" fmla="*/ 5113630 w 6569477"/>
              <a:gd name="connsiteY2032" fmla="*/ 5026528 h 6858000"/>
              <a:gd name="connsiteX2033" fmla="*/ 5057164 w 6569477"/>
              <a:gd name="connsiteY2033" fmla="*/ 5137575 h 6858000"/>
              <a:gd name="connsiteX2034" fmla="*/ 5058139 w 6569477"/>
              <a:gd name="connsiteY2034" fmla="*/ 5135139 h 6858000"/>
              <a:gd name="connsiteX2035" fmla="*/ 5067233 w 6569477"/>
              <a:gd name="connsiteY2035" fmla="*/ 5108777 h 6858000"/>
              <a:gd name="connsiteX2036" fmla="*/ 5075669 w 6569477"/>
              <a:gd name="connsiteY2036" fmla="*/ 5091906 h 6858000"/>
              <a:gd name="connsiteX2037" fmla="*/ 5100977 w 6569477"/>
              <a:gd name="connsiteY2037" fmla="*/ 5032856 h 6858000"/>
              <a:gd name="connsiteX2038" fmla="*/ 5143155 w 6569477"/>
              <a:gd name="connsiteY2038" fmla="*/ 4931629 h 6858000"/>
              <a:gd name="connsiteX2039" fmla="*/ 5151590 w 6569477"/>
              <a:gd name="connsiteY2039" fmla="*/ 4914756 h 6858000"/>
              <a:gd name="connsiteX2040" fmla="*/ 5160025 w 6569477"/>
              <a:gd name="connsiteY2040" fmla="*/ 4897886 h 6858000"/>
              <a:gd name="connsiteX2041" fmla="*/ 5151590 w 6569477"/>
              <a:gd name="connsiteY2041" fmla="*/ 4889450 h 6858000"/>
              <a:gd name="connsiteX2042" fmla="*/ 5126283 w 6569477"/>
              <a:gd name="connsiteY2042" fmla="*/ 4923193 h 6858000"/>
              <a:gd name="connsiteX2043" fmla="*/ 5126282 w 6569477"/>
              <a:gd name="connsiteY2043" fmla="*/ 4931629 h 6858000"/>
              <a:gd name="connsiteX2044" fmla="*/ 5058797 w 6569477"/>
              <a:gd name="connsiteY2044" fmla="*/ 5083468 h 6858000"/>
              <a:gd name="connsiteX2045" fmla="*/ 5058797 w 6569477"/>
              <a:gd name="connsiteY2045" fmla="*/ 5091906 h 6858000"/>
              <a:gd name="connsiteX2046" fmla="*/ 5025055 w 6569477"/>
              <a:gd name="connsiteY2046" fmla="*/ 5134082 h 6858000"/>
              <a:gd name="connsiteX2047" fmla="*/ 4999746 w 6569477"/>
              <a:gd name="connsiteY2047" fmla="*/ 5184698 h 6858000"/>
              <a:gd name="connsiteX2048" fmla="*/ 4954406 w 6569477"/>
              <a:gd name="connsiteY2048" fmla="*/ 5285927 h 6858000"/>
              <a:gd name="connsiteX2049" fmla="*/ 4900498 w 6569477"/>
              <a:gd name="connsiteY2049" fmla="*/ 5370762 h 6858000"/>
              <a:gd name="connsiteX2050" fmla="*/ 4898519 w 6569477"/>
              <a:gd name="connsiteY2050" fmla="*/ 5361848 h 6858000"/>
              <a:gd name="connsiteX2051" fmla="*/ 4662316 w 6569477"/>
              <a:gd name="connsiteY2051" fmla="*/ 5749889 h 6858000"/>
              <a:gd name="connsiteX2052" fmla="*/ 4653884 w 6569477"/>
              <a:gd name="connsiteY2052" fmla="*/ 5749889 h 6858000"/>
              <a:gd name="connsiteX2053" fmla="*/ 4653883 w 6569477"/>
              <a:gd name="connsiteY2053" fmla="*/ 5758325 h 6858000"/>
              <a:gd name="connsiteX2054" fmla="*/ 4653883 w 6569477"/>
              <a:gd name="connsiteY2054" fmla="*/ 5766759 h 6858000"/>
              <a:gd name="connsiteX2055" fmla="*/ 4620140 w 6569477"/>
              <a:gd name="connsiteY2055" fmla="*/ 5792066 h 6858000"/>
              <a:gd name="connsiteX2056" fmla="*/ 4552653 w 6569477"/>
              <a:gd name="connsiteY2056" fmla="*/ 5910164 h 6858000"/>
              <a:gd name="connsiteX2057" fmla="*/ 4552654 w 6569477"/>
              <a:gd name="connsiteY2057" fmla="*/ 5884859 h 6858000"/>
              <a:gd name="connsiteX2058" fmla="*/ 4527347 w 6569477"/>
              <a:gd name="connsiteY2058" fmla="*/ 5943909 h 6858000"/>
              <a:gd name="connsiteX2059" fmla="*/ 4518911 w 6569477"/>
              <a:gd name="connsiteY2059" fmla="*/ 5935473 h 6858000"/>
              <a:gd name="connsiteX2060" fmla="*/ 4417681 w 6569477"/>
              <a:gd name="connsiteY2060" fmla="*/ 6078880 h 6858000"/>
              <a:gd name="connsiteX2061" fmla="*/ 4409247 w 6569477"/>
              <a:gd name="connsiteY2061" fmla="*/ 6078880 h 6858000"/>
              <a:gd name="connsiteX2062" fmla="*/ 4316454 w 6569477"/>
              <a:gd name="connsiteY2062" fmla="*/ 6180105 h 6858000"/>
              <a:gd name="connsiteX2063" fmla="*/ 4206789 w 6569477"/>
              <a:gd name="connsiteY2063" fmla="*/ 6306641 h 6858000"/>
              <a:gd name="connsiteX2064" fmla="*/ 4142466 w 6569477"/>
              <a:gd name="connsiteY2064" fmla="*/ 6360420 h 6858000"/>
              <a:gd name="connsiteX2065" fmla="*/ 4080254 w 6569477"/>
              <a:gd name="connsiteY2065" fmla="*/ 6424489 h 6858000"/>
              <a:gd name="connsiteX2066" fmla="*/ 4080254 w 6569477"/>
              <a:gd name="connsiteY2066" fmla="*/ 6416307 h 6858000"/>
              <a:gd name="connsiteX2067" fmla="*/ 4071818 w 6569477"/>
              <a:gd name="connsiteY2067" fmla="*/ 6424743 h 6858000"/>
              <a:gd name="connsiteX2068" fmla="*/ 4063381 w 6569477"/>
              <a:gd name="connsiteY2068" fmla="*/ 6441614 h 6858000"/>
              <a:gd name="connsiteX2069" fmla="*/ 4063381 w 6569477"/>
              <a:gd name="connsiteY2069" fmla="*/ 6433176 h 6858000"/>
              <a:gd name="connsiteX2070" fmla="*/ 4012767 w 6569477"/>
              <a:gd name="connsiteY2070" fmla="*/ 6483791 h 6858000"/>
              <a:gd name="connsiteX2071" fmla="*/ 4012768 w 6569477"/>
              <a:gd name="connsiteY2071" fmla="*/ 6492227 h 6858000"/>
              <a:gd name="connsiteX2072" fmla="*/ 4004330 w 6569477"/>
              <a:gd name="connsiteY2072" fmla="*/ 6509098 h 6858000"/>
              <a:gd name="connsiteX2073" fmla="*/ 4004330 w 6569477"/>
              <a:gd name="connsiteY2073" fmla="*/ 6492227 h 6858000"/>
              <a:gd name="connsiteX2074" fmla="*/ 3979024 w 6569477"/>
              <a:gd name="connsiteY2074" fmla="*/ 6517534 h 6858000"/>
              <a:gd name="connsiteX2075" fmla="*/ 3979025 w 6569477"/>
              <a:gd name="connsiteY2075" fmla="*/ 6509096 h 6858000"/>
              <a:gd name="connsiteX2076" fmla="*/ 3979024 w 6569477"/>
              <a:gd name="connsiteY2076" fmla="*/ 6500664 h 6858000"/>
              <a:gd name="connsiteX2077" fmla="*/ 3970588 w 6569477"/>
              <a:gd name="connsiteY2077" fmla="*/ 6500664 h 6858000"/>
              <a:gd name="connsiteX2078" fmla="*/ 3970588 w 6569477"/>
              <a:gd name="connsiteY2078" fmla="*/ 6517534 h 6858000"/>
              <a:gd name="connsiteX2079" fmla="*/ 3970590 w 6569477"/>
              <a:gd name="connsiteY2079" fmla="*/ 6525971 h 6858000"/>
              <a:gd name="connsiteX2080" fmla="*/ 3962153 w 6569477"/>
              <a:gd name="connsiteY2080" fmla="*/ 6534407 h 6858000"/>
              <a:gd name="connsiteX2081" fmla="*/ 3953718 w 6569477"/>
              <a:gd name="connsiteY2081" fmla="*/ 6534407 h 6858000"/>
              <a:gd name="connsiteX2082" fmla="*/ 3945280 w 6569477"/>
              <a:gd name="connsiteY2082" fmla="*/ 6534407 h 6858000"/>
              <a:gd name="connsiteX2083" fmla="*/ 3945281 w 6569477"/>
              <a:gd name="connsiteY2083" fmla="*/ 6542841 h 6858000"/>
              <a:gd name="connsiteX2084" fmla="*/ 3945280 w 6569477"/>
              <a:gd name="connsiteY2084" fmla="*/ 6551277 h 6858000"/>
              <a:gd name="connsiteX2085" fmla="*/ 3919974 w 6569477"/>
              <a:gd name="connsiteY2085" fmla="*/ 6568148 h 6858000"/>
              <a:gd name="connsiteX2086" fmla="*/ 3919976 w 6569477"/>
              <a:gd name="connsiteY2086" fmla="*/ 6559714 h 6858000"/>
              <a:gd name="connsiteX2087" fmla="*/ 3911538 w 6569477"/>
              <a:gd name="connsiteY2087" fmla="*/ 6568148 h 6858000"/>
              <a:gd name="connsiteX2088" fmla="*/ 3903102 w 6569477"/>
              <a:gd name="connsiteY2088" fmla="*/ 6576584 h 6858000"/>
              <a:gd name="connsiteX2089" fmla="*/ 3894667 w 6569477"/>
              <a:gd name="connsiteY2089" fmla="*/ 6593455 h 6858000"/>
              <a:gd name="connsiteX2090" fmla="*/ 3894667 w 6569477"/>
              <a:gd name="connsiteY2090" fmla="*/ 6585021 h 6858000"/>
              <a:gd name="connsiteX2091" fmla="*/ 3860924 w 6569477"/>
              <a:gd name="connsiteY2091" fmla="*/ 6601891 h 6858000"/>
              <a:gd name="connsiteX2092" fmla="*/ 3860924 w 6569477"/>
              <a:gd name="connsiteY2092" fmla="*/ 6585021 h 6858000"/>
              <a:gd name="connsiteX2093" fmla="*/ 3827181 w 6569477"/>
              <a:gd name="connsiteY2093" fmla="*/ 6610327 h 6858000"/>
              <a:gd name="connsiteX2094" fmla="*/ 3827182 w 6569477"/>
              <a:gd name="connsiteY2094" fmla="*/ 6601891 h 6858000"/>
              <a:gd name="connsiteX2095" fmla="*/ 3835618 w 6569477"/>
              <a:gd name="connsiteY2095" fmla="*/ 6593455 h 6858000"/>
              <a:gd name="connsiteX2096" fmla="*/ 3835617 w 6569477"/>
              <a:gd name="connsiteY2096" fmla="*/ 6585021 h 6858000"/>
              <a:gd name="connsiteX2097" fmla="*/ 3827181 w 6569477"/>
              <a:gd name="connsiteY2097" fmla="*/ 6593455 h 6858000"/>
              <a:gd name="connsiteX2098" fmla="*/ 3818745 w 6569477"/>
              <a:gd name="connsiteY2098" fmla="*/ 6601891 h 6858000"/>
              <a:gd name="connsiteX2099" fmla="*/ 3810309 w 6569477"/>
              <a:gd name="connsiteY2099" fmla="*/ 6618762 h 6858000"/>
              <a:gd name="connsiteX2100" fmla="*/ 3827181 w 6569477"/>
              <a:gd name="connsiteY2100" fmla="*/ 6618762 h 6858000"/>
              <a:gd name="connsiteX2101" fmla="*/ 3818745 w 6569477"/>
              <a:gd name="connsiteY2101" fmla="*/ 6627198 h 6858000"/>
              <a:gd name="connsiteX2102" fmla="*/ 3776566 w 6569477"/>
              <a:gd name="connsiteY2102" fmla="*/ 6677812 h 6858000"/>
              <a:gd name="connsiteX2103" fmla="*/ 3810308 w 6569477"/>
              <a:gd name="connsiteY2103" fmla="*/ 6669377 h 6858000"/>
              <a:gd name="connsiteX2104" fmla="*/ 3776566 w 6569477"/>
              <a:gd name="connsiteY2104" fmla="*/ 6694684 h 6858000"/>
              <a:gd name="connsiteX2105" fmla="*/ 3751259 w 6569477"/>
              <a:gd name="connsiteY2105" fmla="*/ 6719991 h 6858000"/>
              <a:gd name="connsiteX2106" fmla="*/ 3734388 w 6569477"/>
              <a:gd name="connsiteY2106" fmla="*/ 6728426 h 6858000"/>
              <a:gd name="connsiteX2107" fmla="*/ 3734390 w 6569477"/>
              <a:gd name="connsiteY2107" fmla="*/ 6711555 h 6858000"/>
              <a:gd name="connsiteX2108" fmla="*/ 3700645 w 6569477"/>
              <a:gd name="connsiteY2108" fmla="*/ 6745297 h 6858000"/>
              <a:gd name="connsiteX2109" fmla="*/ 3692211 w 6569477"/>
              <a:gd name="connsiteY2109" fmla="*/ 6736862 h 6858000"/>
              <a:gd name="connsiteX2110" fmla="*/ 3700645 w 6569477"/>
              <a:gd name="connsiteY2110" fmla="*/ 6728426 h 6858000"/>
              <a:gd name="connsiteX2111" fmla="*/ 3700645 w 6569477"/>
              <a:gd name="connsiteY2111" fmla="*/ 6719990 h 6858000"/>
              <a:gd name="connsiteX2112" fmla="*/ 3692209 w 6569477"/>
              <a:gd name="connsiteY2112" fmla="*/ 6719991 h 6858000"/>
              <a:gd name="connsiteX2113" fmla="*/ 3683775 w 6569477"/>
              <a:gd name="connsiteY2113" fmla="*/ 6728426 h 6858000"/>
              <a:gd name="connsiteX2114" fmla="*/ 3683775 w 6569477"/>
              <a:gd name="connsiteY2114" fmla="*/ 6736862 h 6858000"/>
              <a:gd name="connsiteX2115" fmla="*/ 3675338 w 6569477"/>
              <a:gd name="connsiteY2115" fmla="*/ 6745298 h 6858000"/>
              <a:gd name="connsiteX2116" fmla="*/ 3666902 w 6569477"/>
              <a:gd name="connsiteY2116" fmla="*/ 6753735 h 6858000"/>
              <a:gd name="connsiteX2117" fmla="*/ 3658466 w 6569477"/>
              <a:gd name="connsiteY2117" fmla="*/ 6753734 h 6858000"/>
              <a:gd name="connsiteX2118" fmla="*/ 3658466 w 6569477"/>
              <a:gd name="connsiteY2118" fmla="*/ 6762169 h 6858000"/>
              <a:gd name="connsiteX2119" fmla="*/ 3650032 w 6569477"/>
              <a:gd name="connsiteY2119" fmla="*/ 6762169 h 6858000"/>
              <a:gd name="connsiteX2120" fmla="*/ 3650030 w 6569477"/>
              <a:gd name="connsiteY2120" fmla="*/ 6753734 h 6858000"/>
              <a:gd name="connsiteX2121" fmla="*/ 3658466 w 6569477"/>
              <a:gd name="connsiteY2121" fmla="*/ 6736862 h 6858000"/>
              <a:gd name="connsiteX2122" fmla="*/ 3675338 w 6569477"/>
              <a:gd name="connsiteY2122" fmla="*/ 6719991 h 6858000"/>
              <a:gd name="connsiteX2123" fmla="*/ 3666902 w 6569477"/>
              <a:gd name="connsiteY2123" fmla="*/ 6719989 h 6858000"/>
              <a:gd name="connsiteX2124" fmla="*/ 3658466 w 6569477"/>
              <a:gd name="connsiteY2124" fmla="*/ 6728426 h 6858000"/>
              <a:gd name="connsiteX2125" fmla="*/ 3633159 w 6569477"/>
              <a:gd name="connsiteY2125" fmla="*/ 6753734 h 6858000"/>
              <a:gd name="connsiteX2126" fmla="*/ 3633159 w 6569477"/>
              <a:gd name="connsiteY2126" fmla="*/ 6762169 h 6858000"/>
              <a:gd name="connsiteX2127" fmla="*/ 3616289 w 6569477"/>
              <a:gd name="connsiteY2127" fmla="*/ 6787476 h 6858000"/>
              <a:gd name="connsiteX2128" fmla="*/ 3561456 w 6569477"/>
              <a:gd name="connsiteY2128" fmla="*/ 6826490 h 6858000"/>
              <a:gd name="connsiteX2129" fmla="*/ 3523349 w 6569477"/>
              <a:gd name="connsiteY2129" fmla="*/ 6858000 h 6858000"/>
              <a:gd name="connsiteX2130" fmla="*/ 0 w 6569477"/>
              <a:gd name="connsiteY2130"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Lst>
            <a:rect l="l" t="t" r="r" b="b"/>
            <a:pathLst>
              <a:path w="6569477" h="6858000">
                <a:moveTo>
                  <a:pt x="4117221" y="6784486"/>
                </a:moveTo>
                <a:cubicBezTo>
                  <a:pt x="4097055" y="6807977"/>
                  <a:pt x="4081509" y="6827275"/>
                  <a:pt x="4065123" y="6846362"/>
                </a:cubicBezTo>
                <a:lnTo>
                  <a:pt x="4054153" y="6858000"/>
                </a:lnTo>
                <a:lnTo>
                  <a:pt x="4025354" y="6858000"/>
                </a:lnTo>
                <a:lnTo>
                  <a:pt x="4042817" y="6837081"/>
                </a:lnTo>
                <a:cubicBezTo>
                  <a:pt x="4069049" y="6805855"/>
                  <a:pt x="4098350" y="6774394"/>
                  <a:pt x="4117221" y="6784486"/>
                </a:cubicBezTo>
                <a:close/>
                <a:moveTo>
                  <a:pt x="4098863" y="6687079"/>
                </a:moveTo>
                <a:cubicBezTo>
                  <a:pt x="4088750" y="6727370"/>
                  <a:pt x="4048418" y="6774353"/>
                  <a:pt x="4016483" y="6816306"/>
                </a:cubicBezTo>
                <a:cubicBezTo>
                  <a:pt x="4000945" y="6828467"/>
                  <a:pt x="3984565" y="6842201"/>
                  <a:pt x="3967818" y="6856958"/>
                </a:cubicBezTo>
                <a:lnTo>
                  <a:pt x="3966685" y="6858000"/>
                </a:lnTo>
                <a:lnTo>
                  <a:pt x="3929841" y="6858000"/>
                </a:lnTo>
                <a:lnTo>
                  <a:pt x="4004165" y="6784103"/>
                </a:lnTo>
                <a:cubicBezTo>
                  <a:pt x="4033963" y="6753771"/>
                  <a:pt x="4065258" y="6721474"/>
                  <a:pt x="4098863" y="6687079"/>
                </a:cubicBezTo>
                <a:close/>
                <a:moveTo>
                  <a:pt x="5739924" y="6488019"/>
                </a:moveTo>
                <a:cubicBezTo>
                  <a:pt x="5746811" y="6488017"/>
                  <a:pt x="5746811" y="6488017"/>
                  <a:pt x="5746811" y="6494900"/>
                </a:cubicBezTo>
                <a:cubicBezTo>
                  <a:pt x="5746701" y="6495341"/>
                  <a:pt x="5746590" y="6495782"/>
                  <a:pt x="5746479" y="6496223"/>
                </a:cubicBezTo>
                <a:lnTo>
                  <a:pt x="5739923" y="6501783"/>
                </a:lnTo>
                <a:lnTo>
                  <a:pt x="5739923" y="6494900"/>
                </a:lnTo>
                <a:close/>
                <a:moveTo>
                  <a:pt x="4189806" y="6433624"/>
                </a:moveTo>
                <a:lnTo>
                  <a:pt x="4188863" y="6437396"/>
                </a:lnTo>
                <a:cubicBezTo>
                  <a:pt x="4187809" y="6439505"/>
                  <a:pt x="4185699" y="6441614"/>
                  <a:pt x="4181480" y="6441614"/>
                </a:cubicBezTo>
                <a:close/>
                <a:moveTo>
                  <a:pt x="4190270" y="6433178"/>
                </a:moveTo>
                <a:lnTo>
                  <a:pt x="4189806" y="6433624"/>
                </a:lnTo>
                <a:lnTo>
                  <a:pt x="4189918" y="6433179"/>
                </a:lnTo>
                <a:close/>
                <a:moveTo>
                  <a:pt x="4080254" y="6424489"/>
                </a:moveTo>
                <a:lnTo>
                  <a:pt x="4080253" y="6424742"/>
                </a:lnTo>
                <a:lnTo>
                  <a:pt x="4071818" y="6433178"/>
                </a:lnTo>
                <a:close/>
                <a:moveTo>
                  <a:pt x="4239510" y="6367480"/>
                </a:moveTo>
                <a:lnTo>
                  <a:pt x="4236315" y="6373075"/>
                </a:lnTo>
                <a:lnTo>
                  <a:pt x="4232912" y="6373925"/>
                </a:lnTo>
                <a:lnTo>
                  <a:pt x="4238687" y="6368327"/>
                </a:lnTo>
                <a:close/>
                <a:moveTo>
                  <a:pt x="4265838" y="6340386"/>
                </a:moveTo>
                <a:lnTo>
                  <a:pt x="4239510" y="6367480"/>
                </a:lnTo>
                <a:lnTo>
                  <a:pt x="4240531" y="6365693"/>
                </a:lnTo>
                <a:lnTo>
                  <a:pt x="4248968" y="6357257"/>
                </a:lnTo>
                <a:cubicBezTo>
                  <a:pt x="4248968" y="6348821"/>
                  <a:pt x="4257404" y="6348819"/>
                  <a:pt x="4265838" y="6340386"/>
                </a:cubicBezTo>
                <a:close/>
                <a:moveTo>
                  <a:pt x="4291147" y="6272900"/>
                </a:moveTo>
                <a:lnTo>
                  <a:pt x="4299581" y="6272900"/>
                </a:lnTo>
                <a:lnTo>
                  <a:pt x="4308018" y="6272900"/>
                </a:lnTo>
                <a:lnTo>
                  <a:pt x="4291147" y="6289772"/>
                </a:lnTo>
                <a:lnTo>
                  <a:pt x="4274273" y="6306643"/>
                </a:lnTo>
                <a:lnTo>
                  <a:pt x="4257404" y="6323512"/>
                </a:lnTo>
                <a:lnTo>
                  <a:pt x="4257404" y="6331950"/>
                </a:lnTo>
                <a:cubicBezTo>
                  <a:pt x="4240531" y="6340386"/>
                  <a:pt x="4232097" y="6357257"/>
                  <a:pt x="4215224" y="6374128"/>
                </a:cubicBezTo>
                <a:lnTo>
                  <a:pt x="4215223" y="6382562"/>
                </a:lnTo>
                <a:cubicBezTo>
                  <a:pt x="4215224" y="6391000"/>
                  <a:pt x="4223663" y="6382564"/>
                  <a:pt x="4223663" y="6382564"/>
                </a:cubicBezTo>
                <a:lnTo>
                  <a:pt x="4232099" y="6374128"/>
                </a:lnTo>
                <a:lnTo>
                  <a:pt x="4232912" y="6373925"/>
                </a:lnTo>
                <a:lnTo>
                  <a:pt x="4215378" y="6390919"/>
                </a:lnTo>
                <a:lnTo>
                  <a:pt x="4215224" y="6391000"/>
                </a:lnTo>
                <a:cubicBezTo>
                  <a:pt x="4215216" y="6391030"/>
                  <a:pt x="4215206" y="6391059"/>
                  <a:pt x="4215199" y="6391088"/>
                </a:cubicBezTo>
                <a:lnTo>
                  <a:pt x="4213115" y="6393108"/>
                </a:lnTo>
                <a:cubicBezTo>
                  <a:pt x="4198353" y="6405763"/>
                  <a:pt x="4189918" y="6407872"/>
                  <a:pt x="4198356" y="6382564"/>
                </a:cubicBezTo>
                <a:cubicBezTo>
                  <a:pt x="4164611" y="6433179"/>
                  <a:pt x="4147738" y="6441614"/>
                  <a:pt x="4113994" y="6475357"/>
                </a:cubicBezTo>
                <a:lnTo>
                  <a:pt x="4122431" y="6475355"/>
                </a:lnTo>
                <a:lnTo>
                  <a:pt x="4097125" y="6500664"/>
                </a:lnTo>
                <a:lnTo>
                  <a:pt x="4088687" y="6500664"/>
                </a:lnTo>
                <a:lnTo>
                  <a:pt x="4088688" y="6509098"/>
                </a:lnTo>
                <a:lnTo>
                  <a:pt x="4080256" y="6509098"/>
                </a:lnTo>
                <a:cubicBezTo>
                  <a:pt x="4071819" y="6517534"/>
                  <a:pt x="4071818" y="6525971"/>
                  <a:pt x="4063383" y="6525971"/>
                </a:cubicBezTo>
                <a:cubicBezTo>
                  <a:pt x="4063381" y="6534407"/>
                  <a:pt x="4054944" y="6534407"/>
                  <a:pt x="4054946" y="6542841"/>
                </a:cubicBezTo>
                <a:cubicBezTo>
                  <a:pt x="4046511" y="6542841"/>
                  <a:pt x="4046513" y="6551277"/>
                  <a:pt x="4046513" y="6551277"/>
                </a:cubicBezTo>
                <a:lnTo>
                  <a:pt x="4021201" y="6576584"/>
                </a:lnTo>
                <a:cubicBezTo>
                  <a:pt x="4021202" y="6579396"/>
                  <a:pt x="4021202" y="6582209"/>
                  <a:pt x="4021203" y="6585021"/>
                </a:cubicBezTo>
                <a:cubicBezTo>
                  <a:pt x="4021203" y="6585021"/>
                  <a:pt x="4012767" y="6585019"/>
                  <a:pt x="4012768" y="6593455"/>
                </a:cubicBezTo>
                <a:cubicBezTo>
                  <a:pt x="3987460" y="6610327"/>
                  <a:pt x="3962152" y="6635634"/>
                  <a:pt x="3936845" y="6660941"/>
                </a:cubicBezTo>
                <a:lnTo>
                  <a:pt x="3928411" y="6652505"/>
                </a:lnTo>
                <a:lnTo>
                  <a:pt x="3936844" y="6644069"/>
                </a:lnTo>
                <a:cubicBezTo>
                  <a:pt x="3945281" y="6644071"/>
                  <a:pt x="3945281" y="6635634"/>
                  <a:pt x="3945281" y="6635634"/>
                </a:cubicBezTo>
                <a:lnTo>
                  <a:pt x="3936845" y="6635634"/>
                </a:lnTo>
                <a:lnTo>
                  <a:pt x="3928411" y="6644072"/>
                </a:lnTo>
                <a:lnTo>
                  <a:pt x="3919975" y="6652505"/>
                </a:lnTo>
                <a:lnTo>
                  <a:pt x="3919975" y="6660941"/>
                </a:lnTo>
                <a:lnTo>
                  <a:pt x="3919974" y="6669377"/>
                </a:lnTo>
                <a:cubicBezTo>
                  <a:pt x="3894667" y="6686249"/>
                  <a:pt x="3869359" y="6711555"/>
                  <a:pt x="3844054" y="6728426"/>
                </a:cubicBezTo>
                <a:cubicBezTo>
                  <a:pt x="3844052" y="6731237"/>
                  <a:pt x="3844053" y="6734049"/>
                  <a:pt x="3844051" y="6736860"/>
                </a:cubicBezTo>
                <a:cubicBezTo>
                  <a:pt x="3785002" y="6779041"/>
                  <a:pt x="3734388" y="6821217"/>
                  <a:pt x="3675339" y="6854962"/>
                </a:cubicBezTo>
                <a:lnTo>
                  <a:pt x="3671147" y="6858000"/>
                </a:lnTo>
                <a:lnTo>
                  <a:pt x="3532438" y="6858000"/>
                </a:lnTo>
                <a:lnTo>
                  <a:pt x="3566728" y="6830708"/>
                </a:lnTo>
                <a:cubicBezTo>
                  <a:pt x="3584654" y="6817000"/>
                  <a:pt x="3603634" y="6804347"/>
                  <a:pt x="3624722" y="6795912"/>
                </a:cubicBezTo>
                <a:lnTo>
                  <a:pt x="3633161" y="6787476"/>
                </a:lnTo>
                <a:lnTo>
                  <a:pt x="3633160" y="6779041"/>
                </a:lnTo>
                <a:lnTo>
                  <a:pt x="3641596" y="6779041"/>
                </a:lnTo>
                <a:lnTo>
                  <a:pt x="3641596" y="6787476"/>
                </a:lnTo>
                <a:cubicBezTo>
                  <a:pt x="3658466" y="6787476"/>
                  <a:pt x="3666902" y="6779042"/>
                  <a:pt x="3683775" y="6770605"/>
                </a:cubicBezTo>
                <a:lnTo>
                  <a:pt x="3683775" y="6762169"/>
                </a:lnTo>
                <a:cubicBezTo>
                  <a:pt x="3709082" y="6770605"/>
                  <a:pt x="3666902" y="6779042"/>
                  <a:pt x="3675339" y="6787476"/>
                </a:cubicBezTo>
                <a:cubicBezTo>
                  <a:pt x="3683776" y="6779041"/>
                  <a:pt x="3717515" y="6762169"/>
                  <a:pt x="3742824" y="6736862"/>
                </a:cubicBezTo>
                <a:cubicBezTo>
                  <a:pt x="3751259" y="6728426"/>
                  <a:pt x="3768131" y="6711555"/>
                  <a:pt x="3785001" y="6703120"/>
                </a:cubicBezTo>
                <a:cubicBezTo>
                  <a:pt x="3793440" y="6694684"/>
                  <a:pt x="3810310" y="6677812"/>
                  <a:pt x="3827182" y="6669377"/>
                </a:cubicBezTo>
                <a:cubicBezTo>
                  <a:pt x="3852487" y="6644072"/>
                  <a:pt x="3877794" y="6635634"/>
                  <a:pt x="3903102" y="6601891"/>
                </a:cubicBezTo>
                <a:cubicBezTo>
                  <a:pt x="3911538" y="6593455"/>
                  <a:pt x="3928411" y="6585021"/>
                  <a:pt x="3928411" y="6585021"/>
                </a:cubicBezTo>
                <a:cubicBezTo>
                  <a:pt x="3936845" y="6576584"/>
                  <a:pt x="3945280" y="6576584"/>
                  <a:pt x="3945281" y="6568148"/>
                </a:cubicBezTo>
                <a:cubicBezTo>
                  <a:pt x="3953718" y="6568149"/>
                  <a:pt x="3953718" y="6568149"/>
                  <a:pt x="3962152" y="6559714"/>
                </a:cubicBezTo>
                <a:lnTo>
                  <a:pt x="3987461" y="6534407"/>
                </a:lnTo>
                <a:cubicBezTo>
                  <a:pt x="3987461" y="6542841"/>
                  <a:pt x="4012768" y="6517534"/>
                  <a:pt x="4012768" y="6517534"/>
                </a:cubicBezTo>
                <a:cubicBezTo>
                  <a:pt x="4021201" y="6509098"/>
                  <a:pt x="4029637" y="6500662"/>
                  <a:pt x="4029637" y="6492227"/>
                </a:cubicBezTo>
                <a:lnTo>
                  <a:pt x="4038075" y="6492227"/>
                </a:lnTo>
                <a:cubicBezTo>
                  <a:pt x="4122431" y="6433176"/>
                  <a:pt x="4223660" y="6340387"/>
                  <a:pt x="4291147" y="6272900"/>
                </a:cubicBezTo>
                <a:close/>
                <a:moveTo>
                  <a:pt x="4561089" y="6171673"/>
                </a:moveTo>
                <a:lnTo>
                  <a:pt x="4556321" y="6179312"/>
                </a:lnTo>
                <a:lnTo>
                  <a:pt x="4554763" y="6179053"/>
                </a:lnTo>
                <a:cubicBezTo>
                  <a:pt x="4554763" y="6178000"/>
                  <a:pt x="4556872" y="6175890"/>
                  <a:pt x="4561089" y="6171673"/>
                </a:cubicBezTo>
                <a:close/>
                <a:moveTo>
                  <a:pt x="4671175" y="5979022"/>
                </a:moveTo>
                <a:lnTo>
                  <a:pt x="4669173" y="5981473"/>
                </a:lnTo>
                <a:cubicBezTo>
                  <a:pt x="4661263" y="5988195"/>
                  <a:pt x="4658099" y="5981871"/>
                  <a:pt x="4645447" y="5994524"/>
                </a:cubicBezTo>
                <a:cubicBezTo>
                  <a:pt x="4643338" y="5998741"/>
                  <a:pt x="4643337" y="6000322"/>
                  <a:pt x="4644391" y="6000718"/>
                </a:cubicBezTo>
                <a:lnTo>
                  <a:pt x="4645606" y="6000505"/>
                </a:lnTo>
                <a:lnTo>
                  <a:pt x="4646686" y="5998475"/>
                </a:lnTo>
                <a:lnTo>
                  <a:pt x="4647927" y="6000099"/>
                </a:lnTo>
                <a:lnTo>
                  <a:pt x="4649663" y="5999795"/>
                </a:lnTo>
                <a:cubicBezTo>
                  <a:pt x="4651773" y="5999268"/>
                  <a:pt x="4653882" y="5999004"/>
                  <a:pt x="4654936" y="6000454"/>
                </a:cubicBezTo>
                <a:lnTo>
                  <a:pt x="4654647" y="6003455"/>
                </a:lnTo>
                <a:lnTo>
                  <a:pt x="4658944" y="5998240"/>
                </a:lnTo>
                <a:close/>
                <a:moveTo>
                  <a:pt x="5823292" y="5722907"/>
                </a:moveTo>
                <a:lnTo>
                  <a:pt x="5800797" y="5768179"/>
                </a:lnTo>
                <a:lnTo>
                  <a:pt x="5806978" y="5758327"/>
                </a:lnTo>
                <a:cubicBezTo>
                  <a:pt x="5810514" y="5753116"/>
                  <a:pt x="5814328" y="5748237"/>
                  <a:pt x="5818310" y="5744909"/>
                </a:cubicBezTo>
                <a:cubicBezTo>
                  <a:pt x="5819855" y="5741362"/>
                  <a:pt x="5821177" y="5736874"/>
                  <a:pt x="5822096" y="5732580"/>
                </a:cubicBezTo>
                <a:close/>
                <a:moveTo>
                  <a:pt x="5907073" y="5708785"/>
                </a:moveTo>
                <a:lnTo>
                  <a:pt x="5869741" y="5783136"/>
                </a:lnTo>
                <a:cubicBezTo>
                  <a:pt x="5858084" y="5809655"/>
                  <a:pt x="5848657" y="5836145"/>
                  <a:pt x="5842500" y="5863847"/>
                </a:cubicBezTo>
                <a:cubicBezTo>
                  <a:pt x="5785921" y="5947223"/>
                  <a:pt x="5733692" y="5981849"/>
                  <a:pt x="5690433" y="6081162"/>
                </a:cubicBezTo>
                <a:cubicBezTo>
                  <a:pt x="5680683" y="6080287"/>
                  <a:pt x="5669193" y="6098913"/>
                  <a:pt x="5663883" y="6103351"/>
                </a:cubicBezTo>
                <a:lnTo>
                  <a:pt x="5636415" y="6152111"/>
                </a:lnTo>
                <a:lnTo>
                  <a:pt x="5637318" y="6151784"/>
                </a:lnTo>
                <a:cubicBezTo>
                  <a:pt x="5630397" y="6165631"/>
                  <a:pt x="5624342" y="6178180"/>
                  <a:pt x="5618612" y="6190081"/>
                </a:cubicBezTo>
                <a:lnTo>
                  <a:pt x="5611094" y="6205514"/>
                </a:lnTo>
                <a:lnTo>
                  <a:pt x="5619596" y="6194628"/>
                </a:lnTo>
                <a:cubicBezTo>
                  <a:pt x="5624904" y="6187044"/>
                  <a:pt x="5630569" y="6177954"/>
                  <a:pt x="5636991" y="6166061"/>
                </a:cubicBezTo>
                <a:cubicBezTo>
                  <a:pt x="5643774" y="6164691"/>
                  <a:pt x="5645145" y="6171478"/>
                  <a:pt x="5657339" y="6161951"/>
                </a:cubicBezTo>
                <a:cubicBezTo>
                  <a:pt x="5651927" y="6170107"/>
                  <a:pt x="5660082" y="6175522"/>
                  <a:pt x="5638432" y="6208150"/>
                </a:cubicBezTo>
                <a:cubicBezTo>
                  <a:pt x="5666863" y="6174154"/>
                  <a:pt x="5692554" y="6126583"/>
                  <a:pt x="5718245" y="6079013"/>
                </a:cubicBezTo>
                <a:cubicBezTo>
                  <a:pt x="5745305" y="6038231"/>
                  <a:pt x="5770995" y="5990662"/>
                  <a:pt x="5802168" y="5970237"/>
                </a:cubicBezTo>
                <a:cubicBezTo>
                  <a:pt x="5833200" y="5879207"/>
                  <a:pt x="5877868" y="5820741"/>
                  <a:pt x="5917053" y="5735129"/>
                </a:cubicBezTo>
                <a:cubicBezTo>
                  <a:pt x="5923764" y="5698455"/>
                  <a:pt x="5887250" y="5762338"/>
                  <a:pt x="5902116" y="5731083"/>
                </a:cubicBezTo>
                <a:close/>
                <a:moveTo>
                  <a:pt x="5917201" y="5634092"/>
                </a:moveTo>
                <a:lnTo>
                  <a:pt x="5891750" y="5667883"/>
                </a:lnTo>
                <a:cubicBezTo>
                  <a:pt x="5851164" y="5717451"/>
                  <a:pt x="5813675" y="5755549"/>
                  <a:pt x="5781231" y="5830035"/>
                </a:cubicBezTo>
                <a:cubicBezTo>
                  <a:pt x="5776356" y="5829597"/>
                  <a:pt x="5771046" y="5834035"/>
                  <a:pt x="5766290" y="5839137"/>
                </a:cubicBezTo>
                <a:lnTo>
                  <a:pt x="5764238" y="5841451"/>
                </a:lnTo>
                <a:lnTo>
                  <a:pt x="5588834" y="6142779"/>
                </a:lnTo>
                <a:lnTo>
                  <a:pt x="5549933" y="6201116"/>
                </a:lnTo>
                <a:lnTo>
                  <a:pt x="5547357" y="6207173"/>
                </a:lnTo>
                <a:lnTo>
                  <a:pt x="5529789" y="6231324"/>
                </a:lnTo>
                <a:lnTo>
                  <a:pt x="5464244" y="6329615"/>
                </a:lnTo>
                <a:lnTo>
                  <a:pt x="5402037" y="6435651"/>
                </a:lnTo>
                <a:cubicBezTo>
                  <a:pt x="5402037" y="6435651"/>
                  <a:pt x="5402037" y="6435651"/>
                  <a:pt x="5408957" y="6435651"/>
                </a:cubicBezTo>
                <a:cubicBezTo>
                  <a:pt x="5408957" y="6428728"/>
                  <a:pt x="5415877" y="6421804"/>
                  <a:pt x="5422798" y="6428728"/>
                </a:cubicBezTo>
                <a:lnTo>
                  <a:pt x="5421385" y="6432963"/>
                </a:lnTo>
                <a:lnTo>
                  <a:pt x="5408956" y="6449499"/>
                </a:lnTo>
                <a:cubicBezTo>
                  <a:pt x="5415877" y="6449499"/>
                  <a:pt x="5415877" y="6449499"/>
                  <a:pt x="5415877" y="6449499"/>
                </a:cubicBezTo>
                <a:lnTo>
                  <a:pt x="5421385" y="6432963"/>
                </a:lnTo>
                <a:lnTo>
                  <a:pt x="5487674" y="6344780"/>
                </a:lnTo>
                <a:lnTo>
                  <a:pt x="5495039" y="6334691"/>
                </a:lnTo>
                <a:lnTo>
                  <a:pt x="5485269" y="6342855"/>
                </a:lnTo>
                <a:cubicBezTo>
                  <a:pt x="5480829" y="6337541"/>
                  <a:pt x="5480829" y="6337541"/>
                  <a:pt x="5480829" y="6337541"/>
                </a:cubicBezTo>
                <a:cubicBezTo>
                  <a:pt x="5482568" y="6318042"/>
                  <a:pt x="5499368" y="6294978"/>
                  <a:pt x="5525918" y="6272793"/>
                </a:cubicBezTo>
                <a:cubicBezTo>
                  <a:pt x="5548027" y="6245292"/>
                  <a:pt x="5570136" y="6217791"/>
                  <a:pt x="5577186" y="6193853"/>
                </a:cubicBezTo>
                <a:cubicBezTo>
                  <a:pt x="5585150" y="6187197"/>
                  <a:pt x="5591787" y="6181650"/>
                  <a:pt x="5598425" y="6176103"/>
                </a:cubicBezTo>
                <a:lnTo>
                  <a:pt x="5613302" y="6163670"/>
                </a:lnTo>
                <a:lnTo>
                  <a:pt x="5616665" y="6159249"/>
                </a:lnTo>
                <a:lnTo>
                  <a:pt x="5619814" y="6158111"/>
                </a:lnTo>
                <a:lnTo>
                  <a:pt x="5641844" y="6122335"/>
                </a:lnTo>
                <a:cubicBezTo>
                  <a:pt x="5660984" y="6091112"/>
                  <a:pt x="5672914" y="6070992"/>
                  <a:pt x="5694784" y="6032412"/>
                </a:cubicBezTo>
                <a:cubicBezTo>
                  <a:pt x="5698354" y="6047475"/>
                  <a:pt x="5711583" y="6009349"/>
                  <a:pt x="5727512" y="5996037"/>
                </a:cubicBezTo>
                <a:cubicBezTo>
                  <a:pt x="5733692" y="5981849"/>
                  <a:pt x="5736302" y="5952599"/>
                  <a:pt x="5723942" y="5980974"/>
                </a:cubicBezTo>
                <a:cubicBezTo>
                  <a:pt x="5743352" y="5928661"/>
                  <a:pt x="5783130" y="5868347"/>
                  <a:pt x="5822911" y="5808034"/>
                </a:cubicBezTo>
                <a:cubicBezTo>
                  <a:pt x="5840579" y="5775220"/>
                  <a:pt x="5859358" y="5743736"/>
                  <a:pt x="5877583" y="5711587"/>
                </a:cubicBezTo>
                <a:close/>
                <a:moveTo>
                  <a:pt x="6242698" y="5517691"/>
                </a:moveTo>
                <a:cubicBezTo>
                  <a:pt x="6235812" y="5552099"/>
                  <a:pt x="6228924" y="5607154"/>
                  <a:pt x="6208261" y="5662208"/>
                </a:cubicBezTo>
                <a:cubicBezTo>
                  <a:pt x="6187600" y="5717261"/>
                  <a:pt x="6166938" y="5758552"/>
                  <a:pt x="6146276" y="5765433"/>
                </a:cubicBezTo>
                <a:cubicBezTo>
                  <a:pt x="6153164" y="5765433"/>
                  <a:pt x="6153164" y="5765433"/>
                  <a:pt x="6153163" y="5772316"/>
                </a:cubicBezTo>
                <a:cubicBezTo>
                  <a:pt x="6146276" y="5779197"/>
                  <a:pt x="6146274" y="5792962"/>
                  <a:pt x="6139388" y="5792960"/>
                </a:cubicBezTo>
                <a:cubicBezTo>
                  <a:pt x="6139388" y="5792960"/>
                  <a:pt x="6139387" y="5799843"/>
                  <a:pt x="6132502" y="5799841"/>
                </a:cubicBezTo>
                <a:lnTo>
                  <a:pt x="6139387" y="5799843"/>
                </a:lnTo>
                <a:cubicBezTo>
                  <a:pt x="6153163" y="5813605"/>
                  <a:pt x="6125611" y="5854896"/>
                  <a:pt x="6098063" y="5903069"/>
                </a:cubicBezTo>
                <a:cubicBezTo>
                  <a:pt x="6098064" y="5905363"/>
                  <a:pt x="6098064" y="5907656"/>
                  <a:pt x="6098064" y="5909950"/>
                </a:cubicBezTo>
                <a:cubicBezTo>
                  <a:pt x="6104951" y="5909952"/>
                  <a:pt x="6104951" y="5909952"/>
                  <a:pt x="6098065" y="5916833"/>
                </a:cubicBezTo>
                <a:lnTo>
                  <a:pt x="6098065" y="5923714"/>
                </a:lnTo>
                <a:lnTo>
                  <a:pt x="6091178" y="5923714"/>
                </a:lnTo>
                <a:lnTo>
                  <a:pt x="6098065" y="5930597"/>
                </a:lnTo>
                <a:cubicBezTo>
                  <a:pt x="6091178" y="5944360"/>
                  <a:pt x="6098064" y="5951241"/>
                  <a:pt x="6084290" y="5985651"/>
                </a:cubicBezTo>
                <a:cubicBezTo>
                  <a:pt x="6098065" y="5985649"/>
                  <a:pt x="6111840" y="5944360"/>
                  <a:pt x="6118727" y="5965005"/>
                </a:cubicBezTo>
                <a:cubicBezTo>
                  <a:pt x="6115284" y="5971886"/>
                  <a:pt x="6115284" y="5975328"/>
                  <a:pt x="6115283" y="5978768"/>
                </a:cubicBezTo>
                <a:lnTo>
                  <a:pt x="6113562" y="5985649"/>
                </a:lnTo>
                <a:lnTo>
                  <a:pt x="6111840" y="5985651"/>
                </a:lnTo>
                <a:lnTo>
                  <a:pt x="6111840" y="5992530"/>
                </a:lnTo>
                <a:lnTo>
                  <a:pt x="6113562" y="5985649"/>
                </a:lnTo>
                <a:lnTo>
                  <a:pt x="6118727" y="5985649"/>
                </a:lnTo>
                <a:lnTo>
                  <a:pt x="6118727" y="5992532"/>
                </a:lnTo>
                <a:lnTo>
                  <a:pt x="6118727" y="5999413"/>
                </a:lnTo>
                <a:cubicBezTo>
                  <a:pt x="6111840" y="6006295"/>
                  <a:pt x="6104952" y="6020059"/>
                  <a:pt x="6098065" y="6033823"/>
                </a:cubicBezTo>
                <a:lnTo>
                  <a:pt x="6091178" y="6040704"/>
                </a:lnTo>
                <a:cubicBezTo>
                  <a:pt x="6091178" y="6040704"/>
                  <a:pt x="6091178" y="6047587"/>
                  <a:pt x="6084290" y="6054467"/>
                </a:cubicBezTo>
                <a:lnTo>
                  <a:pt x="6077403" y="6061350"/>
                </a:lnTo>
                <a:cubicBezTo>
                  <a:pt x="6077403" y="6054467"/>
                  <a:pt x="6077403" y="6054467"/>
                  <a:pt x="6084290" y="6047585"/>
                </a:cubicBezTo>
                <a:cubicBezTo>
                  <a:pt x="6084290" y="6047585"/>
                  <a:pt x="6084290" y="6040704"/>
                  <a:pt x="6091178" y="6033821"/>
                </a:cubicBezTo>
                <a:cubicBezTo>
                  <a:pt x="6077403" y="6047585"/>
                  <a:pt x="6070516" y="6061350"/>
                  <a:pt x="6056740" y="6068231"/>
                </a:cubicBezTo>
                <a:lnTo>
                  <a:pt x="6036078" y="6047587"/>
                </a:lnTo>
                <a:cubicBezTo>
                  <a:pt x="5987867" y="6150811"/>
                  <a:pt x="5953431" y="6233393"/>
                  <a:pt x="5884558" y="6329737"/>
                </a:cubicBezTo>
                <a:cubicBezTo>
                  <a:pt x="5884558" y="6336619"/>
                  <a:pt x="5884558" y="6336619"/>
                  <a:pt x="5877670" y="6343502"/>
                </a:cubicBezTo>
                <a:lnTo>
                  <a:pt x="5870783" y="6350383"/>
                </a:lnTo>
                <a:cubicBezTo>
                  <a:pt x="5857007" y="6384793"/>
                  <a:pt x="5829458" y="6426082"/>
                  <a:pt x="5801910" y="6460490"/>
                </a:cubicBezTo>
                <a:cubicBezTo>
                  <a:pt x="5788135" y="6494900"/>
                  <a:pt x="5760585" y="6549953"/>
                  <a:pt x="5719261" y="6598128"/>
                </a:cubicBezTo>
                <a:cubicBezTo>
                  <a:pt x="5684825" y="6653181"/>
                  <a:pt x="5643500" y="6701354"/>
                  <a:pt x="5615952" y="6728880"/>
                </a:cubicBezTo>
                <a:cubicBezTo>
                  <a:pt x="5591846" y="6759847"/>
                  <a:pt x="5566018" y="6792535"/>
                  <a:pt x="5540191" y="6825223"/>
                </a:cubicBezTo>
                <a:lnTo>
                  <a:pt x="5514417" y="6858000"/>
                </a:lnTo>
                <a:lnTo>
                  <a:pt x="5432172" y="6858000"/>
                </a:lnTo>
                <a:lnTo>
                  <a:pt x="5485092" y="6818343"/>
                </a:lnTo>
                <a:lnTo>
                  <a:pt x="5498867" y="6832106"/>
                </a:lnTo>
                <a:cubicBezTo>
                  <a:pt x="5512642" y="6818343"/>
                  <a:pt x="5533303" y="6797699"/>
                  <a:pt x="5547078" y="6777051"/>
                </a:cubicBezTo>
                <a:lnTo>
                  <a:pt x="5540191" y="6777052"/>
                </a:lnTo>
                <a:cubicBezTo>
                  <a:pt x="5540191" y="6783935"/>
                  <a:pt x="5533304" y="6790816"/>
                  <a:pt x="5533303" y="6783935"/>
                </a:cubicBezTo>
                <a:lnTo>
                  <a:pt x="5533304" y="6777052"/>
                </a:lnTo>
                <a:cubicBezTo>
                  <a:pt x="5526416" y="6777052"/>
                  <a:pt x="5512641" y="6797699"/>
                  <a:pt x="5512641" y="6783935"/>
                </a:cubicBezTo>
                <a:cubicBezTo>
                  <a:pt x="5526416" y="6756405"/>
                  <a:pt x="5533304" y="6763288"/>
                  <a:pt x="5547078" y="6742645"/>
                </a:cubicBezTo>
                <a:lnTo>
                  <a:pt x="5547077" y="6735761"/>
                </a:lnTo>
                <a:lnTo>
                  <a:pt x="5553964" y="6735759"/>
                </a:lnTo>
                <a:cubicBezTo>
                  <a:pt x="5553965" y="6728877"/>
                  <a:pt x="5560853" y="6721997"/>
                  <a:pt x="5560853" y="6721997"/>
                </a:cubicBezTo>
                <a:lnTo>
                  <a:pt x="5567740" y="6721999"/>
                </a:lnTo>
                <a:cubicBezTo>
                  <a:pt x="5574627" y="6701353"/>
                  <a:pt x="5595289" y="6666943"/>
                  <a:pt x="5615951" y="6639417"/>
                </a:cubicBezTo>
                <a:cubicBezTo>
                  <a:pt x="5643501" y="6611890"/>
                  <a:pt x="5664163" y="6591243"/>
                  <a:pt x="5677937" y="6591244"/>
                </a:cubicBezTo>
                <a:lnTo>
                  <a:pt x="5684824" y="6584361"/>
                </a:lnTo>
                <a:cubicBezTo>
                  <a:pt x="5684825" y="6577480"/>
                  <a:pt x="5691712" y="6570599"/>
                  <a:pt x="5698599" y="6570599"/>
                </a:cubicBezTo>
                <a:lnTo>
                  <a:pt x="5698600" y="6577480"/>
                </a:lnTo>
                <a:lnTo>
                  <a:pt x="5691712" y="6584363"/>
                </a:lnTo>
                <a:lnTo>
                  <a:pt x="5691711" y="6591244"/>
                </a:lnTo>
                <a:cubicBezTo>
                  <a:pt x="5712373" y="6563718"/>
                  <a:pt x="5705487" y="6563719"/>
                  <a:pt x="5719261" y="6543072"/>
                </a:cubicBezTo>
                <a:lnTo>
                  <a:pt x="5712373" y="6549953"/>
                </a:lnTo>
                <a:lnTo>
                  <a:pt x="5712373" y="6543070"/>
                </a:lnTo>
                <a:lnTo>
                  <a:pt x="5712374" y="6536189"/>
                </a:lnTo>
                <a:cubicBezTo>
                  <a:pt x="5712374" y="6536189"/>
                  <a:pt x="5705486" y="6549955"/>
                  <a:pt x="5698599" y="6543072"/>
                </a:cubicBezTo>
                <a:cubicBezTo>
                  <a:pt x="5712374" y="6522426"/>
                  <a:pt x="5726148" y="6501781"/>
                  <a:pt x="5733036" y="6508664"/>
                </a:cubicBezTo>
                <a:lnTo>
                  <a:pt x="5739923" y="6501783"/>
                </a:lnTo>
                <a:cubicBezTo>
                  <a:pt x="5743368" y="6501782"/>
                  <a:pt x="5745089" y="6500061"/>
                  <a:pt x="5745949" y="6498341"/>
                </a:cubicBezTo>
                <a:lnTo>
                  <a:pt x="5746479" y="6496223"/>
                </a:lnTo>
                <a:lnTo>
                  <a:pt x="5774791" y="6472212"/>
                </a:lnTo>
                <a:cubicBezTo>
                  <a:pt x="5808367" y="6438984"/>
                  <a:pt x="5838069" y="6395114"/>
                  <a:pt x="5863896" y="6343502"/>
                </a:cubicBezTo>
                <a:lnTo>
                  <a:pt x="5870782" y="6336621"/>
                </a:lnTo>
                <a:cubicBezTo>
                  <a:pt x="5870783" y="6329737"/>
                  <a:pt x="5877670" y="6322854"/>
                  <a:pt x="5877670" y="6322854"/>
                </a:cubicBezTo>
                <a:lnTo>
                  <a:pt x="5877670" y="6329736"/>
                </a:lnTo>
                <a:cubicBezTo>
                  <a:pt x="5882836" y="6314253"/>
                  <a:pt x="5891875" y="6291028"/>
                  <a:pt x="5896073" y="6274575"/>
                </a:cubicBezTo>
                <a:lnTo>
                  <a:pt x="5897128" y="6268192"/>
                </a:lnTo>
                <a:lnTo>
                  <a:pt x="5897471" y="6267801"/>
                </a:lnTo>
                <a:cubicBezTo>
                  <a:pt x="5898332" y="6266081"/>
                  <a:pt x="5898331" y="6264361"/>
                  <a:pt x="5898331" y="6260920"/>
                </a:cubicBezTo>
                <a:lnTo>
                  <a:pt x="5897128" y="6268192"/>
                </a:lnTo>
                <a:lnTo>
                  <a:pt x="5891445" y="6274682"/>
                </a:lnTo>
                <a:lnTo>
                  <a:pt x="5884558" y="6274684"/>
                </a:lnTo>
                <a:cubicBezTo>
                  <a:pt x="5884558" y="6267801"/>
                  <a:pt x="5884558" y="6267801"/>
                  <a:pt x="5891444" y="6260922"/>
                </a:cubicBezTo>
                <a:lnTo>
                  <a:pt x="5891445" y="6258416"/>
                </a:lnTo>
                <a:lnTo>
                  <a:pt x="5894028" y="6254899"/>
                </a:lnTo>
                <a:cubicBezTo>
                  <a:pt x="5896610" y="6252317"/>
                  <a:pt x="5898332" y="6250597"/>
                  <a:pt x="5898332" y="6247155"/>
                </a:cubicBezTo>
                <a:lnTo>
                  <a:pt x="5891444" y="6254039"/>
                </a:lnTo>
                <a:lnTo>
                  <a:pt x="5891445" y="6258416"/>
                </a:lnTo>
                <a:lnTo>
                  <a:pt x="5884558" y="6267801"/>
                </a:lnTo>
                <a:cubicBezTo>
                  <a:pt x="5912107" y="6178338"/>
                  <a:pt x="5987867" y="6081995"/>
                  <a:pt x="6022303" y="5992532"/>
                </a:cubicBezTo>
                <a:cubicBezTo>
                  <a:pt x="6029192" y="5992532"/>
                  <a:pt x="6042966" y="5965005"/>
                  <a:pt x="6049854" y="5958122"/>
                </a:cubicBezTo>
                <a:cubicBezTo>
                  <a:pt x="6042966" y="5958122"/>
                  <a:pt x="6042966" y="5958122"/>
                  <a:pt x="6042968" y="5944358"/>
                </a:cubicBezTo>
                <a:cubicBezTo>
                  <a:pt x="6042968" y="5944358"/>
                  <a:pt x="6049853" y="5944360"/>
                  <a:pt x="6049853" y="5937477"/>
                </a:cubicBezTo>
                <a:cubicBezTo>
                  <a:pt x="6049853" y="5930595"/>
                  <a:pt x="6056743" y="5930595"/>
                  <a:pt x="6056739" y="5923714"/>
                </a:cubicBezTo>
                <a:cubicBezTo>
                  <a:pt x="6077401" y="5872101"/>
                  <a:pt x="6094190" y="5851455"/>
                  <a:pt x="6110010" y="5829842"/>
                </a:cubicBezTo>
                <a:lnTo>
                  <a:pt x="6122376" y="5811522"/>
                </a:lnTo>
                <a:lnTo>
                  <a:pt x="6124752" y="5810165"/>
                </a:lnTo>
                <a:cubicBezTo>
                  <a:pt x="6125613" y="5808444"/>
                  <a:pt x="6125614" y="5806724"/>
                  <a:pt x="6125614" y="5806724"/>
                </a:cubicBezTo>
                <a:lnTo>
                  <a:pt x="6122376" y="5811522"/>
                </a:lnTo>
                <a:lnTo>
                  <a:pt x="6118726" y="5813605"/>
                </a:lnTo>
                <a:cubicBezTo>
                  <a:pt x="6118726" y="5813605"/>
                  <a:pt x="6111839" y="5813605"/>
                  <a:pt x="6111839" y="5806722"/>
                </a:cubicBezTo>
                <a:lnTo>
                  <a:pt x="6118725" y="5799843"/>
                </a:lnTo>
                <a:cubicBezTo>
                  <a:pt x="6118726" y="5797549"/>
                  <a:pt x="6118725" y="5795254"/>
                  <a:pt x="6118726" y="5792960"/>
                </a:cubicBezTo>
                <a:cubicBezTo>
                  <a:pt x="6118727" y="5758552"/>
                  <a:pt x="6160050" y="5675970"/>
                  <a:pt x="6180713" y="5682851"/>
                </a:cubicBezTo>
                <a:cubicBezTo>
                  <a:pt x="6194488" y="5634682"/>
                  <a:pt x="6215149" y="5558980"/>
                  <a:pt x="6242698" y="5517691"/>
                </a:cubicBezTo>
                <a:close/>
                <a:moveTo>
                  <a:pt x="6031724" y="5503741"/>
                </a:moveTo>
                <a:lnTo>
                  <a:pt x="6030787" y="5503894"/>
                </a:lnTo>
                <a:cubicBezTo>
                  <a:pt x="6022529" y="5508681"/>
                  <a:pt x="6009423" y="5521326"/>
                  <a:pt x="6006746" y="5510028"/>
                </a:cubicBezTo>
                <a:cubicBezTo>
                  <a:pt x="5991077" y="5547935"/>
                  <a:pt x="5974518" y="5582076"/>
                  <a:pt x="5958107" y="5613697"/>
                </a:cubicBezTo>
                <a:lnTo>
                  <a:pt x="5918354" y="5687414"/>
                </a:lnTo>
                <a:lnTo>
                  <a:pt x="5923128" y="5688762"/>
                </a:lnTo>
                <a:cubicBezTo>
                  <a:pt x="5933239" y="5686389"/>
                  <a:pt x="5945430" y="5674655"/>
                  <a:pt x="5945484" y="5701131"/>
                </a:cubicBezTo>
                <a:cubicBezTo>
                  <a:pt x="5967133" y="5668507"/>
                  <a:pt x="5990082" y="5607363"/>
                  <a:pt x="6002207" y="5562534"/>
                </a:cubicBezTo>
                <a:close/>
                <a:moveTo>
                  <a:pt x="4900498" y="5370762"/>
                </a:moveTo>
                <a:cubicBezTo>
                  <a:pt x="4900541" y="5370954"/>
                  <a:pt x="4900584" y="5371147"/>
                  <a:pt x="4900627" y="5371339"/>
                </a:cubicBezTo>
                <a:cubicBezTo>
                  <a:pt x="4898519" y="5376610"/>
                  <a:pt x="4894301" y="5382936"/>
                  <a:pt x="4890083" y="5387153"/>
                </a:cubicBezTo>
                <a:close/>
                <a:moveTo>
                  <a:pt x="6059700" y="5339561"/>
                </a:moveTo>
                <a:lnTo>
                  <a:pt x="6048904" y="5362569"/>
                </a:lnTo>
                <a:cubicBezTo>
                  <a:pt x="6016082" y="5425810"/>
                  <a:pt x="5983851" y="5478970"/>
                  <a:pt x="5960539" y="5532008"/>
                </a:cubicBezTo>
                <a:lnTo>
                  <a:pt x="5934065" y="5610445"/>
                </a:lnTo>
                <a:lnTo>
                  <a:pt x="5937012" y="5610037"/>
                </a:lnTo>
                <a:cubicBezTo>
                  <a:pt x="5940222" y="5608483"/>
                  <a:pt x="5943987" y="5607592"/>
                  <a:pt x="5948427" y="5612905"/>
                </a:cubicBezTo>
                <a:cubicBezTo>
                  <a:pt x="5985506" y="5527779"/>
                  <a:pt x="6012925" y="5495840"/>
                  <a:pt x="6012835" y="5441778"/>
                </a:cubicBezTo>
                <a:cubicBezTo>
                  <a:pt x="6035815" y="5404527"/>
                  <a:pt x="6038424" y="5375275"/>
                  <a:pt x="6060534" y="5347774"/>
                </a:cubicBezTo>
                <a:close/>
                <a:moveTo>
                  <a:pt x="5092541" y="5302798"/>
                </a:moveTo>
                <a:cubicBezTo>
                  <a:pt x="5100976" y="5311232"/>
                  <a:pt x="5092540" y="5319670"/>
                  <a:pt x="5084105" y="5311234"/>
                </a:cubicBezTo>
                <a:cubicBezTo>
                  <a:pt x="5092539" y="5311234"/>
                  <a:pt x="5092539" y="5311234"/>
                  <a:pt x="5092541" y="5302798"/>
                </a:cubicBezTo>
                <a:close/>
                <a:moveTo>
                  <a:pt x="4274497" y="5281926"/>
                </a:moveTo>
                <a:lnTo>
                  <a:pt x="4273967" y="5284044"/>
                </a:lnTo>
                <a:cubicBezTo>
                  <a:pt x="4273105" y="5285765"/>
                  <a:pt x="4271385" y="5287485"/>
                  <a:pt x="4267941" y="5287486"/>
                </a:cubicBezTo>
                <a:close/>
                <a:moveTo>
                  <a:pt x="6147025" y="5207320"/>
                </a:moveTo>
                <a:lnTo>
                  <a:pt x="6127664" y="5251775"/>
                </a:lnTo>
                <a:lnTo>
                  <a:pt x="6127242" y="5251844"/>
                </a:lnTo>
                <a:lnTo>
                  <a:pt x="6127919" y="5262990"/>
                </a:lnTo>
                <a:lnTo>
                  <a:pt x="6131360" y="5253356"/>
                </a:lnTo>
                <a:close/>
                <a:moveTo>
                  <a:pt x="5028123" y="5195433"/>
                </a:moveTo>
                <a:lnTo>
                  <a:pt x="5025054" y="5201570"/>
                </a:lnTo>
                <a:lnTo>
                  <a:pt x="5025055" y="5210004"/>
                </a:lnTo>
                <a:lnTo>
                  <a:pt x="5016618" y="5218441"/>
                </a:lnTo>
                <a:cubicBezTo>
                  <a:pt x="5016618" y="5210006"/>
                  <a:pt x="5025054" y="5201570"/>
                  <a:pt x="5016619" y="5201568"/>
                </a:cubicBezTo>
                <a:close/>
                <a:moveTo>
                  <a:pt x="5038512" y="5179677"/>
                </a:moveTo>
                <a:lnTo>
                  <a:pt x="5030458" y="5194189"/>
                </a:lnTo>
                <a:lnTo>
                  <a:pt x="5028123" y="5195433"/>
                </a:lnTo>
                <a:lnTo>
                  <a:pt x="5033492" y="5184698"/>
                </a:lnTo>
                <a:close/>
                <a:moveTo>
                  <a:pt x="5051826" y="5150955"/>
                </a:moveTo>
                <a:lnTo>
                  <a:pt x="5058797" y="5150956"/>
                </a:lnTo>
                <a:cubicBezTo>
                  <a:pt x="5050363" y="5159393"/>
                  <a:pt x="5041926" y="5167825"/>
                  <a:pt x="5041926" y="5176263"/>
                </a:cubicBezTo>
                <a:lnTo>
                  <a:pt x="5038512" y="5179677"/>
                </a:lnTo>
                <a:lnTo>
                  <a:pt x="5045089" y="5167825"/>
                </a:lnTo>
                <a:close/>
                <a:moveTo>
                  <a:pt x="5057164" y="5137575"/>
                </a:moveTo>
                <a:lnTo>
                  <a:pt x="5051826" y="5150955"/>
                </a:lnTo>
                <a:lnTo>
                  <a:pt x="5050362" y="5150956"/>
                </a:lnTo>
                <a:close/>
                <a:moveTo>
                  <a:pt x="4431848" y="5083476"/>
                </a:moveTo>
                <a:lnTo>
                  <a:pt x="4414009" y="5091602"/>
                </a:lnTo>
                <a:lnTo>
                  <a:pt x="4405686" y="5115441"/>
                </a:lnTo>
                <a:lnTo>
                  <a:pt x="4405685" y="5108559"/>
                </a:lnTo>
                <a:cubicBezTo>
                  <a:pt x="4405685" y="5108559"/>
                  <a:pt x="4398800" y="5115440"/>
                  <a:pt x="4398800" y="5122323"/>
                </a:cubicBezTo>
                <a:cubicBezTo>
                  <a:pt x="4391913" y="5122321"/>
                  <a:pt x="4391913" y="5129203"/>
                  <a:pt x="4391913" y="5129203"/>
                </a:cubicBezTo>
                <a:cubicBezTo>
                  <a:pt x="4366085" y="5180817"/>
                  <a:pt x="4336384" y="5224688"/>
                  <a:pt x="4302808" y="5257916"/>
                </a:cubicBezTo>
                <a:lnTo>
                  <a:pt x="4274497" y="5281926"/>
                </a:lnTo>
                <a:cubicBezTo>
                  <a:pt x="4274606" y="5281485"/>
                  <a:pt x="4274718" y="5281045"/>
                  <a:pt x="4274828" y="5280603"/>
                </a:cubicBezTo>
                <a:lnTo>
                  <a:pt x="4267941" y="5273721"/>
                </a:lnTo>
                <a:lnTo>
                  <a:pt x="4267941" y="5280603"/>
                </a:lnTo>
                <a:lnTo>
                  <a:pt x="4267941" y="5287486"/>
                </a:lnTo>
                <a:cubicBezTo>
                  <a:pt x="4261052" y="5287486"/>
                  <a:pt x="4261052" y="5294367"/>
                  <a:pt x="4261052" y="5294367"/>
                </a:cubicBezTo>
                <a:cubicBezTo>
                  <a:pt x="4254166" y="5287484"/>
                  <a:pt x="4240390" y="5308129"/>
                  <a:pt x="4226617" y="5328775"/>
                </a:cubicBezTo>
                <a:cubicBezTo>
                  <a:pt x="4233504" y="5335658"/>
                  <a:pt x="4240390" y="5321894"/>
                  <a:pt x="4240390" y="5321894"/>
                </a:cubicBezTo>
                <a:lnTo>
                  <a:pt x="4240389" y="5328775"/>
                </a:lnTo>
                <a:lnTo>
                  <a:pt x="4240390" y="5335658"/>
                </a:lnTo>
                <a:lnTo>
                  <a:pt x="4247279" y="5328773"/>
                </a:lnTo>
                <a:cubicBezTo>
                  <a:pt x="4233504" y="5349420"/>
                  <a:pt x="4240389" y="5349418"/>
                  <a:pt x="4219728" y="5376947"/>
                </a:cubicBezTo>
                <a:lnTo>
                  <a:pt x="4219727" y="5370066"/>
                </a:lnTo>
                <a:lnTo>
                  <a:pt x="4226616" y="5363185"/>
                </a:lnTo>
                <a:lnTo>
                  <a:pt x="4226617" y="5356304"/>
                </a:lnTo>
                <a:cubicBezTo>
                  <a:pt x="4219728" y="5356302"/>
                  <a:pt x="4212841" y="5363185"/>
                  <a:pt x="4212842" y="5370066"/>
                </a:cubicBezTo>
                <a:cubicBezTo>
                  <a:pt x="4212842" y="5370066"/>
                  <a:pt x="4205955" y="5370066"/>
                  <a:pt x="4205955" y="5376946"/>
                </a:cubicBezTo>
                <a:cubicBezTo>
                  <a:pt x="4192180" y="5376946"/>
                  <a:pt x="4171517" y="5397591"/>
                  <a:pt x="4143968" y="5425119"/>
                </a:cubicBezTo>
                <a:cubicBezTo>
                  <a:pt x="4133638" y="5438882"/>
                  <a:pt x="4123306" y="5454368"/>
                  <a:pt x="4114698" y="5468991"/>
                </a:cubicBezTo>
                <a:lnTo>
                  <a:pt x="4106774" y="5485182"/>
                </a:lnTo>
                <a:cubicBezTo>
                  <a:pt x="4106494" y="5496768"/>
                  <a:pt x="4106214" y="5508354"/>
                  <a:pt x="4105934" y="5519940"/>
                </a:cubicBezTo>
                <a:cubicBezTo>
                  <a:pt x="4100502" y="5538609"/>
                  <a:pt x="4090414" y="5554501"/>
                  <a:pt x="4076469" y="5566880"/>
                </a:cubicBezTo>
                <a:lnTo>
                  <a:pt x="4038190" y="5604898"/>
                </a:lnTo>
                <a:lnTo>
                  <a:pt x="4036241" y="5607124"/>
                </a:lnTo>
                <a:lnTo>
                  <a:pt x="4050421" y="5633545"/>
                </a:lnTo>
                <a:lnTo>
                  <a:pt x="4143968" y="5514583"/>
                </a:lnTo>
                <a:cubicBezTo>
                  <a:pt x="4171518" y="5487054"/>
                  <a:pt x="4212841" y="5438884"/>
                  <a:pt x="4247279" y="5383830"/>
                </a:cubicBezTo>
                <a:cubicBezTo>
                  <a:pt x="4288602" y="5335658"/>
                  <a:pt x="4316152" y="5280601"/>
                  <a:pt x="4329927" y="5246195"/>
                </a:cubicBezTo>
                <a:cubicBezTo>
                  <a:pt x="4357475" y="5211785"/>
                  <a:pt x="4385024" y="5170496"/>
                  <a:pt x="4398800" y="5136086"/>
                </a:cubicBezTo>
                <a:cubicBezTo>
                  <a:pt x="4398800" y="5136086"/>
                  <a:pt x="4405686" y="5136084"/>
                  <a:pt x="4405686" y="5129203"/>
                </a:cubicBezTo>
                <a:cubicBezTo>
                  <a:pt x="4412575" y="5122321"/>
                  <a:pt x="4412575" y="5122321"/>
                  <a:pt x="4412575" y="5115438"/>
                </a:cubicBezTo>
                <a:close/>
                <a:moveTo>
                  <a:pt x="4424641" y="5024444"/>
                </a:moveTo>
                <a:lnTo>
                  <a:pt x="4412574" y="5053506"/>
                </a:lnTo>
                <a:lnTo>
                  <a:pt x="4419461" y="5044121"/>
                </a:lnTo>
                <a:lnTo>
                  <a:pt x="4419461" y="5046624"/>
                </a:lnTo>
                <a:cubicBezTo>
                  <a:pt x="4412574" y="5053506"/>
                  <a:pt x="4412574" y="5053506"/>
                  <a:pt x="4412574" y="5060387"/>
                </a:cubicBezTo>
                <a:lnTo>
                  <a:pt x="4416932" y="5060387"/>
                </a:lnTo>
                <a:lnTo>
                  <a:pt x="4420817" y="5042274"/>
                </a:lnTo>
                <a:lnTo>
                  <a:pt x="4419461" y="5044121"/>
                </a:lnTo>
                <a:lnTo>
                  <a:pt x="4419462" y="5039742"/>
                </a:lnTo>
                <a:lnTo>
                  <a:pt x="4421877" y="5037328"/>
                </a:lnTo>
                <a:close/>
                <a:moveTo>
                  <a:pt x="6184910" y="5000207"/>
                </a:moveTo>
                <a:lnTo>
                  <a:pt x="6182308" y="5002382"/>
                </a:lnTo>
                <a:lnTo>
                  <a:pt x="6184369" y="5004325"/>
                </a:lnTo>
                <a:lnTo>
                  <a:pt x="6185038" y="5003800"/>
                </a:lnTo>
                <a:close/>
                <a:moveTo>
                  <a:pt x="4530169" y="4904952"/>
                </a:moveTo>
                <a:lnTo>
                  <a:pt x="4471060" y="5018446"/>
                </a:lnTo>
                <a:lnTo>
                  <a:pt x="4496083" y="4976946"/>
                </a:lnTo>
                <a:close/>
                <a:moveTo>
                  <a:pt x="5279291" y="4811201"/>
                </a:moveTo>
                <a:cubicBezTo>
                  <a:pt x="5278903" y="4817600"/>
                  <a:pt x="5278514" y="4823999"/>
                  <a:pt x="5278126" y="4830398"/>
                </a:cubicBezTo>
                <a:lnTo>
                  <a:pt x="5278126" y="4821965"/>
                </a:lnTo>
                <a:lnTo>
                  <a:pt x="5278125" y="4813529"/>
                </a:lnTo>
                <a:close/>
                <a:moveTo>
                  <a:pt x="4639857" y="4771353"/>
                </a:moveTo>
                <a:lnTo>
                  <a:pt x="4641578" y="4771353"/>
                </a:lnTo>
                <a:lnTo>
                  <a:pt x="4639859" y="4778235"/>
                </a:lnTo>
                <a:cubicBezTo>
                  <a:pt x="4639858" y="4775941"/>
                  <a:pt x="4639858" y="4773647"/>
                  <a:pt x="4639857" y="4771353"/>
                </a:cubicBezTo>
                <a:close/>
                <a:moveTo>
                  <a:pt x="6300040" y="4758666"/>
                </a:moveTo>
                <a:lnTo>
                  <a:pt x="6294570" y="4787455"/>
                </a:lnTo>
                <a:lnTo>
                  <a:pt x="6297038" y="4785392"/>
                </a:lnTo>
                <a:cubicBezTo>
                  <a:pt x="6300781" y="4770985"/>
                  <a:pt x="6302097" y="4763118"/>
                  <a:pt x="6301896" y="4759338"/>
                </a:cubicBezTo>
                <a:close/>
                <a:moveTo>
                  <a:pt x="4624114" y="4714333"/>
                </a:moveTo>
                <a:lnTo>
                  <a:pt x="4608083" y="4755346"/>
                </a:lnTo>
                <a:lnTo>
                  <a:pt x="4566989" y="4834251"/>
                </a:lnTo>
                <a:lnTo>
                  <a:pt x="4579591" y="4838449"/>
                </a:lnTo>
                <a:cubicBezTo>
                  <a:pt x="4581313" y="4843611"/>
                  <a:pt x="4581316" y="4850494"/>
                  <a:pt x="4584759" y="4853934"/>
                </a:cubicBezTo>
                <a:cubicBezTo>
                  <a:pt x="4598533" y="4847051"/>
                  <a:pt x="4605421" y="4833288"/>
                  <a:pt x="4619195" y="4819526"/>
                </a:cubicBezTo>
                <a:cubicBezTo>
                  <a:pt x="4612308" y="4826405"/>
                  <a:pt x="4612310" y="4833285"/>
                  <a:pt x="4612310" y="4833285"/>
                </a:cubicBezTo>
                <a:cubicBezTo>
                  <a:pt x="4605419" y="4840171"/>
                  <a:pt x="4605419" y="4840171"/>
                  <a:pt x="4605419" y="4847052"/>
                </a:cubicBezTo>
                <a:cubicBezTo>
                  <a:pt x="4612307" y="4847051"/>
                  <a:pt x="4612308" y="4840169"/>
                  <a:pt x="4612308" y="4840169"/>
                </a:cubicBezTo>
                <a:cubicBezTo>
                  <a:pt x="4619195" y="4833288"/>
                  <a:pt x="4619195" y="4826408"/>
                  <a:pt x="4619195" y="4826408"/>
                </a:cubicBezTo>
                <a:lnTo>
                  <a:pt x="4626081" y="4819526"/>
                </a:lnTo>
                <a:cubicBezTo>
                  <a:pt x="4632969" y="4805761"/>
                  <a:pt x="4639857" y="4791997"/>
                  <a:pt x="4646742" y="4785116"/>
                </a:cubicBezTo>
                <a:lnTo>
                  <a:pt x="4646742" y="4778236"/>
                </a:lnTo>
                <a:lnTo>
                  <a:pt x="4646742" y="4771353"/>
                </a:lnTo>
                <a:lnTo>
                  <a:pt x="4641578" y="4771353"/>
                </a:lnTo>
                <a:lnTo>
                  <a:pt x="4643300" y="4764470"/>
                </a:lnTo>
                <a:cubicBezTo>
                  <a:pt x="4643300" y="4761032"/>
                  <a:pt x="4643300" y="4757588"/>
                  <a:pt x="4646744" y="4750706"/>
                </a:cubicBezTo>
                <a:cubicBezTo>
                  <a:pt x="4639857" y="4730062"/>
                  <a:pt x="4626083" y="4771351"/>
                  <a:pt x="4612308" y="4771353"/>
                </a:cubicBezTo>
                <a:cubicBezTo>
                  <a:pt x="4626083" y="4736944"/>
                  <a:pt x="4619194" y="4730062"/>
                  <a:pt x="4626081" y="4716301"/>
                </a:cubicBezTo>
                <a:close/>
                <a:moveTo>
                  <a:pt x="4626083" y="4709296"/>
                </a:moveTo>
                <a:cubicBezTo>
                  <a:pt x="4626067" y="4709336"/>
                  <a:pt x="4626052" y="4709378"/>
                  <a:pt x="4626036" y="4709417"/>
                </a:cubicBezTo>
                <a:lnTo>
                  <a:pt x="4626083" y="4709417"/>
                </a:lnTo>
                <a:close/>
                <a:moveTo>
                  <a:pt x="4669890" y="4597214"/>
                </a:moveTo>
                <a:lnTo>
                  <a:pt x="4652597" y="4641464"/>
                </a:lnTo>
                <a:lnTo>
                  <a:pt x="4662239" y="4624254"/>
                </a:lnTo>
                <a:cubicBezTo>
                  <a:pt x="4666546" y="4615223"/>
                  <a:pt x="4669558" y="4607264"/>
                  <a:pt x="4670635" y="4600705"/>
                </a:cubicBezTo>
                <a:close/>
                <a:moveTo>
                  <a:pt x="6312651" y="4449732"/>
                </a:moveTo>
                <a:lnTo>
                  <a:pt x="6267859" y="4610691"/>
                </a:lnTo>
                <a:cubicBezTo>
                  <a:pt x="6241042" y="4697704"/>
                  <a:pt x="6212145" y="4784388"/>
                  <a:pt x="6182372" y="4871073"/>
                </a:cubicBezTo>
                <a:cubicBezTo>
                  <a:pt x="6104876" y="5094353"/>
                  <a:pt x="6019006" y="5313199"/>
                  <a:pt x="5921253" y="5525765"/>
                </a:cubicBezTo>
                <a:lnTo>
                  <a:pt x="5877945" y="5612921"/>
                </a:lnTo>
                <a:lnTo>
                  <a:pt x="5913709" y="5556906"/>
                </a:lnTo>
                <a:cubicBezTo>
                  <a:pt x="5949047" y="5491279"/>
                  <a:pt x="5988825" y="5430967"/>
                  <a:pt x="6019724" y="5360027"/>
                </a:cubicBezTo>
                <a:cubicBezTo>
                  <a:pt x="6024165" y="5365339"/>
                  <a:pt x="6030345" y="5351151"/>
                  <a:pt x="6039225" y="5361777"/>
                </a:cubicBezTo>
                <a:lnTo>
                  <a:pt x="6048547" y="5341824"/>
                </a:lnTo>
                <a:lnTo>
                  <a:pt x="6046345" y="5341588"/>
                </a:lnTo>
                <a:cubicBezTo>
                  <a:pt x="6058704" y="5313213"/>
                  <a:pt x="6071063" y="5284837"/>
                  <a:pt x="6084294" y="5246712"/>
                </a:cubicBezTo>
                <a:lnTo>
                  <a:pt x="6089991" y="5252078"/>
                </a:lnTo>
                <a:lnTo>
                  <a:pt x="6098822" y="5228225"/>
                </a:lnTo>
                <a:cubicBezTo>
                  <a:pt x="6101958" y="5216299"/>
                  <a:pt x="6103654" y="5204166"/>
                  <a:pt x="6103633" y="5190650"/>
                </a:cubicBezTo>
                <a:cubicBezTo>
                  <a:pt x="6126613" y="5153399"/>
                  <a:pt x="6129222" y="5124147"/>
                  <a:pt x="6151332" y="5096646"/>
                </a:cubicBezTo>
                <a:cubicBezTo>
                  <a:pt x="6153073" y="5077147"/>
                  <a:pt x="6141582" y="5095771"/>
                  <a:pt x="6137143" y="5090460"/>
                </a:cubicBezTo>
                <a:cubicBezTo>
                  <a:pt x="6143321" y="5076272"/>
                  <a:pt x="6149502" y="5062085"/>
                  <a:pt x="6155791" y="5046678"/>
                </a:cubicBezTo>
                <a:lnTo>
                  <a:pt x="6163274" y="5026869"/>
                </a:lnTo>
                <a:lnTo>
                  <a:pt x="6160038" y="5031146"/>
                </a:lnTo>
                <a:cubicBezTo>
                  <a:pt x="6158433" y="5031923"/>
                  <a:pt x="6157709" y="5029708"/>
                  <a:pt x="6158362" y="5022395"/>
                </a:cubicBezTo>
                <a:cubicBezTo>
                  <a:pt x="6161842" y="4983395"/>
                  <a:pt x="6165322" y="4944393"/>
                  <a:pt x="6191781" y="4868143"/>
                </a:cubicBezTo>
                <a:cubicBezTo>
                  <a:pt x="6211280" y="4869891"/>
                  <a:pt x="6198049" y="4908018"/>
                  <a:pt x="6200750" y="4932832"/>
                </a:cubicBezTo>
                <a:cubicBezTo>
                  <a:pt x="6205191" y="4938144"/>
                  <a:pt x="6208670" y="4899143"/>
                  <a:pt x="6218420" y="4900018"/>
                </a:cubicBezTo>
                <a:cubicBezTo>
                  <a:pt x="6220160" y="4880517"/>
                  <a:pt x="6227210" y="4856578"/>
                  <a:pt x="6222771" y="4851267"/>
                </a:cubicBezTo>
                <a:cubicBezTo>
                  <a:pt x="6264200" y="4717389"/>
                  <a:pt x="6264889" y="4599513"/>
                  <a:pt x="6309018" y="4490449"/>
                </a:cubicBezTo>
                <a:cubicBezTo>
                  <a:pt x="6310322" y="4475824"/>
                  <a:pt x="6311410" y="4463635"/>
                  <a:pt x="6312390" y="4452667"/>
                </a:cubicBezTo>
                <a:close/>
                <a:moveTo>
                  <a:pt x="4770714" y="4303393"/>
                </a:moveTo>
                <a:lnTo>
                  <a:pt x="4768098" y="4309185"/>
                </a:lnTo>
                <a:lnTo>
                  <a:pt x="4730786" y="4441413"/>
                </a:lnTo>
                <a:lnTo>
                  <a:pt x="4697881" y="4525604"/>
                </a:lnTo>
                <a:lnTo>
                  <a:pt x="4705286" y="4517587"/>
                </a:lnTo>
                <a:cubicBezTo>
                  <a:pt x="4715618" y="4499524"/>
                  <a:pt x="4725948" y="4475437"/>
                  <a:pt x="4736280" y="4447908"/>
                </a:cubicBezTo>
                <a:cubicBezTo>
                  <a:pt x="4756941" y="4392857"/>
                  <a:pt x="4763829" y="4337801"/>
                  <a:pt x="4770714" y="4303393"/>
                </a:cubicBezTo>
                <a:close/>
                <a:moveTo>
                  <a:pt x="5516941" y="4034216"/>
                </a:moveTo>
                <a:lnTo>
                  <a:pt x="5516585" y="4035638"/>
                </a:lnTo>
                <a:lnTo>
                  <a:pt x="5517415" y="4034843"/>
                </a:lnTo>
                <a:close/>
                <a:moveTo>
                  <a:pt x="4464361" y="3887629"/>
                </a:moveTo>
                <a:lnTo>
                  <a:pt x="4447219" y="3951032"/>
                </a:lnTo>
                <a:lnTo>
                  <a:pt x="4449788" y="3945610"/>
                </a:lnTo>
                <a:lnTo>
                  <a:pt x="4458042" y="3931642"/>
                </a:lnTo>
                <a:close/>
                <a:moveTo>
                  <a:pt x="5497455" y="3860297"/>
                </a:moveTo>
                <a:lnTo>
                  <a:pt x="5497454" y="3868735"/>
                </a:lnTo>
                <a:lnTo>
                  <a:pt x="5496941" y="3868220"/>
                </a:lnTo>
                <a:close/>
                <a:moveTo>
                  <a:pt x="5489018" y="3851862"/>
                </a:moveTo>
                <a:lnTo>
                  <a:pt x="5489416" y="3851862"/>
                </a:lnTo>
                <a:cubicBezTo>
                  <a:pt x="5489283" y="3854674"/>
                  <a:pt x="5489151" y="3857487"/>
                  <a:pt x="5489019" y="3860299"/>
                </a:cubicBezTo>
                <a:close/>
                <a:moveTo>
                  <a:pt x="5911079" y="3772494"/>
                </a:moveTo>
                <a:lnTo>
                  <a:pt x="5910807" y="3775940"/>
                </a:lnTo>
                <a:lnTo>
                  <a:pt x="5911685" y="3774713"/>
                </a:lnTo>
                <a:close/>
                <a:moveTo>
                  <a:pt x="6449798" y="3769517"/>
                </a:moveTo>
                <a:cubicBezTo>
                  <a:pt x="6445753" y="3768386"/>
                  <a:pt x="6441387" y="3774290"/>
                  <a:pt x="6435579" y="3779144"/>
                </a:cubicBezTo>
                <a:lnTo>
                  <a:pt x="6426392" y="3784213"/>
                </a:lnTo>
                <a:lnTo>
                  <a:pt x="6421513" y="3924977"/>
                </a:lnTo>
                <a:cubicBezTo>
                  <a:pt x="6417826" y="3973174"/>
                  <a:pt x="6412367" y="4020596"/>
                  <a:pt x="6405797" y="4066691"/>
                </a:cubicBezTo>
                <a:cubicBezTo>
                  <a:pt x="6404055" y="4086191"/>
                  <a:pt x="6407626" y="4101254"/>
                  <a:pt x="6410326" y="4126067"/>
                </a:cubicBezTo>
                <a:cubicBezTo>
                  <a:pt x="6404191" y="4167287"/>
                  <a:pt x="6400036" y="4200085"/>
                  <a:pt x="6395881" y="4232882"/>
                </a:cubicBezTo>
                <a:lnTo>
                  <a:pt x="6391736" y="4265027"/>
                </a:lnTo>
                <a:lnTo>
                  <a:pt x="6399816" y="4239321"/>
                </a:lnTo>
                <a:cubicBezTo>
                  <a:pt x="6402426" y="4210069"/>
                  <a:pt x="6404166" y="4190570"/>
                  <a:pt x="6405907" y="4171069"/>
                </a:cubicBezTo>
                <a:cubicBezTo>
                  <a:pt x="6420004" y="4123193"/>
                  <a:pt x="6413827" y="4137380"/>
                  <a:pt x="6428796" y="4079755"/>
                </a:cubicBezTo>
                <a:cubicBezTo>
                  <a:pt x="6429666" y="4070005"/>
                  <a:pt x="6419916" y="4069130"/>
                  <a:pt x="6419916" y="4069130"/>
                </a:cubicBezTo>
                <a:cubicBezTo>
                  <a:pt x="6421567" y="3995566"/>
                  <a:pt x="6430355" y="3952129"/>
                  <a:pt x="6433836" y="3913127"/>
                </a:cubicBezTo>
                <a:cubicBezTo>
                  <a:pt x="6438187" y="3864376"/>
                  <a:pt x="6446106" y="3830688"/>
                  <a:pt x="6455766" y="3777500"/>
                </a:cubicBezTo>
                <a:cubicBezTo>
                  <a:pt x="6453763" y="3772406"/>
                  <a:pt x="6451821" y="3770082"/>
                  <a:pt x="6449798" y="3769517"/>
                </a:cubicBezTo>
                <a:close/>
                <a:moveTo>
                  <a:pt x="6431269" y="3677444"/>
                </a:moveTo>
                <a:lnTo>
                  <a:pt x="6429099" y="3684082"/>
                </a:lnTo>
                <a:lnTo>
                  <a:pt x="6428712" y="3698653"/>
                </a:lnTo>
                <a:lnTo>
                  <a:pt x="6430840" y="3685964"/>
                </a:lnTo>
                <a:close/>
                <a:moveTo>
                  <a:pt x="6441196" y="3504743"/>
                </a:moveTo>
                <a:cubicBezTo>
                  <a:pt x="6440326" y="3514494"/>
                  <a:pt x="6440326" y="3514494"/>
                  <a:pt x="6440326" y="3514494"/>
                </a:cubicBezTo>
                <a:lnTo>
                  <a:pt x="6440393" y="3514771"/>
                </a:lnTo>
                <a:lnTo>
                  <a:pt x="6438704" y="3535807"/>
                </a:lnTo>
                <a:lnTo>
                  <a:pt x="6440401" y="3531965"/>
                </a:lnTo>
                <a:lnTo>
                  <a:pt x="6441548" y="3519646"/>
                </a:lnTo>
                <a:lnTo>
                  <a:pt x="6440393" y="3514771"/>
                </a:lnTo>
                <a:close/>
                <a:moveTo>
                  <a:pt x="6458019" y="3495196"/>
                </a:moveTo>
                <a:lnTo>
                  <a:pt x="6453910" y="3495641"/>
                </a:lnTo>
                <a:lnTo>
                  <a:pt x="6451579" y="3538789"/>
                </a:lnTo>
                <a:cubicBezTo>
                  <a:pt x="6448227" y="3565675"/>
                  <a:pt x="6443387" y="3593794"/>
                  <a:pt x="6438544" y="3621912"/>
                </a:cubicBezTo>
                <a:lnTo>
                  <a:pt x="6434839" y="3651648"/>
                </a:lnTo>
                <a:lnTo>
                  <a:pt x="6440156" y="3649560"/>
                </a:lnTo>
                <a:cubicBezTo>
                  <a:pt x="6442701" y="3648560"/>
                  <a:pt x="6445356" y="3646342"/>
                  <a:pt x="6448445" y="3639248"/>
                </a:cubicBezTo>
                <a:cubicBezTo>
                  <a:pt x="6448011" y="3644122"/>
                  <a:pt x="6450232" y="3646779"/>
                  <a:pt x="6452125" y="3653091"/>
                </a:cubicBezTo>
                <a:lnTo>
                  <a:pt x="6452316" y="3654200"/>
                </a:lnTo>
                <a:lnTo>
                  <a:pt x="6453358" y="3623160"/>
                </a:lnTo>
                <a:cubicBezTo>
                  <a:pt x="6455499" y="3578510"/>
                  <a:pt x="6458086" y="3535744"/>
                  <a:pt x="6456256" y="3501181"/>
                </a:cubicBezTo>
                <a:cubicBezTo>
                  <a:pt x="6458910" y="3498962"/>
                  <a:pt x="6459129" y="3496524"/>
                  <a:pt x="6458019" y="3495196"/>
                </a:cubicBezTo>
                <a:close/>
                <a:moveTo>
                  <a:pt x="5472148" y="3455387"/>
                </a:moveTo>
                <a:lnTo>
                  <a:pt x="5480584" y="3463821"/>
                </a:lnTo>
                <a:lnTo>
                  <a:pt x="5472148" y="3463821"/>
                </a:lnTo>
                <a:close/>
                <a:moveTo>
                  <a:pt x="5489019" y="3362594"/>
                </a:moveTo>
                <a:cubicBezTo>
                  <a:pt x="5489018" y="3430080"/>
                  <a:pt x="5489018" y="3455387"/>
                  <a:pt x="5497455" y="3514435"/>
                </a:cubicBezTo>
                <a:cubicBezTo>
                  <a:pt x="5514328" y="3506001"/>
                  <a:pt x="5522761" y="3539745"/>
                  <a:pt x="5522761" y="3581921"/>
                </a:cubicBezTo>
                <a:cubicBezTo>
                  <a:pt x="5522760" y="3624099"/>
                  <a:pt x="5522762" y="3666276"/>
                  <a:pt x="5531197" y="3666278"/>
                </a:cubicBezTo>
                <a:cubicBezTo>
                  <a:pt x="5539634" y="3708456"/>
                  <a:pt x="5522762" y="3767506"/>
                  <a:pt x="5514328" y="3809685"/>
                </a:cubicBezTo>
                <a:lnTo>
                  <a:pt x="5505888" y="3801249"/>
                </a:lnTo>
                <a:cubicBezTo>
                  <a:pt x="5505890" y="3804061"/>
                  <a:pt x="5505890" y="3806873"/>
                  <a:pt x="5505890" y="3809685"/>
                </a:cubicBezTo>
                <a:lnTo>
                  <a:pt x="5497454" y="3843426"/>
                </a:lnTo>
                <a:lnTo>
                  <a:pt x="5497455" y="3851862"/>
                </a:lnTo>
                <a:lnTo>
                  <a:pt x="5489416" y="3851862"/>
                </a:lnTo>
                <a:cubicBezTo>
                  <a:pt x="5489634" y="3847250"/>
                  <a:pt x="5489855" y="3842636"/>
                  <a:pt x="5490073" y="3838023"/>
                </a:cubicBezTo>
                <a:cubicBezTo>
                  <a:pt x="5486911" y="3823392"/>
                  <a:pt x="5474255" y="3826554"/>
                  <a:pt x="5480584" y="3801246"/>
                </a:cubicBezTo>
                <a:cubicBezTo>
                  <a:pt x="5489018" y="3801247"/>
                  <a:pt x="5489018" y="3801247"/>
                  <a:pt x="5489019" y="3792812"/>
                </a:cubicBezTo>
                <a:lnTo>
                  <a:pt x="5489019" y="3784378"/>
                </a:lnTo>
                <a:cubicBezTo>
                  <a:pt x="5497455" y="3784378"/>
                  <a:pt x="5497455" y="3784378"/>
                  <a:pt x="5497455" y="3775942"/>
                </a:cubicBezTo>
                <a:lnTo>
                  <a:pt x="5497455" y="3767506"/>
                </a:lnTo>
                <a:cubicBezTo>
                  <a:pt x="5489019" y="3767506"/>
                  <a:pt x="5489019" y="3775942"/>
                  <a:pt x="5489019" y="3767506"/>
                </a:cubicBezTo>
                <a:cubicBezTo>
                  <a:pt x="5489018" y="3742199"/>
                  <a:pt x="5497455" y="3716890"/>
                  <a:pt x="5480584" y="3700021"/>
                </a:cubicBezTo>
                <a:cubicBezTo>
                  <a:pt x="5489018" y="3708454"/>
                  <a:pt x="5489018" y="3708454"/>
                  <a:pt x="5489019" y="3700021"/>
                </a:cubicBezTo>
                <a:lnTo>
                  <a:pt x="5489018" y="3683147"/>
                </a:lnTo>
                <a:lnTo>
                  <a:pt x="5489019" y="3674714"/>
                </a:lnTo>
                <a:cubicBezTo>
                  <a:pt x="5505891" y="3649407"/>
                  <a:pt x="5480583" y="3624099"/>
                  <a:pt x="5497455" y="3590358"/>
                </a:cubicBezTo>
                <a:lnTo>
                  <a:pt x="5489019" y="3590355"/>
                </a:lnTo>
                <a:cubicBezTo>
                  <a:pt x="5497455" y="3590358"/>
                  <a:pt x="5497454" y="3581921"/>
                  <a:pt x="5497454" y="3581921"/>
                </a:cubicBezTo>
                <a:lnTo>
                  <a:pt x="5489016" y="3573485"/>
                </a:lnTo>
                <a:cubicBezTo>
                  <a:pt x="5489019" y="3548178"/>
                  <a:pt x="5489019" y="3522871"/>
                  <a:pt x="5489019" y="3522871"/>
                </a:cubicBezTo>
                <a:cubicBezTo>
                  <a:pt x="5489019" y="3497563"/>
                  <a:pt x="5480584" y="3539742"/>
                  <a:pt x="5480583" y="3497564"/>
                </a:cubicBezTo>
                <a:cubicBezTo>
                  <a:pt x="5489018" y="3506001"/>
                  <a:pt x="5497454" y="3497563"/>
                  <a:pt x="5489019" y="3489128"/>
                </a:cubicBezTo>
                <a:cubicBezTo>
                  <a:pt x="5480583" y="3480694"/>
                  <a:pt x="5472148" y="3522871"/>
                  <a:pt x="5472148" y="3480692"/>
                </a:cubicBezTo>
                <a:lnTo>
                  <a:pt x="5480583" y="3480694"/>
                </a:lnTo>
                <a:lnTo>
                  <a:pt x="5480584" y="3472258"/>
                </a:lnTo>
                <a:lnTo>
                  <a:pt x="5480584" y="3463821"/>
                </a:lnTo>
                <a:cubicBezTo>
                  <a:pt x="5480584" y="3461009"/>
                  <a:pt x="5480583" y="3458197"/>
                  <a:pt x="5480583" y="3455387"/>
                </a:cubicBezTo>
                <a:cubicBezTo>
                  <a:pt x="5480582" y="3452574"/>
                  <a:pt x="5480583" y="3449762"/>
                  <a:pt x="5480584" y="3446949"/>
                </a:cubicBezTo>
                <a:cubicBezTo>
                  <a:pt x="5489019" y="3446949"/>
                  <a:pt x="5489019" y="3438514"/>
                  <a:pt x="5489018" y="3430080"/>
                </a:cubicBezTo>
                <a:cubicBezTo>
                  <a:pt x="5480583" y="3430080"/>
                  <a:pt x="5480584" y="3421642"/>
                  <a:pt x="5480583" y="3413208"/>
                </a:cubicBezTo>
                <a:cubicBezTo>
                  <a:pt x="5489018" y="3404771"/>
                  <a:pt x="5489018" y="3379464"/>
                  <a:pt x="5489019" y="3362594"/>
                </a:cubicBezTo>
                <a:close/>
                <a:moveTo>
                  <a:pt x="6476672" y="3330681"/>
                </a:moveTo>
                <a:lnTo>
                  <a:pt x="6474216" y="3344735"/>
                </a:lnTo>
                <a:lnTo>
                  <a:pt x="6474237" y="3389156"/>
                </a:lnTo>
                <a:lnTo>
                  <a:pt x="6473057" y="3436128"/>
                </a:lnTo>
                <a:lnTo>
                  <a:pt x="6474117" y="3429860"/>
                </a:lnTo>
                <a:cubicBezTo>
                  <a:pt x="6476661" y="3419416"/>
                  <a:pt x="6479967" y="3409885"/>
                  <a:pt x="6484385" y="3401681"/>
                </a:cubicBezTo>
                <a:cubicBezTo>
                  <a:pt x="6480358" y="3377977"/>
                  <a:pt x="6478049" y="3355656"/>
                  <a:pt x="6476754" y="3334041"/>
                </a:cubicBezTo>
                <a:close/>
                <a:moveTo>
                  <a:pt x="4591997" y="3197452"/>
                </a:moveTo>
                <a:cubicBezTo>
                  <a:pt x="4566940" y="3202074"/>
                  <a:pt x="4574374" y="3225850"/>
                  <a:pt x="4573874" y="3239660"/>
                </a:cubicBezTo>
                <a:cubicBezTo>
                  <a:pt x="4571538" y="3532716"/>
                  <a:pt x="4528026" y="3817368"/>
                  <a:pt x="4466612" y="4099989"/>
                </a:cubicBezTo>
                <a:lnTo>
                  <a:pt x="4461265" y="4132980"/>
                </a:lnTo>
                <a:cubicBezTo>
                  <a:pt x="4459609" y="4140525"/>
                  <a:pt x="4456610" y="4146984"/>
                  <a:pt x="4451817" y="4150441"/>
                </a:cubicBezTo>
                <a:lnTo>
                  <a:pt x="4445021" y="4150252"/>
                </a:lnTo>
                <a:lnTo>
                  <a:pt x="4440617" y="4171396"/>
                </a:lnTo>
                <a:cubicBezTo>
                  <a:pt x="4432827" y="4201347"/>
                  <a:pt x="4422793" y="4232709"/>
                  <a:pt x="4419203" y="4256889"/>
                </a:cubicBezTo>
                <a:cubicBezTo>
                  <a:pt x="4411381" y="4274332"/>
                  <a:pt x="4408559" y="4269841"/>
                  <a:pt x="4407405" y="4258040"/>
                </a:cubicBezTo>
                <a:cubicBezTo>
                  <a:pt x="4405225" y="4284465"/>
                  <a:pt x="4391248" y="4312041"/>
                  <a:pt x="4396892" y="4321021"/>
                </a:cubicBezTo>
                <a:cubicBezTo>
                  <a:pt x="4384069" y="4360400"/>
                  <a:pt x="4374579" y="4385155"/>
                  <a:pt x="4369578" y="4407090"/>
                </a:cubicBezTo>
                <a:cubicBezTo>
                  <a:pt x="4360089" y="4431845"/>
                  <a:pt x="4352267" y="4449289"/>
                  <a:pt x="4333800" y="4479686"/>
                </a:cubicBezTo>
                <a:cubicBezTo>
                  <a:pt x="4326489" y="4478016"/>
                  <a:pt x="4332646" y="4467883"/>
                  <a:pt x="4325334" y="4466213"/>
                </a:cubicBezTo>
                <a:cubicBezTo>
                  <a:pt x="4306356" y="4515724"/>
                  <a:pt x="4298021" y="4552281"/>
                  <a:pt x="4280710" y="4594480"/>
                </a:cubicBezTo>
                <a:cubicBezTo>
                  <a:pt x="4270709" y="4638349"/>
                  <a:pt x="4253397" y="4680548"/>
                  <a:pt x="4225440" y="4735700"/>
                </a:cubicBezTo>
                <a:cubicBezTo>
                  <a:pt x="4236597" y="4703634"/>
                  <a:pt x="4221464" y="4719407"/>
                  <a:pt x="4207997" y="4727870"/>
                </a:cubicBezTo>
                <a:cubicBezTo>
                  <a:pt x="4203508" y="4730690"/>
                  <a:pt x="4201841" y="4738002"/>
                  <a:pt x="4197352" y="4740823"/>
                </a:cubicBezTo>
                <a:cubicBezTo>
                  <a:pt x="4197352" y="4740823"/>
                  <a:pt x="4194531" y="4736333"/>
                  <a:pt x="4196197" y="4729021"/>
                </a:cubicBezTo>
                <a:cubicBezTo>
                  <a:pt x="4196197" y="4729021"/>
                  <a:pt x="4196197" y="4729021"/>
                  <a:pt x="4197864" y="4721710"/>
                </a:cubicBezTo>
                <a:cubicBezTo>
                  <a:pt x="4194531" y="4736333"/>
                  <a:pt x="4186065" y="4722860"/>
                  <a:pt x="4198377" y="4702596"/>
                </a:cubicBezTo>
                <a:cubicBezTo>
                  <a:pt x="4198377" y="4702596"/>
                  <a:pt x="4198377" y="4702596"/>
                  <a:pt x="4205687" y="4704265"/>
                </a:cubicBezTo>
                <a:cubicBezTo>
                  <a:pt x="4210175" y="4701445"/>
                  <a:pt x="4211842" y="4694134"/>
                  <a:pt x="4211842" y="4694134"/>
                </a:cubicBezTo>
                <a:cubicBezTo>
                  <a:pt x="4219153" y="4695804"/>
                  <a:pt x="4214665" y="4698624"/>
                  <a:pt x="4212998" y="4705936"/>
                </a:cubicBezTo>
                <a:cubicBezTo>
                  <a:pt x="4212998" y="4705936"/>
                  <a:pt x="4212998" y="4705936"/>
                  <a:pt x="4211331" y="4713247"/>
                </a:cubicBezTo>
                <a:cubicBezTo>
                  <a:pt x="4228131" y="4690161"/>
                  <a:pt x="4247110" y="4640651"/>
                  <a:pt x="4241466" y="4631670"/>
                </a:cubicBezTo>
                <a:cubicBezTo>
                  <a:pt x="4260444" y="4582159"/>
                  <a:pt x="4289555" y="4538810"/>
                  <a:pt x="4288913" y="4507894"/>
                </a:cubicBezTo>
                <a:cubicBezTo>
                  <a:pt x="4300068" y="4475827"/>
                  <a:pt x="4304045" y="4492119"/>
                  <a:pt x="4316357" y="4471856"/>
                </a:cubicBezTo>
                <a:cubicBezTo>
                  <a:pt x="4327513" y="4439788"/>
                  <a:pt x="4315713" y="4440940"/>
                  <a:pt x="4320714" y="4419005"/>
                </a:cubicBezTo>
                <a:cubicBezTo>
                  <a:pt x="4343669" y="4385788"/>
                  <a:pt x="4350337" y="4356541"/>
                  <a:pt x="4355338" y="4334607"/>
                </a:cubicBezTo>
                <a:cubicBezTo>
                  <a:pt x="4360337" y="4312673"/>
                  <a:pt x="4362517" y="4286248"/>
                  <a:pt x="4378161" y="4251360"/>
                </a:cubicBezTo>
                <a:cubicBezTo>
                  <a:pt x="4387139" y="4245719"/>
                  <a:pt x="4393294" y="4235587"/>
                  <a:pt x="4394450" y="4247389"/>
                </a:cubicBezTo>
                <a:cubicBezTo>
                  <a:pt x="4402400" y="4225167"/>
                  <a:pt x="4408563" y="4204459"/>
                  <a:pt x="4413578" y="4184571"/>
                </a:cubicBezTo>
                <a:lnTo>
                  <a:pt x="4421652" y="4146369"/>
                </a:lnTo>
                <a:lnTo>
                  <a:pt x="4419667" y="4145669"/>
                </a:lnTo>
                <a:cubicBezTo>
                  <a:pt x="4411835" y="4140006"/>
                  <a:pt x="4415040" y="4130269"/>
                  <a:pt x="4417525" y="4118952"/>
                </a:cubicBezTo>
                <a:lnTo>
                  <a:pt x="4441264" y="4013294"/>
                </a:lnTo>
                <a:lnTo>
                  <a:pt x="4436422" y="4018999"/>
                </a:lnTo>
                <a:cubicBezTo>
                  <a:pt x="4434811" y="4020794"/>
                  <a:pt x="4433163" y="4022220"/>
                  <a:pt x="4431567" y="4022637"/>
                </a:cubicBezTo>
                <a:lnTo>
                  <a:pt x="4428326" y="4020913"/>
                </a:lnTo>
                <a:lnTo>
                  <a:pt x="4391474" y="4157215"/>
                </a:lnTo>
                <a:cubicBezTo>
                  <a:pt x="4245872" y="4587483"/>
                  <a:pt x="4023359" y="4982296"/>
                  <a:pt x="3740297" y="5325287"/>
                </a:cubicBezTo>
                <a:lnTo>
                  <a:pt x="3673269" y="5399037"/>
                </a:lnTo>
                <a:lnTo>
                  <a:pt x="3669727" y="5403831"/>
                </a:lnTo>
                <a:lnTo>
                  <a:pt x="3640004" y="5455366"/>
                </a:lnTo>
                <a:lnTo>
                  <a:pt x="3518669" y="5580675"/>
                </a:lnTo>
                <a:lnTo>
                  <a:pt x="3333378" y="5787546"/>
                </a:lnTo>
                <a:cubicBezTo>
                  <a:pt x="3122018" y="6000957"/>
                  <a:pt x="2889704" y="6191657"/>
                  <a:pt x="2632692" y="6357958"/>
                </a:cubicBezTo>
                <a:cubicBezTo>
                  <a:pt x="2733788" y="6296630"/>
                  <a:pt x="2834388" y="6234681"/>
                  <a:pt x="2932959" y="6170259"/>
                </a:cubicBezTo>
                <a:lnTo>
                  <a:pt x="3209727" y="5975694"/>
                </a:lnTo>
                <a:lnTo>
                  <a:pt x="3479318" y="5724393"/>
                </a:lnTo>
                <a:cubicBezTo>
                  <a:pt x="3527839" y="5672164"/>
                  <a:pt x="3581129" y="5623787"/>
                  <a:pt x="3630789" y="5574052"/>
                </a:cubicBezTo>
                <a:cubicBezTo>
                  <a:pt x="3634645" y="5569283"/>
                  <a:pt x="3637645" y="5562643"/>
                  <a:pt x="3641784" y="5558498"/>
                </a:cubicBezTo>
                <a:lnTo>
                  <a:pt x="3648847" y="5558267"/>
                </a:lnTo>
                <a:lnTo>
                  <a:pt x="3723992" y="5473810"/>
                </a:lnTo>
                <a:lnTo>
                  <a:pt x="3661585" y="5560315"/>
                </a:lnTo>
                <a:lnTo>
                  <a:pt x="3668289" y="5568400"/>
                </a:lnTo>
                <a:lnTo>
                  <a:pt x="3671349" y="5565159"/>
                </a:lnTo>
                <a:cubicBezTo>
                  <a:pt x="3687213" y="5548535"/>
                  <a:pt x="3700002" y="5533309"/>
                  <a:pt x="3704743" y="5518593"/>
                </a:cubicBezTo>
                <a:cubicBezTo>
                  <a:pt x="3725755" y="5491925"/>
                  <a:pt x="3724196" y="5508623"/>
                  <a:pt x="3742448" y="5493487"/>
                </a:cubicBezTo>
                <a:cubicBezTo>
                  <a:pt x="3763460" y="5466819"/>
                  <a:pt x="3751931" y="5464055"/>
                  <a:pt x="3763817" y="5444954"/>
                </a:cubicBezTo>
                <a:cubicBezTo>
                  <a:pt x="3796358" y="5421049"/>
                  <a:pt x="3812206" y="5395582"/>
                  <a:pt x="3824093" y="5376481"/>
                </a:cubicBezTo>
                <a:cubicBezTo>
                  <a:pt x="3835979" y="5357380"/>
                  <a:pt x="3846665" y="5333114"/>
                  <a:pt x="3872840" y="5305243"/>
                </a:cubicBezTo>
                <a:cubicBezTo>
                  <a:pt x="3883167" y="5302842"/>
                  <a:pt x="3892293" y="5295273"/>
                  <a:pt x="3889533" y="5306806"/>
                </a:cubicBezTo>
                <a:cubicBezTo>
                  <a:pt x="3948607" y="5233167"/>
                  <a:pt x="3972737" y="5173101"/>
                  <a:pt x="4015119" y="5097899"/>
                </a:cubicBezTo>
                <a:cubicBezTo>
                  <a:pt x="4009956" y="5099101"/>
                  <a:pt x="3996867" y="5113036"/>
                  <a:pt x="3994464" y="5102704"/>
                </a:cubicBezTo>
                <a:cubicBezTo>
                  <a:pt x="4022556" y="5036271"/>
                  <a:pt x="4055942" y="5039396"/>
                  <a:pt x="4092802" y="4987260"/>
                </a:cubicBezTo>
                <a:cubicBezTo>
                  <a:pt x="4098478" y="4994108"/>
                  <a:pt x="4087401" y="5007915"/>
                  <a:pt x="4080850" y="5021436"/>
                </a:cubicBezTo>
                <a:lnTo>
                  <a:pt x="4078382" y="5029071"/>
                </a:lnTo>
                <a:lnTo>
                  <a:pt x="4076190" y="5029922"/>
                </a:lnTo>
                <a:cubicBezTo>
                  <a:pt x="4075695" y="5030717"/>
                  <a:pt x="4075996" y="5032009"/>
                  <a:pt x="4076596" y="5034592"/>
                </a:cubicBezTo>
                <a:lnTo>
                  <a:pt x="4078382" y="5029071"/>
                </a:lnTo>
                <a:lnTo>
                  <a:pt x="4080559" y="5028225"/>
                </a:lnTo>
                <a:cubicBezTo>
                  <a:pt x="4084521" y="5021858"/>
                  <a:pt x="4089684" y="5020657"/>
                  <a:pt x="4085722" y="5027024"/>
                </a:cubicBezTo>
                <a:cubicBezTo>
                  <a:pt x="4085722" y="5027024"/>
                  <a:pt x="4082961" y="5038557"/>
                  <a:pt x="4077797" y="5039757"/>
                </a:cubicBezTo>
                <a:cubicBezTo>
                  <a:pt x="4077797" y="5039757"/>
                  <a:pt x="4079000" y="5044924"/>
                  <a:pt x="4079000" y="5044924"/>
                </a:cubicBezTo>
                <a:cubicBezTo>
                  <a:pt x="4079000" y="5044924"/>
                  <a:pt x="4079000" y="5044924"/>
                  <a:pt x="4073836" y="5046125"/>
                </a:cubicBezTo>
                <a:cubicBezTo>
                  <a:pt x="4053668" y="5099823"/>
                  <a:pt x="4027135" y="5149558"/>
                  <a:pt x="3990632" y="5179830"/>
                </a:cubicBezTo>
                <a:cubicBezTo>
                  <a:pt x="3988715" y="5218392"/>
                  <a:pt x="3932401" y="5280498"/>
                  <a:pt x="3909830" y="5323866"/>
                </a:cubicBezTo>
                <a:cubicBezTo>
                  <a:pt x="3896742" y="5337801"/>
                  <a:pt x="3895541" y="5332635"/>
                  <a:pt x="3898301" y="5321102"/>
                </a:cubicBezTo>
                <a:cubicBezTo>
                  <a:pt x="3887617" y="5345369"/>
                  <a:pt x="3865403" y="5366871"/>
                  <a:pt x="3867806" y="5377204"/>
                </a:cubicBezTo>
                <a:cubicBezTo>
                  <a:pt x="3842832" y="5410239"/>
                  <a:pt x="3825782" y="5430541"/>
                  <a:pt x="3813895" y="5449641"/>
                </a:cubicBezTo>
                <a:cubicBezTo>
                  <a:pt x="3796845" y="5469943"/>
                  <a:pt x="3783758" y="5483878"/>
                  <a:pt x="3756379" y="5506583"/>
                </a:cubicBezTo>
                <a:cubicBezTo>
                  <a:pt x="3750015" y="5502617"/>
                  <a:pt x="3759140" y="5495049"/>
                  <a:pt x="3752775" y="5491084"/>
                </a:cubicBezTo>
                <a:cubicBezTo>
                  <a:pt x="3735725" y="5511386"/>
                  <a:pt x="3722248" y="5529496"/>
                  <a:pt x="3709265" y="5546809"/>
                </a:cubicBezTo>
                <a:lnTo>
                  <a:pt x="3669885" y="5596303"/>
                </a:lnTo>
                <a:lnTo>
                  <a:pt x="3646499" y="5639958"/>
                </a:lnTo>
                <a:cubicBezTo>
                  <a:pt x="3636807" y="5653411"/>
                  <a:pt x="3625640" y="5665276"/>
                  <a:pt x="3613620" y="5675270"/>
                </a:cubicBezTo>
                <a:cubicBezTo>
                  <a:pt x="3546271" y="5739090"/>
                  <a:pt x="3481820" y="5807614"/>
                  <a:pt x="3413507" y="5872624"/>
                </a:cubicBezTo>
                <a:lnTo>
                  <a:pt x="3322805" y="5952776"/>
                </a:lnTo>
                <a:lnTo>
                  <a:pt x="3320558" y="5955085"/>
                </a:lnTo>
                <a:lnTo>
                  <a:pt x="3314757" y="5959888"/>
                </a:lnTo>
                <a:lnTo>
                  <a:pt x="3307300" y="5966478"/>
                </a:lnTo>
                <a:lnTo>
                  <a:pt x="3303928" y="5968852"/>
                </a:lnTo>
                <a:lnTo>
                  <a:pt x="3201349" y="6053762"/>
                </a:lnTo>
                <a:lnTo>
                  <a:pt x="3207992" y="6056670"/>
                </a:lnTo>
                <a:cubicBezTo>
                  <a:pt x="3213890" y="6057419"/>
                  <a:pt x="3219782" y="6056712"/>
                  <a:pt x="3225724" y="6055701"/>
                </a:cubicBezTo>
                <a:lnTo>
                  <a:pt x="3234055" y="6055584"/>
                </a:lnTo>
                <a:lnTo>
                  <a:pt x="3383085" y="5947757"/>
                </a:lnTo>
                <a:lnTo>
                  <a:pt x="3692178" y="5663100"/>
                </a:lnTo>
                <a:lnTo>
                  <a:pt x="3726668" y="5628774"/>
                </a:lnTo>
                <a:cubicBezTo>
                  <a:pt x="3734588" y="5620072"/>
                  <a:pt x="3741869" y="5609965"/>
                  <a:pt x="3751517" y="5601329"/>
                </a:cubicBezTo>
                <a:lnTo>
                  <a:pt x="3758066" y="5598201"/>
                </a:lnTo>
                <a:lnTo>
                  <a:pt x="4021526" y="5278330"/>
                </a:lnTo>
                <a:lnTo>
                  <a:pt x="4018741" y="5279415"/>
                </a:lnTo>
                <a:cubicBezTo>
                  <a:pt x="4013800" y="5281340"/>
                  <a:pt x="4010786" y="5288207"/>
                  <a:pt x="4005846" y="5290131"/>
                </a:cubicBezTo>
                <a:cubicBezTo>
                  <a:pt x="4005846" y="5290131"/>
                  <a:pt x="4003921" y="5285190"/>
                  <a:pt x="4006936" y="5278323"/>
                </a:cubicBezTo>
                <a:cubicBezTo>
                  <a:pt x="4006936" y="5278323"/>
                  <a:pt x="4006936" y="5278323"/>
                  <a:pt x="4009950" y="5271457"/>
                </a:cubicBezTo>
                <a:cubicBezTo>
                  <a:pt x="4003921" y="5285190"/>
                  <a:pt x="3998145" y="5270364"/>
                  <a:pt x="4014054" y="5252781"/>
                </a:cubicBezTo>
                <a:cubicBezTo>
                  <a:pt x="4014054" y="5252781"/>
                  <a:pt x="4014054" y="5252781"/>
                  <a:pt x="4020918" y="5255799"/>
                </a:cubicBezTo>
                <a:cubicBezTo>
                  <a:pt x="4025859" y="5253874"/>
                  <a:pt x="4028873" y="5247008"/>
                  <a:pt x="4028873" y="5247008"/>
                </a:cubicBezTo>
                <a:cubicBezTo>
                  <a:pt x="4035738" y="5250025"/>
                  <a:pt x="4030799" y="5251950"/>
                  <a:pt x="4027784" y="5258816"/>
                </a:cubicBezTo>
                <a:cubicBezTo>
                  <a:pt x="4027784" y="5258816"/>
                  <a:pt x="4027784" y="5258816"/>
                  <a:pt x="4024769" y="5265682"/>
                </a:cubicBezTo>
                <a:cubicBezTo>
                  <a:pt x="4045619" y="5246176"/>
                  <a:pt x="4073585" y="5201129"/>
                  <a:pt x="4069734" y="5191244"/>
                </a:cubicBezTo>
                <a:cubicBezTo>
                  <a:pt x="4097702" y="5146196"/>
                  <a:pt x="4134459" y="5109107"/>
                  <a:pt x="4139652" y="5078624"/>
                </a:cubicBezTo>
                <a:cubicBezTo>
                  <a:pt x="4156650" y="5049234"/>
                  <a:pt x="4157486" y="5065984"/>
                  <a:pt x="4173395" y="5048402"/>
                </a:cubicBezTo>
                <a:cubicBezTo>
                  <a:pt x="4190393" y="5019012"/>
                  <a:pt x="4178588" y="5017919"/>
                  <a:pt x="4187632" y="4997320"/>
                </a:cubicBezTo>
                <a:cubicBezTo>
                  <a:pt x="4216435" y="4969022"/>
                  <a:pt x="4228493" y="4941556"/>
                  <a:pt x="4237537" y="4920957"/>
                </a:cubicBezTo>
                <a:cubicBezTo>
                  <a:pt x="4246580" y="4900358"/>
                  <a:pt x="4253699" y="4874816"/>
                  <a:pt x="4275637" y="4843501"/>
                </a:cubicBezTo>
                <a:cubicBezTo>
                  <a:pt x="4285516" y="4839652"/>
                  <a:pt x="4293471" y="4830861"/>
                  <a:pt x="4292382" y="4842669"/>
                </a:cubicBezTo>
                <a:cubicBezTo>
                  <a:pt x="4340361" y="4761364"/>
                  <a:pt x="4355687" y="4698473"/>
                  <a:pt x="4386922" y="4618000"/>
                </a:cubicBezTo>
                <a:cubicBezTo>
                  <a:pt x="4381981" y="4619925"/>
                  <a:pt x="4371013" y="4635583"/>
                  <a:pt x="4367162" y="4625699"/>
                </a:cubicBezTo>
                <a:cubicBezTo>
                  <a:pt x="4380917" y="4573381"/>
                  <a:pt x="4403194" y="4559366"/>
                  <a:pt x="4425731" y="4531642"/>
                </a:cubicBezTo>
                <a:lnTo>
                  <a:pt x="4440463" y="4509053"/>
                </a:lnTo>
                <a:lnTo>
                  <a:pt x="4496479" y="4324901"/>
                </a:lnTo>
                <a:cubicBezTo>
                  <a:pt x="4521568" y="4233685"/>
                  <a:pt x="4543234" y="4141480"/>
                  <a:pt x="4558379" y="4048002"/>
                </a:cubicBezTo>
                <a:cubicBezTo>
                  <a:pt x="4569850" y="3998639"/>
                  <a:pt x="4590786" y="3955149"/>
                  <a:pt x="4558015" y="3905566"/>
                </a:cubicBezTo>
                <a:cubicBezTo>
                  <a:pt x="4538300" y="3877199"/>
                  <a:pt x="4553615" y="3836270"/>
                  <a:pt x="4557679" y="3800467"/>
                </a:cubicBezTo>
                <a:cubicBezTo>
                  <a:pt x="4590780" y="3612230"/>
                  <a:pt x="4599074" y="3421712"/>
                  <a:pt x="4604555" y="3232475"/>
                </a:cubicBezTo>
                <a:cubicBezTo>
                  <a:pt x="4605057" y="3218665"/>
                  <a:pt x="4606838" y="3207668"/>
                  <a:pt x="4591997" y="3197452"/>
                </a:cubicBezTo>
                <a:close/>
                <a:moveTo>
                  <a:pt x="6452746" y="3122946"/>
                </a:moveTo>
                <a:lnTo>
                  <a:pt x="6453162" y="3130579"/>
                </a:lnTo>
                <a:cubicBezTo>
                  <a:pt x="6454002" y="3144398"/>
                  <a:pt x="6455020" y="3157082"/>
                  <a:pt x="6456587" y="3167050"/>
                </a:cubicBezTo>
                <a:lnTo>
                  <a:pt x="6461451" y="3181937"/>
                </a:lnTo>
                <a:lnTo>
                  <a:pt x="6467043" y="3130919"/>
                </a:lnTo>
                <a:lnTo>
                  <a:pt x="6466334" y="3130706"/>
                </a:lnTo>
                <a:cubicBezTo>
                  <a:pt x="6460900" y="3134825"/>
                  <a:pt x="6459629" y="3169723"/>
                  <a:pt x="6458257" y="3143801"/>
                </a:cubicBezTo>
                <a:cubicBezTo>
                  <a:pt x="6457582" y="3137599"/>
                  <a:pt x="6456467" y="3132892"/>
                  <a:pt x="6455200" y="3129015"/>
                </a:cubicBezTo>
                <a:close/>
                <a:moveTo>
                  <a:pt x="5899755" y="3090904"/>
                </a:moveTo>
                <a:lnTo>
                  <a:pt x="5899749" y="3090971"/>
                </a:lnTo>
                <a:cubicBezTo>
                  <a:pt x="5919838" y="3123943"/>
                  <a:pt x="5908169" y="3206962"/>
                  <a:pt x="5913876" y="3255517"/>
                </a:cubicBezTo>
                <a:cubicBezTo>
                  <a:pt x="5910883" y="3274399"/>
                  <a:pt x="5906986" y="3270802"/>
                  <a:pt x="5902787" y="3259712"/>
                </a:cubicBezTo>
                <a:cubicBezTo>
                  <a:pt x="5907589" y="3285788"/>
                  <a:pt x="5901302" y="3316058"/>
                  <a:pt x="5909097" y="3323253"/>
                </a:cubicBezTo>
                <a:cubicBezTo>
                  <a:pt x="5907008" y="3364613"/>
                  <a:pt x="5904317" y="3390988"/>
                  <a:pt x="5905223" y="3413467"/>
                </a:cubicBezTo>
                <a:cubicBezTo>
                  <a:pt x="5902530" y="3439842"/>
                  <a:pt x="5899538" y="3458724"/>
                  <a:pt x="5889655" y="3492889"/>
                </a:cubicBezTo>
                <a:cubicBezTo>
                  <a:pt x="5882162" y="3493189"/>
                  <a:pt x="5885456" y="3481799"/>
                  <a:pt x="5877964" y="3482098"/>
                </a:cubicBezTo>
                <a:cubicBezTo>
                  <a:pt x="5875272" y="3508474"/>
                  <a:pt x="5874304" y="3531026"/>
                  <a:pt x="5873297" y="3552644"/>
                </a:cubicBezTo>
                <a:lnTo>
                  <a:pt x="5868721" y="3613366"/>
                </a:lnTo>
                <a:lnTo>
                  <a:pt x="5868626" y="3615664"/>
                </a:lnTo>
                <a:cubicBezTo>
                  <a:pt x="5868626" y="3657842"/>
                  <a:pt x="5885498" y="3615664"/>
                  <a:pt x="5902370" y="3649406"/>
                </a:cubicBezTo>
                <a:cubicBezTo>
                  <a:pt x="5893933" y="3691583"/>
                  <a:pt x="5902370" y="3708456"/>
                  <a:pt x="5893933" y="3759069"/>
                </a:cubicBezTo>
                <a:cubicBezTo>
                  <a:pt x="5902370" y="3759071"/>
                  <a:pt x="5910805" y="3742199"/>
                  <a:pt x="5910807" y="3708454"/>
                </a:cubicBezTo>
                <a:cubicBezTo>
                  <a:pt x="5910806" y="3716891"/>
                  <a:pt x="5912915" y="3725327"/>
                  <a:pt x="5913969" y="3735871"/>
                </a:cubicBezTo>
                <a:lnTo>
                  <a:pt x="5913771" y="3738386"/>
                </a:lnTo>
                <a:lnTo>
                  <a:pt x="5919568" y="3702380"/>
                </a:lnTo>
                <a:cubicBezTo>
                  <a:pt x="5922793" y="3683032"/>
                  <a:pt x="5924516" y="3666146"/>
                  <a:pt x="5920803" y="3653480"/>
                </a:cubicBezTo>
                <a:cubicBezTo>
                  <a:pt x="5922843" y="3624570"/>
                  <a:pt x="5929754" y="3637108"/>
                  <a:pt x="5935379" y="3617663"/>
                </a:cubicBezTo>
                <a:cubicBezTo>
                  <a:pt x="5937419" y="3588753"/>
                  <a:pt x="5927953" y="3592333"/>
                  <a:pt x="5927180" y="3573144"/>
                </a:cubicBezTo>
                <a:cubicBezTo>
                  <a:pt x="5938686" y="3540652"/>
                  <a:pt x="5937656" y="3515068"/>
                  <a:pt x="5936885" y="3495878"/>
                </a:cubicBezTo>
                <a:cubicBezTo>
                  <a:pt x="5936112" y="3476689"/>
                  <a:pt x="5932013" y="3454430"/>
                  <a:pt x="5937123" y="3422193"/>
                </a:cubicBezTo>
                <a:cubicBezTo>
                  <a:pt x="5943262" y="3415542"/>
                  <a:pt x="5946073" y="3405820"/>
                  <a:pt x="5949659" y="3415287"/>
                </a:cubicBezTo>
                <a:cubicBezTo>
                  <a:pt x="5952847" y="3375119"/>
                  <a:pt x="5951495" y="3341537"/>
                  <a:pt x="5948577" y="3308820"/>
                </a:cubicBezTo>
                <a:lnTo>
                  <a:pt x="5940173" y="3227623"/>
                </a:lnTo>
                <a:lnTo>
                  <a:pt x="5936112" y="3227623"/>
                </a:lnTo>
                <a:lnTo>
                  <a:pt x="5934113" y="3216005"/>
                </a:lnTo>
                <a:lnTo>
                  <a:pt x="5933300" y="3217735"/>
                </a:lnTo>
                <a:cubicBezTo>
                  <a:pt x="5931445" y="3221411"/>
                  <a:pt x="5929143" y="3223905"/>
                  <a:pt x="5925816" y="3220835"/>
                </a:cubicBezTo>
                <a:cubicBezTo>
                  <a:pt x="5922807" y="3205739"/>
                  <a:pt x="5922115" y="3193554"/>
                  <a:pt x="5922789" y="3182917"/>
                </a:cubicBezTo>
                <a:lnTo>
                  <a:pt x="5925668" y="3166923"/>
                </a:lnTo>
                <a:lnTo>
                  <a:pt x="5922799" y="3150253"/>
                </a:lnTo>
                <a:close/>
                <a:moveTo>
                  <a:pt x="6470079" y="2971783"/>
                </a:moveTo>
                <a:lnTo>
                  <a:pt x="6459848" y="2985189"/>
                </a:lnTo>
                <a:lnTo>
                  <a:pt x="6446665" y="2989730"/>
                </a:lnTo>
                <a:lnTo>
                  <a:pt x="6447438" y="2994236"/>
                </a:lnTo>
                <a:cubicBezTo>
                  <a:pt x="6455446" y="3014611"/>
                  <a:pt x="6450136" y="3019049"/>
                  <a:pt x="6440386" y="3018174"/>
                </a:cubicBezTo>
                <a:cubicBezTo>
                  <a:pt x="6446611" y="3031019"/>
                  <a:pt x="6449095" y="3058268"/>
                  <a:pt x="6450805" y="3087293"/>
                </a:cubicBezTo>
                <a:lnTo>
                  <a:pt x="6451373" y="3097752"/>
                </a:lnTo>
                <a:lnTo>
                  <a:pt x="6456557" y="3096583"/>
                </a:lnTo>
                <a:cubicBezTo>
                  <a:pt x="6460436" y="3093129"/>
                  <a:pt x="6463655" y="3087372"/>
                  <a:pt x="6467490" y="3085383"/>
                </a:cubicBezTo>
                <a:lnTo>
                  <a:pt x="6469775" y="3085600"/>
                </a:lnTo>
                <a:lnTo>
                  <a:pt x="6473655" y="3017169"/>
                </a:lnTo>
                <a:lnTo>
                  <a:pt x="6473968" y="2994029"/>
                </a:lnTo>
                <a:close/>
                <a:moveTo>
                  <a:pt x="5796128" y="2808658"/>
                </a:moveTo>
                <a:lnTo>
                  <a:pt x="5796854" y="2813211"/>
                </a:lnTo>
                <a:cubicBezTo>
                  <a:pt x="5798396" y="2839886"/>
                  <a:pt x="5796605" y="2865287"/>
                  <a:pt x="5790016" y="2888065"/>
                </a:cubicBezTo>
                <a:cubicBezTo>
                  <a:pt x="5810105" y="2921037"/>
                  <a:pt x="5798436" y="3004057"/>
                  <a:pt x="5804143" y="3052612"/>
                </a:cubicBezTo>
                <a:cubicBezTo>
                  <a:pt x="5801150" y="3071493"/>
                  <a:pt x="5797254" y="3067897"/>
                  <a:pt x="5793054" y="3056806"/>
                </a:cubicBezTo>
                <a:cubicBezTo>
                  <a:pt x="5797857" y="3082882"/>
                  <a:pt x="5791569" y="3113152"/>
                  <a:pt x="5799363" y="3120348"/>
                </a:cubicBezTo>
                <a:cubicBezTo>
                  <a:pt x="5797275" y="3161707"/>
                  <a:pt x="5794584" y="3188083"/>
                  <a:pt x="5795489" y="3210561"/>
                </a:cubicBezTo>
                <a:cubicBezTo>
                  <a:pt x="5792798" y="3236936"/>
                  <a:pt x="5789805" y="3255817"/>
                  <a:pt x="5779922" y="3289984"/>
                </a:cubicBezTo>
                <a:cubicBezTo>
                  <a:pt x="5772429" y="3290282"/>
                  <a:pt x="5775723" y="3278894"/>
                  <a:pt x="5768230" y="3279192"/>
                </a:cubicBezTo>
                <a:cubicBezTo>
                  <a:pt x="5762848" y="3331941"/>
                  <a:pt x="5764356" y="3369406"/>
                  <a:pt x="5758672" y="3414663"/>
                </a:cubicBezTo>
                <a:cubicBezTo>
                  <a:pt x="5759576" y="3437141"/>
                  <a:pt x="5758607" y="3459695"/>
                  <a:pt x="5755841" y="3484197"/>
                </a:cubicBezTo>
                <a:lnTo>
                  <a:pt x="5751250" y="3511578"/>
                </a:lnTo>
                <a:lnTo>
                  <a:pt x="5753689" y="3558722"/>
                </a:lnTo>
                <a:cubicBezTo>
                  <a:pt x="5752634" y="3581921"/>
                  <a:pt x="5750526" y="3607228"/>
                  <a:pt x="5750526" y="3632535"/>
                </a:cubicBezTo>
                <a:cubicBezTo>
                  <a:pt x="5792705" y="3674714"/>
                  <a:pt x="5826448" y="3531308"/>
                  <a:pt x="5834884" y="3413208"/>
                </a:cubicBezTo>
                <a:cubicBezTo>
                  <a:pt x="5843319" y="3404771"/>
                  <a:pt x="5851757" y="3413208"/>
                  <a:pt x="5868624" y="3387901"/>
                </a:cubicBezTo>
                <a:cubicBezTo>
                  <a:pt x="5864407" y="3400555"/>
                  <a:pt x="5864408" y="3406882"/>
                  <a:pt x="5866517" y="3410045"/>
                </a:cubicBezTo>
                <a:lnTo>
                  <a:pt x="5867131" y="3410229"/>
                </a:lnTo>
                <a:lnTo>
                  <a:pt x="5872246" y="3386637"/>
                </a:lnTo>
                <a:cubicBezTo>
                  <a:pt x="5873515" y="3371576"/>
                  <a:pt x="5872988" y="3358464"/>
                  <a:pt x="5872535" y="3347224"/>
                </a:cubicBezTo>
                <a:cubicBezTo>
                  <a:pt x="5871631" y="3324746"/>
                  <a:pt x="5866829" y="3298669"/>
                  <a:pt x="5872815" y="3260906"/>
                </a:cubicBezTo>
                <a:cubicBezTo>
                  <a:pt x="5880007" y="3253114"/>
                  <a:pt x="5883301" y="3241726"/>
                  <a:pt x="5887499" y="3252816"/>
                </a:cubicBezTo>
                <a:cubicBezTo>
                  <a:pt x="5893102" y="3182233"/>
                  <a:pt x="5886739" y="3129014"/>
                  <a:pt x="5880163" y="3070525"/>
                </a:cubicBezTo>
                <a:lnTo>
                  <a:pt x="5878087" y="3050101"/>
                </a:lnTo>
                <a:lnTo>
                  <a:pt x="5870867" y="3036635"/>
                </a:lnTo>
                <a:lnTo>
                  <a:pt x="5865140" y="3025482"/>
                </a:lnTo>
                <a:lnTo>
                  <a:pt x="5864600" y="3026174"/>
                </a:lnTo>
                <a:cubicBezTo>
                  <a:pt x="5863166" y="3026994"/>
                  <a:pt x="5861518" y="3026824"/>
                  <a:pt x="5859570" y="3025027"/>
                </a:cubicBezTo>
                <a:lnTo>
                  <a:pt x="5858588" y="3012722"/>
                </a:lnTo>
                <a:lnTo>
                  <a:pt x="5843319" y="2982990"/>
                </a:lnTo>
                <a:cubicBezTo>
                  <a:pt x="5843319" y="2982990"/>
                  <a:pt x="5834884" y="2999862"/>
                  <a:pt x="5834884" y="3016734"/>
                </a:cubicBezTo>
                <a:cubicBezTo>
                  <a:pt x="5818011" y="2982990"/>
                  <a:pt x="5826447" y="2915505"/>
                  <a:pt x="5818012" y="2864891"/>
                </a:cubicBezTo>
                <a:cubicBezTo>
                  <a:pt x="5813794" y="2854346"/>
                  <a:pt x="5809049" y="2842220"/>
                  <a:pt x="5804304" y="2829962"/>
                </a:cubicBezTo>
                <a:close/>
                <a:moveTo>
                  <a:pt x="6508420" y="2779156"/>
                </a:moveTo>
                <a:lnTo>
                  <a:pt x="6507136" y="2780799"/>
                </a:lnTo>
                <a:cubicBezTo>
                  <a:pt x="6504933" y="2782308"/>
                  <a:pt x="6502604" y="2782226"/>
                  <a:pt x="6500134" y="2779246"/>
                </a:cubicBezTo>
                <a:lnTo>
                  <a:pt x="6502399" y="2890359"/>
                </a:lnTo>
                <a:lnTo>
                  <a:pt x="6505686" y="2887611"/>
                </a:lnTo>
                <a:cubicBezTo>
                  <a:pt x="6501246" y="2882298"/>
                  <a:pt x="6502116" y="2872547"/>
                  <a:pt x="6511866" y="2873422"/>
                </a:cubicBezTo>
                <a:lnTo>
                  <a:pt x="6513497" y="2877577"/>
                </a:lnTo>
                <a:lnTo>
                  <a:pt x="6514565" y="2898237"/>
                </a:lnTo>
                <a:cubicBezTo>
                  <a:pt x="6519875" y="2893798"/>
                  <a:pt x="6519875" y="2893798"/>
                  <a:pt x="6519875" y="2893798"/>
                </a:cubicBezTo>
                <a:lnTo>
                  <a:pt x="6513497" y="2877577"/>
                </a:lnTo>
                <a:close/>
                <a:moveTo>
                  <a:pt x="5404661" y="2763661"/>
                </a:moveTo>
                <a:cubicBezTo>
                  <a:pt x="5413098" y="2772097"/>
                  <a:pt x="5413098" y="2780533"/>
                  <a:pt x="5413098" y="2788968"/>
                </a:cubicBezTo>
                <a:lnTo>
                  <a:pt x="5413098" y="2797406"/>
                </a:lnTo>
                <a:lnTo>
                  <a:pt x="5413098" y="2805841"/>
                </a:lnTo>
                <a:lnTo>
                  <a:pt x="5413098" y="2814276"/>
                </a:lnTo>
                <a:cubicBezTo>
                  <a:pt x="5413098" y="2814276"/>
                  <a:pt x="5413098" y="2805841"/>
                  <a:pt x="5404662" y="2797406"/>
                </a:cubicBezTo>
                <a:close/>
                <a:moveTo>
                  <a:pt x="6368014" y="2752114"/>
                </a:moveTo>
                <a:cubicBezTo>
                  <a:pt x="6361883" y="2766999"/>
                  <a:pt x="6357505" y="2781884"/>
                  <a:pt x="6354550" y="2796770"/>
                </a:cubicBezTo>
                <a:lnTo>
                  <a:pt x="6353593" y="2805446"/>
                </a:lnTo>
                <a:lnTo>
                  <a:pt x="6374570" y="2874671"/>
                </a:lnTo>
                <a:cubicBezTo>
                  <a:pt x="6377359" y="2953548"/>
                  <a:pt x="6392599" y="3058113"/>
                  <a:pt x="6409578" y="3143175"/>
                </a:cubicBezTo>
                <a:cubicBezTo>
                  <a:pt x="6409578" y="3143175"/>
                  <a:pt x="6409578" y="3143175"/>
                  <a:pt x="6414888" y="3138739"/>
                </a:cubicBezTo>
                <a:cubicBezTo>
                  <a:pt x="6410448" y="3133425"/>
                  <a:pt x="6411318" y="3123676"/>
                  <a:pt x="6421068" y="3124551"/>
                </a:cubicBezTo>
                <a:lnTo>
                  <a:pt x="6422700" y="3128706"/>
                </a:lnTo>
                <a:lnTo>
                  <a:pt x="6423768" y="3149362"/>
                </a:lnTo>
                <a:cubicBezTo>
                  <a:pt x="6429077" y="3144926"/>
                  <a:pt x="6429077" y="3144926"/>
                  <a:pt x="6429077" y="3144926"/>
                </a:cubicBezTo>
                <a:lnTo>
                  <a:pt x="6422700" y="3128706"/>
                </a:lnTo>
                <a:lnTo>
                  <a:pt x="6417015" y="3018534"/>
                </a:lnTo>
                <a:lnTo>
                  <a:pt x="6414015" y="2972866"/>
                </a:lnTo>
                <a:lnTo>
                  <a:pt x="6406544" y="2951752"/>
                </a:lnTo>
                <a:cubicBezTo>
                  <a:pt x="6399536" y="2902718"/>
                  <a:pt x="6396034" y="2853683"/>
                  <a:pt x="6389030" y="2804652"/>
                </a:cubicBezTo>
                <a:cubicBezTo>
                  <a:pt x="6385527" y="2787139"/>
                  <a:pt x="6378521" y="2769626"/>
                  <a:pt x="6368014" y="2752114"/>
                </a:cubicBezTo>
                <a:close/>
                <a:moveTo>
                  <a:pt x="6478241" y="2723750"/>
                </a:moveTo>
                <a:lnTo>
                  <a:pt x="6481412" y="2772854"/>
                </a:lnTo>
                <a:lnTo>
                  <a:pt x="6481359" y="2778262"/>
                </a:lnTo>
                <a:lnTo>
                  <a:pt x="6492255" y="2843453"/>
                </a:lnTo>
                <a:lnTo>
                  <a:pt x="6492103" y="2836567"/>
                </a:lnTo>
                <a:cubicBezTo>
                  <a:pt x="6492048" y="2801324"/>
                  <a:pt x="6492633" y="2775345"/>
                  <a:pt x="6487688" y="2751180"/>
                </a:cubicBezTo>
                <a:close/>
                <a:moveTo>
                  <a:pt x="6471948" y="2602764"/>
                </a:moveTo>
                <a:lnTo>
                  <a:pt x="6470476" y="2603507"/>
                </a:lnTo>
                <a:lnTo>
                  <a:pt x="6474714" y="2669154"/>
                </a:lnTo>
                <a:lnTo>
                  <a:pt x="6474578" y="2659237"/>
                </a:lnTo>
                <a:cubicBezTo>
                  <a:pt x="6473389" y="2642640"/>
                  <a:pt x="6472642" y="2627182"/>
                  <a:pt x="6476460" y="2609956"/>
                </a:cubicBezTo>
                <a:cubicBezTo>
                  <a:pt x="6474690" y="2605393"/>
                  <a:pt x="6473234" y="2603332"/>
                  <a:pt x="6471948" y="2602764"/>
                </a:cubicBezTo>
                <a:close/>
                <a:moveTo>
                  <a:pt x="6458450" y="2239645"/>
                </a:moveTo>
                <a:cubicBezTo>
                  <a:pt x="6455459" y="2243561"/>
                  <a:pt x="6453724" y="2259548"/>
                  <a:pt x="6450161" y="2257976"/>
                </a:cubicBezTo>
                <a:cubicBezTo>
                  <a:pt x="6441034" y="2261513"/>
                  <a:pt x="6433952" y="2243260"/>
                  <a:pt x="6433952" y="2243260"/>
                </a:cubicBezTo>
                <a:cubicBezTo>
                  <a:pt x="6424825" y="2246796"/>
                  <a:pt x="6430606" y="2302294"/>
                  <a:pt x="6419984" y="2274915"/>
                </a:cubicBezTo>
                <a:lnTo>
                  <a:pt x="6412070" y="2253880"/>
                </a:lnTo>
                <a:lnTo>
                  <a:pt x="6438066" y="2377354"/>
                </a:lnTo>
                <a:lnTo>
                  <a:pt x="6458698" y="2510576"/>
                </a:lnTo>
                <a:lnTo>
                  <a:pt x="6465170" y="2512554"/>
                </a:lnTo>
                <a:cubicBezTo>
                  <a:pt x="6473098" y="2508251"/>
                  <a:pt x="6469603" y="2484017"/>
                  <a:pt x="6466949" y="2477172"/>
                </a:cubicBezTo>
                <a:cubicBezTo>
                  <a:pt x="6485203" y="2470102"/>
                  <a:pt x="6495824" y="2497480"/>
                  <a:pt x="6512779" y="2527655"/>
                </a:cubicBezTo>
                <a:cubicBezTo>
                  <a:pt x="6520415" y="2493203"/>
                  <a:pt x="6487059" y="2380153"/>
                  <a:pt x="6482025" y="2340112"/>
                </a:cubicBezTo>
                <a:cubicBezTo>
                  <a:pt x="6482025" y="2340112"/>
                  <a:pt x="6479231" y="2346442"/>
                  <a:pt x="6479231" y="2346442"/>
                </a:cubicBezTo>
                <a:cubicBezTo>
                  <a:pt x="6482772" y="2355569"/>
                  <a:pt x="6476437" y="2352774"/>
                  <a:pt x="6476437" y="2352774"/>
                </a:cubicBezTo>
                <a:cubicBezTo>
                  <a:pt x="6476437" y="2352774"/>
                  <a:pt x="6472897" y="2343650"/>
                  <a:pt x="6472897" y="2343650"/>
                </a:cubicBezTo>
                <a:cubicBezTo>
                  <a:pt x="6469356" y="2334523"/>
                  <a:pt x="6472151" y="2328192"/>
                  <a:pt x="6472151" y="2328192"/>
                </a:cubicBezTo>
                <a:cubicBezTo>
                  <a:pt x="6472151" y="2328192"/>
                  <a:pt x="6472151" y="2328192"/>
                  <a:pt x="6469356" y="2334523"/>
                </a:cubicBezTo>
                <a:cubicBezTo>
                  <a:pt x="6466563" y="2340854"/>
                  <a:pt x="6454448" y="2282560"/>
                  <a:pt x="6467117" y="2288151"/>
                </a:cubicBezTo>
                <a:cubicBezTo>
                  <a:pt x="6467117" y="2288151"/>
                  <a:pt x="6467117" y="2288151"/>
                  <a:pt x="6460782" y="2285355"/>
                </a:cubicBezTo>
                <a:cubicBezTo>
                  <a:pt x="6460782" y="2285355"/>
                  <a:pt x="6463577" y="2279024"/>
                  <a:pt x="6457242" y="2276229"/>
                </a:cubicBezTo>
                <a:cubicBezTo>
                  <a:pt x="6457242" y="2276229"/>
                  <a:pt x="6460035" y="2269898"/>
                  <a:pt x="6460035" y="2269898"/>
                </a:cubicBezTo>
                <a:cubicBezTo>
                  <a:pt x="6462830" y="2263567"/>
                  <a:pt x="6462830" y="2263567"/>
                  <a:pt x="6462830" y="2263567"/>
                </a:cubicBezTo>
                <a:cubicBezTo>
                  <a:pt x="6462830" y="2263567"/>
                  <a:pt x="6462830" y="2263567"/>
                  <a:pt x="6466369" y="2272693"/>
                </a:cubicBezTo>
                <a:cubicBezTo>
                  <a:pt x="6466369" y="2272693"/>
                  <a:pt x="6466369" y="2272693"/>
                  <a:pt x="6469164" y="2266362"/>
                </a:cubicBezTo>
                <a:cubicBezTo>
                  <a:pt x="6466136" y="2251789"/>
                  <a:pt x="6463830" y="2244153"/>
                  <a:pt x="6461975" y="2240852"/>
                </a:cubicBezTo>
                <a:cubicBezTo>
                  <a:pt x="6460585" y="2238377"/>
                  <a:pt x="6459448" y="2238340"/>
                  <a:pt x="6458450" y="2239645"/>
                </a:cubicBezTo>
                <a:close/>
                <a:moveTo>
                  <a:pt x="6119324" y="1470230"/>
                </a:moveTo>
                <a:cubicBezTo>
                  <a:pt x="6115822" y="1561292"/>
                  <a:pt x="6154350" y="1634845"/>
                  <a:pt x="6182372" y="1708395"/>
                </a:cubicBezTo>
                <a:cubicBezTo>
                  <a:pt x="6189377" y="1722403"/>
                  <a:pt x="6199884" y="1729407"/>
                  <a:pt x="6213896" y="1718901"/>
                </a:cubicBezTo>
                <a:lnTo>
                  <a:pt x="6230856" y="1709003"/>
                </a:lnTo>
                <a:lnTo>
                  <a:pt x="6226890" y="1691895"/>
                </a:lnTo>
                <a:cubicBezTo>
                  <a:pt x="6216009" y="1640162"/>
                  <a:pt x="6210799" y="1608540"/>
                  <a:pt x="6185731" y="1576670"/>
                </a:cubicBezTo>
                <a:cubicBezTo>
                  <a:pt x="6183285" y="1554923"/>
                  <a:pt x="6178063" y="1537891"/>
                  <a:pt x="6173508" y="1521886"/>
                </a:cubicBezTo>
                <a:lnTo>
                  <a:pt x="6172469" y="1515742"/>
                </a:lnTo>
                <a:lnTo>
                  <a:pt x="6170551" y="1514447"/>
                </a:lnTo>
                <a:cubicBezTo>
                  <a:pt x="6154351" y="1500000"/>
                  <a:pt x="6138589" y="1484239"/>
                  <a:pt x="6119324" y="1470230"/>
                </a:cubicBezTo>
                <a:close/>
                <a:moveTo>
                  <a:pt x="6220785" y="1467284"/>
                </a:moveTo>
                <a:lnTo>
                  <a:pt x="6224419" y="1484860"/>
                </a:lnTo>
                <a:cubicBezTo>
                  <a:pt x="6225363" y="1494458"/>
                  <a:pt x="6224677" y="1501829"/>
                  <a:pt x="6221902" y="1506545"/>
                </a:cubicBezTo>
                <a:cubicBezTo>
                  <a:pt x="6228674" y="1507988"/>
                  <a:pt x="6228674" y="1507988"/>
                  <a:pt x="6228674" y="1507988"/>
                </a:cubicBezTo>
                <a:cubicBezTo>
                  <a:pt x="6228674" y="1507988"/>
                  <a:pt x="6228674" y="1507988"/>
                  <a:pt x="6234004" y="1516199"/>
                </a:cubicBezTo>
                <a:cubicBezTo>
                  <a:pt x="6232563" y="1522967"/>
                  <a:pt x="6231122" y="1529734"/>
                  <a:pt x="6229680" y="1536503"/>
                </a:cubicBezTo>
                <a:cubicBezTo>
                  <a:pt x="6229680" y="1536503"/>
                  <a:pt x="6229680" y="1536503"/>
                  <a:pt x="6224350" y="1528292"/>
                </a:cubicBezTo>
                <a:cubicBezTo>
                  <a:pt x="6224350" y="1528292"/>
                  <a:pt x="6224350" y="1528292"/>
                  <a:pt x="6223684" y="1527266"/>
                </a:cubicBezTo>
                <a:lnTo>
                  <a:pt x="6220817" y="1522851"/>
                </a:lnTo>
                <a:lnTo>
                  <a:pt x="6221874" y="1531073"/>
                </a:lnTo>
                <a:lnTo>
                  <a:pt x="6242353" y="1609953"/>
                </a:lnTo>
                <a:cubicBezTo>
                  <a:pt x="6235580" y="1608511"/>
                  <a:pt x="6235144" y="1643795"/>
                  <a:pt x="6223042" y="1634143"/>
                </a:cubicBezTo>
                <a:lnTo>
                  <a:pt x="6239473" y="1705560"/>
                </a:lnTo>
                <a:lnTo>
                  <a:pt x="6250673" y="1702375"/>
                </a:lnTo>
                <a:cubicBezTo>
                  <a:pt x="6280226" y="1699420"/>
                  <a:pt x="6290078" y="1732912"/>
                  <a:pt x="6297961" y="1764435"/>
                </a:cubicBezTo>
                <a:cubicBezTo>
                  <a:pt x="6324230" y="1866004"/>
                  <a:pt x="6349624" y="1967573"/>
                  <a:pt x="6373267" y="2069581"/>
                </a:cubicBezTo>
                <a:lnTo>
                  <a:pt x="6384393" y="2122429"/>
                </a:lnTo>
                <a:lnTo>
                  <a:pt x="6393144" y="2124321"/>
                </a:lnTo>
                <a:cubicBezTo>
                  <a:pt x="6402890" y="2133585"/>
                  <a:pt x="6408237" y="2160056"/>
                  <a:pt x="6418298" y="2175842"/>
                </a:cubicBezTo>
                <a:cubicBezTo>
                  <a:pt x="6424633" y="2178638"/>
                  <a:pt x="6410471" y="2142131"/>
                  <a:pt x="6419599" y="2138595"/>
                </a:cubicBezTo>
                <a:cubicBezTo>
                  <a:pt x="6412518" y="2120343"/>
                  <a:pt x="6408231" y="2095758"/>
                  <a:pt x="6401898" y="2092964"/>
                </a:cubicBezTo>
                <a:cubicBezTo>
                  <a:pt x="6379716" y="1954590"/>
                  <a:pt x="6328103" y="1848610"/>
                  <a:pt x="6319338" y="1731284"/>
                </a:cubicBezTo>
                <a:cubicBezTo>
                  <a:pt x="6308716" y="1703905"/>
                  <a:pt x="6301637" y="1685652"/>
                  <a:pt x="6294555" y="1667400"/>
                </a:cubicBezTo>
                <a:cubicBezTo>
                  <a:pt x="6285979" y="1618233"/>
                  <a:pt x="6286728" y="1633689"/>
                  <a:pt x="6274614" y="1575398"/>
                </a:cubicBezTo>
                <a:cubicBezTo>
                  <a:pt x="6271073" y="1566271"/>
                  <a:pt x="6261945" y="1569807"/>
                  <a:pt x="6261945" y="1569807"/>
                </a:cubicBezTo>
                <a:cubicBezTo>
                  <a:pt x="6246386" y="1536467"/>
                  <a:pt x="6235766" y="1509088"/>
                  <a:pt x="6227264" y="1485482"/>
                </a:cubicBezTo>
                <a:close/>
                <a:moveTo>
                  <a:pt x="6163232" y="1291657"/>
                </a:moveTo>
                <a:lnTo>
                  <a:pt x="6169423" y="1308672"/>
                </a:lnTo>
                <a:lnTo>
                  <a:pt x="6164862" y="1292485"/>
                </a:lnTo>
                <a:close/>
                <a:moveTo>
                  <a:pt x="4999747" y="1084964"/>
                </a:moveTo>
                <a:lnTo>
                  <a:pt x="5004170" y="1092826"/>
                </a:lnTo>
                <a:lnTo>
                  <a:pt x="5000801" y="1092344"/>
                </a:lnTo>
                <a:cubicBezTo>
                  <a:pt x="4999746" y="1091291"/>
                  <a:pt x="4999746" y="1089181"/>
                  <a:pt x="4999747" y="1084964"/>
                </a:cubicBezTo>
                <a:close/>
                <a:moveTo>
                  <a:pt x="4933923" y="1003153"/>
                </a:moveTo>
                <a:lnTo>
                  <a:pt x="4947450" y="1028780"/>
                </a:lnTo>
                <a:lnTo>
                  <a:pt x="4940697" y="1009043"/>
                </a:lnTo>
                <a:close/>
                <a:moveTo>
                  <a:pt x="4932262" y="644497"/>
                </a:moveTo>
                <a:lnTo>
                  <a:pt x="4940697" y="654745"/>
                </a:lnTo>
                <a:lnTo>
                  <a:pt x="4932262" y="646309"/>
                </a:lnTo>
                <a:close/>
                <a:moveTo>
                  <a:pt x="5581482" y="244629"/>
                </a:moveTo>
                <a:cubicBezTo>
                  <a:pt x="5579541" y="245432"/>
                  <a:pt x="5578623" y="247668"/>
                  <a:pt x="5577991" y="250629"/>
                </a:cubicBezTo>
                <a:lnTo>
                  <a:pt x="5577495" y="252297"/>
                </a:lnTo>
                <a:lnTo>
                  <a:pt x="5647778" y="373537"/>
                </a:lnTo>
                <a:cubicBezTo>
                  <a:pt x="5670983" y="417754"/>
                  <a:pt x="5692000" y="463286"/>
                  <a:pt x="5709512" y="510569"/>
                </a:cubicBezTo>
                <a:cubicBezTo>
                  <a:pt x="5776063" y="689191"/>
                  <a:pt x="5863627" y="857308"/>
                  <a:pt x="5951197" y="1025425"/>
                </a:cubicBezTo>
                <a:cubicBezTo>
                  <a:pt x="5956451" y="1006161"/>
                  <a:pt x="5952071" y="961505"/>
                  <a:pt x="5942878" y="913784"/>
                </a:cubicBezTo>
                <a:lnTo>
                  <a:pt x="5930115" y="859785"/>
                </a:lnTo>
                <a:lnTo>
                  <a:pt x="5902782" y="807112"/>
                </a:lnTo>
                <a:cubicBezTo>
                  <a:pt x="5874423" y="753314"/>
                  <a:pt x="5848241" y="701749"/>
                  <a:pt x="5831966" y="645218"/>
                </a:cubicBezTo>
                <a:cubicBezTo>
                  <a:pt x="5815975" y="620586"/>
                  <a:pt x="5805316" y="604166"/>
                  <a:pt x="5794655" y="587744"/>
                </a:cubicBezTo>
                <a:cubicBezTo>
                  <a:pt x="5776216" y="541367"/>
                  <a:pt x="5780106" y="556344"/>
                  <a:pt x="5756339" y="501756"/>
                </a:cubicBezTo>
                <a:cubicBezTo>
                  <a:pt x="5751007" y="493545"/>
                  <a:pt x="5742795" y="498872"/>
                  <a:pt x="5742795" y="498872"/>
                </a:cubicBezTo>
                <a:cubicBezTo>
                  <a:pt x="5698711" y="439955"/>
                  <a:pt x="5678833" y="400346"/>
                  <a:pt x="5657513" y="367504"/>
                </a:cubicBezTo>
                <a:cubicBezTo>
                  <a:pt x="5630862" y="326451"/>
                  <a:pt x="5616312" y="295051"/>
                  <a:pt x="5591104" y="247231"/>
                </a:cubicBezTo>
                <a:cubicBezTo>
                  <a:pt x="5586386" y="244457"/>
                  <a:pt x="5583423" y="243826"/>
                  <a:pt x="5581482" y="244629"/>
                </a:cubicBezTo>
                <a:close/>
                <a:moveTo>
                  <a:pt x="4684964" y="0"/>
                </a:moveTo>
                <a:lnTo>
                  <a:pt x="5380578" y="0"/>
                </a:lnTo>
                <a:lnTo>
                  <a:pt x="5478611" y="117479"/>
                </a:lnTo>
                <a:lnTo>
                  <a:pt x="5500013" y="146283"/>
                </a:lnTo>
                <a:lnTo>
                  <a:pt x="5500055" y="142937"/>
                </a:lnTo>
                <a:cubicBezTo>
                  <a:pt x="5505385" y="151146"/>
                  <a:pt x="5513598" y="145819"/>
                  <a:pt x="5534919" y="178662"/>
                </a:cubicBezTo>
                <a:cubicBezTo>
                  <a:pt x="5515041" y="139053"/>
                  <a:pt x="5481616" y="96559"/>
                  <a:pt x="5448194" y="54062"/>
                </a:cubicBezTo>
                <a:lnTo>
                  <a:pt x="5412460" y="0"/>
                </a:lnTo>
                <a:lnTo>
                  <a:pt x="5476134" y="0"/>
                </a:lnTo>
                <a:lnTo>
                  <a:pt x="5485373" y="12455"/>
                </a:lnTo>
                <a:cubicBezTo>
                  <a:pt x="5516129" y="50844"/>
                  <a:pt x="5544834" y="90565"/>
                  <a:pt x="5571665" y="130771"/>
                </a:cubicBezTo>
                <a:lnTo>
                  <a:pt x="5619902" y="208686"/>
                </a:lnTo>
                <a:lnTo>
                  <a:pt x="5662149" y="253738"/>
                </a:lnTo>
                <a:lnTo>
                  <a:pt x="5686327" y="295355"/>
                </a:lnTo>
                <a:lnTo>
                  <a:pt x="5686913" y="295939"/>
                </a:lnTo>
                <a:lnTo>
                  <a:pt x="5696157" y="311903"/>
                </a:lnTo>
                <a:lnTo>
                  <a:pt x="5731531" y="366614"/>
                </a:lnTo>
                <a:cubicBezTo>
                  <a:pt x="5757825" y="405636"/>
                  <a:pt x="5786052" y="444566"/>
                  <a:pt x="5812509" y="478933"/>
                </a:cubicBezTo>
                <a:cubicBezTo>
                  <a:pt x="5812509" y="478933"/>
                  <a:pt x="5812509" y="478933"/>
                  <a:pt x="5815302" y="472602"/>
                </a:cubicBezTo>
                <a:cubicBezTo>
                  <a:pt x="5808968" y="469807"/>
                  <a:pt x="5805428" y="460680"/>
                  <a:pt x="5814555" y="457145"/>
                </a:cubicBezTo>
                <a:lnTo>
                  <a:pt x="5817860" y="460147"/>
                </a:lnTo>
                <a:lnTo>
                  <a:pt x="5827972" y="478193"/>
                </a:lnTo>
                <a:cubicBezTo>
                  <a:pt x="5830766" y="471862"/>
                  <a:pt x="5830766" y="471862"/>
                  <a:pt x="5830766" y="471862"/>
                </a:cubicBezTo>
                <a:lnTo>
                  <a:pt x="5817860" y="460147"/>
                </a:lnTo>
                <a:lnTo>
                  <a:pt x="5763946" y="363899"/>
                </a:lnTo>
                <a:cubicBezTo>
                  <a:pt x="5742496" y="328904"/>
                  <a:pt x="5723072" y="295751"/>
                  <a:pt x="5712077" y="260643"/>
                </a:cubicBezTo>
                <a:cubicBezTo>
                  <a:pt x="5682453" y="224878"/>
                  <a:pt x="5630286" y="171603"/>
                  <a:pt x="5647795" y="149075"/>
                </a:cubicBezTo>
                <a:cubicBezTo>
                  <a:pt x="5687293" y="196760"/>
                  <a:pt x="5713379" y="223399"/>
                  <a:pt x="5750084" y="277415"/>
                </a:cubicBezTo>
                <a:cubicBezTo>
                  <a:pt x="5743749" y="274620"/>
                  <a:pt x="5740956" y="280951"/>
                  <a:pt x="5737415" y="271824"/>
                </a:cubicBezTo>
                <a:cubicBezTo>
                  <a:pt x="5734621" y="278156"/>
                  <a:pt x="5776912" y="319511"/>
                  <a:pt x="5780454" y="328637"/>
                </a:cubicBezTo>
                <a:cubicBezTo>
                  <a:pt x="5796661" y="343354"/>
                  <a:pt x="5793868" y="349685"/>
                  <a:pt x="5784739" y="353221"/>
                </a:cubicBezTo>
                <a:cubicBezTo>
                  <a:pt x="5807282" y="370734"/>
                  <a:pt x="5841940" y="446537"/>
                  <a:pt x="5865230" y="479507"/>
                </a:cubicBezTo>
                <a:cubicBezTo>
                  <a:pt x="5875105" y="491429"/>
                  <a:pt x="5881440" y="494224"/>
                  <a:pt x="5891313" y="506145"/>
                </a:cubicBezTo>
                <a:cubicBezTo>
                  <a:pt x="5958388" y="611383"/>
                  <a:pt x="6004412" y="730027"/>
                  <a:pt x="6056025" y="836005"/>
                </a:cubicBezTo>
                <a:cubicBezTo>
                  <a:pt x="6076520" y="875305"/>
                  <a:pt x="6122354" y="925785"/>
                  <a:pt x="6104098" y="932857"/>
                </a:cubicBezTo>
                <a:cubicBezTo>
                  <a:pt x="6114718" y="960236"/>
                  <a:pt x="6125341" y="987615"/>
                  <a:pt x="6138008" y="993205"/>
                </a:cubicBezTo>
                <a:cubicBezTo>
                  <a:pt x="6142295" y="1017789"/>
                  <a:pt x="6138754" y="1008663"/>
                  <a:pt x="6123293" y="1009405"/>
                </a:cubicBezTo>
                <a:cubicBezTo>
                  <a:pt x="6079508" y="937134"/>
                  <a:pt x="6046897" y="839540"/>
                  <a:pt x="6012986" y="779192"/>
                </a:cubicBezTo>
                <a:cubicBezTo>
                  <a:pt x="6015781" y="772861"/>
                  <a:pt x="6009445" y="770065"/>
                  <a:pt x="6006652" y="776396"/>
                </a:cubicBezTo>
                <a:cubicBezTo>
                  <a:pt x="6006652" y="776396"/>
                  <a:pt x="6010193" y="785523"/>
                  <a:pt x="6010193" y="785523"/>
                </a:cubicBezTo>
                <a:cubicBezTo>
                  <a:pt x="6020068" y="797446"/>
                  <a:pt x="6017273" y="803776"/>
                  <a:pt x="6014480" y="810107"/>
                </a:cubicBezTo>
                <a:lnTo>
                  <a:pt x="6004788" y="798404"/>
                </a:lnTo>
                <a:lnTo>
                  <a:pt x="6001064" y="789058"/>
                </a:lnTo>
                <a:cubicBezTo>
                  <a:pt x="6004605" y="798185"/>
                  <a:pt x="6004605" y="798185"/>
                  <a:pt x="6004605" y="798185"/>
                </a:cubicBezTo>
                <a:lnTo>
                  <a:pt x="6004788" y="798404"/>
                </a:lnTo>
                <a:lnTo>
                  <a:pt x="6051771" y="916385"/>
                </a:lnTo>
                <a:cubicBezTo>
                  <a:pt x="6070427" y="957710"/>
                  <a:pt x="6090225" y="998593"/>
                  <a:pt x="6109323" y="1041059"/>
                </a:cubicBezTo>
                <a:cubicBezTo>
                  <a:pt x="6153855" y="1128785"/>
                  <a:pt x="6189259" y="1220047"/>
                  <a:pt x="6218330" y="1308516"/>
                </a:cubicBezTo>
                <a:cubicBezTo>
                  <a:pt x="6225408" y="1326767"/>
                  <a:pt x="6235284" y="1338689"/>
                  <a:pt x="6248699" y="1359737"/>
                </a:cubicBezTo>
                <a:cubicBezTo>
                  <a:pt x="6274229" y="1439077"/>
                  <a:pt x="6291930" y="1484709"/>
                  <a:pt x="6317460" y="1564049"/>
                </a:cubicBezTo>
                <a:lnTo>
                  <a:pt x="6327364" y="1565758"/>
                </a:lnTo>
                <a:lnTo>
                  <a:pt x="6405224" y="1840478"/>
                </a:lnTo>
                <a:lnTo>
                  <a:pt x="6402944" y="1841928"/>
                </a:lnTo>
                <a:cubicBezTo>
                  <a:pt x="6401363" y="1841231"/>
                  <a:pt x="6400479" y="1838947"/>
                  <a:pt x="6401876" y="1835782"/>
                </a:cubicBezTo>
                <a:lnTo>
                  <a:pt x="6399693" y="1834088"/>
                </a:lnTo>
                <a:lnTo>
                  <a:pt x="6398335" y="1826656"/>
                </a:lnTo>
                <a:cubicBezTo>
                  <a:pt x="6396938" y="1829822"/>
                  <a:pt x="6397823" y="1832103"/>
                  <a:pt x="6399057" y="1833594"/>
                </a:cubicBezTo>
                <a:lnTo>
                  <a:pt x="6399693" y="1834088"/>
                </a:lnTo>
                <a:lnTo>
                  <a:pt x="6403601" y="1855454"/>
                </a:lnTo>
                <a:cubicBezTo>
                  <a:pt x="6404065" y="1865114"/>
                  <a:pt x="6403741" y="1874425"/>
                  <a:pt x="6404114" y="1882153"/>
                </a:cubicBezTo>
                <a:cubicBezTo>
                  <a:pt x="6426850" y="1967824"/>
                  <a:pt x="6455919" y="2056293"/>
                  <a:pt x="6473067" y="2154626"/>
                </a:cubicBezTo>
                <a:cubicBezTo>
                  <a:pt x="6477354" y="2179210"/>
                  <a:pt x="6481640" y="2203794"/>
                  <a:pt x="6483134" y="2234707"/>
                </a:cubicBezTo>
                <a:cubicBezTo>
                  <a:pt x="6493200" y="2314789"/>
                  <a:pt x="6510347" y="2413122"/>
                  <a:pt x="6520415" y="2493203"/>
                </a:cubicBezTo>
                <a:cubicBezTo>
                  <a:pt x="6527965" y="2553265"/>
                  <a:pt x="6535096" y="2604631"/>
                  <a:pt x="6531980" y="2633394"/>
                </a:cubicBezTo>
                <a:lnTo>
                  <a:pt x="6527593" y="2646575"/>
                </a:lnTo>
                <a:lnTo>
                  <a:pt x="6529126" y="2655889"/>
                </a:lnTo>
                <a:lnTo>
                  <a:pt x="6530629" y="2656552"/>
                </a:lnTo>
                <a:cubicBezTo>
                  <a:pt x="6531421" y="2656903"/>
                  <a:pt x="6531421" y="2656903"/>
                  <a:pt x="6531421" y="2656903"/>
                </a:cubicBezTo>
                <a:cubicBezTo>
                  <a:pt x="6531421" y="2656903"/>
                  <a:pt x="6531421" y="2656903"/>
                  <a:pt x="6534962" y="2666028"/>
                </a:cubicBezTo>
                <a:lnTo>
                  <a:pt x="6531926" y="2672908"/>
                </a:lnTo>
                <a:lnTo>
                  <a:pt x="6533706" y="2683731"/>
                </a:lnTo>
                <a:lnTo>
                  <a:pt x="6528462" y="2680756"/>
                </a:lnTo>
                <a:lnTo>
                  <a:pt x="6526580" y="2685022"/>
                </a:lnTo>
                <a:cubicBezTo>
                  <a:pt x="6526580" y="2685022"/>
                  <a:pt x="6526580" y="2685022"/>
                  <a:pt x="6526136" y="2683881"/>
                </a:cubicBezTo>
                <a:lnTo>
                  <a:pt x="6524812" y="2680466"/>
                </a:lnTo>
                <a:lnTo>
                  <a:pt x="6524804" y="2684545"/>
                </a:lnTo>
                <a:cubicBezTo>
                  <a:pt x="6528033" y="2702572"/>
                  <a:pt x="6538888" y="2735796"/>
                  <a:pt x="6538236" y="2743109"/>
                </a:cubicBezTo>
                <a:cubicBezTo>
                  <a:pt x="6546244" y="2763483"/>
                  <a:pt x="6540935" y="2767921"/>
                  <a:pt x="6531185" y="2767044"/>
                </a:cubicBezTo>
                <a:cubicBezTo>
                  <a:pt x="6543635" y="2792734"/>
                  <a:pt x="6541116" y="2876049"/>
                  <a:pt x="6547385" y="2915923"/>
                </a:cubicBezTo>
                <a:cubicBezTo>
                  <a:pt x="6550954" y="2930986"/>
                  <a:pt x="6555394" y="2936299"/>
                  <a:pt x="6558964" y="2951360"/>
                </a:cubicBezTo>
                <a:cubicBezTo>
                  <a:pt x="6572463" y="3075426"/>
                  <a:pt x="6561154" y="3202178"/>
                  <a:pt x="6560463" y="3320054"/>
                </a:cubicBezTo>
                <a:cubicBezTo>
                  <a:pt x="6561422" y="3364367"/>
                  <a:pt x="6580142" y="3429930"/>
                  <a:pt x="6560643" y="3428182"/>
                </a:cubicBezTo>
                <a:cubicBezTo>
                  <a:pt x="6558034" y="3457430"/>
                  <a:pt x="6555423" y="3486683"/>
                  <a:pt x="6564303" y="3497307"/>
                </a:cubicBezTo>
                <a:cubicBezTo>
                  <a:pt x="6557253" y="3521245"/>
                  <a:pt x="6558122" y="3511495"/>
                  <a:pt x="6543934" y="3505308"/>
                </a:cubicBezTo>
                <a:cubicBezTo>
                  <a:pt x="6536705" y="3421119"/>
                  <a:pt x="6550714" y="3319179"/>
                  <a:pt x="6547053" y="3250053"/>
                </a:cubicBezTo>
                <a:cubicBezTo>
                  <a:pt x="6552364" y="3245615"/>
                  <a:pt x="6547924" y="3240302"/>
                  <a:pt x="6542614" y="3244740"/>
                </a:cubicBezTo>
                <a:cubicBezTo>
                  <a:pt x="6542614" y="3244740"/>
                  <a:pt x="6541744" y="3254490"/>
                  <a:pt x="6541744" y="3254490"/>
                </a:cubicBezTo>
                <a:cubicBezTo>
                  <a:pt x="6545314" y="3269553"/>
                  <a:pt x="6540003" y="3273991"/>
                  <a:pt x="6534694" y="3278429"/>
                </a:cubicBezTo>
                <a:lnTo>
                  <a:pt x="6531190" y="3263643"/>
                </a:lnTo>
                <a:lnTo>
                  <a:pt x="6531994" y="3253615"/>
                </a:lnTo>
                <a:cubicBezTo>
                  <a:pt x="6531124" y="3263366"/>
                  <a:pt x="6531124" y="3263366"/>
                  <a:pt x="6531124" y="3263366"/>
                </a:cubicBezTo>
                <a:lnTo>
                  <a:pt x="6531190" y="3263643"/>
                </a:lnTo>
                <a:lnTo>
                  <a:pt x="6521033" y="3390229"/>
                </a:lnTo>
                <a:cubicBezTo>
                  <a:pt x="6519446" y="3435541"/>
                  <a:pt x="6519078" y="3480963"/>
                  <a:pt x="6517384" y="3527497"/>
                </a:cubicBezTo>
                <a:cubicBezTo>
                  <a:pt x="6518434" y="3625872"/>
                  <a:pt x="6509734" y="3723373"/>
                  <a:pt x="6496595" y="3815563"/>
                </a:cubicBezTo>
                <a:cubicBezTo>
                  <a:pt x="6494852" y="3835063"/>
                  <a:pt x="6498424" y="3850126"/>
                  <a:pt x="6501124" y="3874940"/>
                </a:cubicBezTo>
                <a:cubicBezTo>
                  <a:pt x="6488855" y="3957377"/>
                  <a:pt x="6484504" y="4006129"/>
                  <a:pt x="6472234" y="4088567"/>
                </a:cubicBezTo>
                <a:lnTo>
                  <a:pt x="6480357" y="4094487"/>
                </a:lnTo>
                <a:lnTo>
                  <a:pt x="6428427" y="4375267"/>
                </a:lnTo>
                <a:lnTo>
                  <a:pt x="6425741" y="4375556"/>
                </a:lnTo>
                <a:cubicBezTo>
                  <a:pt x="6424632" y="4374230"/>
                  <a:pt x="6424851" y="4371791"/>
                  <a:pt x="6427506" y="4369573"/>
                </a:cubicBezTo>
                <a:lnTo>
                  <a:pt x="6426300" y="4367087"/>
                </a:lnTo>
                <a:lnTo>
                  <a:pt x="6428376" y="4359822"/>
                </a:lnTo>
                <a:cubicBezTo>
                  <a:pt x="6425720" y="4362041"/>
                  <a:pt x="6425503" y="4364479"/>
                  <a:pt x="6425949" y="4366362"/>
                </a:cubicBezTo>
                <a:lnTo>
                  <a:pt x="6426300" y="4367087"/>
                </a:lnTo>
                <a:lnTo>
                  <a:pt x="6420336" y="4387972"/>
                </a:lnTo>
                <a:cubicBezTo>
                  <a:pt x="6416472" y="4396839"/>
                  <a:pt x="6412054" y="4405041"/>
                  <a:pt x="6408966" y="4412135"/>
                </a:cubicBezTo>
                <a:cubicBezTo>
                  <a:pt x="6391387" y="4499011"/>
                  <a:pt x="6378246" y="4591201"/>
                  <a:pt x="6350047" y="4686953"/>
                </a:cubicBezTo>
                <a:cubicBezTo>
                  <a:pt x="6342997" y="4710891"/>
                  <a:pt x="6335946" y="4734828"/>
                  <a:pt x="6323588" y="4763203"/>
                </a:cubicBezTo>
                <a:cubicBezTo>
                  <a:pt x="6297128" y="4839455"/>
                  <a:pt x="6268928" y="4935206"/>
                  <a:pt x="6242470" y="5011457"/>
                </a:cubicBezTo>
                <a:cubicBezTo>
                  <a:pt x="6229240" y="5049583"/>
                  <a:pt x="6217555" y="5084162"/>
                  <a:pt x="6206632" y="5110210"/>
                </a:cubicBezTo>
                <a:lnTo>
                  <a:pt x="6191507" y="5140673"/>
                </a:lnTo>
                <a:lnTo>
                  <a:pt x="6172300" y="5199455"/>
                </a:lnTo>
                <a:lnTo>
                  <a:pt x="6156345" y="5277115"/>
                </a:lnTo>
                <a:cubicBezTo>
                  <a:pt x="6121202" y="5347784"/>
                  <a:pt x="6084760" y="5446969"/>
                  <a:pt x="6059140" y="5529842"/>
                </a:cubicBezTo>
                <a:cubicBezTo>
                  <a:pt x="6059140" y="5529842"/>
                  <a:pt x="6059140" y="5529842"/>
                  <a:pt x="6065922" y="5528472"/>
                </a:cubicBezTo>
                <a:cubicBezTo>
                  <a:pt x="6064552" y="5521685"/>
                  <a:pt x="6069964" y="5513528"/>
                  <a:pt x="6078119" y="5518945"/>
                </a:cubicBezTo>
                <a:lnTo>
                  <a:pt x="6077573" y="5523376"/>
                </a:lnTo>
                <a:lnTo>
                  <a:pt x="6068664" y="5542046"/>
                </a:lnTo>
                <a:cubicBezTo>
                  <a:pt x="6075448" y="5540675"/>
                  <a:pt x="6075448" y="5540675"/>
                  <a:pt x="6075448" y="5540675"/>
                </a:cubicBezTo>
                <a:lnTo>
                  <a:pt x="6077573" y="5523376"/>
                </a:lnTo>
                <a:lnTo>
                  <a:pt x="6125089" y="5423814"/>
                </a:lnTo>
                <a:cubicBezTo>
                  <a:pt x="6141297" y="5386105"/>
                  <a:pt x="6157174" y="5351113"/>
                  <a:pt x="6179507" y="5321879"/>
                </a:cubicBezTo>
                <a:cubicBezTo>
                  <a:pt x="6191633" y="5277050"/>
                  <a:pt x="6205055" y="5203704"/>
                  <a:pt x="6233557" y="5205010"/>
                </a:cubicBezTo>
                <a:cubicBezTo>
                  <a:pt x="6217393" y="5264783"/>
                  <a:pt x="6210681" y="5301457"/>
                  <a:pt x="6187733" y="5362599"/>
                </a:cubicBezTo>
                <a:cubicBezTo>
                  <a:pt x="6186363" y="5355812"/>
                  <a:pt x="6179580" y="5357183"/>
                  <a:pt x="6184992" y="5349026"/>
                </a:cubicBezTo>
                <a:cubicBezTo>
                  <a:pt x="6178209" y="5350396"/>
                  <a:pt x="6168826" y="5408799"/>
                  <a:pt x="6163414" y="5416956"/>
                </a:cubicBezTo>
                <a:cubicBezTo>
                  <a:pt x="6160743" y="5438684"/>
                  <a:pt x="6153959" y="5440054"/>
                  <a:pt x="6145805" y="5434638"/>
                </a:cubicBezTo>
                <a:cubicBezTo>
                  <a:pt x="6144506" y="5463155"/>
                  <a:pt x="6102581" y="5535195"/>
                  <a:pt x="6089085" y="5573237"/>
                </a:cubicBezTo>
                <a:cubicBezTo>
                  <a:pt x="6085044" y="5588181"/>
                  <a:pt x="6086414" y="5594968"/>
                  <a:pt x="6082373" y="5609909"/>
                </a:cubicBezTo>
                <a:cubicBezTo>
                  <a:pt x="6035107" y="5725408"/>
                  <a:pt x="5964746" y="5831446"/>
                  <a:pt x="5907955" y="5934742"/>
                </a:cubicBezTo>
                <a:cubicBezTo>
                  <a:pt x="5887677" y="5974154"/>
                  <a:pt x="5872883" y="6040713"/>
                  <a:pt x="5856575" y="6029882"/>
                </a:cubicBezTo>
                <a:cubicBezTo>
                  <a:pt x="5840339" y="6054351"/>
                  <a:pt x="5824102" y="6078822"/>
                  <a:pt x="5826843" y="6092393"/>
                </a:cubicBezTo>
                <a:cubicBezTo>
                  <a:pt x="5809236" y="6110077"/>
                  <a:pt x="5814648" y="6101919"/>
                  <a:pt x="5805124" y="6089719"/>
                </a:cubicBezTo>
                <a:cubicBezTo>
                  <a:pt x="5838897" y="6012262"/>
                  <a:pt x="5899801" y="5929325"/>
                  <a:pt x="5929533" y="5866812"/>
                </a:cubicBezTo>
                <a:cubicBezTo>
                  <a:pt x="5936316" y="5865442"/>
                  <a:pt x="5934945" y="5858655"/>
                  <a:pt x="5928163" y="5860025"/>
                </a:cubicBezTo>
                <a:cubicBezTo>
                  <a:pt x="5928163" y="5860025"/>
                  <a:pt x="5922749" y="5868182"/>
                  <a:pt x="5922749" y="5868182"/>
                </a:cubicBezTo>
                <a:cubicBezTo>
                  <a:pt x="5918709" y="5883126"/>
                  <a:pt x="5911926" y="5884496"/>
                  <a:pt x="5905143" y="5885866"/>
                </a:cubicBezTo>
                <a:lnTo>
                  <a:pt x="5909110" y="5871199"/>
                </a:lnTo>
                <a:lnTo>
                  <a:pt x="5914596" y="5862765"/>
                </a:lnTo>
                <a:cubicBezTo>
                  <a:pt x="5909184" y="5870922"/>
                  <a:pt x="5909184" y="5870922"/>
                  <a:pt x="5909184" y="5870922"/>
                </a:cubicBezTo>
                <a:lnTo>
                  <a:pt x="5909110" y="5871199"/>
                </a:lnTo>
                <a:lnTo>
                  <a:pt x="5839843" y="5977637"/>
                </a:lnTo>
                <a:cubicBezTo>
                  <a:pt x="5816850" y="6016715"/>
                  <a:pt x="5794878" y="6056470"/>
                  <a:pt x="5771208" y="6096571"/>
                </a:cubicBezTo>
                <a:cubicBezTo>
                  <a:pt x="5725241" y="6183551"/>
                  <a:pt x="5671120" y="6265118"/>
                  <a:pt x="5615626" y="6339899"/>
                </a:cubicBezTo>
                <a:cubicBezTo>
                  <a:pt x="5604802" y="6356211"/>
                  <a:pt x="5600760" y="6371154"/>
                  <a:pt x="5591306" y="6394255"/>
                </a:cubicBezTo>
                <a:cubicBezTo>
                  <a:pt x="5541227" y="6460877"/>
                  <a:pt x="5514166" y="6501661"/>
                  <a:pt x="5464086" y="6568285"/>
                </a:cubicBezTo>
                <a:lnTo>
                  <a:pt x="5468405" y="6577359"/>
                </a:lnTo>
                <a:lnTo>
                  <a:pt x="5288922" y="6799441"/>
                </a:lnTo>
                <a:lnTo>
                  <a:pt x="5286422" y="6798415"/>
                </a:lnTo>
                <a:cubicBezTo>
                  <a:pt x="5286080" y="6796720"/>
                  <a:pt x="5287433" y="6794680"/>
                  <a:pt x="5290826" y="6793995"/>
                </a:cubicBezTo>
                <a:lnTo>
                  <a:pt x="5290950" y="6791235"/>
                </a:lnTo>
                <a:lnTo>
                  <a:pt x="5296238" y="6785838"/>
                </a:lnTo>
                <a:cubicBezTo>
                  <a:pt x="5292846" y="6786523"/>
                  <a:pt x="5291491" y="6788563"/>
                  <a:pt x="5290987" y="6790431"/>
                </a:cubicBezTo>
                <a:lnTo>
                  <a:pt x="5290950" y="6791235"/>
                </a:lnTo>
                <a:lnTo>
                  <a:pt x="5275753" y="6806752"/>
                </a:lnTo>
                <a:cubicBezTo>
                  <a:pt x="5268129" y="6812705"/>
                  <a:pt x="5260336" y="6817811"/>
                  <a:pt x="5254239" y="6822575"/>
                </a:cubicBezTo>
                <a:lnTo>
                  <a:pt x="5225321" y="6858000"/>
                </a:lnTo>
                <a:lnTo>
                  <a:pt x="5157501" y="6858000"/>
                </a:lnTo>
                <a:lnTo>
                  <a:pt x="5208211" y="6795673"/>
                </a:lnTo>
                <a:cubicBezTo>
                  <a:pt x="5246285" y="6748251"/>
                  <a:pt x="5283178" y="6703716"/>
                  <a:pt x="5328568" y="6666293"/>
                </a:cubicBezTo>
                <a:cubicBezTo>
                  <a:pt x="5344804" y="6641822"/>
                  <a:pt x="5355629" y="6625510"/>
                  <a:pt x="5366453" y="6609197"/>
                </a:cubicBezTo>
                <a:cubicBezTo>
                  <a:pt x="5401667" y="6573829"/>
                  <a:pt x="5389473" y="6583356"/>
                  <a:pt x="5430099" y="6539833"/>
                </a:cubicBezTo>
                <a:cubicBezTo>
                  <a:pt x="5435512" y="6531676"/>
                  <a:pt x="5427358" y="6526259"/>
                  <a:pt x="5427358" y="6526259"/>
                </a:cubicBezTo>
                <a:cubicBezTo>
                  <a:pt x="5463873" y="6462376"/>
                  <a:pt x="5492303" y="6428381"/>
                  <a:pt x="5513952" y="6395753"/>
                </a:cubicBezTo>
                <a:cubicBezTo>
                  <a:pt x="5541014" y="6354970"/>
                  <a:pt x="5564033" y="6329129"/>
                  <a:pt x="5597877" y="6286977"/>
                </a:cubicBezTo>
                <a:cubicBezTo>
                  <a:pt x="5599212" y="6276112"/>
                  <a:pt x="5595478" y="6275100"/>
                  <a:pt x="5589542" y="6276299"/>
                </a:cubicBezTo>
                <a:cubicBezTo>
                  <a:pt x="5586574" y="6276898"/>
                  <a:pt x="5583056" y="6278050"/>
                  <a:pt x="5579347" y="6278801"/>
                </a:cubicBezTo>
                <a:lnTo>
                  <a:pt x="5572013" y="6278854"/>
                </a:lnTo>
                <a:lnTo>
                  <a:pt x="5561199" y="6297181"/>
                </a:lnTo>
                <a:cubicBezTo>
                  <a:pt x="5561198" y="6290257"/>
                  <a:pt x="5554278" y="6290256"/>
                  <a:pt x="5561199" y="6283333"/>
                </a:cubicBezTo>
                <a:cubicBezTo>
                  <a:pt x="5554278" y="6283333"/>
                  <a:pt x="5533518" y="6338722"/>
                  <a:pt x="5526598" y="6345645"/>
                </a:cubicBezTo>
                <a:cubicBezTo>
                  <a:pt x="5519678" y="6366415"/>
                  <a:pt x="5512758" y="6366415"/>
                  <a:pt x="5505837" y="6359491"/>
                </a:cubicBezTo>
                <a:cubicBezTo>
                  <a:pt x="5498917" y="6387186"/>
                  <a:pt x="5443558" y="6449499"/>
                  <a:pt x="5422797" y="6484116"/>
                </a:cubicBezTo>
                <a:cubicBezTo>
                  <a:pt x="5415877" y="6497964"/>
                  <a:pt x="5415878" y="6504888"/>
                  <a:pt x="5408957" y="6518733"/>
                </a:cubicBezTo>
                <a:cubicBezTo>
                  <a:pt x="5339758" y="6622587"/>
                  <a:pt x="5249796" y="6712595"/>
                  <a:pt x="5173676" y="6802601"/>
                </a:cubicBezTo>
                <a:cubicBezTo>
                  <a:pt x="5166756" y="6811255"/>
                  <a:pt x="5159836" y="6821640"/>
                  <a:pt x="5153132" y="6832134"/>
                </a:cubicBezTo>
                <a:lnTo>
                  <a:pt x="5136638" y="6858000"/>
                </a:lnTo>
                <a:lnTo>
                  <a:pt x="5106051" y="6858000"/>
                </a:lnTo>
                <a:lnTo>
                  <a:pt x="5127832" y="6832026"/>
                </a:lnTo>
                <a:cubicBezTo>
                  <a:pt x="5158107" y="6799139"/>
                  <a:pt x="5187517" y="6767983"/>
                  <a:pt x="5208277" y="6740288"/>
                </a:cubicBezTo>
                <a:cubicBezTo>
                  <a:pt x="5215197" y="6740288"/>
                  <a:pt x="5215197" y="6733364"/>
                  <a:pt x="5208277" y="6733364"/>
                </a:cubicBezTo>
                <a:cubicBezTo>
                  <a:pt x="5208277" y="6733364"/>
                  <a:pt x="5201357" y="6740288"/>
                  <a:pt x="5201357" y="6740288"/>
                </a:cubicBezTo>
                <a:cubicBezTo>
                  <a:pt x="5194437" y="6754136"/>
                  <a:pt x="5187517" y="6754136"/>
                  <a:pt x="5180596" y="6754136"/>
                </a:cubicBezTo>
                <a:lnTo>
                  <a:pt x="5187389" y="6740544"/>
                </a:lnTo>
                <a:lnTo>
                  <a:pt x="5194437" y="6733364"/>
                </a:lnTo>
                <a:cubicBezTo>
                  <a:pt x="5187516" y="6740288"/>
                  <a:pt x="5187516" y="6740288"/>
                  <a:pt x="5187516" y="6740288"/>
                </a:cubicBezTo>
                <a:lnTo>
                  <a:pt x="5187389" y="6740544"/>
                </a:lnTo>
                <a:lnTo>
                  <a:pt x="5098421" y="6831161"/>
                </a:lnTo>
                <a:lnTo>
                  <a:pt x="5074751" y="6858000"/>
                </a:lnTo>
                <a:lnTo>
                  <a:pt x="4627783" y="6858000"/>
                </a:lnTo>
                <a:lnTo>
                  <a:pt x="4759894" y="6716663"/>
                </a:lnTo>
                <a:cubicBezTo>
                  <a:pt x="5450268" y="5934815"/>
                  <a:pt x="5893935" y="4941647"/>
                  <a:pt x="5986727" y="3868735"/>
                </a:cubicBezTo>
                <a:cubicBezTo>
                  <a:pt x="5995162" y="3759071"/>
                  <a:pt x="6003598" y="3657840"/>
                  <a:pt x="6003597" y="3548178"/>
                </a:cubicBezTo>
                <a:cubicBezTo>
                  <a:pt x="6003597" y="3548178"/>
                  <a:pt x="6012034" y="3548178"/>
                  <a:pt x="6012034" y="3539742"/>
                </a:cubicBezTo>
                <a:lnTo>
                  <a:pt x="6012033" y="3514433"/>
                </a:lnTo>
                <a:lnTo>
                  <a:pt x="6003597" y="3506001"/>
                </a:lnTo>
                <a:lnTo>
                  <a:pt x="6003597" y="3269799"/>
                </a:lnTo>
                <a:cubicBezTo>
                  <a:pt x="5995162" y="3084217"/>
                  <a:pt x="5978291" y="2907070"/>
                  <a:pt x="5952984" y="2721484"/>
                </a:cubicBezTo>
                <a:cubicBezTo>
                  <a:pt x="5868626" y="2122549"/>
                  <a:pt x="5683041" y="1557361"/>
                  <a:pt x="5404662" y="1051221"/>
                </a:cubicBezTo>
                <a:cubicBezTo>
                  <a:pt x="5261257" y="764409"/>
                  <a:pt x="5075668" y="486032"/>
                  <a:pt x="4873211" y="224525"/>
                </a:cubicBezTo>
                <a:cubicBezTo>
                  <a:pt x="4881646" y="232961"/>
                  <a:pt x="4881646" y="232961"/>
                  <a:pt x="4890083" y="232961"/>
                </a:cubicBezTo>
                <a:cubicBezTo>
                  <a:pt x="4873213" y="207654"/>
                  <a:pt x="4831032" y="157040"/>
                  <a:pt x="4797289" y="114861"/>
                </a:cubicBezTo>
                <a:cubicBezTo>
                  <a:pt x="4771984" y="89556"/>
                  <a:pt x="4755110" y="64247"/>
                  <a:pt x="4738239" y="55811"/>
                </a:cubicBezTo>
                <a:close/>
                <a:moveTo>
                  <a:pt x="0" y="0"/>
                </a:moveTo>
                <a:lnTo>
                  <a:pt x="4229922" y="0"/>
                </a:lnTo>
                <a:lnTo>
                  <a:pt x="4372273" y="157015"/>
                </a:lnTo>
                <a:cubicBezTo>
                  <a:pt x="4431688" y="226187"/>
                  <a:pt x="4489090" y="297230"/>
                  <a:pt x="4543809" y="370769"/>
                </a:cubicBezTo>
                <a:cubicBezTo>
                  <a:pt x="4656128" y="524172"/>
                  <a:pt x="4758013" y="681691"/>
                  <a:pt x="4849592" y="843375"/>
                </a:cubicBezTo>
                <a:lnTo>
                  <a:pt x="4914877" y="967066"/>
                </a:lnTo>
                <a:lnTo>
                  <a:pt x="4925933" y="979122"/>
                </a:lnTo>
                <a:cubicBezTo>
                  <a:pt x="4944916" y="1006408"/>
                  <a:pt x="4963897" y="1049113"/>
                  <a:pt x="4982878" y="1068093"/>
                </a:cubicBezTo>
                <a:cubicBezTo>
                  <a:pt x="4982877" y="1070904"/>
                  <a:pt x="4982877" y="1073716"/>
                  <a:pt x="4982876" y="1076527"/>
                </a:cubicBezTo>
                <a:lnTo>
                  <a:pt x="4982876" y="1084962"/>
                </a:lnTo>
                <a:lnTo>
                  <a:pt x="4991312" y="1084964"/>
                </a:lnTo>
                <a:cubicBezTo>
                  <a:pt x="5008182" y="1110271"/>
                  <a:pt x="4999747" y="1110271"/>
                  <a:pt x="5008183" y="1127139"/>
                </a:cubicBezTo>
                <a:lnTo>
                  <a:pt x="5008183" y="1135577"/>
                </a:lnTo>
                <a:lnTo>
                  <a:pt x="5016618" y="1144015"/>
                </a:lnTo>
                <a:lnTo>
                  <a:pt x="5016619" y="1135576"/>
                </a:lnTo>
                <a:cubicBezTo>
                  <a:pt x="5041926" y="1177757"/>
                  <a:pt x="5050362" y="1203064"/>
                  <a:pt x="5075670" y="1228369"/>
                </a:cubicBezTo>
                <a:lnTo>
                  <a:pt x="5067232" y="1228371"/>
                </a:lnTo>
                <a:lnTo>
                  <a:pt x="5067232" y="1236805"/>
                </a:lnTo>
                <a:cubicBezTo>
                  <a:pt x="5067235" y="1245241"/>
                  <a:pt x="5075669" y="1245241"/>
                  <a:pt x="5075669" y="1245241"/>
                </a:cubicBezTo>
                <a:lnTo>
                  <a:pt x="5084105" y="1245241"/>
                </a:lnTo>
                <a:cubicBezTo>
                  <a:pt x="5084106" y="1248053"/>
                  <a:pt x="5084106" y="1250866"/>
                  <a:pt x="5084107" y="1253677"/>
                </a:cubicBezTo>
                <a:cubicBezTo>
                  <a:pt x="5100976" y="1278984"/>
                  <a:pt x="5092540" y="1287420"/>
                  <a:pt x="5100976" y="1304291"/>
                </a:cubicBezTo>
                <a:cubicBezTo>
                  <a:pt x="5109412" y="1304291"/>
                  <a:pt x="5109411" y="1295855"/>
                  <a:pt x="5117847" y="1312726"/>
                </a:cubicBezTo>
                <a:cubicBezTo>
                  <a:pt x="5117848" y="1321162"/>
                  <a:pt x="5126283" y="1321162"/>
                  <a:pt x="5126282" y="1329598"/>
                </a:cubicBezTo>
                <a:cubicBezTo>
                  <a:pt x="5117847" y="1329598"/>
                  <a:pt x="5117847" y="1329598"/>
                  <a:pt x="5117847" y="1338033"/>
                </a:cubicBezTo>
                <a:lnTo>
                  <a:pt x="5126283" y="1346469"/>
                </a:lnTo>
                <a:cubicBezTo>
                  <a:pt x="5126283" y="1346469"/>
                  <a:pt x="5126285" y="1354905"/>
                  <a:pt x="5134719" y="1354905"/>
                </a:cubicBezTo>
                <a:cubicBezTo>
                  <a:pt x="5143154" y="1371778"/>
                  <a:pt x="5185333" y="1439263"/>
                  <a:pt x="5176898" y="1430824"/>
                </a:cubicBezTo>
                <a:cubicBezTo>
                  <a:pt x="5193769" y="1422391"/>
                  <a:pt x="5151590" y="1405518"/>
                  <a:pt x="5168461" y="1397082"/>
                </a:cubicBezTo>
                <a:cubicBezTo>
                  <a:pt x="5160025" y="1388648"/>
                  <a:pt x="5151590" y="1380211"/>
                  <a:pt x="5143155" y="1363341"/>
                </a:cubicBezTo>
                <a:lnTo>
                  <a:pt x="5143154" y="1354903"/>
                </a:lnTo>
                <a:lnTo>
                  <a:pt x="5143155" y="1346469"/>
                </a:lnTo>
                <a:cubicBezTo>
                  <a:pt x="5143155" y="1338034"/>
                  <a:pt x="5134719" y="1329598"/>
                  <a:pt x="5134719" y="1329598"/>
                </a:cubicBezTo>
                <a:cubicBezTo>
                  <a:pt x="5134719" y="1304291"/>
                  <a:pt x="5109411" y="1295855"/>
                  <a:pt x="5092539" y="1262112"/>
                </a:cubicBezTo>
                <a:cubicBezTo>
                  <a:pt x="5100976" y="1262115"/>
                  <a:pt x="5100976" y="1253677"/>
                  <a:pt x="5092540" y="1245241"/>
                </a:cubicBezTo>
                <a:lnTo>
                  <a:pt x="5092539" y="1236803"/>
                </a:lnTo>
                <a:lnTo>
                  <a:pt x="5092539" y="1219933"/>
                </a:lnTo>
                <a:cubicBezTo>
                  <a:pt x="5084107" y="1219935"/>
                  <a:pt x="5084105" y="1211496"/>
                  <a:pt x="5084107" y="1219935"/>
                </a:cubicBezTo>
                <a:lnTo>
                  <a:pt x="5075668" y="1219935"/>
                </a:lnTo>
                <a:cubicBezTo>
                  <a:pt x="5075669" y="1194627"/>
                  <a:pt x="5058796" y="1203064"/>
                  <a:pt x="5050362" y="1186189"/>
                </a:cubicBezTo>
                <a:cubicBezTo>
                  <a:pt x="5041926" y="1160885"/>
                  <a:pt x="5033490" y="1144012"/>
                  <a:pt x="5025055" y="1135578"/>
                </a:cubicBezTo>
                <a:lnTo>
                  <a:pt x="5025054" y="1127141"/>
                </a:lnTo>
                <a:lnTo>
                  <a:pt x="5025055" y="1118707"/>
                </a:lnTo>
                <a:cubicBezTo>
                  <a:pt x="5016619" y="1110270"/>
                  <a:pt x="5012403" y="1106052"/>
                  <a:pt x="5009238" y="1101833"/>
                </a:cubicBezTo>
                <a:lnTo>
                  <a:pt x="5004170" y="1092826"/>
                </a:lnTo>
                <a:lnTo>
                  <a:pt x="5008183" y="1093400"/>
                </a:lnTo>
                <a:lnTo>
                  <a:pt x="5008182" y="1084964"/>
                </a:lnTo>
                <a:lnTo>
                  <a:pt x="4999746" y="1076527"/>
                </a:lnTo>
                <a:lnTo>
                  <a:pt x="4991312" y="1068091"/>
                </a:lnTo>
                <a:cubicBezTo>
                  <a:pt x="4991314" y="1059657"/>
                  <a:pt x="4991314" y="1059657"/>
                  <a:pt x="4982876" y="1042786"/>
                </a:cubicBezTo>
                <a:cubicBezTo>
                  <a:pt x="4982876" y="1051221"/>
                  <a:pt x="4974440" y="1042787"/>
                  <a:pt x="4966004" y="1025912"/>
                </a:cubicBezTo>
                <a:cubicBezTo>
                  <a:pt x="4974440" y="1025914"/>
                  <a:pt x="4974440" y="1034350"/>
                  <a:pt x="4982876" y="1034349"/>
                </a:cubicBezTo>
                <a:cubicBezTo>
                  <a:pt x="4966005" y="1009043"/>
                  <a:pt x="4966004" y="1025912"/>
                  <a:pt x="4957571" y="1009043"/>
                </a:cubicBezTo>
                <a:cubicBezTo>
                  <a:pt x="4949132" y="983737"/>
                  <a:pt x="4957569" y="1000607"/>
                  <a:pt x="4932262" y="966864"/>
                </a:cubicBezTo>
                <a:cubicBezTo>
                  <a:pt x="4940697" y="958427"/>
                  <a:pt x="4949132" y="966864"/>
                  <a:pt x="4957569" y="966864"/>
                </a:cubicBezTo>
                <a:lnTo>
                  <a:pt x="4923825" y="933123"/>
                </a:lnTo>
                <a:lnTo>
                  <a:pt x="4932261" y="933122"/>
                </a:lnTo>
                <a:lnTo>
                  <a:pt x="4932262" y="924686"/>
                </a:lnTo>
                <a:cubicBezTo>
                  <a:pt x="4932262" y="924686"/>
                  <a:pt x="4923828" y="924686"/>
                  <a:pt x="4923825" y="916250"/>
                </a:cubicBezTo>
                <a:cubicBezTo>
                  <a:pt x="4915392" y="907814"/>
                  <a:pt x="4906952" y="890943"/>
                  <a:pt x="4898518" y="890943"/>
                </a:cubicBezTo>
                <a:cubicBezTo>
                  <a:pt x="4898518" y="890943"/>
                  <a:pt x="4890085" y="882507"/>
                  <a:pt x="4890083" y="874073"/>
                </a:cubicBezTo>
                <a:lnTo>
                  <a:pt x="4881646" y="865638"/>
                </a:lnTo>
                <a:lnTo>
                  <a:pt x="4881647" y="874073"/>
                </a:lnTo>
                <a:lnTo>
                  <a:pt x="4881647" y="882507"/>
                </a:lnTo>
                <a:cubicBezTo>
                  <a:pt x="4856340" y="857200"/>
                  <a:pt x="4847904" y="831895"/>
                  <a:pt x="4839470" y="815023"/>
                </a:cubicBezTo>
                <a:cubicBezTo>
                  <a:pt x="4847904" y="815024"/>
                  <a:pt x="4856341" y="823461"/>
                  <a:pt x="4864776" y="823459"/>
                </a:cubicBezTo>
                <a:cubicBezTo>
                  <a:pt x="4839469" y="781279"/>
                  <a:pt x="4814160" y="739104"/>
                  <a:pt x="4814160" y="772843"/>
                </a:cubicBezTo>
                <a:cubicBezTo>
                  <a:pt x="4797289" y="730666"/>
                  <a:pt x="4797289" y="730666"/>
                  <a:pt x="4771982" y="705360"/>
                </a:cubicBezTo>
                <a:cubicBezTo>
                  <a:pt x="4771982" y="705360"/>
                  <a:pt x="4780421" y="705359"/>
                  <a:pt x="4780419" y="713795"/>
                </a:cubicBezTo>
                <a:lnTo>
                  <a:pt x="4788853" y="713795"/>
                </a:lnTo>
                <a:cubicBezTo>
                  <a:pt x="4797291" y="722229"/>
                  <a:pt x="4797292" y="713795"/>
                  <a:pt x="4797292" y="713795"/>
                </a:cubicBezTo>
                <a:cubicBezTo>
                  <a:pt x="4797289" y="705360"/>
                  <a:pt x="4797289" y="705360"/>
                  <a:pt x="4788854" y="696923"/>
                </a:cubicBezTo>
                <a:lnTo>
                  <a:pt x="4797290" y="696923"/>
                </a:lnTo>
                <a:lnTo>
                  <a:pt x="4805728" y="705359"/>
                </a:lnTo>
                <a:cubicBezTo>
                  <a:pt x="4805727" y="708171"/>
                  <a:pt x="4805727" y="710983"/>
                  <a:pt x="4805726" y="713795"/>
                </a:cubicBezTo>
                <a:lnTo>
                  <a:pt x="4814160" y="722229"/>
                </a:lnTo>
                <a:lnTo>
                  <a:pt x="4822596" y="730666"/>
                </a:lnTo>
                <a:cubicBezTo>
                  <a:pt x="4881647" y="823459"/>
                  <a:pt x="4932262" y="907814"/>
                  <a:pt x="4991311" y="1000607"/>
                </a:cubicBezTo>
                <a:lnTo>
                  <a:pt x="4991312" y="1009043"/>
                </a:lnTo>
                <a:lnTo>
                  <a:pt x="4999746" y="1017476"/>
                </a:lnTo>
                <a:cubicBezTo>
                  <a:pt x="5025057" y="1042786"/>
                  <a:pt x="5016619" y="1042785"/>
                  <a:pt x="5033490" y="1068093"/>
                </a:cubicBezTo>
                <a:cubicBezTo>
                  <a:pt x="5033490" y="1076527"/>
                  <a:pt x="5033489" y="1084964"/>
                  <a:pt x="5041925" y="1093401"/>
                </a:cubicBezTo>
                <a:lnTo>
                  <a:pt x="5050362" y="1101835"/>
                </a:lnTo>
                <a:cubicBezTo>
                  <a:pt x="5067233" y="1127141"/>
                  <a:pt x="5075669" y="1152450"/>
                  <a:pt x="5092540" y="1160885"/>
                </a:cubicBezTo>
                <a:lnTo>
                  <a:pt x="5100975" y="1169321"/>
                </a:lnTo>
                <a:lnTo>
                  <a:pt x="5100976" y="1194627"/>
                </a:lnTo>
                <a:cubicBezTo>
                  <a:pt x="5109412" y="1194627"/>
                  <a:pt x="5126283" y="1236805"/>
                  <a:pt x="5143155" y="1253676"/>
                </a:cubicBezTo>
                <a:lnTo>
                  <a:pt x="5151590" y="1262112"/>
                </a:lnTo>
                <a:lnTo>
                  <a:pt x="5151590" y="1270548"/>
                </a:lnTo>
                <a:cubicBezTo>
                  <a:pt x="5185332" y="1346469"/>
                  <a:pt x="5219076" y="1430825"/>
                  <a:pt x="5261254" y="1506748"/>
                </a:cubicBezTo>
                <a:cubicBezTo>
                  <a:pt x="5261255" y="1515180"/>
                  <a:pt x="5269690" y="1523617"/>
                  <a:pt x="5278126" y="1532055"/>
                </a:cubicBezTo>
                <a:cubicBezTo>
                  <a:pt x="5278126" y="1540489"/>
                  <a:pt x="5278125" y="1548926"/>
                  <a:pt x="5278128" y="1557362"/>
                </a:cubicBezTo>
                <a:cubicBezTo>
                  <a:pt x="5278125" y="1548926"/>
                  <a:pt x="5286562" y="1557361"/>
                  <a:pt x="5294998" y="1557362"/>
                </a:cubicBezTo>
                <a:cubicBezTo>
                  <a:pt x="5294997" y="1565794"/>
                  <a:pt x="5303433" y="1574233"/>
                  <a:pt x="5303433" y="1574233"/>
                </a:cubicBezTo>
                <a:cubicBezTo>
                  <a:pt x="5320305" y="1616412"/>
                  <a:pt x="5328741" y="1658590"/>
                  <a:pt x="5345614" y="1692332"/>
                </a:cubicBezTo>
                <a:cubicBezTo>
                  <a:pt x="5345613" y="1695144"/>
                  <a:pt x="5345613" y="1697956"/>
                  <a:pt x="5345612" y="1700767"/>
                </a:cubicBezTo>
                <a:lnTo>
                  <a:pt x="5345612" y="1717637"/>
                </a:lnTo>
                <a:lnTo>
                  <a:pt x="5354048" y="1717639"/>
                </a:lnTo>
                <a:cubicBezTo>
                  <a:pt x="5379355" y="1768251"/>
                  <a:pt x="5404662" y="1810432"/>
                  <a:pt x="5413098" y="1844173"/>
                </a:cubicBezTo>
                <a:cubicBezTo>
                  <a:pt x="5438404" y="1869479"/>
                  <a:pt x="5455275" y="1945401"/>
                  <a:pt x="5480584" y="2012887"/>
                </a:cubicBezTo>
                <a:cubicBezTo>
                  <a:pt x="5497455" y="2029761"/>
                  <a:pt x="5505890" y="2088808"/>
                  <a:pt x="5514328" y="2105680"/>
                </a:cubicBezTo>
                <a:lnTo>
                  <a:pt x="5514328" y="2114117"/>
                </a:lnTo>
                <a:lnTo>
                  <a:pt x="5514327" y="2122551"/>
                </a:lnTo>
                <a:lnTo>
                  <a:pt x="5514328" y="2130987"/>
                </a:lnTo>
                <a:cubicBezTo>
                  <a:pt x="5522762" y="2139423"/>
                  <a:pt x="5522762" y="2139423"/>
                  <a:pt x="5522762" y="2130987"/>
                </a:cubicBezTo>
                <a:cubicBezTo>
                  <a:pt x="5531197" y="2156294"/>
                  <a:pt x="5531198" y="2139423"/>
                  <a:pt x="5539633" y="2139424"/>
                </a:cubicBezTo>
                <a:cubicBezTo>
                  <a:pt x="5531196" y="2164730"/>
                  <a:pt x="5556505" y="2164730"/>
                  <a:pt x="5556503" y="2198472"/>
                </a:cubicBezTo>
                <a:cubicBezTo>
                  <a:pt x="5564941" y="2190038"/>
                  <a:pt x="5564939" y="2215344"/>
                  <a:pt x="5573376" y="2215344"/>
                </a:cubicBezTo>
                <a:cubicBezTo>
                  <a:pt x="5556504" y="2181601"/>
                  <a:pt x="5548068" y="2122551"/>
                  <a:pt x="5531197" y="2114117"/>
                </a:cubicBezTo>
                <a:lnTo>
                  <a:pt x="5531198" y="2097245"/>
                </a:lnTo>
                <a:lnTo>
                  <a:pt x="5522762" y="2088808"/>
                </a:lnTo>
                <a:cubicBezTo>
                  <a:pt x="5522762" y="2038194"/>
                  <a:pt x="5497455" y="1996017"/>
                  <a:pt x="5480583" y="1953837"/>
                </a:cubicBezTo>
                <a:cubicBezTo>
                  <a:pt x="5438405" y="1844173"/>
                  <a:pt x="5404661" y="1734510"/>
                  <a:pt x="5362484" y="1641717"/>
                </a:cubicBezTo>
                <a:cubicBezTo>
                  <a:pt x="5328740" y="1565794"/>
                  <a:pt x="5294998" y="1447698"/>
                  <a:pt x="5235948" y="1346470"/>
                </a:cubicBezTo>
                <a:cubicBezTo>
                  <a:pt x="5227512" y="1329599"/>
                  <a:pt x="5210641" y="1321163"/>
                  <a:pt x="5210643" y="1304291"/>
                </a:cubicBezTo>
                <a:cubicBezTo>
                  <a:pt x="5168462" y="1228369"/>
                  <a:pt x="5143155" y="1152450"/>
                  <a:pt x="5109412" y="1093400"/>
                </a:cubicBezTo>
                <a:cubicBezTo>
                  <a:pt x="5075669" y="1051221"/>
                  <a:pt x="5092540" y="1076527"/>
                  <a:pt x="5067234" y="1025914"/>
                </a:cubicBezTo>
                <a:cubicBezTo>
                  <a:pt x="5041926" y="966866"/>
                  <a:pt x="5008183" y="916250"/>
                  <a:pt x="4974440" y="882507"/>
                </a:cubicBezTo>
                <a:cubicBezTo>
                  <a:pt x="4940696" y="806586"/>
                  <a:pt x="4856339" y="705359"/>
                  <a:pt x="4814162" y="637873"/>
                </a:cubicBezTo>
                <a:cubicBezTo>
                  <a:pt x="4797289" y="612566"/>
                  <a:pt x="4788854" y="621003"/>
                  <a:pt x="4771983" y="595695"/>
                </a:cubicBezTo>
                <a:cubicBezTo>
                  <a:pt x="4788854" y="587259"/>
                  <a:pt x="4755109" y="545082"/>
                  <a:pt x="4729804" y="519774"/>
                </a:cubicBezTo>
                <a:cubicBezTo>
                  <a:pt x="4729804" y="519774"/>
                  <a:pt x="4721369" y="519774"/>
                  <a:pt x="4712933" y="511338"/>
                </a:cubicBezTo>
                <a:cubicBezTo>
                  <a:pt x="4687626" y="486033"/>
                  <a:pt x="4670753" y="426982"/>
                  <a:pt x="4628576" y="393238"/>
                </a:cubicBezTo>
                <a:cubicBezTo>
                  <a:pt x="4620140" y="384804"/>
                  <a:pt x="4611704" y="393238"/>
                  <a:pt x="4594833" y="376368"/>
                </a:cubicBezTo>
                <a:cubicBezTo>
                  <a:pt x="4594833" y="376368"/>
                  <a:pt x="4594833" y="351062"/>
                  <a:pt x="4577960" y="342623"/>
                </a:cubicBezTo>
                <a:cubicBezTo>
                  <a:pt x="4510475" y="249831"/>
                  <a:pt x="4400810" y="148604"/>
                  <a:pt x="4324890" y="72683"/>
                </a:cubicBezTo>
                <a:cubicBezTo>
                  <a:pt x="4308018" y="55812"/>
                  <a:pt x="4291147" y="36832"/>
                  <a:pt x="4273221" y="16797"/>
                </a:cubicBezTo>
                <a:lnTo>
                  <a:pt x="4257562" y="0"/>
                </a:lnTo>
                <a:lnTo>
                  <a:pt x="4303981" y="0"/>
                </a:lnTo>
                <a:lnTo>
                  <a:pt x="4319485" y="14161"/>
                </a:lnTo>
                <a:cubicBezTo>
                  <a:pt x="4325944" y="20488"/>
                  <a:pt x="4333325" y="28396"/>
                  <a:pt x="4341761" y="38940"/>
                </a:cubicBezTo>
                <a:lnTo>
                  <a:pt x="4333323" y="38940"/>
                </a:lnTo>
                <a:lnTo>
                  <a:pt x="4341761" y="47377"/>
                </a:lnTo>
                <a:cubicBezTo>
                  <a:pt x="4341762" y="64247"/>
                  <a:pt x="4324890" y="38940"/>
                  <a:pt x="4316454" y="38940"/>
                </a:cubicBezTo>
                <a:cubicBezTo>
                  <a:pt x="4333323" y="64247"/>
                  <a:pt x="4341762" y="64247"/>
                  <a:pt x="4358630" y="64247"/>
                </a:cubicBezTo>
                <a:cubicBezTo>
                  <a:pt x="4358633" y="72683"/>
                  <a:pt x="4358633" y="72683"/>
                  <a:pt x="4367067" y="81121"/>
                </a:cubicBezTo>
                <a:cubicBezTo>
                  <a:pt x="4367069" y="89554"/>
                  <a:pt x="4375504" y="89556"/>
                  <a:pt x="4375504" y="89556"/>
                </a:cubicBezTo>
                <a:lnTo>
                  <a:pt x="4383940" y="81120"/>
                </a:lnTo>
                <a:cubicBezTo>
                  <a:pt x="4392373" y="114861"/>
                  <a:pt x="4409246" y="89554"/>
                  <a:pt x="4434553" y="131733"/>
                </a:cubicBezTo>
                <a:lnTo>
                  <a:pt x="4442990" y="140168"/>
                </a:lnTo>
                <a:lnTo>
                  <a:pt x="4451426" y="140168"/>
                </a:lnTo>
                <a:cubicBezTo>
                  <a:pt x="4510474" y="207654"/>
                  <a:pt x="4561090" y="258268"/>
                  <a:pt x="4611704" y="300447"/>
                </a:cubicBezTo>
                <a:cubicBezTo>
                  <a:pt x="4603266" y="300447"/>
                  <a:pt x="4603267" y="334190"/>
                  <a:pt x="4620140" y="325755"/>
                </a:cubicBezTo>
                <a:cubicBezTo>
                  <a:pt x="4611704" y="308881"/>
                  <a:pt x="4628575" y="317318"/>
                  <a:pt x="4637011" y="334188"/>
                </a:cubicBezTo>
                <a:cubicBezTo>
                  <a:pt x="4662316" y="367932"/>
                  <a:pt x="4712933" y="418545"/>
                  <a:pt x="4755110" y="477595"/>
                </a:cubicBezTo>
                <a:cubicBezTo>
                  <a:pt x="4797290" y="528209"/>
                  <a:pt x="4839469" y="587259"/>
                  <a:pt x="4873211" y="629438"/>
                </a:cubicBezTo>
                <a:cubicBezTo>
                  <a:pt x="4864775" y="621002"/>
                  <a:pt x="4873211" y="654745"/>
                  <a:pt x="4881646" y="654745"/>
                </a:cubicBezTo>
                <a:cubicBezTo>
                  <a:pt x="4873211" y="637873"/>
                  <a:pt x="4881647" y="637873"/>
                  <a:pt x="4890082" y="646309"/>
                </a:cubicBezTo>
                <a:cubicBezTo>
                  <a:pt x="4890083" y="663180"/>
                  <a:pt x="4923827" y="705359"/>
                  <a:pt x="4949133" y="739102"/>
                </a:cubicBezTo>
                <a:cubicBezTo>
                  <a:pt x="4974440" y="772843"/>
                  <a:pt x="4999747" y="798150"/>
                  <a:pt x="4991312" y="798150"/>
                </a:cubicBezTo>
                <a:cubicBezTo>
                  <a:pt x="5025055" y="831895"/>
                  <a:pt x="5041926" y="865638"/>
                  <a:pt x="5058797" y="899380"/>
                </a:cubicBezTo>
                <a:cubicBezTo>
                  <a:pt x="5084104" y="941557"/>
                  <a:pt x="5100976" y="983736"/>
                  <a:pt x="5143155" y="1034350"/>
                </a:cubicBezTo>
                <a:lnTo>
                  <a:pt x="5143154" y="1051222"/>
                </a:lnTo>
                <a:cubicBezTo>
                  <a:pt x="5176898" y="1059657"/>
                  <a:pt x="5202205" y="1169322"/>
                  <a:pt x="5227512" y="1203064"/>
                </a:cubicBezTo>
                <a:cubicBezTo>
                  <a:pt x="5235949" y="1211497"/>
                  <a:pt x="5235950" y="1203065"/>
                  <a:pt x="5244383" y="1219935"/>
                </a:cubicBezTo>
                <a:cubicBezTo>
                  <a:pt x="5261254" y="1245241"/>
                  <a:pt x="5261256" y="1270548"/>
                  <a:pt x="5278126" y="1295855"/>
                </a:cubicBezTo>
                <a:cubicBezTo>
                  <a:pt x="5286561" y="1312728"/>
                  <a:pt x="5295000" y="1321162"/>
                  <a:pt x="5311869" y="1338033"/>
                </a:cubicBezTo>
                <a:cubicBezTo>
                  <a:pt x="5337176" y="1388648"/>
                  <a:pt x="5354048" y="1464569"/>
                  <a:pt x="5379354" y="1523620"/>
                </a:cubicBezTo>
                <a:cubicBezTo>
                  <a:pt x="5413098" y="1591105"/>
                  <a:pt x="5446840" y="1692332"/>
                  <a:pt x="5480584" y="1768253"/>
                </a:cubicBezTo>
                <a:cubicBezTo>
                  <a:pt x="5489019" y="1793560"/>
                  <a:pt x="5505891" y="1818865"/>
                  <a:pt x="5514328" y="1835738"/>
                </a:cubicBezTo>
                <a:lnTo>
                  <a:pt x="5505890" y="1827301"/>
                </a:lnTo>
                <a:cubicBezTo>
                  <a:pt x="5514327" y="1861046"/>
                  <a:pt x="5531197" y="1894789"/>
                  <a:pt x="5539634" y="1920094"/>
                </a:cubicBezTo>
                <a:lnTo>
                  <a:pt x="5539634" y="1945401"/>
                </a:lnTo>
                <a:cubicBezTo>
                  <a:pt x="5564941" y="2029760"/>
                  <a:pt x="5598683" y="2139423"/>
                  <a:pt x="5623989" y="2215343"/>
                </a:cubicBezTo>
                <a:lnTo>
                  <a:pt x="5615554" y="2215342"/>
                </a:lnTo>
                <a:lnTo>
                  <a:pt x="5615555" y="2223779"/>
                </a:lnTo>
                <a:lnTo>
                  <a:pt x="5623988" y="2232216"/>
                </a:lnTo>
                <a:cubicBezTo>
                  <a:pt x="5632426" y="2257524"/>
                  <a:pt x="5640861" y="2350315"/>
                  <a:pt x="5649298" y="2325008"/>
                </a:cubicBezTo>
                <a:lnTo>
                  <a:pt x="5649298" y="2333444"/>
                </a:lnTo>
                <a:lnTo>
                  <a:pt x="5649298" y="2341878"/>
                </a:lnTo>
                <a:lnTo>
                  <a:pt x="5657733" y="2341879"/>
                </a:lnTo>
                <a:lnTo>
                  <a:pt x="5657733" y="2333443"/>
                </a:lnTo>
                <a:cubicBezTo>
                  <a:pt x="5674605" y="2325008"/>
                  <a:pt x="5666171" y="2358751"/>
                  <a:pt x="5666169" y="2367185"/>
                </a:cubicBezTo>
                <a:cubicBezTo>
                  <a:pt x="5674605" y="2350315"/>
                  <a:pt x="5691476" y="2400928"/>
                  <a:pt x="5683040" y="2367183"/>
                </a:cubicBezTo>
                <a:cubicBezTo>
                  <a:pt x="5674605" y="2367186"/>
                  <a:pt x="5674605" y="2341878"/>
                  <a:pt x="5674605" y="2341878"/>
                </a:cubicBezTo>
                <a:cubicBezTo>
                  <a:pt x="5683041" y="2358751"/>
                  <a:pt x="5683041" y="2350315"/>
                  <a:pt x="5683040" y="2341879"/>
                </a:cubicBezTo>
                <a:cubicBezTo>
                  <a:pt x="5666171" y="2333443"/>
                  <a:pt x="5666171" y="2299699"/>
                  <a:pt x="5649298" y="2274394"/>
                </a:cubicBezTo>
                <a:lnTo>
                  <a:pt x="5649298" y="2257524"/>
                </a:lnTo>
                <a:lnTo>
                  <a:pt x="5649298" y="2249087"/>
                </a:lnTo>
                <a:lnTo>
                  <a:pt x="5649297" y="2240649"/>
                </a:lnTo>
                <a:lnTo>
                  <a:pt x="5640860" y="2240651"/>
                </a:lnTo>
                <a:cubicBezTo>
                  <a:pt x="5640862" y="2232213"/>
                  <a:pt x="5640862" y="2232213"/>
                  <a:pt x="5640862" y="2223779"/>
                </a:cubicBezTo>
                <a:cubicBezTo>
                  <a:pt x="5649297" y="2215342"/>
                  <a:pt x="5649296" y="2232217"/>
                  <a:pt x="5657734" y="2232217"/>
                </a:cubicBezTo>
                <a:cubicBezTo>
                  <a:pt x="5657734" y="2215345"/>
                  <a:pt x="5649297" y="2215342"/>
                  <a:pt x="5649298" y="2206908"/>
                </a:cubicBezTo>
                <a:lnTo>
                  <a:pt x="5649298" y="2198470"/>
                </a:lnTo>
                <a:lnTo>
                  <a:pt x="5649297" y="2190035"/>
                </a:lnTo>
                <a:lnTo>
                  <a:pt x="5649298" y="2181601"/>
                </a:lnTo>
                <a:lnTo>
                  <a:pt x="5640859" y="2147859"/>
                </a:lnTo>
                <a:lnTo>
                  <a:pt x="5632426" y="2139423"/>
                </a:lnTo>
                <a:cubicBezTo>
                  <a:pt x="5615553" y="2088809"/>
                  <a:pt x="5615555" y="2105681"/>
                  <a:pt x="5607121" y="2055067"/>
                </a:cubicBezTo>
                <a:cubicBezTo>
                  <a:pt x="5607121" y="2046628"/>
                  <a:pt x="5607121" y="2046628"/>
                  <a:pt x="5607118" y="2038194"/>
                </a:cubicBezTo>
                <a:cubicBezTo>
                  <a:pt x="5598683" y="2029760"/>
                  <a:pt x="5598683" y="2029760"/>
                  <a:pt x="5598684" y="2038192"/>
                </a:cubicBezTo>
                <a:cubicBezTo>
                  <a:pt x="5598684" y="2012887"/>
                  <a:pt x="5590248" y="1970710"/>
                  <a:pt x="5573377" y="1962273"/>
                </a:cubicBezTo>
                <a:cubicBezTo>
                  <a:pt x="5581812" y="1979144"/>
                  <a:pt x="5573375" y="1979146"/>
                  <a:pt x="5564941" y="1962273"/>
                </a:cubicBezTo>
                <a:lnTo>
                  <a:pt x="5564941" y="1953837"/>
                </a:lnTo>
                <a:lnTo>
                  <a:pt x="5573376" y="1953838"/>
                </a:lnTo>
                <a:cubicBezTo>
                  <a:pt x="5573375" y="1951025"/>
                  <a:pt x="5573377" y="1948213"/>
                  <a:pt x="5573377" y="1945401"/>
                </a:cubicBezTo>
                <a:lnTo>
                  <a:pt x="5564941" y="1936967"/>
                </a:lnTo>
                <a:cubicBezTo>
                  <a:pt x="5564941" y="1886353"/>
                  <a:pt x="5505889" y="1759817"/>
                  <a:pt x="5489019" y="1700769"/>
                </a:cubicBezTo>
                <a:cubicBezTo>
                  <a:pt x="5480583" y="1667026"/>
                  <a:pt x="5489018" y="1658589"/>
                  <a:pt x="5472148" y="1633282"/>
                </a:cubicBezTo>
                <a:cubicBezTo>
                  <a:pt x="5472148" y="1616412"/>
                  <a:pt x="5455276" y="1607977"/>
                  <a:pt x="5446841" y="1591103"/>
                </a:cubicBezTo>
                <a:cubicBezTo>
                  <a:pt x="5438404" y="1557360"/>
                  <a:pt x="5438404" y="1532053"/>
                  <a:pt x="5413098" y="1523619"/>
                </a:cubicBezTo>
                <a:cubicBezTo>
                  <a:pt x="5362483" y="1363341"/>
                  <a:pt x="5269690" y="1186189"/>
                  <a:pt x="5176900" y="1034350"/>
                </a:cubicBezTo>
                <a:cubicBezTo>
                  <a:pt x="5185335" y="1025912"/>
                  <a:pt x="5185335" y="1025912"/>
                  <a:pt x="5185333" y="1017477"/>
                </a:cubicBezTo>
                <a:cubicBezTo>
                  <a:pt x="5185334" y="1020289"/>
                  <a:pt x="5185334" y="1023100"/>
                  <a:pt x="5185335" y="1025912"/>
                </a:cubicBezTo>
                <a:lnTo>
                  <a:pt x="5193769" y="1025914"/>
                </a:lnTo>
                <a:cubicBezTo>
                  <a:pt x="5193769" y="1025914"/>
                  <a:pt x="5193768" y="1017477"/>
                  <a:pt x="5185332" y="1009044"/>
                </a:cubicBezTo>
                <a:lnTo>
                  <a:pt x="5185332" y="983737"/>
                </a:lnTo>
                <a:cubicBezTo>
                  <a:pt x="5176898" y="992171"/>
                  <a:pt x="5168462" y="983736"/>
                  <a:pt x="5151590" y="958427"/>
                </a:cubicBezTo>
                <a:lnTo>
                  <a:pt x="5151589" y="949995"/>
                </a:lnTo>
                <a:cubicBezTo>
                  <a:pt x="5151589" y="949995"/>
                  <a:pt x="5143156" y="949995"/>
                  <a:pt x="5143155" y="941557"/>
                </a:cubicBezTo>
                <a:lnTo>
                  <a:pt x="5143155" y="933122"/>
                </a:lnTo>
                <a:lnTo>
                  <a:pt x="5134718" y="933123"/>
                </a:lnTo>
                <a:cubicBezTo>
                  <a:pt x="5134719" y="924686"/>
                  <a:pt x="5134719" y="924686"/>
                  <a:pt x="5126283" y="916250"/>
                </a:cubicBezTo>
                <a:cubicBezTo>
                  <a:pt x="5134721" y="899379"/>
                  <a:pt x="5100976" y="874073"/>
                  <a:pt x="5109414" y="874074"/>
                </a:cubicBezTo>
                <a:lnTo>
                  <a:pt x="5117847" y="874073"/>
                </a:lnTo>
                <a:lnTo>
                  <a:pt x="5126285" y="882507"/>
                </a:lnTo>
                <a:cubicBezTo>
                  <a:pt x="5126283" y="874073"/>
                  <a:pt x="5117847" y="874073"/>
                  <a:pt x="5117848" y="865636"/>
                </a:cubicBezTo>
                <a:lnTo>
                  <a:pt x="5109412" y="857200"/>
                </a:lnTo>
                <a:cubicBezTo>
                  <a:pt x="5100976" y="840329"/>
                  <a:pt x="5092540" y="823459"/>
                  <a:pt x="5084104" y="823460"/>
                </a:cubicBezTo>
                <a:lnTo>
                  <a:pt x="5084105" y="815023"/>
                </a:lnTo>
                <a:cubicBezTo>
                  <a:pt x="5084105" y="815023"/>
                  <a:pt x="5084105" y="806586"/>
                  <a:pt x="5075670" y="798150"/>
                </a:cubicBezTo>
                <a:lnTo>
                  <a:pt x="5067233" y="798150"/>
                </a:lnTo>
                <a:lnTo>
                  <a:pt x="5067232" y="806587"/>
                </a:lnTo>
                <a:cubicBezTo>
                  <a:pt x="5067233" y="798150"/>
                  <a:pt x="5067233" y="789717"/>
                  <a:pt x="5058798" y="781279"/>
                </a:cubicBezTo>
                <a:cubicBezTo>
                  <a:pt x="5058797" y="789717"/>
                  <a:pt x="5050364" y="789716"/>
                  <a:pt x="5041925" y="781279"/>
                </a:cubicBezTo>
                <a:cubicBezTo>
                  <a:pt x="5050361" y="781278"/>
                  <a:pt x="5041928" y="772846"/>
                  <a:pt x="5041926" y="764409"/>
                </a:cubicBezTo>
                <a:lnTo>
                  <a:pt x="5033489" y="755973"/>
                </a:lnTo>
                <a:lnTo>
                  <a:pt x="5033489" y="747536"/>
                </a:lnTo>
                <a:lnTo>
                  <a:pt x="5025055" y="747536"/>
                </a:lnTo>
                <a:lnTo>
                  <a:pt x="5025055" y="755973"/>
                </a:lnTo>
                <a:cubicBezTo>
                  <a:pt x="4999747" y="713795"/>
                  <a:pt x="4974442" y="671616"/>
                  <a:pt x="4957570" y="663182"/>
                </a:cubicBezTo>
                <a:cubicBezTo>
                  <a:pt x="4949133" y="654745"/>
                  <a:pt x="4949133" y="654745"/>
                  <a:pt x="4949133" y="646309"/>
                </a:cubicBezTo>
                <a:cubicBezTo>
                  <a:pt x="4940697" y="637873"/>
                  <a:pt x="4940697" y="637873"/>
                  <a:pt x="4932264" y="637873"/>
                </a:cubicBezTo>
                <a:cubicBezTo>
                  <a:pt x="4932263" y="640081"/>
                  <a:pt x="4932263" y="642288"/>
                  <a:pt x="4932262" y="644497"/>
                </a:cubicBezTo>
                <a:lnTo>
                  <a:pt x="4910645" y="618234"/>
                </a:lnTo>
                <a:cubicBezTo>
                  <a:pt x="4886921" y="587787"/>
                  <a:pt x="4877430" y="570388"/>
                  <a:pt x="4839468" y="519774"/>
                </a:cubicBezTo>
                <a:cubicBezTo>
                  <a:pt x="4814159" y="502903"/>
                  <a:pt x="4805728" y="494466"/>
                  <a:pt x="4797289" y="494466"/>
                </a:cubicBezTo>
                <a:lnTo>
                  <a:pt x="4797289" y="469162"/>
                </a:lnTo>
                <a:cubicBezTo>
                  <a:pt x="4780419" y="469159"/>
                  <a:pt x="4780419" y="443852"/>
                  <a:pt x="4755109" y="418545"/>
                </a:cubicBezTo>
                <a:cubicBezTo>
                  <a:pt x="4729804" y="393238"/>
                  <a:pt x="4746678" y="435418"/>
                  <a:pt x="4721368" y="401675"/>
                </a:cubicBezTo>
                <a:cubicBezTo>
                  <a:pt x="4746676" y="418545"/>
                  <a:pt x="4721369" y="384804"/>
                  <a:pt x="4696060" y="359495"/>
                </a:cubicBezTo>
                <a:lnTo>
                  <a:pt x="4704496" y="359495"/>
                </a:lnTo>
                <a:cubicBezTo>
                  <a:pt x="4712932" y="367932"/>
                  <a:pt x="4721370" y="376368"/>
                  <a:pt x="4721369" y="367932"/>
                </a:cubicBezTo>
                <a:cubicBezTo>
                  <a:pt x="4721369" y="367932"/>
                  <a:pt x="4721369" y="359495"/>
                  <a:pt x="4712933" y="351061"/>
                </a:cubicBezTo>
                <a:lnTo>
                  <a:pt x="4704497" y="342625"/>
                </a:lnTo>
                <a:cubicBezTo>
                  <a:pt x="4712932" y="342625"/>
                  <a:pt x="4721369" y="367932"/>
                  <a:pt x="4729804" y="359495"/>
                </a:cubicBezTo>
                <a:cubicBezTo>
                  <a:pt x="4712932" y="342625"/>
                  <a:pt x="4704497" y="325754"/>
                  <a:pt x="4696060" y="325754"/>
                </a:cubicBezTo>
                <a:cubicBezTo>
                  <a:pt x="4687627" y="325755"/>
                  <a:pt x="4687627" y="325755"/>
                  <a:pt x="4687626" y="317318"/>
                </a:cubicBezTo>
                <a:cubicBezTo>
                  <a:pt x="4679192" y="308881"/>
                  <a:pt x="4670753" y="300448"/>
                  <a:pt x="4662317" y="300447"/>
                </a:cubicBezTo>
                <a:cubicBezTo>
                  <a:pt x="4662317" y="300447"/>
                  <a:pt x="4662317" y="308882"/>
                  <a:pt x="4670754" y="317320"/>
                </a:cubicBezTo>
                <a:lnTo>
                  <a:pt x="4670753" y="325755"/>
                </a:lnTo>
                <a:cubicBezTo>
                  <a:pt x="4653882" y="317319"/>
                  <a:pt x="4653882" y="334188"/>
                  <a:pt x="4645447" y="300448"/>
                </a:cubicBezTo>
                <a:cubicBezTo>
                  <a:pt x="4637010" y="308882"/>
                  <a:pt x="4653883" y="325754"/>
                  <a:pt x="4653882" y="334188"/>
                </a:cubicBezTo>
                <a:cubicBezTo>
                  <a:pt x="4628576" y="300447"/>
                  <a:pt x="4637009" y="292011"/>
                  <a:pt x="4620140" y="275141"/>
                </a:cubicBezTo>
                <a:cubicBezTo>
                  <a:pt x="4628578" y="275140"/>
                  <a:pt x="4628578" y="283575"/>
                  <a:pt x="4628578" y="283575"/>
                </a:cubicBezTo>
                <a:cubicBezTo>
                  <a:pt x="4637009" y="292011"/>
                  <a:pt x="4637009" y="292011"/>
                  <a:pt x="4645446" y="283575"/>
                </a:cubicBezTo>
                <a:lnTo>
                  <a:pt x="4628576" y="266706"/>
                </a:lnTo>
                <a:cubicBezTo>
                  <a:pt x="4645447" y="275142"/>
                  <a:pt x="4645447" y="266704"/>
                  <a:pt x="4628576" y="258268"/>
                </a:cubicBezTo>
                <a:cubicBezTo>
                  <a:pt x="4628577" y="255456"/>
                  <a:pt x="4628577" y="252643"/>
                  <a:pt x="4628578" y="249831"/>
                </a:cubicBezTo>
                <a:cubicBezTo>
                  <a:pt x="4637010" y="258268"/>
                  <a:pt x="4637010" y="249831"/>
                  <a:pt x="4637010" y="249831"/>
                </a:cubicBezTo>
                <a:cubicBezTo>
                  <a:pt x="4628575" y="241395"/>
                  <a:pt x="4628575" y="241395"/>
                  <a:pt x="4620140" y="241397"/>
                </a:cubicBezTo>
                <a:lnTo>
                  <a:pt x="4611704" y="232961"/>
                </a:lnTo>
                <a:lnTo>
                  <a:pt x="4594835" y="199218"/>
                </a:lnTo>
                <a:lnTo>
                  <a:pt x="4603267" y="207654"/>
                </a:lnTo>
                <a:cubicBezTo>
                  <a:pt x="4611703" y="216090"/>
                  <a:pt x="4620140" y="216090"/>
                  <a:pt x="4620140" y="216090"/>
                </a:cubicBezTo>
                <a:cubicBezTo>
                  <a:pt x="4620139" y="207656"/>
                  <a:pt x="4611704" y="199218"/>
                  <a:pt x="4603267" y="190783"/>
                </a:cubicBezTo>
                <a:lnTo>
                  <a:pt x="4594832" y="182347"/>
                </a:lnTo>
                <a:lnTo>
                  <a:pt x="4586397" y="173911"/>
                </a:lnTo>
                <a:cubicBezTo>
                  <a:pt x="4577961" y="165475"/>
                  <a:pt x="4569526" y="165475"/>
                  <a:pt x="4569526" y="173913"/>
                </a:cubicBezTo>
                <a:cubicBezTo>
                  <a:pt x="4569526" y="173913"/>
                  <a:pt x="4569525" y="182347"/>
                  <a:pt x="4577960" y="190784"/>
                </a:cubicBezTo>
                <a:lnTo>
                  <a:pt x="4586396" y="190783"/>
                </a:lnTo>
                <a:lnTo>
                  <a:pt x="4594835" y="199218"/>
                </a:lnTo>
                <a:cubicBezTo>
                  <a:pt x="4552654" y="182347"/>
                  <a:pt x="4586399" y="207656"/>
                  <a:pt x="4603267" y="232961"/>
                </a:cubicBezTo>
                <a:lnTo>
                  <a:pt x="4594833" y="224525"/>
                </a:lnTo>
                <a:cubicBezTo>
                  <a:pt x="4594833" y="227338"/>
                  <a:pt x="4594833" y="230149"/>
                  <a:pt x="4594835" y="232961"/>
                </a:cubicBezTo>
                <a:cubicBezTo>
                  <a:pt x="4594833" y="235772"/>
                  <a:pt x="4594834" y="238584"/>
                  <a:pt x="4594833" y="241395"/>
                </a:cubicBezTo>
                <a:lnTo>
                  <a:pt x="4603266" y="241396"/>
                </a:lnTo>
                <a:lnTo>
                  <a:pt x="4611704" y="249833"/>
                </a:lnTo>
                <a:lnTo>
                  <a:pt x="4603267" y="249831"/>
                </a:lnTo>
                <a:lnTo>
                  <a:pt x="4611704" y="258268"/>
                </a:lnTo>
                <a:lnTo>
                  <a:pt x="4611703" y="266704"/>
                </a:lnTo>
                <a:cubicBezTo>
                  <a:pt x="4586397" y="258268"/>
                  <a:pt x="4577960" y="241397"/>
                  <a:pt x="4552654" y="207654"/>
                </a:cubicBezTo>
                <a:lnTo>
                  <a:pt x="4561090" y="207654"/>
                </a:lnTo>
                <a:lnTo>
                  <a:pt x="4569525" y="207654"/>
                </a:lnTo>
                <a:lnTo>
                  <a:pt x="4561090" y="199218"/>
                </a:lnTo>
                <a:lnTo>
                  <a:pt x="4552654" y="199219"/>
                </a:lnTo>
                <a:lnTo>
                  <a:pt x="4544217" y="190783"/>
                </a:lnTo>
                <a:cubicBezTo>
                  <a:pt x="4535785" y="182348"/>
                  <a:pt x="4544217" y="173913"/>
                  <a:pt x="4527347" y="157040"/>
                </a:cubicBezTo>
                <a:lnTo>
                  <a:pt x="4527346" y="148604"/>
                </a:lnTo>
                <a:cubicBezTo>
                  <a:pt x="4518911" y="148604"/>
                  <a:pt x="4518910" y="140168"/>
                  <a:pt x="4518910" y="140168"/>
                </a:cubicBezTo>
                <a:lnTo>
                  <a:pt x="4510474" y="140168"/>
                </a:lnTo>
                <a:lnTo>
                  <a:pt x="4510474" y="148604"/>
                </a:lnTo>
                <a:cubicBezTo>
                  <a:pt x="4493604" y="131734"/>
                  <a:pt x="4493604" y="106427"/>
                  <a:pt x="4476732" y="106427"/>
                </a:cubicBezTo>
                <a:cubicBezTo>
                  <a:pt x="4476732" y="106427"/>
                  <a:pt x="4468297" y="106427"/>
                  <a:pt x="4468297" y="97990"/>
                </a:cubicBezTo>
                <a:lnTo>
                  <a:pt x="4459861" y="97990"/>
                </a:lnTo>
                <a:lnTo>
                  <a:pt x="4459861" y="106428"/>
                </a:lnTo>
                <a:cubicBezTo>
                  <a:pt x="4426117" y="47377"/>
                  <a:pt x="4442992" y="89554"/>
                  <a:pt x="4426117" y="89554"/>
                </a:cubicBezTo>
                <a:cubicBezTo>
                  <a:pt x="4421899" y="72683"/>
                  <a:pt x="4407137" y="51593"/>
                  <a:pt x="4388156" y="29450"/>
                </a:cubicBezTo>
                <a:lnTo>
                  <a:pt x="4360109" y="0"/>
                </a:lnTo>
                <a:lnTo>
                  <a:pt x="4638592" y="0"/>
                </a:lnTo>
                <a:lnTo>
                  <a:pt x="4699158" y="62995"/>
                </a:lnTo>
                <a:cubicBezTo>
                  <a:pt x="4971672" y="360550"/>
                  <a:pt x="5209586" y="692705"/>
                  <a:pt x="5404662" y="1051221"/>
                </a:cubicBezTo>
                <a:cubicBezTo>
                  <a:pt x="5699912" y="1626956"/>
                  <a:pt x="5885366" y="2260817"/>
                  <a:pt x="5938418" y="2935851"/>
                </a:cubicBezTo>
                <a:lnTo>
                  <a:pt x="5947253" y="3112842"/>
                </a:lnTo>
                <a:lnTo>
                  <a:pt x="5951125" y="3133338"/>
                </a:lnTo>
                <a:cubicBezTo>
                  <a:pt x="5947799" y="3130267"/>
                  <a:pt x="5947799" y="3130267"/>
                  <a:pt x="5950868" y="3126941"/>
                </a:cubicBezTo>
                <a:cubicBezTo>
                  <a:pt x="5950611" y="3120546"/>
                  <a:pt x="5953680" y="3117220"/>
                  <a:pt x="5953938" y="3123616"/>
                </a:cubicBezTo>
                <a:cubicBezTo>
                  <a:pt x="5953938" y="3123616"/>
                  <a:pt x="5957523" y="3133084"/>
                  <a:pt x="5954453" y="3136408"/>
                </a:cubicBezTo>
                <a:cubicBezTo>
                  <a:pt x="5954453" y="3136408"/>
                  <a:pt x="5957779" y="3139480"/>
                  <a:pt x="5957779" y="3139480"/>
                </a:cubicBezTo>
                <a:cubicBezTo>
                  <a:pt x="5957779" y="3139480"/>
                  <a:pt x="5957779" y="3139480"/>
                  <a:pt x="5954710" y="3142804"/>
                </a:cubicBezTo>
                <a:cubicBezTo>
                  <a:pt x="5966236" y="3190395"/>
                  <a:pt x="5971363" y="3238241"/>
                  <a:pt x="5960116" y="3277128"/>
                </a:cubicBezTo>
                <a:cubicBezTo>
                  <a:pt x="5977265" y="3305275"/>
                  <a:pt x="5967303" y="3376144"/>
                  <a:pt x="5972174" y="3417593"/>
                </a:cubicBezTo>
                <a:cubicBezTo>
                  <a:pt x="5969620" y="3433712"/>
                  <a:pt x="5966293" y="3430640"/>
                  <a:pt x="5962709" y="3421173"/>
                </a:cubicBezTo>
                <a:cubicBezTo>
                  <a:pt x="5966808" y="3443433"/>
                  <a:pt x="5961440" y="3469273"/>
                  <a:pt x="5968094" y="3475415"/>
                </a:cubicBezTo>
                <a:cubicBezTo>
                  <a:pt x="5966312" y="3510722"/>
                  <a:pt x="5964014" y="3533237"/>
                  <a:pt x="5964787" y="3552426"/>
                </a:cubicBezTo>
                <a:cubicBezTo>
                  <a:pt x="5962490" y="3574940"/>
                  <a:pt x="5959935" y="3591059"/>
                  <a:pt x="5951498" y="3620225"/>
                </a:cubicBezTo>
                <a:cubicBezTo>
                  <a:pt x="5945102" y="3620480"/>
                  <a:pt x="5947914" y="3610758"/>
                  <a:pt x="5941518" y="3611013"/>
                </a:cubicBezTo>
                <a:cubicBezTo>
                  <a:pt x="5936923" y="3656042"/>
                  <a:pt x="5938210" y="3688023"/>
                  <a:pt x="5933358" y="3726657"/>
                </a:cubicBezTo>
                <a:lnTo>
                  <a:pt x="5932401" y="3750159"/>
                </a:lnTo>
                <a:lnTo>
                  <a:pt x="5936112" y="3742197"/>
                </a:lnTo>
                <a:lnTo>
                  <a:pt x="5931041" y="3783572"/>
                </a:lnTo>
                <a:lnTo>
                  <a:pt x="5930942" y="3786013"/>
                </a:lnTo>
                <a:lnTo>
                  <a:pt x="5930199" y="3790443"/>
                </a:lnTo>
                <a:lnTo>
                  <a:pt x="5909750" y="3957308"/>
                </a:lnTo>
                <a:cubicBezTo>
                  <a:pt x="5900259" y="4029011"/>
                  <a:pt x="5889716" y="4100713"/>
                  <a:pt x="5877062" y="4172416"/>
                </a:cubicBezTo>
                <a:cubicBezTo>
                  <a:pt x="5877062" y="4189290"/>
                  <a:pt x="5877061" y="4206160"/>
                  <a:pt x="5868625" y="4214595"/>
                </a:cubicBezTo>
                <a:cubicBezTo>
                  <a:pt x="5811685" y="4534097"/>
                  <a:pt x="5724197" y="4842625"/>
                  <a:pt x="5609277" y="5137233"/>
                </a:cubicBezTo>
                <a:lnTo>
                  <a:pt x="5491924" y="5411666"/>
                </a:lnTo>
                <a:lnTo>
                  <a:pt x="5491547" y="5414872"/>
                </a:lnTo>
                <a:cubicBezTo>
                  <a:pt x="5490882" y="5418118"/>
                  <a:pt x="5489618" y="5421648"/>
                  <a:pt x="5487221" y="5422780"/>
                </a:cubicBezTo>
                <a:cubicBezTo>
                  <a:pt x="5487221" y="5422780"/>
                  <a:pt x="5489486" y="5427576"/>
                  <a:pt x="5489486" y="5427576"/>
                </a:cubicBezTo>
                <a:cubicBezTo>
                  <a:pt x="5489486" y="5427576"/>
                  <a:pt x="5489486" y="5427576"/>
                  <a:pt x="5484693" y="5429840"/>
                </a:cubicBezTo>
                <a:cubicBezTo>
                  <a:pt x="5476322" y="5486587"/>
                  <a:pt x="5460891" y="5540803"/>
                  <a:pt x="5431604" y="5578103"/>
                </a:cubicBezTo>
                <a:cubicBezTo>
                  <a:pt x="5437875" y="5616199"/>
                  <a:pt x="5395949" y="5688799"/>
                  <a:pt x="5383045" y="5735954"/>
                </a:cubicBezTo>
                <a:cubicBezTo>
                  <a:pt x="5373196" y="5752339"/>
                  <a:pt x="5370931" y="5747543"/>
                  <a:pt x="5371193" y="5735689"/>
                </a:cubicBezTo>
                <a:cubicBezTo>
                  <a:pt x="5365875" y="5761664"/>
                  <a:pt x="5348704" y="5787374"/>
                  <a:pt x="5353234" y="5796964"/>
                </a:cubicBezTo>
                <a:cubicBezTo>
                  <a:pt x="5335800" y="5834529"/>
                  <a:pt x="5323423" y="5857974"/>
                  <a:pt x="5315838" y="5879154"/>
                </a:cubicBezTo>
                <a:cubicBezTo>
                  <a:pt x="5303461" y="5902599"/>
                  <a:pt x="5293610" y="5918984"/>
                  <a:pt x="5271646" y="5946958"/>
                </a:cubicBezTo>
                <a:cubicBezTo>
                  <a:pt x="5264588" y="5944427"/>
                  <a:pt x="5271909" y="5935102"/>
                  <a:pt x="5264849" y="5932571"/>
                </a:cubicBezTo>
                <a:cubicBezTo>
                  <a:pt x="5240094" y="5979461"/>
                  <a:pt x="5227454" y="6014761"/>
                  <a:pt x="5205226" y="6054591"/>
                </a:cubicBezTo>
                <a:cubicBezTo>
                  <a:pt x="5190059" y="6096952"/>
                  <a:pt x="5167831" y="6136781"/>
                  <a:pt x="5133488" y="6188200"/>
                </a:cubicBezTo>
                <a:cubicBezTo>
                  <a:pt x="5148394" y="6157694"/>
                  <a:pt x="5131486" y="6171548"/>
                  <a:pt x="5117105" y="6178342"/>
                </a:cubicBezTo>
                <a:cubicBezTo>
                  <a:pt x="5112311" y="6180607"/>
                  <a:pt x="5109783" y="6187667"/>
                  <a:pt x="5104989" y="6189932"/>
                </a:cubicBezTo>
                <a:cubicBezTo>
                  <a:pt x="5104989" y="6189932"/>
                  <a:pt x="5102724" y="6185136"/>
                  <a:pt x="5105252" y="6178076"/>
                </a:cubicBezTo>
                <a:cubicBezTo>
                  <a:pt x="5105252" y="6178076"/>
                  <a:pt x="5105252" y="6178076"/>
                  <a:pt x="5107780" y="6171017"/>
                </a:cubicBezTo>
                <a:cubicBezTo>
                  <a:pt x="5102724" y="6185136"/>
                  <a:pt x="5095927" y="6170750"/>
                  <a:pt x="5110570" y="6152101"/>
                </a:cubicBezTo>
                <a:cubicBezTo>
                  <a:pt x="5110570" y="6152101"/>
                  <a:pt x="5110570" y="6152101"/>
                  <a:pt x="5117630" y="6154631"/>
                </a:cubicBezTo>
                <a:cubicBezTo>
                  <a:pt x="5122423" y="6152366"/>
                  <a:pt x="5124951" y="6145306"/>
                  <a:pt x="5124951" y="6145306"/>
                </a:cubicBezTo>
                <a:cubicBezTo>
                  <a:pt x="5132010" y="6147837"/>
                  <a:pt x="5127217" y="6150102"/>
                  <a:pt x="5124689" y="6157162"/>
                </a:cubicBezTo>
                <a:cubicBezTo>
                  <a:pt x="5124689" y="6157162"/>
                  <a:pt x="5124689" y="6157162"/>
                  <a:pt x="5122160" y="6164222"/>
                </a:cubicBezTo>
                <a:cubicBezTo>
                  <a:pt x="5141597" y="6143308"/>
                  <a:pt x="5166353" y="6096419"/>
                  <a:pt x="5161821" y="6086827"/>
                </a:cubicBezTo>
                <a:cubicBezTo>
                  <a:pt x="5186577" y="6039938"/>
                  <a:pt x="5220658" y="6000375"/>
                  <a:pt x="5223710" y="5969604"/>
                </a:cubicBezTo>
                <a:cubicBezTo>
                  <a:pt x="5238616" y="5939099"/>
                  <a:pt x="5240620" y="5955750"/>
                  <a:pt x="5255262" y="5937100"/>
                </a:cubicBezTo>
                <a:cubicBezTo>
                  <a:pt x="5270168" y="5906595"/>
                  <a:pt x="5258316" y="5906330"/>
                  <a:pt x="5265899" y="5885149"/>
                </a:cubicBezTo>
                <a:cubicBezTo>
                  <a:pt x="5292658" y="5854910"/>
                  <a:pt x="5302771" y="5826670"/>
                  <a:pt x="5310355" y="5805490"/>
                </a:cubicBezTo>
                <a:cubicBezTo>
                  <a:pt x="5317939" y="5784310"/>
                  <a:pt x="5323258" y="5758334"/>
                  <a:pt x="5342957" y="5725565"/>
                </a:cubicBezTo>
                <a:cubicBezTo>
                  <a:pt x="5352544" y="5721035"/>
                  <a:pt x="5359865" y="5711711"/>
                  <a:pt x="5359603" y="5723566"/>
                </a:cubicBezTo>
                <a:cubicBezTo>
                  <a:pt x="5380698" y="5681339"/>
                  <a:pt x="5393970" y="5644274"/>
                  <a:pt x="5405162" y="5607458"/>
                </a:cubicBezTo>
                <a:lnTo>
                  <a:pt x="5419834" y="5556614"/>
                </a:lnTo>
                <a:lnTo>
                  <a:pt x="5343783" y="5707015"/>
                </a:lnTo>
                <a:cubicBezTo>
                  <a:pt x="5137377" y="6084780"/>
                  <a:pt x="4883032" y="6432513"/>
                  <a:pt x="4588841" y="6742552"/>
                </a:cubicBezTo>
                <a:lnTo>
                  <a:pt x="4469515" y="6858000"/>
                </a:lnTo>
                <a:lnTo>
                  <a:pt x="4102414" y="6858000"/>
                </a:lnTo>
                <a:lnTo>
                  <a:pt x="4156175" y="6787476"/>
                </a:lnTo>
                <a:cubicBezTo>
                  <a:pt x="4215224" y="6694684"/>
                  <a:pt x="4274274" y="6610327"/>
                  <a:pt x="4333324" y="6525971"/>
                </a:cubicBezTo>
                <a:cubicBezTo>
                  <a:pt x="4350199" y="6525971"/>
                  <a:pt x="4350197" y="6534407"/>
                  <a:pt x="4350197" y="6551277"/>
                </a:cubicBezTo>
                <a:cubicBezTo>
                  <a:pt x="4392373" y="6475355"/>
                  <a:pt x="4426118" y="6424743"/>
                  <a:pt x="4451424" y="6365693"/>
                </a:cubicBezTo>
                <a:cubicBezTo>
                  <a:pt x="4476730" y="6321404"/>
                  <a:pt x="4497293" y="6277118"/>
                  <a:pt x="4527346" y="6225714"/>
                </a:cubicBezTo>
                <a:lnTo>
                  <a:pt x="4556321" y="6179312"/>
                </a:lnTo>
                <a:lnTo>
                  <a:pt x="4561089" y="6180105"/>
                </a:lnTo>
                <a:cubicBezTo>
                  <a:pt x="4561089" y="6180105"/>
                  <a:pt x="4569528" y="6180107"/>
                  <a:pt x="4577961" y="6171673"/>
                </a:cubicBezTo>
                <a:lnTo>
                  <a:pt x="4586396" y="6171671"/>
                </a:lnTo>
                <a:cubicBezTo>
                  <a:pt x="4594833" y="6154801"/>
                  <a:pt x="4611704" y="6137929"/>
                  <a:pt x="4603267" y="6129493"/>
                </a:cubicBezTo>
                <a:cubicBezTo>
                  <a:pt x="4611704" y="6129493"/>
                  <a:pt x="4620140" y="6121059"/>
                  <a:pt x="4620139" y="6112623"/>
                </a:cubicBezTo>
                <a:lnTo>
                  <a:pt x="4620140" y="6104185"/>
                </a:lnTo>
                <a:lnTo>
                  <a:pt x="4611704" y="6104186"/>
                </a:lnTo>
                <a:cubicBezTo>
                  <a:pt x="4628575" y="6083098"/>
                  <a:pt x="4637011" y="6066227"/>
                  <a:pt x="4645446" y="6049356"/>
                </a:cubicBezTo>
                <a:lnTo>
                  <a:pt x="4658579" y="6024607"/>
                </a:lnTo>
                <a:lnTo>
                  <a:pt x="4657191" y="6022823"/>
                </a:lnTo>
                <a:cubicBezTo>
                  <a:pt x="4653015" y="6023181"/>
                  <a:pt x="4645022" y="6028074"/>
                  <a:pt x="4637720" y="6031225"/>
                </a:cubicBezTo>
                <a:cubicBezTo>
                  <a:pt x="4632853" y="6033324"/>
                  <a:pt x="4630086" y="6040295"/>
                  <a:pt x="4625218" y="6042395"/>
                </a:cubicBezTo>
                <a:lnTo>
                  <a:pt x="4625358" y="6039920"/>
                </a:lnTo>
                <a:lnTo>
                  <a:pt x="4603267" y="6062007"/>
                </a:lnTo>
                <a:cubicBezTo>
                  <a:pt x="4611704" y="6053573"/>
                  <a:pt x="4620140" y="6045137"/>
                  <a:pt x="4620139" y="6036700"/>
                </a:cubicBezTo>
                <a:cubicBezTo>
                  <a:pt x="4586397" y="6078878"/>
                  <a:pt x="4544217" y="6129493"/>
                  <a:pt x="4502039" y="6188543"/>
                </a:cubicBezTo>
                <a:cubicBezTo>
                  <a:pt x="4459860" y="6247593"/>
                  <a:pt x="4417681" y="6306643"/>
                  <a:pt x="4383940" y="6357257"/>
                </a:cubicBezTo>
                <a:cubicBezTo>
                  <a:pt x="4383939" y="6348819"/>
                  <a:pt x="4375504" y="6348821"/>
                  <a:pt x="4367067" y="6357256"/>
                </a:cubicBezTo>
                <a:cubicBezTo>
                  <a:pt x="4324889" y="6407871"/>
                  <a:pt x="4291146" y="6450050"/>
                  <a:pt x="4240530" y="6492227"/>
                </a:cubicBezTo>
                <a:cubicBezTo>
                  <a:pt x="4248967" y="6509098"/>
                  <a:pt x="4206790" y="6525971"/>
                  <a:pt x="4189918" y="6542842"/>
                </a:cubicBezTo>
                <a:cubicBezTo>
                  <a:pt x="4181480" y="6551277"/>
                  <a:pt x="4189918" y="6559714"/>
                  <a:pt x="4173045" y="6568148"/>
                </a:cubicBezTo>
                <a:cubicBezTo>
                  <a:pt x="4173044" y="6576584"/>
                  <a:pt x="4147738" y="6585021"/>
                  <a:pt x="4130868" y="6601891"/>
                </a:cubicBezTo>
                <a:cubicBezTo>
                  <a:pt x="4105561" y="6627198"/>
                  <a:pt x="4080254" y="6660939"/>
                  <a:pt x="4054944" y="6686246"/>
                </a:cubicBezTo>
                <a:cubicBezTo>
                  <a:pt x="4021201" y="6719991"/>
                  <a:pt x="4021201" y="6728426"/>
                  <a:pt x="3979024" y="6762169"/>
                </a:cubicBezTo>
                <a:cubicBezTo>
                  <a:pt x="3960044" y="6783258"/>
                  <a:pt x="3938427" y="6803820"/>
                  <a:pt x="3916151" y="6823459"/>
                </a:cubicBezTo>
                <a:lnTo>
                  <a:pt x="3874750" y="6858000"/>
                </a:lnTo>
                <a:lnTo>
                  <a:pt x="3809992" y="6858000"/>
                </a:lnTo>
                <a:lnTo>
                  <a:pt x="3835617" y="6838089"/>
                </a:lnTo>
                <a:cubicBezTo>
                  <a:pt x="3945281" y="6753734"/>
                  <a:pt x="4046511" y="6660941"/>
                  <a:pt x="4139304" y="6576584"/>
                </a:cubicBezTo>
                <a:cubicBezTo>
                  <a:pt x="4113995" y="6576584"/>
                  <a:pt x="4080253" y="6635634"/>
                  <a:pt x="4046510" y="6652505"/>
                </a:cubicBezTo>
                <a:cubicBezTo>
                  <a:pt x="4046511" y="6660941"/>
                  <a:pt x="4029637" y="6660942"/>
                  <a:pt x="4021202" y="6660941"/>
                </a:cubicBezTo>
                <a:cubicBezTo>
                  <a:pt x="3962152" y="6711555"/>
                  <a:pt x="3886231" y="6779041"/>
                  <a:pt x="3810311" y="6829655"/>
                </a:cubicBezTo>
                <a:lnTo>
                  <a:pt x="3774445" y="6858000"/>
                </a:lnTo>
                <a:lnTo>
                  <a:pt x="3720522" y="6858000"/>
                </a:lnTo>
                <a:lnTo>
                  <a:pt x="3734388" y="6846525"/>
                </a:lnTo>
                <a:cubicBezTo>
                  <a:pt x="3759695" y="6829655"/>
                  <a:pt x="3785001" y="6821219"/>
                  <a:pt x="3768132" y="6821217"/>
                </a:cubicBezTo>
                <a:cubicBezTo>
                  <a:pt x="3793438" y="6795912"/>
                  <a:pt x="3827182" y="6770605"/>
                  <a:pt x="3869358" y="6745298"/>
                </a:cubicBezTo>
                <a:cubicBezTo>
                  <a:pt x="3877794" y="6736862"/>
                  <a:pt x="3894670" y="6719991"/>
                  <a:pt x="3911538" y="6711555"/>
                </a:cubicBezTo>
                <a:lnTo>
                  <a:pt x="3919975" y="6711555"/>
                </a:lnTo>
                <a:lnTo>
                  <a:pt x="3928411" y="6703118"/>
                </a:lnTo>
                <a:lnTo>
                  <a:pt x="3928411" y="6694684"/>
                </a:lnTo>
                <a:lnTo>
                  <a:pt x="3936845" y="6694684"/>
                </a:lnTo>
                <a:cubicBezTo>
                  <a:pt x="3995895" y="6644071"/>
                  <a:pt x="4054944" y="6593455"/>
                  <a:pt x="4097124" y="6551277"/>
                </a:cubicBezTo>
                <a:cubicBezTo>
                  <a:pt x="4105561" y="6551277"/>
                  <a:pt x="4113995" y="6551277"/>
                  <a:pt x="4113995" y="6542841"/>
                </a:cubicBezTo>
                <a:lnTo>
                  <a:pt x="4122431" y="6542841"/>
                </a:lnTo>
                <a:cubicBezTo>
                  <a:pt x="4122431" y="6542841"/>
                  <a:pt x="4130867" y="6542841"/>
                  <a:pt x="4130869" y="6534407"/>
                </a:cubicBezTo>
                <a:cubicBezTo>
                  <a:pt x="4130868" y="6531595"/>
                  <a:pt x="4130867" y="6528783"/>
                  <a:pt x="4130868" y="6525971"/>
                </a:cubicBezTo>
                <a:cubicBezTo>
                  <a:pt x="4156175" y="6500664"/>
                  <a:pt x="4215225" y="6450050"/>
                  <a:pt x="4189919" y="6458484"/>
                </a:cubicBezTo>
                <a:lnTo>
                  <a:pt x="4198354" y="6450050"/>
                </a:lnTo>
                <a:cubicBezTo>
                  <a:pt x="4206788" y="6450048"/>
                  <a:pt x="4206790" y="6433178"/>
                  <a:pt x="4206790" y="6433178"/>
                </a:cubicBezTo>
                <a:lnTo>
                  <a:pt x="4190270" y="6433178"/>
                </a:lnTo>
                <a:lnTo>
                  <a:pt x="4207843" y="6416307"/>
                </a:lnTo>
                <a:lnTo>
                  <a:pt x="4215199" y="6391088"/>
                </a:lnTo>
                <a:cubicBezTo>
                  <a:pt x="4215259" y="6391032"/>
                  <a:pt x="4215318" y="6390975"/>
                  <a:pt x="4215378" y="6390919"/>
                </a:cubicBezTo>
                <a:lnTo>
                  <a:pt x="4244751" y="6375183"/>
                </a:lnTo>
                <a:cubicBezTo>
                  <a:pt x="4253186" y="6365692"/>
                  <a:pt x="4261622" y="6353038"/>
                  <a:pt x="4274275" y="6340386"/>
                </a:cubicBezTo>
                <a:lnTo>
                  <a:pt x="4282710" y="6340386"/>
                </a:lnTo>
                <a:cubicBezTo>
                  <a:pt x="4282712" y="6331950"/>
                  <a:pt x="4291146" y="6331950"/>
                  <a:pt x="4282712" y="6331950"/>
                </a:cubicBezTo>
                <a:cubicBezTo>
                  <a:pt x="4282712" y="6329138"/>
                  <a:pt x="4282711" y="6326326"/>
                  <a:pt x="4282711" y="6323514"/>
                </a:cubicBezTo>
                <a:cubicBezTo>
                  <a:pt x="4291147" y="6315079"/>
                  <a:pt x="4299581" y="6315079"/>
                  <a:pt x="4308018" y="6315078"/>
                </a:cubicBezTo>
                <a:lnTo>
                  <a:pt x="4299581" y="6323514"/>
                </a:lnTo>
                <a:cubicBezTo>
                  <a:pt x="4291146" y="6331950"/>
                  <a:pt x="4291147" y="6340386"/>
                  <a:pt x="4291147" y="6340386"/>
                </a:cubicBezTo>
                <a:cubicBezTo>
                  <a:pt x="4299583" y="6340386"/>
                  <a:pt x="4308017" y="6340384"/>
                  <a:pt x="4308019" y="6331950"/>
                </a:cubicBezTo>
                <a:lnTo>
                  <a:pt x="4316453" y="6331950"/>
                </a:lnTo>
                <a:cubicBezTo>
                  <a:pt x="4316454" y="6340386"/>
                  <a:pt x="4274274" y="6365693"/>
                  <a:pt x="4282711" y="6374128"/>
                </a:cubicBezTo>
                <a:cubicBezTo>
                  <a:pt x="4358631" y="6289771"/>
                  <a:pt x="4459860" y="6196979"/>
                  <a:pt x="4544217" y="6104187"/>
                </a:cubicBezTo>
                <a:cubicBezTo>
                  <a:pt x="4552653" y="6095750"/>
                  <a:pt x="4561090" y="6078880"/>
                  <a:pt x="4569526" y="6070442"/>
                </a:cubicBezTo>
                <a:lnTo>
                  <a:pt x="4577961" y="6062009"/>
                </a:lnTo>
                <a:cubicBezTo>
                  <a:pt x="4611704" y="6024048"/>
                  <a:pt x="4647556" y="5979761"/>
                  <a:pt x="4683408" y="5931256"/>
                </a:cubicBezTo>
                <a:lnTo>
                  <a:pt x="4748312" y="5835198"/>
                </a:lnTo>
                <a:lnTo>
                  <a:pt x="4751363" y="5826231"/>
                </a:lnTo>
                <a:cubicBezTo>
                  <a:pt x="4759329" y="5811241"/>
                  <a:pt x="4763672" y="5807923"/>
                  <a:pt x="4767931" y="5806085"/>
                </a:cubicBezTo>
                <a:lnTo>
                  <a:pt x="4768003" y="5806053"/>
                </a:lnTo>
                <a:lnTo>
                  <a:pt x="4788853" y="5775196"/>
                </a:lnTo>
                <a:lnTo>
                  <a:pt x="4792070" y="5772856"/>
                </a:lnTo>
                <a:lnTo>
                  <a:pt x="4793063" y="5765638"/>
                </a:lnTo>
                <a:cubicBezTo>
                  <a:pt x="4793133" y="5759110"/>
                  <a:pt x="4792249" y="5753715"/>
                  <a:pt x="4796398" y="5743259"/>
                </a:cubicBezTo>
                <a:cubicBezTo>
                  <a:pt x="4824170" y="5713949"/>
                  <a:pt x="4835236" y="5686068"/>
                  <a:pt x="4843536" y="5665159"/>
                </a:cubicBezTo>
                <a:cubicBezTo>
                  <a:pt x="4851836" y="5644248"/>
                  <a:pt x="4858035" y="5618468"/>
                  <a:pt x="4878837" y="5586387"/>
                </a:cubicBezTo>
                <a:cubicBezTo>
                  <a:pt x="4888572" y="5582186"/>
                  <a:pt x="4896207" y="5573116"/>
                  <a:pt x="4895541" y="5584956"/>
                </a:cubicBezTo>
                <a:cubicBezTo>
                  <a:pt x="4940577" y="5501985"/>
                  <a:pt x="4953640" y="5438585"/>
                  <a:pt x="4981973" y="5357045"/>
                </a:cubicBezTo>
                <a:cubicBezTo>
                  <a:pt x="4977105" y="5359145"/>
                  <a:pt x="4966704" y="5375186"/>
                  <a:pt x="4962502" y="5365447"/>
                </a:cubicBezTo>
                <a:cubicBezTo>
                  <a:pt x="4978331" y="5295077"/>
                  <a:pt x="5011740" y="5292214"/>
                  <a:pt x="5038742" y="5234354"/>
                </a:cubicBezTo>
                <a:cubicBezTo>
                  <a:pt x="5047812" y="5241993"/>
                  <a:pt x="5029775" y="5267103"/>
                  <a:pt x="5031211" y="5283813"/>
                </a:cubicBezTo>
                <a:cubicBezTo>
                  <a:pt x="5029110" y="5278944"/>
                  <a:pt x="5029110" y="5278944"/>
                  <a:pt x="5033979" y="5276843"/>
                </a:cubicBezTo>
                <a:cubicBezTo>
                  <a:pt x="5036744" y="5269873"/>
                  <a:pt x="5041612" y="5267773"/>
                  <a:pt x="5038846" y="5274743"/>
                </a:cubicBezTo>
                <a:cubicBezTo>
                  <a:pt x="5038846" y="5274743"/>
                  <a:pt x="5038180" y="5286582"/>
                  <a:pt x="5033312" y="5288683"/>
                </a:cubicBezTo>
                <a:cubicBezTo>
                  <a:pt x="5033312" y="5288683"/>
                  <a:pt x="5035413" y="5293552"/>
                  <a:pt x="5035413" y="5293552"/>
                </a:cubicBezTo>
                <a:cubicBezTo>
                  <a:pt x="5035413" y="5293552"/>
                  <a:pt x="5035413" y="5293552"/>
                  <a:pt x="5030545" y="5295653"/>
                </a:cubicBezTo>
                <a:cubicBezTo>
                  <a:pt x="5020249" y="5352082"/>
                  <a:pt x="5002985" y="5405743"/>
                  <a:pt x="4972446" y="5442024"/>
                </a:cubicBezTo>
                <a:cubicBezTo>
                  <a:pt x="4977419" y="5480313"/>
                  <a:pt x="4933047" y="5551444"/>
                  <a:pt x="4918549" y="5598134"/>
                </a:cubicBezTo>
                <a:cubicBezTo>
                  <a:pt x="4908148" y="5614175"/>
                  <a:pt x="4906047" y="5609305"/>
                  <a:pt x="4906713" y="5597465"/>
                </a:cubicBezTo>
                <a:cubicBezTo>
                  <a:pt x="4900514" y="5623245"/>
                  <a:pt x="4882478" y="5648356"/>
                  <a:pt x="4886681" y="5658095"/>
                </a:cubicBezTo>
                <a:cubicBezTo>
                  <a:pt x="4867979" y="5695045"/>
                  <a:pt x="4854812" y="5718056"/>
                  <a:pt x="4846511" y="5738966"/>
                </a:cubicBezTo>
                <a:cubicBezTo>
                  <a:pt x="4833344" y="5761976"/>
                  <a:pt x="4822943" y="5778017"/>
                  <a:pt x="4800039" y="5805228"/>
                </a:cubicBezTo>
                <a:cubicBezTo>
                  <a:pt x="4796555" y="5803844"/>
                  <a:pt x="4796721" y="5800883"/>
                  <a:pt x="4796888" y="5797923"/>
                </a:cubicBezTo>
                <a:lnTo>
                  <a:pt x="4793961" y="5791139"/>
                </a:lnTo>
                <a:lnTo>
                  <a:pt x="4788854" y="5800502"/>
                </a:lnTo>
                <a:lnTo>
                  <a:pt x="4788524" y="5800530"/>
                </a:lnTo>
                <a:lnTo>
                  <a:pt x="4772434" y="5831127"/>
                </a:lnTo>
                <a:lnTo>
                  <a:pt x="4771983" y="5834245"/>
                </a:lnTo>
                <a:lnTo>
                  <a:pt x="4770615" y="5834587"/>
                </a:lnTo>
                <a:lnTo>
                  <a:pt x="4763546" y="5848027"/>
                </a:lnTo>
                <a:lnTo>
                  <a:pt x="4763547" y="5851116"/>
                </a:lnTo>
                <a:cubicBezTo>
                  <a:pt x="4755109" y="5876421"/>
                  <a:pt x="4721369" y="5935473"/>
                  <a:pt x="4729804" y="5927037"/>
                </a:cubicBezTo>
                <a:cubicBezTo>
                  <a:pt x="4729804" y="5918602"/>
                  <a:pt x="4738242" y="5918602"/>
                  <a:pt x="4738240" y="5910164"/>
                </a:cubicBezTo>
                <a:cubicBezTo>
                  <a:pt x="4738242" y="5918602"/>
                  <a:pt x="4738240" y="5927039"/>
                  <a:pt x="4738240" y="5927039"/>
                </a:cubicBezTo>
                <a:cubicBezTo>
                  <a:pt x="4738240" y="5927039"/>
                  <a:pt x="4746676" y="5927038"/>
                  <a:pt x="4755110" y="5918603"/>
                </a:cubicBezTo>
                <a:cubicBezTo>
                  <a:pt x="4755110" y="5921414"/>
                  <a:pt x="4755110" y="5924227"/>
                  <a:pt x="4755112" y="5927039"/>
                </a:cubicBezTo>
                <a:cubicBezTo>
                  <a:pt x="4755112" y="5927039"/>
                  <a:pt x="4746676" y="5927038"/>
                  <a:pt x="4746676" y="5935473"/>
                </a:cubicBezTo>
                <a:cubicBezTo>
                  <a:pt x="4746676" y="5938284"/>
                  <a:pt x="4746677" y="5941096"/>
                  <a:pt x="4746678" y="5943907"/>
                </a:cubicBezTo>
                <a:cubicBezTo>
                  <a:pt x="4729804" y="5969216"/>
                  <a:pt x="4721369" y="5986087"/>
                  <a:pt x="4721368" y="5994521"/>
                </a:cubicBezTo>
                <a:lnTo>
                  <a:pt x="4721369" y="6002959"/>
                </a:lnTo>
                <a:lnTo>
                  <a:pt x="4729804" y="5994523"/>
                </a:lnTo>
                <a:cubicBezTo>
                  <a:pt x="4721369" y="6002959"/>
                  <a:pt x="4729804" y="6002959"/>
                  <a:pt x="4738240" y="5994523"/>
                </a:cubicBezTo>
                <a:cubicBezTo>
                  <a:pt x="4696060" y="6053573"/>
                  <a:pt x="4679190" y="6095752"/>
                  <a:pt x="4653883" y="6146366"/>
                </a:cubicBezTo>
                <a:cubicBezTo>
                  <a:pt x="4628575" y="6188543"/>
                  <a:pt x="4603266" y="6230723"/>
                  <a:pt x="4561090" y="6289771"/>
                </a:cubicBezTo>
                <a:cubicBezTo>
                  <a:pt x="4569526" y="6281334"/>
                  <a:pt x="4569526" y="6289770"/>
                  <a:pt x="4561089" y="6298205"/>
                </a:cubicBezTo>
                <a:lnTo>
                  <a:pt x="4552654" y="6298207"/>
                </a:lnTo>
                <a:lnTo>
                  <a:pt x="4552653" y="6306643"/>
                </a:lnTo>
                <a:lnTo>
                  <a:pt x="4544217" y="6315080"/>
                </a:lnTo>
                <a:lnTo>
                  <a:pt x="4527347" y="6340384"/>
                </a:lnTo>
                <a:cubicBezTo>
                  <a:pt x="4535782" y="6340386"/>
                  <a:pt x="4527347" y="6348821"/>
                  <a:pt x="4527349" y="6357257"/>
                </a:cubicBezTo>
                <a:cubicBezTo>
                  <a:pt x="4544217" y="6340387"/>
                  <a:pt x="4535782" y="6340386"/>
                  <a:pt x="4544216" y="6323514"/>
                </a:cubicBezTo>
                <a:lnTo>
                  <a:pt x="4552655" y="6323514"/>
                </a:lnTo>
                <a:cubicBezTo>
                  <a:pt x="4552655" y="6326326"/>
                  <a:pt x="4552654" y="6329138"/>
                  <a:pt x="4552653" y="6331950"/>
                </a:cubicBezTo>
                <a:cubicBezTo>
                  <a:pt x="4561090" y="6331950"/>
                  <a:pt x="4561089" y="6323512"/>
                  <a:pt x="4561089" y="6323512"/>
                </a:cubicBezTo>
                <a:lnTo>
                  <a:pt x="4561090" y="6315079"/>
                </a:lnTo>
                <a:lnTo>
                  <a:pt x="4569526" y="6306641"/>
                </a:lnTo>
                <a:cubicBezTo>
                  <a:pt x="4577961" y="6298207"/>
                  <a:pt x="4577961" y="6272900"/>
                  <a:pt x="4586397" y="6281336"/>
                </a:cubicBezTo>
                <a:cubicBezTo>
                  <a:pt x="4603267" y="6272900"/>
                  <a:pt x="4577961" y="6272900"/>
                  <a:pt x="4586397" y="6264464"/>
                </a:cubicBezTo>
                <a:cubicBezTo>
                  <a:pt x="4594833" y="6256029"/>
                  <a:pt x="4594833" y="6264464"/>
                  <a:pt x="4603267" y="6264464"/>
                </a:cubicBezTo>
                <a:cubicBezTo>
                  <a:pt x="4611704" y="6247593"/>
                  <a:pt x="4628576" y="6205416"/>
                  <a:pt x="4628576" y="6205416"/>
                </a:cubicBezTo>
                <a:cubicBezTo>
                  <a:pt x="4645449" y="6171671"/>
                  <a:pt x="4687626" y="6121059"/>
                  <a:pt x="4696061" y="6104186"/>
                </a:cubicBezTo>
                <a:cubicBezTo>
                  <a:pt x="4704497" y="6095752"/>
                  <a:pt x="4696061" y="6104186"/>
                  <a:pt x="4687626" y="6104185"/>
                </a:cubicBezTo>
                <a:cubicBezTo>
                  <a:pt x="4696061" y="6104186"/>
                  <a:pt x="4704496" y="6087316"/>
                  <a:pt x="4704496" y="6087316"/>
                </a:cubicBezTo>
                <a:lnTo>
                  <a:pt x="4704497" y="6070444"/>
                </a:lnTo>
                <a:cubicBezTo>
                  <a:pt x="4712933" y="6062009"/>
                  <a:pt x="4712935" y="6078880"/>
                  <a:pt x="4712933" y="6070444"/>
                </a:cubicBezTo>
                <a:cubicBezTo>
                  <a:pt x="4729803" y="6062009"/>
                  <a:pt x="4712933" y="6045137"/>
                  <a:pt x="4729804" y="6053573"/>
                </a:cubicBezTo>
                <a:cubicBezTo>
                  <a:pt x="4736130" y="6028266"/>
                  <a:pt x="4751949" y="5983979"/>
                  <a:pt x="4770138" y="5956299"/>
                </a:cubicBezTo>
                <a:lnTo>
                  <a:pt x="4783304" y="5941648"/>
                </a:lnTo>
                <a:lnTo>
                  <a:pt x="4783581" y="5941799"/>
                </a:lnTo>
                <a:cubicBezTo>
                  <a:pt x="4786745" y="5941800"/>
                  <a:pt x="4788854" y="5939691"/>
                  <a:pt x="4788853" y="5935473"/>
                </a:cubicBezTo>
                <a:lnTo>
                  <a:pt x="4783304" y="5941648"/>
                </a:lnTo>
                <a:lnTo>
                  <a:pt x="4771983" y="5935471"/>
                </a:lnTo>
                <a:cubicBezTo>
                  <a:pt x="4814160" y="5876423"/>
                  <a:pt x="4864778" y="5783632"/>
                  <a:pt x="4873212" y="5749889"/>
                </a:cubicBezTo>
                <a:cubicBezTo>
                  <a:pt x="4881647" y="5733018"/>
                  <a:pt x="4949133" y="5640225"/>
                  <a:pt x="4949133" y="5598046"/>
                </a:cubicBezTo>
                <a:cubicBezTo>
                  <a:pt x="4957569" y="5581173"/>
                  <a:pt x="4949133" y="5598046"/>
                  <a:pt x="4957571" y="5598047"/>
                </a:cubicBezTo>
                <a:cubicBezTo>
                  <a:pt x="4957571" y="5572739"/>
                  <a:pt x="4991311" y="5522125"/>
                  <a:pt x="5008183" y="5496818"/>
                </a:cubicBezTo>
                <a:cubicBezTo>
                  <a:pt x="5008183" y="5496818"/>
                  <a:pt x="4999747" y="5513691"/>
                  <a:pt x="5008182" y="5522123"/>
                </a:cubicBezTo>
                <a:cubicBezTo>
                  <a:pt x="5025054" y="5463075"/>
                  <a:pt x="5016619" y="5479947"/>
                  <a:pt x="4999747" y="5488384"/>
                </a:cubicBezTo>
                <a:cubicBezTo>
                  <a:pt x="5033490" y="5420898"/>
                  <a:pt x="5033490" y="5412461"/>
                  <a:pt x="5067232" y="5378718"/>
                </a:cubicBezTo>
                <a:lnTo>
                  <a:pt x="5075669" y="5370283"/>
                </a:lnTo>
                <a:lnTo>
                  <a:pt x="5075669" y="5361848"/>
                </a:lnTo>
                <a:lnTo>
                  <a:pt x="5067234" y="5361848"/>
                </a:lnTo>
                <a:cubicBezTo>
                  <a:pt x="5067234" y="5361848"/>
                  <a:pt x="5067233" y="5353409"/>
                  <a:pt x="5075669" y="5344976"/>
                </a:cubicBezTo>
                <a:cubicBezTo>
                  <a:pt x="5075670" y="5347788"/>
                  <a:pt x="5075670" y="5350600"/>
                  <a:pt x="5075671" y="5353411"/>
                </a:cubicBezTo>
                <a:lnTo>
                  <a:pt x="5084105" y="5353411"/>
                </a:lnTo>
                <a:lnTo>
                  <a:pt x="5084105" y="5336541"/>
                </a:lnTo>
                <a:lnTo>
                  <a:pt x="5092541" y="5328103"/>
                </a:lnTo>
                <a:cubicBezTo>
                  <a:pt x="5100976" y="5319670"/>
                  <a:pt x="5117848" y="5277491"/>
                  <a:pt x="5092541" y="5302798"/>
                </a:cubicBezTo>
                <a:cubicBezTo>
                  <a:pt x="5100976" y="5294363"/>
                  <a:pt x="5100976" y="5294363"/>
                  <a:pt x="5100978" y="5285927"/>
                </a:cubicBezTo>
                <a:cubicBezTo>
                  <a:pt x="5100978" y="5285927"/>
                  <a:pt x="5092539" y="5285927"/>
                  <a:pt x="5092541" y="5294363"/>
                </a:cubicBezTo>
                <a:cubicBezTo>
                  <a:pt x="5092541" y="5294363"/>
                  <a:pt x="5084105" y="5294363"/>
                  <a:pt x="5084105" y="5302796"/>
                </a:cubicBezTo>
                <a:lnTo>
                  <a:pt x="5084105" y="5285927"/>
                </a:lnTo>
                <a:cubicBezTo>
                  <a:pt x="5092540" y="5277491"/>
                  <a:pt x="5100976" y="5260620"/>
                  <a:pt x="5109412" y="5235313"/>
                </a:cubicBezTo>
                <a:cubicBezTo>
                  <a:pt x="5126283" y="5201570"/>
                  <a:pt x="5143156" y="5167827"/>
                  <a:pt x="5151589" y="5142520"/>
                </a:cubicBezTo>
                <a:lnTo>
                  <a:pt x="5160025" y="5134084"/>
                </a:lnTo>
                <a:lnTo>
                  <a:pt x="5160025" y="5125649"/>
                </a:lnTo>
                <a:cubicBezTo>
                  <a:pt x="5160025" y="5108777"/>
                  <a:pt x="5168461" y="5091906"/>
                  <a:pt x="5176898" y="5083470"/>
                </a:cubicBezTo>
                <a:cubicBezTo>
                  <a:pt x="5176897" y="5075036"/>
                  <a:pt x="5185332" y="5058163"/>
                  <a:pt x="5185333" y="5049729"/>
                </a:cubicBezTo>
                <a:cubicBezTo>
                  <a:pt x="5193769" y="5032856"/>
                  <a:pt x="5210641" y="5007550"/>
                  <a:pt x="5219076" y="4990679"/>
                </a:cubicBezTo>
                <a:lnTo>
                  <a:pt x="5227514" y="4990679"/>
                </a:lnTo>
                <a:cubicBezTo>
                  <a:pt x="5227512" y="4982241"/>
                  <a:pt x="5227512" y="4982241"/>
                  <a:pt x="5227511" y="4973806"/>
                </a:cubicBezTo>
                <a:lnTo>
                  <a:pt x="5227512" y="4965372"/>
                </a:lnTo>
                <a:lnTo>
                  <a:pt x="5219077" y="4973806"/>
                </a:lnTo>
                <a:cubicBezTo>
                  <a:pt x="5227512" y="4956934"/>
                  <a:pt x="5252821" y="4931627"/>
                  <a:pt x="5244383" y="4914756"/>
                </a:cubicBezTo>
                <a:cubicBezTo>
                  <a:pt x="5252819" y="4914756"/>
                  <a:pt x="5252819" y="4914756"/>
                  <a:pt x="5252819" y="4906320"/>
                </a:cubicBezTo>
                <a:cubicBezTo>
                  <a:pt x="5261255" y="4897886"/>
                  <a:pt x="5252821" y="4897886"/>
                  <a:pt x="5252821" y="4897886"/>
                </a:cubicBezTo>
                <a:cubicBezTo>
                  <a:pt x="5269693" y="4872579"/>
                  <a:pt x="5252819" y="4847272"/>
                  <a:pt x="5269691" y="4838836"/>
                </a:cubicBezTo>
                <a:lnTo>
                  <a:pt x="5269691" y="4847272"/>
                </a:lnTo>
                <a:cubicBezTo>
                  <a:pt x="5261255" y="4864143"/>
                  <a:pt x="5261255" y="4872579"/>
                  <a:pt x="5269693" y="4872579"/>
                </a:cubicBezTo>
                <a:cubicBezTo>
                  <a:pt x="5269693" y="4872579"/>
                  <a:pt x="5278127" y="4864143"/>
                  <a:pt x="5278126" y="4855707"/>
                </a:cubicBezTo>
                <a:lnTo>
                  <a:pt x="5286562" y="4847272"/>
                </a:lnTo>
                <a:cubicBezTo>
                  <a:pt x="5303433" y="4847270"/>
                  <a:pt x="5294998" y="4872579"/>
                  <a:pt x="5278125" y="4881015"/>
                </a:cubicBezTo>
                <a:cubicBezTo>
                  <a:pt x="5294998" y="4872579"/>
                  <a:pt x="5286561" y="4914756"/>
                  <a:pt x="5294998" y="4889450"/>
                </a:cubicBezTo>
                <a:cubicBezTo>
                  <a:pt x="5278126" y="4872579"/>
                  <a:pt x="5328740" y="4864144"/>
                  <a:pt x="5320304" y="4830400"/>
                </a:cubicBezTo>
                <a:lnTo>
                  <a:pt x="5328741" y="4821963"/>
                </a:lnTo>
                <a:lnTo>
                  <a:pt x="5328741" y="4813530"/>
                </a:lnTo>
                <a:lnTo>
                  <a:pt x="5328741" y="4805093"/>
                </a:lnTo>
                <a:lnTo>
                  <a:pt x="5320305" y="4813527"/>
                </a:lnTo>
                <a:cubicBezTo>
                  <a:pt x="5320304" y="4805093"/>
                  <a:pt x="5328740" y="4788222"/>
                  <a:pt x="5320305" y="4788222"/>
                </a:cubicBezTo>
                <a:lnTo>
                  <a:pt x="5311868" y="4779784"/>
                </a:lnTo>
                <a:cubicBezTo>
                  <a:pt x="5303434" y="4796658"/>
                  <a:pt x="5303433" y="4805093"/>
                  <a:pt x="5294998" y="4821963"/>
                </a:cubicBezTo>
                <a:lnTo>
                  <a:pt x="5294998" y="4813529"/>
                </a:lnTo>
                <a:cubicBezTo>
                  <a:pt x="5294997" y="4805093"/>
                  <a:pt x="5294998" y="4796657"/>
                  <a:pt x="5286562" y="4796658"/>
                </a:cubicBezTo>
                <a:lnTo>
                  <a:pt x="5279291" y="4811201"/>
                </a:lnTo>
                <a:lnTo>
                  <a:pt x="5280235" y="4795603"/>
                </a:lnTo>
                <a:cubicBezTo>
                  <a:pt x="5284454" y="4784004"/>
                  <a:pt x="5290780" y="4771350"/>
                  <a:pt x="5294997" y="4754479"/>
                </a:cubicBezTo>
                <a:cubicBezTo>
                  <a:pt x="5261254" y="4805093"/>
                  <a:pt x="5286562" y="4746045"/>
                  <a:pt x="5269690" y="4729170"/>
                </a:cubicBezTo>
                <a:lnTo>
                  <a:pt x="5278128" y="4737607"/>
                </a:lnTo>
                <a:lnTo>
                  <a:pt x="5286561" y="4737608"/>
                </a:lnTo>
                <a:cubicBezTo>
                  <a:pt x="5286562" y="4746045"/>
                  <a:pt x="5286562" y="4746045"/>
                  <a:pt x="5294998" y="4737608"/>
                </a:cubicBezTo>
                <a:cubicBezTo>
                  <a:pt x="5294998" y="4737608"/>
                  <a:pt x="5294997" y="4729170"/>
                  <a:pt x="5294999" y="4720736"/>
                </a:cubicBezTo>
                <a:lnTo>
                  <a:pt x="5295000" y="4712301"/>
                </a:lnTo>
                <a:cubicBezTo>
                  <a:pt x="5303434" y="4703863"/>
                  <a:pt x="5311869" y="4712299"/>
                  <a:pt x="5311869" y="4695429"/>
                </a:cubicBezTo>
                <a:lnTo>
                  <a:pt x="5311869" y="4712299"/>
                </a:lnTo>
                <a:cubicBezTo>
                  <a:pt x="5311869" y="4720736"/>
                  <a:pt x="5320306" y="4720735"/>
                  <a:pt x="5320307" y="4712301"/>
                </a:cubicBezTo>
                <a:cubicBezTo>
                  <a:pt x="5328740" y="4712301"/>
                  <a:pt x="5328743" y="4703863"/>
                  <a:pt x="5328740" y="4695429"/>
                </a:cubicBezTo>
                <a:lnTo>
                  <a:pt x="5328740" y="4678557"/>
                </a:lnTo>
                <a:cubicBezTo>
                  <a:pt x="5328741" y="4661688"/>
                  <a:pt x="5320305" y="4644813"/>
                  <a:pt x="5311871" y="4661688"/>
                </a:cubicBezTo>
                <a:cubicBezTo>
                  <a:pt x="5311869" y="4653253"/>
                  <a:pt x="5311869" y="4653253"/>
                  <a:pt x="5303433" y="4653252"/>
                </a:cubicBezTo>
                <a:lnTo>
                  <a:pt x="5294998" y="4661688"/>
                </a:lnTo>
                <a:cubicBezTo>
                  <a:pt x="5294999" y="4653250"/>
                  <a:pt x="5303434" y="4636379"/>
                  <a:pt x="5303432" y="4619508"/>
                </a:cubicBezTo>
                <a:cubicBezTo>
                  <a:pt x="5303434" y="4636379"/>
                  <a:pt x="5294999" y="4653250"/>
                  <a:pt x="5303432" y="4644816"/>
                </a:cubicBezTo>
                <a:cubicBezTo>
                  <a:pt x="5320304" y="4636382"/>
                  <a:pt x="5303432" y="4619508"/>
                  <a:pt x="5320305" y="4611072"/>
                </a:cubicBezTo>
                <a:lnTo>
                  <a:pt x="5328743" y="4611070"/>
                </a:lnTo>
                <a:cubicBezTo>
                  <a:pt x="5328741" y="4608259"/>
                  <a:pt x="5328742" y="4605448"/>
                  <a:pt x="5328741" y="4602637"/>
                </a:cubicBezTo>
                <a:lnTo>
                  <a:pt x="5328741" y="4594202"/>
                </a:lnTo>
                <a:lnTo>
                  <a:pt x="5320304" y="4594202"/>
                </a:lnTo>
                <a:lnTo>
                  <a:pt x="5337175" y="4577331"/>
                </a:lnTo>
                <a:cubicBezTo>
                  <a:pt x="5328740" y="4560457"/>
                  <a:pt x="5337176" y="4543586"/>
                  <a:pt x="5337175" y="4526717"/>
                </a:cubicBezTo>
                <a:cubicBezTo>
                  <a:pt x="5337178" y="4535152"/>
                  <a:pt x="5337176" y="4543586"/>
                  <a:pt x="5337176" y="4543586"/>
                </a:cubicBezTo>
                <a:cubicBezTo>
                  <a:pt x="5345612" y="4509845"/>
                  <a:pt x="5337176" y="4518279"/>
                  <a:pt x="5354048" y="4492974"/>
                </a:cubicBezTo>
                <a:lnTo>
                  <a:pt x="5362484" y="4501408"/>
                </a:lnTo>
                <a:lnTo>
                  <a:pt x="5362484" y="4492972"/>
                </a:lnTo>
                <a:lnTo>
                  <a:pt x="5370918" y="4492974"/>
                </a:lnTo>
                <a:cubicBezTo>
                  <a:pt x="5354048" y="4543588"/>
                  <a:pt x="5370919" y="4501408"/>
                  <a:pt x="5379355" y="4501407"/>
                </a:cubicBezTo>
                <a:cubicBezTo>
                  <a:pt x="5370919" y="4526717"/>
                  <a:pt x="5362484" y="4552024"/>
                  <a:pt x="5362484" y="4577331"/>
                </a:cubicBezTo>
                <a:lnTo>
                  <a:pt x="5354048" y="4577331"/>
                </a:lnTo>
                <a:cubicBezTo>
                  <a:pt x="5345611" y="4594200"/>
                  <a:pt x="5345612" y="4602638"/>
                  <a:pt x="5345612" y="4611072"/>
                </a:cubicBezTo>
                <a:cubicBezTo>
                  <a:pt x="5354048" y="4594202"/>
                  <a:pt x="5354048" y="4585765"/>
                  <a:pt x="5362483" y="4585763"/>
                </a:cubicBezTo>
                <a:cubicBezTo>
                  <a:pt x="5354048" y="4611072"/>
                  <a:pt x="5362483" y="4611070"/>
                  <a:pt x="5354047" y="4627944"/>
                </a:cubicBezTo>
                <a:lnTo>
                  <a:pt x="5345611" y="4636382"/>
                </a:lnTo>
                <a:lnTo>
                  <a:pt x="5345612" y="4644813"/>
                </a:lnTo>
                <a:lnTo>
                  <a:pt x="5354047" y="4653250"/>
                </a:lnTo>
                <a:lnTo>
                  <a:pt x="5362483" y="4644815"/>
                </a:lnTo>
                <a:cubicBezTo>
                  <a:pt x="5370917" y="4644815"/>
                  <a:pt x="5370918" y="4636379"/>
                  <a:pt x="5370919" y="4627945"/>
                </a:cubicBezTo>
                <a:lnTo>
                  <a:pt x="5370919" y="4619508"/>
                </a:lnTo>
                <a:lnTo>
                  <a:pt x="5362483" y="4619508"/>
                </a:lnTo>
                <a:cubicBezTo>
                  <a:pt x="5362484" y="4594202"/>
                  <a:pt x="5387791" y="4535150"/>
                  <a:pt x="5387791" y="4501408"/>
                </a:cubicBezTo>
                <a:lnTo>
                  <a:pt x="5396225" y="4492972"/>
                </a:lnTo>
                <a:cubicBezTo>
                  <a:pt x="5396224" y="4490161"/>
                  <a:pt x="5396224" y="4487349"/>
                  <a:pt x="5396224" y="4484538"/>
                </a:cubicBezTo>
                <a:cubicBezTo>
                  <a:pt x="5396224" y="4481726"/>
                  <a:pt x="5396224" y="4478914"/>
                  <a:pt x="5396225" y="4476102"/>
                </a:cubicBezTo>
                <a:cubicBezTo>
                  <a:pt x="5396226" y="4459231"/>
                  <a:pt x="5404662" y="4433924"/>
                  <a:pt x="5413098" y="4425488"/>
                </a:cubicBezTo>
                <a:lnTo>
                  <a:pt x="5404662" y="4425486"/>
                </a:lnTo>
                <a:lnTo>
                  <a:pt x="5413098" y="4417053"/>
                </a:lnTo>
                <a:cubicBezTo>
                  <a:pt x="5413098" y="4417053"/>
                  <a:pt x="5421534" y="4408617"/>
                  <a:pt x="5421533" y="4400179"/>
                </a:cubicBezTo>
                <a:lnTo>
                  <a:pt x="5413097" y="4391743"/>
                </a:lnTo>
                <a:cubicBezTo>
                  <a:pt x="5415207" y="4370655"/>
                  <a:pt x="5418370" y="4352203"/>
                  <a:pt x="5421797" y="4335463"/>
                </a:cubicBezTo>
                <a:lnTo>
                  <a:pt x="5430069" y="4298454"/>
                </a:lnTo>
                <a:lnTo>
                  <a:pt x="5422231" y="4304885"/>
                </a:lnTo>
                <a:cubicBezTo>
                  <a:pt x="5417998" y="4308077"/>
                  <a:pt x="5416957" y="4315503"/>
                  <a:pt x="5412724" y="4318695"/>
                </a:cubicBezTo>
                <a:cubicBezTo>
                  <a:pt x="5412724" y="4318695"/>
                  <a:pt x="5409531" y="4314460"/>
                  <a:pt x="5410571" y="4307033"/>
                </a:cubicBezTo>
                <a:cubicBezTo>
                  <a:pt x="5410571" y="4307033"/>
                  <a:pt x="5410571" y="4307033"/>
                  <a:pt x="5411613" y="4299607"/>
                </a:cubicBezTo>
                <a:cubicBezTo>
                  <a:pt x="5409531" y="4314460"/>
                  <a:pt x="5399952" y="4301755"/>
                  <a:pt x="5410500" y="4280519"/>
                </a:cubicBezTo>
                <a:cubicBezTo>
                  <a:pt x="5410500" y="4280519"/>
                  <a:pt x="5410500" y="4280519"/>
                  <a:pt x="5417926" y="4281562"/>
                </a:cubicBezTo>
                <a:cubicBezTo>
                  <a:pt x="5422159" y="4278371"/>
                  <a:pt x="5423199" y="4270944"/>
                  <a:pt x="5423199" y="4270944"/>
                </a:cubicBezTo>
                <a:cubicBezTo>
                  <a:pt x="5430626" y="4271987"/>
                  <a:pt x="5426393" y="4275179"/>
                  <a:pt x="5425352" y="4282606"/>
                </a:cubicBezTo>
                <a:cubicBezTo>
                  <a:pt x="5425352" y="4282606"/>
                  <a:pt x="5425352" y="4282606"/>
                  <a:pt x="5424312" y="4290032"/>
                </a:cubicBezTo>
                <a:cubicBezTo>
                  <a:pt x="5428006" y="4283925"/>
                  <a:pt x="5431697" y="4276161"/>
                  <a:pt x="5435055" y="4267818"/>
                </a:cubicBezTo>
                <a:lnTo>
                  <a:pt x="5436591" y="4263308"/>
                </a:lnTo>
                <a:lnTo>
                  <a:pt x="5439195" y="4248207"/>
                </a:lnTo>
                <a:cubicBezTo>
                  <a:pt x="5440513" y="4234630"/>
                  <a:pt x="5440514" y="4220923"/>
                  <a:pt x="5438405" y="4206160"/>
                </a:cubicBezTo>
                <a:cubicBezTo>
                  <a:pt x="5446840" y="4206161"/>
                  <a:pt x="5446841" y="4197726"/>
                  <a:pt x="5446841" y="4189290"/>
                </a:cubicBezTo>
                <a:lnTo>
                  <a:pt x="5446841" y="4180852"/>
                </a:lnTo>
                <a:lnTo>
                  <a:pt x="5438404" y="4180854"/>
                </a:lnTo>
                <a:cubicBezTo>
                  <a:pt x="5455276" y="4172417"/>
                  <a:pt x="5455276" y="4147110"/>
                  <a:pt x="5455276" y="4130240"/>
                </a:cubicBezTo>
                <a:lnTo>
                  <a:pt x="5455276" y="4121804"/>
                </a:lnTo>
                <a:lnTo>
                  <a:pt x="5455276" y="4104933"/>
                </a:lnTo>
                <a:lnTo>
                  <a:pt x="5455276" y="4096497"/>
                </a:lnTo>
                <a:cubicBezTo>
                  <a:pt x="5455276" y="4096497"/>
                  <a:pt x="5463712" y="4096495"/>
                  <a:pt x="5463712" y="4088062"/>
                </a:cubicBezTo>
                <a:cubicBezTo>
                  <a:pt x="5463710" y="4085250"/>
                  <a:pt x="5463710" y="4082438"/>
                  <a:pt x="5463710" y="4079626"/>
                </a:cubicBezTo>
                <a:cubicBezTo>
                  <a:pt x="5455276" y="4062752"/>
                  <a:pt x="5480584" y="4029012"/>
                  <a:pt x="5463711" y="4029012"/>
                </a:cubicBezTo>
                <a:lnTo>
                  <a:pt x="5463712" y="4020574"/>
                </a:lnTo>
                <a:lnTo>
                  <a:pt x="5463712" y="4003705"/>
                </a:lnTo>
                <a:lnTo>
                  <a:pt x="5463712" y="3995269"/>
                </a:lnTo>
                <a:cubicBezTo>
                  <a:pt x="5480584" y="3986830"/>
                  <a:pt x="5463712" y="3953088"/>
                  <a:pt x="5463711" y="3936219"/>
                </a:cubicBezTo>
                <a:cubicBezTo>
                  <a:pt x="5463711" y="3910912"/>
                  <a:pt x="5480584" y="3927783"/>
                  <a:pt x="5480582" y="3902476"/>
                </a:cubicBezTo>
                <a:cubicBezTo>
                  <a:pt x="5480582" y="3902476"/>
                  <a:pt x="5480584" y="3894040"/>
                  <a:pt x="5489019" y="3894042"/>
                </a:cubicBezTo>
                <a:lnTo>
                  <a:pt x="5489019" y="3885606"/>
                </a:lnTo>
                <a:cubicBezTo>
                  <a:pt x="5489019" y="3877167"/>
                  <a:pt x="5489019" y="3877167"/>
                  <a:pt x="5480583" y="3885606"/>
                </a:cubicBezTo>
                <a:lnTo>
                  <a:pt x="5480584" y="3894040"/>
                </a:lnTo>
                <a:cubicBezTo>
                  <a:pt x="5472148" y="3877169"/>
                  <a:pt x="5480583" y="3860299"/>
                  <a:pt x="5472148" y="3860298"/>
                </a:cubicBezTo>
                <a:cubicBezTo>
                  <a:pt x="5480582" y="3834992"/>
                  <a:pt x="5480583" y="3860299"/>
                  <a:pt x="5489019" y="3860299"/>
                </a:cubicBezTo>
                <a:lnTo>
                  <a:pt x="5496941" y="3868220"/>
                </a:lnTo>
                <a:lnTo>
                  <a:pt x="5493896" y="3915262"/>
                </a:lnTo>
                <a:cubicBezTo>
                  <a:pt x="5492709" y="3963109"/>
                  <a:pt x="5497455" y="3993159"/>
                  <a:pt x="5497452" y="4037447"/>
                </a:cubicBezTo>
                <a:cubicBezTo>
                  <a:pt x="5497452" y="4037447"/>
                  <a:pt x="5489019" y="4037445"/>
                  <a:pt x="5489016" y="4045883"/>
                </a:cubicBezTo>
                <a:cubicBezTo>
                  <a:pt x="5489018" y="4048695"/>
                  <a:pt x="5489018" y="4051507"/>
                  <a:pt x="5489019" y="4054319"/>
                </a:cubicBezTo>
                <a:lnTo>
                  <a:pt x="5489386" y="4063858"/>
                </a:lnTo>
                <a:lnTo>
                  <a:pt x="5490041" y="4061970"/>
                </a:lnTo>
                <a:cubicBezTo>
                  <a:pt x="5495580" y="4051566"/>
                  <a:pt x="5500564" y="4056526"/>
                  <a:pt x="5508475" y="4040599"/>
                </a:cubicBezTo>
                <a:cubicBezTo>
                  <a:pt x="5516870" y="4007701"/>
                  <a:pt x="5505210" y="4009850"/>
                  <a:pt x="5508331" y="3987570"/>
                </a:cubicBezTo>
                <a:cubicBezTo>
                  <a:pt x="5528386" y="3952524"/>
                  <a:pt x="5532548" y="3922818"/>
                  <a:pt x="5535669" y="3900538"/>
                </a:cubicBezTo>
                <a:cubicBezTo>
                  <a:pt x="5538790" y="3878259"/>
                  <a:pt x="5538719" y="3851745"/>
                  <a:pt x="5551347" y="3815654"/>
                </a:cubicBezTo>
                <a:cubicBezTo>
                  <a:pt x="5559813" y="3809271"/>
                  <a:pt x="5565086" y="3798653"/>
                  <a:pt x="5567239" y="3810315"/>
                </a:cubicBezTo>
                <a:cubicBezTo>
                  <a:pt x="5591384" y="3719048"/>
                  <a:pt x="5589087" y="3654357"/>
                  <a:pt x="5597339" y="3568431"/>
                </a:cubicBezTo>
                <a:cubicBezTo>
                  <a:pt x="5593106" y="3571622"/>
                  <a:pt x="5586792" y="3589667"/>
                  <a:pt x="5580406" y="3581198"/>
                </a:cubicBezTo>
                <a:cubicBezTo>
                  <a:pt x="5579150" y="3509080"/>
                  <a:pt x="5610936" y="3498401"/>
                  <a:pt x="5623492" y="3435797"/>
                </a:cubicBezTo>
                <a:cubicBezTo>
                  <a:pt x="5634111" y="3441075"/>
                  <a:pt x="5622523" y="3469738"/>
                  <a:pt x="5627870" y="3485634"/>
                </a:cubicBezTo>
                <a:cubicBezTo>
                  <a:pt x="5624676" y="3481400"/>
                  <a:pt x="5624676" y="3481400"/>
                  <a:pt x="5628909" y="3478208"/>
                </a:cubicBezTo>
                <a:cubicBezTo>
                  <a:pt x="5629950" y="3470782"/>
                  <a:pt x="5634183" y="3467589"/>
                  <a:pt x="5633142" y="3475016"/>
                </a:cubicBezTo>
                <a:cubicBezTo>
                  <a:pt x="5633142" y="3475016"/>
                  <a:pt x="5635295" y="3486677"/>
                  <a:pt x="5631062" y="3489870"/>
                </a:cubicBezTo>
                <a:cubicBezTo>
                  <a:pt x="5631062" y="3489870"/>
                  <a:pt x="5634255" y="3494104"/>
                  <a:pt x="5634255" y="3494104"/>
                </a:cubicBezTo>
                <a:cubicBezTo>
                  <a:pt x="5634255" y="3494104"/>
                  <a:pt x="5634255" y="3494104"/>
                  <a:pt x="5630021" y="3497296"/>
                </a:cubicBezTo>
                <a:cubicBezTo>
                  <a:pt x="5633357" y="3554560"/>
                  <a:pt x="5629268" y="3610781"/>
                  <a:pt x="5608173" y="3653253"/>
                </a:cubicBezTo>
                <a:cubicBezTo>
                  <a:pt x="5622056" y="3689281"/>
                  <a:pt x="5595760" y="3768886"/>
                  <a:pt x="5592710" y="3817680"/>
                </a:cubicBezTo>
                <a:cubicBezTo>
                  <a:pt x="5586396" y="3835725"/>
                  <a:pt x="5583204" y="3831490"/>
                  <a:pt x="5581051" y="3819828"/>
                </a:cubicBezTo>
                <a:cubicBezTo>
                  <a:pt x="5581123" y="3846343"/>
                  <a:pt x="5569535" y="3875005"/>
                  <a:pt x="5575920" y="3883475"/>
                </a:cubicBezTo>
                <a:cubicBezTo>
                  <a:pt x="5571203" y="3903637"/>
                  <a:pt x="5567006" y="3920086"/>
                  <a:pt x="5563598" y="3934280"/>
                </a:cubicBezTo>
                <a:lnTo>
                  <a:pt x="5562972" y="3937349"/>
                </a:lnTo>
                <a:lnTo>
                  <a:pt x="5571794" y="3923038"/>
                </a:lnTo>
                <a:cubicBezTo>
                  <a:pt x="5593939" y="3878751"/>
                  <a:pt x="5611337" y="3820229"/>
                  <a:pt x="5623989" y="3775941"/>
                </a:cubicBezTo>
                <a:lnTo>
                  <a:pt x="5632426" y="3767506"/>
                </a:lnTo>
                <a:cubicBezTo>
                  <a:pt x="5632426" y="3767506"/>
                  <a:pt x="5640861" y="3767506"/>
                  <a:pt x="5640861" y="3759071"/>
                </a:cubicBezTo>
                <a:lnTo>
                  <a:pt x="5649298" y="3767505"/>
                </a:lnTo>
                <a:lnTo>
                  <a:pt x="5649298" y="3742197"/>
                </a:lnTo>
                <a:cubicBezTo>
                  <a:pt x="5666171" y="3691585"/>
                  <a:pt x="5674605" y="3624099"/>
                  <a:pt x="5683041" y="3581921"/>
                </a:cubicBezTo>
                <a:cubicBezTo>
                  <a:pt x="5691475" y="3573485"/>
                  <a:pt x="5691476" y="3590358"/>
                  <a:pt x="5691475" y="3598792"/>
                </a:cubicBezTo>
                <a:cubicBezTo>
                  <a:pt x="5698857" y="3576649"/>
                  <a:pt x="5712697" y="3496378"/>
                  <a:pt x="5732996" y="3493610"/>
                </a:cubicBezTo>
                <a:lnTo>
                  <a:pt x="5733449" y="3493806"/>
                </a:lnTo>
                <a:lnTo>
                  <a:pt x="5734014" y="3473633"/>
                </a:lnTo>
                <a:cubicBezTo>
                  <a:pt x="5733582" y="3467260"/>
                  <a:pt x="5732457" y="3462613"/>
                  <a:pt x="5730509" y="3460815"/>
                </a:cubicBezTo>
                <a:cubicBezTo>
                  <a:pt x="5735891" y="3408066"/>
                  <a:pt x="5752664" y="3358615"/>
                  <a:pt x="5743964" y="3328941"/>
                </a:cubicBezTo>
                <a:cubicBezTo>
                  <a:pt x="5746354" y="3295074"/>
                  <a:pt x="5754450" y="3309761"/>
                  <a:pt x="5761038" y="3286983"/>
                </a:cubicBezTo>
                <a:cubicBezTo>
                  <a:pt x="5763428" y="3253117"/>
                  <a:pt x="5752340" y="3257310"/>
                  <a:pt x="5751435" y="3234831"/>
                </a:cubicBezTo>
                <a:cubicBezTo>
                  <a:pt x="5764914" y="3196770"/>
                  <a:pt x="5763707" y="3166797"/>
                  <a:pt x="5762802" y="3144319"/>
                </a:cubicBezTo>
                <a:cubicBezTo>
                  <a:pt x="5761898" y="3121840"/>
                  <a:pt x="5757096" y="3095764"/>
                  <a:pt x="5763082" y="3058000"/>
                </a:cubicBezTo>
                <a:cubicBezTo>
                  <a:pt x="5770274" y="3050209"/>
                  <a:pt x="5773568" y="3038820"/>
                  <a:pt x="5777766" y="3049910"/>
                </a:cubicBezTo>
                <a:cubicBezTo>
                  <a:pt x="5785236" y="2955800"/>
                  <a:pt x="5771435" y="2892557"/>
                  <a:pt x="5764220" y="2806537"/>
                </a:cubicBezTo>
                <a:lnTo>
                  <a:pt x="5759877" y="2815776"/>
                </a:lnTo>
                <a:lnTo>
                  <a:pt x="5758962" y="2839583"/>
                </a:lnTo>
                <a:cubicBezTo>
                  <a:pt x="5750526" y="2839583"/>
                  <a:pt x="5750526" y="2831148"/>
                  <a:pt x="5750526" y="2831148"/>
                </a:cubicBezTo>
                <a:lnTo>
                  <a:pt x="5750526" y="2822713"/>
                </a:lnTo>
                <a:lnTo>
                  <a:pt x="5750526" y="2822277"/>
                </a:lnTo>
                <a:lnTo>
                  <a:pt x="5749837" y="2822120"/>
                </a:lnTo>
                <a:lnTo>
                  <a:pt x="5747894" y="2797782"/>
                </a:lnTo>
                <a:lnTo>
                  <a:pt x="5743144" y="2798460"/>
                </a:lnTo>
                <a:cubicBezTo>
                  <a:pt x="5742089" y="2799515"/>
                  <a:pt x="5742090" y="2801624"/>
                  <a:pt x="5742091" y="2805842"/>
                </a:cubicBezTo>
                <a:lnTo>
                  <a:pt x="5742091" y="2814279"/>
                </a:lnTo>
                <a:lnTo>
                  <a:pt x="5742090" y="2822713"/>
                </a:lnTo>
                <a:cubicBezTo>
                  <a:pt x="5725221" y="2772097"/>
                  <a:pt x="5725221" y="2839583"/>
                  <a:pt x="5733655" y="2848019"/>
                </a:cubicBezTo>
                <a:lnTo>
                  <a:pt x="5742090" y="2856452"/>
                </a:lnTo>
                <a:lnTo>
                  <a:pt x="5742091" y="2848019"/>
                </a:lnTo>
                <a:lnTo>
                  <a:pt x="5750526" y="2839583"/>
                </a:lnTo>
                <a:lnTo>
                  <a:pt x="5750526" y="2864888"/>
                </a:lnTo>
                <a:lnTo>
                  <a:pt x="5750525" y="2873326"/>
                </a:lnTo>
                <a:cubicBezTo>
                  <a:pt x="5750526" y="2932374"/>
                  <a:pt x="5733655" y="2974554"/>
                  <a:pt x="5708345" y="2940812"/>
                </a:cubicBezTo>
                <a:cubicBezTo>
                  <a:pt x="5708348" y="2898633"/>
                  <a:pt x="5699912" y="2898632"/>
                  <a:pt x="5699912" y="2839583"/>
                </a:cubicBezTo>
                <a:cubicBezTo>
                  <a:pt x="5695694" y="2837474"/>
                  <a:pt x="5692531" y="2838002"/>
                  <a:pt x="5689894" y="2840110"/>
                </a:cubicBezTo>
                <a:lnTo>
                  <a:pt x="5683185" y="2849917"/>
                </a:lnTo>
                <a:lnTo>
                  <a:pt x="5682885" y="2853046"/>
                </a:lnTo>
                <a:cubicBezTo>
                  <a:pt x="5682333" y="2855285"/>
                  <a:pt x="5681574" y="2856372"/>
                  <a:pt x="5680651" y="2856536"/>
                </a:cubicBezTo>
                <a:lnTo>
                  <a:pt x="5680060" y="2855859"/>
                </a:lnTo>
                <a:lnTo>
                  <a:pt x="5676293" y="2863103"/>
                </a:lnTo>
                <a:lnTo>
                  <a:pt x="5680760" y="2886509"/>
                </a:lnTo>
                <a:cubicBezTo>
                  <a:pt x="5682357" y="2898126"/>
                  <a:pt x="5684002" y="2907354"/>
                  <a:pt x="5688352" y="2910389"/>
                </a:cubicBezTo>
                <a:cubicBezTo>
                  <a:pt x="5691903" y="2951650"/>
                  <a:pt x="5692821" y="2978146"/>
                  <a:pt x="5696772" y="3000293"/>
                </a:cubicBezTo>
                <a:cubicBezTo>
                  <a:pt x="5697689" y="3026790"/>
                  <a:pt x="5697290" y="3045902"/>
                  <a:pt x="5692141" y="3081094"/>
                </a:cubicBezTo>
                <a:cubicBezTo>
                  <a:pt x="5684759" y="3082408"/>
                  <a:pt x="5686474" y="3070677"/>
                  <a:pt x="5679091" y="3071991"/>
                </a:cubicBezTo>
                <a:cubicBezTo>
                  <a:pt x="5680926" y="3124983"/>
                  <a:pt x="5687511" y="3161895"/>
                  <a:pt x="5688029" y="3207504"/>
                </a:cubicBezTo>
                <a:cubicBezTo>
                  <a:pt x="5695930" y="3251800"/>
                  <a:pt x="5696448" y="3297408"/>
                  <a:pt x="5692217" y="3359096"/>
                </a:cubicBezTo>
                <a:cubicBezTo>
                  <a:pt x="5689982" y="3325218"/>
                  <a:pt x="5682200" y="3345644"/>
                  <a:pt x="5673101" y="3358689"/>
                </a:cubicBezTo>
                <a:cubicBezTo>
                  <a:pt x="5670067" y="3363038"/>
                  <a:pt x="5671384" y="3370421"/>
                  <a:pt x="5668351" y="3374768"/>
                </a:cubicBezTo>
                <a:cubicBezTo>
                  <a:pt x="5668351" y="3374768"/>
                  <a:pt x="5664001" y="3371734"/>
                  <a:pt x="5662684" y="3364351"/>
                </a:cubicBezTo>
                <a:cubicBezTo>
                  <a:pt x="5662684" y="3364351"/>
                  <a:pt x="5662684" y="3364351"/>
                  <a:pt x="5661368" y="3356969"/>
                </a:cubicBezTo>
                <a:cubicBezTo>
                  <a:pt x="5664001" y="3371734"/>
                  <a:pt x="5650952" y="3362631"/>
                  <a:pt x="5654384" y="3339170"/>
                </a:cubicBezTo>
                <a:cubicBezTo>
                  <a:pt x="5654384" y="3339170"/>
                  <a:pt x="5654384" y="3339170"/>
                  <a:pt x="5661768" y="3337856"/>
                </a:cubicBezTo>
                <a:cubicBezTo>
                  <a:pt x="5664800" y="3333508"/>
                  <a:pt x="5663483" y="3326125"/>
                  <a:pt x="5663483" y="3326125"/>
                </a:cubicBezTo>
                <a:cubicBezTo>
                  <a:pt x="5670866" y="3324812"/>
                  <a:pt x="5667833" y="3329160"/>
                  <a:pt x="5669150" y="3336542"/>
                </a:cubicBezTo>
                <a:cubicBezTo>
                  <a:pt x="5669150" y="3336542"/>
                  <a:pt x="5669150" y="3336542"/>
                  <a:pt x="5670467" y="3343924"/>
                </a:cubicBezTo>
                <a:cubicBezTo>
                  <a:pt x="5676933" y="3316115"/>
                  <a:pt x="5675097" y="3263123"/>
                  <a:pt x="5666398" y="3257055"/>
                </a:cubicBezTo>
                <a:cubicBezTo>
                  <a:pt x="5664562" y="3204063"/>
                  <a:pt x="5674461" y="3152792"/>
                  <a:pt x="5661810" y="3124576"/>
                </a:cubicBezTo>
                <a:cubicBezTo>
                  <a:pt x="5659576" y="3090699"/>
                  <a:pt x="5669592" y="3104149"/>
                  <a:pt x="5673025" y="3080687"/>
                </a:cubicBezTo>
                <a:cubicBezTo>
                  <a:pt x="5670791" y="3046809"/>
                  <a:pt x="5660375" y="3052471"/>
                  <a:pt x="5656425" y="3030323"/>
                </a:cubicBezTo>
                <a:cubicBezTo>
                  <a:pt x="5664606" y="2990784"/>
                  <a:pt x="5659339" y="2961253"/>
                  <a:pt x="5655388" y="2939106"/>
                </a:cubicBezTo>
                <a:cubicBezTo>
                  <a:pt x="5651437" y="2916958"/>
                  <a:pt x="5643136" y="2891777"/>
                  <a:pt x="5643936" y="2853549"/>
                </a:cubicBezTo>
                <a:cubicBezTo>
                  <a:pt x="5650002" y="2844854"/>
                  <a:pt x="5651718" y="2833123"/>
                  <a:pt x="5657385" y="2843539"/>
                </a:cubicBezTo>
                <a:lnTo>
                  <a:pt x="5657146" y="2841276"/>
                </a:lnTo>
                <a:lnTo>
                  <a:pt x="5648243" y="2809663"/>
                </a:lnTo>
                <a:cubicBezTo>
                  <a:pt x="5630844" y="2742046"/>
                  <a:pt x="5613444" y="2670868"/>
                  <a:pt x="5581811" y="2670869"/>
                </a:cubicBezTo>
                <a:lnTo>
                  <a:pt x="5581812" y="2662431"/>
                </a:lnTo>
                <a:lnTo>
                  <a:pt x="5581812" y="2645563"/>
                </a:lnTo>
                <a:cubicBezTo>
                  <a:pt x="5573376" y="2637125"/>
                  <a:pt x="5573377" y="2628693"/>
                  <a:pt x="5573376" y="2637125"/>
                </a:cubicBezTo>
                <a:cubicBezTo>
                  <a:pt x="5564941" y="2620256"/>
                  <a:pt x="5564941" y="2594949"/>
                  <a:pt x="5548068" y="2544335"/>
                </a:cubicBezTo>
                <a:cubicBezTo>
                  <a:pt x="5539634" y="2527464"/>
                  <a:pt x="5539633" y="2519026"/>
                  <a:pt x="5539634" y="2510592"/>
                </a:cubicBezTo>
                <a:lnTo>
                  <a:pt x="5531197" y="2502157"/>
                </a:lnTo>
                <a:lnTo>
                  <a:pt x="5531198" y="2493721"/>
                </a:lnTo>
                <a:cubicBezTo>
                  <a:pt x="5531197" y="2485283"/>
                  <a:pt x="5522761" y="2493721"/>
                  <a:pt x="5522761" y="2493721"/>
                </a:cubicBezTo>
                <a:lnTo>
                  <a:pt x="5522762" y="2485285"/>
                </a:lnTo>
                <a:cubicBezTo>
                  <a:pt x="5514328" y="2485285"/>
                  <a:pt x="5514327" y="2451540"/>
                  <a:pt x="5505889" y="2451543"/>
                </a:cubicBezTo>
                <a:cubicBezTo>
                  <a:pt x="5514328" y="2493720"/>
                  <a:pt x="5505891" y="2459978"/>
                  <a:pt x="5497455" y="2476850"/>
                </a:cubicBezTo>
                <a:cubicBezTo>
                  <a:pt x="5489018" y="2426235"/>
                  <a:pt x="5489019" y="2493720"/>
                  <a:pt x="5480584" y="2459978"/>
                </a:cubicBezTo>
                <a:cubicBezTo>
                  <a:pt x="5472147" y="2409365"/>
                  <a:pt x="5463710" y="2409365"/>
                  <a:pt x="5472147" y="2384058"/>
                </a:cubicBezTo>
                <a:cubicBezTo>
                  <a:pt x="5446841" y="2384058"/>
                  <a:pt x="5429967" y="2265958"/>
                  <a:pt x="5404661" y="2181601"/>
                </a:cubicBezTo>
                <a:cubicBezTo>
                  <a:pt x="5404661" y="2173166"/>
                  <a:pt x="5396224" y="2156292"/>
                  <a:pt x="5387791" y="2130985"/>
                </a:cubicBezTo>
                <a:cubicBezTo>
                  <a:pt x="5362483" y="2055067"/>
                  <a:pt x="5345614" y="2004453"/>
                  <a:pt x="5328740" y="1962273"/>
                </a:cubicBezTo>
                <a:cubicBezTo>
                  <a:pt x="5320306" y="1945401"/>
                  <a:pt x="5328741" y="1953837"/>
                  <a:pt x="5328741" y="1936967"/>
                </a:cubicBezTo>
                <a:cubicBezTo>
                  <a:pt x="5320305" y="1936965"/>
                  <a:pt x="5311870" y="1928530"/>
                  <a:pt x="5311869" y="1920096"/>
                </a:cubicBezTo>
                <a:lnTo>
                  <a:pt x="5320307" y="1911660"/>
                </a:lnTo>
                <a:cubicBezTo>
                  <a:pt x="5294997" y="1869480"/>
                  <a:pt x="5303433" y="1861047"/>
                  <a:pt x="5269693" y="1793560"/>
                </a:cubicBezTo>
                <a:lnTo>
                  <a:pt x="5286562" y="1793561"/>
                </a:lnTo>
                <a:cubicBezTo>
                  <a:pt x="5269690" y="1751383"/>
                  <a:pt x="5261255" y="1734510"/>
                  <a:pt x="5261255" y="1768254"/>
                </a:cubicBezTo>
                <a:cubicBezTo>
                  <a:pt x="5244383" y="1742947"/>
                  <a:pt x="5261255" y="1734510"/>
                  <a:pt x="5235948" y="1709201"/>
                </a:cubicBezTo>
                <a:cubicBezTo>
                  <a:pt x="5244383" y="1717640"/>
                  <a:pt x="5244382" y="1709203"/>
                  <a:pt x="5235947" y="1700769"/>
                </a:cubicBezTo>
                <a:lnTo>
                  <a:pt x="5244383" y="1700769"/>
                </a:lnTo>
                <a:cubicBezTo>
                  <a:pt x="5252818" y="1709203"/>
                  <a:pt x="5252819" y="1700767"/>
                  <a:pt x="5252819" y="1700767"/>
                </a:cubicBezTo>
                <a:lnTo>
                  <a:pt x="5252819" y="1692332"/>
                </a:lnTo>
                <a:cubicBezTo>
                  <a:pt x="5269693" y="1726076"/>
                  <a:pt x="5261254" y="1675460"/>
                  <a:pt x="5244383" y="1650153"/>
                </a:cubicBezTo>
                <a:lnTo>
                  <a:pt x="5252818" y="1650152"/>
                </a:lnTo>
                <a:lnTo>
                  <a:pt x="5252819" y="1641718"/>
                </a:lnTo>
                <a:lnTo>
                  <a:pt x="5244385" y="1633283"/>
                </a:lnTo>
                <a:cubicBezTo>
                  <a:pt x="5227512" y="1591105"/>
                  <a:pt x="5202205" y="1532055"/>
                  <a:pt x="5176900" y="1473003"/>
                </a:cubicBezTo>
                <a:cubicBezTo>
                  <a:pt x="5143155" y="1413955"/>
                  <a:pt x="5109412" y="1354905"/>
                  <a:pt x="5084104" y="1312727"/>
                </a:cubicBezTo>
                <a:cubicBezTo>
                  <a:pt x="5079886" y="1295857"/>
                  <a:pt x="5069343" y="1274766"/>
                  <a:pt x="5055633" y="1250514"/>
                </a:cubicBezTo>
                <a:lnTo>
                  <a:pt x="5041658" y="1226599"/>
                </a:lnTo>
                <a:lnTo>
                  <a:pt x="5093541" y="1340967"/>
                </a:lnTo>
                <a:cubicBezTo>
                  <a:pt x="5235732" y="1681085"/>
                  <a:pt x="5337210" y="2038049"/>
                  <a:pt x="5398999" y="2412246"/>
                </a:cubicBezTo>
                <a:cubicBezTo>
                  <a:pt x="5422890" y="2554151"/>
                  <a:pt x="5460842" y="2689651"/>
                  <a:pt x="5458394" y="2833367"/>
                </a:cubicBezTo>
                <a:cubicBezTo>
                  <a:pt x="5457892" y="2847175"/>
                  <a:pt x="5464297" y="2861234"/>
                  <a:pt x="5448705" y="2871734"/>
                </a:cubicBezTo>
                <a:cubicBezTo>
                  <a:pt x="5433365" y="2875326"/>
                  <a:pt x="5431053" y="2862798"/>
                  <a:pt x="5431304" y="2855892"/>
                </a:cubicBezTo>
                <a:cubicBezTo>
                  <a:pt x="5385690" y="2397937"/>
                  <a:pt x="5249309" y="1964347"/>
                  <a:pt x="5100400" y="1533070"/>
                </a:cubicBezTo>
                <a:cubicBezTo>
                  <a:pt x="5024275" y="1306308"/>
                  <a:pt x="4903157" y="1100041"/>
                  <a:pt x="4793286" y="888652"/>
                </a:cubicBezTo>
                <a:cubicBezTo>
                  <a:pt x="4778948" y="864625"/>
                  <a:pt x="4766140" y="836507"/>
                  <a:pt x="4754611" y="811200"/>
                </a:cubicBezTo>
                <a:cubicBezTo>
                  <a:pt x="4747700" y="801616"/>
                  <a:pt x="4747255" y="785266"/>
                  <a:pt x="4736788" y="782554"/>
                </a:cubicBezTo>
                <a:cubicBezTo>
                  <a:pt x="4733299" y="781651"/>
                  <a:pt x="4728696" y="782261"/>
                  <a:pt x="4722369" y="785144"/>
                </a:cubicBezTo>
                <a:cubicBezTo>
                  <a:pt x="4697061" y="796672"/>
                  <a:pt x="4707559" y="812263"/>
                  <a:pt x="4716525" y="831944"/>
                </a:cubicBezTo>
                <a:cubicBezTo>
                  <a:pt x="4773879" y="928050"/>
                  <a:pt x="4829707" y="1028246"/>
                  <a:pt x="4878628" y="1128191"/>
                </a:cubicBezTo>
                <a:cubicBezTo>
                  <a:pt x="4928929" y="1233026"/>
                  <a:pt x="4975663" y="1338424"/>
                  <a:pt x="5018643" y="1444415"/>
                </a:cubicBezTo>
                <a:lnTo>
                  <a:pt x="5107372" y="1685936"/>
                </a:lnTo>
                <a:lnTo>
                  <a:pt x="5109411" y="1683895"/>
                </a:lnTo>
                <a:cubicBezTo>
                  <a:pt x="5126283" y="1717639"/>
                  <a:pt x="5134721" y="1751382"/>
                  <a:pt x="5151590" y="1785122"/>
                </a:cubicBezTo>
                <a:lnTo>
                  <a:pt x="5143154" y="1785122"/>
                </a:lnTo>
                <a:cubicBezTo>
                  <a:pt x="5143154" y="1776689"/>
                  <a:pt x="5134719" y="1759817"/>
                  <a:pt x="5134721" y="1751382"/>
                </a:cubicBezTo>
                <a:lnTo>
                  <a:pt x="5122261" y="1726462"/>
                </a:lnTo>
                <a:lnTo>
                  <a:pt x="5136116" y="1764180"/>
                </a:lnTo>
                <a:lnTo>
                  <a:pt x="5157687" y="1838582"/>
                </a:lnTo>
                <a:lnTo>
                  <a:pt x="5167407" y="1843119"/>
                </a:lnTo>
                <a:cubicBezTo>
                  <a:pt x="5170572" y="1844173"/>
                  <a:pt x="5172680" y="1844174"/>
                  <a:pt x="5176898" y="1844173"/>
                </a:cubicBezTo>
                <a:cubicBezTo>
                  <a:pt x="5176900" y="1852608"/>
                  <a:pt x="5176898" y="1861046"/>
                  <a:pt x="5176898" y="1861046"/>
                </a:cubicBezTo>
                <a:cubicBezTo>
                  <a:pt x="5168464" y="1861046"/>
                  <a:pt x="5168461" y="1852610"/>
                  <a:pt x="5168464" y="1861046"/>
                </a:cubicBezTo>
                <a:lnTo>
                  <a:pt x="5168463" y="1869480"/>
                </a:lnTo>
                <a:cubicBezTo>
                  <a:pt x="5168463" y="1871571"/>
                  <a:pt x="5168462" y="1873663"/>
                  <a:pt x="5168462" y="1875756"/>
                </a:cubicBezTo>
                <a:lnTo>
                  <a:pt x="5229895" y="2087656"/>
                </a:lnTo>
                <a:lnTo>
                  <a:pt x="5242098" y="2145617"/>
                </a:lnTo>
                <a:lnTo>
                  <a:pt x="5261255" y="2173166"/>
                </a:lnTo>
                <a:cubicBezTo>
                  <a:pt x="5252821" y="2198470"/>
                  <a:pt x="5261254" y="2206906"/>
                  <a:pt x="5278125" y="2215342"/>
                </a:cubicBezTo>
                <a:cubicBezTo>
                  <a:pt x="5278126" y="2232217"/>
                  <a:pt x="5278128" y="2249087"/>
                  <a:pt x="5286562" y="2265959"/>
                </a:cubicBezTo>
                <a:cubicBezTo>
                  <a:pt x="5294998" y="2282828"/>
                  <a:pt x="5294997" y="2308137"/>
                  <a:pt x="5303433" y="2325006"/>
                </a:cubicBezTo>
                <a:cubicBezTo>
                  <a:pt x="5311869" y="2350315"/>
                  <a:pt x="5311869" y="2384057"/>
                  <a:pt x="5320305" y="2409365"/>
                </a:cubicBezTo>
                <a:cubicBezTo>
                  <a:pt x="5320305" y="2426235"/>
                  <a:pt x="5328740" y="2451540"/>
                  <a:pt x="5337176" y="2459978"/>
                </a:cubicBezTo>
                <a:lnTo>
                  <a:pt x="5337176" y="2468415"/>
                </a:lnTo>
                <a:cubicBezTo>
                  <a:pt x="5345612" y="2493721"/>
                  <a:pt x="5345611" y="2510592"/>
                  <a:pt x="5354048" y="2535897"/>
                </a:cubicBezTo>
                <a:cubicBezTo>
                  <a:pt x="5354047" y="2552771"/>
                  <a:pt x="5362484" y="2569640"/>
                  <a:pt x="5370919" y="2594947"/>
                </a:cubicBezTo>
                <a:cubicBezTo>
                  <a:pt x="5362484" y="2620254"/>
                  <a:pt x="5370919" y="2620254"/>
                  <a:pt x="5379353" y="2620256"/>
                </a:cubicBezTo>
                <a:cubicBezTo>
                  <a:pt x="5379354" y="2623070"/>
                  <a:pt x="5379353" y="2625880"/>
                  <a:pt x="5379355" y="2628692"/>
                </a:cubicBezTo>
                <a:cubicBezTo>
                  <a:pt x="5379355" y="2637128"/>
                  <a:pt x="5370919" y="2645563"/>
                  <a:pt x="5370919" y="2653998"/>
                </a:cubicBezTo>
                <a:lnTo>
                  <a:pt x="5370919" y="2662431"/>
                </a:lnTo>
                <a:cubicBezTo>
                  <a:pt x="5370919" y="2670868"/>
                  <a:pt x="5370919" y="2670868"/>
                  <a:pt x="5379355" y="2679304"/>
                </a:cubicBezTo>
                <a:lnTo>
                  <a:pt x="5387791" y="2679306"/>
                </a:lnTo>
                <a:lnTo>
                  <a:pt x="5387790" y="2721484"/>
                </a:lnTo>
                <a:lnTo>
                  <a:pt x="5396226" y="2729919"/>
                </a:lnTo>
                <a:lnTo>
                  <a:pt x="5396226" y="2721484"/>
                </a:lnTo>
                <a:lnTo>
                  <a:pt x="5387791" y="2679306"/>
                </a:lnTo>
                <a:lnTo>
                  <a:pt x="5396226" y="2679306"/>
                </a:lnTo>
                <a:lnTo>
                  <a:pt x="5396225" y="2696176"/>
                </a:lnTo>
                <a:lnTo>
                  <a:pt x="5396226" y="2704613"/>
                </a:lnTo>
                <a:cubicBezTo>
                  <a:pt x="5396226" y="2713048"/>
                  <a:pt x="5404662" y="2721481"/>
                  <a:pt x="5404662" y="2729919"/>
                </a:cubicBezTo>
                <a:lnTo>
                  <a:pt x="5404661" y="2763661"/>
                </a:lnTo>
                <a:lnTo>
                  <a:pt x="5396224" y="2755225"/>
                </a:lnTo>
                <a:cubicBezTo>
                  <a:pt x="5396224" y="2755225"/>
                  <a:pt x="5396226" y="2763663"/>
                  <a:pt x="5396225" y="2772097"/>
                </a:cubicBezTo>
                <a:cubicBezTo>
                  <a:pt x="5396225" y="2772097"/>
                  <a:pt x="5396224" y="2780533"/>
                  <a:pt x="5396225" y="2788969"/>
                </a:cubicBezTo>
                <a:cubicBezTo>
                  <a:pt x="5404662" y="2797406"/>
                  <a:pt x="5404661" y="2805841"/>
                  <a:pt x="5404662" y="2814279"/>
                </a:cubicBezTo>
                <a:lnTo>
                  <a:pt x="5404661" y="2831146"/>
                </a:lnTo>
                <a:lnTo>
                  <a:pt x="5413098" y="2839583"/>
                </a:lnTo>
                <a:cubicBezTo>
                  <a:pt x="5413097" y="2848019"/>
                  <a:pt x="5421533" y="2856455"/>
                  <a:pt x="5421533" y="2864890"/>
                </a:cubicBezTo>
                <a:lnTo>
                  <a:pt x="5421534" y="2881764"/>
                </a:lnTo>
                <a:cubicBezTo>
                  <a:pt x="5413098" y="2881764"/>
                  <a:pt x="5413098" y="2881764"/>
                  <a:pt x="5413098" y="2890197"/>
                </a:cubicBezTo>
                <a:lnTo>
                  <a:pt x="5421534" y="2898631"/>
                </a:lnTo>
                <a:cubicBezTo>
                  <a:pt x="5421534" y="2898631"/>
                  <a:pt x="5421533" y="2907070"/>
                  <a:pt x="5413098" y="2915506"/>
                </a:cubicBezTo>
                <a:lnTo>
                  <a:pt x="5421534" y="2932377"/>
                </a:lnTo>
                <a:lnTo>
                  <a:pt x="5429969" y="2923940"/>
                </a:lnTo>
                <a:lnTo>
                  <a:pt x="5429969" y="2949247"/>
                </a:lnTo>
                <a:cubicBezTo>
                  <a:pt x="5429968" y="2952060"/>
                  <a:pt x="5429968" y="2954872"/>
                  <a:pt x="5429967" y="2957684"/>
                </a:cubicBezTo>
                <a:cubicBezTo>
                  <a:pt x="5438405" y="2974555"/>
                  <a:pt x="5438405" y="2982988"/>
                  <a:pt x="5438405" y="2991425"/>
                </a:cubicBezTo>
                <a:lnTo>
                  <a:pt x="5438405" y="3025167"/>
                </a:lnTo>
                <a:lnTo>
                  <a:pt x="5438405" y="3050476"/>
                </a:lnTo>
                <a:lnTo>
                  <a:pt x="5438405" y="3101088"/>
                </a:lnTo>
                <a:cubicBezTo>
                  <a:pt x="5438403" y="3109525"/>
                  <a:pt x="5429969" y="3117961"/>
                  <a:pt x="5429969" y="3126398"/>
                </a:cubicBezTo>
                <a:lnTo>
                  <a:pt x="5421534" y="3117961"/>
                </a:lnTo>
                <a:lnTo>
                  <a:pt x="5413096" y="3109525"/>
                </a:lnTo>
                <a:cubicBezTo>
                  <a:pt x="5413097" y="3112337"/>
                  <a:pt x="5413097" y="3115150"/>
                  <a:pt x="5413098" y="3117961"/>
                </a:cubicBezTo>
                <a:lnTo>
                  <a:pt x="5413098" y="3126395"/>
                </a:lnTo>
                <a:lnTo>
                  <a:pt x="5421533" y="3134833"/>
                </a:lnTo>
                <a:lnTo>
                  <a:pt x="5429969" y="3143265"/>
                </a:lnTo>
                <a:lnTo>
                  <a:pt x="5438404" y="3143266"/>
                </a:lnTo>
                <a:cubicBezTo>
                  <a:pt x="5438405" y="3134833"/>
                  <a:pt x="5446841" y="3117961"/>
                  <a:pt x="5446840" y="3101088"/>
                </a:cubicBezTo>
                <a:cubicBezTo>
                  <a:pt x="5446840" y="3098278"/>
                  <a:pt x="5446840" y="3095466"/>
                  <a:pt x="5446838" y="3092654"/>
                </a:cubicBezTo>
                <a:cubicBezTo>
                  <a:pt x="5446841" y="3084217"/>
                  <a:pt x="5438404" y="3067347"/>
                  <a:pt x="5446840" y="3058912"/>
                </a:cubicBezTo>
                <a:lnTo>
                  <a:pt x="5446841" y="3042041"/>
                </a:lnTo>
                <a:cubicBezTo>
                  <a:pt x="5455276" y="3050475"/>
                  <a:pt x="5455275" y="3067346"/>
                  <a:pt x="5455276" y="3084216"/>
                </a:cubicBezTo>
                <a:cubicBezTo>
                  <a:pt x="5455276" y="3101088"/>
                  <a:pt x="5455276" y="3117961"/>
                  <a:pt x="5463712" y="3134833"/>
                </a:cubicBezTo>
                <a:cubicBezTo>
                  <a:pt x="5463712" y="3143265"/>
                  <a:pt x="5455276" y="3143266"/>
                  <a:pt x="5455276" y="3151703"/>
                </a:cubicBezTo>
                <a:lnTo>
                  <a:pt x="5455276" y="3168573"/>
                </a:lnTo>
                <a:cubicBezTo>
                  <a:pt x="5455276" y="3185442"/>
                  <a:pt x="5455276" y="3193880"/>
                  <a:pt x="5455273" y="3210751"/>
                </a:cubicBezTo>
                <a:lnTo>
                  <a:pt x="5446841" y="3202314"/>
                </a:lnTo>
                <a:cubicBezTo>
                  <a:pt x="5446841" y="3193880"/>
                  <a:pt x="5446841" y="3193880"/>
                  <a:pt x="5438405" y="3202316"/>
                </a:cubicBezTo>
                <a:lnTo>
                  <a:pt x="5438405" y="3210751"/>
                </a:lnTo>
                <a:lnTo>
                  <a:pt x="5438405" y="3219184"/>
                </a:lnTo>
                <a:lnTo>
                  <a:pt x="5446841" y="3227621"/>
                </a:lnTo>
                <a:lnTo>
                  <a:pt x="5446840" y="3236060"/>
                </a:lnTo>
                <a:lnTo>
                  <a:pt x="5446841" y="3244494"/>
                </a:lnTo>
                <a:cubicBezTo>
                  <a:pt x="5446841" y="3252928"/>
                  <a:pt x="5455275" y="3269801"/>
                  <a:pt x="5455276" y="3278235"/>
                </a:cubicBezTo>
                <a:cubicBezTo>
                  <a:pt x="5455276" y="3303542"/>
                  <a:pt x="5463712" y="3311978"/>
                  <a:pt x="5455276" y="3320416"/>
                </a:cubicBezTo>
                <a:cubicBezTo>
                  <a:pt x="5446841" y="3320415"/>
                  <a:pt x="5446841" y="3328851"/>
                  <a:pt x="5446841" y="3328851"/>
                </a:cubicBezTo>
                <a:cubicBezTo>
                  <a:pt x="5446841" y="3328851"/>
                  <a:pt x="5438403" y="3328851"/>
                  <a:pt x="5438403" y="3320416"/>
                </a:cubicBezTo>
                <a:cubicBezTo>
                  <a:pt x="5438405" y="3286671"/>
                  <a:pt x="5438405" y="3252930"/>
                  <a:pt x="5429968" y="3219187"/>
                </a:cubicBezTo>
                <a:lnTo>
                  <a:pt x="5429969" y="3210749"/>
                </a:lnTo>
                <a:cubicBezTo>
                  <a:pt x="5421534" y="3210749"/>
                  <a:pt x="5421534" y="3219187"/>
                  <a:pt x="5421534" y="3219187"/>
                </a:cubicBezTo>
                <a:cubicBezTo>
                  <a:pt x="5429968" y="3252929"/>
                  <a:pt x="5429968" y="3286673"/>
                  <a:pt x="5429969" y="3320416"/>
                </a:cubicBezTo>
                <a:cubicBezTo>
                  <a:pt x="5421534" y="3320416"/>
                  <a:pt x="5413097" y="3320415"/>
                  <a:pt x="5404661" y="3337285"/>
                </a:cubicBezTo>
                <a:cubicBezTo>
                  <a:pt x="5404661" y="3379464"/>
                  <a:pt x="5387791" y="3387901"/>
                  <a:pt x="5387791" y="3430080"/>
                </a:cubicBezTo>
                <a:cubicBezTo>
                  <a:pt x="5345611" y="3539744"/>
                  <a:pt x="5328741" y="3674713"/>
                  <a:pt x="5320304" y="3767504"/>
                </a:cubicBezTo>
                <a:lnTo>
                  <a:pt x="5320305" y="3775942"/>
                </a:lnTo>
                <a:lnTo>
                  <a:pt x="5320305" y="3784378"/>
                </a:lnTo>
                <a:cubicBezTo>
                  <a:pt x="5328740" y="3784378"/>
                  <a:pt x="5328740" y="3784378"/>
                  <a:pt x="5328741" y="3775940"/>
                </a:cubicBezTo>
                <a:cubicBezTo>
                  <a:pt x="5337175" y="3683147"/>
                  <a:pt x="5354047" y="3556613"/>
                  <a:pt x="5396226" y="3446949"/>
                </a:cubicBezTo>
                <a:lnTo>
                  <a:pt x="5396226" y="3455387"/>
                </a:lnTo>
                <a:cubicBezTo>
                  <a:pt x="5404661" y="3455385"/>
                  <a:pt x="5404662" y="3446951"/>
                  <a:pt x="5413098" y="3438513"/>
                </a:cubicBezTo>
                <a:lnTo>
                  <a:pt x="5413098" y="3463820"/>
                </a:lnTo>
                <a:lnTo>
                  <a:pt x="5404662" y="3463821"/>
                </a:lnTo>
                <a:lnTo>
                  <a:pt x="5404662" y="3472258"/>
                </a:lnTo>
                <a:lnTo>
                  <a:pt x="5404661" y="3480692"/>
                </a:lnTo>
                <a:lnTo>
                  <a:pt x="5413098" y="3480691"/>
                </a:lnTo>
                <a:cubicBezTo>
                  <a:pt x="5404660" y="3497563"/>
                  <a:pt x="5404662" y="3514435"/>
                  <a:pt x="5404662" y="3522869"/>
                </a:cubicBezTo>
                <a:lnTo>
                  <a:pt x="5404662" y="3539744"/>
                </a:lnTo>
                <a:cubicBezTo>
                  <a:pt x="5404662" y="3548176"/>
                  <a:pt x="5404660" y="3556614"/>
                  <a:pt x="5404662" y="3565051"/>
                </a:cubicBezTo>
                <a:lnTo>
                  <a:pt x="5404662" y="3573483"/>
                </a:lnTo>
                <a:cubicBezTo>
                  <a:pt x="5396224" y="3573485"/>
                  <a:pt x="5396224" y="3573485"/>
                  <a:pt x="5396226" y="3581921"/>
                </a:cubicBezTo>
                <a:lnTo>
                  <a:pt x="5396226" y="3598792"/>
                </a:lnTo>
                <a:lnTo>
                  <a:pt x="5404662" y="3607228"/>
                </a:lnTo>
                <a:cubicBezTo>
                  <a:pt x="5413098" y="3674713"/>
                  <a:pt x="5413098" y="3742198"/>
                  <a:pt x="5404662" y="3809683"/>
                </a:cubicBezTo>
                <a:cubicBezTo>
                  <a:pt x="5396226" y="3843426"/>
                  <a:pt x="5396226" y="3868735"/>
                  <a:pt x="5387791" y="3902475"/>
                </a:cubicBezTo>
                <a:cubicBezTo>
                  <a:pt x="5387791" y="3902475"/>
                  <a:pt x="5396226" y="3902476"/>
                  <a:pt x="5396226" y="3894042"/>
                </a:cubicBezTo>
                <a:cubicBezTo>
                  <a:pt x="5387791" y="3953090"/>
                  <a:pt x="5387791" y="4003705"/>
                  <a:pt x="5379355" y="4062754"/>
                </a:cubicBezTo>
                <a:lnTo>
                  <a:pt x="5387791" y="4071190"/>
                </a:lnTo>
                <a:cubicBezTo>
                  <a:pt x="5387790" y="4088061"/>
                  <a:pt x="5379355" y="4096495"/>
                  <a:pt x="5379355" y="4113369"/>
                </a:cubicBezTo>
                <a:cubicBezTo>
                  <a:pt x="5379355" y="4104933"/>
                  <a:pt x="5370919" y="4113368"/>
                  <a:pt x="5370919" y="4121804"/>
                </a:cubicBezTo>
                <a:cubicBezTo>
                  <a:pt x="5379355" y="4121802"/>
                  <a:pt x="5379355" y="4130239"/>
                  <a:pt x="5379355" y="4138676"/>
                </a:cubicBezTo>
                <a:cubicBezTo>
                  <a:pt x="5379355" y="4155546"/>
                  <a:pt x="5370917" y="4172417"/>
                  <a:pt x="5370918" y="4189288"/>
                </a:cubicBezTo>
                <a:cubicBezTo>
                  <a:pt x="5370918" y="4192101"/>
                  <a:pt x="5370918" y="4194913"/>
                  <a:pt x="5370916" y="4197726"/>
                </a:cubicBezTo>
                <a:cubicBezTo>
                  <a:pt x="5370918" y="4206160"/>
                  <a:pt x="5362484" y="4214597"/>
                  <a:pt x="5362483" y="4223033"/>
                </a:cubicBezTo>
                <a:lnTo>
                  <a:pt x="5362484" y="4231465"/>
                </a:lnTo>
                <a:lnTo>
                  <a:pt x="5362484" y="4239904"/>
                </a:lnTo>
                <a:cubicBezTo>
                  <a:pt x="5354048" y="4290517"/>
                  <a:pt x="5337175" y="4341131"/>
                  <a:pt x="5328741" y="4383310"/>
                </a:cubicBezTo>
                <a:cubicBezTo>
                  <a:pt x="5328741" y="4383310"/>
                  <a:pt x="5337176" y="4400179"/>
                  <a:pt x="5328741" y="4408617"/>
                </a:cubicBezTo>
                <a:cubicBezTo>
                  <a:pt x="5328742" y="4411429"/>
                  <a:pt x="5328741" y="4414241"/>
                  <a:pt x="5328743" y="4417053"/>
                </a:cubicBezTo>
                <a:cubicBezTo>
                  <a:pt x="5328741" y="4408617"/>
                  <a:pt x="5328741" y="4433924"/>
                  <a:pt x="5328743" y="4450795"/>
                </a:cubicBezTo>
                <a:cubicBezTo>
                  <a:pt x="5320305" y="4484536"/>
                  <a:pt x="5303434" y="4518279"/>
                  <a:pt x="5294997" y="4543588"/>
                </a:cubicBezTo>
                <a:cubicBezTo>
                  <a:pt x="5252819" y="4686995"/>
                  <a:pt x="5219075" y="4796658"/>
                  <a:pt x="5185332" y="4897886"/>
                </a:cubicBezTo>
                <a:lnTo>
                  <a:pt x="5185333" y="4906322"/>
                </a:lnTo>
                <a:lnTo>
                  <a:pt x="5176898" y="4914756"/>
                </a:lnTo>
                <a:cubicBezTo>
                  <a:pt x="5155808" y="4952718"/>
                  <a:pt x="5134719" y="4988568"/>
                  <a:pt x="5113630" y="5026528"/>
                </a:cubicBezTo>
                <a:lnTo>
                  <a:pt x="5057164" y="5137575"/>
                </a:lnTo>
                <a:lnTo>
                  <a:pt x="5058139" y="5135139"/>
                </a:lnTo>
                <a:cubicBezTo>
                  <a:pt x="5061961" y="5124594"/>
                  <a:pt x="5065125" y="5115105"/>
                  <a:pt x="5067233" y="5108777"/>
                </a:cubicBezTo>
                <a:cubicBezTo>
                  <a:pt x="5067233" y="5100343"/>
                  <a:pt x="5075669" y="5091906"/>
                  <a:pt x="5075669" y="5091906"/>
                </a:cubicBezTo>
                <a:cubicBezTo>
                  <a:pt x="5092540" y="5058163"/>
                  <a:pt x="5109411" y="5041293"/>
                  <a:pt x="5100977" y="5032856"/>
                </a:cubicBezTo>
                <a:cubicBezTo>
                  <a:pt x="5117847" y="5024421"/>
                  <a:pt x="5134719" y="4973806"/>
                  <a:pt x="5143155" y="4931629"/>
                </a:cubicBezTo>
                <a:cubicBezTo>
                  <a:pt x="5143154" y="4923193"/>
                  <a:pt x="5143154" y="4914755"/>
                  <a:pt x="5151590" y="4914756"/>
                </a:cubicBezTo>
                <a:cubicBezTo>
                  <a:pt x="5151590" y="4914756"/>
                  <a:pt x="5160026" y="4906320"/>
                  <a:pt x="5160025" y="4897886"/>
                </a:cubicBezTo>
                <a:lnTo>
                  <a:pt x="5151590" y="4889450"/>
                </a:lnTo>
                <a:cubicBezTo>
                  <a:pt x="5143157" y="4889451"/>
                  <a:pt x="5134719" y="4906322"/>
                  <a:pt x="5126283" y="4923193"/>
                </a:cubicBezTo>
                <a:lnTo>
                  <a:pt x="5126282" y="4931629"/>
                </a:lnTo>
                <a:cubicBezTo>
                  <a:pt x="5092539" y="4999113"/>
                  <a:pt x="5075669" y="5024420"/>
                  <a:pt x="5058797" y="5083468"/>
                </a:cubicBezTo>
                <a:lnTo>
                  <a:pt x="5058797" y="5091906"/>
                </a:lnTo>
                <a:cubicBezTo>
                  <a:pt x="5050364" y="5100343"/>
                  <a:pt x="5033490" y="5125649"/>
                  <a:pt x="5025055" y="5134082"/>
                </a:cubicBezTo>
                <a:lnTo>
                  <a:pt x="4999746" y="5184698"/>
                </a:lnTo>
                <a:cubicBezTo>
                  <a:pt x="4987093" y="5214223"/>
                  <a:pt x="4972332" y="5250076"/>
                  <a:pt x="4954406" y="5285927"/>
                </a:cubicBezTo>
                <a:lnTo>
                  <a:pt x="4900498" y="5370762"/>
                </a:lnTo>
                <a:lnTo>
                  <a:pt x="4898519" y="5361848"/>
                </a:lnTo>
                <a:cubicBezTo>
                  <a:pt x="4831032" y="5496818"/>
                  <a:pt x="4755112" y="5614916"/>
                  <a:pt x="4662316" y="5749889"/>
                </a:cubicBezTo>
                <a:lnTo>
                  <a:pt x="4653884" y="5749889"/>
                </a:lnTo>
                <a:cubicBezTo>
                  <a:pt x="4653883" y="5752701"/>
                  <a:pt x="4653884" y="5755513"/>
                  <a:pt x="4653883" y="5758325"/>
                </a:cubicBezTo>
                <a:lnTo>
                  <a:pt x="4653883" y="5766759"/>
                </a:lnTo>
                <a:cubicBezTo>
                  <a:pt x="4645447" y="5775196"/>
                  <a:pt x="4628576" y="5783632"/>
                  <a:pt x="4620140" y="5792066"/>
                </a:cubicBezTo>
                <a:cubicBezTo>
                  <a:pt x="4637009" y="5817375"/>
                  <a:pt x="4577961" y="5867989"/>
                  <a:pt x="4552653" y="5910164"/>
                </a:cubicBezTo>
                <a:cubicBezTo>
                  <a:pt x="4544219" y="5901728"/>
                  <a:pt x="4561089" y="5884859"/>
                  <a:pt x="4552654" y="5884859"/>
                </a:cubicBezTo>
                <a:cubicBezTo>
                  <a:pt x="4510474" y="5927039"/>
                  <a:pt x="4569528" y="5893295"/>
                  <a:pt x="4527347" y="5943909"/>
                </a:cubicBezTo>
                <a:cubicBezTo>
                  <a:pt x="4518910" y="5943909"/>
                  <a:pt x="4527346" y="5935473"/>
                  <a:pt x="4518911" y="5935473"/>
                </a:cubicBezTo>
                <a:cubicBezTo>
                  <a:pt x="4485167" y="5994523"/>
                  <a:pt x="4434553" y="6036702"/>
                  <a:pt x="4417681" y="6078880"/>
                </a:cubicBezTo>
                <a:cubicBezTo>
                  <a:pt x="4417681" y="6078880"/>
                  <a:pt x="4426117" y="6062009"/>
                  <a:pt x="4409247" y="6078880"/>
                </a:cubicBezTo>
                <a:cubicBezTo>
                  <a:pt x="4400810" y="6121059"/>
                  <a:pt x="4350199" y="6146366"/>
                  <a:pt x="4316454" y="6180105"/>
                </a:cubicBezTo>
                <a:cubicBezTo>
                  <a:pt x="4291147" y="6230723"/>
                  <a:pt x="4248968" y="6272900"/>
                  <a:pt x="4206789" y="6306641"/>
                </a:cubicBezTo>
                <a:cubicBezTo>
                  <a:pt x="4185699" y="6323514"/>
                  <a:pt x="4164611" y="6340386"/>
                  <a:pt x="4142466" y="6360420"/>
                </a:cubicBezTo>
                <a:lnTo>
                  <a:pt x="4080254" y="6424489"/>
                </a:lnTo>
                <a:lnTo>
                  <a:pt x="4080254" y="6416307"/>
                </a:lnTo>
                <a:cubicBezTo>
                  <a:pt x="4071817" y="6416305"/>
                  <a:pt x="4071817" y="6416305"/>
                  <a:pt x="4071818" y="6424743"/>
                </a:cubicBezTo>
                <a:lnTo>
                  <a:pt x="4063381" y="6441614"/>
                </a:lnTo>
                <a:lnTo>
                  <a:pt x="4063381" y="6433176"/>
                </a:lnTo>
                <a:cubicBezTo>
                  <a:pt x="4046510" y="6441614"/>
                  <a:pt x="4029637" y="6458484"/>
                  <a:pt x="4012767" y="6483791"/>
                </a:cubicBezTo>
                <a:lnTo>
                  <a:pt x="4012768" y="6492227"/>
                </a:lnTo>
                <a:cubicBezTo>
                  <a:pt x="4012769" y="6500664"/>
                  <a:pt x="4004330" y="6500665"/>
                  <a:pt x="4004330" y="6509098"/>
                </a:cubicBezTo>
                <a:cubicBezTo>
                  <a:pt x="4004330" y="6500665"/>
                  <a:pt x="4012768" y="6492227"/>
                  <a:pt x="4004330" y="6492227"/>
                </a:cubicBezTo>
                <a:lnTo>
                  <a:pt x="3979024" y="6517534"/>
                </a:lnTo>
                <a:lnTo>
                  <a:pt x="3979025" y="6509096"/>
                </a:lnTo>
                <a:lnTo>
                  <a:pt x="3979024" y="6500664"/>
                </a:lnTo>
                <a:lnTo>
                  <a:pt x="3970588" y="6500664"/>
                </a:lnTo>
                <a:lnTo>
                  <a:pt x="3970588" y="6517534"/>
                </a:lnTo>
                <a:cubicBezTo>
                  <a:pt x="3970588" y="6520347"/>
                  <a:pt x="3970589" y="6523159"/>
                  <a:pt x="3970590" y="6525971"/>
                </a:cubicBezTo>
                <a:lnTo>
                  <a:pt x="3962153" y="6534407"/>
                </a:lnTo>
                <a:lnTo>
                  <a:pt x="3953718" y="6534407"/>
                </a:lnTo>
                <a:lnTo>
                  <a:pt x="3945280" y="6534407"/>
                </a:lnTo>
                <a:lnTo>
                  <a:pt x="3945281" y="6542841"/>
                </a:lnTo>
                <a:lnTo>
                  <a:pt x="3945280" y="6551277"/>
                </a:lnTo>
                <a:cubicBezTo>
                  <a:pt x="3936845" y="6559714"/>
                  <a:pt x="3928411" y="6568146"/>
                  <a:pt x="3919974" y="6568148"/>
                </a:cubicBezTo>
                <a:cubicBezTo>
                  <a:pt x="3919974" y="6565337"/>
                  <a:pt x="3919975" y="6562525"/>
                  <a:pt x="3919976" y="6559714"/>
                </a:cubicBezTo>
                <a:lnTo>
                  <a:pt x="3911538" y="6568148"/>
                </a:lnTo>
                <a:lnTo>
                  <a:pt x="3903102" y="6576584"/>
                </a:lnTo>
                <a:cubicBezTo>
                  <a:pt x="3903102" y="6576584"/>
                  <a:pt x="3894667" y="6585021"/>
                  <a:pt x="3894667" y="6593455"/>
                </a:cubicBezTo>
                <a:lnTo>
                  <a:pt x="3894667" y="6585021"/>
                </a:lnTo>
                <a:cubicBezTo>
                  <a:pt x="3886231" y="6585020"/>
                  <a:pt x="3877794" y="6593455"/>
                  <a:pt x="3860924" y="6601891"/>
                </a:cubicBezTo>
                <a:cubicBezTo>
                  <a:pt x="3869358" y="6585021"/>
                  <a:pt x="3852488" y="6601889"/>
                  <a:pt x="3860924" y="6585021"/>
                </a:cubicBezTo>
                <a:lnTo>
                  <a:pt x="3827181" y="6610327"/>
                </a:lnTo>
                <a:lnTo>
                  <a:pt x="3827182" y="6601891"/>
                </a:lnTo>
                <a:lnTo>
                  <a:pt x="3835618" y="6593455"/>
                </a:lnTo>
                <a:cubicBezTo>
                  <a:pt x="3835618" y="6593455"/>
                  <a:pt x="3844051" y="6593453"/>
                  <a:pt x="3835617" y="6585021"/>
                </a:cubicBezTo>
                <a:lnTo>
                  <a:pt x="3827181" y="6593455"/>
                </a:lnTo>
                <a:lnTo>
                  <a:pt x="3818745" y="6601891"/>
                </a:lnTo>
                <a:cubicBezTo>
                  <a:pt x="3818745" y="6610327"/>
                  <a:pt x="3810311" y="6610327"/>
                  <a:pt x="3810309" y="6618762"/>
                </a:cubicBezTo>
                <a:cubicBezTo>
                  <a:pt x="3810309" y="6618762"/>
                  <a:pt x="3818745" y="6627198"/>
                  <a:pt x="3827181" y="6618762"/>
                </a:cubicBezTo>
                <a:lnTo>
                  <a:pt x="3818745" y="6627198"/>
                </a:lnTo>
                <a:cubicBezTo>
                  <a:pt x="3793437" y="6660942"/>
                  <a:pt x="3785001" y="6652506"/>
                  <a:pt x="3776566" y="6677812"/>
                </a:cubicBezTo>
                <a:cubicBezTo>
                  <a:pt x="3793437" y="6660942"/>
                  <a:pt x="3801875" y="6669377"/>
                  <a:pt x="3810308" y="6669377"/>
                </a:cubicBezTo>
                <a:cubicBezTo>
                  <a:pt x="3801875" y="6677812"/>
                  <a:pt x="3785002" y="6686248"/>
                  <a:pt x="3776566" y="6694684"/>
                </a:cubicBezTo>
                <a:lnTo>
                  <a:pt x="3751259" y="6719991"/>
                </a:lnTo>
                <a:cubicBezTo>
                  <a:pt x="3742825" y="6719991"/>
                  <a:pt x="3734388" y="6728426"/>
                  <a:pt x="3734388" y="6728426"/>
                </a:cubicBezTo>
                <a:cubicBezTo>
                  <a:pt x="3725952" y="6728426"/>
                  <a:pt x="3734388" y="6719991"/>
                  <a:pt x="3734390" y="6711555"/>
                </a:cubicBezTo>
                <a:lnTo>
                  <a:pt x="3700645" y="6745297"/>
                </a:lnTo>
                <a:lnTo>
                  <a:pt x="3692211" y="6736862"/>
                </a:lnTo>
                <a:cubicBezTo>
                  <a:pt x="3692211" y="6736862"/>
                  <a:pt x="3692209" y="6728426"/>
                  <a:pt x="3700645" y="6728426"/>
                </a:cubicBezTo>
                <a:lnTo>
                  <a:pt x="3700645" y="6719990"/>
                </a:lnTo>
                <a:lnTo>
                  <a:pt x="3692209" y="6719991"/>
                </a:lnTo>
                <a:cubicBezTo>
                  <a:pt x="3683775" y="6719991"/>
                  <a:pt x="3683775" y="6728426"/>
                  <a:pt x="3683775" y="6728426"/>
                </a:cubicBezTo>
                <a:lnTo>
                  <a:pt x="3683775" y="6736862"/>
                </a:lnTo>
                <a:cubicBezTo>
                  <a:pt x="3683775" y="6736862"/>
                  <a:pt x="3675339" y="6736862"/>
                  <a:pt x="3675338" y="6745298"/>
                </a:cubicBezTo>
                <a:lnTo>
                  <a:pt x="3666902" y="6753735"/>
                </a:lnTo>
                <a:lnTo>
                  <a:pt x="3658466" y="6753734"/>
                </a:lnTo>
                <a:lnTo>
                  <a:pt x="3658466" y="6762169"/>
                </a:lnTo>
                <a:lnTo>
                  <a:pt x="3650032" y="6762169"/>
                </a:lnTo>
                <a:cubicBezTo>
                  <a:pt x="3650031" y="6759357"/>
                  <a:pt x="3650031" y="6756546"/>
                  <a:pt x="3650030" y="6753734"/>
                </a:cubicBezTo>
                <a:lnTo>
                  <a:pt x="3658466" y="6736862"/>
                </a:lnTo>
                <a:cubicBezTo>
                  <a:pt x="3666902" y="6728426"/>
                  <a:pt x="3675341" y="6728426"/>
                  <a:pt x="3675338" y="6719991"/>
                </a:cubicBezTo>
                <a:lnTo>
                  <a:pt x="3666902" y="6719989"/>
                </a:lnTo>
                <a:cubicBezTo>
                  <a:pt x="3658465" y="6719991"/>
                  <a:pt x="3658466" y="6728426"/>
                  <a:pt x="3658466" y="6728426"/>
                </a:cubicBezTo>
                <a:cubicBezTo>
                  <a:pt x="3641596" y="6736862"/>
                  <a:pt x="3641596" y="6745298"/>
                  <a:pt x="3633159" y="6753734"/>
                </a:cubicBezTo>
                <a:lnTo>
                  <a:pt x="3633159" y="6762169"/>
                </a:lnTo>
                <a:cubicBezTo>
                  <a:pt x="3624723" y="6779039"/>
                  <a:pt x="3616289" y="6779041"/>
                  <a:pt x="3616289" y="6787476"/>
                </a:cubicBezTo>
                <a:cubicBezTo>
                  <a:pt x="3599417" y="6800129"/>
                  <a:pt x="3580437" y="6812782"/>
                  <a:pt x="3561456" y="6826490"/>
                </a:cubicBezTo>
                <a:lnTo>
                  <a:pt x="3523349" y="6858000"/>
                </a:lnTo>
                <a:lnTo>
                  <a:pt x="0" y="6858000"/>
                </a:lnTo>
                <a:close/>
              </a:path>
            </a:pathLst>
          </a:custGeom>
          <a:solidFill>
            <a:schemeClr val="bg1">
              <a:lumMod val="95000"/>
            </a:schemeClr>
          </a:solidFill>
        </p:spPr>
        <p:txBody>
          <a:bodyPr wrap="square" anchor="ctr">
            <a:noAutofit/>
          </a:bodyPr>
          <a:lstStyle>
            <a:lvl1pPr marL="0" indent="0" algn="ctr">
              <a:buNone/>
              <a:defRPr sz="1200">
                <a:latin typeface="Arial" pitchFamily="34" charset="0"/>
                <a:cs typeface="Arial" pitchFamily="34" charset="0"/>
              </a:defRPr>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r>
              <a:rPr lang="en-US" altLang="ko-KR"/>
              <a:t>Your Picture Here</a:t>
            </a:r>
            <a:endParaRPr lang="ko-KR" altLang="en-US"/>
          </a:p>
        </p:txBody>
      </p:sp>
    </p:spTree>
    <p:extLst>
      <p:ext uri="{BB962C8B-B14F-4D97-AF65-F5344CB8AC3E}">
        <p14:creationId xmlns:p14="http://schemas.microsoft.com/office/powerpoint/2010/main" val="1142794139"/>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showMasterSp="0" userDrawn="1">
  <p:cSld name="12_Contents slide layout">
    <p:spTree>
      <p:nvGrpSpPr>
        <p:cNvPr id="1" name=""/>
        <p:cNvGrpSpPr/>
        <p:nvPr/>
      </p:nvGrpSpPr>
      <p:grpSpPr>
        <a:xfrm>
          <a:off x="0" y="0"/>
          <a:ext cx="0" cy="0"/>
          <a:chOff x="0" y="0"/>
          <a:chExt cx="0" cy="0"/>
        </a:xfrm>
      </p:grpSpPr>
      <p:sp>
        <p:nvSpPr>
          <p:cNvPr id="3" name="그림 개체 틀 4">
            <a:extLst>
              <a:ext uri="{FF2B5EF4-FFF2-40B4-BE49-F238E27FC236}">
                <a16:creationId xmlns:a16="http://schemas.microsoft.com/office/drawing/2014/main" id="{78365DAA-91AD-4697-ADE8-3F9A839BE698}"/>
              </a:ext>
            </a:extLst>
          </p:cNvPr>
          <p:cNvSpPr>
            <a:spLocks noGrp="1"/>
          </p:cNvSpPr>
          <p:nvPr>
            <p:ph type="pic" idx="16" hasCustomPrompt="1"/>
          </p:nvPr>
        </p:nvSpPr>
        <p:spPr>
          <a:xfrm>
            <a:off x="0" y="0"/>
            <a:ext cx="12192000" cy="4469450"/>
          </a:xfrm>
          <a:prstGeom prst="rect">
            <a:avLst/>
          </a:prstGeom>
          <a:solidFill>
            <a:schemeClr val="bg1">
              <a:lumMod val="95000"/>
            </a:schemeClr>
          </a:solidFill>
        </p:spPr>
        <p:txBody>
          <a:bodyPr wrap="square" anchor="ctr">
            <a:noAutofit/>
          </a:bodyPr>
          <a:lstStyle>
            <a:lvl1pPr marL="0" indent="0" algn="ctr">
              <a:buNone/>
              <a:defRPr sz="120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 and Send to Back</a:t>
            </a:r>
            <a:endParaRPr lang="ko-KR" altLang="en-US"/>
          </a:p>
        </p:txBody>
      </p:sp>
    </p:spTree>
    <p:extLst>
      <p:ext uri="{BB962C8B-B14F-4D97-AF65-F5344CB8AC3E}">
        <p14:creationId xmlns:p14="http://schemas.microsoft.com/office/powerpoint/2010/main" val="1113454084"/>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showMasterSp="0" userDrawn="1">
  <p:cSld name="37_Images &amp; Contents Layout">
    <p:spTree>
      <p:nvGrpSpPr>
        <p:cNvPr id="1" name=""/>
        <p:cNvGrpSpPr/>
        <p:nvPr/>
      </p:nvGrpSpPr>
      <p:grpSpPr>
        <a:xfrm>
          <a:off x="0" y="0"/>
          <a:ext cx="0" cy="0"/>
          <a:chOff x="0" y="0"/>
          <a:chExt cx="0" cy="0"/>
        </a:xfrm>
      </p:grpSpPr>
      <p:sp>
        <p:nvSpPr>
          <p:cNvPr id="2" name="그림 개체 틀 5">
            <a:extLst>
              <a:ext uri="{FF2B5EF4-FFF2-40B4-BE49-F238E27FC236}">
                <a16:creationId xmlns:a16="http://schemas.microsoft.com/office/drawing/2014/main" id="{67539AF6-5D49-44B8-BBE5-89EA831A4873}"/>
              </a:ext>
            </a:extLst>
          </p:cNvPr>
          <p:cNvSpPr>
            <a:spLocks noGrp="1"/>
          </p:cNvSpPr>
          <p:nvPr>
            <p:ph type="pic" sz="quarter" idx="12" hasCustomPrompt="1"/>
          </p:nvPr>
        </p:nvSpPr>
        <p:spPr>
          <a:xfrm>
            <a:off x="2038350" y="0"/>
            <a:ext cx="4057650" cy="6858000"/>
          </a:xfrm>
          <a:prstGeom prst="rect">
            <a:avLst/>
          </a:pr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200"/>
            </a:lvl1pPr>
          </a:lstStyle>
          <a:p>
            <a:r>
              <a:rPr lang="en-US" altLang="ko-KR"/>
              <a:t>Your Picture Here</a:t>
            </a:r>
            <a:endParaRPr lang="ko-KR" altLang="en-US"/>
          </a:p>
        </p:txBody>
      </p:sp>
      <p:sp>
        <p:nvSpPr>
          <p:cNvPr id="3" name="직사각형 2">
            <a:extLst>
              <a:ext uri="{FF2B5EF4-FFF2-40B4-BE49-F238E27FC236}">
                <a16:creationId xmlns:a16="http://schemas.microsoft.com/office/drawing/2014/main" id="{4DAB0763-12DF-41B9-B692-22FB8DB24B15}"/>
              </a:ext>
            </a:extLst>
          </p:cNvPr>
          <p:cNvSpPr/>
          <p:nvPr userDrawn="1"/>
        </p:nvSpPr>
        <p:spPr>
          <a:xfrm>
            <a:off x="0" y="0"/>
            <a:ext cx="20383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111493873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86.xml><?xml version="1.0" encoding="utf-8"?>
<p:sldLayout xmlns:a="http://schemas.openxmlformats.org/drawingml/2006/main" xmlns:r="http://schemas.openxmlformats.org/officeDocument/2006/relationships" xmlns:p="http://schemas.openxmlformats.org/presentationml/2006/main" showMasterSp="0" userDrawn="1">
  <p:cSld name="57_Images &amp; Contents Layout">
    <p:spTree>
      <p:nvGrpSpPr>
        <p:cNvPr id="1" name=""/>
        <p:cNvGrpSpPr/>
        <p:nvPr/>
      </p:nvGrpSpPr>
      <p:grpSpPr>
        <a:xfrm>
          <a:off x="0" y="0"/>
          <a:ext cx="0" cy="0"/>
          <a:chOff x="0" y="0"/>
          <a:chExt cx="0" cy="0"/>
        </a:xfrm>
      </p:grpSpPr>
      <p:sp>
        <p:nvSpPr>
          <p:cNvPr id="7" name="직사각형 6">
            <a:extLst>
              <a:ext uri="{FF2B5EF4-FFF2-40B4-BE49-F238E27FC236}">
                <a16:creationId xmlns:a16="http://schemas.microsoft.com/office/drawing/2014/main" id="{2E541B56-E562-45F7-AF65-DC212716E3B3}"/>
              </a:ext>
            </a:extLst>
          </p:cNvPr>
          <p:cNvSpPr/>
          <p:nvPr userDrawn="1"/>
        </p:nvSpPr>
        <p:spPr>
          <a:xfrm>
            <a:off x="0" y="863125"/>
            <a:ext cx="6546079" cy="513175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
        <p:nvSpPr>
          <p:cNvPr id="6" name="그림 개체 틀 2">
            <a:extLst>
              <a:ext uri="{FF2B5EF4-FFF2-40B4-BE49-F238E27FC236}">
                <a16:creationId xmlns:a16="http://schemas.microsoft.com/office/drawing/2014/main" id="{1D487A8B-D75C-45FC-8BC1-0D4AF5ACE0C7}"/>
              </a:ext>
            </a:extLst>
          </p:cNvPr>
          <p:cNvSpPr>
            <a:spLocks noGrp="1"/>
          </p:cNvSpPr>
          <p:nvPr>
            <p:ph type="pic" sz="quarter" idx="65" hasCustomPrompt="1"/>
          </p:nvPr>
        </p:nvSpPr>
        <p:spPr>
          <a:xfrm>
            <a:off x="6096000" y="2959216"/>
            <a:ext cx="6096000" cy="2700000"/>
          </a:xfrm>
          <a:prstGeom prst="rect">
            <a:avLst/>
          </a:prstGeom>
          <a:solidFill>
            <a:schemeClr val="bg1">
              <a:lumMod val="95000"/>
            </a:schemeClr>
          </a:solidFill>
          <a:ln w="25400">
            <a:noFill/>
          </a:ln>
          <a:effectLst/>
        </p:spPr>
        <p:txBody>
          <a:bodyPr anchor="ctr"/>
          <a:lstStyle>
            <a:lvl1pPr marL="0" indent="0" algn="ctr">
              <a:buFontTx/>
              <a:buNone/>
              <a:defRPr sz="1200">
                <a:solidFill>
                  <a:schemeClr val="tx1">
                    <a:lumMod val="75000"/>
                    <a:lumOff val="25000"/>
                  </a:schemeClr>
                </a:solidFill>
                <a:latin typeface="+mn-lt"/>
                <a:cs typeface="Arial" pitchFamily="34" charset="0"/>
              </a:defRPr>
            </a:lvl1pPr>
          </a:lstStyle>
          <a:p>
            <a:r>
              <a:rPr lang="en-US" altLang="ko-KR"/>
              <a:t>Place Your Picture Here</a:t>
            </a:r>
            <a:endParaRPr lang="ko-KR" altLang="en-US"/>
          </a:p>
        </p:txBody>
      </p:sp>
    </p:spTree>
    <p:extLst>
      <p:ext uri="{BB962C8B-B14F-4D97-AF65-F5344CB8AC3E}">
        <p14:creationId xmlns:p14="http://schemas.microsoft.com/office/powerpoint/2010/main" val="239426059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87.xml><?xml version="1.0" encoding="utf-8"?>
<p:sldLayout xmlns:a="http://schemas.openxmlformats.org/drawingml/2006/main" xmlns:r="http://schemas.openxmlformats.org/officeDocument/2006/relationships" xmlns:p="http://schemas.openxmlformats.org/presentationml/2006/main" showMasterSp="0" userDrawn="1">
  <p:cSld name="PNG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245392"/>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PNG &amp; Shapes Layout</a:t>
            </a:r>
          </a:p>
        </p:txBody>
      </p:sp>
    </p:spTree>
    <p:extLst>
      <p:ext uri="{BB962C8B-B14F-4D97-AF65-F5344CB8AC3E}">
        <p14:creationId xmlns:p14="http://schemas.microsoft.com/office/powerpoint/2010/main" val="3742408766"/>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showMasterSp="0"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123478"/>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Icon Sets Layout</a:t>
            </a:r>
          </a:p>
        </p:txBody>
      </p:sp>
      <p:sp>
        <p:nvSpPr>
          <p:cNvPr id="3" name="Rounded Rectangle 2"/>
          <p:cNvSpPr/>
          <p:nvPr userDrawn="1"/>
        </p:nvSpPr>
        <p:spPr>
          <a:xfrm>
            <a:off x="354010" y="1131591"/>
            <a:ext cx="3560767" cy="540256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4" name="Rounded Rectangle 3"/>
          <p:cNvSpPr/>
          <p:nvPr userDrawn="1"/>
        </p:nvSpPr>
        <p:spPr>
          <a:xfrm>
            <a:off x="531933" y="1347500"/>
            <a:ext cx="153868" cy="50152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5" name="Half Frame 4"/>
          <p:cNvSpPr/>
          <p:nvPr userDrawn="1"/>
        </p:nvSpPr>
        <p:spPr>
          <a:xfrm rot="5400000">
            <a:off x="3057177" y="1276653"/>
            <a:ext cx="685849" cy="685148"/>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black">
                  <a:lumMod val="85000"/>
                  <a:lumOff val="15000"/>
                </a:prstClr>
              </a:solidFill>
              <a:effectLst/>
              <a:uLnTx/>
              <a:uFillTx/>
              <a:latin typeface="Arial"/>
              <a:cs typeface="+mn-cs"/>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711704" y="1637214"/>
            <a:ext cx="2232248" cy="523220"/>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You can Resize without losing quality</a:t>
            </a:r>
            <a:endParaRPr kumimoji="0" lang="ko-KR" altLang="en-US" sz="1400" b="1"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711704" y="2127463"/>
            <a:ext cx="2232248" cy="738664"/>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You can Change Fill Color &amp;</a:t>
            </a:r>
          </a:p>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Line Color</a:t>
            </a:r>
            <a:endParaRPr kumimoji="0" lang="ko-KR" altLang="en-US" sz="1400" b="1"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721229" y="5808438"/>
            <a:ext cx="2232000" cy="307777"/>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0" i="0" u="none" strike="noStrike" kern="1200" cap="none" spc="0" normalizeH="0" baseline="0" noProof="0">
                <a:ln>
                  <a:noFill/>
                </a:ln>
                <a:solidFill>
                  <a:prstClr val="white"/>
                </a:solidFill>
                <a:effectLst/>
                <a:uLnTx/>
                <a:uFillTx/>
                <a:latin typeface="Arial" pitchFamily="34" charset="0"/>
                <a:cs typeface="Arial" pitchFamily="34" charset="0"/>
              </a:rPr>
              <a:t>www.allppt.com</a:t>
            </a:r>
            <a:endParaRPr kumimoji="0" lang="ko-KR" altLang="en-US" sz="1400" b="0"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721229" y="4450324"/>
            <a:ext cx="2717296" cy="1384995"/>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a:ln>
                  <a:noFill/>
                </a:ln>
                <a:solidFill>
                  <a:prstClr val="white"/>
                </a:solidFill>
                <a:effectLst/>
                <a:uLnTx/>
                <a:uFillTx/>
                <a:latin typeface="Arial"/>
                <a:ea typeface="+mn-ea"/>
                <a:cs typeface="Arial" pitchFamily="34" charset="0"/>
              </a:rPr>
              <a:t>FREE </a:t>
            </a:r>
          </a:p>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a:ln>
                  <a:noFill/>
                </a:ln>
                <a:solidFill>
                  <a:prstClr val="white"/>
                </a:solidFill>
                <a:effectLst/>
                <a:uLnTx/>
                <a:uFillTx/>
                <a:latin typeface="Arial"/>
                <a:ea typeface="+mn-ea"/>
                <a:cs typeface="Arial" pitchFamily="34" charset="0"/>
              </a:rPr>
              <a:t>PPT TEMPLATES</a:t>
            </a:r>
          </a:p>
        </p:txBody>
      </p:sp>
    </p:spTree>
    <p:extLst>
      <p:ext uri="{BB962C8B-B14F-4D97-AF65-F5344CB8AC3E}">
        <p14:creationId xmlns:p14="http://schemas.microsoft.com/office/powerpoint/2010/main" val="2221507873"/>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showMasterSp="0"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904800" y="1979400"/>
            <a:ext cx="10382800" cy="2782000"/>
          </a:xfrm>
          <a:prstGeom prst="rect">
            <a:avLst/>
          </a:prstGeom>
        </p:spPr>
        <p:txBody>
          <a:bodyPr spcFirstLastPara="1" wrap="square" lIns="91425" tIns="91425" rIns="91425" bIns="91425" anchor="ctr" anchorCtr="0">
            <a:noAutofit/>
          </a:bodyPr>
          <a:lstStyle>
            <a:lvl1pPr lvl="0" algn="ctr">
              <a:lnSpc>
                <a:spcPct val="125000"/>
              </a:lnSpc>
              <a:spcBef>
                <a:spcPts val="0"/>
              </a:spcBef>
              <a:spcAft>
                <a:spcPts val="0"/>
              </a:spcAft>
              <a:buSzPts val="5200"/>
              <a:buNone/>
              <a:defRPr sz="7333">
                <a:solidFill>
                  <a:schemeClr val="dk1"/>
                </a:solidFill>
              </a:defRPr>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0" name="Google Shape;10;p2"/>
          <p:cNvSpPr txBox="1">
            <a:spLocks noGrp="1"/>
          </p:cNvSpPr>
          <p:nvPr>
            <p:ph type="subTitle" idx="1"/>
          </p:nvPr>
        </p:nvSpPr>
        <p:spPr>
          <a:xfrm>
            <a:off x="3396767" y="4622300"/>
            <a:ext cx="5398400" cy="510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1867"/>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
        <p:nvSpPr>
          <p:cNvPr id="11" name="Google Shape;11;p2"/>
          <p:cNvSpPr/>
          <p:nvPr/>
        </p:nvSpPr>
        <p:spPr>
          <a:xfrm rot="5400000">
            <a:off x="-2489367" y="1350901"/>
            <a:ext cx="6418728" cy="228048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12;p2"/>
          <p:cNvSpPr/>
          <p:nvPr/>
        </p:nvSpPr>
        <p:spPr>
          <a:xfrm rot="10800000">
            <a:off x="-305680" y="4529073"/>
            <a:ext cx="4900647" cy="2525083"/>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 name="Google Shape;13;p2"/>
          <p:cNvSpPr/>
          <p:nvPr/>
        </p:nvSpPr>
        <p:spPr>
          <a:xfrm rot="-315040" flipH="1">
            <a:off x="-315127" y="5966683"/>
            <a:ext cx="2819261" cy="13294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14;p2"/>
          <p:cNvSpPr/>
          <p:nvPr/>
        </p:nvSpPr>
        <p:spPr>
          <a:xfrm>
            <a:off x="4376951" y="635881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15;p2"/>
          <p:cNvSpPr/>
          <p:nvPr/>
        </p:nvSpPr>
        <p:spPr>
          <a:xfrm>
            <a:off x="1236400" y="56137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16;p2"/>
          <p:cNvSpPr/>
          <p:nvPr/>
        </p:nvSpPr>
        <p:spPr>
          <a:xfrm>
            <a:off x="73984" y="38776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17;p2"/>
          <p:cNvSpPr/>
          <p:nvPr/>
        </p:nvSpPr>
        <p:spPr>
          <a:xfrm>
            <a:off x="5676233" y="65357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18;p2"/>
          <p:cNvSpPr/>
          <p:nvPr/>
        </p:nvSpPr>
        <p:spPr>
          <a:xfrm>
            <a:off x="2079051" y="5214051"/>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19;p2"/>
          <p:cNvSpPr/>
          <p:nvPr/>
        </p:nvSpPr>
        <p:spPr>
          <a:xfrm rot="-5400000">
            <a:off x="8147005" y="3370524"/>
            <a:ext cx="6418728" cy="228048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20;p2"/>
          <p:cNvSpPr/>
          <p:nvPr/>
        </p:nvSpPr>
        <p:spPr>
          <a:xfrm>
            <a:off x="7659567" y="-225812"/>
            <a:ext cx="4837029" cy="2492397"/>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 name="Google Shape;21;p2"/>
          <p:cNvSpPr/>
          <p:nvPr/>
        </p:nvSpPr>
        <p:spPr>
          <a:xfrm rot="10484934" flipH="1">
            <a:off x="9723274" y="-464660"/>
            <a:ext cx="2782727" cy="1312219"/>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22;p2"/>
          <p:cNvSpPr/>
          <p:nvPr/>
        </p:nvSpPr>
        <p:spPr>
          <a:xfrm rot="10800000">
            <a:off x="7513084" y="27722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23;p2"/>
          <p:cNvSpPr/>
          <p:nvPr/>
        </p:nvSpPr>
        <p:spPr>
          <a:xfrm rot="10800000">
            <a:off x="10334133" y="136641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24;p2"/>
          <p:cNvSpPr/>
          <p:nvPr/>
        </p:nvSpPr>
        <p:spPr>
          <a:xfrm rot="10800000">
            <a:off x="11973984" y="258636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25;p2"/>
          <p:cNvSpPr/>
          <p:nvPr/>
        </p:nvSpPr>
        <p:spPr>
          <a:xfrm rot="10800000">
            <a:off x="6300600" y="18666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69196041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matchingName="Main point">
  <p:cSld name="Main point">
    <p:spTree>
      <p:nvGrpSpPr>
        <p:cNvPr id="1" name="Shape 105"/>
        <p:cNvGrpSpPr/>
        <p:nvPr/>
      </p:nvGrpSpPr>
      <p:grpSpPr>
        <a:xfrm>
          <a:off x="0" y="0"/>
          <a:ext cx="0" cy="0"/>
          <a:chOff x="0" y="0"/>
          <a:chExt cx="0" cy="0"/>
        </a:xfrm>
      </p:grpSpPr>
      <p:sp>
        <p:nvSpPr>
          <p:cNvPr id="106" name="Google Shape;106;p8"/>
          <p:cNvSpPr txBox="1">
            <a:spLocks noGrp="1"/>
          </p:cNvSpPr>
          <p:nvPr>
            <p:ph type="title"/>
          </p:nvPr>
        </p:nvSpPr>
        <p:spPr>
          <a:xfrm>
            <a:off x="1850800" y="1434700"/>
            <a:ext cx="8490400" cy="37856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12666"/>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107" name="Google Shape;107;p8"/>
          <p:cNvSpPr/>
          <p:nvPr/>
        </p:nvSpPr>
        <p:spPr>
          <a:xfrm flipH="1">
            <a:off x="-568538" y="-112933"/>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108;p8"/>
          <p:cNvSpPr/>
          <p:nvPr/>
        </p:nvSpPr>
        <p:spPr>
          <a:xfrm rot="10800000">
            <a:off x="-393045" y="-486934"/>
            <a:ext cx="411553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109;p8"/>
          <p:cNvSpPr/>
          <p:nvPr/>
        </p:nvSpPr>
        <p:spPr>
          <a:xfrm rot="-5400147">
            <a:off x="309953" y="-922167"/>
            <a:ext cx="1873119" cy="279179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 name="Google Shape;110;p8"/>
          <p:cNvSpPr/>
          <p:nvPr/>
        </p:nvSpPr>
        <p:spPr>
          <a:xfrm flipH="1">
            <a:off x="911355" y="8092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111;p8"/>
          <p:cNvSpPr/>
          <p:nvPr/>
        </p:nvSpPr>
        <p:spPr>
          <a:xfrm flipH="1">
            <a:off x="3301421" y="8887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 name="Google Shape;112;p8"/>
          <p:cNvSpPr/>
          <p:nvPr/>
        </p:nvSpPr>
        <p:spPr>
          <a:xfrm flipH="1">
            <a:off x="4231488" y="326300"/>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 name="Google Shape;113;p8"/>
          <p:cNvSpPr/>
          <p:nvPr/>
        </p:nvSpPr>
        <p:spPr>
          <a:xfrm flipH="1">
            <a:off x="8755255" y="364733"/>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114;p8"/>
          <p:cNvSpPr/>
          <p:nvPr/>
        </p:nvSpPr>
        <p:spPr>
          <a:xfrm rot="10800000" flipH="1">
            <a:off x="3508128" y="5907153"/>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115;p8"/>
          <p:cNvSpPr/>
          <p:nvPr/>
        </p:nvSpPr>
        <p:spPr>
          <a:xfrm>
            <a:off x="8403857" y="6158357"/>
            <a:ext cx="411553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116;p8"/>
          <p:cNvSpPr/>
          <p:nvPr/>
        </p:nvSpPr>
        <p:spPr>
          <a:xfrm rot="5399853">
            <a:off x="9943281" y="5097926"/>
            <a:ext cx="1873119" cy="279179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117;p8"/>
          <p:cNvSpPr/>
          <p:nvPr/>
        </p:nvSpPr>
        <p:spPr>
          <a:xfrm rot="10800000" flipH="1">
            <a:off x="11083795" y="6026756"/>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 name="Google Shape;118;p8"/>
          <p:cNvSpPr/>
          <p:nvPr/>
        </p:nvSpPr>
        <p:spPr>
          <a:xfrm rot="10800000" flipH="1">
            <a:off x="8606928" y="586082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 name="Google Shape;119;p8"/>
          <p:cNvSpPr/>
          <p:nvPr/>
        </p:nvSpPr>
        <p:spPr>
          <a:xfrm rot="10800000" flipH="1">
            <a:off x="7763661" y="6509656"/>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120;p8"/>
          <p:cNvSpPr/>
          <p:nvPr/>
        </p:nvSpPr>
        <p:spPr>
          <a:xfrm rot="10800000" flipH="1">
            <a:off x="11666561" y="564282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 name="Google Shape;121;p8"/>
          <p:cNvSpPr/>
          <p:nvPr/>
        </p:nvSpPr>
        <p:spPr>
          <a:xfrm rot="10800000" flipH="1">
            <a:off x="3153095" y="6384823"/>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 name="Google Shape;122;p8"/>
          <p:cNvSpPr/>
          <p:nvPr/>
        </p:nvSpPr>
        <p:spPr>
          <a:xfrm flipH="1">
            <a:off x="241788" y="11067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98129553"/>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showMasterSp="0" matchingName="Section header" type="secHead">
  <p:cSld name="Section header">
    <p:spTree>
      <p:nvGrpSpPr>
        <p:cNvPr id="1" name="Shape 26"/>
        <p:cNvGrpSpPr/>
        <p:nvPr/>
      </p:nvGrpSpPr>
      <p:grpSpPr>
        <a:xfrm>
          <a:off x="0" y="0"/>
          <a:ext cx="0" cy="0"/>
          <a:chOff x="0" y="0"/>
          <a:chExt cx="0" cy="0"/>
        </a:xfrm>
      </p:grpSpPr>
      <p:sp>
        <p:nvSpPr>
          <p:cNvPr id="27" name="Google Shape;27;p3"/>
          <p:cNvSpPr txBox="1">
            <a:spLocks noGrp="1"/>
          </p:cNvSpPr>
          <p:nvPr>
            <p:ph type="title"/>
          </p:nvPr>
        </p:nvSpPr>
        <p:spPr>
          <a:xfrm>
            <a:off x="2549967" y="3015117"/>
            <a:ext cx="7092000" cy="109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8000"/>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a:endParaRPr/>
          </a:p>
        </p:txBody>
      </p:sp>
      <p:sp>
        <p:nvSpPr>
          <p:cNvPr id="28" name="Google Shape;28;p3"/>
          <p:cNvSpPr txBox="1">
            <a:spLocks noGrp="1"/>
          </p:cNvSpPr>
          <p:nvPr>
            <p:ph type="title" idx="2" hasCustomPrompt="1"/>
          </p:nvPr>
        </p:nvSpPr>
        <p:spPr>
          <a:xfrm>
            <a:off x="4140800" y="1552900"/>
            <a:ext cx="3910400" cy="13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10666">
                <a:solidFill>
                  <a:schemeClr val="accent2"/>
                </a:solidFill>
              </a:defRPr>
            </a:lvl1pPr>
            <a:lvl2pPr lvl="1" rtl="0">
              <a:spcBef>
                <a:spcPts val="0"/>
              </a:spcBef>
              <a:spcAft>
                <a:spcPts val="0"/>
              </a:spcAft>
              <a:buSzPts val="6000"/>
              <a:buNone/>
              <a:defRPr sz="8000"/>
            </a:lvl2pPr>
            <a:lvl3pPr lvl="2" rtl="0">
              <a:spcBef>
                <a:spcPts val="0"/>
              </a:spcBef>
              <a:spcAft>
                <a:spcPts val="0"/>
              </a:spcAft>
              <a:buSzPts val="6000"/>
              <a:buNone/>
              <a:defRPr sz="8000"/>
            </a:lvl3pPr>
            <a:lvl4pPr lvl="3" rtl="0">
              <a:spcBef>
                <a:spcPts val="0"/>
              </a:spcBef>
              <a:spcAft>
                <a:spcPts val="0"/>
              </a:spcAft>
              <a:buSzPts val="6000"/>
              <a:buNone/>
              <a:defRPr sz="8000"/>
            </a:lvl4pPr>
            <a:lvl5pPr lvl="4" rtl="0">
              <a:spcBef>
                <a:spcPts val="0"/>
              </a:spcBef>
              <a:spcAft>
                <a:spcPts val="0"/>
              </a:spcAft>
              <a:buSzPts val="6000"/>
              <a:buNone/>
              <a:defRPr sz="8000"/>
            </a:lvl5pPr>
            <a:lvl6pPr lvl="5" rtl="0">
              <a:spcBef>
                <a:spcPts val="0"/>
              </a:spcBef>
              <a:spcAft>
                <a:spcPts val="0"/>
              </a:spcAft>
              <a:buSzPts val="6000"/>
              <a:buNone/>
              <a:defRPr sz="8000"/>
            </a:lvl6pPr>
            <a:lvl7pPr lvl="6" rtl="0">
              <a:spcBef>
                <a:spcPts val="0"/>
              </a:spcBef>
              <a:spcAft>
                <a:spcPts val="0"/>
              </a:spcAft>
              <a:buSzPts val="6000"/>
              <a:buNone/>
              <a:defRPr sz="8000"/>
            </a:lvl7pPr>
            <a:lvl8pPr lvl="7" rtl="0">
              <a:spcBef>
                <a:spcPts val="0"/>
              </a:spcBef>
              <a:spcAft>
                <a:spcPts val="0"/>
              </a:spcAft>
              <a:buSzPts val="6000"/>
              <a:buNone/>
              <a:defRPr sz="8000"/>
            </a:lvl8pPr>
            <a:lvl9pPr lvl="8" rtl="0">
              <a:spcBef>
                <a:spcPts val="0"/>
              </a:spcBef>
              <a:spcAft>
                <a:spcPts val="0"/>
              </a:spcAft>
              <a:buSzPts val="6000"/>
              <a:buNone/>
              <a:defRPr sz="8000"/>
            </a:lvl9pPr>
          </a:lstStyle>
          <a:p>
            <a:r>
              <a:t>xx%</a:t>
            </a:r>
          </a:p>
        </p:txBody>
      </p:sp>
      <p:sp>
        <p:nvSpPr>
          <p:cNvPr id="29" name="Google Shape;29;p3"/>
          <p:cNvSpPr txBox="1">
            <a:spLocks noGrp="1"/>
          </p:cNvSpPr>
          <p:nvPr>
            <p:ph type="subTitle" idx="1"/>
          </p:nvPr>
        </p:nvSpPr>
        <p:spPr>
          <a:xfrm>
            <a:off x="3753867" y="4165217"/>
            <a:ext cx="4684400" cy="58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2133">
                <a:solidFill>
                  <a:schemeClr val="dk1"/>
                </a:solidFill>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30" name="Google Shape;30;p3"/>
          <p:cNvSpPr/>
          <p:nvPr/>
        </p:nvSpPr>
        <p:spPr>
          <a:xfrm rot="10800000">
            <a:off x="-346922" y="438039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31;p3"/>
          <p:cNvSpPr/>
          <p:nvPr/>
        </p:nvSpPr>
        <p:spPr>
          <a:xfrm rot="10800000">
            <a:off x="211309" y="5906643"/>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32;p3"/>
          <p:cNvSpPr/>
          <p:nvPr/>
        </p:nvSpPr>
        <p:spPr>
          <a:xfrm>
            <a:off x="4932967" y="62182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33;p3"/>
          <p:cNvSpPr/>
          <p:nvPr/>
        </p:nvSpPr>
        <p:spPr>
          <a:xfrm>
            <a:off x="2414684" y="58434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34;p3"/>
          <p:cNvSpPr/>
          <p:nvPr/>
        </p:nvSpPr>
        <p:spPr>
          <a:xfrm>
            <a:off x="-442899" y="4937935"/>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35;p3"/>
          <p:cNvSpPr/>
          <p:nvPr/>
        </p:nvSpPr>
        <p:spPr>
          <a:xfrm>
            <a:off x="1642700" y="53560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36;p3"/>
          <p:cNvSpPr/>
          <p:nvPr/>
        </p:nvSpPr>
        <p:spPr>
          <a:xfrm>
            <a:off x="145184" y="40100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37;p3"/>
          <p:cNvSpPr/>
          <p:nvPr/>
        </p:nvSpPr>
        <p:spPr>
          <a:xfrm>
            <a:off x="7153568" y="22215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38;p3"/>
          <p:cNvSpPr/>
          <p:nvPr/>
        </p:nvSpPr>
        <p:spPr>
          <a:xfrm>
            <a:off x="6499401" y="-444616"/>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39;p3"/>
          <p:cNvSpPr/>
          <p:nvPr/>
        </p:nvSpPr>
        <p:spPr>
          <a:xfrm rot="10800000">
            <a:off x="7153567" y="5590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40;p3"/>
          <p:cNvSpPr/>
          <p:nvPr/>
        </p:nvSpPr>
        <p:spPr>
          <a:xfrm rot="10800000">
            <a:off x="9585051" y="8474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41;p3"/>
          <p:cNvSpPr/>
          <p:nvPr/>
        </p:nvSpPr>
        <p:spPr>
          <a:xfrm rot="10800000">
            <a:off x="8828366" y="-58105"/>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42;p3"/>
          <p:cNvSpPr/>
          <p:nvPr/>
        </p:nvSpPr>
        <p:spPr>
          <a:xfrm rot="10800000">
            <a:off x="10443833" y="14212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43;p3"/>
          <p:cNvSpPr/>
          <p:nvPr/>
        </p:nvSpPr>
        <p:spPr>
          <a:xfrm rot="10800000">
            <a:off x="11854551" y="268086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436528497"/>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matchingName="Title and body" type="tx">
  <p:cSld name="Title and body">
    <p:spTree>
      <p:nvGrpSpPr>
        <p:cNvPr id="1" name="Shape 44"/>
        <p:cNvGrpSpPr/>
        <p:nvPr/>
      </p:nvGrpSpPr>
      <p:grpSpPr>
        <a:xfrm>
          <a:off x="0" y="0"/>
          <a:ext cx="0" cy="0"/>
          <a:chOff x="0" y="0"/>
          <a:chExt cx="0" cy="0"/>
        </a:xfrm>
      </p:grpSpPr>
      <p:sp>
        <p:nvSpPr>
          <p:cNvPr id="45" name="Google Shape;45;p4"/>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46" name="Google Shape;46;p4"/>
          <p:cNvSpPr txBox="1">
            <a:spLocks noGrp="1"/>
          </p:cNvSpPr>
          <p:nvPr>
            <p:ph type="body" idx="1"/>
          </p:nvPr>
        </p:nvSpPr>
        <p:spPr>
          <a:xfrm>
            <a:off x="720000" y="1371600"/>
            <a:ext cx="10752000" cy="4766400"/>
          </a:xfrm>
          <a:prstGeom prst="rect">
            <a:avLst/>
          </a:prstGeom>
        </p:spPr>
        <p:txBody>
          <a:bodyPr spcFirstLastPara="1" wrap="square" lIns="91425" tIns="91425" rIns="91425" bIns="91425" anchor="t" anchorCtr="0">
            <a:noAutofit/>
          </a:bodyPr>
          <a:lstStyle>
            <a:lvl1pPr marL="609585" lvl="0" indent="-457189">
              <a:lnSpc>
                <a:spcPct val="100000"/>
              </a:lnSpc>
              <a:spcBef>
                <a:spcPts val="0"/>
              </a:spcBef>
              <a:spcAft>
                <a:spcPts val="0"/>
              </a:spcAft>
              <a:buSzPts val="1800"/>
              <a:buChar char="●"/>
              <a:defRPr sz="1600"/>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grpSp>
        <p:nvGrpSpPr>
          <p:cNvPr id="47" name="Google Shape;47;p4"/>
          <p:cNvGrpSpPr/>
          <p:nvPr/>
        </p:nvGrpSpPr>
        <p:grpSpPr>
          <a:xfrm flipH="1">
            <a:off x="-172999" y="-155066"/>
            <a:ext cx="3578712" cy="2317551"/>
            <a:chOff x="6654501" y="-116300"/>
            <a:chExt cx="2684034" cy="1738163"/>
          </a:xfrm>
        </p:grpSpPr>
        <p:sp>
          <p:nvSpPr>
            <p:cNvPr id="48" name="Google Shape;48;p4"/>
            <p:cNvSpPr/>
            <p:nvPr/>
          </p:nvSpPr>
          <p:spPr>
            <a:xfrm>
              <a:off x="6654501" y="-116300"/>
              <a:ext cx="2684034" cy="1535681"/>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49;p4"/>
            <p:cNvSpPr/>
            <p:nvPr/>
          </p:nvSpPr>
          <p:spPr>
            <a:xfrm rot="5400000" flipH="1">
              <a:off x="8050932" y="-354518"/>
              <a:ext cx="808131" cy="1493289"/>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50;p4"/>
            <p:cNvSpPr/>
            <p:nvPr/>
          </p:nvSpPr>
          <p:spPr>
            <a:xfrm rot="10800000">
              <a:off x="7613850" y="-116300"/>
              <a:ext cx="1724676" cy="736904"/>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51;p4"/>
            <p:cNvSpPr/>
            <p:nvPr/>
          </p:nvSpPr>
          <p:spPr>
            <a:xfrm>
              <a:off x="7365463" y="107038"/>
              <a:ext cx="163500" cy="1635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52;p4"/>
            <p:cNvSpPr/>
            <p:nvPr/>
          </p:nvSpPr>
          <p:spPr>
            <a:xfrm>
              <a:off x="8469625" y="775288"/>
              <a:ext cx="98400" cy="98700"/>
            </a:xfrm>
            <a:prstGeom prst="ellipse">
              <a:avLst/>
            </a:pr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53;p4"/>
            <p:cNvSpPr/>
            <p:nvPr/>
          </p:nvSpPr>
          <p:spPr>
            <a:xfrm>
              <a:off x="8942775" y="1523163"/>
              <a:ext cx="98400" cy="98700"/>
            </a:xfrm>
            <a:prstGeom prst="ellipse">
              <a:avLst/>
            </a:pr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4" name="Google Shape;54;p4"/>
          <p:cNvGrpSpPr/>
          <p:nvPr/>
        </p:nvGrpSpPr>
        <p:grpSpPr>
          <a:xfrm>
            <a:off x="9075868" y="-155066"/>
            <a:ext cx="3578712" cy="2317551"/>
            <a:chOff x="6654501" y="-116300"/>
            <a:chExt cx="2684034" cy="1738163"/>
          </a:xfrm>
        </p:grpSpPr>
        <p:sp>
          <p:nvSpPr>
            <p:cNvPr id="55" name="Google Shape;55;p4"/>
            <p:cNvSpPr/>
            <p:nvPr/>
          </p:nvSpPr>
          <p:spPr>
            <a:xfrm>
              <a:off x="6654501" y="-116300"/>
              <a:ext cx="2684034" cy="1535681"/>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56;p4"/>
            <p:cNvSpPr/>
            <p:nvPr/>
          </p:nvSpPr>
          <p:spPr>
            <a:xfrm rot="5400000" flipH="1">
              <a:off x="8050932" y="-354518"/>
              <a:ext cx="808131" cy="1493289"/>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57;p4"/>
            <p:cNvSpPr/>
            <p:nvPr/>
          </p:nvSpPr>
          <p:spPr>
            <a:xfrm rot="10800000">
              <a:off x="7613850" y="-116300"/>
              <a:ext cx="1724676" cy="736904"/>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58;p4"/>
            <p:cNvSpPr/>
            <p:nvPr/>
          </p:nvSpPr>
          <p:spPr>
            <a:xfrm>
              <a:off x="7365463" y="107038"/>
              <a:ext cx="163500" cy="1635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59;p4"/>
            <p:cNvSpPr/>
            <p:nvPr/>
          </p:nvSpPr>
          <p:spPr>
            <a:xfrm>
              <a:off x="8469625" y="775288"/>
              <a:ext cx="98400" cy="98700"/>
            </a:xfrm>
            <a:prstGeom prst="ellipse">
              <a:avLst/>
            </a:pr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60;p4"/>
            <p:cNvSpPr/>
            <p:nvPr/>
          </p:nvSpPr>
          <p:spPr>
            <a:xfrm>
              <a:off x="8942775" y="1523163"/>
              <a:ext cx="98400" cy="98700"/>
            </a:xfrm>
            <a:prstGeom prst="ellipse">
              <a:avLst/>
            </a:pr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262377399"/>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showMasterSp="0" matchingName="Title and two columns" type="twoColTx">
  <p:cSld name="Title and two columns">
    <p:spTree>
      <p:nvGrpSpPr>
        <p:cNvPr id="1" name="Shape 61"/>
        <p:cNvGrpSpPr/>
        <p:nvPr/>
      </p:nvGrpSpPr>
      <p:grpSpPr>
        <a:xfrm>
          <a:off x="0" y="0"/>
          <a:ext cx="0" cy="0"/>
          <a:chOff x="0" y="0"/>
          <a:chExt cx="0" cy="0"/>
        </a:xfrm>
      </p:grpSpPr>
      <p:sp>
        <p:nvSpPr>
          <p:cNvPr id="62" name="Google Shape;62;p5"/>
          <p:cNvSpPr txBox="1">
            <a:spLocks noGrp="1"/>
          </p:cNvSpPr>
          <p:nvPr>
            <p:ph type="subTitle" idx="1"/>
          </p:nvPr>
        </p:nvSpPr>
        <p:spPr>
          <a:xfrm>
            <a:off x="6759267" y="3454117"/>
            <a:ext cx="3846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63" name="Google Shape;63;p5"/>
          <p:cNvSpPr txBox="1">
            <a:spLocks noGrp="1"/>
          </p:cNvSpPr>
          <p:nvPr>
            <p:ph type="subTitle" idx="2"/>
          </p:nvPr>
        </p:nvSpPr>
        <p:spPr>
          <a:xfrm>
            <a:off x="6759200" y="3843467"/>
            <a:ext cx="3846400" cy="104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7">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2133"/>
              </a:spcBef>
              <a:spcAft>
                <a:spcPts val="0"/>
              </a:spcAft>
              <a:buClr>
                <a:schemeClr val="dk1"/>
              </a:buClr>
              <a:buSzPts val="1400"/>
              <a:buNone/>
              <a:defRPr>
                <a:solidFill>
                  <a:schemeClr val="dk1"/>
                </a:solidFill>
              </a:defRPr>
            </a:lvl3pPr>
            <a:lvl4pPr lvl="3" algn="ctr" rtl="0">
              <a:spcBef>
                <a:spcPts val="2133"/>
              </a:spcBef>
              <a:spcAft>
                <a:spcPts val="0"/>
              </a:spcAft>
              <a:buClr>
                <a:schemeClr val="dk1"/>
              </a:buClr>
              <a:buSzPts val="1400"/>
              <a:buNone/>
              <a:defRPr>
                <a:solidFill>
                  <a:schemeClr val="dk1"/>
                </a:solidFill>
              </a:defRPr>
            </a:lvl4pPr>
            <a:lvl5pPr lvl="4" algn="ctr" rtl="0">
              <a:spcBef>
                <a:spcPts val="2133"/>
              </a:spcBef>
              <a:spcAft>
                <a:spcPts val="0"/>
              </a:spcAft>
              <a:buClr>
                <a:schemeClr val="dk1"/>
              </a:buClr>
              <a:buSzPts val="1400"/>
              <a:buNone/>
              <a:defRPr>
                <a:solidFill>
                  <a:schemeClr val="dk1"/>
                </a:solidFill>
              </a:defRPr>
            </a:lvl5pPr>
            <a:lvl6pPr lvl="5" algn="ctr" rtl="0">
              <a:spcBef>
                <a:spcPts val="2133"/>
              </a:spcBef>
              <a:spcAft>
                <a:spcPts val="0"/>
              </a:spcAft>
              <a:buClr>
                <a:schemeClr val="dk1"/>
              </a:buClr>
              <a:buSzPts val="1400"/>
              <a:buNone/>
              <a:defRPr>
                <a:solidFill>
                  <a:schemeClr val="dk1"/>
                </a:solidFill>
              </a:defRPr>
            </a:lvl6pPr>
            <a:lvl7pPr lvl="6" algn="ctr" rtl="0">
              <a:spcBef>
                <a:spcPts val="2133"/>
              </a:spcBef>
              <a:spcAft>
                <a:spcPts val="0"/>
              </a:spcAft>
              <a:buClr>
                <a:schemeClr val="dk1"/>
              </a:buClr>
              <a:buSzPts val="1400"/>
              <a:buNone/>
              <a:defRPr>
                <a:solidFill>
                  <a:schemeClr val="dk1"/>
                </a:solidFill>
              </a:defRPr>
            </a:lvl7pPr>
            <a:lvl8pPr lvl="7" algn="ctr" rtl="0">
              <a:spcBef>
                <a:spcPts val="2133"/>
              </a:spcBef>
              <a:spcAft>
                <a:spcPts val="0"/>
              </a:spcAft>
              <a:buClr>
                <a:schemeClr val="dk1"/>
              </a:buClr>
              <a:buSzPts val="1400"/>
              <a:buNone/>
              <a:defRPr>
                <a:solidFill>
                  <a:schemeClr val="dk1"/>
                </a:solidFill>
              </a:defRPr>
            </a:lvl8pPr>
            <a:lvl9pPr lvl="8" algn="ctr" rtl="0">
              <a:spcBef>
                <a:spcPts val="2133"/>
              </a:spcBef>
              <a:spcAft>
                <a:spcPts val="2133"/>
              </a:spcAft>
              <a:buClr>
                <a:schemeClr val="dk1"/>
              </a:buClr>
              <a:buSzPts val="1400"/>
              <a:buNone/>
              <a:defRPr>
                <a:solidFill>
                  <a:schemeClr val="dk1"/>
                </a:solidFill>
              </a:defRPr>
            </a:lvl9pPr>
          </a:lstStyle>
          <a:p>
            <a:endParaRPr/>
          </a:p>
        </p:txBody>
      </p:sp>
      <p:sp>
        <p:nvSpPr>
          <p:cNvPr id="64" name="Google Shape;64;p5"/>
          <p:cNvSpPr txBox="1">
            <a:spLocks noGrp="1"/>
          </p:cNvSpPr>
          <p:nvPr>
            <p:ph type="subTitle" idx="3"/>
          </p:nvPr>
        </p:nvSpPr>
        <p:spPr>
          <a:xfrm>
            <a:off x="1586384" y="3454117"/>
            <a:ext cx="3846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65" name="Google Shape;65;p5"/>
          <p:cNvSpPr txBox="1">
            <a:spLocks noGrp="1"/>
          </p:cNvSpPr>
          <p:nvPr>
            <p:ph type="subTitle" idx="4"/>
          </p:nvPr>
        </p:nvSpPr>
        <p:spPr>
          <a:xfrm>
            <a:off x="1586400" y="3843467"/>
            <a:ext cx="3846400" cy="104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7">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2133"/>
              </a:spcBef>
              <a:spcAft>
                <a:spcPts val="0"/>
              </a:spcAft>
              <a:buClr>
                <a:schemeClr val="dk1"/>
              </a:buClr>
              <a:buSzPts val="1400"/>
              <a:buNone/>
              <a:defRPr>
                <a:solidFill>
                  <a:schemeClr val="dk1"/>
                </a:solidFill>
              </a:defRPr>
            </a:lvl3pPr>
            <a:lvl4pPr lvl="3" algn="ctr" rtl="0">
              <a:spcBef>
                <a:spcPts val="2133"/>
              </a:spcBef>
              <a:spcAft>
                <a:spcPts val="0"/>
              </a:spcAft>
              <a:buClr>
                <a:schemeClr val="dk1"/>
              </a:buClr>
              <a:buSzPts val="1400"/>
              <a:buNone/>
              <a:defRPr>
                <a:solidFill>
                  <a:schemeClr val="dk1"/>
                </a:solidFill>
              </a:defRPr>
            </a:lvl4pPr>
            <a:lvl5pPr lvl="4" algn="ctr" rtl="0">
              <a:spcBef>
                <a:spcPts val="2133"/>
              </a:spcBef>
              <a:spcAft>
                <a:spcPts val="0"/>
              </a:spcAft>
              <a:buClr>
                <a:schemeClr val="dk1"/>
              </a:buClr>
              <a:buSzPts val="1400"/>
              <a:buNone/>
              <a:defRPr>
                <a:solidFill>
                  <a:schemeClr val="dk1"/>
                </a:solidFill>
              </a:defRPr>
            </a:lvl5pPr>
            <a:lvl6pPr lvl="5" algn="ctr" rtl="0">
              <a:spcBef>
                <a:spcPts val="2133"/>
              </a:spcBef>
              <a:spcAft>
                <a:spcPts val="0"/>
              </a:spcAft>
              <a:buClr>
                <a:schemeClr val="dk1"/>
              </a:buClr>
              <a:buSzPts val="1400"/>
              <a:buNone/>
              <a:defRPr>
                <a:solidFill>
                  <a:schemeClr val="dk1"/>
                </a:solidFill>
              </a:defRPr>
            </a:lvl6pPr>
            <a:lvl7pPr lvl="6" algn="ctr" rtl="0">
              <a:spcBef>
                <a:spcPts val="2133"/>
              </a:spcBef>
              <a:spcAft>
                <a:spcPts val="0"/>
              </a:spcAft>
              <a:buClr>
                <a:schemeClr val="dk1"/>
              </a:buClr>
              <a:buSzPts val="1400"/>
              <a:buNone/>
              <a:defRPr>
                <a:solidFill>
                  <a:schemeClr val="dk1"/>
                </a:solidFill>
              </a:defRPr>
            </a:lvl7pPr>
            <a:lvl8pPr lvl="7" algn="ctr" rtl="0">
              <a:spcBef>
                <a:spcPts val="2133"/>
              </a:spcBef>
              <a:spcAft>
                <a:spcPts val="0"/>
              </a:spcAft>
              <a:buClr>
                <a:schemeClr val="dk1"/>
              </a:buClr>
              <a:buSzPts val="1400"/>
              <a:buNone/>
              <a:defRPr>
                <a:solidFill>
                  <a:schemeClr val="dk1"/>
                </a:solidFill>
              </a:defRPr>
            </a:lvl8pPr>
            <a:lvl9pPr lvl="8" algn="ctr" rtl="0">
              <a:spcBef>
                <a:spcPts val="2133"/>
              </a:spcBef>
              <a:spcAft>
                <a:spcPts val="2133"/>
              </a:spcAft>
              <a:buClr>
                <a:schemeClr val="dk1"/>
              </a:buClr>
              <a:buSzPts val="1400"/>
              <a:buNone/>
              <a:defRPr>
                <a:solidFill>
                  <a:schemeClr val="dk1"/>
                </a:solidFill>
              </a:defRPr>
            </a:lvl9pPr>
          </a:lstStyle>
          <a:p>
            <a:endParaRPr/>
          </a:p>
        </p:txBody>
      </p:sp>
      <p:sp>
        <p:nvSpPr>
          <p:cNvPr id="66" name="Google Shape;66;p5"/>
          <p:cNvSpPr/>
          <p:nvPr/>
        </p:nvSpPr>
        <p:spPr>
          <a:xfrm rot="10376871">
            <a:off x="-661228" y="-271407"/>
            <a:ext cx="5524917" cy="1882259"/>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67;p5"/>
          <p:cNvSpPr/>
          <p:nvPr/>
        </p:nvSpPr>
        <p:spPr>
          <a:xfrm>
            <a:off x="5083535" y="465299"/>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68;p5"/>
          <p:cNvSpPr/>
          <p:nvPr/>
        </p:nvSpPr>
        <p:spPr>
          <a:xfrm>
            <a:off x="790968" y="111819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69;p5"/>
          <p:cNvSpPr/>
          <p:nvPr/>
        </p:nvSpPr>
        <p:spPr>
          <a:xfrm>
            <a:off x="5891701" y="84456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70;p5"/>
          <p:cNvSpPr/>
          <p:nvPr/>
        </p:nvSpPr>
        <p:spPr>
          <a:xfrm>
            <a:off x="3975801" y="333699"/>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71;p5"/>
          <p:cNvSpPr/>
          <p:nvPr/>
        </p:nvSpPr>
        <p:spPr>
          <a:xfrm flipH="1">
            <a:off x="-268036" y="-219469"/>
            <a:ext cx="4009803" cy="165883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72;p5"/>
          <p:cNvSpPr/>
          <p:nvPr/>
        </p:nvSpPr>
        <p:spPr>
          <a:xfrm rot="10800000">
            <a:off x="-346148" y="-396104"/>
            <a:ext cx="3276581" cy="1240671"/>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73;p5"/>
          <p:cNvSpPr/>
          <p:nvPr/>
        </p:nvSpPr>
        <p:spPr>
          <a:xfrm rot="-448972">
            <a:off x="7224298" y="5208301"/>
            <a:ext cx="5486652" cy="1859411"/>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74;p5"/>
          <p:cNvSpPr/>
          <p:nvPr/>
        </p:nvSpPr>
        <p:spPr>
          <a:xfrm rot="10800000">
            <a:off x="6280948" y="6299264"/>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75;p5"/>
          <p:cNvSpPr/>
          <p:nvPr/>
        </p:nvSpPr>
        <p:spPr>
          <a:xfrm rot="10800000">
            <a:off x="11188448" y="5557964"/>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76;p5"/>
          <p:cNvSpPr/>
          <p:nvPr/>
        </p:nvSpPr>
        <p:spPr>
          <a:xfrm rot="10800000">
            <a:off x="7187681" y="555796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 name="Google Shape;77;p5"/>
          <p:cNvSpPr/>
          <p:nvPr/>
        </p:nvSpPr>
        <p:spPr>
          <a:xfrm rot="10800000">
            <a:off x="8003615" y="6342464"/>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 name="Google Shape;78;p5"/>
          <p:cNvSpPr/>
          <p:nvPr/>
        </p:nvSpPr>
        <p:spPr>
          <a:xfrm rot="10800000" flipH="1">
            <a:off x="8368849" y="5368402"/>
            <a:ext cx="4009803" cy="165883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79;p5"/>
          <p:cNvSpPr/>
          <p:nvPr/>
        </p:nvSpPr>
        <p:spPr>
          <a:xfrm>
            <a:off x="9180183" y="5963197"/>
            <a:ext cx="3276581" cy="1240671"/>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633512395"/>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showMasterSp="0" matchingName="Title only" type="titleOnly">
  <p:cSld name="Title only">
    <p:spTree>
      <p:nvGrpSpPr>
        <p:cNvPr id="1" name="Shape 80"/>
        <p:cNvGrpSpPr/>
        <p:nvPr/>
      </p:nvGrpSpPr>
      <p:grpSpPr>
        <a:xfrm>
          <a:off x="0" y="0"/>
          <a:ext cx="0" cy="0"/>
          <a:chOff x="0" y="0"/>
          <a:chExt cx="0" cy="0"/>
        </a:xfrm>
      </p:grpSpPr>
      <p:sp>
        <p:nvSpPr>
          <p:cNvPr id="81" name="Google Shape;81;p6"/>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sz="4000"/>
            </a:lvl1pPr>
            <a:lvl2pPr lvl="1">
              <a:spcBef>
                <a:spcPts val="0"/>
              </a:spcBef>
              <a:spcAft>
                <a:spcPts val="0"/>
              </a:spcAft>
              <a:buSzPts val="3000"/>
              <a:buNone/>
              <a:defRPr sz="4000"/>
            </a:lvl2pPr>
            <a:lvl3pPr lvl="2">
              <a:spcBef>
                <a:spcPts val="0"/>
              </a:spcBef>
              <a:spcAft>
                <a:spcPts val="0"/>
              </a:spcAft>
              <a:buSzPts val="3000"/>
              <a:buNone/>
              <a:defRPr sz="4000"/>
            </a:lvl3pPr>
            <a:lvl4pPr lvl="3">
              <a:spcBef>
                <a:spcPts val="0"/>
              </a:spcBef>
              <a:spcAft>
                <a:spcPts val="0"/>
              </a:spcAft>
              <a:buSzPts val="3000"/>
              <a:buNone/>
              <a:defRPr sz="4000"/>
            </a:lvl4pPr>
            <a:lvl5pPr lvl="4">
              <a:spcBef>
                <a:spcPts val="0"/>
              </a:spcBef>
              <a:spcAft>
                <a:spcPts val="0"/>
              </a:spcAft>
              <a:buSzPts val="3000"/>
              <a:buNone/>
              <a:defRPr sz="4000"/>
            </a:lvl5pPr>
            <a:lvl6pPr lvl="5">
              <a:spcBef>
                <a:spcPts val="0"/>
              </a:spcBef>
              <a:spcAft>
                <a:spcPts val="0"/>
              </a:spcAft>
              <a:buSzPts val="3000"/>
              <a:buNone/>
              <a:defRPr sz="4000"/>
            </a:lvl6pPr>
            <a:lvl7pPr lvl="6">
              <a:spcBef>
                <a:spcPts val="0"/>
              </a:spcBef>
              <a:spcAft>
                <a:spcPts val="0"/>
              </a:spcAft>
              <a:buSzPts val="3000"/>
              <a:buNone/>
              <a:defRPr sz="4000"/>
            </a:lvl7pPr>
            <a:lvl8pPr lvl="7">
              <a:spcBef>
                <a:spcPts val="0"/>
              </a:spcBef>
              <a:spcAft>
                <a:spcPts val="0"/>
              </a:spcAft>
              <a:buSzPts val="3000"/>
              <a:buNone/>
              <a:defRPr sz="4000"/>
            </a:lvl8pPr>
            <a:lvl9pPr lvl="8">
              <a:spcBef>
                <a:spcPts val="0"/>
              </a:spcBef>
              <a:spcAft>
                <a:spcPts val="0"/>
              </a:spcAft>
              <a:buSzPts val="3000"/>
              <a:buNone/>
              <a:defRPr sz="4000"/>
            </a:lvl9pPr>
          </a:lstStyle>
          <a:p>
            <a:endParaRPr/>
          </a:p>
        </p:txBody>
      </p:sp>
      <p:sp>
        <p:nvSpPr>
          <p:cNvPr id="82" name="Google Shape;82;p6"/>
          <p:cNvSpPr/>
          <p:nvPr/>
        </p:nvSpPr>
        <p:spPr>
          <a:xfrm>
            <a:off x="8109436" y="-157720"/>
            <a:ext cx="4272457" cy="2201519"/>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 name="Google Shape;83;p6"/>
          <p:cNvSpPr/>
          <p:nvPr/>
        </p:nvSpPr>
        <p:spPr>
          <a:xfrm rot="10800000">
            <a:off x="9287568" y="-96892"/>
            <a:ext cx="3227363" cy="1378957"/>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 name="Google Shape;84;p6"/>
          <p:cNvSpPr/>
          <p:nvPr/>
        </p:nvSpPr>
        <p:spPr>
          <a:xfrm rot="10484947" flipH="1">
            <a:off x="10665847" y="-549076"/>
            <a:ext cx="2457908" cy="11590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 name="Google Shape;85;p6"/>
          <p:cNvSpPr/>
          <p:nvPr/>
        </p:nvSpPr>
        <p:spPr>
          <a:xfrm rot="10800000">
            <a:off x="9629517" y="610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 name="Google Shape;86;p6"/>
          <p:cNvSpPr/>
          <p:nvPr/>
        </p:nvSpPr>
        <p:spPr>
          <a:xfrm rot="10800000">
            <a:off x="10902867" y="92954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 name="Google Shape;87;p6"/>
          <p:cNvSpPr/>
          <p:nvPr/>
        </p:nvSpPr>
        <p:spPr>
          <a:xfrm rot="10800000">
            <a:off x="11930567" y="210924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30309186"/>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showMasterSp="0" matchingName="One column text">
  <p:cSld name="One column text">
    <p:spTree>
      <p:nvGrpSpPr>
        <p:cNvPr id="1" name="Shape 88"/>
        <p:cNvGrpSpPr/>
        <p:nvPr/>
      </p:nvGrpSpPr>
      <p:grpSpPr>
        <a:xfrm>
          <a:off x="0" y="0"/>
          <a:ext cx="0" cy="0"/>
          <a:chOff x="0" y="0"/>
          <a:chExt cx="0" cy="0"/>
        </a:xfrm>
      </p:grpSpPr>
      <p:sp>
        <p:nvSpPr>
          <p:cNvPr id="89" name="Google Shape;89;p7"/>
          <p:cNvSpPr txBox="1">
            <a:spLocks noGrp="1"/>
          </p:cNvSpPr>
          <p:nvPr>
            <p:ph type="title"/>
          </p:nvPr>
        </p:nvSpPr>
        <p:spPr>
          <a:xfrm>
            <a:off x="638600" y="2563933"/>
            <a:ext cx="6480000" cy="10964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600"/>
              <a:buNone/>
              <a:defRPr sz="8000"/>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a:endParaRPr/>
          </a:p>
        </p:txBody>
      </p:sp>
      <p:sp>
        <p:nvSpPr>
          <p:cNvPr id="90" name="Google Shape;90;p7"/>
          <p:cNvSpPr txBox="1">
            <a:spLocks noGrp="1"/>
          </p:cNvSpPr>
          <p:nvPr>
            <p:ph type="subTitle" idx="1"/>
          </p:nvPr>
        </p:nvSpPr>
        <p:spPr>
          <a:xfrm>
            <a:off x="638733" y="3676167"/>
            <a:ext cx="6480000" cy="655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2133">
                <a:solidFill>
                  <a:schemeClr val="dk1"/>
                </a:solidFill>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91" name="Google Shape;91;p7"/>
          <p:cNvSpPr/>
          <p:nvPr/>
        </p:nvSpPr>
        <p:spPr>
          <a:xfrm rot="-10667561">
            <a:off x="407828" y="5861780"/>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 name="Google Shape;92;p7"/>
          <p:cNvSpPr/>
          <p:nvPr/>
        </p:nvSpPr>
        <p:spPr>
          <a:xfrm rot="10800000">
            <a:off x="536613" y="5738129"/>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 name="Google Shape;93;p7"/>
          <p:cNvSpPr/>
          <p:nvPr/>
        </p:nvSpPr>
        <p:spPr>
          <a:xfrm>
            <a:off x="-362816" y="5545483"/>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 name="Google Shape;94;p7"/>
          <p:cNvSpPr/>
          <p:nvPr/>
        </p:nvSpPr>
        <p:spPr>
          <a:xfrm>
            <a:off x="6995568" y="642769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 name="Google Shape;95;p7"/>
          <p:cNvSpPr/>
          <p:nvPr/>
        </p:nvSpPr>
        <p:spPr>
          <a:xfrm>
            <a:off x="536601" y="526959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 name="Google Shape;96;p7"/>
          <p:cNvSpPr/>
          <p:nvPr/>
        </p:nvSpPr>
        <p:spPr>
          <a:xfrm>
            <a:off x="1537401" y="585416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 name="Google Shape;97;p7"/>
          <p:cNvSpPr/>
          <p:nvPr/>
        </p:nvSpPr>
        <p:spPr>
          <a:xfrm>
            <a:off x="3813001" y="6316632"/>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 name="Google Shape;98;p7"/>
          <p:cNvSpPr/>
          <p:nvPr/>
        </p:nvSpPr>
        <p:spPr>
          <a:xfrm rot="-132439" flipH="1">
            <a:off x="407828" y="-53222"/>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99;p7"/>
          <p:cNvSpPr/>
          <p:nvPr/>
        </p:nvSpPr>
        <p:spPr>
          <a:xfrm flipH="1">
            <a:off x="536613" y="-176902"/>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 name="Google Shape;100;p7"/>
          <p:cNvSpPr/>
          <p:nvPr/>
        </p:nvSpPr>
        <p:spPr>
          <a:xfrm rot="10800000" flipH="1">
            <a:off x="-362816" y="-14504"/>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 name="Google Shape;101;p7"/>
          <p:cNvSpPr/>
          <p:nvPr/>
        </p:nvSpPr>
        <p:spPr>
          <a:xfrm rot="10800000" flipH="1">
            <a:off x="536601" y="144864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 name="Google Shape;102;p7"/>
          <p:cNvSpPr/>
          <p:nvPr/>
        </p:nvSpPr>
        <p:spPr>
          <a:xfrm rot="10800000" flipH="1">
            <a:off x="1537401" y="86408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 name="Google Shape;103;p7"/>
          <p:cNvSpPr/>
          <p:nvPr/>
        </p:nvSpPr>
        <p:spPr>
          <a:xfrm rot="10800000" flipH="1">
            <a:off x="3813001" y="401616"/>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104;p7"/>
          <p:cNvSpPr/>
          <p:nvPr/>
        </p:nvSpPr>
        <p:spPr>
          <a:xfrm rot="10800000" flipH="1">
            <a:off x="6995568" y="20414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862445795"/>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showMasterSp="0" matchingName="Main point">
  <p:cSld name="Main point">
    <p:spTree>
      <p:nvGrpSpPr>
        <p:cNvPr id="1" name="Shape 105"/>
        <p:cNvGrpSpPr/>
        <p:nvPr/>
      </p:nvGrpSpPr>
      <p:grpSpPr>
        <a:xfrm>
          <a:off x="0" y="0"/>
          <a:ext cx="0" cy="0"/>
          <a:chOff x="0" y="0"/>
          <a:chExt cx="0" cy="0"/>
        </a:xfrm>
      </p:grpSpPr>
      <p:sp>
        <p:nvSpPr>
          <p:cNvPr id="106" name="Google Shape;106;p8"/>
          <p:cNvSpPr txBox="1">
            <a:spLocks noGrp="1"/>
          </p:cNvSpPr>
          <p:nvPr>
            <p:ph type="title"/>
          </p:nvPr>
        </p:nvSpPr>
        <p:spPr>
          <a:xfrm>
            <a:off x="1850800" y="1434700"/>
            <a:ext cx="8490400" cy="37856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12666"/>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107" name="Google Shape;107;p8"/>
          <p:cNvSpPr/>
          <p:nvPr/>
        </p:nvSpPr>
        <p:spPr>
          <a:xfrm flipH="1">
            <a:off x="-568538" y="-112933"/>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108;p8"/>
          <p:cNvSpPr/>
          <p:nvPr/>
        </p:nvSpPr>
        <p:spPr>
          <a:xfrm rot="10800000">
            <a:off x="-393045" y="-486934"/>
            <a:ext cx="411553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109;p8"/>
          <p:cNvSpPr/>
          <p:nvPr/>
        </p:nvSpPr>
        <p:spPr>
          <a:xfrm rot="-5400147">
            <a:off x="309953" y="-922167"/>
            <a:ext cx="1873119" cy="279179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 name="Google Shape;110;p8"/>
          <p:cNvSpPr/>
          <p:nvPr/>
        </p:nvSpPr>
        <p:spPr>
          <a:xfrm flipH="1">
            <a:off x="911355" y="8092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111;p8"/>
          <p:cNvSpPr/>
          <p:nvPr/>
        </p:nvSpPr>
        <p:spPr>
          <a:xfrm flipH="1">
            <a:off x="3301421" y="8887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 name="Google Shape;112;p8"/>
          <p:cNvSpPr/>
          <p:nvPr/>
        </p:nvSpPr>
        <p:spPr>
          <a:xfrm flipH="1">
            <a:off x="4231488" y="326300"/>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 name="Google Shape;113;p8"/>
          <p:cNvSpPr/>
          <p:nvPr/>
        </p:nvSpPr>
        <p:spPr>
          <a:xfrm flipH="1">
            <a:off x="8755255" y="364733"/>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114;p8"/>
          <p:cNvSpPr/>
          <p:nvPr/>
        </p:nvSpPr>
        <p:spPr>
          <a:xfrm rot="10800000" flipH="1">
            <a:off x="3508128" y="5907153"/>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115;p8"/>
          <p:cNvSpPr/>
          <p:nvPr/>
        </p:nvSpPr>
        <p:spPr>
          <a:xfrm>
            <a:off x="8403857" y="6158357"/>
            <a:ext cx="411553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116;p8"/>
          <p:cNvSpPr/>
          <p:nvPr/>
        </p:nvSpPr>
        <p:spPr>
          <a:xfrm rot="5399853">
            <a:off x="9943281" y="5097926"/>
            <a:ext cx="1873119" cy="279179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117;p8"/>
          <p:cNvSpPr/>
          <p:nvPr/>
        </p:nvSpPr>
        <p:spPr>
          <a:xfrm rot="10800000" flipH="1">
            <a:off x="11083795" y="6026756"/>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 name="Google Shape;118;p8"/>
          <p:cNvSpPr/>
          <p:nvPr/>
        </p:nvSpPr>
        <p:spPr>
          <a:xfrm rot="10800000" flipH="1">
            <a:off x="8606928" y="586082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 name="Google Shape;119;p8"/>
          <p:cNvSpPr/>
          <p:nvPr/>
        </p:nvSpPr>
        <p:spPr>
          <a:xfrm rot="10800000" flipH="1">
            <a:off x="7763661" y="6509656"/>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120;p8"/>
          <p:cNvSpPr/>
          <p:nvPr/>
        </p:nvSpPr>
        <p:spPr>
          <a:xfrm rot="10800000" flipH="1">
            <a:off x="11666561" y="564282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 name="Google Shape;121;p8"/>
          <p:cNvSpPr/>
          <p:nvPr/>
        </p:nvSpPr>
        <p:spPr>
          <a:xfrm rot="10800000" flipH="1">
            <a:off x="3153095" y="6384823"/>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 name="Google Shape;122;p8"/>
          <p:cNvSpPr/>
          <p:nvPr/>
        </p:nvSpPr>
        <p:spPr>
          <a:xfrm flipH="1">
            <a:off x="241788" y="11067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437463886"/>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showMasterSp="0" matchingName="Section title and description">
  <p:cSld name="Section title and description">
    <p:spTree>
      <p:nvGrpSpPr>
        <p:cNvPr id="1" name="Shape 123"/>
        <p:cNvGrpSpPr/>
        <p:nvPr/>
      </p:nvGrpSpPr>
      <p:grpSpPr>
        <a:xfrm>
          <a:off x="0" y="0"/>
          <a:ext cx="0" cy="0"/>
          <a:chOff x="0" y="0"/>
          <a:chExt cx="0" cy="0"/>
        </a:xfrm>
      </p:grpSpPr>
      <p:sp>
        <p:nvSpPr>
          <p:cNvPr id="124" name="Google Shape;124;p9"/>
          <p:cNvSpPr txBox="1">
            <a:spLocks noGrp="1"/>
          </p:cNvSpPr>
          <p:nvPr>
            <p:ph type="title"/>
          </p:nvPr>
        </p:nvSpPr>
        <p:spPr>
          <a:xfrm>
            <a:off x="2855933" y="2563933"/>
            <a:ext cx="6480000" cy="1096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8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25" name="Google Shape;125;p9"/>
          <p:cNvSpPr txBox="1">
            <a:spLocks noGrp="1"/>
          </p:cNvSpPr>
          <p:nvPr>
            <p:ph type="subTitle" idx="1"/>
          </p:nvPr>
        </p:nvSpPr>
        <p:spPr>
          <a:xfrm>
            <a:off x="2856067" y="3676167"/>
            <a:ext cx="6480000" cy="65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2133">
                <a:solidFill>
                  <a:schemeClr val="dk1"/>
                </a:solidFill>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26" name="Google Shape;126;p9"/>
          <p:cNvSpPr/>
          <p:nvPr/>
        </p:nvSpPr>
        <p:spPr>
          <a:xfrm rot="10800000" flipH="1">
            <a:off x="7153568" y="438039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 name="Google Shape;127;p9"/>
          <p:cNvSpPr/>
          <p:nvPr/>
        </p:nvSpPr>
        <p:spPr>
          <a:xfrm rot="10800000" flipH="1">
            <a:off x="6499401" y="5906643"/>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 name="Google Shape;128;p9"/>
          <p:cNvSpPr/>
          <p:nvPr/>
        </p:nvSpPr>
        <p:spPr>
          <a:xfrm flipH="1">
            <a:off x="7153567" y="62182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129;p9"/>
          <p:cNvSpPr/>
          <p:nvPr/>
        </p:nvSpPr>
        <p:spPr>
          <a:xfrm flipH="1">
            <a:off x="9585051" y="58434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 name="Google Shape;130;p9"/>
          <p:cNvSpPr/>
          <p:nvPr/>
        </p:nvSpPr>
        <p:spPr>
          <a:xfrm flipH="1">
            <a:off x="8828366" y="4937935"/>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 name="Google Shape;131;p9"/>
          <p:cNvSpPr/>
          <p:nvPr/>
        </p:nvSpPr>
        <p:spPr>
          <a:xfrm flipH="1">
            <a:off x="10443833" y="53560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132;p9"/>
          <p:cNvSpPr/>
          <p:nvPr/>
        </p:nvSpPr>
        <p:spPr>
          <a:xfrm flipH="1">
            <a:off x="11854551" y="40100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 name="Google Shape;133;p9"/>
          <p:cNvSpPr/>
          <p:nvPr/>
        </p:nvSpPr>
        <p:spPr>
          <a:xfrm flipH="1">
            <a:off x="-346922" y="22215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134;p9"/>
          <p:cNvSpPr/>
          <p:nvPr/>
        </p:nvSpPr>
        <p:spPr>
          <a:xfrm flipH="1">
            <a:off x="211309" y="-444616"/>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135;p9"/>
          <p:cNvSpPr/>
          <p:nvPr/>
        </p:nvSpPr>
        <p:spPr>
          <a:xfrm rot="10800000" flipH="1">
            <a:off x="4932967" y="5590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136;p9"/>
          <p:cNvSpPr/>
          <p:nvPr/>
        </p:nvSpPr>
        <p:spPr>
          <a:xfrm rot="10800000" flipH="1">
            <a:off x="2414684" y="8474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137;p9"/>
          <p:cNvSpPr/>
          <p:nvPr/>
        </p:nvSpPr>
        <p:spPr>
          <a:xfrm rot="10800000" flipH="1">
            <a:off x="-442899" y="-58105"/>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138;p9"/>
          <p:cNvSpPr/>
          <p:nvPr/>
        </p:nvSpPr>
        <p:spPr>
          <a:xfrm rot="10800000" flipH="1">
            <a:off x="1642700" y="14212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139;p9"/>
          <p:cNvSpPr/>
          <p:nvPr/>
        </p:nvSpPr>
        <p:spPr>
          <a:xfrm rot="10800000" flipH="1">
            <a:off x="145184" y="268086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691821135"/>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showMasterSp="0" matchingName="Caption">
  <p:cSld name="Caption">
    <p:spTree>
      <p:nvGrpSpPr>
        <p:cNvPr id="1" name="Shape 140"/>
        <p:cNvGrpSpPr/>
        <p:nvPr/>
      </p:nvGrpSpPr>
      <p:grpSpPr>
        <a:xfrm>
          <a:off x="0" y="0"/>
          <a:ext cx="0" cy="0"/>
          <a:chOff x="0" y="0"/>
          <a:chExt cx="0" cy="0"/>
        </a:xfrm>
      </p:grpSpPr>
      <p:sp>
        <p:nvSpPr>
          <p:cNvPr id="141" name="Google Shape;141;p10"/>
          <p:cNvSpPr txBox="1">
            <a:spLocks noGrp="1"/>
          </p:cNvSpPr>
          <p:nvPr>
            <p:ph type="body" idx="1"/>
          </p:nvPr>
        </p:nvSpPr>
        <p:spPr>
          <a:xfrm>
            <a:off x="720000" y="720000"/>
            <a:ext cx="4787200" cy="1205600"/>
          </a:xfrm>
          <a:prstGeom prst="rect">
            <a:avLst/>
          </a:prstGeom>
        </p:spPr>
        <p:txBody>
          <a:bodyPr spcFirstLastPara="1" wrap="square" lIns="91425" tIns="91425" rIns="91425" bIns="91425" anchor="ctr" anchorCtr="0">
            <a:noAutofit/>
          </a:bodyPr>
          <a:lstStyle>
            <a:lvl1pPr marL="609585" lvl="0" indent="-304792">
              <a:lnSpc>
                <a:spcPct val="100000"/>
              </a:lnSpc>
              <a:spcBef>
                <a:spcPts val="0"/>
              </a:spcBef>
              <a:spcAft>
                <a:spcPts val="0"/>
              </a:spcAft>
              <a:buClr>
                <a:schemeClr val="dk1"/>
              </a:buClr>
              <a:buSzPts val="1800"/>
              <a:buNone/>
              <a:defRPr sz="4000" b="1">
                <a:solidFill>
                  <a:schemeClr val="dk1"/>
                </a:solidFill>
                <a:latin typeface="Josefin Sans"/>
                <a:ea typeface="Josefin Sans"/>
                <a:cs typeface="Josefin Sans"/>
                <a:sym typeface="Josefin Sans"/>
              </a:defRPr>
            </a:lvl1pPr>
          </a:lstStyle>
          <a:p>
            <a:endParaRPr/>
          </a:p>
        </p:txBody>
      </p:sp>
      <p:sp>
        <p:nvSpPr>
          <p:cNvPr id="142" name="Google Shape;142;p10"/>
          <p:cNvSpPr/>
          <p:nvPr/>
        </p:nvSpPr>
        <p:spPr>
          <a:xfrm flipH="1">
            <a:off x="4568413" y="4075336"/>
            <a:ext cx="7982492" cy="2836256"/>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 name="Google Shape;143;p10"/>
          <p:cNvSpPr/>
          <p:nvPr/>
        </p:nvSpPr>
        <p:spPr>
          <a:xfrm rot="10800000" flipH="1">
            <a:off x="7650254" y="4508707"/>
            <a:ext cx="4900647" cy="2525083"/>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144;p10"/>
          <p:cNvSpPr/>
          <p:nvPr/>
        </p:nvSpPr>
        <p:spPr>
          <a:xfrm rot="315040">
            <a:off x="9741086" y="5946317"/>
            <a:ext cx="2819261" cy="13294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 name="Google Shape;145;p10"/>
          <p:cNvSpPr/>
          <p:nvPr/>
        </p:nvSpPr>
        <p:spPr>
          <a:xfrm flipH="1">
            <a:off x="7599403" y="63791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 name="Google Shape;146;p10"/>
          <p:cNvSpPr/>
          <p:nvPr/>
        </p:nvSpPr>
        <p:spPr>
          <a:xfrm flipH="1">
            <a:off x="10725019" y="525756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 name="Google Shape;147;p10"/>
          <p:cNvSpPr/>
          <p:nvPr/>
        </p:nvSpPr>
        <p:spPr>
          <a:xfrm flipH="1">
            <a:off x="11301969" y="45695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 name="Google Shape;148;p10"/>
          <p:cNvSpPr/>
          <p:nvPr/>
        </p:nvSpPr>
        <p:spPr>
          <a:xfrm flipH="1">
            <a:off x="9923036" y="4742717"/>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298970331"/>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showMasterSp="0" matchingName="Big number">
  <p:cSld name="Big number">
    <p:spTree>
      <p:nvGrpSpPr>
        <p:cNvPr id="1" name="Shape 149"/>
        <p:cNvGrpSpPr/>
        <p:nvPr/>
      </p:nvGrpSpPr>
      <p:grpSpPr>
        <a:xfrm>
          <a:off x="0" y="0"/>
          <a:ext cx="0" cy="0"/>
          <a:chOff x="0" y="0"/>
          <a:chExt cx="0" cy="0"/>
        </a:xfrm>
      </p:grpSpPr>
      <p:sp>
        <p:nvSpPr>
          <p:cNvPr id="150" name="Google Shape;150;p11"/>
          <p:cNvSpPr txBox="1">
            <a:spLocks noGrp="1"/>
          </p:cNvSpPr>
          <p:nvPr>
            <p:ph type="title" hasCustomPrompt="1"/>
          </p:nvPr>
        </p:nvSpPr>
        <p:spPr>
          <a:xfrm>
            <a:off x="1623133" y="2139200"/>
            <a:ext cx="8945600" cy="1977600"/>
          </a:xfrm>
          <a:prstGeom prst="rect">
            <a:avLst/>
          </a:prstGeom>
        </p:spPr>
        <p:txBody>
          <a:bodyPr spcFirstLastPara="1" wrap="square" lIns="91425" tIns="91425" rIns="91425" bIns="91425" anchor="ctr" anchorCtr="0">
            <a:noAutofit/>
          </a:bodyPr>
          <a:lstStyle>
            <a:lvl1pPr lvl="0" algn="ctr">
              <a:spcBef>
                <a:spcPts val="0"/>
              </a:spcBef>
              <a:spcAft>
                <a:spcPts val="0"/>
              </a:spcAft>
              <a:buSzPts val="12000"/>
              <a:buNone/>
              <a:defRPr sz="16000"/>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151" name="Google Shape;151;p11"/>
          <p:cNvSpPr txBox="1">
            <a:spLocks noGrp="1"/>
          </p:cNvSpPr>
          <p:nvPr>
            <p:ph type="body" idx="1"/>
          </p:nvPr>
        </p:nvSpPr>
        <p:spPr>
          <a:xfrm>
            <a:off x="2225100" y="4116800"/>
            <a:ext cx="7741600" cy="602000"/>
          </a:xfrm>
          <a:prstGeom prst="rect">
            <a:avLst/>
          </a:prstGeom>
        </p:spPr>
        <p:txBody>
          <a:bodyPr spcFirstLastPara="1" wrap="square" lIns="91425" tIns="91425" rIns="91425" bIns="91425" anchor="t" anchorCtr="0">
            <a:noAutofit/>
          </a:bodyPr>
          <a:lstStyle>
            <a:lvl1pPr marL="609585" lvl="0" indent="-457189" algn="ctr">
              <a:spcBef>
                <a:spcPts val="0"/>
              </a:spcBef>
              <a:spcAft>
                <a:spcPts val="0"/>
              </a:spcAft>
              <a:buSzPts val="1800"/>
              <a:buChar char="●"/>
              <a:defRPr/>
            </a:lvl1pPr>
            <a:lvl2pPr marL="1219170" lvl="1" indent="-423323" algn="ctr">
              <a:spcBef>
                <a:spcPts val="2133"/>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sp>
        <p:nvSpPr>
          <p:cNvPr id="152" name="Google Shape;152;p11"/>
          <p:cNvSpPr/>
          <p:nvPr/>
        </p:nvSpPr>
        <p:spPr>
          <a:xfrm rot="10800000" flipH="1">
            <a:off x="3369533" y="5823154"/>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 name="Google Shape;153;p11"/>
          <p:cNvSpPr/>
          <p:nvPr/>
        </p:nvSpPr>
        <p:spPr>
          <a:xfrm>
            <a:off x="8265261" y="6074358"/>
            <a:ext cx="411553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 name="Google Shape;154;p11"/>
          <p:cNvSpPr/>
          <p:nvPr/>
        </p:nvSpPr>
        <p:spPr>
          <a:xfrm rot="-7520738" flipH="1">
            <a:off x="10416386" y="5013956"/>
            <a:ext cx="1873092" cy="279174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 name="Google Shape;155;p11"/>
          <p:cNvSpPr/>
          <p:nvPr/>
        </p:nvSpPr>
        <p:spPr>
          <a:xfrm flipH="1">
            <a:off x="6690788" y="63008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 name="Google Shape;156;p11"/>
          <p:cNvSpPr/>
          <p:nvPr/>
        </p:nvSpPr>
        <p:spPr>
          <a:xfrm flipH="1">
            <a:off x="10516455" y="60722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 name="Google Shape;157;p11"/>
          <p:cNvSpPr/>
          <p:nvPr/>
        </p:nvSpPr>
        <p:spPr>
          <a:xfrm flipH="1">
            <a:off x="11537288" y="4838367"/>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 name="Google Shape;158;p11"/>
          <p:cNvSpPr/>
          <p:nvPr/>
        </p:nvSpPr>
        <p:spPr>
          <a:xfrm flipH="1">
            <a:off x="9970021" y="5823167"/>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 name="Google Shape;159;p11"/>
          <p:cNvSpPr/>
          <p:nvPr/>
        </p:nvSpPr>
        <p:spPr>
          <a:xfrm flipH="1">
            <a:off x="-568538" y="-112933"/>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 name="Google Shape;160;p11"/>
          <p:cNvSpPr/>
          <p:nvPr/>
        </p:nvSpPr>
        <p:spPr>
          <a:xfrm rot="10800000">
            <a:off x="-393045" y="-486934"/>
            <a:ext cx="411553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 name="Google Shape;161;p11"/>
          <p:cNvSpPr/>
          <p:nvPr/>
        </p:nvSpPr>
        <p:spPr>
          <a:xfrm rot="3279262" flipH="1">
            <a:off x="-301722" y="-922144"/>
            <a:ext cx="1873092" cy="279174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 name="Google Shape;162;p11"/>
          <p:cNvSpPr/>
          <p:nvPr/>
        </p:nvSpPr>
        <p:spPr>
          <a:xfrm flipH="1">
            <a:off x="1180888" y="8092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 name="Google Shape;163;p11"/>
          <p:cNvSpPr/>
          <p:nvPr/>
        </p:nvSpPr>
        <p:spPr>
          <a:xfrm flipH="1">
            <a:off x="3301421" y="8887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 name="Google Shape;164;p11"/>
          <p:cNvSpPr/>
          <p:nvPr/>
        </p:nvSpPr>
        <p:spPr>
          <a:xfrm flipH="1">
            <a:off x="110588" y="1913600"/>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4077918900"/>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showMasterSp="0" matchingName="Blank" type="blank">
  <p:cSld name="Blank">
    <p:spTree>
      <p:nvGrpSpPr>
        <p:cNvPr id="1" name="Shape 165"/>
        <p:cNvGrpSpPr/>
        <p:nvPr/>
      </p:nvGrpSpPr>
      <p:grpSpPr>
        <a:xfrm>
          <a:off x="0" y="0"/>
          <a:ext cx="0" cy="0"/>
          <a:chOff x="0" y="0"/>
          <a:chExt cx="0" cy="0"/>
        </a:xfrm>
      </p:grpSpPr>
    </p:spTree>
    <p:extLst>
      <p:ext uri="{BB962C8B-B14F-4D97-AF65-F5344CB8AC3E}">
        <p14:creationId xmlns:p14="http://schemas.microsoft.com/office/powerpoint/2010/main" val="276619573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2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58172678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matchingName="Section title and description">
  <p:cSld name="Section title and description">
    <p:spTree>
      <p:nvGrpSpPr>
        <p:cNvPr id="1" name="Shape 123"/>
        <p:cNvGrpSpPr/>
        <p:nvPr/>
      </p:nvGrpSpPr>
      <p:grpSpPr>
        <a:xfrm>
          <a:off x="0" y="0"/>
          <a:ext cx="0" cy="0"/>
          <a:chOff x="0" y="0"/>
          <a:chExt cx="0" cy="0"/>
        </a:xfrm>
      </p:grpSpPr>
      <p:sp>
        <p:nvSpPr>
          <p:cNvPr id="124" name="Google Shape;124;p9"/>
          <p:cNvSpPr txBox="1">
            <a:spLocks noGrp="1"/>
          </p:cNvSpPr>
          <p:nvPr>
            <p:ph type="title"/>
          </p:nvPr>
        </p:nvSpPr>
        <p:spPr>
          <a:xfrm>
            <a:off x="2855933" y="2563933"/>
            <a:ext cx="6480000" cy="1096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8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25" name="Google Shape;125;p9"/>
          <p:cNvSpPr txBox="1">
            <a:spLocks noGrp="1"/>
          </p:cNvSpPr>
          <p:nvPr>
            <p:ph type="subTitle" idx="1"/>
          </p:nvPr>
        </p:nvSpPr>
        <p:spPr>
          <a:xfrm>
            <a:off x="2856067" y="3676167"/>
            <a:ext cx="6480000" cy="65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2133">
                <a:solidFill>
                  <a:schemeClr val="dk1"/>
                </a:solidFill>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26" name="Google Shape;126;p9"/>
          <p:cNvSpPr/>
          <p:nvPr/>
        </p:nvSpPr>
        <p:spPr>
          <a:xfrm rot="10800000" flipH="1">
            <a:off x="7153568" y="438039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 name="Google Shape;127;p9"/>
          <p:cNvSpPr/>
          <p:nvPr/>
        </p:nvSpPr>
        <p:spPr>
          <a:xfrm rot="10800000" flipH="1">
            <a:off x="6499401" y="5906643"/>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 name="Google Shape;128;p9"/>
          <p:cNvSpPr/>
          <p:nvPr/>
        </p:nvSpPr>
        <p:spPr>
          <a:xfrm flipH="1">
            <a:off x="7153567" y="62182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129;p9"/>
          <p:cNvSpPr/>
          <p:nvPr/>
        </p:nvSpPr>
        <p:spPr>
          <a:xfrm flipH="1">
            <a:off x="9585051" y="58434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 name="Google Shape;130;p9"/>
          <p:cNvSpPr/>
          <p:nvPr/>
        </p:nvSpPr>
        <p:spPr>
          <a:xfrm flipH="1">
            <a:off x="8828366" y="4937935"/>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 name="Google Shape;131;p9"/>
          <p:cNvSpPr/>
          <p:nvPr/>
        </p:nvSpPr>
        <p:spPr>
          <a:xfrm flipH="1">
            <a:off x="10443833" y="53560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132;p9"/>
          <p:cNvSpPr/>
          <p:nvPr/>
        </p:nvSpPr>
        <p:spPr>
          <a:xfrm flipH="1">
            <a:off x="11854551" y="40100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 name="Google Shape;133;p9"/>
          <p:cNvSpPr/>
          <p:nvPr/>
        </p:nvSpPr>
        <p:spPr>
          <a:xfrm flipH="1">
            <a:off x="-346922" y="22215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134;p9"/>
          <p:cNvSpPr/>
          <p:nvPr/>
        </p:nvSpPr>
        <p:spPr>
          <a:xfrm flipH="1">
            <a:off x="211309" y="-444616"/>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135;p9"/>
          <p:cNvSpPr/>
          <p:nvPr/>
        </p:nvSpPr>
        <p:spPr>
          <a:xfrm rot="10800000" flipH="1">
            <a:off x="4932967" y="5590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136;p9"/>
          <p:cNvSpPr/>
          <p:nvPr/>
        </p:nvSpPr>
        <p:spPr>
          <a:xfrm rot="10800000" flipH="1">
            <a:off x="2414684" y="8474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137;p9"/>
          <p:cNvSpPr/>
          <p:nvPr/>
        </p:nvSpPr>
        <p:spPr>
          <a:xfrm rot="10800000" flipH="1">
            <a:off x="-442899" y="-58105"/>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138;p9"/>
          <p:cNvSpPr/>
          <p:nvPr/>
        </p:nvSpPr>
        <p:spPr>
          <a:xfrm rot="10800000" flipH="1">
            <a:off x="1642700" y="14212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139;p9"/>
          <p:cNvSpPr/>
          <p:nvPr/>
        </p:nvSpPr>
        <p:spPr>
          <a:xfrm rot="10800000" flipH="1">
            <a:off x="145184" y="268086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114696408"/>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showMasterSp="0" matchingName="Table of cotents">
  <p:cSld name="Table of cotents">
    <p:spTree>
      <p:nvGrpSpPr>
        <p:cNvPr id="1" name="Shape 166"/>
        <p:cNvGrpSpPr/>
        <p:nvPr/>
      </p:nvGrpSpPr>
      <p:grpSpPr>
        <a:xfrm>
          <a:off x="0" y="0"/>
          <a:ext cx="0" cy="0"/>
          <a:chOff x="0" y="0"/>
          <a:chExt cx="0" cy="0"/>
        </a:xfrm>
      </p:grpSpPr>
      <p:sp>
        <p:nvSpPr>
          <p:cNvPr id="167" name="Google Shape;167;p13"/>
          <p:cNvSpPr txBox="1">
            <a:spLocks noGrp="1"/>
          </p:cNvSpPr>
          <p:nvPr>
            <p:ph type="title"/>
          </p:nvPr>
        </p:nvSpPr>
        <p:spPr>
          <a:xfrm>
            <a:off x="3636000" y="484367"/>
            <a:ext cx="4920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168" name="Google Shape;168;p13"/>
          <p:cNvSpPr txBox="1">
            <a:spLocks noGrp="1"/>
          </p:cNvSpPr>
          <p:nvPr>
            <p:ph type="subTitle" idx="1"/>
          </p:nvPr>
        </p:nvSpPr>
        <p:spPr>
          <a:xfrm>
            <a:off x="5839533" y="2491967"/>
            <a:ext cx="5106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169" name="Google Shape;169;p13"/>
          <p:cNvSpPr txBox="1">
            <a:spLocks noGrp="1"/>
          </p:cNvSpPr>
          <p:nvPr>
            <p:ph type="subTitle" idx="2"/>
          </p:nvPr>
        </p:nvSpPr>
        <p:spPr>
          <a:xfrm>
            <a:off x="6735451" y="2917451"/>
            <a:ext cx="331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70" name="Google Shape;170;p13"/>
          <p:cNvSpPr txBox="1">
            <a:spLocks noGrp="1"/>
          </p:cNvSpPr>
          <p:nvPr>
            <p:ph type="subTitle" idx="3"/>
          </p:nvPr>
        </p:nvSpPr>
        <p:spPr>
          <a:xfrm>
            <a:off x="1245651" y="2491967"/>
            <a:ext cx="49200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171" name="Google Shape;171;p13"/>
          <p:cNvSpPr txBox="1">
            <a:spLocks noGrp="1"/>
          </p:cNvSpPr>
          <p:nvPr>
            <p:ph type="subTitle" idx="4"/>
          </p:nvPr>
        </p:nvSpPr>
        <p:spPr>
          <a:xfrm>
            <a:off x="2048251" y="2917451"/>
            <a:ext cx="331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72" name="Google Shape;172;p13"/>
          <p:cNvSpPr txBox="1">
            <a:spLocks noGrp="1"/>
          </p:cNvSpPr>
          <p:nvPr>
            <p:ph type="subTitle" idx="5"/>
          </p:nvPr>
        </p:nvSpPr>
        <p:spPr>
          <a:xfrm>
            <a:off x="5839467" y="5027800"/>
            <a:ext cx="5106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173" name="Google Shape;173;p13"/>
          <p:cNvSpPr txBox="1">
            <a:spLocks noGrp="1"/>
          </p:cNvSpPr>
          <p:nvPr>
            <p:ph type="subTitle" idx="6"/>
          </p:nvPr>
        </p:nvSpPr>
        <p:spPr>
          <a:xfrm>
            <a:off x="6735451" y="5453300"/>
            <a:ext cx="331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74" name="Google Shape;174;p13"/>
          <p:cNvSpPr txBox="1">
            <a:spLocks noGrp="1"/>
          </p:cNvSpPr>
          <p:nvPr>
            <p:ph type="subTitle" idx="7"/>
          </p:nvPr>
        </p:nvSpPr>
        <p:spPr>
          <a:xfrm>
            <a:off x="1245651" y="5027800"/>
            <a:ext cx="49200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175" name="Google Shape;175;p13"/>
          <p:cNvSpPr txBox="1">
            <a:spLocks noGrp="1"/>
          </p:cNvSpPr>
          <p:nvPr>
            <p:ph type="subTitle" idx="8"/>
          </p:nvPr>
        </p:nvSpPr>
        <p:spPr>
          <a:xfrm>
            <a:off x="2048251" y="5453300"/>
            <a:ext cx="331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76" name="Google Shape;176;p13"/>
          <p:cNvSpPr txBox="1">
            <a:spLocks noGrp="1"/>
          </p:cNvSpPr>
          <p:nvPr>
            <p:ph type="title" idx="9" hasCustomPrompt="1"/>
          </p:nvPr>
        </p:nvSpPr>
        <p:spPr>
          <a:xfrm>
            <a:off x="3012851" y="1561484"/>
            <a:ext cx="1385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6667">
                <a:solidFill>
                  <a:schemeClr val="accent2"/>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77" name="Google Shape;177;p13"/>
          <p:cNvSpPr txBox="1">
            <a:spLocks noGrp="1"/>
          </p:cNvSpPr>
          <p:nvPr>
            <p:ph type="title" idx="13" hasCustomPrompt="1"/>
          </p:nvPr>
        </p:nvSpPr>
        <p:spPr>
          <a:xfrm>
            <a:off x="7700084" y="1561484"/>
            <a:ext cx="1385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6667">
                <a:solidFill>
                  <a:schemeClr val="accent2"/>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78" name="Google Shape;178;p13"/>
          <p:cNvSpPr txBox="1">
            <a:spLocks noGrp="1"/>
          </p:cNvSpPr>
          <p:nvPr>
            <p:ph type="title" idx="14" hasCustomPrompt="1"/>
          </p:nvPr>
        </p:nvSpPr>
        <p:spPr>
          <a:xfrm>
            <a:off x="3012851" y="4094833"/>
            <a:ext cx="1385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6667">
                <a:solidFill>
                  <a:schemeClr val="accent2"/>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79" name="Google Shape;179;p13"/>
          <p:cNvSpPr txBox="1">
            <a:spLocks noGrp="1"/>
          </p:cNvSpPr>
          <p:nvPr>
            <p:ph type="title" idx="15" hasCustomPrompt="1"/>
          </p:nvPr>
        </p:nvSpPr>
        <p:spPr>
          <a:xfrm>
            <a:off x="7700084" y="4094833"/>
            <a:ext cx="1385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6667">
                <a:solidFill>
                  <a:schemeClr val="accent2"/>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80" name="Google Shape;180;p13"/>
          <p:cNvSpPr/>
          <p:nvPr/>
        </p:nvSpPr>
        <p:spPr>
          <a:xfrm rot="-5267561">
            <a:off x="-2889154" y="3283043"/>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 name="Google Shape;181;p13"/>
          <p:cNvSpPr/>
          <p:nvPr/>
        </p:nvSpPr>
        <p:spPr>
          <a:xfrm rot="-5400000">
            <a:off x="-1272442" y="1671437"/>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 name="Google Shape;182;p13"/>
          <p:cNvSpPr/>
          <p:nvPr/>
        </p:nvSpPr>
        <p:spPr>
          <a:xfrm rot="5400000">
            <a:off x="-897100" y="559064"/>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 name="Google Shape;183;p13"/>
          <p:cNvSpPr/>
          <p:nvPr/>
        </p:nvSpPr>
        <p:spPr>
          <a:xfrm rot="5400000">
            <a:off x="161817" y="41772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 name="Google Shape;184;p13"/>
          <p:cNvSpPr/>
          <p:nvPr/>
        </p:nvSpPr>
        <p:spPr>
          <a:xfrm rot="5400000">
            <a:off x="1325084" y="352951"/>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 name="Google Shape;185;p13"/>
          <p:cNvSpPr/>
          <p:nvPr/>
        </p:nvSpPr>
        <p:spPr>
          <a:xfrm rot="5400000">
            <a:off x="720184" y="17205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 name="Google Shape;186;p13"/>
          <p:cNvSpPr/>
          <p:nvPr/>
        </p:nvSpPr>
        <p:spPr>
          <a:xfrm rot="5400000">
            <a:off x="588584" y="36006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 name="Google Shape;187;p13"/>
          <p:cNvSpPr/>
          <p:nvPr/>
        </p:nvSpPr>
        <p:spPr>
          <a:xfrm rot="5532439">
            <a:off x="8798415" y="2530048"/>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 name="Google Shape;188;p13"/>
          <p:cNvSpPr/>
          <p:nvPr/>
        </p:nvSpPr>
        <p:spPr>
          <a:xfrm rot="5400000">
            <a:off x="10415156" y="3894324"/>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 name="Google Shape;189;p13"/>
          <p:cNvSpPr/>
          <p:nvPr/>
        </p:nvSpPr>
        <p:spPr>
          <a:xfrm rot="-5400000">
            <a:off x="10435453" y="4976448"/>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 name="Google Shape;190;p13"/>
          <p:cNvSpPr/>
          <p:nvPr/>
        </p:nvSpPr>
        <p:spPr>
          <a:xfrm rot="-5400000">
            <a:off x="11954400" y="245909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 name="Google Shape;191;p13"/>
          <p:cNvSpPr/>
          <p:nvPr/>
        </p:nvSpPr>
        <p:spPr>
          <a:xfrm rot="-5400000">
            <a:off x="11482833" y="500219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 name="Google Shape;192;p13"/>
          <p:cNvSpPr/>
          <p:nvPr/>
        </p:nvSpPr>
        <p:spPr>
          <a:xfrm rot="-5400000">
            <a:off x="11614433" y="312209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 name="Google Shape;193;p13"/>
          <p:cNvSpPr/>
          <p:nvPr/>
        </p:nvSpPr>
        <p:spPr>
          <a:xfrm rot="-5400000">
            <a:off x="10877933" y="6369832"/>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781322499"/>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showMasterSp="0" matchingName="Quote">
  <p:cSld name="Quote">
    <p:spTree>
      <p:nvGrpSpPr>
        <p:cNvPr id="1" name="Shape 194"/>
        <p:cNvGrpSpPr/>
        <p:nvPr/>
      </p:nvGrpSpPr>
      <p:grpSpPr>
        <a:xfrm>
          <a:off x="0" y="0"/>
          <a:ext cx="0" cy="0"/>
          <a:chOff x="0" y="0"/>
          <a:chExt cx="0" cy="0"/>
        </a:xfrm>
      </p:grpSpPr>
      <p:sp>
        <p:nvSpPr>
          <p:cNvPr id="195" name="Google Shape;195;p14"/>
          <p:cNvSpPr txBox="1">
            <a:spLocks noGrp="1"/>
          </p:cNvSpPr>
          <p:nvPr>
            <p:ph type="title"/>
          </p:nvPr>
        </p:nvSpPr>
        <p:spPr>
          <a:xfrm>
            <a:off x="4497800" y="3917767"/>
            <a:ext cx="5392000" cy="663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5100"/>
              <a:buNone/>
              <a:defRPr sz="4000"/>
            </a:lvl1pPr>
            <a:lvl2pPr lvl="1" rtl="0">
              <a:spcBef>
                <a:spcPts val="2133"/>
              </a:spcBef>
              <a:spcAft>
                <a:spcPts val="0"/>
              </a:spcAft>
              <a:buSzPts val="4800"/>
              <a:buNone/>
              <a:defRPr sz="6400"/>
            </a:lvl2pPr>
            <a:lvl3pPr lvl="2" rtl="0">
              <a:spcBef>
                <a:spcPts val="0"/>
              </a:spcBef>
              <a:spcAft>
                <a:spcPts val="0"/>
              </a:spcAft>
              <a:buSzPts val="4800"/>
              <a:buNone/>
              <a:defRPr sz="6400"/>
            </a:lvl3pPr>
            <a:lvl4pPr lvl="3" rtl="0">
              <a:spcBef>
                <a:spcPts val="0"/>
              </a:spcBef>
              <a:spcAft>
                <a:spcPts val="0"/>
              </a:spcAft>
              <a:buSzPts val="4800"/>
              <a:buNone/>
              <a:defRPr sz="6400"/>
            </a:lvl4pPr>
            <a:lvl5pPr lvl="4" rtl="0">
              <a:spcBef>
                <a:spcPts val="0"/>
              </a:spcBef>
              <a:spcAft>
                <a:spcPts val="0"/>
              </a:spcAft>
              <a:buSzPts val="4800"/>
              <a:buNone/>
              <a:defRPr sz="6400"/>
            </a:lvl5pPr>
            <a:lvl6pPr lvl="5" rtl="0">
              <a:spcBef>
                <a:spcPts val="0"/>
              </a:spcBef>
              <a:spcAft>
                <a:spcPts val="0"/>
              </a:spcAft>
              <a:buSzPts val="4800"/>
              <a:buNone/>
              <a:defRPr sz="6400"/>
            </a:lvl6pPr>
            <a:lvl7pPr lvl="6" rtl="0">
              <a:spcBef>
                <a:spcPts val="0"/>
              </a:spcBef>
              <a:spcAft>
                <a:spcPts val="0"/>
              </a:spcAft>
              <a:buSzPts val="4800"/>
              <a:buNone/>
              <a:defRPr sz="6400"/>
            </a:lvl7pPr>
            <a:lvl8pPr lvl="7" rtl="0">
              <a:spcBef>
                <a:spcPts val="0"/>
              </a:spcBef>
              <a:spcAft>
                <a:spcPts val="0"/>
              </a:spcAft>
              <a:buSzPts val="4800"/>
              <a:buNone/>
              <a:defRPr sz="6400"/>
            </a:lvl8pPr>
            <a:lvl9pPr lvl="8" rtl="0">
              <a:spcBef>
                <a:spcPts val="0"/>
              </a:spcBef>
              <a:spcAft>
                <a:spcPts val="0"/>
              </a:spcAft>
              <a:buSzPts val="4800"/>
              <a:buNone/>
              <a:defRPr sz="6400"/>
            </a:lvl9pPr>
          </a:lstStyle>
          <a:p>
            <a:endParaRPr/>
          </a:p>
        </p:txBody>
      </p:sp>
      <p:sp>
        <p:nvSpPr>
          <p:cNvPr id="196" name="Google Shape;196;p14"/>
          <p:cNvSpPr txBox="1">
            <a:spLocks noGrp="1"/>
          </p:cNvSpPr>
          <p:nvPr>
            <p:ph type="subTitle" idx="1"/>
          </p:nvPr>
        </p:nvSpPr>
        <p:spPr>
          <a:xfrm>
            <a:off x="2302200" y="2276600"/>
            <a:ext cx="7587600" cy="1318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accent4"/>
              </a:buClr>
              <a:buSzPts val="1200"/>
              <a:buNone/>
              <a:defRPr sz="26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97" name="Google Shape;197;p14"/>
          <p:cNvSpPr/>
          <p:nvPr/>
        </p:nvSpPr>
        <p:spPr>
          <a:xfrm>
            <a:off x="3069101" y="-108066"/>
            <a:ext cx="7297068" cy="1656177"/>
          </a:xfrm>
          <a:custGeom>
            <a:avLst/>
            <a:gdLst/>
            <a:ahLst/>
            <a:cxnLst/>
            <a:rect l="l" t="t" r="r" b="b"/>
            <a:pathLst>
              <a:path w="113987" h="48554" extrusionOk="0">
                <a:moveTo>
                  <a:pt x="1" y="1"/>
                </a:moveTo>
                <a:cubicBezTo>
                  <a:pt x="1664" y="4622"/>
                  <a:pt x="7395" y="8627"/>
                  <a:pt x="14480" y="9243"/>
                </a:cubicBezTo>
                <a:cubicBezTo>
                  <a:pt x="15269" y="9310"/>
                  <a:pt x="16057" y="9341"/>
                  <a:pt x="16844" y="9341"/>
                </a:cubicBezTo>
                <a:cubicBezTo>
                  <a:pt x="26954" y="9341"/>
                  <a:pt x="36902" y="4191"/>
                  <a:pt x="46543" y="4191"/>
                </a:cubicBezTo>
                <a:cubicBezTo>
                  <a:pt x="48520" y="4191"/>
                  <a:pt x="50484" y="4408"/>
                  <a:pt x="52434" y="4930"/>
                </a:cubicBezTo>
                <a:cubicBezTo>
                  <a:pt x="59335" y="6717"/>
                  <a:pt x="63032" y="11831"/>
                  <a:pt x="63833" y="16760"/>
                </a:cubicBezTo>
                <a:cubicBezTo>
                  <a:pt x="64634" y="21750"/>
                  <a:pt x="63155" y="26680"/>
                  <a:pt x="62970" y="31609"/>
                </a:cubicBezTo>
                <a:cubicBezTo>
                  <a:pt x="62847" y="36538"/>
                  <a:pt x="64264" y="41898"/>
                  <a:pt x="69563" y="45349"/>
                </a:cubicBezTo>
                <a:cubicBezTo>
                  <a:pt x="73005" y="47564"/>
                  <a:pt x="77580" y="48553"/>
                  <a:pt x="82312" y="48553"/>
                </a:cubicBezTo>
                <a:cubicBezTo>
                  <a:pt x="88505" y="48553"/>
                  <a:pt x="94967" y="46857"/>
                  <a:pt x="99507" y="43993"/>
                </a:cubicBezTo>
                <a:cubicBezTo>
                  <a:pt x="107579" y="38941"/>
                  <a:pt x="110906" y="31362"/>
                  <a:pt x="112508" y="24030"/>
                </a:cubicBezTo>
                <a:cubicBezTo>
                  <a:pt x="113987" y="17253"/>
                  <a:pt x="112262" y="3821"/>
                  <a:pt x="10382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 name="Google Shape;198;p14"/>
          <p:cNvSpPr/>
          <p:nvPr/>
        </p:nvSpPr>
        <p:spPr>
          <a:xfrm rot="10800000">
            <a:off x="4140987" y="-429169"/>
            <a:ext cx="3225747" cy="1149169"/>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 name="Google Shape;199;p14"/>
          <p:cNvSpPr/>
          <p:nvPr/>
        </p:nvSpPr>
        <p:spPr>
          <a:xfrm rot="-5400000">
            <a:off x="6792151" y="-902353"/>
            <a:ext cx="1292256" cy="2387871"/>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 name="Google Shape;200;p14"/>
          <p:cNvSpPr/>
          <p:nvPr/>
        </p:nvSpPr>
        <p:spPr>
          <a:xfrm rot="5400000">
            <a:off x="8738584" y="611000"/>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 name="Google Shape;201;p14"/>
          <p:cNvSpPr/>
          <p:nvPr/>
        </p:nvSpPr>
        <p:spPr>
          <a:xfrm rot="5400000">
            <a:off x="6030384" y="86575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 name="Google Shape;202;p14"/>
          <p:cNvSpPr/>
          <p:nvPr/>
        </p:nvSpPr>
        <p:spPr>
          <a:xfrm rot="5400000">
            <a:off x="10739717" y="12511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 name="Google Shape;203;p14"/>
          <p:cNvSpPr/>
          <p:nvPr/>
        </p:nvSpPr>
        <p:spPr>
          <a:xfrm rot="5400000">
            <a:off x="3804484" y="402317"/>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 name="Google Shape;204;p14"/>
          <p:cNvSpPr/>
          <p:nvPr/>
        </p:nvSpPr>
        <p:spPr>
          <a:xfrm rot="5400000">
            <a:off x="3201717" y="719784"/>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 name="Google Shape;205;p14"/>
          <p:cNvSpPr/>
          <p:nvPr/>
        </p:nvSpPr>
        <p:spPr>
          <a:xfrm rot="10800000">
            <a:off x="2427964" y="5309824"/>
            <a:ext cx="7437272" cy="1656177"/>
          </a:xfrm>
          <a:custGeom>
            <a:avLst/>
            <a:gdLst/>
            <a:ahLst/>
            <a:cxnLst/>
            <a:rect l="l" t="t" r="r" b="b"/>
            <a:pathLst>
              <a:path w="113987" h="48554" extrusionOk="0">
                <a:moveTo>
                  <a:pt x="1" y="1"/>
                </a:moveTo>
                <a:cubicBezTo>
                  <a:pt x="1664" y="4622"/>
                  <a:pt x="7395" y="8627"/>
                  <a:pt x="14480" y="9243"/>
                </a:cubicBezTo>
                <a:cubicBezTo>
                  <a:pt x="15269" y="9310"/>
                  <a:pt x="16057" y="9341"/>
                  <a:pt x="16844" y="9341"/>
                </a:cubicBezTo>
                <a:cubicBezTo>
                  <a:pt x="26954" y="9341"/>
                  <a:pt x="36902" y="4191"/>
                  <a:pt x="46543" y="4191"/>
                </a:cubicBezTo>
                <a:cubicBezTo>
                  <a:pt x="48520" y="4191"/>
                  <a:pt x="50484" y="4408"/>
                  <a:pt x="52434" y="4930"/>
                </a:cubicBezTo>
                <a:cubicBezTo>
                  <a:pt x="59335" y="6717"/>
                  <a:pt x="63032" y="11831"/>
                  <a:pt x="63833" y="16760"/>
                </a:cubicBezTo>
                <a:cubicBezTo>
                  <a:pt x="64634" y="21750"/>
                  <a:pt x="63155" y="26680"/>
                  <a:pt x="62970" y="31609"/>
                </a:cubicBezTo>
                <a:cubicBezTo>
                  <a:pt x="62847" y="36538"/>
                  <a:pt x="64264" y="41898"/>
                  <a:pt x="69563" y="45349"/>
                </a:cubicBezTo>
                <a:cubicBezTo>
                  <a:pt x="73005" y="47564"/>
                  <a:pt x="77580" y="48553"/>
                  <a:pt x="82312" y="48553"/>
                </a:cubicBezTo>
                <a:cubicBezTo>
                  <a:pt x="88505" y="48553"/>
                  <a:pt x="94967" y="46857"/>
                  <a:pt x="99507" y="43993"/>
                </a:cubicBezTo>
                <a:cubicBezTo>
                  <a:pt x="107579" y="38941"/>
                  <a:pt x="110906" y="31362"/>
                  <a:pt x="112508" y="24030"/>
                </a:cubicBezTo>
                <a:cubicBezTo>
                  <a:pt x="113987" y="17253"/>
                  <a:pt x="112262" y="3821"/>
                  <a:pt x="10382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 name="Google Shape;206;p14"/>
          <p:cNvSpPr/>
          <p:nvPr/>
        </p:nvSpPr>
        <p:spPr>
          <a:xfrm>
            <a:off x="5567584" y="6137925"/>
            <a:ext cx="3225747" cy="1149169"/>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 name="Google Shape;207;p14"/>
          <p:cNvSpPr/>
          <p:nvPr/>
        </p:nvSpPr>
        <p:spPr>
          <a:xfrm rot="5400000">
            <a:off x="5064076" y="5254274"/>
            <a:ext cx="1292256" cy="2387871"/>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 name="Google Shape;208;p14"/>
          <p:cNvSpPr/>
          <p:nvPr/>
        </p:nvSpPr>
        <p:spPr>
          <a:xfrm rot="-5400000">
            <a:off x="3804500" y="581737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 name="Google Shape;209;p14"/>
          <p:cNvSpPr/>
          <p:nvPr/>
        </p:nvSpPr>
        <p:spPr>
          <a:xfrm rot="-5400000">
            <a:off x="6772733" y="586057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 name="Google Shape;210;p14"/>
          <p:cNvSpPr/>
          <p:nvPr/>
        </p:nvSpPr>
        <p:spPr>
          <a:xfrm rot="-5400000">
            <a:off x="2073333" y="6455408"/>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 name="Google Shape;211;p14"/>
          <p:cNvSpPr/>
          <p:nvPr/>
        </p:nvSpPr>
        <p:spPr>
          <a:xfrm rot="-5400000">
            <a:off x="8911833" y="6237608"/>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 name="Google Shape;212;p14"/>
          <p:cNvSpPr/>
          <p:nvPr/>
        </p:nvSpPr>
        <p:spPr>
          <a:xfrm rot="-5400000">
            <a:off x="9601400" y="6006541"/>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074870063"/>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showMasterSp="0" matchingName="Numbers and text">
  <p:cSld name="Numbers and text">
    <p:spTree>
      <p:nvGrpSpPr>
        <p:cNvPr id="1" name="Shape 213"/>
        <p:cNvGrpSpPr/>
        <p:nvPr/>
      </p:nvGrpSpPr>
      <p:grpSpPr>
        <a:xfrm>
          <a:off x="0" y="0"/>
          <a:ext cx="0" cy="0"/>
          <a:chOff x="0" y="0"/>
          <a:chExt cx="0" cy="0"/>
        </a:xfrm>
      </p:grpSpPr>
      <p:sp>
        <p:nvSpPr>
          <p:cNvPr id="214" name="Google Shape;214;p15"/>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215" name="Google Shape;215;p15"/>
          <p:cNvSpPr txBox="1">
            <a:spLocks noGrp="1"/>
          </p:cNvSpPr>
          <p:nvPr>
            <p:ph type="title" idx="2" hasCustomPrompt="1"/>
          </p:nvPr>
        </p:nvSpPr>
        <p:spPr>
          <a:xfrm>
            <a:off x="1179731" y="1998851"/>
            <a:ext cx="4267200" cy="82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8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16" name="Google Shape;216;p15"/>
          <p:cNvSpPr txBox="1">
            <a:spLocks noGrp="1"/>
          </p:cNvSpPr>
          <p:nvPr>
            <p:ph type="subTitle" idx="1"/>
          </p:nvPr>
        </p:nvSpPr>
        <p:spPr>
          <a:xfrm>
            <a:off x="1465900" y="2841217"/>
            <a:ext cx="3694800" cy="70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867"/>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17" name="Google Shape;217;p15"/>
          <p:cNvSpPr txBox="1">
            <a:spLocks noGrp="1"/>
          </p:cNvSpPr>
          <p:nvPr>
            <p:ph type="title" idx="3" hasCustomPrompt="1"/>
          </p:nvPr>
        </p:nvSpPr>
        <p:spPr>
          <a:xfrm>
            <a:off x="6745064" y="1998851"/>
            <a:ext cx="4267200" cy="82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8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18" name="Google Shape;218;p15"/>
          <p:cNvSpPr txBox="1">
            <a:spLocks noGrp="1"/>
          </p:cNvSpPr>
          <p:nvPr>
            <p:ph type="subTitle" idx="4"/>
          </p:nvPr>
        </p:nvSpPr>
        <p:spPr>
          <a:xfrm>
            <a:off x="7031233" y="2841233"/>
            <a:ext cx="3694800" cy="70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867"/>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19" name="Google Shape;219;p15"/>
          <p:cNvSpPr txBox="1">
            <a:spLocks noGrp="1"/>
          </p:cNvSpPr>
          <p:nvPr>
            <p:ph type="title" idx="5" hasCustomPrompt="1"/>
          </p:nvPr>
        </p:nvSpPr>
        <p:spPr>
          <a:xfrm>
            <a:off x="3962397" y="4145967"/>
            <a:ext cx="4267200" cy="82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8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20" name="Google Shape;220;p15"/>
          <p:cNvSpPr txBox="1">
            <a:spLocks noGrp="1"/>
          </p:cNvSpPr>
          <p:nvPr>
            <p:ph type="subTitle" idx="6"/>
          </p:nvPr>
        </p:nvSpPr>
        <p:spPr>
          <a:xfrm>
            <a:off x="4248567" y="4987633"/>
            <a:ext cx="36948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867"/>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21" name="Google Shape;221;p15"/>
          <p:cNvSpPr/>
          <p:nvPr/>
        </p:nvSpPr>
        <p:spPr>
          <a:xfrm rot="10800000" flipH="1">
            <a:off x="8835768" y="5063337"/>
            <a:ext cx="3747565" cy="1597404"/>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 name="Google Shape;222;p15"/>
          <p:cNvSpPr/>
          <p:nvPr/>
        </p:nvSpPr>
        <p:spPr>
          <a:xfrm rot="10800000" flipH="1">
            <a:off x="8382701" y="6120386"/>
            <a:ext cx="3814196" cy="1002148"/>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 name="Google Shape;223;p15"/>
          <p:cNvSpPr/>
          <p:nvPr/>
        </p:nvSpPr>
        <p:spPr>
          <a:xfrm flipH="1">
            <a:off x="8319867" y="63230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 name="Google Shape;224;p15"/>
          <p:cNvSpPr/>
          <p:nvPr/>
        </p:nvSpPr>
        <p:spPr>
          <a:xfrm flipH="1">
            <a:off x="10491451" y="59787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5" name="Google Shape;225;p15"/>
          <p:cNvSpPr/>
          <p:nvPr/>
        </p:nvSpPr>
        <p:spPr>
          <a:xfrm flipH="1">
            <a:off x="9995753" y="5449523"/>
            <a:ext cx="2654147" cy="1405347"/>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226;p15"/>
          <p:cNvSpPr/>
          <p:nvPr/>
        </p:nvSpPr>
        <p:spPr>
          <a:xfrm flipH="1">
            <a:off x="10840100" y="54495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 name="Google Shape;227;p15"/>
          <p:cNvSpPr/>
          <p:nvPr/>
        </p:nvSpPr>
        <p:spPr>
          <a:xfrm flipH="1">
            <a:off x="11803117" y="45930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 name="Google Shape;228;p15"/>
          <p:cNvSpPr/>
          <p:nvPr/>
        </p:nvSpPr>
        <p:spPr>
          <a:xfrm flipH="1">
            <a:off x="-332134" y="109445"/>
            <a:ext cx="3747565" cy="1597404"/>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 name="Google Shape;229;p15"/>
          <p:cNvSpPr/>
          <p:nvPr/>
        </p:nvSpPr>
        <p:spPr>
          <a:xfrm flipH="1">
            <a:off x="54305" y="-352349"/>
            <a:ext cx="3814196" cy="1002148"/>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 name="Google Shape;230;p15"/>
          <p:cNvSpPr/>
          <p:nvPr/>
        </p:nvSpPr>
        <p:spPr>
          <a:xfrm rot="10800000" flipH="1">
            <a:off x="1541751" y="573400"/>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231;p15"/>
          <p:cNvSpPr/>
          <p:nvPr/>
        </p:nvSpPr>
        <p:spPr>
          <a:xfrm rot="10800000" flipH="1">
            <a:off x="-398700" y="-84686"/>
            <a:ext cx="2654147" cy="1405347"/>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232;p15"/>
          <p:cNvSpPr/>
          <p:nvPr/>
        </p:nvSpPr>
        <p:spPr>
          <a:xfrm rot="10800000" flipH="1">
            <a:off x="1279900" y="118905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233;p15"/>
          <p:cNvSpPr/>
          <p:nvPr/>
        </p:nvSpPr>
        <p:spPr>
          <a:xfrm flipH="1">
            <a:off x="3737300" y="30956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234;p15"/>
          <p:cNvSpPr/>
          <p:nvPr/>
        </p:nvSpPr>
        <p:spPr>
          <a:xfrm rot="10800000" flipH="1">
            <a:off x="230084" y="19591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33832855"/>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showMasterSp="0" matchingName="Title only 1">
  <p:cSld name="Title only 1">
    <p:spTree>
      <p:nvGrpSpPr>
        <p:cNvPr id="1" name="Shape 235"/>
        <p:cNvGrpSpPr/>
        <p:nvPr/>
      </p:nvGrpSpPr>
      <p:grpSpPr>
        <a:xfrm>
          <a:off x="0" y="0"/>
          <a:ext cx="0" cy="0"/>
          <a:chOff x="0" y="0"/>
          <a:chExt cx="0" cy="0"/>
        </a:xfrm>
      </p:grpSpPr>
      <p:sp>
        <p:nvSpPr>
          <p:cNvPr id="236" name="Google Shape;236;p16"/>
          <p:cNvSpPr txBox="1">
            <a:spLocks noGrp="1"/>
          </p:cNvSpPr>
          <p:nvPr>
            <p:ph type="title"/>
          </p:nvPr>
        </p:nvSpPr>
        <p:spPr>
          <a:xfrm>
            <a:off x="2838833" y="484367"/>
            <a:ext cx="65144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237" name="Google Shape;237;p16"/>
          <p:cNvSpPr/>
          <p:nvPr/>
        </p:nvSpPr>
        <p:spPr>
          <a:xfrm flipH="1">
            <a:off x="-188690" y="-157720"/>
            <a:ext cx="4272457" cy="2201519"/>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 name="Google Shape;238;p16"/>
          <p:cNvSpPr/>
          <p:nvPr/>
        </p:nvSpPr>
        <p:spPr>
          <a:xfrm rot="10800000" flipH="1">
            <a:off x="-321730" y="-96892"/>
            <a:ext cx="3227363" cy="1378957"/>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239;p16"/>
          <p:cNvSpPr/>
          <p:nvPr/>
        </p:nvSpPr>
        <p:spPr>
          <a:xfrm rot="-10484947">
            <a:off x="-930553" y="-549076"/>
            <a:ext cx="2457908" cy="11590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240;p16"/>
          <p:cNvSpPr/>
          <p:nvPr/>
        </p:nvSpPr>
        <p:spPr>
          <a:xfrm rot="10800000" flipH="1">
            <a:off x="2345684" y="610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241;p16"/>
          <p:cNvSpPr/>
          <p:nvPr/>
        </p:nvSpPr>
        <p:spPr>
          <a:xfrm rot="10800000" flipH="1">
            <a:off x="1159135" y="92954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242;p16"/>
          <p:cNvSpPr/>
          <p:nvPr/>
        </p:nvSpPr>
        <p:spPr>
          <a:xfrm rot="10800000" flipH="1">
            <a:off x="121535" y="1683112"/>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213663558"/>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showMasterSp="0" matchingName="Title and two columns 1">
  <p:cSld name="Title and two columns 1">
    <p:spTree>
      <p:nvGrpSpPr>
        <p:cNvPr id="1" name="Shape 243"/>
        <p:cNvGrpSpPr/>
        <p:nvPr/>
      </p:nvGrpSpPr>
      <p:grpSpPr>
        <a:xfrm>
          <a:off x="0" y="0"/>
          <a:ext cx="0" cy="0"/>
          <a:chOff x="0" y="0"/>
          <a:chExt cx="0" cy="0"/>
        </a:xfrm>
      </p:grpSpPr>
      <p:sp>
        <p:nvSpPr>
          <p:cNvPr id="244" name="Google Shape;244;p17"/>
          <p:cNvSpPr txBox="1">
            <a:spLocks noGrp="1"/>
          </p:cNvSpPr>
          <p:nvPr>
            <p:ph type="title"/>
          </p:nvPr>
        </p:nvSpPr>
        <p:spPr>
          <a:xfrm>
            <a:off x="3795300" y="484367"/>
            <a:ext cx="46012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245" name="Google Shape;245;p17"/>
          <p:cNvSpPr txBox="1">
            <a:spLocks noGrp="1"/>
          </p:cNvSpPr>
          <p:nvPr>
            <p:ph type="subTitle" idx="1"/>
          </p:nvPr>
        </p:nvSpPr>
        <p:spPr>
          <a:xfrm>
            <a:off x="1051133" y="2193933"/>
            <a:ext cx="36060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46" name="Google Shape;246;p17"/>
          <p:cNvSpPr txBox="1">
            <a:spLocks noGrp="1"/>
          </p:cNvSpPr>
          <p:nvPr>
            <p:ph type="subTitle" idx="2"/>
          </p:nvPr>
        </p:nvSpPr>
        <p:spPr>
          <a:xfrm>
            <a:off x="717567" y="3007200"/>
            <a:ext cx="5112000" cy="264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247" name="Google Shape;247;p17"/>
          <p:cNvSpPr txBox="1">
            <a:spLocks noGrp="1"/>
          </p:cNvSpPr>
          <p:nvPr>
            <p:ph type="subTitle" idx="3"/>
          </p:nvPr>
        </p:nvSpPr>
        <p:spPr>
          <a:xfrm>
            <a:off x="6878633" y="2193933"/>
            <a:ext cx="36060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48" name="Google Shape;248;p17"/>
          <p:cNvSpPr txBox="1">
            <a:spLocks noGrp="1"/>
          </p:cNvSpPr>
          <p:nvPr>
            <p:ph type="subTitle" idx="4"/>
          </p:nvPr>
        </p:nvSpPr>
        <p:spPr>
          <a:xfrm>
            <a:off x="6362433" y="3007200"/>
            <a:ext cx="5112000" cy="264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249" name="Google Shape;249;p17"/>
          <p:cNvSpPr/>
          <p:nvPr/>
        </p:nvSpPr>
        <p:spPr>
          <a:xfrm rot="-10350985" flipH="1">
            <a:off x="8600207" y="-166361"/>
            <a:ext cx="4593245" cy="1556636"/>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250;p17"/>
          <p:cNvSpPr/>
          <p:nvPr/>
        </p:nvSpPr>
        <p:spPr>
          <a:xfrm flipH="1">
            <a:off x="11127768" y="1312832"/>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251;p17"/>
          <p:cNvSpPr/>
          <p:nvPr/>
        </p:nvSpPr>
        <p:spPr>
          <a:xfrm flipH="1">
            <a:off x="11970368" y="1767265"/>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252;p17"/>
          <p:cNvSpPr/>
          <p:nvPr/>
        </p:nvSpPr>
        <p:spPr>
          <a:xfrm flipH="1">
            <a:off x="8315535" y="25116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253;p17"/>
          <p:cNvSpPr/>
          <p:nvPr/>
        </p:nvSpPr>
        <p:spPr>
          <a:xfrm flipH="1">
            <a:off x="9427168" y="71906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254;p17"/>
          <p:cNvSpPr/>
          <p:nvPr/>
        </p:nvSpPr>
        <p:spPr>
          <a:xfrm>
            <a:off x="9558359" y="-132486"/>
            <a:ext cx="3356813" cy="138876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255;p17"/>
          <p:cNvSpPr/>
          <p:nvPr/>
        </p:nvSpPr>
        <p:spPr>
          <a:xfrm rot="10800000" flipH="1">
            <a:off x="10237569" y="-280355"/>
            <a:ext cx="2742972" cy="1038632"/>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256;p17"/>
          <p:cNvSpPr/>
          <p:nvPr/>
        </p:nvSpPr>
        <p:spPr>
          <a:xfrm rot="10350985">
            <a:off x="-749722" y="-231210"/>
            <a:ext cx="4593245" cy="1556636"/>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257;p17"/>
          <p:cNvSpPr/>
          <p:nvPr/>
        </p:nvSpPr>
        <p:spPr>
          <a:xfrm>
            <a:off x="1097961" y="1247981"/>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258;p17"/>
          <p:cNvSpPr/>
          <p:nvPr/>
        </p:nvSpPr>
        <p:spPr>
          <a:xfrm>
            <a:off x="342161" y="1702415"/>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259;p17"/>
          <p:cNvSpPr/>
          <p:nvPr/>
        </p:nvSpPr>
        <p:spPr>
          <a:xfrm>
            <a:off x="3996995" y="18631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260;p17"/>
          <p:cNvSpPr/>
          <p:nvPr/>
        </p:nvSpPr>
        <p:spPr>
          <a:xfrm>
            <a:off x="2885361" y="65421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261;p17"/>
          <p:cNvSpPr/>
          <p:nvPr/>
        </p:nvSpPr>
        <p:spPr>
          <a:xfrm flipH="1">
            <a:off x="-471443" y="-197335"/>
            <a:ext cx="3356813" cy="138876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262;p17"/>
          <p:cNvSpPr/>
          <p:nvPr/>
        </p:nvSpPr>
        <p:spPr>
          <a:xfrm rot="10800000">
            <a:off x="-536810" y="-345205"/>
            <a:ext cx="2742972" cy="1038632"/>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959193658"/>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showMasterSp="0" matchingName="Section title and description 1">
  <p:cSld name="Section title and description 1">
    <p:spTree>
      <p:nvGrpSpPr>
        <p:cNvPr id="1" name="Shape 263"/>
        <p:cNvGrpSpPr/>
        <p:nvPr/>
      </p:nvGrpSpPr>
      <p:grpSpPr>
        <a:xfrm>
          <a:off x="0" y="0"/>
          <a:ext cx="0" cy="0"/>
          <a:chOff x="0" y="0"/>
          <a:chExt cx="0" cy="0"/>
        </a:xfrm>
      </p:grpSpPr>
      <p:sp>
        <p:nvSpPr>
          <p:cNvPr id="264" name="Google Shape;264;p18"/>
          <p:cNvSpPr txBox="1">
            <a:spLocks noGrp="1"/>
          </p:cNvSpPr>
          <p:nvPr>
            <p:ph type="title"/>
          </p:nvPr>
        </p:nvSpPr>
        <p:spPr>
          <a:xfrm>
            <a:off x="2855933" y="2563933"/>
            <a:ext cx="6480000" cy="1096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8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65" name="Google Shape;265;p18"/>
          <p:cNvSpPr txBox="1">
            <a:spLocks noGrp="1"/>
          </p:cNvSpPr>
          <p:nvPr>
            <p:ph type="subTitle" idx="1"/>
          </p:nvPr>
        </p:nvSpPr>
        <p:spPr>
          <a:xfrm>
            <a:off x="2856067" y="3676167"/>
            <a:ext cx="6480000" cy="65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2133">
                <a:solidFill>
                  <a:schemeClr val="dk1"/>
                </a:solidFill>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66" name="Google Shape;266;p18"/>
          <p:cNvSpPr/>
          <p:nvPr/>
        </p:nvSpPr>
        <p:spPr>
          <a:xfrm rot="-5400000">
            <a:off x="-1373147" y="108704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267;p18"/>
          <p:cNvSpPr/>
          <p:nvPr/>
        </p:nvSpPr>
        <p:spPr>
          <a:xfrm rot="-5400000">
            <a:off x="-2517625" y="2122984"/>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268;p18"/>
          <p:cNvSpPr/>
          <p:nvPr/>
        </p:nvSpPr>
        <p:spPr>
          <a:xfrm rot="5400000">
            <a:off x="516341" y="481437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269;p18"/>
          <p:cNvSpPr/>
          <p:nvPr/>
        </p:nvSpPr>
        <p:spPr>
          <a:xfrm rot="5400000">
            <a:off x="804492" y="2296292"/>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270;p18"/>
          <p:cNvSpPr/>
          <p:nvPr/>
        </p:nvSpPr>
        <p:spPr>
          <a:xfrm rot="5400000">
            <a:off x="-1002637" y="340299"/>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271;p18"/>
          <p:cNvSpPr/>
          <p:nvPr/>
        </p:nvSpPr>
        <p:spPr>
          <a:xfrm rot="5400000">
            <a:off x="1378541" y="1524108"/>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272;p18"/>
          <p:cNvSpPr/>
          <p:nvPr/>
        </p:nvSpPr>
        <p:spPr>
          <a:xfrm rot="5400000">
            <a:off x="2637925" y="26792"/>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273;p18"/>
          <p:cNvSpPr/>
          <p:nvPr/>
        </p:nvSpPr>
        <p:spPr>
          <a:xfrm rot="5400000">
            <a:off x="8154060" y="340818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 name="Google Shape;274;p18"/>
          <p:cNvSpPr/>
          <p:nvPr/>
        </p:nvSpPr>
        <p:spPr>
          <a:xfrm rot="5400000">
            <a:off x="9202601" y="3231725"/>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 name="Google Shape;275;p18"/>
          <p:cNvSpPr/>
          <p:nvPr/>
        </p:nvSpPr>
        <p:spPr>
          <a:xfrm rot="-5400000">
            <a:off x="11544459" y="185562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276;p18"/>
          <p:cNvSpPr/>
          <p:nvPr/>
        </p:nvSpPr>
        <p:spPr>
          <a:xfrm rot="-5400000">
            <a:off x="11169508" y="428730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277;p18"/>
          <p:cNvSpPr/>
          <p:nvPr/>
        </p:nvSpPr>
        <p:spPr>
          <a:xfrm rot="-5400000">
            <a:off x="9362370" y="4432213"/>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 name="Google Shape;278;p18"/>
          <p:cNvSpPr/>
          <p:nvPr/>
        </p:nvSpPr>
        <p:spPr>
          <a:xfrm rot="-5400000">
            <a:off x="10682259" y="514589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 name="Google Shape;279;p18"/>
          <p:cNvSpPr/>
          <p:nvPr/>
        </p:nvSpPr>
        <p:spPr>
          <a:xfrm rot="-5400000">
            <a:off x="9336075" y="655680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907881811"/>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showMasterSp="0" matchingName="Title and six columns">
  <p:cSld name="Title and six columns">
    <p:spTree>
      <p:nvGrpSpPr>
        <p:cNvPr id="1" name="Shape 280"/>
        <p:cNvGrpSpPr/>
        <p:nvPr/>
      </p:nvGrpSpPr>
      <p:grpSpPr>
        <a:xfrm>
          <a:off x="0" y="0"/>
          <a:ext cx="0" cy="0"/>
          <a:chOff x="0" y="0"/>
          <a:chExt cx="0" cy="0"/>
        </a:xfrm>
      </p:grpSpPr>
      <p:sp>
        <p:nvSpPr>
          <p:cNvPr id="281" name="Google Shape;281;p19"/>
          <p:cNvSpPr txBox="1">
            <a:spLocks noGrp="1"/>
          </p:cNvSpPr>
          <p:nvPr>
            <p:ph type="title"/>
          </p:nvPr>
        </p:nvSpPr>
        <p:spPr>
          <a:xfrm>
            <a:off x="4194367" y="484367"/>
            <a:ext cx="38032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282" name="Google Shape;282;p19"/>
          <p:cNvSpPr txBox="1">
            <a:spLocks noGrp="1"/>
          </p:cNvSpPr>
          <p:nvPr>
            <p:ph type="subTitle" idx="1"/>
          </p:nvPr>
        </p:nvSpPr>
        <p:spPr>
          <a:xfrm>
            <a:off x="4438588"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83" name="Google Shape;283;p19"/>
          <p:cNvSpPr txBox="1">
            <a:spLocks noGrp="1"/>
          </p:cNvSpPr>
          <p:nvPr>
            <p:ph type="subTitle" idx="2"/>
          </p:nvPr>
        </p:nvSpPr>
        <p:spPr>
          <a:xfrm>
            <a:off x="4814588"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84" name="Google Shape;284;p19"/>
          <p:cNvSpPr txBox="1">
            <a:spLocks noGrp="1"/>
          </p:cNvSpPr>
          <p:nvPr>
            <p:ph type="subTitle" idx="3"/>
          </p:nvPr>
        </p:nvSpPr>
        <p:spPr>
          <a:xfrm>
            <a:off x="879551"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85" name="Google Shape;285;p19"/>
          <p:cNvSpPr txBox="1">
            <a:spLocks noGrp="1"/>
          </p:cNvSpPr>
          <p:nvPr>
            <p:ph type="subTitle" idx="4"/>
          </p:nvPr>
        </p:nvSpPr>
        <p:spPr>
          <a:xfrm>
            <a:off x="1255551"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86" name="Google Shape;286;p19"/>
          <p:cNvSpPr txBox="1">
            <a:spLocks noGrp="1"/>
          </p:cNvSpPr>
          <p:nvPr>
            <p:ph type="subTitle" idx="5"/>
          </p:nvPr>
        </p:nvSpPr>
        <p:spPr>
          <a:xfrm>
            <a:off x="4438588"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87" name="Google Shape;287;p19"/>
          <p:cNvSpPr txBox="1">
            <a:spLocks noGrp="1"/>
          </p:cNvSpPr>
          <p:nvPr>
            <p:ph type="subTitle" idx="6"/>
          </p:nvPr>
        </p:nvSpPr>
        <p:spPr>
          <a:xfrm>
            <a:off x="4814588"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88" name="Google Shape;288;p19"/>
          <p:cNvSpPr txBox="1">
            <a:spLocks noGrp="1"/>
          </p:cNvSpPr>
          <p:nvPr>
            <p:ph type="subTitle" idx="7"/>
          </p:nvPr>
        </p:nvSpPr>
        <p:spPr>
          <a:xfrm>
            <a:off x="879551"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89" name="Google Shape;289;p19"/>
          <p:cNvSpPr txBox="1">
            <a:spLocks noGrp="1"/>
          </p:cNvSpPr>
          <p:nvPr>
            <p:ph type="subTitle" idx="8"/>
          </p:nvPr>
        </p:nvSpPr>
        <p:spPr>
          <a:xfrm>
            <a:off x="1255551"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90" name="Google Shape;290;p19"/>
          <p:cNvSpPr txBox="1">
            <a:spLocks noGrp="1"/>
          </p:cNvSpPr>
          <p:nvPr>
            <p:ph type="subTitle" idx="9"/>
          </p:nvPr>
        </p:nvSpPr>
        <p:spPr>
          <a:xfrm>
            <a:off x="7997621"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91" name="Google Shape;291;p19"/>
          <p:cNvSpPr txBox="1">
            <a:spLocks noGrp="1"/>
          </p:cNvSpPr>
          <p:nvPr>
            <p:ph type="subTitle" idx="13"/>
          </p:nvPr>
        </p:nvSpPr>
        <p:spPr>
          <a:xfrm>
            <a:off x="8373621"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92" name="Google Shape;292;p19"/>
          <p:cNvSpPr txBox="1">
            <a:spLocks noGrp="1"/>
          </p:cNvSpPr>
          <p:nvPr>
            <p:ph type="subTitle" idx="14"/>
          </p:nvPr>
        </p:nvSpPr>
        <p:spPr>
          <a:xfrm>
            <a:off x="7997621"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93" name="Google Shape;293;p19"/>
          <p:cNvSpPr txBox="1">
            <a:spLocks noGrp="1"/>
          </p:cNvSpPr>
          <p:nvPr>
            <p:ph type="subTitle" idx="15"/>
          </p:nvPr>
        </p:nvSpPr>
        <p:spPr>
          <a:xfrm>
            <a:off x="8373621"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94" name="Google Shape;294;p19"/>
          <p:cNvSpPr/>
          <p:nvPr/>
        </p:nvSpPr>
        <p:spPr>
          <a:xfrm>
            <a:off x="7449733" y="-279399"/>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 name="Google Shape;295;p19"/>
          <p:cNvSpPr/>
          <p:nvPr/>
        </p:nvSpPr>
        <p:spPr>
          <a:xfrm rot="10800000" flipH="1">
            <a:off x="9208433" y="-700201"/>
            <a:ext cx="317241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6" name="Google Shape;296;p19"/>
          <p:cNvSpPr/>
          <p:nvPr/>
        </p:nvSpPr>
        <p:spPr>
          <a:xfrm rot="-3279262">
            <a:off x="10535453" y="-1297344"/>
            <a:ext cx="1873092" cy="279174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7" name="Google Shape;297;p19"/>
          <p:cNvSpPr/>
          <p:nvPr/>
        </p:nvSpPr>
        <p:spPr>
          <a:xfrm rot="10800000">
            <a:off x="8542655" y="15145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 name="Google Shape;298;p19"/>
          <p:cNvSpPr/>
          <p:nvPr/>
        </p:nvSpPr>
        <p:spPr>
          <a:xfrm rot="10800000">
            <a:off x="10872555" y="46649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 name="Google Shape;299;p19"/>
          <p:cNvSpPr/>
          <p:nvPr/>
        </p:nvSpPr>
        <p:spPr>
          <a:xfrm rot="10800000">
            <a:off x="10241421" y="985424"/>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 name="Google Shape;300;p19"/>
          <p:cNvSpPr/>
          <p:nvPr/>
        </p:nvSpPr>
        <p:spPr>
          <a:xfrm flipH="1">
            <a:off x="-4445234" y="-280999"/>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 name="Google Shape;301;p19"/>
          <p:cNvSpPr/>
          <p:nvPr/>
        </p:nvSpPr>
        <p:spPr>
          <a:xfrm rot="10800000">
            <a:off x="-189594" y="-701801"/>
            <a:ext cx="317241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 name="Google Shape;302;p19"/>
          <p:cNvSpPr/>
          <p:nvPr/>
        </p:nvSpPr>
        <p:spPr>
          <a:xfrm rot="3279262" flipH="1">
            <a:off x="-217286" y="-1298944"/>
            <a:ext cx="1873092" cy="279174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 name="Google Shape;303;p19"/>
          <p:cNvSpPr/>
          <p:nvPr/>
        </p:nvSpPr>
        <p:spPr>
          <a:xfrm rot="10800000" flipH="1">
            <a:off x="3430604" y="14985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 name="Google Shape;304;p19"/>
          <p:cNvSpPr/>
          <p:nvPr/>
        </p:nvSpPr>
        <p:spPr>
          <a:xfrm rot="10800000" flipH="1">
            <a:off x="1187504" y="46489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 name="Google Shape;305;p19"/>
          <p:cNvSpPr/>
          <p:nvPr/>
        </p:nvSpPr>
        <p:spPr>
          <a:xfrm rot="10800000" flipH="1">
            <a:off x="268404" y="140365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 name="Google Shape;306;p19"/>
          <p:cNvSpPr/>
          <p:nvPr/>
        </p:nvSpPr>
        <p:spPr>
          <a:xfrm rot="10800000" flipH="1">
            <a:off x="1818637" y="983824"/>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 name="Google Shape;307;p19"/>
          <p:cNvSpPr/>
          <p:nvPr/>
        </p:nvSpPr>
        <p:spPr>
          <a:xfrm rot="10800000">
            <a:off x="11791655" y="140525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597774465"/>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showMasterSp="0" matchingName="Title and four columns 1">
  <p:cSld name="Title and four columns 1">
    <p:spTree>
      <p:nvGrpSpPr>
        <p:cNvPr id="1" name="Shape 308"/>
        <p:cNvGrpSpPr/>
        <p:nvPr/>
      </p:nvGrpSpPr>
      <p:grpSpPr>
        <a:xfrm>
          <a:off x="0" y="0"/>
          <a:ext cx="0" cy="0"/>
          <a:chOff x="0" y="0"/>
          <a:chExt cx="0" cy="0"/>
        </a:xfrm>
      </p:grpSpPr>
      <p:sp>
        <p:nvSpPr>
          <p:cNvPr id="309" name="Google Shape;309;p20"/>
          <p:cNvSpPr txBox="1">
            <a:spLocks noGrp="1"/>
          </p:cNvSpPr>
          <p:nvPr>
            <p:ph type="title"/>
          </p:nvPr>
        </p:nvSpPr>
        <p:spPr>
          <a:xfrm>
            <a:off x="2057800" y="484367"/>
            <a:ext cx="80764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310" name="Google Shape;310;p20"/>
          <p:cNvSpPr txBox="1">
            <a:spLocks noGrp="1"/>
          </p:cNvSpPr>
          <p:nvPr>
            <p:ph type="subTitle" idx="1"/>
          </p:nvPr>
        </p:nvSpPr>
        <p:spPr>
          <a:xfrm>
            <a:off x="6500843"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11" name="Google Shape;311;p20"/>
          <p:cNvSpPr txBox="1">
            <a:spLocks noGrp="1"/>
          </p:cNvSpPr>
          <p:nvPr>
            <p:ph type="subTitle" idx="2"/>
          </p:nvPr>
        </p:nvSpPr>
        <p:spPr>
          <a:xfrm>
            <a:off x="6876751"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12" name="Google Shape;312;p20"/>
          <p:cNvSpPr txBox="1">
            <a:spLocks noGrp="1"/>
          </p:cNvSpPr>
          <p:nvPr>
            <p:ph type="subTitle" idx="3"/>
          </p:nvPr>
        </p:nvSpPr>
        <p:spPr>
          <a:xfrm>
            <a:off x="2376351"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13" name="Google Shape;313;p20"/>
          <p:cNvSpPr txBox="1">
            <a:spLocks noGrp="1"/>
          </p:cNvSpPr>
          <p:nvPr>
            <p:ph type="subTitle" idx="4"/>
          </p:nvPr>
        </p:nvSpPr>
        <p:spPr>
          <a:xfrm>
            <a:off x="2752500"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14" name="Google Shape;314;p20"/>
          <p:cNvSpPr txBox="1">
            <a:spLocks noGrp="1"/>
          </p:cNvSpPr>
          <p:nvPr>
            <p:ph type="subTitle" idx="5"/>
          </p:nvPr>
        </p:nvSpPr>
        <p:spPr>
          <a:xfrm>
            <a:off x="6500800"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15" name="Google Shape;315;p20"/>
          <p:cNvSpPr txBox="1">
            <a:spLocks noGrp="1"/>
          </p:cNvSpPr>
          <p:nvPr>
            <p:ph type="subTitle" idx="6"/>
          </p:nvPr>
        </p:nvSpPr>
        <p:spPr>
          <a:xfrm>
            <a:off x="6876751"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16" name="Google Shape;316;p20"/>
          <p:cNvSpPr txBox="1">
            <a:spLocks noGrp="1"/>
          </p:cNvSpPr>
          <p:nvPr>
            <p:ph type="subTitle" idx="7"/>
          </p:nvPr>
        </p:nvSpPr>
        <p:spPr>
          <a:xfrm>
            <a:off x="2376351"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17" name="Google Shape;317;p20"/>
          <p:cNvSpPr txBox="1">
            <a:spLocks noGrp="1"/>
          </p:cNvSpPr>
          <p:nvPr>
            <p:ph type="subTitle" idx="8"/>
          </p:nvPr>
        </p:nvSpPr>
        <p:spPr>
          <a:xfrm>
            <a:off x="2752500"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18" name="Google Shape;318;p20"/>
          <p:cNvSpPr/>
          <p:nvPr/>
        </p:nvSpPr>
        <p:spPr>
          <a:xfrm rot="-5400000" flipH="1">
            <a:off x="-4129329" y="2922829"/>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9" name="Google Shape;319;p20"/>
          <p:cNvSpPr/>
          <p:nvPr/>
        </p:nvSpPr>
        <p:spPr>
          <a:xfrm rot="5400000">
            <a:off x="-2561733" y="4131251"/>
            <a:ext cx="5695767" cy="1569933"/>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0" name="Google Shape;320;p20"/>
          <p:cNvSpPr/>
          <p:nvPr/>
        </p:nvSpPr>
        <p:spPr>
          <a:xfrm rot="147" flipH="1">
            <a:off x="-535861" y="4240130"/>
            <a:ext cx="1873119" cy="279179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1" name="Google Shape;321;p20"/>
          <p:cNvSpPr/>
          <p:nvPr/>
        </p:nvSpPr>
        <p:spPr>
          <a:xfrm rot="-5400000" flipH="1">
            <a:off x="1119281" y="5152752"/>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2" name="Google Shape;322;p20"/>
          <p:cNvSpPr/>
          <p:nvPr/>
        </p:nvSpPr>
        <p:spPr>
          <a:xfrm rot="-5400000" flipH="1">
            <a:off x="502015" y="1446652"/>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3" name="Google Shape;323;p20"/>
          <p:cNvSpPr/>
          <p:nvPr/>
        </p:nvSpPr>
        <p:spPr>
          <a:xfrm rot="-5400000" flipH="1">
            <a:off x="1265315" y="230785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4" name="Google Shape;324;p20"/>
          <p:cNvSpPr/>
          <p:nvPr/>
        </p:nvSpPr>
        <p:spPr>
          <a:xfrm rot="5400000" flipH="1">
            <a:off x="7107590" y="2922829"/>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 name="Google Shape;325;p20"/>
          <p:cNvSpPr/>
          <p:nvPr/>
        </p:nvSpPr>
        <p:spPr>
          <a:xfrm rot="-5400000">
            <a:off x="9030987" y="1317811"/>
            <a:ext cx="5695767" cy="1569933"/>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6" name="Google Shape;326;p20"/>
          <p:cNvSpPr/>
          <p:nvPr/>
        </p:nvSpPr>
        <p:spPr>
          <a:xfrm rot="-10799853" flipH="1">
            <a:off x="10827763" y="-12933"/>
            <a:ext cx="1873119" cy="279179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 name="Google Shape;327;p20"/>
          <p:cNvSpPr/>
          <p:nvPr/>
        </p:nvSpPr>
        <p:spPr>
          <a:xfrm rot="5400000" flipH="1">
            <a:off x="10473439" y="68250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 name="Google Shape;328;p20"/>
          <p:cNvSpPr/>
          <p:nvPr/>
        </p:nvSpPr>
        <p:spPr>
          <a:xfrm rot="5400000" flipH="1">
            <a:off x="10827739" y="164824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9" name="Google Shape;329;p20"/>
          <p:cNvSpPr/>
          <p:nvPr/>
        </p:nvSpPr>
        <p:spPr>
          <a:xfrm rot="5400000" flipH="1">
            <a:off x="11445005" y="535434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0" name="Google Shape;330;p20"/>
          <p:cNvSpPr/>
          <p:nvPr/>
        </p:nvSpPr>
        <p:spPr>
          <a:xfrm rot="5400000" flipH="1">
            <a:off x="10768505" y="457954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 name="Google Shape;331;p20"/>
          <p:cNvSpPr/>
          <p:nvPr/>
        </p:nvSpPr>
        <p:spPr>
          <a:xfrm rot="-5400000" flipH="1">
            <a:off x="1560381" y="620488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48570705"/>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showMasterSp="0" matchingName="Title and text 1">
  <p:cSld name="Title and text 1">
    <p:spTree>
      <p:nvGrpSpPr>
        <p:cNvPr id="1" name="Shape 332"/>
        <p:cNvGrpSpPr/>
        <p:nvPr/>
      </p:nvGrpSpPr>
      <p:grpSpPr>
        <a:xfrm>
          <a:off x="0" y="0"/>
          <a:ext cx="0" cy="0"/>
          <a:chOff x="0" y="0"/>
          <a:chExt cx="0" cy="0"/>
        </a:xfrm>
      </p:grpSpPr>
      <p:sp>
        <p:nvSpPr>
          <p:cNvPr id="333" name="Google Shape;333;p21"/>
          <p:cNvSpPr txBox="1">
            <a:spLocks noGrp="1"/>
          </p:cNvSpPr>
          <p:nvPr>
            <p:ph type="title"/>
          </p:nvPr>
        </p:nvSpPr>
        <p:spPr>
          <a:xfrm flipH="1">
            <a:off x="1278669" y="2692967"/>
            <a:ext cx="5241600" cy="876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a:lvl1pPr>
            <a:lvl2pPr lvl="1" rtl="0">
              <a:spcBef>
                <a:spcPts val="0"/>
              </a:spcBef>
              <a:spcAft>
                <a:spcPts val="0"/>
              </a:spcAft>
              <a:buSzPts val="3000"/>
              <a:buNone/>
              <a:defRPr>
                <a:latin typeface="Open Sans SemiBold"/>
                <a:ea typeface="Open Sans SemiBold"/>
                <a:cs typeface="Open Sans SemiBold"/>
                <a:sym typeface="Open Sans SemiBold"/>
              </a:defRPr>
            </a:lvl2pPr>
            <a:lvl3pPr lvl="2" rtl="0">
              <a:spcBef>
                <a:spcPts val="0"/>
              </a:spcBef>
              <a:spcAft>
                <a:spcPts val="0"/>
              </a:spcAft>
              <a:buSzPts val="3000"/>
              <a:buNone/>
              <a:defRPr>
                <a:latin typeface="Open Sans SemiBold"/>
                <a:ea typeface="Open Sans SemiBold"/>
                <a:cs typeface="Open Sans SemiBold"/>
                <a:sym typeface="Open Sans SemiBold"/>
              </a:defRPr>
            </a:lvl3pPr>
            <a:lvl4pPr lvl="3" rtl="0">
              <a:spcBef>
                <a:spcPts val="0"/>
              </a:spcBef>
              <a:spcAft>
                <a:spcPts val="0"/>
              </a:spcAft>
              <a:buSzPts val="3000"/>
              <a:buNone/>
              <a:defRPr>
                <a:latin typeface="Open Sans SemiBold"/>
                <a:ea typeface="Open Sans SemiBold"/>
                <a:cs typeface="Open Sans SemiBold"/>
                <a:sym typeface="Open Sans SemiBold"/>
              </a:defRPr>
            </a:lvl4pPr>
            <a:lvl5pPr lvl="4" rtl="0">
              <a:spcBef>
                <a:spcPts val="0"/>
              </a:spcBef>
              <a:spcAft>
                <a:spcPts val="0"/>
              </a:spcAft>
              <a:buSzPts val="3000"/>
              <a:buNone/>
              <a:defRPr>
                <a:latin typeface="Open Sans SemiBold"/>
                <a:ea typeface="Open Sans SemiBold"/>
                <a:cs typeface="Open Sans SemiBold"/>
                <a:sym typeface="Open Sans SemiBold"/>
              </a:defRPr>
            </a:lvl5pPr>
            <a:lvl6pPr lvl="5" rtl="0">
              <a:spcBef>
                <a:spcPts val="0"/>
              </a:spcBef>
              <a:spcAft>
                <a:spcPts val="0"/>
              </a:spcAft>
              <a:buSzPts val="3000"/>
              <a:buNone/>
              <a:defRPr>
                <a:latin typeface="Open Sans SemiBold"/>
                <a:ea typeface="Open Sans SemiBold"/>
                <a:cs typeface="Open Sans SemiBold"/>
                <a:sym typeface="Open Sans SemiBold"/>
              </a:defRPr>
            </a:lvl6pPr>
            <a:lvl7pPr lvl="6" rtl="0">
              <a:spcBef>
                <a:spcPts val="0"/>
              </a:spcBef>
              <a:spcAft>
                <a:spcPts val="0"/>
              </a:spcAft>
              <a:buSzPts val="3000"/>
              <a:buNone/>
              <a:defRPr>
                <a:latin typeface="Open Sans SemiBold"/>
                <a:ea typeface="Open Sans SemiBold"/>
                <a:cs typeface="Open Sans SemiBold"/>
                <a:sym typeface="Open Sans SemiBold"/>
              </a:defRPr>
            </a:lvl7pPr>
            <a:lvl8pPr lvl="7" rtl="0">
              <a:spcBef>
                <a:spcPts val="0"/>
              </a:spcBef>
              <a:spcAft>
                <a:spcPts val="0"/>
              </a:spcAft>
              <a:buSzPts val="3000"/>
              <a:buNone/>
              <a:defRPr>
                <a:latin typeface="Open Sans SemiBold"/>
                <a:ea typeface="Open Sans SemiBold"/>
                <a:cs typeface="Open Sans SemiBold"/>
                <a:sym typeface="Open Sans SemiBold"/>
              </a:defRPr>
            </a:lvl8pPr>
            <a:lvl9pPr lvl="8" rtl="0">
              <a:spcBef>
                <a:spcPts val="0"/>
              </a:spcBef>
              <a:spcAft>
                <a:spcPts val="0"/>
              </a:spcAft>
              <a:buSzPts val="3000"/>
              <a:buNone/>
              <a:defRPr>
                <a:latin typeface="Open Sans SemiBold"/>
                <a:ea typeface="Open Sans SemiBold"/>
                <a:cs typeface="Open Sans SemiBold"/>
                <a:sym typeface="Open Sans SemiBold"/>
              </a:defRPr>
            </a:lvl9pPr>
          </a:lstStyle>
          <a:p>
            <a:endParaRPr/>
          </a:p>
        </p:txBody>
      </p:sp>
      <p:sp>
        <p:nvSpPr>
          <p:cNvPr id="334" name="Google Shape;334;p21"/>
          <p:cNvSpPr txBox="1">
            <a:spLocks noGrp="1"/>
          </p:cNvSpPr>
          <p:nvPr>
            <p:ph type="subTitle" idx="1"/>
          </p:nvPr>
        </p:nvSpPr>
        <p:spPr>
          <a:xfrm flipH="1">
            <a:off x="1278787" y="3421033"/>
            <a:ext cx="3998400" cy="744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500"/>
              <a:buFont typeface="Josefin Sans"/>
              <a:buNone/>
              <a:defRPr sz="2000"/>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335" name="Google Shape;335;p21"/>
          <p:cNvSpPr/>
          <p:nvPr/>
        </p:nvSpPr>
        <p:spPr>
          <a:xfrm rot="-132439" flipH="1">
            <a:off x="407828" y="-53222"/>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 name="Google Shape;336;p21"/>
          <p:cNvSpPr/>
          <p:nvPr/>
        </p:nvSpPr>
        <p:spPr>
          <a:xfrm flipH="1">
            <a:off x="536613" y="-176902"/>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 name="Google Shape;337;p21"/>
          <p:cNvSpPr/>
          <p:nvPr/>
        </p:nvSpPr>
        <p:spPr>
          <a:xfrm rot="10800000" flipH="1">
            <a:off x="-362816" y="-14504"/>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8" name="Google Shape;338;p21"/>
          <p:cNvSpPr/>
          <p:nvPr/>
        </p:nvSpPr>
        <p:spPr>
          <a:xfrm rot="10800000" flipH="1">
            <a:off x="536601" y="144864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9" name="Google Shape;339;p21"/>
          <p:cNvSpPr/>
          <p:nvPr/>
        </p:nvSpPr>
        <p:spPr>
          <a:xfrm rot="10800000" flipH="1">
            <a:off x="1537401" y="86408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 name="Google Shape;340;p21"/>
          <p:cNvSpPr/>
          <p:nvPr/>
        </p:nvSpPr>
        <p:spPr>
          <a:xfrm rot="10800000" flipH="1">
            <a:off x="3813001" y="401616"/>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 name="Google Shape;341;p21"/>
          <p:cNvSpPr/>
          <p:nvPr/>
        </p:nvSpPr>
        <p:spPr>
          <a:xfrm rot="-10667561">
            <a:off x="407828" y="5858447"/>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 name="Google Shape;342;p21"/>
          <p:cNvSpPr/>
          <p:nvPr/>
        </p:nvSpPr>
        <p:spPr>
          <a:xfrm rot="10800000">
            <a:off x="536613" y="5734796"/>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3" name="Google Shape;343;p21"/>
          <p:cNvSpPr/>
          <p:nvPr/>
        </p:nvSpPr>
        <p:spPr>
          <a:xfrm>
            <a:off x="-362816" y="5542150"/>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4" name="Google Shape;344;p21"/>
          <p:cNvSpPr/>
          <p:nvPr/>
        </p:nvSpPr>
        <p:spPr>
          <a:xfrm>
            <a:off x="536601" y="5266265"/>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 name="Google Shape;345;p21"/>
          <p:cNvSpPr/>
          <p:nvPr/>
        </p:nvSpPr>
        <p:spPr>
          <a:xfrm>
            <a:off x="1537401" y="585083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 name="Google Shape;346;p21"/>
          <p:cNvSpPr/>
          <p:nvPr/>
        </p:nvSpPr>
        <p:spPr>
          <a:xfrm>
            <a:off x="3813001" y="6313299"/>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 name="Google Shape;347;p21"/>
          <p:cNvSpPr/>
          <p:nvPr/>
        </p:nvSpPr>
        <p:spPr>
          <a:xfrm>
            <a:off x="6995568" y="642436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8" name="Google Shape;348;p21"/>
          <p:cNvSpPr/>
          <p:nvPr/>
        </p:nvSpPr>
        <p:spPr>
          <a:xfrm rot="10800000" flipH="1">
            <a:off x="6995568" y="20414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692397545"/>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showMasterSp="0" matchingName="Title and four columns 2">
  <p:cSld name="Title and four columns 2">
    <p:spTree>
      <p:nvGrpSpPr>
        <p:cNvPr id="1" name="Shape 349"/>
        <p:cNvGrpSpPr/>
        <p:nvPr/>
      </p:nvGrpSpPr>
      <p:grpSpPr>
        <a:xfrm>
          <a:off x="0" y="0"/>
          <a:ext cx="0" cy="0"/>
          <a:chOff x="0" y="0"/>
          <a:chExt cx="0" cy="0"/>
        </a:xfrm>
      </p:grpSpPr>
      <p:sp>
        <p:nvSpPr>
          <p:cNvPr id="350" name="Google Shape;350;p22"/>
          <p:cNvSpPr txBox="1">
            <a:spLocks noGrp="1"/>
          </p:cNvSpPr>
          <p:nvPr>
            <p:ph type="title"/>
          </p:nvPr>
        </p:nvSpPr>
        <p:spPr>
          <a:xfrm>
            <a:off x="3591800" y="484367"/>
            <a:ext cx="50084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51" name="Google Shape;351;p22"/>
          <p:cNvSpPr txBox="1">
            <a:spLocks noGrp="1"/>
          </p:cNvSpPr>
          <p:nvPr>
            <p:ph type="subTitle" idx="1"/>
          </p:nvPr>
        </p:nvSpPr>
        <p:spPr>
          <a:xfrm>
            <a:off x="6207803" y="1886533"/>
            <a:ext cx="4060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52" name="Google Shape;352;p22"/>
          <p:cNvSpPr txBox="1">
            <a:spLocks noGrp="1"/>
          </p:cNvSpPr>
          <p:nvPr>
            <p:ph type="subTitle" idx="2"/>
          </p:nvPr>
        </p:nvSpPr>
        <p:spPr>
          <a:xfrm>
            <a:off x="6611301" y="2312033"/>
            <a:ext cx="3253200" cy="13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53" name="Google Shape;353;p22"/>
          <p:cNvSpPr txBox="1">
            <a:spLocks noGrp="1"/>
          </p:cNvSpPr>
          <p:nvPr>
            <p:ph type="subTitle" idx="3"/>
          </p:nvPr>
        </p:nvSpPr>
        <p:spPr>
          <a:xfrm>
            <a:off x="1923784" y="1886533"/>
            <a:ext cx="4060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54" name="Google Shape;354;p22"/>
          <p:cNvSpPr txBox="1">
            <a:spLocks noGrp="1"/>
          </p:cNvSpPr>
          <p:nvPr>
            <p:ph type="subTitle" idx="4"/>
          </p:nvPr>
        </p:nvSpPr>
        <p:spPr>
          <a:xfrm>
            <a:off x="2327584" y="2312033"/>
            <a:ext cx="3253200" cy="13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55" name="Google Shape;355;p22"/>
          <p:cNvSpPr txBox="1">
            <a:spLocks noGrp="1"/>
          </p:cNvSpPr>
          <p:nvPr>
            <p:ph type="subTitle" idx="5"/>
          </p:nvPr>
        </p:nvSpPr>
        <p:spPr>
          <a:xfrm>
            <a:off x="6207749" y="4213533"/>
            <a:ext cx="4060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56" name="Google Shape;356;p22"/>
          <p:cNvSpPr txBox="1">
            <a:spLocks noGrp="1"/>
          </p:cNvSpPr>
          <p:nvPr>
            <p:ph type="subTitle" idx="6"/>
          </p:nvPr>
        </p:nvSpPr>
        <p:spPr>
          <a:xfrm>
            <a:off x="6611301" y="4639032"/>
            <a:ext cx="3253200" cy="13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57" name="Google Shape;357;p22"/>
          <p:cNvSpPr txBox="1">
            <a:spLocks noGrp="1"/>
          </p:cNvSpPr>
          <p:nvPr>
            <p:ph type="subTitle" idx="7"/>
          </p:nvPr>
        </p:nvSpPr>
        <p:spPr>
          <a:xfrm>
            <a:off x="1923784" y="4213533"/>
            <a:ext cx="4060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58" name="Google Shape;358;p22"/>
          <p:cNvSpPr txBox="1">
            <a:spLocks noGrp="1"/>
          </p:cNvSpPr>
          <p:nvPr>
            <p:ph type="subTitle" idx="8"/>
          </p:nvPr>
        </p:nvSpPr>
        <p:spPr>
          <a:xfrm>
            <a:off x="2327584" y="4639032"/>
            <a:ext cx="3253200" cy="13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59" name="Google Shape;359;p22"/>
          <p:cNvSpPr/>
          <p:nvPr/>
        </p:nvSpPr>
        <p:spPr>
          <a:xfrm rot="-5532439" flipH="1">
            <a:off x="-2726736" y="3096232"/>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0" name="Google Shape;360;p22"/>
          <p:cNvSpPr/>
          <p:nvPr/>
        </p:nvSpPr>
        <p:spPr>
          <a:xfrm rot="-5400000" flipH="1">
            <a:off x="-1110025" y="3768575"/>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1" name="Google Shape;361;p22"/>
          <p:cNvSpPr/>
          <p:nvPr/>
        </p:nvSpPr>
        <p:spPr>
          <a:xfrm rot="5400000" flipH="1">
            <a:off x="-734683" y="4850699"/>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2" name="Google Shape;362;p22"/>
          <p:cNvSpPr/>
          <p:nvPr/>
        </p:nvSpPr>
        <p:spPr>
          <a:xfrm rot="5400000" flipH="1">
            <a:off x="1467168" y="587724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3" name="Google Shape;363;p22"/>
          <p:cNvSpPr/>
          <p:nvPr/>
        </p:nvSpPr>
        <p:spPr>
          <a:xfrm rot="5400000" flipH="1">
            <a:off x="882601" y="487644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4" name="Google Shape;364;p22"/>
          <p:cNvSpPr/>
          <p:nvPr/>
        </p:nvSpPr>
        <p:spPr>
          <a:xfrm rot="5400000" flipH="1">
            <a:off x="420135" y="2600849"/>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5" name="Google Shape;365;p22"/>
          <p:cNvSpPr/>
          <p:nvPr/>
        </p:nvSpPr>
        <p:spPr>
          <a:xfrm rot="5400000" flipH="1">
            <a:off x="611001" y="33094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6" name="Google Shape;366;p22"/>
          <p:cNvSpPr/>
          <p:nvPr/>
        </p:nvSpPr>
        <p:spPr>
          <a:xfrm rot="5267561" flipH="1">
            <a:off x="8493765" y="2549425"/>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7" name="Google Shape;367;p22"/>
          <p:cNvSpPr/>
          <p:nvPr/>
        </p:nvSpPr>
        <p:spPr>
          <a:xfrm rot="5400000" flipH="1">
            <a:off x="10110506" y="1629753"/>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8" name="Google Shape;368;p22"/>
          <p:cNvSpPr/>
          <p:nvPr/>
        </p:nvSpPr>
        <p:spPr>
          <a:xfrm rot="-5400000" flipH="1">
            <a:off x="10130804" y="517380"/>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9" name="Google Shape;369;p22"/>
          <p:cNvSpPr/>
          <p:nvPr/>
        </p:nvSpPr>
        <p:spPr>
          <a:xfrm rot="-5400000" flipH="1">
            <a:off x="10593617" y="67809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0" name="Google Shape;370;p22"/>
          <p:cNvSpPr/>
          <p:nvPr/>
        </p:nvSpPr>
        <p:spPr>
          <a:xfrm rot="-5400000" flipH="1">
            <a:off x="11178184" y="167889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1" name="Google Shape;371;p22"/>
          <p:cNvSpPr/>
          <p:nvPr/>
        </p:nvSpPr>
        <p:spPr>
          <a:xfrm rot="-5400000" flipH="1">
            <a:off x="11640651" y="3954499"/>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2" name="Google Shape;372;p22"/>
          <p:cNvSpPr/>
          <p:nvPr/>
        </p:nvSpPr>
        <p:spPr>
          <a:xfrm rot="-5400000" flipH="1">
            <a:off x="11362984" y="613799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87280174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matchingName="Caption">
  <p:cSld name="Caption">
    <p:spTree>
      <p:nvGrpSpPr>
        <p:cNvPr id="1" name="Shape 140"/>
        <p:cNvGrpSpPr/>
        <p:nvPr/>
      </p:nvGrpSpPr>
      <p:grpSpPr>
        <a:xfrm>
          <a:off x="0" y="0"/>
          <a:ext cx="0" cy="0"/>
          <a:chOff x="0" y="0"/>
          <a:chExt cx="0" cy="0"/>
        </a:xfrm>
      </p:grpSpPr>
      <p:sp>
        <p:nvSpPr>
          <p:cNvPr id="141" name="Google Shape;141;p10"/>
          <p:cNvSpPr txBox="1">
            <a:spLocks noGrp="1"/>
          </p:cNvSpPr>
          <p:nvPr>
            <p:ph type="body" idx="1"/>
          </p:nvPr>
        </p:nvSpPr>
        <p:spPr>
          <a:xfrm>
            <a:off x="720000" y="720000"/>
            <a:ext cx="4787200" cy="1205600"/>
          </a:xfrm>
          <a:prstGeom prst="rect">
            <a:avLst/>
          </a:prstGeom>
        </p:spPr>
        <p:txBody>
          <a:bodyPr spcFirstLastPara="1" wrap="square" lIns="91425" tIns="91425" rIns="91425" bIns="91425" anchor="ctr" anchorCtr="0">
            <a:noAutofit/>
          </a:bodyPr>
          <a:lstStyle>
            <a:lvl1pPr marL="609585" lvl="0" indent="-304792">
              <a:lnSpc>
                <a:spcPct val="100000"/>
              </a:lnSpc>
              <a:spcBef>
                <a:spcPts val="0"/>
              </a:spcBef>
              <a:spcAft>
                <a:spcPts val="0"/>
              </a:spcAft>
              <a:buClr>
                <a:schemeClr val="dk1"/>
              </a:buClr>
              <a:buSzPts val="1800"/>
              <a:buNone/>
              <a:defRPr sz="4000" b="1">
                <a:solidFill>
                  <a:schemeClr val="dk1"/>
                </a:solidFill>
                <a:latin typeface="Josefin Sans"/>
                <a:ea typeface="Josefin Sans"/>
                <a:cs typeface="Josefin Sans"/>
                <a:sym typeface="Josefin Sans"/>
              </a:defRPr>
            </a:lvl1pPr>
          </a:lstStyle>
          <a:p>
            <a:endParaRPr/>
          </a:p>
        </p:txBody>
      </p:sp>
      <p:sp>
        <p:nvSpPr>
          <p:cNvPr id="142" name="Google Shape;142;p10"/>
          <p:cNvSpPr/>
          <p:nvPr/>
        </p:nvSpPr>
        <p:spPr>
          <a:xfrm flipH="1">
            <a:off x="4568413" y="4075336"/>
            <a:ext cx="7982492" cy="2836256"/>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 name="Google Shape;143;p10"/>
          <p:cNvSpPr/>
          <p:nvPr/>
        </p:nvSpPr>
        <p:spPr>
          <a:xfrm rot="10800000" flipH="1">
            <a:off x="7650254" y="4508707"/>
            <a:ext cx="4900647" cy="2525083"/>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144;p10"/>
          <p:cNvSpPr/>
          <p:nvPr/>
        </p:nvSpPr>
        <p:spPr>
          <a:xfrm rot="315040">
            <a:off x="9741086" y="5946317"/>
            <a:ext cx="2819261" cy="13294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 name="Google Shape;145;p10"/>
          <p:cNvSpPr/>
          <p:nvPr/>
        </p:nvSpPr>
        <p:spPr>
          <a:xfrm flipH="1">
            <a:off x="7599403" y="63791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 name="Google Shape;146;p10"/>
          <p:cNvSpPr/>
          <p:nvPr/>
        </p:nvSpPr>
        <p:spPr>
          <a:xfrm flipH="1">
            <a:off x="10725019" y="525756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 name="Google Shape;147;p10"/>
          <p:cNvSpPr/>
          <p:nvPr/>
        </p:nvSpPr>
        <p:spPr>
          <a:xfrm flipH="1">
            <a:off x="11301969" y="45695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 name="Google Shape;148;p10"/>
          <p:cNvSpPr/>
          <p:nvPr/>
        </p:nvSpPr>
        <p:spPr>
          <a:xfrm flipH="1">
            <a:off x="9923036" y="4742717"/>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507373014"/>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showMasterSp="0" matchingName="Title and three columns ">
  <p:cSld name="Title and three columns ">
    <p:spTree>
      <p:nvGrpSpPr>
        <p:cNvPr id="1" name="Shape 373"/>
        <p:cNvGrpSpPr/>
        <p:nvPr/>
      </p:nvGrpSpPr>
      <p:grpSpPr>
        <a:xfrm>
          <a:off x="0" y="0"/>
          <a:ext cx="0" cy="0"/>
          <a:chOff x="0" y="0"/>
          <a:chExt cx="0" cy="0"/>
        </a:xfrm>
      </p:grpSpPr>
      <p:sp>
        <p:nvSpPr>
          <p:cNvPr id="374" name="Google Shape;374;p23"/>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375" name="Google Shape;375;p23"/>
          <p:cNvSpPr txBox="1">
            <a:spLocks noGrp="1"/>
          </p:cNvSpPr>
          <p:nvPr>
            <p:ph type="subTitle" idx="1"/>
          </p:nvPr>
        </p:nvSpPr>
        <p:spPr>
          <a:xfrm>
            <a:off x="4438609" y="3124733"/>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76" name="Google Shape;376;p23"/>
          <p:cNvSpPr txBox="1">
            <a:spLocks noGrp="1"/>
          </p:cNvSpPr>
          <p:nvPr>
            <p:ph type="subTitle" idx="2"/>
          </p:nvPr>
        </p:nvSpPr>
        <p:spPr>
          <a:xfrm>
            <a:off x="4643609" y="3550233"/>
            <a:ext cx="290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77" name="Google Shape;377;p23"/>
          <p:cNvSpPr txBox="1">
            <a:spLocks noGrp="1"/>
          </p:cNvSpPr>
          <p:nvPr>
            <p:ph type="subTitle" idx="3"/>
          </p:nvPr>
        </p:nvSpPr>
        <p:spPr>
          <a:xfrm>
            <a:off x="1055751" y="3124733"/>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78" name="Google Shape;378;p23"/>
          <p:cNvSpPr txBox="1">
            <a:spLocks noGrp="1"/>
          </p:cNvSpPr>
          <p:nvPr>
            <p:ph type="subTitle" idx="4"/>
          </p:nvPr>
        </p:nvSpPr>
        <p:spPr>
          <a:xfrm>
            <a:off x="1260751" y="3550233"/>
            <a:ext cx="290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79" name="Google Shape;379;p23"/>
          <p:cNvSpPr txBox="1">
            <a:spLocks noGrp="1"/>
          </p:cNvSpPr>
          <p:nvPr>
            <p:ph type="subTitle" idx="5"/>
          </p:nvPr>
        </p:nvSpPr>
        <p:spPr>
          <a:xfrm>
            <a:off x="7821433" y="3124733"/>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80" name="Google Shape;380;p23"/>
          <p:cNvSpPr txBox="1">
            <a:spLocks noGrp="1"/>
          </p:cNvSpPr>
          <p:nvPr>
            <p:ph type="subTitle" idx="6"/>
          </p:nvPr>
        </p:nvSpPr>
        <p:spPr>
          <a:xfrm>
            <a:off x="8026433" y="3550233"/>
            <a:ext cx="290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81" name="Google Shape;381;p23"/>
          <p:cNvSpPr/>
          <p:nvPr/>
        </p:nvSpPr>
        <p:spPr>
          <a:xfrm rot="10800000">
            <a:off x="3375055" y="5647098"/>
            <a:ext cx="7238608" cy="1346469"/>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2" name="Google Shape;382;p23"/>
          <p:cNvSpPr/>
          <p:nvPr/>
        </p:nvSpPr>
        <p:spPr>
          <a:xfrm rot="5400000">
            <a:off x="4145232" y="3805446"/>
            <a:ext cx="1923040" cy="4751756"/>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3" name="Google Shape;383;p23"/>
          <p:cNvSpPr/>
          <p:nvPr/>
        </p:nvSpPr>
        <p:spPr>
          <a:xfrm>
            <a:off x="4910600" y="5894167"/>
            <a:ext cx="2842800" cy="1645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4" name="Google Shape;384;p23"/>
          <p:cNvSpPr/>
          <p:nvPr/>
        </p:nvSpPr>
        <p:spPr>
          <a:xfrm rot="10800000" flipH="1">
            <a:off x="5291584" y="54290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5" name="Google Shape;385;p23"/>
          <p:cNvSpPr/>
          <p:nvPr/>
        </p:nvSpPr>
        <p:spPr>
          <a:xfrm rot="10800000" flipH="1">
            <a:off x="7895235" y="607221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6" name="Google Shape;386;p23"/>
          <p:cNvSpPr/>
          <p:nvPr/>
        </p:nvSpPr>
        <p:spPr>
          <a:xfrm rot="10800000" flipH="1">
            <a:off x="1689617" y="6028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7" name="Google Shape;387;p23"/>
          <p:cNvSpPr/>
          <p:nvPr/>
        </p:nvSpPr>
        <p:spPr>
          <a:xfrm rot="10800000" flipH="1">
            <a:off x="10800035" y="633721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8" name="Google Shape;388;p23"/>
          <p:cNvSpPr/>
          <p:nvPr/>
        </p:nvSpPr>
        <p:spPr>
          <a:xfrm rot="10800000" flipH="1">
            <a:off x="8674417" y="64687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9" name="Google Shape;389;p23"/>
          <p:cNvSpPr/>
          <p:nvPr/>
        </p:nvSpPr>
        <p:spPr>
          <a:xfrm rot="10800000" flipH="1">
            <a:off x="2647568" y="547231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434773534"/>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showMasterSp="0" matchingName="Title and two columns 2">
  <p:cSld name="Title and two columns 2">
    <p:spTree>
      <p:nvGrpSpPr>
        <p:cNvPr id="1" name="Shape 390"/>
        <p:cNvGrpSpPr/>
        <p:nvPr/>
      </p:nvGrpSpPr>
      <p:grpSpPr>
        <a:xfrm>
          <a:off x="0" y="0"/>
          <a:ext cx="0" cy="0"/>
          <a:chOff x="0" y="0"/>
          <a:chExt cx="0" cy="0"/>
        </a:xfrm>
      </p:grpSpPr>
      <p:sp>
        <p:nvSpPr>
          <p:cNvPr id="391" name="Google Shape;391;p24"/>
          <p:cNvSpPr txBox="1">
            <a:spLocks noGrp="1"/>
          </p:cNvSpPr>
          <p:nvPr>
            <p:ph type="title"/>
          </p:nvPr>
        </p:nvSpPr>
        <p:spPr>
          <a:xfrm>
            <a:off x="3429000" y="484367"/>
            <a:ext cx="5334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392" name="Google Shape;392;p24"/>
          <p:cNvSpPr txBox="1">
            <a:spLocks noGrp="1"/>
          </p:cNvSpPr>
          <p:nvPr>
            <p:ph type="subTitle" idx="1"/>
          </p:nvPr>
        </p:nvSpPr>
        <p:spPr>
          <a:xfrm>
            <a:off x="6788467" y="5059600"/>
            <a:ext cx="2940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93" name="Google Shape;393;p24"/>
          <p:cNvSpPr txBox="1">
            <a:spLocks noGrp="1"/>
          </p:cNvSpPr>
          <p:nvPr>
            <p:ph type="subTitle" idx="2"/>
          </p:nvPr>
        </p:nvSpPr>
        <p:spPr>
          <a:xfrm>
            <a:off x="6597600" y="5453000"/>
            <a:ext cx="3317600" cy="86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94" name="Google Shape;394;p24"/>
          <p:cNvSpPr txBox="1">
            <a:spLocks noGrp="1"/>
          </p:cNvSpPr>
          <p:nvPr>
            <p:ph type="subTitle" idx="3"/>
          </p:nvPr>
        </p:nvSpPr>
        <p:spPr>
          <a:xfrm>
            <a:off x="2534933" y="5059600"/>
            <a:ext cx="26772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95" name="Google Shape;395;p24"/>
          <p:cNvSpPr txBox="1">
            <a:spLocks noGrp="1"/>
          </p:cNvSpPr>
          <p:nvPr>
            <p:ph type="subTitle" idx="4"/>
          </p:nvPr>
        </p:nvSpPr>
        <p:spPr>
          <a:xfrm>
            <a:off x="2400667" y="5453000"/>
            <a:ext cx="2940800" cy="86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96" name="Google Shape;396;p24"/>
          <p:cNvSpPr/>
          <p:nvPr/>
        </p:nvSpPr>
        <p:spPr>
          <a:xfrm rot="-5400000">
            <a:off x="-916396" y="795506"/>
            <a:ext cx="3747565" cy="1597404"/>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7" name="Google Shape;397;p24"/>
          <p:cNvSpPr/>
          <p:nvPr/>
        </p:nvSpPr>
        <p:spPr>
          <a:xfrm rot="-5400000">
            <a:off x="-1709133" y="1512887"/>
            <a:ext cx="3814196" cy="1002148"/>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8" name="Google Shape;398;p24"/>
          <p:cNvSpPr/>
          <p:nvPr/>
        </p:nvSpPr>
        <p:spPr>
          <a:xfrm rot="5400000">
            <a:off x="622641" y="159430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9" name="Google Shape;399;p24"/>
          <p:cNvSpPr/>
          <p:nvPr/>
        </p:nvSpPr>
        <p:spPr>
          <a:xfrm rot="5400000">
            <a:off x="-659844" y="278259"/>
            <a:ext cx="2654147" cy="1405347"/>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0" name="Google Shape;400;p24"/>
          <p:cNvSpPr/>
          <p:nvPr/>
        </p:nvSpPr>
        <p:spPr>
          <a:xfrm rot="5400000">
            <a:off x="1238492" y="133225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1" name="Google Shape;401;p24"/>
          <p:cNvSpPr/>
          <p:nvPr/>
        </p:nvSpPr>
        <p:spPr>
          <a:xfrm rot="-5400000">
            <a:off x="359008" y="378965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2" name="Google Shape;402;p24"/>
          <p:cNvSpPr/>
          <p:nvPr/>
        </p:nvSpPr>
        <p:spPr>
          <a:xfrm rot="5400000">
            <a:off x="9450063" y="4348942"/>
            <a:ext cx="3747565" cy="1597404"/>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3" name="Google Shape;403;p24"/>
          <p:cNvSpPr/>
          <p:nvPr/>
        </p:nvSpPr>
        <p:spPr>
          <a:xfrm rot="5400000">
            <a:off x="10176170" y="4226817"/>
            <a:ext cx="3814196" cy="1002148"/>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4" name="Google Shape;404;p24"/>
          <p:cNvSpPr/>
          <p:nvPr/>
        </p:nvSpPr>
        <p:spPr>
          <a:xfrm rot="-5400000">
            <a:off x="11440592" y="492954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5" name="Google Shape;405;p24"/>
          <p:cNvSpPr/>
          <p:nvPr/>
        </p:nvSpPr>
        <p:spPr>
          <a:xfrm rot="-5400000">
            <a:off x="10286931" y="5058245"/>
            <a:ext cx="2654147" cy="1405347"/>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6" name="Google Shape;406;p24"/>
          <p:cNvSpPr/>
          <p:nvPr/>
        </p:nvSpPr>
        <p:spPr>
          <a:xfrm rot="-5400000">
            <a:off x="10911541" y="527799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7" name="Google Shape;407;p24"/>
          <p:cNvSpPr/>
          <p:nvPr/>
        </p:nvSpPr>
        <p:spPr>
          <a:xfrm rot="5400000">
            <a:off x="11791025" y="282059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8" name="Google Shape;408;p24"/>
          <p:cNvSpPr/>
          <p:nvPr/>
        </p:nvSpPr>
        <p:spPr>
          <a:xfrm rot="-5400000">
            <a:off x="10054859" y="624120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9" name="Google Shape;409;p24"/>
          <p:cNvSpPr/>
          <p:nvPr/>
        </p:nvSpPr>
        <p:spPr>
          <a:xfrm rot="5400000">
            <a:off x="2008375" y="28264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707025079"/>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showMasterSp="0" matchingName="Thanks">
  <p:cSld name="Thanks">
    <p:spTree>
      <p:nvGrpSpPr>
        <p:cNvPr id="1" name="Shape 410"/>
        <p:cNvGrpSpPr/>
        <p:nvPr/>
      </p:nvGrpSpPr>
      <p:grpSpPr>
        <a:xfrm>
          <a:off x="0" y="0"/>
          <a:ext cx="0" cy="0"/>
          <a:chOff x="0" y="0"/>
          <a:chExt cx="0" cy="0"/>
        </a:xfrm>
      </p:grpSpPr>
      <p:sp>
        <p:nvSpPr>
          <p:cNvPr id="411" name="Google Shape;411;p25"/>
          <p:cNvSpPr txBox="1">
            <a:spLocks noGrp="1"/>
          </p:cNvSpPr>
          <p:nvPr>
            <p:ph type="title"/>
          </p:nvPr>
        </p:nvSpPr>
        <p:spPr>
          <a:xfrm>
            <a:off x="3506600" y="1319033"/>
            <a:ext cx="5178800" cy="124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8666"/>
            </a:lvl1pPr>
            <a:lvl2pPr lvl="1" algn="ctr" rtl="0">
              <a:spcBef>
                <a:spcPts val="0"/>
              </a:spcBef>
              <a:spcAft>
                <a:spcPts val="0"/>
              </a:spcAft>
              <a:buSzPts val="3000"/>
              <a:buNone/>
              <a:defRPr>
                <a:latin typeface="Open Sans"/>
                <a:ea typeface="Open Sans"/>
                <a:cs typeface="Open Sans"/>
                <a:sym typeface="Open Sans"/>
              </a:defRPr>
            </a:lvl2pPr>
            <a:lvl3pPr lvl="2" algn="ctr" rtl="0">
              <a:spcBef>
                <a:spcPts val="0"/>
              </a:spcBef>
              <a:spcAft>
                <a:spcPts val="0"/>
              </a:spcAft>
              <a:buSzPts val="3000"/>
              <a:buNone/>
              <a:defRPr>
                <a:latin typeface="Open Sans"/>
                <a:ea typeface="Open Sans"/>
                <a:cs typeface="Open Sans"/>
                <a:sym typeface="Open Sans"/>
              </a:defRPr>
            </a:lvl3pPr>
            <a:lvl4pPr lvl="3" algn="ctr" rtl="0">
              <a:spcBef>
                <a:spcPts val="0"/>
              </a:spcBef>
              <a:spcAft>
                <a:spcPts val="0"/>
              </a:spcAft>
              <a:buSzPts val="3000"/>
              <a:buNone/>
              <a:defRPr>
                <a:latin typeface="Open Sans"/>
                <a:ea typeface="Open Sans"/>
                <a:cs typeface="Open Sans"/>
                <a:sym typeface="Open Sans"/>
              </a:defRPr>
            </a:lvl4pPr>
            <a:lvl5pPr lvl="4" algn="ctr" rtl="0">
              <a:spcBef>
                <a:spcPts val="0"/>
              </a:spcBef>
              <a:spcAft>
                <a:spcPts val="0"/>
              </a:spcAft>
              <a:buSzPts val="3000"/>
              <a:buNone/>
              <a:defRPr>
                <a:latin typeface="Open Sans"/>
                <a:ea typeface="Open Sans"/>
                <a:cs typeface="Open Sans"/>
                <a:sym typeface="Open Sans"/>
              </a:defRPr>
            </a:lvl5pPr>
            <a:lvl6pPr lvl="5" algn="ctr" rtl="0">
              <a:spcBef>
                <a:spcPts val="0"/>
              </a:spcBef>
              <a:spcAft>
                <a:spcPts val="0"/>
              </a:spcAft>
              <a:buSzPts val="3000"/>
              <a:buNone/>
              <a:defRPr>
                <a:latin typeface="Open Sans"/>
                <a:ea typeface="Open Sans"/>
                <a:cs typeface="Open Sans"/>
                <a:sym typeface="Open Sans"/>
              </a:defRPr>
            </a:lvl6pPr>
            <a:lvl7pPr lvl="6" algn="ctr" rtl="0">
              <a:spcBef>
                <a:spcPts val="0"/>
              </a:spcBef>
              <a:spcAft>
                <a:spcPts val="0"/>
              </a:spcAft>
              <a:buSzPts val="3000"/>
              <a:buNone/>
              <a:defRPr>
                <a:latin typeface="Open Sans"/>
                <a:ea typeface="Open Sans"/>
                <a:cs typeface="Open Sans"/>
                <a:sym typeface="Open Sans"/>
              </a:defRPr>
            </a:lvl7pPr>
            <a:lvl8pPr lvl="7" algn="ctr" rtl="0">
              <a:spcBef>
                <a:spcPts val="0"/>
              </a:spcBef>
              <a:spcAft>
                <a:spcPts val="0"/>
              </a:spcAft>
              <a:buSzPts val="3000"/>
              <a:buNone/>
              <a:defRPr>
                <a:latin typeface="Open Sans"/>
                <a:ea typeface="Open Sans"/>
                <a:cs typeface="Open Sans"/>
                <a:sym typeface="Open Sans"/>
              </a:defRPr>
            </a:lvl8pPr>
            <a:lvl9pPr lvl="8" algn="ctr" rtl="0">
              <a:spcBef>
                <a:spcPts val="0"/>
              </a:spcBef>
              <a:spcAft>
                <a:spcPts val="0"/>
              </a:spcAft>
              <a:buSzPts val="3000"/>
              <a:buNone/>
              <a:defRPr>
                <a:latin typeface="Open Sans"/>
                <a:ea typeface="Open Sans"/>
                <a:cs typeface="Open Sans"/>
                <a:sym typeface="Open Sans"/>
              </a:defRPr>
            </a:lvl9pPr>
          </a:lstStyle>
          <a:p>
            <a:endParaRPr/>
          </a:p>
        </p:txBody>
      </p:sp>
      <p:sp>
        <p:nvSpPr>
          <p:cNvPr id="412" name="Google Shape;412;p25"/>
          <p:cNvSpPr txBox="1">
            <a:spLocks noGrp="1"/>
          </p:cNvSpPr>
          <p:nvPr>
            <p:ph type="subTitle" idx="1"/>
          </p:nvPr>
        </p:nvSpPr>
        <p:spPr>
          <a:xfrm>
            <a:off x="4058153" y="2359484"/>
            <a:ext cx="4089200" cy="145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7">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2133"/>
              </a:spcBef>
              <a:spcAft>
                <a:spcPts val="0"/>
              </a:spcAft>
              <a:buClr>
                <a:schemeClr val="dk1"/>
              </a:buClr>
              <a:buSzPts val="1400"/>
              <a:buNone/>
              <a:defRPr>
                <a:solidFill>
                  <a:schemeClr val="dk1"/>
                </a:solidFill>
              </a:defRPr>
            </a:lvl3pPr>
            <a:lvl4pPr lvl="3" algn="ctr" rtl="0">
              <a:spcBef>
                <a:spcPts val="2133"/>
              </a:spcBef>
              <a:spcAft>
                <a:spcPts val="0"/>
              </a:spcAft>
              <a:buClr>
                <a:schemeClr val="dk1"/>
              </a:buClr>
              <a:buSzPts val="1400"/>
              <a:buNone/>
              <a:defRPr>
                <a:solidFill>
                  <a:schemeClr val="dk1"/>
                </a:solidFill>
              </a:defRPr>
            </a:lvl4pPr>
            <a:lvl5pPr lvl="4" algn="ctr" rtl="0">
              <a:spcBef>
                <a:spcPts val="2133"/>
              </a:spcBef>
              <a:spcAft>
                <a:spcPts val="0"/>
              </a:spcAft>
              <a:buClr>
                <a:schemeClr val="dk1"/>
              </a:buClr>
              <a:buSzPts val="1400"/>
              <a:buNone/>
              <a:defRPr>
                <a:solidFill>
                  <a:schemeClr val="dk1"/>
                </a:solidFill>
              </a:defRPr>
            </a:lvl5pPr>
            <a:lvl6pPr lvl="5" algn="ctr" rtl="0">
              <a:spcBef>
                <a:spcPts val="2133"/>
              </a:spcBef>
              <a:spcAft>
                <a:spcPts val="0"/>
              </a:spcAft>
              <a:buClr>
                <a:schemeClr val="dk1"/>
              </a:buClr>
              <a:buSzPts val="1400"/>
              <a:buNone/>
              <a:defRPr>
                <a:solidFill>
                  <a:schemeClr val="dk1"/>
                </a:solidFill>
              </a:defRPr>
            </a:lvl6pPr>
            <a:lvl7pPr lvl="6" algn="ctr" rtl="0">
              <a:spcBef>
                <a:spcPts val="2133"/>
              </a:spcBef>
              <a:spcAft>
                <a:spcPts val="0"/>
              </a:spcAft>
              <a:buClr>
                <a:schemeClr val="dk1"/>
              </a:buClr>
              <a:buSzPts val="1400"/>
              <a:buNone/>
              <a:defRPr>
                <a:solidFill>
                  <a:schemeClr val="dk1"/>
                </a:solidFill>
              </a:defRPr>
            </a:lvl7pPr>
            <a:lvl8pPr lvl="7" algn="ctr" rtl="0">
              <a:spcBef>
                <a:spcPts val="2133"/>
              </a:spcBef>
              <a:spcAft>
                <a:spcPts val="0"/>
              </a:spcAft>
              <a:buClr>
                <a:schemeClr val="dk1"/>
              </a:buClr>
              <a:buSzPts val="1400"/>
              <a:buNone/>
              <a:defRPr>
                <a:solidFill>
                  <a:schemeClr val="dk1"/>
                </a:solidFill>
              </a:defRPr>
            </a:lvl8pPr>
            <a:lvl9pPr lvl="8" algn="ctr" rtl="0">
              <a:spcBef>
                <a:spcPts val="2133"/>
              </a:spcBef>
              <a:spcAft>
                <a:spcPts val="2133"/>
              </a:spcAft>
              <a:buClr>
                <a:schemeClr val="dk1"/>
              </a:buClr>
              <a:buSzPts val="1400"/>
              <a:buNone/>
              <a:defRPr>
                <a:solidFill>
                  <a:schemeClr val="dk1"/>
                </a:solidFill>
              </a:defRPr>
            </a:lvl9pPr>
          </a:lstStyle>
          <a:p>
            <a:endParaRPr/>
          </a:p>
        </p:txBody>
      </p:sp>
      <p:sp>
        <p:nvSpPr>
          <p:cNvPr id="413" name="Google Shape;413;p25"/>
          <p:cNvSpPr txBox="1">
            <a:spLocks noGrp="1"/>
          </p:cNvSpPr>
          <p:nvPr>
            <p:ph type="subTitle" idx="2"/>
          </p:nvPr>
        </p:nvSpPr>
        <p:spPr>
          <a:xfrm>
            <a:off x="3569187" y="5168667"/>
            <a:ext cx="5053600" cy="37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67">
                <a:solidFill>
                  <a:schemeClr val="dk1"/>
                </a:solidFill>
              </a:defRPr>
            </a:lvl1pPr>
            <a:lvl2pPr lvl="1" algn="ctr" rtl="0">
              <a:spcBef>
                <a:spcPts val="2133"/>
              </a:spcBef>
              <a:spcAft>
                <a:spcPts val="0"/>
              </a:spcAft>
              <a:buClr>
                <a:schemeClr val="dk1"/>
              </a:buClr>
              <a:buSzPts val="1400"/>
              <a:buNone/>
              <a:defRPr>
                <a:solidFill>
                  <a:schemeClr val="dk1"/>
                </a:solidFill>
              </a:defRPr>
            </a:lvl2pPr>
            <a:lvl3pPr lvl="2" algn="ctr" rtl="0">
              <a:spcBef>
                <a:spcPts val="2133"/>
              </a:spcBef>
              <a:spcAft>
                <a:spcPts val="0"/>
              </a:spcAft>
              <a:buClr>
                <a:schemeClr val="dk1"/>
              </a:buClr>
              <a:buSzPts val="1400"/>
              <a:buNone/>
              <a:defRPr>
                <a:solidFill>
                  <a:schemeClr val="dk1"/>
                </a:solidFill>
              </a:defRPr>
            </a:lvl3pPr>
            <a:lvl4pPr lvl="3" algn="ctr" rtl="0">
              <a:spcBef>
                <a:spcPts val="2133"/>
              </a:spcBef>
              <a:spcAft>
                <a:spcPts val="0"/>
              </a:spcAft>
              <a:buClr>
                <a:schemeClr val="dk1"/>
              </a:buClr>
              <a:buSzPts val="1400"/>
              <a:buNone/>
              <a:defRPr>
                <a:solidFill>
                  <a:schemeClr val="dk1"/>
                </a:solidFill>
              </a:defRPr>
            </a:lvl4pPr>
            <a:lvl5pPr lvl="4" algn="ctr" rtl="0">
              <a:spcBef>
                <a:spcPts val="2133"/>
              </a:spcBef>
              <a:spcAft>
                <a:spcPts val="0"/>
              </a:spcAft>
              <a:buClr>
                <a:schemeClr val="dk1"/>
              </a:buClr>
              <a:buSzPts val="1400"/>
              <a:buNone/>
              <a:defRPr>
                <a:solidFill>
                  <a:schemeClr val="dk1"/>
                </a:solidFill>
              </a:defRPr>
            </a:lvl5pPr>
            <a:lvl6pPr lvl="5" algn="ctr" rtl="0">
              <a:spcBef>
                <a:spcPts val="2133"/>
              </a:spcBef>
              <a:spcAft>
                <a:spcPts val="0"/>
              </a:spcAft>
              <a:buClr>
                <a:schemeClr val="dk1"/>
              </a:buClr>
              <a:buSzPts val="1400"/>
              <a:buNone/>
              <a:defRPr>
                <a:solidFill>
                  <a:schemeClr val="dk1"/>
                </a:solidFill>
              </a:defRPr>
            </a:lvl6pPr>
            <a:lvl7pPr lvl="6" algn="ctr" rtl="0">
              <a:spcBef>
                <a:spcPts val="2133"/>
              </a:spcBef>
              <a:spcAft>
                <a:spcPts val="0"/>
              </a:spcAft>
              <a:buClr>
                <a:schemeClr val="dk1"/>
              </a:buClr>
              <a:buSzPts val="1400"/>
              <a:buNone/>
              <a:defRPr>
                <a:solidFill>
                  <a:schemeClr val="dk1"/>
                </a:solidFill>
              </a:defRPr>
            </a:lvl7pPr>
            <a:lvl8pPr lvl="7" algn="ctr" rtl="0">
              <a:spcBef>
                <a:spcPts val="2133"/>
              </a:spcBef>
              <a:spcAft>
                <a:spcPts val="0"/>
              </a:spcAft>
              <a:buClr>
                <a:schemeClr val="dk1"/>
              </a:buClr>
              <a:buSzPts val="1400"/>
              <a:buNone/>
              <a:defRPr>
                <a:solidFill>
                  <a:schemeClr val="dk1"/>
                </a:solidFill>
              </a:defRPr>
            </a:lvl8pPr>
            <a:lvl9pPr lvl="8" algn="ctr" rtl="0">
              <a:spcBef>
                <a:spcPts val="2133"/>
              </a:spcBef>
              <a:spcAft>
                <a:spcPts val="2133"/>
              </a:spcAft>
              <a:buClr>
                <a:schemeClr val="dk1"/>
              </a:buClr>
              <a:buSzPts val="1400"/>
              <a:buNone/>
              <a:defRPr>
                <a:solidFill>
                  <a:schemeClr val="dk1"/>
                </a:solidFill>
              </a:defRPr>
            </a:lvl9pPr>
          </a:lstStyle>
          <a:p>
            <a:endParaRPr/>
          </a:p>
        </p:txBody>
      </p:sp>
      <p:sp>
        <p:nvSpPr>
          <p:cNvPr id="414" name="Google Shape;414;p25"/>
          <p:cNvSpPr txBox="1"/>
          <p:nvPr/>
        </p:nvSpPr>
        <p:spPr>
          <a:xfrm>
            <a:off x="3899187" y="4361051"/>
            <a:ext cx="4393600" cy="955600"/>
          </a:xfrm>
          <a:prstGeom prst="rect">
            <a:avLst/>
          </a:prstGeom>
          <a:noFill/>
          <a:ln>
            <a:noFill/>
          </a:ln>
        </p:spPr>
        <p:txBody>
          <a:bodyPr spcFirstLastPara="1" wrap="square" lIns="121900" tIns="121900" rIns="121900" bIns="121900" anchor="t"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r>
              <a:rPr kumimoji="0" lang="en" sz="1467" b="1" i="0" u="none" strike="noStrike" kern="0" cap="none" spc="0" normalizeH="0" baseline="0" noProof="0">
                <a:ln>
                  <a:noFill/>
                </a:ln>
                <a:solidFill>
                  <a:srgbClr val="1A4568"/>
                </a:solidFill>
                <a:effectLst/>
                <a:uLnTx/>
                <a:uFillTx/>
                <a:latin typeface="Open Sans"/>
                <a:ea typeface="Open Sans"/>
                <a:cs typeface="Open Sans"/>
                <a:sym typeface="Open Sans"/>
              </a:rPr>
              <a:t>CREDITS</a:t>
            </a:r>
            <a:r>
              <a:rPr kumimoji="0" lang="en" sz="1467" b="0" i="0" u="none" strike="noStrike" kern="0" cap="none" spc="0" normalizeH="0" baseline="0" noProof="0">
                <a:ln>
                  <a:noFill/>
                </a:ln>
                <a:solidFill>
                  <a:srgbClr val="1A4568"/>
                </a:solidFill>
                <a:effectLst/>
                <a:uLnTx/>
                <a:uFillTx/>
                <a:latin typeface="Open Sans"/>
                <a:ea typeface="Open Sans"/>
                <a:cs typeface="Open Sans"/>
                <a:sym typeface="Open Sans"/>
              </a:rPr>
              <a:t>: This presentation template was created by</a:t>
            </a:r>
            <a:r>
              <a:rPr kumimoji="0" lang="en" sz="1467" b="1" i="0" u="none" strike="noStrike" kern="0" cap="none" spc="0" normalizeH="0" baseline="0" noProof="0">
                <a:ln>
                  <a:noFill/>
                </a:ln>
                <a:solidFill>
                  <a:srgbClr val="1A4568"/>
                </a:solidFill>
                <a:effectLst/>
                <a:uLnTx/>
                <a:uFillTx/>
                <a:latin typeface="Open Sans"/>
                <a:ea typeface="Open Sans"/>
                <a:cs typeface="Open Sans"/>
                <a:sym typeface="Open Sans"/>
              </a:rPr>
              <a:t> </a:t>
            </a:r>
            <a:r>
              <a:rPr kumimoji="0" lang="en" sz="1467" b="1" i="0" u="none" strike="noStrike" kern="0" cap="none" spc="0" normalizeH="0" baseline="0" noProof="0">
                <a:ln>
                  <a:noFill/>
                </a:ln>
                <a:solidFill>
                  <a:srgbClr val="1A4568"/>
                </a:solidFill>
                <a:effectLst/>
                <a:uLnTx/>
                <a:uFill>
                  <a:noFill/>
                </a:uFill>
                <a:latin typeface="Open Sans"/>
                <a:ea typeface="Open Sans"/>
                <a:cs typeface="Open Sans"/>
                <a:sym typeface="Open Sans"/>
                <a:hlinkClick r:id="rId2">
                  <a:extLst>
                    <a:ext uri="{A12FA001-AC4F-418D-AE19-62706E023703}">
                      <ahyp:hlinkClr xmlns:ahyp="http://schemas.microsoft.com/office/drawing/2018/hyperlinkcolor" val="tx"/>
                    </a:ext>
                  </a:extLst>
                </a:hlinkClick>
              </a:rPr>
              <a:t>Slidesgo</a:t>
            </a:r>
            <a:r>
              <a:rPr kumimoji="0" lang="en" sz="1467" b="0" i="0" u="none" strike="noStrike" kern="0" cap="none" spc="0" normalizeH="0" baseline="0" noProof="0">
                <a:ln>
                  <a:noFill/>
                </a:ln>
                <a:solidFill>
                  <a:srgbClr val="1A4568"/>
                </a:solidFill>
                <a:effectLst/>
                <a:uLnTx/>
                <a:uFillTx/>
                <a:latin typeface="Open Sans"/>
                <a:ea typeface="Open Sans"/>
                <a:cs typeface="Open Sans"/>
                <a:sym typeface="Open Sans"/>
              </a:rPr>
              <a:t>, including icons by </a:t>
            </a:r>
            <a:r>
              <a:rPr kumimoji="0" lang="en" sz="1467" b="1" i="0" u="none" strike="noStrike" kern="0" cap="none" spc="0" normalizeH="0" baseline="0" noProof="0">
                <a:ln>
                  <a:noFill/>
                </a:ln>
                <a:solidFill>
                  <a:srgbClr val="1A4568"/>
                </a:solidFill>
                <a:effectLst/>
                <a:uLnTx/>
                <a:uFill>
                  <a:noFill/>
                </a:uFill>
                <a:latin typeface="Open Sans"/>
                <a:ea typeface="Open Sans"/>
                <a:cs typeface="Open Sans"/>
                <a:sym typeface="Open Sans"/>
                <a:hlinkClick r:id="rId3">
                  <a:extLst>
                    <a:ext uri="{A12FA001-AC4F-418D-AE19-62706E023703}">
                      <ahyp:hlinkClr xmlns:ahyp="http://schemas.microsoft.com/office/drawing/2018/hyperlinkcolor" val="tx"/>
                    </a:ext>
                  </a:extLst>
                </a:hlinkClick>
              </a:rPr>
              <a:t>Flaticon</a:t>
            </a:r>
            <a:r>
              <a:rPr kumimoji="0" lang="en" sz="1467" b="0" i="0" u="none" strike="noStrike" kern="0" cap="none" spc="0" normalizeH="0" baseline="0" noProof="0">
                <a:ln>
                  <a:noFill/>
                </a:ln>
                <a:solidFill>
                  <a:srgbClr val="1A4568"/>
                </a:solidFill>
                <a:effectLst/>
                <a:uLnTx/>
                <a:uFillTx/>
                <a:latin typeface="Open Sans"/>
                <a:ea typeface="Open Sans"/>
                <a:cs typeface="Open Sans"/>
                <a:sym typeface="Open Sans"/>
              </a:rPr>
              <a:t>, infographics &amp; images by </a:t>
            </a:r>
            <a:r>
              <a:rPr kumimoji="0" lang="en" sz="1467" b="1" i="0" u="none" strike="noStrike" kern="0" cap="none" spc="0" normalizeH="0" baseline="0" noProof="0">
                <a:ln>
                  <a:noFill/>
                </a:ln>
                <a:solidFill>
                  <a:srgbClr val="1A4568"/>
                </a:solidFill>
                <a:effectLst/>
                <a:uLnTx/>
                <a:uFill>
                  <a:noFill/>
                </a:uFill>
                <a:latin typeface="Open Sans"/>
                <a:ea typeface="Open Sans"/>
                <a:cs typeface="Open Sans"/>
                <a:sym typeface="Open Sans"/>
                <a:hlinkClick r:id="rId4">
                  <a:extLst>
                    <a:ext uri="{A12FA001-AC4F-418D-AE19-62706E023703}">
                      <ahyp:hlinkClr xmlns:ahyp="http://schemas.microsoft.com/office/drawing/2018/hyperlinkcolor" val="tx"/>
                    </a:ext>
                  </a:extLst>
                </a:hlinkClick>
              </a:rPr>
              <a:t>Freepik</a:t>
            </a:r>
            <a:endParaRPr kumimoji="0" sz="1467" b="1" i="0" u="none" strike="noStrike" kern="0" cap="none" spc="0" normalizeH="0" baseline="0" noProof="0">
              <a:ln>
                <a:noFill/>
              </a:ln>
              <a:solidFill>
                <a:srgbClr val="1A4568"/>
              </a:solidFill>
              <a:effectLst/>
              <a:uLnTx/>
              <a:uFillTx/>
              <a:latin typeface="Open Sans"/>
              <a:ea typeface="Open Sans"/>
              <a:cs typeface="Open Sans"/>
              <a:sym typeface="Open Sans"/>
            </a:endParaRPr>
          </a:p>
        </p:txBody>
      </p:sp>
      <p:sp>
        <p:nvSpPr>
          <p:cNvPr id="415" name="Google Shape;415;p25"/>
          <p:cNvSpPr/>
          <p:nvPr/>
        </p:nvSpPr>
        <p:spPr>
          <a:xfrm rot="-5538951">
            <a:off x="-3432716" y="1373291"/>
            <a:ext cx="8510679" cy="1768005"/>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416;p25"/>
          <p:cNvSpPr/>
          <p:nvPr/>
        </p:nvSpPr>
        <p:spPr>
          <a:xfrm rot="5400000" flipH="1">
            <a:off x="-1421008" y="3655685"/>
            <a:ext cx="4797367" cy="2049775"/>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7" name="Google Shape;417;p25"/>
          <p:cNvSpPr/>
          <p:nvPr/>
        </p:nvSpPr>
        <p:spPr>
          <a:xfrm rot="5400000" flipH="1">
            <a:off x="-836683" y="5184206"/>
            <a:ext cx="2698400" cy="1428633"/>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8" name="Google Shape;418;p25"/>
          <p:cNvSpPr/>
          <p:nvPr/>
        </p:nvSpPr>
        <p:spPr>
          <a:xfrm>
            <a:off x="1029067" y="367666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9" name="Google Shape;419;p25"/>
          <p:cNvSpPr/>
          <p:nvPr/>
        </p:nvSpPr>
        <p:spPr>
          <a:xfrm>
            <a:off x="2071067" y="46034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0" name="Google Shape;420;p25"/>
          <p:cNvSpPr/>
          <p:nvPr/>
        </p:nvSpPr>
        <p:spPr>
          <a:xfrm>
            <a:off x="1072467" y="140176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1" name="Google Shape;421;p25"/>
          <p:cNvSpPr/>
          <p:nvPr/>
        </p:nvSpPr>
        <p:spPr>
          <a:xfrm>
            <a:off x="1559533" y="47350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2" name="Google Shape;422;p25"/>
          <p:cNvSpPr/>
          <p:nvPr/>
        </p:nvSpPr>
        <p:spPr>
          <a:xfrm>
            <a:off x="501984" y="95586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423" name="Google Shape;423;p25"/>
          <p:cNvGrpSpPr/>
          <p:nvPr/>
        </p:nvGrpSpPr>
        <p:grpSpPr>
          <a:xfrm rot="10800000">
            <a:off x="10261125" y="-297584"/>
            <a:ext cx="2235171" cy="9278023"/>
            <a:chOff x="-174456" y="-1522725"/>
            <a:chExt cx="1676378" cy="6958517"/>
          </a:xfrm>
        </p:grpSpPr>
        <p:sp>
          <p:nvSpPr>
            <p:cNvPr id="424" name="Google Shape;424;p25"/>
            <p:cNvSpPr/>
            <p:nvPr/>
          </p:nvSpPr>
          <p:spPr>
            <a:xfrm rot="-5538951">
              <a:off x="-2574537" y="1029968"/>
              <a:ext cx="6383009" cy="1326004"/>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5" name="Google Shape;425;p25"/>
            <p:cNvSpPr/>
            <p:nvPr/>
          </p:nvSpPr>
          <p:spPr>
            <a:xfrm rot="5400000" flipH="1">
              <a:off x="-1065756" y="2741763"/>
              <a:ext cx="3598025" cy="1537331"/>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6" name="Google Shape;426;p25"/>
            <p:cNvSpPr/>
            <p:nvPr/>
          </p:nvSpPr>
          <p:spPr>
            <a:xfrm rot="5400000" flipH="1">
              <a:off x="-627512" y="3888154"/>
              <a:ext cx="2023800" cy="1071475"/>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427" name="Google Shape;427;p25"/>
          <p:cNvSpPr/>
          <p:nvPr/>
        </p:nvSpPr>
        <p:spPr>
          <a:xfrm rot="10800000" flipH="1">
            <a:off x="10642200" y="3813900"/>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8" name="Google Shape;428;p25"/>
          <p:cNvSpPr/>
          <p:nvPr/>
        </p:nvSpPr>
        <p:spPr>
          <a:xfrm rot="10800000" flipH="1">
            <a:off x="11109400" y="2633533"/>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9" name="Google Shape;429;p25"/>
          <p:cNvSpPr/>
          <p:nvPr/>
        </p:nvSpPr>
        <p:spPr>
          <a:xfrm rot="10800000" flipH="1">
            <a:off x="10576600" y="57162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0" name="Google Shape;430;p25"/>
          <p:cNvSpPr/>
          <p:nvPr/>
        </p:nvSpPr>
        <p:spPr>
          <a:xfrm rot="10800000" flipH="1">
            <a:off x="10261133" y="23037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1" name="Google Shape;431;p25"/>
          <p:cNvSpPr/>
          <p:nvPr/>
        </p:nvSpPr>
        <p:spPr>
          <a:xfrm rot="10800000" flipH="1">
            <a:off x="11065984" y="59893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941846693"/>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showMasterSp="0" matchingName="Title and text 2">
  <p:cSld name="Title and text 2">
    <p:spTree>
      <p:nvGrpSpPr>
        <p:cNvPr id="1" name="Shape 432"/>
        <p:cNvGrpSpPr/>
        <p:nvPr/>
      </p:nvGrpSpPr>
      <p:grpSpPr>
        <a:xfrm>
          <a:off x="0" y="0"/>
          <a:ext cx="0" cy="0"/>
          <a:chOff x="0" y="0"/>
          <a:chExt cx="0" cy="0"/>
        </a:xfrm>
      </p:grpSpPr>
      <p:sp>
        <p:nvSpPr>
          <p:cNvPr id="433" name="Google Shape;433;p26"/>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atin typeface="Open Sans"/>
                <a:ea typeface="Open Sans"/>
                <a:cs typeface="Open Sans"/>
                <a:sym typeface="Open Sans"/>
              </a:defRPr>
            </a:lvl2pPr>
            <a:lvl3pPr lvl="2" rtl="0">
              <a:spcBef>
                <a:spcPts val="0"/>
              </a:spcBef>
              <a:spcAft>
                <a:spcPts val="0"/>
              </a:spcAft>
              <a:buSzPts val="3000"/>
              <a:buNone/>
              <a:defRPr>
                <a:latin typeface="Open Sans"/>
                <a:ea typeface="Open Sans"/>
                <a:cs typeface="Open Sans"/>
                <a:sym typeface="Open Sans"/>
              </a:defRPr>
            </a:lvl3pPr>
            <a:lvl4pPr lvl="3" rtl="0">
              <a:spcBef>
                <a:spcPts val="0"/>
              </a:spcBef>
              <a:spcAft>
                <a:spcPts val="0"/>
              </a:spcAft>
              <a:buSzPts val="3000"/>
              <a:buNone/>
              <a:defRPr>
                <a:latin typeface="Open Sans"/>
                <a:ea typeface="Open Sans"/>
                <a:cs typeface="Open Sans"/>
                <a:sym typeface="Open Sans"/>
              </a:defRPr>
            </a:lvl4pPr>
            <a:lvl5pPr lvl="4" rtl="0">
              <a:spcBef>
                <a:spcPts val="0"/>
              </a:spcBef>
              <a:spcAft>
                <a:spcPts val="0"/>
              </a:spcAft>
              <a:buSzPts val="3000"/>
              <a:buNone/>
              <a:defRPr>
                <a:latin typeface="Open Sans"/>
                <a:ea typeface="Open Sans"/>
                <a:cs typeface="Open Sans"/>
                <a:sym typeface="Open Sans"/>
              </a:defRPr>
            </a:lvl5pPr>
            <a:lvl6pPr lvl="5" rtl="0">
              <a:spcBef>
                <a:spcPts val="0"/>
              </a:spcBef>
              <a:spcAft>
                <a:spcPts val="0"/>
              </a:spcAft>
              <a:buSzPts val="3000"/>
              <a:buNone/>
              <a:defRPr>
                <a:latin typeface="Open Sans"/>
                <a:ea typeface="Open Sans"/>
                <a:cs typeface="Open Sans"/>
                <a:sym typeface="Open Sans"/>
              </a:defRPr>
            </a:lvl6pPr>
            <a:lvl7pPr lvl="6" rtl="0">
              <a:spcBef>
                <a:spcPts val="0"/>
              </a:spcBef>
              <a:spcAft>
                <a:spcPts val="0"/>
              </a:spcAft>
              <a:buSzPts val="3000"/>
              <a:buNone/>
              <a:defRPr>
                <a:latin typeface="Open Sans"/>
                <a:ea typeface="Open Sans"/>
                <a:cs typeface="Open Sans"/>
                <a:sym typeface="Open Sans"/>
              </a:defRPr>
            </a:lvl7pPr>
            <a:lvl8pPr lvl="7" rtl="0">
              <a:spcBef>
                <a:spcPts val="0"/>
              </a:spcBef>
              <a:spcAft>
                <a:spcPts val="0"/>
              </a:spcAft>
              <a:buSzPts val="3000"/>
              <a:buNone/>
              <a:defRPr>
                <a:latin typeface="Open Sans"/>
                <a:ea typeface="Open Sans"/>
                <a:cs typeface="Open Sans"/>
                <a:sym typeface="Open Sans"/>
              </a:defRPr>
            </a:lvl8pPr>
            <a:lvl9pPr lvl="8" rtl="0">
              <a:spcBef>
                <a:spcPts val="0"/>
              </a:spcBef>
              <a:spcAft>
                <a:spcPts val="0"/>
              </a:spcAft>
              <a:buSzPts val="3000"/>
              <a:buNone/>
              <a:defRPr>
                <a:latin typeface="Open Sans"/>
                <a:ea typeface="Open Sans"/>
                <a:cs typeface="Open Sans"/>
                <a:sym typeface="Open Sans"/>
              </a:defRPr>
            </a:lvl9pPr>
          </a:lstStyle>
          <a:p>
            <a:endParaRPr/>
          </a:p>
        </p:txBody>
      </p:sp>
      <p:sp>
        <p:nvSpPr>
          <p:cNvPr id="434" name="Google Shape;434;p26"/>
          <p:cNvSpPr txBox="1">
            <a:spLocks noGrp="1"/>
          </p:cNvSpPr>
          <p:nvPr>
            <p:ph type="subTitle" idx="1"/>
          </p:nvPr>
        </p:nvSpPr>
        <p:spPr>
          <a:xfrm>
            <a:off x="2820767" y="2047267"/>
            <a:ext cx="2677200" cy="476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435" name="Google Shape;435;p26"/>
          <p:cNvSpPr txBox="1">
            <a:spLocks noGrp="1"/>
          </p:cNvSpPr>
          <p:nvPr>
            <p:ph type="subTitle" idx="2"/>
          </p:nvPr>
        </p:nvSpPr>
        <p:spPr>
          <a:xfrm>
            <a:off x="2688467" y="2860533"/>
            <a:ext cx="6815200" cy="239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436" name="Google Shape;436;p26"/>
          <p:cNvSpPr/>
          <p:nvPr/>
        </p:nvSpPr>
        <p:spPr>
          <a:xfrm flipH="1">
            <a:off x="-238056" y="-157720"/>
            <a:ext cx="4272457" cy="2201519"/>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7" name="Google Shape;437;p26"/>
          <p:cNvSpPr/>
          <p:nvPr/>
        </p:nvSpPr>
        <p:spPr>
          <a:xfrm rot="10800000" flipH="1">
            <a:off x="-371096" y="-96892"/>
            <a:ext cx="3227363" cy="1378957"/>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8" name="Google Shape;438;p26"/>
          <p:cNvSpPr/>
          <p:nvPr/>
        </p:nvSpPr>
        <p:spPr>
          <a:xfrm rot="-10484947">
            <a:off x="-979919" y="-549076"/>
            <a:ext cx="2457908" cy="11590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9" name="Google Shape;439;p26"/>
          <p:cNvSpPr/>
          <p:nvPr/>
        </p:nvSpPr>
        <p:spPr>
          <a:xfrm rot="10800000" flipH="1">
            <a:off x="2296317" y="610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0" name="Google Shape;440;p26"/>
          <p:cNvSpPr/>
          <p:nvPr/>
        </p:nvSpPr>
        <p:spPr>
          <a:xfrm rot="10800000" flipH="1">
            <a:off x="1109768" y="92954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1" name="Google Shape;441;p26"/>
          <p:cNvSpPr/>
          <p:nvPr/>
        </p:nvSpPr>
        <p:spPr>
          <a:xfrm rot="10800000" flipH="1">
            <a:off x="82068" y="210924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418896593"/>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showMasterSp="0" matchingName="Title and two columns 3">
  <p:cSld name="Title and two columns 3">
    <p:spTree>
      <p:nvGrpSpPr>
        <p:cNvPr id="1" name="Shape 442"/>
        <p:cNvGrpSpPr/>
        <p:nvPr/>
      </p:nvGrpSpPr>
      <p:grpSpPr>
        <a:xfrm>
          <a:off x="0" y="0"/>
          <a:ext cx="0" cy="0"/>
          <a:chOff x="0" y="0"/>
          <a:chExt cx="0" cy="0"/>
        </a:xfrm>
      </p:grpSpPr>
      <p:sp>
        <p:nvSpPr>
          <p:cNvPr id="443" name="Google Shape;443;p27"/>
          <p:cNvSpPr txBox="1">
            <a:spLocks noGrp="1"/>
          </p:cNvSpPr>
          <p:nvPr>
            <p:ph type="title"/>
          </p:nvPr>
        </p:nvSpPr>
        <p:spPr>
          <a:xfrm>
            <a:off x="4141267" y="484367"/>
            <a:ext cx="39096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444" name="Google Shape;444;p27"/>
          <p:cNvSpPr txBox="1">
            <a:spLocks noGrp="1"/>
          </p:cNvSpPr>
          <p:nvPr>
            <p:ph type="subTitle" idx="1"/>
          </p:nvPr>
        </p:nvSpPr>
        <p:spPr>
          <a:xfrm>
            <a:off x="1013700" y="2047267"/>
            <a:ext cx="2677200" cy="476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445" name="Google Shape;445;p27"/>
          <p:cNvSpPr txBox="1">
            <a:spLocks noGrp="1"/>
          </p:cNvSpPr>
          <p:nvPr>
            <p:ph type="subTitle" idx="2"/>
          </p:nvPr>
        </p:nvSpPr>
        <p:spPr>
          <a:xfrm>
            <a:off x="720000" y="2860533"/>
            <a:ext cx="5112000" cy="2349200"/>
          </a:xfrm>
          <a:prstGeom prst="rect">
            <a:avLst/>
          </a:prstGeom>
        </p:spPr>
        <p:txBody>
          <a:bodyPr spcFirstLastPara="1" wrap="square" lIns="91425" tIns="91425" rIns="91425" bIns="91425" anchor="t" anchorCtr="0">
            <a:noAutofit/>
          </a:bodyPr>
          <a:lstStyle>
            <a:lvl1pPr marR="67732" lvl="0" rtl="0">
              <a:lnSpc>
                <a:spcPct val="100000"/>
              </a:lnSpc>
              <a:spcBef>
                <a:spcPts val="0"/>
              </a:spcBef>
              <a:spcAft>
                <a:spcPts val="0"/>
              </a:spcAft>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446" name="Google Shape;446;p27"/>
          <p:cNvSpPr txBox="1">
            <a:spLocks noGrp="1"/>
          </p:cNvSpPr>
          <p:nvPr>
            <p:ph type="subTitle" idx="3"/>
          </p:nvPr>
        </p:nvSpPr>
        <p:spPr>
          <a:xfrm>
            <a:off x="6085600" y="2047267"/>
            <a:ext cx="2677200" cy="476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447" name="Google Shape;447;p27"/>
          <p:cNvSpPr txBox="1">
            <a:spLocks noGrp="1"/>
          </p:cNvSpPr>
          <p:nvPr>
            <p:ph type="subTitle" idx="4"/>
          </p:nvPr>
        </p:nvSpPr>
        <p:spPr>
          <a:xfrm>
            <a:off x="5920800" y="2860533"/>
            <a:ext cx="5112000" cy="2349200"/>
          </a:xfrm>
          <a:prstGeom prst="rect">
            <a:avLst/>
          </a:prstGeom>
        </p:spPr>
        <p:txBody>
          <a:bodyPr spcFirstLastPara="1" wrap="square" lIns="91425" tIns="91425" rIns="91425" bIns="91425" anchor="t" anchorCtr="0">
            <a:noAutofit/>
          </a:bodyPr>
          <a:lstStyle>
            <a:lvl1pPr marR="67732" lvl="0" rtl="0">
              <a:lnSpc>
                <a:spcPct val="100000"/>
              </a:lnSpc>
              <a:spcBef>
                <a:spcPts val="0"/>
              </a:spcBef>
              <a:spcAft>
                <a:spcPts val="0"/>
              </a:spcAft>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448" name="Google Shape;448;p27"/>
          <p:cNvSpPr/>
          <p:nvPr/>
        </p:nvSpPr>
        <p:spPr>
          <a:xfrm>
            <a:off x="8109436" y="-157720"/>
            <a:ext cx="4272457" cy="2201519"/>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9" name="Google Shape;449;p27"/>
          <p:cNvSpPr/>
          <p:nvPr/>
        </p:nvSpPr>
        <p:spPr>
          <a:xfrm rot="10800000">
            <a:off x="9287568" y="-96892"/>
            <a:ext cx="3227363" cy="1378957"/>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0" name="Google Shape;450;p27"/>
          <p:cNvSpPr/>
          <p:nvPr/>
        </p:nvSpPr>
        <p:spPr>
          <a:xfrm rot="10484947" flipH="1">
            <a:off x="10665847" y="-549076"/>
            <a:ext cx="2457908" cy="11590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1" name="Google Shape;451;p27"/>
          <p:cNvSpPr/>
          <p:nvPr/>
        </p:nvSpPr>
        <p:spPr>
          <a:xfrm rot="10800000">
            <a:off x="9629517" y="610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2" name="Google Shape;452;p27"/>
          <p:cNvSpPr/>
          <p:nvPr/>
        </p:nvSpPr>
        <p:spPr>
          <a:xfrm rot="10800000">
            <a:off x="10902867" y="92954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3" name="Google Shape;453;p27"/>
          <p:cNvSpPr/>
          <p:nvPr/>
        </p:nvSpPr>
        <p:spPr>
          <a:xfrm rot="10800000">
            <a:off x="11930567" y="210924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205610339"/>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showMasterSp="0" preserve="1" userDrawn="1">
  <p:cSld name="1_Contents slide layout">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89254204-7576-4E7F-BCC2-47087CDF8998}"/>
              </a:ext>
            </a:extLst>
          </p:cNvPr>
          <p:cNvSpPr/>
          <p:nvPr/>
        </p:nvSpPr>
        <p:spPr>
          <a:xfrm rot="1200000">
            <a:off x="-311854" y="-189268"/>
            <a:ext cx="714157" cy="2226584"/>
          </a:xfrm>
          <a:custGeom>
            <a:avLst/>
            <a:gdLst>
              <a:gd name="connsiteX0" fmla="*/ 622717 w 714157"/>
              <a:gd name="connsiteY0" fmla="*/ 33281 h 2226584"/>
              <a:gd name="connsiteX1" fmla="*/ 714157 w 714157"/>
              <a:gd name="connsiteY1" fmla="*/ 0 h 2226584"/>
              <a:gd name="connsiteX2" fmla="*/ 714157 w 714157"/>
              <a:gd name="connsiteY2" fmla="*/ 2226584 h 2226584"/>
              <a:gd name="connsiteX3" fmla="*/ 622717 w 714157"/>
              <a:gd name="connsiteY3" fmla="*/ 1975355 h 2226584"/>
              <a:gd name="connsiteX4" fmla="*/ 329492 w 714157"/>
              <a:gd name="connsiteY4" fmla="*/ 140006 h 2226584"/>
              <a:gd name="connsiteX5" fmla="*/ 329492 w 714157"/>
              <a:gd name="connsiteY5" fmla="*/ 1169726 h 2226584"/>
              <a:gd name="connsiteX6" fmla="*/ 238052 w 714157"/>
              <a:gd name="connsiteY6" fmla="*/ 918496 h 2226584"/>
              <a:gd name="connsiteX7" fmla="*/ 238052 w 714157"/>
              <a:gd name="connsiteY7" fmla="*/ 173288 h 2226584"/>
              <a:gd name="connsiteX8" fmla="*/ 567544 w 714157"/>
              <a:gd name="connsiteY8" fmla="*/ 53362 h 2226584"/>
              <a:gd name="connsiteX9" fmla="*/ 567544 w 714157"/>
              <a:gd name="connsiteY9" fmla="*/ 1823768 h 2226584"/>
              <a:gd name="connsiteX10" fmla="*/ 384664 w 714157"/>
              <a:gd name="connsiteY10" fmla="*/ 1321310 h 2226584"/>
              <a:gd name="connsiteX11" fmla="*/ 384664 w 714157"/>
              <a:gd name="connsiteY11" fmla="*/ 119925 h 2226584"/>
              <a:gd name="connsiteX12" fmla="*/ 0 w 714157"/>
              <a:gd name="connsiteY12" fmla="*/ 259931 h 2226584"/>
              <a:gd name="connsiteX13" fmla="*/ 182880 w 714157"/>
              <a:gd name="connsiteY13" fmla="*/ 193369 h 2226584"/>
              <a:gd name="connsiteX14" fmla="*/ 182880 w 714157"/>
              <a:gd name="connsiteY14" fmla="*/ 766913 h 2226584"/>
              <a:gd name="connsiteX15" fmla="*/ 0 w 714157"/>
              <a:gd name="connsiteY15" fmla="*/ 264454 h 222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4157" h="2226584">
                <a:moveTo>
                  <a:pt x="622717" y="33281"/>
                </a:moveTo>
                <a:lnTo>
                  <a:pt x="714157" y="0"/>
                </a:lnTo>
                <a:lnTo>
                  <a:pt x="714157" y="2226584"/>
                </a:lnTo>
                <a:lnTo>
                  <a:pt x="622717" y="1975355"/>
                </a:lnTo>
                <a:close/>
                <a:moveTo>
                  <a:pt x="329492" y="140006"/>
                </a:moveTo>
                <a:lnTo>
                  <a:pt x="329492" y="1169726"/>
                </a:lnTo>
                <a:lnTo>
                  <a:pt x="238052" y="918496"/>
                </a:lnTo>
                <a:lnTo>
                  <a:pt x="238052" y="173288"/>
                </a:lnTo>
                <a:close/>
                <a:moveTo>
                  <a:pt x="567544" y="53362"/>
                </a:moveTo>
                <a:lnTo>
                  <a:pt x="567544" y="1823768"/>
                </a:lnTo>
                <a:lnTo>
                  <a:pt x="384664" y="1321310"/>
                </a:lnTo>
                <a:lnTo>
                  <a:pt x="384664" y="119925"/>
                </a:lnTo>
                <a:close/>
                <a:moveTo>
                  <a:pt x="0" y="259931"/>
                </a:moveTo>
                <a:lnTo>
                  <a:pt x="182880" y="193369"/>
                </a:lnTo>
                <a:lnTo>
                  <a:pt x="182880" y="766913"/>
                </a:lnTo>
                <a:lnTo>
                  <a:pt x="0" y="264454"/>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2" name="Text Placeholder 9"/>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2851172110"/>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showMasterSp="0" preserve="1" userDrawn="1">
  <p:cSld name="3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grpSp>
        <p:nvGrpSpPr>
          <p:cNvPr id="3" name="Group 2">
            <a:extLst>
              <a:ext uri="{FF2B5EF4-FFF2-40B4-BE49-F238E27FC236}">
                <a16:creationId xmlns:a16="http://schemas.microsoft.com/office/drawing/2014/main" id="{A444163C-3BE8-445F-BF4D-6FF683F7A99F}"/>
              </a:ext>
            </a:extLst>
          </p:cNvPr>
          <p:cNvGrpSpPr/>
          <p:nvPr userDrawn="1"/>
        </p:nvGrpSpPr>
        <p:grpSpPr>
          <a:xfrm>
            <a:off x="0" y="5030641"/>
            <a:ext cx="11784650" cy="1581249"/>
            <a:chOff x="0" y="5030641"/>
            <a:chExt cx="11784650" cy="1581249"/>
          </a:xfrm>
        </p:grpSpPr>
        <p:grpSp>
          <p:nvGrpSpPr>
            <p:cNvPr id="4" name="Group 3">
              <a:extLst>
                <a:ext uri="{FF2B5EF4-FFF2-40B4-BE49-F238E27FC236}">
                  <a16:creationId xmlns:a16="http://schemas.microsoft.com/office/drawing/2014/main" id="{4C382616-4BAD-46F2-A9B1-3719C195BD07}"/>
                </a:ext>
              </a:extLst>
            </p:cNvPr>
            <p:cNvGrpSpPr/>
            <p:nvPr/>
          </p:nvGrpSpPr>
          <p:grpSpPr>
            <a:xfrm>
              <a:off x="10972494" y="5030641"/>
              <a:ext cx="812156" cy="1343445"/>
              <a:chOff x="10042059" y="85076"/>
              <a:chExt cx="1867634" cy="3089387"/>
            </a:xfrm>
          </p:grpSpPr>
          <p:sp>
            <p:nvSpPr>
              <p:cNvPr id="9" name="Freeform: Shape 8">
                <a:extLst>
                  <a:ext uri="{FF2B5EF4-FFF2-40B4-BE49-F238E27FC236}">
                    <a16:creationId xmlns:a16="http://schemas.microsoft.com/office/drawing/2014/main" id="{4F57692B-CB59-4909-9EE5-9842EC389960}"/>
                  </a:ext>
                </a:extLst>
              </p:cNvPr>
              <p:cNvSpPr/>
              <p:nvPr/>
            </p:nvSpPr>
            <p:spPr>
              <a:xfrm rot="16200000" flipH="1">
                <a:off x="9851011" y="276124"/>
                <a:ext cx="2249729" cy="1867634"/>
              </a:xfrm>
              <a:custGeom>
                <a:avLst/>
                <a:gdLst>
                  <a:gd name="connsiteX0" fmla="*/ 2234976 w 2254431"/>
                  <a:gd name="connsiteY0" fmla="*/ 1132618 h 1867634"/>
                  <a:gd name="connsiteX1" fmla="*/ 2236496 w 2254431"/>
                  <a:gd name="connsiteY1" fmla="*/ 1135418 h 1867634"/>
                  <a:gd name="connsiteX2" fmla="*/ 2234976 w 2254431"/>
                  <a:gd name="connsiteY2" fmla="*/ 1140552 h 1867634"/>
                  <a:gd name="connsiteX3" fmla="*/ 2234976 w 2254431"/>
                  <a:gd name="connsiteY3" fmla="*/ 710150 h 1867634"/>
                  <a:gd name="connsiteX4" fmla="*/ 2240336 w 2254431"/>
                  <a:gd name="connsiteY4" fmla="*/ 727150 h 1867634"/>
                  <a:gd name="connsiteX5" fmla="*/ 2234976 w 2254431"/>
                  <a:gd name="connsiteY5" fmla="*/ 737448 h 1867634"/>
                  <a:gd name="connsiteX6" fmla="*/ 1734909 w 2254431"/>
                  <a:gd name="connsiteY6" fmla="*/ 1232300 h 1867634"/>
                  <a:gd name="connsiteX7" fmla="*/ 1781182 w 2254431"/>
                  <a:gd name="connsiteY7" fmla="*/ 1232300 h 1867634"/>
                  <a:gd name="connsiteX8" fmla="*/ 1734909 w 2254431"/>
                  <a:gd name="connsiteY8" fmla="*/ 1237163 h 1867634"/>
                  <a:gd name="connsiteX9" fmla="*/ 1734908 w 2254431"/>
                  <a:gd name="connsiteY9" fmla="*/ 633988 h 1867634"/>
                  <a:gd name="connsiteX10" fmla="*/ 2124749 w 2254431"/>
                  <a:gd name="connsiteY10" fmla="*/ 668096 h 1867634"/>
                  <a:gd name="connsiteX11" fmla="*/ 1734908 w 2254431"/>
                  <a:gd name="connsiteY11" fmla="*/ 668096 h 1867634"/>
                  <a:gd name="connsiteX12" fmla="*/ 0 w 2254431"/>
                  <a:gd name="connsiteY12" fmla="*/ 933818 h 1867634"/>
                  <a:gd name="connsiteX13" fmla="*/ 273507 w 2254431"/>
                  <a:gd name="connsiteY13" fmla="*/ 1594126 h 1867634"/>
                  <a:gd name="connsiteX14" fmla="*/ 1594123 w 2254431"/>
                  <a:gd name="connsiteY14" fmla="*/ 1594126 h 1867634"/>
                  <a:gd name="connsiteX15" fmla="*/ 1818102 w 2254431"/>
                  <a:gd name="connsiteY15" fmla="*/ 1370146 h 1867634"/>
                  <a:gd name="connsiteX16" fmla="*/ 2067929 w 2254431"/>
                  <a:gd name="connsiteY16" fmla="*/ 1370150 h 1867634"/>
                  <a:gd name="connsiteX17" fmla="*/ 2249729 w 2254431"/>
                  <a:gd name="connsiteY17" fmla="*/ 1188348 h 1867634"/>
                  <a:gd name="connsiteX18" fmla="*/ 2249729 w 2254431"/>
                  <a:gd name="connsiteY18" fmla="*/ 938520 h 1867634"/>
                  <a:gd name="connsiteX19" fmla="*/ 2254431 w 2254431"/>
                  <a:gd name="connsiteY19" fmla="*/ 933818 h 1867634"/>
                  <a:gd name="connsiteX20" fmla="*/ 2249729 w 2254431"/>
                  <a:gd name="connsiteY20" fmla="*/ 929116 h 1867634"/>
                  <a:gd name="connsiteX21" fmla="*/ 2249729 w 2254431"/>
                  <a:gd name="connsiteY21" fmla="*/ 679292 h 1867634"/>
                  <a:gd name="connsiteX22" fmla="*/ 2067926 w 2254431"/>
                  <a:gd name="connsiteY22" fmla="*/ 497490 h 1867634"/>
                  <a:gd name="connsiteX23" fmla="*/ 1818099 w 2254431"/>
                  <a:gd name="connsiteY23" fmla="*/ 497490 h 1867634"/>
                  <a:gd name="connsiteX24" fmla="*/ 1594123 w 2254431"/>
                  <a:gd name="connsiteY24" fmla="*/ 273510 h 1867634"/>
                  <a:gd name="connsiteX25" fmla="*/ 273507 w 2254431"/>
                  <a:gd name="connsiteY25" fmla="*/ 273510 h 1867634"/>
                  <a:gd name="connsiteX26" fmla="*/ 0 w 2254431"/>
                  <a:gd name="connsiteY26" fmla="*/ 933818 h 1867634"/>
                  <a:gd name="connsiteX0" fmla="*/ 2234976 w 2254431"/>
                  <a:gd name="connsiteY0" fmla="*/ 1132618 h 1867634"/>
                  <a:gd name="connsiteX1" fmla="*/ 2236496 w 2254431"/>
                  <a:gd name="connsiteY1" fmla="*/ 1135418 h 1867634"/>
                  <a:gd name="connsiteX2" fmla="*/ 2234976 w 2254431"/>
                  <a:gd name="connsiteY2" fmla="*/ 1140552 h 1867634"/>
                  <a:gd name="connsiteX3" fmla="*/ 2234976 w 2254431"/>
                  <a:gd name="connsiteY3" fmla="*/ 1132618 h 1867634"/>
                  <a:gd name="connsiteX4" fmla="*/ 2234976 w 2254431"/>
                  <a:gd name="connsiteY4" fmla="*/ 710150 h 1867634"/>
                  <a:gd name="connsiteX5" fmla="*/ 2240336 w 2254431"/>
                  <a:gd name="connsiteY5" fmla="*/ 727150 h 1867634"/>
                  <a:gd name="connsiteX6" fmla="*/ 2234976 w 2254431"/>
                  <a:gd name="connsiteY6" fmla="*/ 737448 h 1867634"/>
                  <a:gd name="connsiteX7" fmla="*/ 2234976 w 2254431"/>
                  <a:gd name="connsiteY7" fmla="*/ 710150 h 1867634"/>
                  <a:gd name="connsiteX8" fmla="*/ 1734909 w 2254431"/>
                  <a:gd name="connsiteY8" fmla="*/ 1232300 h 1867634"/>
                  <a:gd name="connsiteX9" fmla="*/ 1781182 w 2254431"/>
                  <a:gd name="connsiteY9" fmla="*/ 1232300 h 1867634"/>
                  <a:gd name="connsiteX10" fmla="*/ 1734909 w 2254431"/>
                  <a:gd name="connsiteY10" fmla="*/ 1237163 h 1867634"/>
                  <a:gd name="connsiteX11" fmla="*/ 1734909 w 2254431"/>
                  <a:gd name="connsiteY11" fmla="*/ 1232300 h 1867634"/>
                  <a:gd name="connsiteX12" fmla="*/ 1734908 w 2254431"/>
                  <a:gd name="connsiteY12" fmla="*/ 668096 h 1867634"/>
                  <a:gd name="connsiteX13" fmla="*/ 2124749 w 2254431"/>
                  <a:gd name="connsiteY13" fmla="*/ 668096 h 1867634"/>
                  <a:gd name="connsiteX14" fmla="*/ 1734908 w 2254431"/>
                  <a:gd name="connsiteY14" fmla="*/ 668096 h 1867634"/>
                  <a:gd name="connsiteX15" fmla="*/ 0 w 2254431"/>
                  <a:gd name="connsiteY15" fmla="*/ 933818 h 1867634"/>
                  <a:gd name="connsiteX16" fmla="*/ 273507 w 2254431"/>
                  <a:gd name="connsiteY16" fmla="*/ 1594126 h 1867634"/>
                  <a:gd name="connsiteX17" fmla="*/ 1594123 w 2254431"/>
                  <a:gd name="connsiteY17" fmla="*/ 1594126 h 1867634"/>
                  <a:gd name="connsiteX18" fmla="*/ 1818102 w 2254431"/>
                  <a:gd name="connsiteY18" fmla="*/ 1370146 h 1867634"/>
                  <a:gd name="connsiteX19" fmla="*/ 2067929 w 2254431"/>
                  <a:gd name="connsiteY19" fmla="*/ 1370150 h 1867634"/>
                  <a:gd name="connsiteX20" fmla="*/ 2249729 w 2254431"/>
                  <a:gd name="connsiteY20" fmla="*/ 1188348 h 1867634"/>
                  <a:gd name="connsiteX21" fmla="*/ 2249729 w 2254431"/>
                  <a:gd name="connsiteY21" fmla="*/ 938520 h 1867634"/>
                  <a:gd name="connsiteX22" fmla="*/ 2254431 w 2254431"/>
                  <a:gd name="connsiteY22" fmla="*/ 933818 h 1867634"/>
                  <a:gd name="connsiteX23" fmla="*/ 2249729 w 2254431"/>
                  <a:gd name="connsiteY23" fmla="*/ 929116 h 1867634"/>
                  <a:gd name="connsiteX24" fmla="*/ 2249729 w 2254431"/>
                  <a:gd name="connsiteY24" fmla="*/ 679292 h 1867634"/>
                  <a:gd name="connsiteX25" fmla="*/ 2067926 w 2254431"/>
                  <a:gd name="connsiteY25" fmla="*/ 497490 h 1867634"/>
                  <a:gd name="connsiteX26" fmla="*/ 1818099 w 2254431"/>
                  <a:gd name="connsiteY26" fmla="*/ 497490 h 1867634"/>
                  <a:gd name="connsiteX27" fmla="*/ 1594123 w 2254431"/>
                  <a:gd name="connsiteY27" fmla="*/ 273510 h 1867634"/>
                  <a:gd name="connsiteX28" fmla="*/ 273507 w 2254431"/>
                  <a:gd name="connsiteY28" fmla="*/ 273510 h 1867634"/>
                  <a:gd name="connsiteX29" fmla="*/ 0 w 2254431"/>
                  <a:gd name="connsiteY29" fmla="*/ 933818 h 1867634"/>
                  <a:gd name="connsiteX0" fmla="*/ 2234976 w 2254431"/>
                  <a:gd name="connsiteY0" fmla="*/ 1132618 h 1867634"/>
                  <a:gd name="connsiteX1" fmla="*/ 2236496 w 2254431"/>
                  <a:gd name="connsiteY1" fmla="*/ 1135418 h 1867634"/>
                  <a:gd name="connsiteX2" fmla="*/ 2234976 w 2254431"/>
                  <a:gd name="connsiteY2" fmla="*/ 1140552 h 1867634"/>
                  <a:gd name="connsiteX3" fmla="*/ 2234976 w 2254431"/>
                  <a:gd name="connsiteY3" fmla="*/ 1132618 h 1867634"/>
                  <a:gd name="connsiteX4" fmla="*/ 2234976 w 2254431"/>
                  <a:gd name="connsiteY4" fmla="*/ 710150 h 1867634"/>
                  <a:gd name="connsiteX5" fmla="*/ 2240336 w 2254431"/>
                  <a:gd name="connsiteY5" fmla="*/ 727150 h 1867634"/>
                  <a:gd name="connsiteX6" fmla="*/ 2234976 w 2254431"/>
                  <a:gd name="connsiteY6" fmla="*/ 737448 h 1867634"/>
                  <a:gd name="connsiteX7" fmla="*/ 2234976 w 2254431"/>
                  <a:gd name="connsiteY7" fmla="*/ 710150 h 1867634"/>
                  <a:gd name="connsiteX8" fmla="*/ 1734909 w 2254431"/>
                  <a:gd name="connsiteY8" fmla="*/ 1232300 h 1867634"/>
                  <a:gd name="connsiteX9" fmla="*/ 1781182 w 2254431"/>
                  <a:gd name="connsiteY9" fmla="*/ 1232300 h 1867634"/>
                  <a:gd name="connsiteX10" fmla="*/ 1734909 w 2254431"/>
                  <a:gd name="connsiteY10" fmla="*/ 1237163 h 1867634"/>
                  <a:gd name="connsiteX11" fmla="*/ 1734909 w 2254431"/>
                  <a:gd name="connsiteY11" fmla="*/ 1232300 h 1867634"/>
                  <a:gd name="connsiteX12" fmla="*/ 0 w 2254431"/>
                  <a:gd name="connsiteY12" fmla="*/ 933818 h 1867634"/>
                  <a:gd name="connsiteX13" fmla="*/ 273507 w 2254431"/>
                  <a:gd name="connsiteY13" fmla="*/ 1594126 h 1867634"/>
                  <a:gd name="connsiteX14" fmla="*/ 1594123 w 2254431"/>
                  <a:gd name="connsiteY14" fmla="*/ 1594126 h 1867634"/>
                  <a:gd name="connsiteX15" fmla="*/ 1818102 w 2254431"/>
                  <a:gd name="connsiteY15" fmla="*/ 1370146 h 1867634"/>
                  <a:gd name="connsiteX16" fmla="*/ 2067929 w 2254431"/>
                  <a:gd name="connsiteY16" fmla="*/ 1370150 h 1867634"/>
                  <a:gd name="connsiteX17" fmla="*/ 2249729 w 2254431"/>
                  <a:gd name="connsiteY17" fmla="*/ 1188348 h 1867634"/>
                  <a:gd name="connsiteX18" fmla="*/ 2249729 w 2254431"/>
                  <a:gd name="connsiteY18" fmla="*/ 938520 h 1867634"/>
                  <a:gd name="connsiteX19" fmla="*/ 2254431 w 2254431"/>
                  <a:gd name="connsiteY19" fmla="*/ 933818 h 1867634"/>
                  <a:gd name="connsiteX20" fmla="*/ 2249729 w 2254431"/>
                  <a:gd name="connsiteY20" fmla="*/ 929116 h 1867634"/>
                  <a:gd name="connsiteX21" fmla="*/ 2249729 w 2254431"/>
                  <a:gd name="connsiteY21" fmla="*/ 679292 h 1867634"/>
                  <a:gd name="connsiteX22" fmla="*/ 2067926 w 2254431"/>
                  <a:gd name="connsiteY22" fmla="*/ 497490 h 1867634"/>
                  <a:gd name="connsiteX23" fmla="*/ 1818099 w 2254431"/>
                  <a:gd name="connsiteY23" fmla="*/ 497490 h 1867634"/>
                  <a:gd name="connsiteX24" fmla="*/ 1594123 w 2254431"/>
                  <a:gd name="connsiteY24" fmla="*/ 273510 h 1867634"/>
                  <a:gd name="connsiteX25" fmla="*/ 273507 w 2254431"/>
                  <a:gd name="connsiteY25" fmla="*/ 273510 h 1867634"/>
                  <a:gd name="connsiteX26" fmla="*/ 0 w 2254431"/>
                  <a:gd name="connsiteY26" fmla="*/ 933818 h 1867634"/>
                  <a:gd name="connsiteX0" fmla="*/ 2234976 w 2254431"/>
                  <a:gd name="connsiteY0" fmla="*/ 1132618 h 1867634"/>
                  <a:gd name="connsiteX1" fmla="*/ 2236496 w 2254431"/>
                  <a:gd name="connsiteY1" fmla="*/ 1135418 h 1867634"/>
                  <a:gd name="connsiteX2" fmla="*/ 2234976 w 2254431"/>
                  <a:gd name="connsiteY2" fmla="*/ 1140552 h 1867634"/>
                  <a:gd name="connsiteX3" fmla="*/ 2234976 w 2254431"/>
                  <a:gd name="connsiteY3" fmla="*/ 1132618 h 1867634"/>
                  <a:gd name="connsiteX4" fmla="*/ 2234976 w 2254431"/>
                  <a:gd name="connsiteY4" fmla="*/ 710150 h 1867634"/>
                  <a:gd name="connsiteX5" fmla="*/ 2240336 w 2254431"/>
                  <a:gd name="connsiteY5" fmla="*/ 727150 h 1867634"/>
                  <a:gd name="connsiteX6" fmla="*/ 2234976 w 2254431"/>
                  <a:gd name="connsiteY6" fmla="*/ 737448 h 1867634"/>
                  <a:gd name="connsiteX7" fmla="*/ 2234976 w 2254431"/>
                  <a:gd name="connsiteY7" fmla="*/ 710150 h 1867634"/>
                  <a:gd name="connsiteX8" fmla="*/ 1734909 w 2254431"/>
                  <a:gd name="connsiteY8" fmla="*/ 1237163 h 1867634"/>
                  <a:gd name="connsiteX9" fmla="*/ 1781182 w 2254431"/>
                  <a:gd name="connsiteY9" fmla="*/ 1232300 h 1867634"/>
                  <a:gd name="connsiteX10" fmla="*/ 1734909 w 2254431"/>
                  <a:gd name="connsiteY10" fmla="*/ 1237163 h 1867634"/>
                  <a:gd name="connsiteX11" fmla="*/ 0 w 2254431"/>
                  <a:gd name="connsiteY11" fmla="*/ 933818 h 1867634"/>
                  <a:gd name="connsiteX12" fmla="*/ 273507 w 2254431"/>
                  <a:gd name="connsiteY12" fmla="*/ 1594126 h 1867634"/>
                  <a:gd name="connsiteX13" fmla="*/ 1594123 w 2254431"/>
                  <a:gd name="connsiteY13" fmla="*/ 1594126 h 1867634"/>
                  <a:gd name="connsiteX14" fmla="*/ 1818102 w 2254431"/>
                  <a:gd name="connsiteY14" fmla="*/ 1370146 h 1867634"/>
                  <a:gd name="connsiteX15" fmla="*/ 2067929 w 2254431"/>
                  <a:gd name="connsiteY15" fmla="*/ 1370150 h 1867634"/>
                  <a:gd name="connsiteX16" fmla="*/ 2249729 w 2254431"/>
                  <a:gd name="connsiteY16" fmla="*/ 1188348 h 1867634"/>
                  <a:gd name="connsiteX17" fmla="*/ 2249729 w 2254431"/>
                  <a:gd name="connsiteY17" fmla="*/ 938520 h 1867634"/>
                  <a:gd name="connsiteX18" fmla="*/ 2254431 w 2254431"/>
                  <a:gd name="connsiteY18" fmla="*/ 933818 h 1867634"/>
                  <a:gd name="connsiteX19" fmla="*/ 2249729 w 2254431"/>
                  <a:gd name="connsiteY19" fmla="*/ 929116 h 1867634"/>
                  <a:gd name="connsiteX20" fmla="*/ 2249729 w 2254431"/>
                  <a:gd name="connsiteY20" fmla="*/ 679292 h 1867634"/>
                  <a:gd name="connsiteX21" fmla="*/ 2067926 w 2254431"/>
                  <a:gd name="connsiteY21" fmla="*/ 497490 h 1867634"/>
                  <a:gd name="connsiteX22" fmla="*/ 1818099 w 2254431"/>
                  <a:gd name="connsiteY22" fmla="*/ 497490 h 1867634"/>
                  <a:gd name="connsiteX23" fmla="*/ 1594123 w 2254431"/>
                  <a:gd name="connsiteY23" fmla="*/ 273510 h 1867634"/>
                  <a:gd name="connsiteX24" fmla="*/ 273507 w 2254431"/>
                  <a:gd name="connsiteY24" fmla="*/ 273510 h 1867634"/>
                  <a:gd name="connsiteX25" fmla="*/ 0 w 2254431"/>
                  <a:gd name="connsiteY25" fmla="*/ 933818 h 1867634"/>
                  <a:gd name="connsiteX0" fmla="*/ 2234976 w 2254431"/>
                  <a:gd name="connsiteY0" fmla="*/ 1132618 h 1867634"/>
                  <a:gd name="connsiteX1" fmla="*/ 2236496 w 2254431"/>
                  <a:gd name="connsiteY1" fmla="*/ 1135418 h 1867634"/>
                  <a:gd name="connsiteX2" fmla="*/ 2234976 w 2254431"/>
                  <a:gd name="connsiteY2" fmla="*/ 1140552 h 1867634"/>
                  <a:gd name="connsiteX3" fmla="*/ 2234976 w 2254431"/>
                  <a:gd name="connsiteY3" fmla="*/ 1132618 h 1867634"/>
                  <a:gd name="connsiteX4" fmla="*/ 2234976 w 2254431"/>
                  <a:gd name="connsiteY4" fmla="*/ 710150 h 1867634"/>
                  <a:gd name="connsiteX5" fmla="*/ 2240336 w 2254431"/>
                  <a:gd name="connsiteY5" fmla="*/ 727150 h 1867634"/>
                  <a:gd name="connsiteX6" fmla="*/ 2234976 w 2254431"/>
                  <a:gd name="connsiteY6" fmla="*/ 737448 h 1867634"/>
                  <a:gd name="connsiteX7" fmla="*/ 2234976 w 2254431"/>
                  <a:gd name="connsiteY7" fmla="*/ 710150 h 1867634"/>
                  <a:gd name="connsiteX8" fmla="*/ 0 w 2254431"/>
                  <a:gd name="connsiteY8" fmla="*/ 933818 h 1867634"/>
                  <a:gd name="connsiteX9" fmla="*/ 273507 w 2254431"/>
                  <a:gd name="connsiteY9" fmla="*/ 1594126 h 1867634"/>
                  <a:gd name="connsiteX10" fmla="*/ 1594123 w 2254431"/>
                  <a:gd name="connsiteY10" fmla="*/ 1594126 h 1867634"/>
                  <a:gd name="connsiteX11" fmla="*/ 1818102 w 2254431"/>
                  <a:gd name="connsiteY11" fmla="*/ 1370146 h 1867634"/>
                  <a:gd name="connsiteX12" fmla="*/ 2067929 w 2254431"/>
                  <a:gd name="connsiteY12" fmla="*/ 1370150 h 1867634"/>
                  <a:gd name="connsiteX13" fmla="*/ 2249729 w 2254431"/>
                  <a:gd name="connsiteY13" fmla="*/ 1188348 h 1867634"/>
                  <a:gd name="connsiteX14" fmla="*/ 2249729 w 2254431"/>
                  <a:gd name="connsiteY14" fmla="*/ 938520 h 1867634"/>
                  <a:gd name="connsiteX15" fmla="*/ 2254431 w 2254431"/>
                  <a:gd name="connsiteY15" fmla="*/ 933818 h 1867634"/>
                  <a:gd name="connsiteX16" fmla="*/ 2249729 w 2254431"/>
                  <a:gd name="connsiteY16" fmla="*/ 929116 h 1867634"/>
                  <a:gd name="connsiteX17" fmla="*/ 2249729 w 2254431"/>
                  <a:gd name="connsiteY17" fmla="*/ 679292 h 1867634"/>
                  <a:gd name="connsiteX18" fmla="*/ 2067926 w 2254431"/>
                  <a:gd name="connsiteY18" fmla="*/ 497490 h 1867634"/>
                  <a:gd name="connsiteX19" fmla="*/ 1818099 w 2254431"/>
                  <a:gd name="connsiteY19" fmla="*/ 497490 h 1867634"/>
                  <a:gd name="connsiteX20" fmla="*/ 1594123 w 2254431"/>
                  <a:gd name="connsiteY20" fmla="*/ 273510 h 1867634"/>
                  <a:gd name="connsiteX21" fmla="*/ 273507 w 2254431"/>
                  <a:gd name="connsiteY21" fmla="*/ 273510 h 1867634"/>
                  <a:gd name="connsiteX22" fmla="*/ 0 w 2254431"/>
                  <a:gd name="connsiteY22" fmla="*/ 933818 h 1867634"/>
                  <a:gd name="connsiteX0" fmla="*/ 2234976 w 2254431"/>
                  <a:gd name="connsiteY0" fmla="*/ 1140552 h 1867634"/>
                  <a:gd name="connsiteX1" fmla="*/ 2236496 w 2254431"/>
                  <a:gd name="connsiteY1" fmla="*/ 1135418 h 1867634"/>
                  <a:gd name="connsiteX2" fmla="*/ 2234976 w 2254431"/>
                  <a:gd name="connsiteY2" fmla="*/ 1140552 h 1867634"/>
                  <a:gd name="connsiteX3" fmla="*/ 2234976 w 2254431"/>
                  <a:gd name="connsiteY3" fmla="*/ 710150 h 1867634"/>
                  <a:gd name="connsiteX4" fmla="*/ 2240336 w 2254431"/>
                  <a:gd name="connsiteY4" fmla="*/ 727150 h 1867634"/>
                  <a:gd name="connsiteX5" fmla="*/ 2234976 w 2254431"/>
                  <a:gd name="connsiteY5" fmla="*/ 737448 h 1867634"/>
                  <a:gd name="connsiteX6" fmla="*/ 2234976 w 2254431"/>
                  <a:gd name="connsiteY6" fmla="*/ 710150 h 1867634"/>
                  <a:gd name="connsiteX7" fmla="*/ 0 w 2254431"/>
                  <a:gd name="connsiteY7" fmla="*/ 933818 h 1867634"/>
                  <a:gd name="connsiteX8" fmla="*/ 273507 w 2254431"/>
                  <a:gd name="connsiteY8" fmla="*/ 1594126 h 1867634"/>
                  <a:gd name="connsiteX9" fmla="*/ 1594123 w 2254431"/>
                  <a:gd name="connsiteY9" fmla="*/ 1594126 h 1867634"/>
                  <a:gd name="connsiteX10" fmla="*/ 1818102 w 2254431"/>
                  <a:gd name="connsiteY10" fmla="*/ 1370146 h 1867634"/>
                  <a:gd name="connsiteX11" fmla="*/ 2067929 w 2254431"/>
                  <a:gd name="connsiteY11" fmla="*/ 1370150 h 1867634"/>
                  <a:gd name="connsiteX12" fmla="*/ 2249729 w 2254431"/>
                  <a:gd name="connsiteY12" fmla="*/ 1188348 h 1867634"/>
                  <a:gd name="connsiteX13" fmla="*/ 2249729 w 2254431"/>
                  <a:gd name="connsiteY13" fmla="*/ 938520 h 1867634"/>
                  <a:gd name="connsiteX14" fmla="*/ 2254431 w 2254431"/>
                  <a:gd name="connsiteY14" fmla="*/ 933818 h 1867634"/>
                  <a:gd name="connsiteX15" fmla="*/ 2249729 w 2254431"/>
                  <a:gd name="connsiteY15" fmla="*/ 929116 h 1867634"/>
                  <a:gd name="connsiteX16" fmla="*/ 2249729 w 2254431"/>
                  <a:gd name="connsiteY16" fmla="*/ 679292 h 1867634"/>
                  <a:gd name="connsiteX17" fmla="*/ 2067926 w 2254431"/>
                  <a:gd name="connsiteY17" fmla="*/ 497490 h 1867634"/>
                  <a:gd name="connsiteX18" fmla="*/ 1818099 w 2254431"/>
                  <a:gd name="connsiteY18" fmla="*/ 497490 h 1867634"/>
                  <a:gd name="connsiteX19" fmla="*/ 1594123 w 2254431"/>
                  <a:gd name="connsiteY19" fmla="*/ 273510 h 1867634"/>
                  <a:gd name="connsiteX20" fmla="*/ 273507 w 2254431"/>
                  <a:gd name="connsiteY20" fmla="*/ 273510 h 1867634"/>
                  <a:gd name="connsiteX21" fmla="*/ 0 w 2254431"/>
                  <a:gd name="connsiteY21" fmla="*/ 933818 h 1867634"/>
                  <a:gd name="connsiteX0" fmla="*/ 2234976 w 2254431"/>
                  <a:gd name="connsiteY0" fmla="*/ 710150 h 1867634"/>
                  <a:gd name="connsiteX1" fmla="*/ 2240336 w 2254431"/>
                  <a:gd name="connsiteY1" fmla="*/ 727150 h 1867634"/>
                  <a:gd name="connsiteX2" fmla="*/ 2234976 w 2254431"/>
                  <a:gd name="connsiteY2" fmla="*/ 737448 h 1867634"/>
                  <a:gd name="connsiteX3" fmla="*/ 2234976 w 2254431"/>
                  <a:gd name="connsiteY3" fmla="*/ 710150 h 1867634"/>
                  <a:gd name="connsiteX4" fmla="*/ 0 w 2254431"/>
                  <a:gd name="connsiteY4" fmla="*/ 933818 h 1867634"/>
                  <a:gd name="connsiteX5" fmla="*/ 273507 w 2254431"/>
                  <a:gd name="connsiteY5" fmla="*/ 1594126 h 1867634"/>
                  <a:gd name="connsiteX6" fmla="*/ 1594123 w 2254431"/>
                  <a:gd name="connsiteY6" fmla="*/ 1594126 h 1867634"/>
                  <a:gd name="connsiteX7" fmla="*/ 1818102 w 2254431"/>
                  <a:gd name="connsiteY7" fmla="*/ 1370146 h 1867634"/>
                  <a:gd name="connsiteX8" fmla="*/ 2067929 w 2254431"/>
                  <a:gd name="connsiteY8" fmla="*/ 1370150 h 1867634"/>
                  <a:gd name="connsiteX9" fmla="*/ 2249729 w 2254431"/>
                  <a:gd name="connsiteY9" fmla="*/ 1188348 h 1867634"/>
                  <a:gd name="connsiteX10" fmla="*/ 2249729 w 2254431"/>
                  <a:gd name="connsiteY10" fmla="*/ 938520 h 1867634"/>
                  <a:gd name="connsiteX11" fmla="*/ 2254431 w 2254431"/>
                  <a:gd name="connsiteY11" fmla="*/ 933818 h 1867634"/>
                  <a:gd name="connsiteX12" fmla="*/ 2249729 w 2254431"/>
                  <a:gd name="connsiteY12" fmla="*/ 929116 h 1867634"/>
                  <a:gd name="connsiteX13" fmla="*/ 2249729 w 2254431"/>
                  <a:gd name="connsiteY13" fmla="*/ 679292 h 1867634"/>
                  <a:gd name="connsiteX14" fmla="*/ 2067926 w 2254431"/>
                  <a:gd name="connsiteY14" fmla="*/ 497490 h 1867634"/>
                  <a:gd name="connsiteX15" fmla="*/ 1818099 w 2254431"/>
                  <a:gd name="connsiteY15" fmla="*/ 497490 h 1867634"/>
                  <a:gd name="connsiteX16" fmla="*/ 1594123 w 2254431"/>
                  <a:gd name="connsiteY16" fmla="*/ 273510 h 1867634"/>
                  <a:gd name="connsiteX17" fmla="*/ 273507 w 2254431"/>
                  <a:gd name="connsiteY17" fmla="*/ 273510 h 1867634"/>
                  <a:gd name="connsiteX18" fmla="*/ 0 w 2254431"/>
                  <a:gd name="connsiteY18" fmla="*/ 933818 h 1867634"/>
                  <a:gd name="connsiteX0" fmla="*/ 2234976 w 2254431"/>
                  <a:gd name="connsiteY0" fmla="*/ 737448 h 1867634"/>
                  <a:gd name="connsiteX1" fmla="*/ 2240336 w 2254431"/>
                  <a:gd name="connsiteY1" fmla="*/ 727150 h 1867634"/>
                  <a:gd name="connsiteX2" fmla="*/ 2234976 w 2254431"/>
                  <a:gd name="connsiteY2" fmla="*/ 737448 h 1867634"/>
                  <a:gd name="connsiteX3" fmla="*/ 0 w 2254431"/>
                  <a:gd name="connsiteY3" fmla="*/ 933818 h 1867634"/>
                  <a:gd name="connsiteX4" fmla="*/ 273507 w 2254431"/>
                  <a:gd name="connsiteY4" fmla="*/ 1594126 h 1867634"/>
                  <a:gd name="connsiteX5" fmla="*/ 1594123 w 2254431"/>
                  <a:gd name="connsiteY5" fmla="*/ 1594126 h 1867634"/>
                  <a:gd name="connsiteX6" fmla="*/ 1818102 w 2254431"/>
                  <a:gd name="connsiteY6" fmla="*/ 1370146 h 1867634"/>
                  <a:gd name="connsiteX7" fmla="*/ 2067929 w 2254431"/>
                  <a:gd name="connsiteY7" fmla="*/ 1370150 h 1867634"/>
                  <a:gd name="connsiteX8" fmla="*/ 2249729 w 2254431"/>
                  <a:gd name="connsiteY8" fmla="*/ 1188348 h 1867634"/>
                  <a:gd name="connsiteX9" fmla="*/ 2249729 w 2254431"/>
                  <a:gd name="connsiteY9" fmla="*/ 938520 h 1867634"/>
                  <a:gd name="connsiteX10" fmla="*/ 2254431 w 2254431"/>
                  <a:gd name="connsiteY10" fmla="*/ 933818 h 1867634"/>
                  <a:gd name="connsiteX11" fmla="*/ 2249729 w 2254431"/>
                  <a:gd name="connsiteY11" fmla="*/ 929116 h 1867634"/>
                  <a:gd name="connsiteX12" fmla="*/ 2249729 w 2254431"/>
                  <a:gd name="connsiteY12" fmla="*/ 679292 h 1867634"/>
                  <a:gd name="connsiteX13" fmla="*/ 2067926 w 2254431"/>
                  <a:gd name="connsiteY13" fmla="*/ 497490 h 1867634"/>
                  <a:gd name="connsiteX14" fmla="*/ 1818099 w 2254431"/>
                  <a:gd name="connsiteY14" fmla="*/ 497490 h 1867634"/>
                  <a:gd name="connsiteX15" fmla="*/ 1594123 w 2254431"/>
                  <a:gd name="connsiteY15" fmla="*/ 273510 h 1867634"/>
                  <a:gd name="connsiteX16" fmla="*/ 273507 w 2254431"/>
                  <a:gd name="connsiteY16" fmla="*/ 273510 h 1867634"/>
                  <a:gd name="connsiteX17" fmla="*/ 0 w 2254431"/>
                  <a:gd name="connsiteY17" fmla="*/ 933818 h 1867634"/>
                  <a:gd name="connsiteX0" fmla="*/ 0 w 2254431"/>
                  <a:gd name="connsiteY0" fmla="*/ 933818 h 1867634"/>
                  <a:gd name="connsiteX1" fmla="*/ 273507 w 2254431"/>
                  <a:gd name="connsiteY1" fmla="*/ 1594126 h 1867634"/>
                  <a:gd name="connsiteX2" fmla="*/ 1594123 w 2254431"/>
                  <a:gd name="connsiteY2" fmla="*/ 1594126 h 1867634"/>
                  <a:gd name="connsiteX3" fmla="*/ 1818102 w 2254431"/>
                  <a:gd name="connsiteY3" fmla="*/ 1370146 h 1867634"/>
                  <a:gd name="connsiteX4" fmla="*/ 2067929 w 2254431"/>
                  <a:gd name="connsiteY4" fmla="*/ 1370150 h 1867634"/>
                  <a:gd name="connsiteX5" fmla="*/ 2249729 w 2254431"/>
                  <a:gd name="connsiteY5" fmla="*/ 1188348 h 1867634"/>
                  <a:gd name="connsiteX6" fmla="*/ 2249729 w 2254431"/>
                  <a:gd name="connsiteY6" fmla="*/ 938520 h 1867634"/>
                  <a:gd name="connsiteX7" fmla="*/ 2254431 w 2254431"/>
                  <a:gd name="connsiteY7" fmla="*/ 933818 h 1867634"/>
                  <a:gd name="connsiteX8" fmla="*/ 2249729 w 2254431"/>
                  <a:gd name="connsiteY8" fmla="*/ 929116 h 1867634"/>
                  <a:gd name="connsiteX9" fmla="*/ 2249729 w 2254431"/>
                  <a:gd name="connsiteY9" fmla="*/ 679292 h 1867634"/>
                  <a:gd name="connsiteX10" fmla="*/ 2067926 w 2254431"/>
                  <a:gd name="connsiteY10" fmla="*/ 497490 h 1867634"/>
                  <a:gd name="connsiteX11" fmla="*/ 1818099 w 2254431"/>
                  <a:gd name="connsiteY11" fmla="*/ 497490 h 1867634"/>
                  <a:gd name="connsiteX12" fmla="*/ 1594123 w 2254431"/>
                  <a:gd name="connsiteY12" fmla="*/ 273510 h 1867634"/>
                  <a:gd name="connsiteX13" fmla="*/ 273507 w 2254431"/>
                  <a:gd name="connsiteY13" fmla="*/ 273510 h 1867634"/>
                  <a:gd name="connsiteX14" fmla="*/ 0 w 2254431"/>
                  <a:gd name="connsiteY14" fmla="*/ 933818 h 1867634"/>
                  <a:gd name="connsiteX0" fmla="*/ 0 w 2249729"/>
                  <a:gd name="connsiteY0" fmla="*/ 933818 h 1867634"/>
                  <a:gd name="connsiteX1" fmla="*/ 273507 w 2249729"/>
                  <a:gd name="connsiteY1" fmla="*/ 1594126 h 1867634"/>
                  <a:gd name="connsiteX2" fmla="*/ 1594123 w 2249729"/>
                  <a:gd name="connsiteY2" fmla="*/ 1594126 h 1867634"/>
                  <a:gd name="connsiteX3" fmla="*/ 1818102 w 2249729"/>
                  <a:gd name="connsiteY3" fmla="*/ 1370146 h 1867634"/>
                  <a:gd name="connsiteX4" fmla="*/ 2067929 w 2249729"/>
                  <a:gd name="connsiteY4" fmla="*/ 1370150 h 1867634"/>
                  <a:gd name="connsiteX5" fmla="*/ 2249729 w 2249729"/>
                  <a:gd name="connsiteY5" fmla="*/ 1188348 h 1867634"/>
                  <a:gd name="connsiteX6" fmla="*/ 2249729 w 2249729"/>
                  <a:gd name="connsiteY6" fmla="*/ 938520 h 1867634"/>
                  <a:gd name="connsiteX7" fmla="*/ 2249729 w 2249729"/>
                  <a:gd name="connsiteY7" fmla="*/ 929116 h 1867634"/>
                  <a:gd name="connsiteX8" fmla="*/ 2249729 w 2249729"/>
                  <a:gd name="connsiteY8" fmla="*/ 679292 h 1867634"/>
                  <a:gd name="connsiteX9" fmla="*/ 2067926 w 2249729"/>
                  <a:gd name="connsiteY9" fmla="*/ 497490 h 1867634"/>
                  <a:gd name="connsiteX10" fmla="*/ 1818099 w 2249729"/>
                  <a:gd name="connsiteY10" fmla="*/ 497490 h 1867634"/>
                  <a:gd name="connsiteX11" fmla="*/ 1594123 w 2249729"/>
                  <a:gd name="connsiteY11" fmla="*/ 273510 h 1867634"/>
                  <a:gd name="connsiteX12" fmla="*/ 273507 w 2249729"/>
                  <a:gd name="connsiteY12" fmla="*/ 273510 h 1867634"/>
                  <a:gd name="connsiteX13" fmla="*/ 0 w 2249729"/>
                  <a:gd name="connsiteY13" fmla="*/ 933818 h 1867634"/>
                  <a:gd name="connsiteX0" fmla="*/ 0 w 2249729"/>
                  <a:gd name="connsiteY0" fmla="*/ 933818 h 1867634"/>
                  <a:gd name="connsiteX1" fmla="*/ 273507 w 2249729"/>
                  <a:gd name="connsiteY1" fmla="*/ 1594126 h 1867634"/>
                  <a:gd name="connsiteX2" fmla="*/ 1594123 w 2249729"/>
                  <a:gd name="connsiteY2" fmla="*/ 1594126 h 1867634"/>
                  <a:gd name="connsiteX3" fmla="*/ 1818102 w 2249729"/>
                  <a:gd name="connsiteY3" fmla="*/ 1370146 h 1867634"/>
                  <a:gd name="connsiteX4" fmla="*/ 2067929 w 2249729"/>
                  <a:gd name="connsiteY4" fmla="*/ 1370150 h 1867634"/>
                  <a:gd name="connsiteX5" fmla="*/ 2249729 w 2249729"/>
                  <a:gd name="connsiteY5" fmla="*/ 1188348 h 1867634"/>
                  <a:gd name="connsiteX6" fmla="*/ 2249729 w 2249729"/>
                  <a:gd name="connsiteY6" fmla="*/ 929116 h 1867634"/>
                  <a:gd name="connsiteX7" fmla="*/ 2249729 w 2249729"/>
                  <a:gd name="connsiteY7" fmla="*/ 679292 h 1867634"/>
                  <a:gd name="connsiteX8" fmla="*/ 2067926 w 2249729"/>
                  <a:gd name="connsiteY8" fmla="*/ 497490 h 1867634"/>
                  <a:gd name="connsiteX9" fmla="*/ 1818099 w 2249729"/>
                  <a:gd name="connsiteY9" fmla="*/ 497490 h 1867634"/>
                  <a:gd name="connsiteX10" fmla="*/ 1594123 w 2249729"/>
                  <a:gd name="connsiteY10" fmla="*/ 273510 h 1867634"/>
                  <a:gd name="connsiteX11" fmla="*/ 273507 w 2249729"/>
                  <a:gd name="connsiteY11" fmla="*/ 273510 h 1867634"/>
                  <a:gd name="connsiteX12" fmla="*/ 0 w 2249729"/>
                  <a:gd name="connsiteY12" fmla="*/ 933818 h 1867634"/>
                  <a:gd name="connsiteX0" fmla="*/ 0 w 2249729"/>
                  <a:gd name="connsiteY0" fmla="*/ 933818 h 1867634"/>
                  <a:gd name="connsiteX1" fmla="*/ 273507 w 2249729"/>
                  <a:gd name="connsiteY1" fmla="*/ 1594126 h 1867634"/>
                  <a:gd name="connsiteX2" fmla="*/ 1594123 w 2249729"/>
                  <a:gd name="connsiteY2" fmla="*/ 1594126 h 1867634"/>
                  <a:gd name="connsiteX3" fmla="*/ 1818102 w 2249729"/>
                  <a:gd name="connsiteY3" fmla="*/ 1370146 h 1867634"/>
                  <a:gd name="connsiteX4" fmla="*/ 2067929 w 2249729"/>
                  <a:gd name="connsiteY4" fmla="*/ 1370150 h 1867634"/>
                  <a:gd name="connsiteX5" fmla="*/ 2249729 w 2249729"/>
                  <a:gd name="connsiteY5" fmla="*/ 1188348 h 1867634"/>
                  <a:gd name="connsiteX6" fmla="*/ 2249729 w 2249729"/>
                  <a:gd name="connsiteY6" fmla="*/ 679292 h 1867634"/>
                  <a:gd name="connsiteX7" fmla="*/ 2067926 w 2249729"/>
                  <a:gd name="connsiteY7" fmla="*/ 497490 h 1867634"/>
                  <a:gd name="connsiteX8" fmla="*/ 1818099 w 2249729"/>
                  <a:gd name="connsiteY8" fmla="*/ 497490 h 1867634"/>
                  <a:gd name="connsiteX9" fmla="*/ 1594123 w 2249729"/>
                  <a:gd name="connsiteY9" fmla="*/ 273510 h 1867634"/>
                  <a:gd name="connsiteX10" fmla="*/ 273507 w 2249729"/>
                  <a:gd name="connsiteY10" fmla="*/ 273510 h 1867634"/>
                  <a:gd name="connsiteX11" fmla="*/ 0 w 2249729"/>
                  <a:gd name="connsiteY11" fmla="*/ 933818 h 1867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9729" h="1867634">
                    <a:moveTo>
                      <a:pt x="0" y="933818"/>
                    </a:moveTo>
                    <a:cubicBezTo>
                      <a:pt x="0" y="1172804"/>
                      <a:pt x="91169" y="1411786"/>
                      <a:pt x="273507" y="1594126"/>
                    </a:cubicBezTo>
                    <a:cubicBezTo>
                      <a:pt x="638186" y="1958804"/>
                      <a:pt x="1229447" y="1958804"/>
                      <a:pt x="1594123" y="1594126"/>
                    </a:cubicBezTo>
                    <a:lnTo>
                      <a:pt x="1818102" y="1370146"/>
                    </a:lnTo>
                    <a:lnTo>
                      <a:pt x="2067929" y="1370150"/>
                    </a:lnTo>
                    <a:cubicBezTo>
                      <a:pt x="2168336" y="1370146"/>
                      <a:pt x="2249729" y="1288752"/>
                      <a:pt x="2249729" y="1188348"/>
                    </a:cubicBezTo>
                    <a:lnTo>
                      <a:pt x="2249729" y="679292"/>
                    </a:lnTo>
                    <a:cubicBezTo>
                      <a:pt x="2249729" y="578884"/>
                      <a:pt x="2168334" y="497490"/>
                      <a:pt x="2067926" y="497490"/>
                    </a:cubicBezTo>
                    <a:lnTo>
                      <a:pt x="1818099" y="497490"/>
                    </a:lnTo>
                    <a:lnTo>
                      <a:pt x="1594123" y="273510"/>
                    </a:lnTo>
                    <a:cubicBezTo>
                      <a:pt x="1229444" y="-91169"/>
                      <a:pt x="638186" y="-91169"/>
                      <a:pt x="273507" y="273510"/>
                    </a:cubicBezTo>
                    <a:cubicBezTo>
                      <a:pt x="91169" y="455848"/>
                      <a:pt x="0" y="694834"/>
                      <a:pt x="0" y="933818"/>
                    </a:cubicBezTo>
                    <a:close/>
                  </a:path>
                </a:pathLst>
              </a:custGeom>
              <a:solidFill>
                <a:schemeClr val="bg1"/>
              </a:solidFill>
              <a:ln w="444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marL="0" marR="0" lvl="0" indent="0" algn="ctr" defTabSz="914400" rtl="0" eaLnBrk="1" fontAlgn="auto" latinLnBrk="1"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black"/>
                  </a:solidFill>
                  <a:effectLst/>
                  <a:uLnTx/>
                  <a:uFillTx/>
                  <a:latin typeface="Arial"/>
                  <a:cs typeface="+mn-cs"/>
                </a:endParaRPr>
              </a:p>
            </p:txBody>
          </p:sp>
          <p:sp>
            <p:nvSpPr>
              <p:cNvPr id="10" name="Freeform: Shape 9">
                <a:extLst>
                  <a:ext uri="{FF2B5EF4-FFF2-40B4-BE49-F238E27FC236}">
                    <a16:creationId xmlns:a16="http://schemas.microsoft.com/office/drawing/2014/main" id="{6DBEC21B-8490-4613-893F-081AAB39C3FB}"/>
                  </a:ext>
                </a:extLst>
              </p:cNvPr>
              <p:cNvSpPr/>
              <p:nvPr/>
            </p:nvSpPr>
            <p:spPr>
              <a:xfrm>
                <a:off x="10573107" y="2486534"/>
                <a:ext cx="805533" cy="687929"/>
              </a:xfrm>
              <a:custGeom>
                <a:avLst/>
                <a:gdLst>
                  <a:gd name="connsiteX0" fmla="*/ 184600 w 805532"/>
                  <a:gd name="connsiteY0" fmla="*/ 520107 h 687929"/>
                  <a:gd name="connsiteX1" fmla="*/ 620929 w 805532"/>
                  <a:gd name="connsiteY1" fmla="*/ 520110 h 687929"/>
                  <a:gd name="connsiteX2" fmla="*/ 704838 w 805532"/>
                  <a:gd name="connsiteY2" fmla="*/ 604019 h 687929"/>
                  <a:gd name="connsiteX3" fmla="*/ 620926 w 805532"/>
                  <a:gd name="connsiteY3" fmla="*/ 687929 h 687929"/>
                  <a:gd name="connsiteX4" fmla="*/ 184600 w 805532"/>
                  <a:gd name="connsiteY4" fmla="*/ 687926 h 687929"/>
                  <a:gd name="connsiteX5" fmla="*/ 100691 w 805532"/>
                  <a:gd name="connsiteY5" fmla="*/ 604019 h 687929"/>
                  <a:gd name="connsiteX6" fmla="*/ 184600 w 805532"/>
                  <a:gd name="connsiteY6" fmla="*/ 520107 h 687929"/>
                  <a:gd name="connsiteX7" fmla="*/ 117472 w 805532"/>
                  <a:gd name="connsiteY7" fmla="*/ 260053 h 687929"/>
                  <a:gd name="connsiteX8" fmla="*/ 688057 w 805532"/>
                  <a:gd name="connsiteY8" fmla="*/ 260053 h 687929"/>
                  <a:gd name="connsiteX9" fmla="*/ 771967 w 805532"/>
                  <a:gd name="connsiteY9" fmla="*/ 343963 h 687929"/>
                  <a:gd name="connsiteX10" fmla="*/ 688057 w 805532"/>
                  <a:gd name="connsiteY10" fmla="*/ 427875 h 687929"/>
                  <a:gd name="connsiteX11" fmla="*/ 117472 w 805532"/>
                  <a:gd name="connsiteY11" fmla="*/ 427872 h 687929"/>
                  <a:gd name="connsiteX12" fmla="*/ 33563 w 805532"/>
                  <a:gd name="connsiteY12" fmla="*/ 343963 h 687929"/>
                  <a:gd name="connsiteX13" fmla="*/ 117472 w 805532"/>
                  <a:gd name="connsiteY13" fmla="*/ 260053 h 687929"/>
                  <a:gd name="connsiteX14" fmla="*/ 83910 w 805532"/>
                  <a:gd name="connsiteY14" fmla="*/ 0 h 687929"/>
                  <a:gd name="connsiteX15" fmla="*/ 721623 w 805532"/>
                  <a:gd name="connsiteY15" fmla="*/ 0 h 687929"/>
                  <a:gd name="connsiteX16" fmla="*/ 805532 w 805532"/>
                  <a:gd name="connsiteY16" fmla="*/ 83910 h 687929"/>
                  <a:gd name="connsiteX17" fmla="*/ 805529 w 805532"/>
                  <a:gd name="connsiteY17" fmla="*/ 83910 h 687929"/>
                  <a:gd name="connsiteX18" fmla="*/ 721620 w 805532"/>
                  <a:gd name="connsiteY18" fmla="*/ 167819 h 687929"/>
                  <a:gd name="connsiteX19" fmla="*/ 83910 w 805532"/>
                  <a:gd name="connsiteY19" fmla="*/ 167819 h 687929"/>
                  <a:gd name="connsiteX20" fmla="*/ 0 w 805532"/>
                  <a:gd name="connsiteY20" fmla="*/ 83910 h 687929"/>
                  <a:gd name="connsiteX21" fmla="*/ 83910 w 805532"/>
                  <a:gd name="connsiteY21" fmla="*/ 0 h 687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05532" h="687929">
                    <a:moveTo>
                      <a:pt x="184600" y="520107"/>
                    </a:moveTo>
                    <a:lnTo>
                      <a:pt x="620929" y="520110"/>
                    </a:lnTo>
                    <a:cubicBezTo>
                      <a:pt x="667269" y="520110"/>
                      <a:pt x="704838" y="557676"/>
                      <a:pt x="704838" y="604019"/>
                    </a:cubicBezTo>
                    <a:cubicBezTo>
                      <a:pt x="704838" y="650360"/>
                      <a:pt x="667269" y="687929"/>
                      <a:pt x="620926" y="687929"/>
                    </a:cubicBezTo>
                    <a:lnTo>
                      <a:pt x="184600" y="687926"/>
                    </a:lnTo>
                    <a:cubicBezTo>
                      <a:pt x="138257" y="687926"/>
                      <a:pt x="100691" y="650360"/>
                      <a:pt x="100691" y="604019"/>
                    </a:cubicBezTo>
                    <a:cubicBezTo>
                      <a:pt x="100691" y="557676"/>
                      <a:pt x="138257" y="520107"/>
                      <a:pt x="184600" y="520107"/>
                    </a:cubicBezTo>
                    <a:close/>
                    <a:moveTo>
                      <a:pt x="117472" y="260053"/>
                    </a:moveTo>
                    <a:lnTo>
                      <a:pt x="688057" y="260053"/>
                    </a:lnTo>
                    <a:cubicBezTo>
                      <a:pt x="734401" y="260053"/>
                      <a:pt x="771967" y="297622"/>
                      <a:pt x="771967" y="343963"/>
                    </a:cubicBezTo>
                    <a:cubicBezTo>
                      <a:pt x="771967" y="390306"/>
                      <a:pt x="734398" y="427875"/>
                      <a:pt x="688057" y="427875"/>
                    </a:cubicBezTo>
                    <a:lnTo>
                      <a:pt x="117472" y="427872"/>
                    </a:lnTo>
                    <a:cubicBezTo>
                      <a:pt x="71132" y="427872"/>
                      <a:pt x="33566" y="390306"/>
                      <a:pt x="33563" y="343963"/>
                    </a:cubicBezTo>
                    <a:cubicBezTo>
                      <a:pt x="33566" y="297622"/>
                      <a:pt x="71132" y="260053"/>
                      <a:pt x="117472" y="260053"/>
                    </a:cubicBezTo>
                    <a:close/>
                    <a:moveTo>
                      <a:pt x="83910" y="0"/>
                    </a:moveTo>
                    <a:lnTo>
                      <a:pt x="721623" y="0"/>
                    </a:lnTo>
                    <a:cubicBezTo>
                      <a:pt x="767963" y="0"/>
                      <a:pt x="805532" y="37569"/>
                      <a:pt x="805532" y="83910"/>
                    </a:cubicBezTo>
                    <a:lnTo>
                      <a:pt x="805529" y="83910"/>
                    </a:lnTo>
                    <a:cubicBezTo>
                      <a:pt x="805529" y="130253"/>
                      <a:pt x="767963" y="167819"/>
                      <a:pt x="721620" y="167819"/>
                    </a:cubicBezTo>
                    <a:lnTo>
                      <a:pt x="83910" y="167819"/>
                    </a:lnTo>
                    <a:cubicBezTo>
                      <a:pt x="37569" y="167819"/>
                      <a:pt x="0" y="130253"/>
                      <a:pt x="0" y="83910"/>
                    </a:cubicBezTo>
                    <a:cubicBezTo>
                      <a:pt x="0" y="37566"/>
                      <a:pt x="37569" y="0"/>
                      <a:pt x="83910"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1" name="Freeform: Shape 10">
                <a:extLst>
                  <a:ext uri="{FF2B5EF4-FFF2-40B4-BE49-F238E27FC236}">
                    <a16:creationId xmlns:a16="http://schemas.microsoft.com/office/drawing/2014/main" id="{3C12866D-7C50-423B-97C6-3A44AEC2FF89}"/>
                  </a:ext>
                </a:extLst>
              </p:cNvPr>
              <p:cNvSpPr/>
              <p:nvPr/>
            </p:nvSpPr>
            <p:spPr>
              <a:xfrm>
                <a:off x="10608146" y="1032479"/>
                <a:ext cx="761035" cy="1312187"/>
              </a:xfrm>
              <a:custGeom>
                <a:avLst/>
                <a:gdLst>
                  <a:gd name="connsiteX0" fmla="*/ 1028878 w 3847556"/>
                  <a:gd name="connsiteY0" fmla="*/ 0 h 6633998"/>
                  <a:gd name="connsiteX1" fmla="*/ 1293726 w 3847556"/>
                  <a:gd name="connsiteY1" fmla="*/ 264865 h 6633998"/>
                  <a:gd name="connsiteX2" fmla="*/ 1293726 w 3847556"/>
                  <a:gd name="connsiteY2" fmla="*/ 664770 h 6633998"/>
                  <a:gd name="connsiteX3" fmla="*/ 1656529 w 3847556"/>
                  <a:gd name="connsiteY3" fmla="*/ 664770 h 6633998"/>
                  <a:gd name="connsiteX4" fmla="*/ 1656545 w 3847556"/>
                  <a:gd name="connsiteY4" fmla="*/ 264865 h 6633998"/>
                  <a:gd name="connsiteX5" fmla="*/ 1921394 w 3847556"/>
                  <a:gd name="connsiteY5" fmla="*/ 0 h 6633998"/>
                  <a:gd name="connsiteX6" fmla="*/ 2186253 w 3847556"/>
                  <a:gd name="connsiteY6" fmla="*/ 264865 h 6633998"/>
                  <a:gd name="connsiteX7" fmla="*/ 2186253 w 3847556"/>
                  <a:gd name="connsiteY7" fmla="*/ 664770 h 6633998"/>
                  <a:gd name="connsiteX8" fmla="*/ 2549056 w 3847556"/>
                  <a:gd name="connsiteY8" fmla="*/ 664770 h 6633998"/>
                  <a:gd name="connsiteX9" fmla="*/ 2549056 w 3847556"/>
                  <a:gd name="connsiteY9" fmla="*/ 264865 h 6633998"/>
                  <a:gd name="connsiteX10" fmla="*/ 2813921 w 3847556"/>
                  <a:gd name="connsiteY10" fmla="*/ 0 h 6633998"/>
                  <a:gd name="connsiteX11" fmla="*/ 3078781 w 3847556"/>
                  <a:gd name="connsiteY11" fmla="*/ 264865 h 6633998"/>
                  <a:gd name="connsiteX12" fmla="*/ 3078764 w 3847556"/>
                  <a:gd name="connsiteY12" fmla="*/ 664770 h 6633998"/>
                  <a:gd name="connsiteX13" fmla="*/ 3512447 w 3847556"/>
                  <a:gd name="connsiteY13" fmla="*/ 664770 h 6633998"/>
                  <a:gd name="connsiteX14" fmla="*/ 3520693 w 3847556"/>
                  <a:gd name="connsiteY14" fmla="*/ 668198 h 6633998"/>
                  <a:gd name="connsiteX15" fmla="*/ 3610357 w 3847556"/>
                  <a:gd name="connsiteY15" fmla="*/ 641623 h 6633998"/>
                  <a:gd name="connsiteX16" fmla="*/ 3846084 w 3847556"/>
                  <a:gd name="connsiteY16" fmla="*/ 932715 h 6633998"/>
                  <a:gd name="connsiteX17" fmla="*/ 3273917 w 3847556"/>
                  <a:gd name="connsiteY17" fmla="*/ 6376417 h 6633998"/>
                  <a:gd name="connsiteX18" fmla="*/ 2982826 w 3847556"/>
                  <a:gd name="connsiteY18" fmla="*/ 6612116 h 6633998"/>
                  <a:gd name="connsiteX19" fmla="*/ 2747105 w 3847556"/>
                  <a:gd name="connsiteY19" fmla="*/ 6321024 h 6633998"/>
                  <a:gd name="connsiteX20" fmla="*/ 3304490 w 3847556"/>
                  <a:gd name="connsiteY20" fmla="*/ 1017914 h 6633998"/>
                  <a:gd name="connsiteX21" fmla="*/ 3078764 w 3847556"/>
                  <a:gd name="connsiteY21" fmla="*/ 1017930 h 6633998"/>
                  <a:gd name="connsiteX22" fmla="*/ 3078764 w 3847556"/>
                  <a:gd name="connsiteY22" fmla="*/ 1417857 h 6633998"/>
                  <a:gd name="connsiteX23" fmla="*/ 2813921 w 3847556"/>
                  <a:gd name="connsiteY23" fmla="*/ 1682700 h 6633998"/>
                  <a:gd name="connsiteX24" fmla="*/ 2549056 w 3847556"/>
                  <a:gd name="connsiteY24" fmla="*/ 1417841 h 6633998"/>
                  <a:gd name="connsiteX25" fmla="*/ 2549056 w 3847556"/>
                  <a:gd name="connsiteY25" fmla="*/ 1017930 h 6633998"/>
                  <a:gd name="connsiteX26" fmla="*/ 2186253 w 3847556"/>
                  <a:gd name="connsiteY26" fmla="*/ 1017930 h 6633998"/>
                  <a:gd name="connsiteX27" fmla="*/ 2186237 w 3847556"/>
                  <a:gd name="connsiteY27" fmla="*/ 1417841 h 6633998"/>
                  <a:gd name="connsiteX28" fmla="*/ 1921394 w 3847556"/>
                  <a:gd name="connsiteY28" fmla="*/ 1682700 h 6633998"/>
                  <a:gd name="connsiteX29" fmla="*/ 1656529 w 3847556"/>
                  <a:gd name="connsiteY29" fmla="*/ 1417841 h 6633998"/>
                  <a:gd name="connsiteX30" fmla="*/ 1656529 w 3847556"/>
                  <a:gd name="connsiteY30" fmla="*/ 1017930 h 6633998"/>
                  <a:gd name="connsiteX31" fmla="*/ 1293726 w 3847556"/>
                  <a:gd name="connsiteY31" fmla="*/ 1017930 h 6633998"/>
                  <a:gd name="connsiteX32" fmla="*/ 1293726 w 3847556"/>
                  <a:gd name="connsiteY32" fmla="*/ 1417841 h 6633998"/>
                  <a:gd name="connsiteX33" fmla="*/ 1216149 w 3847556"/>
                  <a:gd name="connsiteY33" fmla="*/ 1605128 h 6633998"/>
                  <a:gd name="connsiteX34" fmla="*/ 1028872 w 3847556"/>
                  <a:gd name="connsiteY34" fmla="*/ 1682700 h 6633998"/>
                  <a:gd name="connsiteX35" fmla="*/ 841580 w 3847556"/>
                  <a:gd name="connsiteY35" fmla="*/ 1605122 h 6633998"/>
                  <a:gd name="connsiteX36" fmla="*/ 764018 w 3847556"/>
                  <a:gd name="connsiteY36" fmla="*/ 1417841 h 6633998"/>
                  <a:gd name="connsiteX37" fmla="*/ 764018 w 3847556"/>
                  <a:gd name="connsiteY37" fmla="*/ 1017914 h 6633998"/>
                  <a:gd name="connsiteX38" fmla="*/ 539645 w 3847556"/>
                  <a:gd name="connsiteY38" fmla="*/ 1017930 h 6633998"/>
                  <a:gd name="connsiteX39" fmla="*/ 1005791 w 3847556"/>
                  <a:gd name="connsiteY39" fmla="*/ 6346040 h 6633998"/>
                  <a:gd name="connsiteX40" fmla="*/ 765023 w 3847556"/>
                  <a:gd name="connsiteY40" fmla="*/ 6632976 h 6633998"/>
                  <a:gd name="connsiteX41" fmla="*/ 478087 w 3847556"/>
                  <a:gd name="connsiteY41" fmla="*/ 6392208 h 6633998"/>
                  <a:gd name="connsiteX42" fmla="*/ 1023 w 3847556"/>
                  <a:gd name="connsiteY42" fmla="*/ 939358 h 6633998"/>
                  <a:gd name="connsiteX43" fmla="*/ 241807 w 3847556"/>
                  <a:gd name="connsiteY43" fmla="*/ 652422 h 6633998"/>
                  <a:gd name="connsiteX44" fmla="*/ 311187 w 3847556"/>
                  <a:gd name="connsiteY44" fmla="*/ 674309 h 6633998"/>
                  <a:gd name="connsiteX45" fmla="*/ 334193 w 3847556"/>
                  <a:gd name="connsiteY45" fmla="*/ 664770 h 6633998"/>
                  <a:gd name="connsiteX46" fmla="*/ 764018 w 3847556"/>
                  <a:gd name="connsiteY46" fmla="*/ 664770 h 6633998"/>
                  <a:gd name="connsiteX47" fmla="*/ 764018 w 3847556"/>
                  <a:gd name="connsiteY47" fmla="*/ 264865 h 6633998"/>
                  <a:gd name="connsiteX48" fmla="*/ 1028878 w 3847556"/>
                  <a:gd name="connsiteY48" fmla="*/ 0 h 6633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847556" h="6633998">
                    <a:moveTo>
                      <a:pt x="1028878" y="0"/>
                    </a:moveTo>
                    <a:cubicBezTo>
                      <a:pt x="1175157" y="0"/>
                      <a:pt x="1293726" y="118591"/>
                      <a:pt x="1293726" y="264865"/>
                    </a:cubicBezTo>
                    <a:lnTo>
                      <a:pt x="1293726" y="664770"/>
                    </a:lnTo>
                    <a:lnTo>
                      <a:pt x="1656529" y="664770"/>
                    </a:lnTo>
                    <a:lnTo>
                      <a:pt x="1656545" y="264865"/>
                    </a:lnTo>
                    <a:cubicBezTo>
                      <a:pt x="1656529" y="118591"/>
                      <a:pt x="1775115" y="17"/>
                      <a:pt x="1921394" y="0"/>
                    </a:cubicBezTo>
                    <a:cubicBezTo>
                      <a:pt x="2067668" y="17"/>
                      <a:pt x="2186237" y="118591"/>
                      <a:pt x="2186253" y="264865"/>
                    </a:cubicBezTo>
                    <a:lnTo>
                      <a:pt x="2186253" y="664770"/>
                    </a:lnTo>
                    <a:lnTo>
                      <a:pt x="2549056" y="664770"/>
                    </a:lnTo>
                    <a:lnTo>
                      <a:pt x="2549056" y="264865"/>
                    </a:lnTo>
                    <a:cubicBezTo>
                      <a:pt x="2549056" y="118575"/>
                      <a:pt x="2667642" y="0"/>
                      <a:pt x="2813921" y="0"/>
                    </a:cubicBezTo>
                    <a:cubicBezTo>
                      <a:pt x="2960211" y="0"/>
                      <a:pt x="3078781" y="118591"/>
                      <a:pt x="3078781" y="264865"/>
                    </a:cubicBezTo>
                    <a:lnTo>
                      <a:pt x="3078764" y="664770"/>
                    </a:lnTo>
                    <a:lnTo>
                      <a:pt x="3512447" y="664770"/>
                    </a:lnTo>
                    <a:lnTo>
                      <a:pt x="3520693" y="668198"/>
                    </a:lnTo>
                    <a:cubicBezTo>
                      <a:pt x="3545659" y="640863"/>
                      <a:pt x="3577628" y="638174"/>
                      <a:pt x="3610357" y="641623"/>
                    </a:cubicBezTo>
                    <a:cubicBezTo>
                      <a:pt x="3755838" y="656915"/>
                      <a:pt x="3861375" y="787234"/>
                      <a:pt x="3846084" y="932715"/>
                    </a:cubicBezTo>
                    <a:cubicBezTo>
                      <a:pt x="3655380" y="2747282"/>
                      <a:pt x="3464643" y="4561839"/>
                      <a:pt x="3273917" y="6376417"/>
                    </a:cubicBezTo>
                    <a:cubicBezTo>
                      <a:pt x="3258626" y="6521887"/>
                      <a:pt x="3128312" y="6627419"/>
                      <a:pt x="2982826" y="6612116"/>
                    </a:cubicBezTo>
                    <a:cubicBezTo>
                      <a:pt x="2837361" y="6596835"/>
                      <a:pt x="2731824" y="6466505"/>
                      <a:pt x="2747105" y="6321024"/>
                    </a:cubicBezTo>
                    <a:lnTo>
                      <a:pt x="3304490" y="1017914"/>
                    </a:lnTo>
                    <a:lnTo>
                      <a:pt x="3078764" y="1017930"/>
                    </a:lnTo>
                    <a:cubicBezTo>
                      <a:pt x="3078764" y="1151232"/>
                      <a:pt x="3078764" y="1284539"/>
                      <a:pt x="3078764" y="1417857"/>
                    </a:cubicBezTo>
                    <a:cubicBezTo>
                      <a:pt x="3078764" y="1564114"/>
                      <a:pt x="2960195" y="1682700"/>
                      <a:pt x="2813921" y="1682700"/>
                    </a:cubicBezTo>
                    <a:cubicBezTo>
                      <a:pt x="2667631" y="1682700"/>
                      <a:pt x="2549056" y="1564131"/>
                      <a:pt x="2549056" y="1417841"/>
                    </a:cubicBezTo>
                    <a:lnTo>
                      <a:pt x="2549056" y="1017930"/>
                    </a:lnTo>
                    <a:lnTo>
                      <a:pt x="2186253" y="1017930"/>
                    </a:lnTo>
                    <a:cubicBezTo>
                      <a:pt x="2186237" y="1151221"/>
                      <a:pt x="2186237" y="1284555"/>
                      <a:pt x="2186237" y="1417841"/>
                    </a:cubicBezTo>
                    <a:cubicBezTo>
                      <a:pt x="2186237" y="1564131"/>
                      <a:pt x="2067651" y="1682700"/>
                      <a:pt x="1921394" y="1682700"/>
                    </a:cubicBezTo>
                    <a:cubicBezTo>
                      <a:pt x="1775115" y="1682700"/>
                      <a:pt x="1656529" y="1564131"/>
                      <a:pt x="1656529" y="1417841"/>
                    </a:cubicBezTo>
                    <a:lnTo>
                      <a:pt x="1656529" y="1017930"/>
                    </a:lnTo>
                    <a:lnTo>
                      <a:pt x="1293726" y="1017930"/>
                    </a:lnTo>
                    <a:cubicBezTo>
                      <a:pt x="1293710" y="1151221"/>
                      <a:pt x="1293726" y="1284539"/>
                      <a:pt x="1293726" y="1417841"/>
                    </a:cubicBezTo>
                    <a:cubicBezTo>
                      <a:pt x="1293726" y="1490986"/>
                      <a:pt x="1264077" y="1557199"/>
                      <a:pt x="1216149" y="1605128"/>
                    </a:cubicBezTo>
                    <a:lnTo>
                      <a:pt x="1028872" y="1682700"/>
                    </a:lnTo>
                    <a:lnTo>
                      <a:pt x="841580" y="1605122"/>
                    </a:lnTo>
                    <a:cubicBezTo>
                      <a:pt x="793651" y="1557199"/>
                      <a:pt x="764007" y="1490986"/>
                      <a:pt x="764018" y="1417841"/>
                    </a:cubicBezTo>
                    <a:lnTo>
                      <a:pt x="764018" y="1017914"/>
                    </a:lnTo>
                    <a:lnTo>
                      <a:pt x="539645" y="1017930"/>
                    </a:lnTo>
                    <a:cubicBezTo>
                      <a:pt x="695040" y="2793967"/>
                      <a:pt x="850418" y="4570003"/>
                      <a:pt x="1005791" y="6346040"/>
                    </a:cubicBezTo>
                    <a:cubicBezTo>
                      <a:pt x="1018529" y="6491754"/>
                      <a:pt x="910743" y="6620221"/>
                      <a:pt x="765023" y="6632976"/>
                    </a:cubicBezTo>
                    <a:cubicBezTo>
                      <a:pt x="619293" y="6645714"/>
                      <a:pt x="490842" y="6537928"/>
                      <a:pt x="478087" y="6392208"/>
                    </a:cubicBezTo>
                    <a:lnTo>
                      <a:pt x="1023" y="939358"/>
                    </a:lnTo>
                    <a:cubicBezTo>
                      <a:pt x="-11716" y="793639"/>
                      <a:pt x="96076" y="665177"/>
                      <a:pt x="241807" y="652422"/>
                    </a:cubicBezTo>
                    <a:lnTo>
                      <a:pt x="311187" y="674309"/>
                    </a:lnTo>
                    <a:cubicBezTo>
                      <a:pt x="317983" y="665335"/>
                      <a:pt x="326028" y="664770"/>
                      <a:pt x="334193" y="664770"/>
                    </a:cubicBezTo>
                    <a:lnTo>
                      <a:pt x="764018" y="664770"/>
                    </a:lnTo>
                    <a:lnTo>
                      <a:pt x="764018" y="264865"/>
                    </a:lnTo>
                    <a:cubicBezTo>
                      <a:pt x="764018" y="118591"/>
                      <a:pt x="882588" y="0"/>
                      <a:pt x="1028878"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grpSp>
          <p:nvGrpSpPr>
            <p:cNvPr id="5" name="Group 4">
              <a:extLst>
                <a:ext uri="{FF2B5EF4-FFF2-40B4-BE49-F238E27FC236}">
                  <a16:creationId xmlns:a16="http://schemas.microsoft.com/office/drawing/2014/main" id="{D91F9EF7-4F87-415C-8160-7E56B60DA9F9}"/>
                </a:ext>
              </a:extLst>
            </p:cNvPr>
            <p:cNvGrpSpPr/>
            <p:nvPr/>
          </p:nvGrpSpPr>
          <p:grpSpPr>
            <a:xfrm>
              <a:off x="0" y="6374086"/>
              <a:ext cx="11401431" cy="237804"/>
              <a:chOff x="0" y="6374086"/>
              <a:chExt cx="11401431" cy="237804"/>
            </a:xfrm>
          </p:grpSpPr>
          <p:sp>
            <p:nvSpPr>
              <p:cNvPr id="6" name="Rectangle 5">
                <a:extLst>
                  <a:ext uri="{FF2B5EF4-FFF2-40B4-BE49-F238E27FC236}">
                    <a16:creationId xmlns:a16="http://schemas.microsoft.com/office/drawing/2014/main" id="{5AE59EE2-572E-4B51-AE32-612BBCC09DE1}"/>
                  </a:ext>
                </a:extLst>
              </p:cNvPr>
              <p:cNvSpPr/>
              <p:nvPr/>
            </p:nvSpPr>
            <p:spPr>
              <a:xfrm>
                <a:off x="0" y="6566170"/>
                <a:ext cx="11311128" cy="457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7" name="Rectangle 6">
                <a:extLst>
                  <a:ext uri="{FF2B5EF4-FFF2-40B4-BE49-F238E27FC236}">
                    <a16:creationId xmlns:a16="http://schemas.microsoft.com/office/drawing/2014/main" id="{4CB77414-9E89-4E91-A109-7F250477ACA9}"/>
                  </a:ext>
                </a:extLst>
              </p:cNvPr>
              <p:cNvSpPr/>
              <p:nvPr/>
            </p:nvSpPr>
            <p:spPr>
              <a:xfrm>
                <a:off x="11355711" y="6374086"/>
                <a:ext cx="45720" cy="1554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8" name="Block Arc 7">
                <a:extLst>
                  <a:ext uri="{FF2B5EF4-FFF2-40B4-BE49-F238E27FC236}">
                    <a16:creationId xmlns:a16="http://schemas.microsoft.com/office/drawing/2014/main" id="{5F4ACB2E-D9DA-474D-ACD0-6D4C5B5B69E1}"/>
                  </a:ext>
                </a:extLst>
              </p:cNvPr>
              <p:cNvSpPr/>
              <p:nvPr/>
            </p:nvSpPr>
            <p:spPr>
              <a:xfrm>
                <a:off x="11229678" y="6440137"/>
                <a:ext cx="171753" cy="171753"/>
              </a:xfrm>
              <a:prstGeom prst="blockArc">
                <a:avLst>
                  <a:gd name="adj1" fmla="val 21339429"/>
                  <a:gd name="adj2" fmla="val 6091498"/>
                  <a:gd name="adj3" fmla="val 2709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grpSp>
    </p:spTree>
    <p:extLst>
      <p:ext uri="{BB962C8B-B14F-4D97-AF65-F5344CB8AC3E}">
        <p14:creationId xmlns:p14="http://schemas.microsoft.com/office/powerpoint/2010/main" val="691413580"/>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showMasterSp="0" preserve="1" userDrawn="1">
  <p:cSld name="2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449272473"/>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showMasterSp="0" userDrawn="1">
  <p:cSld name="Agenda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739562584"/>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showMasterSp="0" userDrawn="1">
  <p:cSld name="Contents slide layou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B22C4117-2946-4CAF-A97C-C090DC94FE14}"/>
              </a:ext>
            </a:extLst>
          </p:cNvPr>
          <p:cNvSpPr/>
          <p:nvPr userDrawn="1"/>
        </p:nvSpPr>
        <p:spPr>
          <a:xfrm>
            <a:off x="1" y="0"/>
            <a:ext cx="12192000" cy="6858000"/>
          </a:xfrm>
          <a:prstGeom prst="rect">
            <a:avLst/>
          </a:prstGeom>
          <a:solidFill>
            <a:schemeClr val="accent4">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333694549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matchingName="Big number">
  <p:cSld name="Big number">
    <p:spTree>
      <p:nvGrpSpPr>
        <p:cNvPr id="1" name="Shape 149"/>
        <p:cNvGrpSpPr/>
        <p:nvPr/>
      </p:nvGrpSpPr>
      <p:grpSpPr>
        <a:xfrm>
          <a:off x="0" y="0"/>
          <a:ext cx="0" cy="0"/>
          <a:chOff x="0" y="0"/>
          <a:chExt cx="0" cy="0"/>
        </a:xfrm>
      </p:grpSpPr>
      <p:sp>
        <p:nvSpPr>
          <p:cNvPr id="150" name="Google Shape;150;p11"/>
          <p:cNvSpPr txBox="1">
            <a:spLocks noGrp="1"/>
          </p:cNvSpPr>
          <p:nvPr>
            <p:ph type="title" hasCustomPrompt="1"/>
          </p:nvPr>
        </p:nvSpPr>
        <p:spPr>
          <a:xfrm>
            <a:off x="1623133" y="2139200"/>
            <a:ext cx="8945600" cy="1977600"/>
          </a:xfrm>
          <a:prstGeom prst="rect">
            <a:avLst/>
          </a:prstGeom>
        </p:spPr>
        <p:txBody>
          <a:bodyPr spcFirstLastPara="1" wrap="square" lIns="91425" tIns="91425" rIns="91425" bIns="91425" anchor="ctr" anchorCtr="0">
            <a:noAutofit/>
          </a:bodyPr>
          <a:lstStyle>
            <a:lvl1pPr lvl="0" algn="ctr">
              <a:spcBef>
                <a:spcPts val="0"/>
              </a:spcBef>
              <a:spcAft>
                <a:spcPts val="0"/>
              </a:spcAft>
              <a:buSzPts val="12000"/>
              <a:buNone/>
              <a:defRPr sz="16000"/>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151" name="Google Shape;151;p11"/>
          <p:cNvSpPr txBox="1">
            <a:spLocks noGrp="1"/>
          </p:cNvSpPr>
          <p:nvPr>
            <p:ph type="body" idx="1"/>
          </p:nvPr>
        </p:nvSpPr>
        <p:spPr>
          <a:xfrm>
            <a:off x="2225100" y="4116800"/>
            <a:ext cx="7741600" cy="602000"/>
          </a:xfrm>
          <a:prstGeom prst="rect">
            <a:avLst/>
          </a:prstGeom>
        </p:spPr>
        <p:txBody>
          <a:bodyPr spcFirstLastPara="1" wrap="square" lIns="91425" tIns="91425" rIns="91425" bIns="91425" anchor="t" anchorCtr="0">
            <a:noAutofit/>
          </a:bodyPr>
          <a:lstStyle>
            <a:lvl1pPr marL="609585" lvl="0" indent="-457189" algn="ctr">
              <a:spcBef>
                <a:spcPts val="0"/>
              </a:spcBef>
              <a:spcAft>
                <a:spcPts val="0"/>
              </a:spcAft>
              <a:buSzPts val="1800"/>
              <a:buChar char="●"/>
              <a:defRPr/>
            </a:lvl1pPr>
            <a:lvl2pPr marL="1219170" lvl="1" indent="-423323" algn="ctr">
              <a:spcBef>
                <a:spcPts val="2133"/>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sp>
        <p:nvSpPr>
          <p:cNvPr id="152" name="Google Shape;152;p11"/>
          <p:cNvSpPr/>
          <p:nvPr/>
        </p:nvSpPr>
        <p:spPr>
          <a:xfrm rot="10800000" flipH="1">
            <a:off x="3369533" y="5823154"/>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 name="Google Shape;153;p11"/>
          <p:cNvSpPr/>
          <p:nvPr/>
        </p:nvSpPr>
        <p:spPr>
          <a:xfrm>
            <a:off x="8265261" y="6074358"/>
            <a:ext cx="411553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 name="Google Shape;154;p11"/>
          <p:cNvSpPr/>
          <p:nvPr/>
        </p:nvSpPr>
        <p:spPr>
          <a:xfrm rot="-7520738" flipH="1">
            <a:off x="10416386" y="5013956"/>
            <a:ext cx="1873092" cy="279174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 name="Google Shape;155;p11"/>
          <p:cNvSpPr/>
          <p:nvPr/>
        </p:nvSpPr>
        <p:spPr>
          <a:xfrm flipH="1">
            <a:off x="6690788" y="63008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 name="Google Shape;156;p11"/>
          <p:cNvSpPr/>
          <p:nvPr/>
        </p:nvSpPr>
        <p:spPr>
          <a:xfrm flipH="1">
            <a:off x="10516455" y="60722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 name="Google Shape;157;p11"/>
          <p:cNvSpPr/>
          <p:nvPr/>
        </p:nvSpPr>
        <p:spPr>
          <a:xfrm flipH="1">
            <a:off x="11537288" y="4838367"/>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 name="Google Shape;158;p11"/>
          <p:cNvSpPr/>
          <p:nvPr/>
        </p:nvSpPr>
        <p:spPr>
          <a:xfrm flipH="1">
            <a:off x="9970021" y="5823167"/>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 name="Google Shape;159;p11"/>
          <p:cNvSpPr/>
          <p:nvPr/>
        </p:nvSpPr>
        <p:spPr>
          <a:xfrm flipH="1">
            <a:off x="-568538" y="-112933"/>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 name="Google Shape;160;p11"/>
          <p:cNvSpPr/>
          <p:nvPr/>
        </p:nvSpPr>
        <p:spPr>
          <a:xfrm rot="10800000">
            <a:off x="-393045" y="-486934"/>
            <a:ext cx="411553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 name="Google Shape;161;p11"/>
          <p:cNvSpPr/>
          <p:nvPr/>
        </p:nvSpPr>
        <p:spPr>
          <a:xfrm rot="3279262" flipH="1">
            <a:off x="-301722" y="-922144"/>
            <a:ext cx="1873092" cy="279174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 name="Google Shape;162;p11"/>
          <p:cNvSpPr/>
          <p:nvPr/>
        </p:nvSpPr>
        <p:spPr>
          <a:xfrm flipH="1">
            <a:off x="1180888" y="8092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 name="Google Shape;163;p11"/>
          <p:cNvSpPr/>
          <p:nvPr/>
        </p:nvSpPr>
        <p:spPr>
          <a:xfrm flipH="1">
            <a:off x="3301421" y="8887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 name="Google Shape;164;p11"/>
          <p:cNvSpPr/>
          <p:nvPr/>
        </p:nvSpPr>
        <p:spPr>
          <a:xfrm flipH="1">
            <a:off x="110588" y="1913600"/>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547926955"/>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showMasterSp="0" preserve="1" userDrawn="1">
  <p:cSld name="2_Style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510908302"/>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showMasterSp="0" preserve="1" userDrawn="1">
  <p:cSld name="1_Style slide layou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7FA6D39-9DFD-4F67-94B9-4D1042BB365A}"/>
              </a:ext>
            </a:extLst>
          </p:cNvPr>
          <p:cNvSpPr/>
          <p:nvPr userDrawn="1"/>
        </p:nvSpPr>
        <p:spPr>
          <a:xfrm>
            <a:off x="0" y="0"/>
            <a:ext cx="12192000" cy="6858000"/>
          </a:xfrm>
          <a:prstGeom prst="rect">
            <a:avLst/>
          </a:prstGeom>
          <a:solidFill>
            <a:schemeClr val="bg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4122008586"/>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showMasterSp="0" preserve="1" userDrawn="1">
  <p:cSld name="4_Style slide layout">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C4437516-06DB-4972-90D9-3F56529C786D}"/>
              </a:ext>
            </a:extLst>
          </p:cNvPr>
          <p:cNvSpPr/>
          <p:nvPr userDrawn="1"/>
        </p:nvSpPr>
        <p:spPr>
          <a:xfrm>
            <a:off x="0" y="0"/>
            <a:ext cx="9569302" cy="6858000"/>
          </a:xfrm>
          <a:custGeom>
            <a:avLst/>
            <a:gdLst>
              <a:gd name="connsiteX0" fmla="*/ 0 w 9703610"/>
              <a:gd name="connsiteY0" fmla="*/ 0 h 6858000"/>
              <a:gd name="connsiteX1" fmla="*/ 5546070 w 9703610"/>
              <a:gd name="connsiteY1" fmla="*/ 0 h 6858000"/>
              <a:gd name="connsiteX2" fmla="*/ 9703610 w 9703610"/>
              <a:gd name="connsiteY2" fmla="*/ 6858000 h 6858000"/>
              <a:gd name="connsiteX3" fmla="*/ 0 w 970361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9703610" h="6858000">
                <a:moveTo>
                  <a:pt x="0" y="0"/>
                </a:moveTo>
                <a:lnTo>
                  <a:pt x="5546070" y="0"/>
                </a:lnTo>
                <a:lnTo>
                  <a:pt x="9703610" y="6858000"/>
                </a:lnTo>
                <a:lnTo>
                  <a:pt x="0" y="6858000"/>
                </a:lnTo>
                <a:close/>
              </a:path>
            </a:pathLst>
          </a:custGeom>
          <a:solidFill>
            <a:schemeClr val="accent1">
              <a:alpha val="1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2019611030"/>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showMasterSp="0" preserve="1" userDrawn="1">
  <p:cSld name="3_Style slide layout">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F246FC87-D219-463B-8334-E16E14819052}"/>
              </a:ext>
            </a:extLst>
          </p:cNvPr>
          <p:cNvSpPr>
            <a:spLocks noGrp="1"/>
          </p:cNvSpPr>
          <p:nvPr>
            <p:ph type="pic" idx="12" hasCustomPrompt="1"/>
          </p:nvPr>
        </p:nvSpPr>
        <p:spPr>
          <a:xfrm>
            <a:off x="9178591" y="1010532"/>
            <a:ext cx="2286000" cy="2743200"/>
          </a:xfrm>
          <a:prstGeom prst="rect">
            <a:avLst/>
          </a:prstGeom>
          <a:solidFill>
            <a:schemeClr val="bg1">
              <a:lumMod val="95000"/>
            </a:schemeClr>
          </a:solidFill>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t>
            </a:r>
            <a:endParaRPr lang="ko-KR" altLang="en-US"/>
          </a:p>
        </p:txBody>
      </p:sp>
      <p:sp>
        <p:nvSpPr>
          <p:cNvPr id="3" name="Picture Placeholder 2">
            <a:extLst>
              <a:ext uri="{FF2B5EF4-FFF2-40B4-BE49-F238E27FC236}">
                <a16:creationId xmlns:a16="http://schemas.microsoft.com/office/drawing/2014/main" id="{608C9F45-5627-4842-A3EA-25038EF99EC8}"/>
              </a:ext>
            </a:extLst>
          </p:cNvPr>
          <p:cNvSpPr>
            <a:spLocks noGrp="1"/>
          </p:cNvSpPr>
          <p:nvPr>
            <p:ph type="pic" idx="13" hasCustomPrompt="1"/>
          </p:nvPr>
        </p:nvSpPr>
        <p:spPr>
          <a:xfrm>
            <a:off x="6186490" y="1010532"/>
            <a:ext cx="2286000" cy="2743200"/>
          </a:xfrm>
          <a:prstGeom prst="rect">
            <a:avLst/>
          </a:prstGeom>
          <a:solidFill>
            <a:schemeClr val="bg1">
              <a:lumMod val="95000"/>
            </a:schemeClr>
          </a:solidFill>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t>
            </a:r>
            <a:endParaRPr lang="ko-KR" altLang="en-US"/>
          </a:p>
        </p:txBody>
      </p:sp>
    </p:spTree>
    <p:extLst>
      <p:ext uri="{BB962C8B-B14F-4D97-AF65-F5344CB8AC3E}">
        <p14:creationId xmlns:p14="http://schemas.microsoft.com/office/powerpoint/2010/main" val="1083941799"/>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showMasterSp="0" preserve="1" userDrawn="1">
  <p:cSld name="Image Layout">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4E14D27-AD6A-4547-8A35-F0A6A7B2B893}"/>
              </a:ext>
            </a:extLst>
          </p:cNvPr>
          <p:cNvGrpSpPr/>
          <p:nvPr userDrawn="1"/>
        </p:nvGrpSpPr>
        <p:grpSpPr>
          <a:xfrm>
            <a:off x="739019" y="1801308"/>
            <a:ext cx="2251389" cy="4202048"/>
            <a:chOff x="3501573" y="3178068"/>
            <a:chExt cx="1340594" cy="2737840"/>
          </a:xfrm>
        </p:grpSpPr>
        <p:sp>
          <p:nvSpPr>
            <p:cNvPr id="4" name="Freeform: Shape 3">
              <a:extLst>
                <a:ext uri="{FF2B5EF4-FFF2-40B4-BE49-F238E27FC236}">
                  <a16:creationId xmlns:a16="http://schemas.microsoft.com/office/drawing/2014/main" id="{1FFFD2AF-5064-446A-95B2-FCACE1D003DC}"/>
                </a:ext>
              </a:extLst>
            </p:cNvPr>
            <p:cNvSpPr/>
            <p:nvPr/>
          </p:nvSpPr>
          <p:spPr>
            <a:xfrm>
              <a:off x="3504728" y="3612346"/>
              <a:ext cx="62939" cy="220286"/>
            </a:xfrm>
            <a:custGeom>
              <a:avLst/>
              <a:gdLst>
                <a:gd name="connsiteX0" fmla="*/ 12859 w 19050"/>
                <a:gd name="connsiteY0" fmla="*/ 68104 h 66675"/>
                <a:gd name="connsiteX1" fmla="*/ 12859 w 19050"/>
                <a:gd name="connsiteY1" fmla="*/ 68104 h 66675"/>
                <a:gd name="connsiteX2" fmla="*/ 7144 w 19050"/>
                <a:gd name="connsiteY2" fmla="*/ 62389 h 66675"/>
                <a:gd name="connsiteX3" fmla="*/ 7144 w 19050"/>
                <a:gd name="connsiteY3" fmla="*/ 12859 h 66675"/>
                <a:gd name="connsiteX4" fmla="*/ 12859 w 19050"/>
                <a:gd name="connsiteY4" fmla="*/ 7144 h 66675"/>
                <a:gd name="connsiteX5" fmla="*/ 12859 w 19050"/>
                <a:gd name="connsiteY5" fmla="*/ 7144 h 66675"/>
                <a:gd name="connsiteX6" fmla="*/ 18574 w 19050"/>
                <a:gd name="connsiteY6" fmla="*/ 12859 h 66675"/>
                <a:gd name="connsiteX7" fmla="*/ 18574 w 19050"/>
                <a:gd name="connsiteY7" fmla="*/ 62389 h 66675"/>
                <a:gd name="connsiteX8" fmla="*/ 12859 w 19050"/>
                <a:gd name="connsiteY8" fmla="*/ 6810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66675">
                  <a:moveTo>
                    <a:pt x="12859" y="68104"/>
                  </a:moveTo>
                  <a:lnTo>
                    <a:pt x="12859" y="68104"/>
                  </a:lnTo>
                  <a:cubicBezTo>
                    <a:pt x="10001" y="68104"/>
                    <a:pt x="7144" y="65246"/>
                    <a:pt x="7144" y="62389"/>
                  </a:cubicBezTo>
                  <a:lnTo>
                    <a:pt x="7144" y="12859"/>
                  </a:lnTo>
                  <a:cubicBezTo>
                    <a:pt x="7144" y="10001"/>
                    <a:pt x="10001" y="7144"/>
                    <a:pt x="12859" y="7144"/>
                  </a:cubicBezTo>
                  <a:lnTo>
                    <a:pt x="12859" y="7144"/>
                  </a:lnTo>
                  <a:cubicBezTo>
                    <a:pt x="15716" y="7144"/>
                    <a:pt x="18574" y="10001"/>
                    <a:pt x="18574" y="12859"/>
                  </a:cubicBezTo>
                  <a:lnTo>
                    <a:pt x="18574" y="62389"/>
                  </a:lnTo>
                  <a:cubicBezTo>
                    <a:pt x="18574" y="65246"/>
                    <a:pt x="15716" y="68104"/>
                    <a:pt x="12859" y="68104"/>
                  </a:cubicBezTo>
                  <a:close/>
                </a:path>
              </a:pathLst>
            </a:custGeom>
            <a:solidFill>
              <a:srgbClr val="808080"/>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5" name="Freeform: Shape 4">
              <a:extLst>
                <a:ext uri="{FF2B5EF4-FFF2-40B4-BE49-F238E27FC236}">
                  <a16:creationId xmlns:a16="http://schemas.microsoft.com/office/drawing/2014/main" id="{CED64445-B2E0-4D7E-8491-252F042F0F6D}"/>
                </a:ext>
              </a:extLst>
            </p:cNvPr>
            <p:cNvSpPr/>
            <p:nvPr/>
          </p:nvSpPr>
          <p:spPr>
            <a:xfrm>
              <a:off x="3501573" y="3832632"/>
              <a:ext cx="62939" cy="220286"/>
            </a:xfrm>
            <a:custGeom>
              <a:avLst/>
              <a:gdLst>
                <a:gd name="connsiteX0" fmla="*/ 12859 w 19050"/>
                <a:gd name="connsiteY0" fmla="*/ 68104 h 66675"/>
                <a:gd name="connsiteX1" fmla="*/ 12859 w 19050"/>
                <a:gd name="connsiteY1" fmla="*/ 68104 h 66675"/>
                <a:gd name="connsiteX2" fmla="*/ 7144 w 19050"/>
                <a:gd name="connsiteY2" fmla="*/ 62389 h 66675"/>
                <a:gd name="connsiteX3" fmla="*/ 7144 w 19050"/>
                <a:gd name="connsiteY3" fmla="*/ 12859 h 66675"/>
                <a:gd name="connsiteX4" fmla="*/ 12859 w 19050"/>
                <a:gd name="connsiteY4" fmla="*/ 7144 h 66675"/>
                <a:gd name="connsiteX5" fmla="*/ 12859 w 19050"/>
                <a:gd name="connsiteY5" fmla="*/ 7144 h 66675"/>
                <a:gd name="connsiteX6" fmla="*/ 18574 w 19050"/>
                <a:gd name="connsiteY6" fmla="*/ 12859 h 66675"/>
                <a:gd name="connsiteX7" fmla="*/ 18574 w 19050"/>
                <a:gd name="connsiteY7" fmla="*/ 62389 h 66675"/>
                <a:gd name="connsiteX8" fmla="*/ 12859 w 19050"/>
                <a:gd name="connsiteY8" fmla="*/ 6810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66675">
                  <a:moveTo>
                    <a:pt x="12859" y="68104"/>
                  </a:moveTo>
                  <a:lnTo>
                    <a:pt x="12859" y="68104"/>
                  </a:lnTo>
                  <a:cubicBezTo>
                    <a:pt x="10001" y="68104"/>
                    <a:pt x="7144" y="65246"/>
                    <a:pt x="7144" y="62389"/>
                  </a:cubicBezTo>
                  <a:lnTo>
                    <a:pt x="7144" y="12859"/>
                  </a:lnTo>
                  <a:cubicBezTo>
                    <a:pt x="7144" y="10001"/>
                    <a:pt x="10001" y="7144"/>
                    <a:pt x="12859" y="7144"/>
                  </a:cubicBezTo>
                  <a:lnTo>
                    <a:pt x="12859" y="7144"/>
                  </a:lnTo>
                  <a:cubicBezTo>
                    <a:pt x="15716" y="7144"/>
                    <a:pt x="18574" y="10001"/>
                    <a:pt x="18574" y="12859"/>
                  </a:cubicBezTo>
                  <a:lnTo>
                    <a:pt x="18574" y="62389"/>
                  </a:lnTo>
                  <a:cubicBezTo>
                    <a:pt x="18574" y="65246"/>
                    <a:pt x="15716" y="68104"/>
                    <a:pt x="12859" y="68104"/>
                  </a:cubicBezTo>
                  <a:close/>
                </a:path>
              </a:pathLst>
            </a:custGeom>
            <a:solidFill>
              <a:srgbClr val="808080"/>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6" name="Freeform: Shape 5">
              <a:extLst>
                <a:ext uri="{FF2B5EF4-FFF2-40B4-BE49-F238E27FC236}">
                  <a16:creationId xmlns:a16="http://schemas.microsoft.com/office/drawing/2014/main" id="{BA429A64-82C5-47BC-985E-3FDFE804E532}"/>
                </a:ext>
              </a:extLst>
            </p:cNvPr>
            <p:cNvSpPr/>
            <p:nvPr/>
          </p:nvSpPr>
          <p:spPr>
            <a:xfrm>
              <a:off x="4776089" y="3829487"/>
              <a:ext cx="62939" cy="220286"/>
            </a:xfrm>
            <a:custGeom>
              <a:avLst/>
              <a:gdLst>
                <a:gd name="connsiteX0" fmla="*/ 12859 w 19050"/>
                <a:gd name="connsiteY0" fmla="*/ 68104 h 66675"/>
                <a:gd name="connsiteX1" fmla="*/ 12859 w 19050"/>
                <a:gd name="connsiteY1" fmla="*/ 68104 h 66675"/>
                <a:gd name="connsiteX2" fmla="*/ 7144 w 19050"/>
                <a:gd name="connsiteY2" fmla="*/ 62389 h 66675"/>
                <a:gd name="connsiteX3" fmla="*/ 7144 w 19050"/>
                <a:gd name="connsiteY3" fmla="*/ 12859 h 66675"/>
                <a:gd name="connsiteX4" fmla="*/ 12859 w 19050"/>
                <a:gd name="connsiteY4" fmla="*/ 7144 h 66675"/>
                <a:gd name="connsiteX5" fmla="*/ 12859 w 19050"/>
                <a:gd name="connsiteY5" fmla="*/ 7144 h 66675"/>
                <a:gd name="connsiteX6" fmla="*/ 18574 w 19050"/>
                <a:gd name="connsiteY6" fmla="*/ 12859 h 66675"/>
                <a:gd name="connsiteX7" fmla="*/ 18574 w 19050"/>
                <a:gd name="connsiteY7" fmla="*/ 62389 h 66675"/>
                <a:gd name="connsiteX8" fmla="*/ 12859 w 19050"/>
                <a:gd name="connsiteY8" fmla="*/ 6810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66675">
                  <a:moveTo>
                    <a:pt x="12859" y="68104"/>
                  </a:moveTo>
                  <a:lnTo>
                    <a:pt x="12859" y="68104"/>
                  </a:lnTo>
                  <a:cubicBezTo>
                    <a:pt x="10001" y="68104"/>
                    <a:pt x="7144" y="65246"/>
                    <a:pt x="7144" y="62389"/>
                  </a:cubicBezTo>
                  <a:lnTo>
                    <a:pt x="7144" y="12859"/>
                  </a:lnTo>
                  <a:cubicBezTo>
                    <a:pt x="7144" y="10001"/>
                    <a:pt x="10001" y="7144"/>
                    <a:pt x="12859" y="7144"/>
                  </a:cubicBezTo>
                  <a:lnTo>
                    <a:pt x="12859" y="7144"/>
                  </a:lnTo>
                  <a:cubicBezTo>
                    <a:pt x="15716" y="7144"/>
                    <a:pt x="18574" y="10001"/>
                    <a:pt x="18574" y="12859"/>
                  </a:cubicBezTo>
                  <a:lnTo>
                    <a:pt x="18574" y="62389"/>
                  </a:lnTo>
                  <a:cubicBezTo>
                    <a:pt x="19526" y="65246"/>
                    <a:pt x="16669" y="68104"/>
                    <a:pt x="12859" y="68104"/>
                  </a:cubicBezTo>
                  <a:close/>
                </a:path>
              </a:pathLst>
            </a:custGeom>
            <a:solidFill>
              <a:srgbClr val="808080"/>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7" name="Freeform: Shape 6">
              <a:extLst>
                <a:ext uri="{FF2B5EF4-FFF2-40B4-BE49-F238E27FC236}">
                  <a16:creationId xmlns:a16="http://schemas.microsoft.com/office/drawing/2014/main" id="{D8DF180B-C394-4B18-8CF3-2228F33ED174}"/>
                </a:ext>
              </a:extLst>
            </p:cNvPr>
            <p:cNvSpPr/>
            <p:nvPr/>
          </p:nvSpPr>
          <p:spPr>
            <a:xfrm>
              <a:off x="3520451" y="3178068"/>
              <a:ext cx="1321716" cy="2737840"/>
            </a:xfrm>
            <a:custGeom>
              <a:avLst/>
              <a:gdLst>
                <a:gd name="connsiteX0" fmla="*/ 350044 w 400050"/>
                <a:gd name="connsiteY0" fmla="*/ 7144 h 828675"/>
                <a:gd name="connsiteX1" fmla="*/ 53816 w 400050"/>
                <a:gd name="connsiteY1" fmla="*/ 7144 h 828675"/>
                <a:gd name="connsiteX2" fmla="*/ 7144 w 400050"/>
                <a:gd name="connsiteY2" fmla="*/ 53816 h 828675"/>
                <a:gd name="connsiteX3" fmla="*/ 7144 w 400050"/>
                <a:gd name="connsiteY3" fmla="*/ 781526 h 828675"/>
                <a:gd name="connsiteX4" fmla="*/ 53816 w 400050"/>
                <a:gd name="connsiteY4" fmla="*/ 828199 h 828675"/>
                <a:gd name="connsiteX5" fmla="*/ 350044 w 400050"/>
                <a:gd name="connsiteY5" fmla="*/ 828199 h 828675"/>
                <a:gd name="connsiteX6" fmla="*/ 396716 w 400050"/>
                <a:gd name="connsiteY6" fmla="*/ 781526 h 828675"/>
                <a:gd name="connsiteX7" fmla="*/ 396716 w 400050"/>
                <a:gd name="connsiteY7" fmla="*/ 53816 h 828675"/>
                <a:gd name="connsiteX8" fmla="*/ 350044 w 400050"/>
                <a:gd name="connsiteY8" fmla="*/ 7144 h 82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0050" h="828675">
                  <a:moveTo>
                    <a:pt x="350044" y="7144"/>
                  </a:moveTo>
                  <a:lnTo>
                    <a:pt x="53816" y="7144"/>
                  </a:lnTo>
                  <a:cubicBezTo>
                    <a:pt x="28099" y="7144"/>
                    <a:pt x="7144" y="28099"/>
                    <a:pt x="7144" y="53816"/>
                  </a:cubicBezTo>
                  <a:lnTo>
                    <a:pt x="7144" y="781526"/>
                  </a:lnTo>
                  <a:cubicBezTo>
                    <a:pt x="7144" y="807244"/>
                    <a:pt x="28099" y="828199"/>
                    <a:pt x="53816" y="828199"/>
                  </a:cubicBezTo>
                  <a:lnTo>
                    <a:pt x="350044" y="828199"/>
                  </a:lnTo>
                  <a:cubicBezTo>
                    <a:pt x="375761" y="828199"/>
                    <a:pt x="396716" y="807244"/>
                    <a:pt x="396716" y="781526"/>
                  </a:cubicBezTo>
                  <a:lnTo>
                    <a:pt x="396716" y="53816"/>
                  </a:lnTo>
                  <a:cubicBezTo>
                    <a:pt x="396716" y="28099"/>
                    <a:pt x="375761" y="7144"/>
                    <a:pt x="350044" y="7144"/>
                  </a:cubicBezTo>
                  <a:close/>
                </a:path>
              </a:pathLst>
            </a:custGeom>
            <a:solidFill>
              <a:srgbClr val="808080"/>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8" name="Freeform: Shape 7">
              <a:extLst>
                <a:ext uri="{FF2B5EF4-FFF2-40B4-BE49-F238E27FC236}">
                  <a16:creationId xmlns:a16="http://schemas.microsoft.com/office/drawing/2014/main" id="{8B1C391E-60EC-4442-81F5-E5BD8E5FB94B}"/>
                </a:ext>
              </a:extLst>
            </p:cNvPr>
            <p:cNvSpPr/>
            <p:nvPr/>
          </p:nvSpPr>
          <p:spPr>
            <a:xfrm>
              <a:off x="3529897" y="3190652"/>
              <a:ext cx="1290246" cy="2706371"/>
            </a:xfrm>
            <a:custGeom>
              <a:avLst/>
              <a:gdLst>
                <a:gd name="connsiteX0" fmla="*/ 345281 w 390525"/>
                <a:gd name="connsiteY0" fmla="*/ 7144 h 819150"/>
                <a:gd name="connsiteX1" fmla="*/ 52864 w 390525"/>
                <a:gd name="connsiteY1" fmla="*/ 7144 h 819150"/>
                <a:gd name="connsiteX2" fmla="*/ 7144 w 390525"/>
                <a:gd name="connsiteY2" fmla="*/ 52864 h 819150"/>
                <a:gd name="connsiteX3" fmla="*/ 7144 w 390525"/>
                <a:gd name="connsiteY3" fmla="*/ 772954 h 819150"/>
                <a:gd name="connsiteX4" fmla="*/ 52864 w 390525"/>
                <a:gd name="connsiteY4" fmla="*/ 818674 h 819150"/>
                <a:gd name="connsiteX5" fmla="*/ 345281 w 390525"/>
                <a:gd name="connsiteY5" fmla="*/ 818674 h 819150"/>
                <a:gd name="connsiteX6" fmla="*/ 391001 w 390525"/>
                <a:gd name="connsiteY6" fmla="*/ 772954 h 819150"/>
                <a:gd name="connsiteX7" fmla="*/ 391001 w 390525"/>
                <a:gd name="connsiteY7" fmla="*/ 52864 h 819150"/>
                <a:gd name="connsiteX8" fmla="*/ 345281 w 390525"/>
                <a:gd name="connsiteY8" fmla="*/ 7144 h 81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525" h="819150">
                  <a:moveTo>
                    <a:pt x="345281" y="7144"/>
                  </a:moveTo>
                  <a:lnTo>
                    <a:pt x="52864" y="7144"/>
                  </a:lnTo>
                  <a:cubicBezTo>
                    <a:pt x="27146" y="7144"/>
                    <a:pt x="7144" y="27146"/>
                    <a:pt x="7144" y="52864"/>
                  </a:cubicBezTo>
                  <a:lnTo>
                    <a:pt x="7144" y="772954"/>
                  </a:lnTo>
                  <a:cubicBezTo>
                    <a:pt x="7144" y="798671"/>
                    <a:pt x="27146" y="818674"/>
                    <a:pt x="52864" y="818674"/>
                  </a:cubicBezTo>
                  <a:lnTo>
                    <a:pt x="345281" y="818674"/>
                  </a:lnTo>
                  <a:cubicBezTo>
                    <a:pt x="370999" y="818674"/>
                    <a:pt x="391001" y="798671"/>
                    <a:pt x="391001" y="772954"/>
                  </a:cubicBezTo>
                  <a:lnTo>
                    <a:pt x="391001" y="52864"/>
                  </a:lnTo>
                  <a:cubicBezTo>
                    <a:pt x="391001" y="28099"/>
                    <a:pt x="370046" y="7144"/>
                    <a:pt x="345281" y="7144"/>
                  </a:cubicBezTo>
                  <a:close/>
                </a:path>
              </a:pathLst>
            </a:custGeom>
            <a:solidFill>
              <a:srgbClr val="1A1A1A"/>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9" name="Freeform: Shape 8">
              <a:extLst>
                <a:ext uri="{FF2B5EF4-FFF2-40B4-BE49-F238E27FC236}">
                  <a16:creationId xmlns:a16="http://schemas.microsoft.com/office/drawing/2014/main" id="{E1042DFF-AC0C-4A34-B83D-F94290F8566A}"/>
                </a:ext>
              </a:extLst>
            </p:cNvPr>
            <p:cNvSpPr/>
            <p:nvPr/>
          </p:nvSpPr>
          <p:spPr>
            <a:xfrm>
              <a:off x="3627447" y="3596610"/>
              <a:ext cx="1101430" cy="1951104"/>
            </a:xfrm>
            <a:custGeom>
              <a:avLst/>
              <a:gdLst>
                <a:gd name="connsiteX0" fmla="*/ 7144 w 333375"/>
                <a:gd name="connsiteY0" fmla="*/ 7144 h 590550"/>
                <a:gd name="connsiteX1" fmla="*/ 331946 w 333375"/>
                <a:gd name="connsiteY1" fmla="*/ 7144 h 590550"/>
                <a:gd name="connsiteX2" fmla="*/ 331946 w 333375"/>
                <a:gd name="connsiteY2" fmla="*/ 586264 h 590550"/>
                <a:gd name="connsiteX3" fmla="*/ 7144 w 333375"/>
                <a:gd name="connsiteY3" fmla="*/ 586264 h 590550"/>
              </a:gdLst>
              <a:ahLst/>
              <a:cxnLst>
                <a:cxn ang="0">
                  <a:pos x="connsiteX0" y="connsiteY0"/>
                </a:cxn>
                <a:cxn ang="0">
                  <a:pos x="connsiteX1" y="connsiteY1"/>
                </a:cxn>
                <a:cxn ang="0">
                  <a:pos x="connsiteX2" y="connsiteY2"/>
                </a:cxn>
                <a:cxn ang="0">
                  <a:pos x="connsiteX3" y="connsiteY3"/>
                </a:cxn>
              </a:cxnLst>
              <a:rect l="l" t="t" r="r" b="b"/>
              <a:pathLst>
                <a:path w="333375" h="590550">
                  <a:moveTo>
                    <a:pt x="7144" y="7144"/>
                  </a:moveTo>
                  <a:lnTo>
                    <a:pt x="331946" y="7144"/>
                  </a:lnTo>
                  <a:lnTo>
                    <a:pt x="331946" y="586264"/>
                  </a:lnTo>
                  <a:lnTo>
                    <a:pt x="7144" y="586264"/>
                  </a:lnTo>
                  <a:close/>
                </a:path>
              </a:pathLst>
            </a:custGeom>
            <a:solidFill>
              <a:schemeClr val="bg1">
                <a:lumMod val="95000"/>
              </a:schemeClr>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nvGrpSpPr>
            <p:cNvPr id="10" name="Group 9">
              <a:extLst>
                <a:ext uri="{FF2B5EF4-FFF2-40B4-BE49-F238E27FC236}">
                  <a16:creationId xmlns:a16="http://schemas.microsoft.com/office/drawing/2014/main" id="{4033404E-34F2-4512-89D1-3226AA01335F}"/>
                </a:ext>
              </a:extLst>
            </p:cNvPr>
            <p:cNvGrpSpPr/>
            <p:nvPr/>
          </p:nvGrpSpPr>
          <p:grpSpPr>
            <a:xfrm>
              <a:off x="4088508" y="5635852"/>
              <a:ext cx="173080" cy="173080"/>
              <a:chOff x="6768665" y="6038214"/>
              <a:chExt cx="147968" cy="147968"/>
            </a:xfrm>
          </p:grpSpPr>
          <p:sp>
            <p:nvSpPr>
              <p:cNvPr id="14" name="Oval 13">
                <a:extLst>
                  <a:ext uri="{FF2B5EF4-FFF2-40B4-BE49-F238E27FC236}">
                    <a16:creationId xmlns:a16="http://schemas.microsoft.com/office/drawing/2014/main" id="{C419DFAD-C059-430D-B51F-48079403ED7B}"/>
                  </a:ext>
                </a:extLst>
              </p:cNvPr>
              <p:cNvSpPr/>
              <p:nvPr/>
            </p:nvSpPr>
            <p:spPr>
              <a:xfrm>
                <a:off x="6768665" y="6038214"/>
                <a:ext cx="147968" cy="147968"/>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5" name="Oval 14">
                <a:extLst>
                  <a:ext uri="{FF2B5EF4-FFF2-40B4-BE49-F238E27FC236}">
                    <a16:creationId xmlns:a16="http://schemas.microsoft.com/office/drawing/2014/main" id="{4BAE4FA9-2632-4576-9E0A-CDF8B2A15BA5}"/>
                  </a:ext>
                </a:extLst>
              </p:cNvPr>
              <p:cNvSpPr/>
              <p:nvPr/>
            </p:nvSpPr>
            <p:spPr>
              <a:xfrm>
                <a:off x="6802088" y="6071634"/>
                <a:ext cx="81180" cy="8118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11" name="Freeform: Shape 10">
              <a:extLst>
                <a:ext uri="{FF2B5EF4-FFF2-40B4-BE49-F238E27FC236}">
                  <a16:creationId xmlns:a16="http://schemas.microsoft.com/office/drawing/2014/main" id="{4B70F8A7-6A5E-4962-A676-F6F37304642E}"/>
                </a:ext>
              </a:extLst>
            </p:cNvPr>
            <p:cNvSpPr/>
            <p:nvPr/>
          </p:nvSpPr>
          <p:spPr>
            <a:xfrm>
              <a:off x="3821102" y="3628406"/>
              <a:ext cx="906450" cy="1887518"/>
            </a:xfrm>
            <a:custGeom>
              <a:avLst/>
              <a:gdLst>
                <a:gd name="connsiteX0" fmla="*/ 614149 w 1119116"/>
                <a:gd name="connsiteY0" fmla="*/ 0 h 2330356"/>
                <a:gd name="connsiteX1" fmla="*/ 1115704 w 1119116"/>
                <a:gd name="connsiteY1" fmla="*/ 6824 h 2330356"/>
                <a:gd name="connsiteX2" fmla="*/ 1119116 w 1119116"/>
                <a:gd name="connsiteY2" fmla="*/ 2330356 h 2330356"/>
                <a:gd name="connsiteX3" fmla="*/ 0 w 1119116"/>
                <a:gd name="connsiteY3" fmla="*/ 2330356 h 2330356"/>
                <a:gd name="connsiteX4" fmla="*/ 614149 w 1119116"/>
                <a:gd name="connsiteY4" fmla="*/ 0 h 2330356"/>
                <a:gd name="connsiteX0" fmla="*/ 614149 w 1119116"/>
                <a:gd name="connsiteY0" fmla="*/ 0 h 2330356"/>
                <a:gd name="connsiteX1" fmla="*/ 1115704 w 1119116"/>
                <a:gd name="connsiteY1" fmla="*/ 3412 h 2330356"/>
                <a:gd name="connsiteX2" fmla="*/ 1119116 w 1119116"/>
                <a:gd name="connsiteY2" fmla="*/ 2330356 h 2330356"/>
                <a:gd name="connsiteX3" fmla="*/ 0 w 1119116"/>
                <a:gd name="connsiteY3" fmla="*/ 2330356 h 2330356"/>
                <a:gd name="connsiteX4" fmla="*/ 614149 w 1119116"/>
                <a:gd name="connsiteY4" fmla="*/ 0 h 2330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9116" h="2330356">
                  <a:moveTo>
                    <a:pt x="614149" y="0"/>
                  </a:moveTo>
                  <a:lnTo>
                    <a:pt x="1115704" y="3412"/>
                  </a:lnTo>
                  <a:cubicBezTo>
                    <a:pt x="1116841" y="777923"/>
                    <a:pt x="1117979" y="1555845"/>
                    <a:pt x="1119116" y="2330356"/>
                  </a:cubicBezTo>
                  <a:lnTo>
                    <a:pt x="0" y="2330356"/>
                  </a:lnTo>
                  <a:lnTo>
                    <a:pt x="614149" y="0"/>
                  </a:lnTo>
                  <a:close/>
                </a:path>
              </a:pathLst>
            </a:custGeom>
            <a:solidFill>
              <a:srgbClr val="999999">
                <a:alpha val="10000"/>
              </a:srgb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12" name="Rectangle: Rounded Corners 11">
              <a:extLst>
                <a:ext uri="{FF2B5EF4-FFF2-40B4-BE49-F238E27FC236}">
                  <a16:creationId xmlns:a16="http://schemas.microsoft.com/office/drawing/2014/main" id="{FE8FB11B-C9EA-4E18-89D9-555C50D3B3E9}"/>
                </a:ext>
              </a:extLst>
            </p:cNvPr>
            <p:cNvSpPr/>
            <p:nvPr/>
          </p:nvSpPr>
          <p:spPr>
            <a:xfrm>
              <a:off x="4058661" y="3449093"/>
              <a:ext cx="254255" cy="58393"/>
            </a:xfrm>
            <a:prstGeom prst="roundRect">
              <a:avLst>
                <a:gd name="adj" fmla="val 50000"/>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3" name="Oval 12">
              <a:extLst>
                <a:ext uri="{FF2B5EF4-FFF2-40B4-BE49-F238E27FC236}">
                  <a16:creationId xmlns:a16="http://schemas.microsoft.com/office/drawing/2014/main" id="{B55F62B4-2F6F-4328-9162-DF7E3A0CF7C4}"/>
                </a:ext>
              </a:extLst>
            </p:cNvPr>
            <p:cNvSpPr/>
            <p:nvPr/>
          </p:nvSpPr>
          <p:spPr>
            <a:xfrm>
              <a:off x="3922825" y="3449093"/>
              <a:ext cx="58393" cy="5839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16" name="Picture Placeholder 2">
            <a:extLst>
              <a:ext uri="{FF2B5EF4-FFF2-40B4-BE49-F238E27FC236}">
                <a16:creationId xmlns:a16="http://schemas.microsoft.com/office/drawing/2014/main" id="{FC596008-C53D-454F-8BCC-25C7C09986FE}"/>
              </a:ext>
            </a:extLst>
          </p:cNvPr>
          <p:cNvSpPr>
            <a:spLocks noGrp="1"/>
          </p:cNvSpPr>
          <p:nvPr>
            <p:ph type="pic" idx="13" hasCustomPrompt="1"/>
          </p:nvPr>
        </p:nvSpPr>
        <p:spPr>
          <a:xfrm>
            <a:off x="989494" y="2484310"/>
            <a:ext cx="1808430" cy="2953939"/>
          </a:xfrm>
          <a:prstGeom prst="rect">
            <a:avLst/>
          </a:prstGeom>
          <a:solidFill>
            <a:schemeClr val="bg1">
              <a:lumMod val="95000"/>
            </a:schemeClr>
          </a:solidFill>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t>
            </a:r>
            <a:endParaRPr lang="ko-KR" altLang="en-US"/>
          </a:p>
        </p:txBody>
      </p:sp>
      <p:sp>
        <p:nvSpPr>
          <p:cNvPr id="17" name="Freeform: Shape 16">
            <a:extLst>
              <a:ext uri="{FF2B5EF4-FFF2-40B4-BE49-F238E27FC236}">
                <a16:creationId xmlns:a16="http://schemas.microsoft.com/office/drawing/2014/main" id="{265DD979-30EE-452B-BD97-08E76F947DDC}"/>
              </a:ext>
            </a:extLst>
          </p:cNvPr>
          <p:cNvSpPr/>
          <p:nvPr userDrawn="1"/>
        </p:nvSpPr>
        <p:spPr>
          <a:xfrm rot="1200000">
            <a:off x="-311854" y="-189268"/>
            <a:ext cx="714157" cy="2226584"/>
          </a:xfrm>
          <a:custGeom>
            <a:avLst/>
            <a:gdLst>
              <a:gd name="connsiteX0" fmla="*/ 622717 w 714157"/>
              <a:gd name="connsiteY0" fmla="*/ 33281 h 2226584"/>
              <a:gd name="connsiteX1" fmla="*/ 714157 w 714157"/>
              <a:gd name="connsiteY1" fmla="*/ 0 h 2226584"/>
              <a:gd name="connsiteX2" fmla="*/ 714157 w 714157"/>
              <a:gd name="connsiteY2" fmla="*/ 2226584 h 2226584"/>
              <a:gd name="connsiteX3" fmla="*/ 622717 w 714157"/>
              <a:gd name="connsiteY3" fmla="*/ 1975355 h 2226584"/>
              <a:gd name="connsiteX4" fmla="*/ 329492 w 714157"/>
              <a:gd name="connsiteY4" fmla="*/ 140006 h 2226584"/>
              <a:gd name="connsiteX5" fmla="*/ 329492 w 714157"/>
              <a:gd name="connsiteY5" fmla="*/ 1169726 h 2226584"/>
              <a:gd name="connsiteX6" fmla="*/ 238052 w 714157"/>
              <a:gd name="connsiteY6" fmla="*/ 918496 h 2226584"/>
              <a:gd name="connsiteX7" fmla="*/ 238052 w 714157"/>
              <a:gd name="connsiteY7" fmla="*/ 173288 h 2226584"/>
              <a:gd name="connsiteX8" fmla="*/ 567544 w 714157"/>
              <a:gd name="connsiteY8" fmla="*/ 53362 h 2226584"/>
              <a:gd name="connsiteX9" fmla="*/ 567544 w 714157"/>
              <a:gd name="connsiteY9" fmla="*/ 1823768 h 2226584"/>
              <a:gd name="connsiteX10" fmla="*/ 384664 w 714157"/>
              <a:gd name="connsiteY10" fmla="*/ 1321310 h 2226584"/>
              <a:gd name="connsiteX11" fmla="*/ 384664 w 714157"/>
              <a:gd name="connsiteY11" fmla="*/ 119925 h 2226584"/>
              <a:gd name="connsiteX12" fmla="*/ 0 w 714157"/>
              <a:gd name="connsiteY12" fmla="*/ 259931 h 2226584"/>
              <a:gd name="connsiteX13" fmla="*/ 182880 w 714157"/>
              <a:gd name="connsiteY13" fmla="*/ 193369 h 2226584"/>
              <a:gd name="connsiteX14" fmla="*/ 182880 w 714157"/>
              <a:gd name="connsiteY14" fmla="*/ 766913 h 2226584"/>
              <a:gd name="connsiteX15" fmla="*/ 0 w 714157"/>
              <a:gd name="connsiteY15" fmla="*/ 264454 h 222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4157" h="2226584">
                <a:moveTo>
                  <a:pt x="622717" y="33281"/>
                </a:moveTo>
                <a:lnTo>
                  <a:pt x="714157" y="0"/>
                </a:lnTo>
                <a:lnTo>
                  <a:pt x="714157" y="2226584"/>
                </a:lnTo>
                <a:lnTo>
                  <a:pt x="622717" y="1975355"/>
                </a:lnTo>
                <a:close/>
                <a:moveTo>
                  <a:pt x="329492" y="140006"/>
                </a:moveTo>
                <a:lnTo>
                  <a:pt x="329492" y="1169726"/>
                </a:lnTo>
                <a:lnTo>
                  <a:pt x="238052" y="918496"/>
                </a:lnTo>
                <a:lnTo>
                  <a:pt x="238052" y="173288"/>
                </a:lnTo>
                <a:close/>
                <a:moveTo>
                  <a:pt x="567544" y="53362"/>
                </a:moveTo>
                <a:lnTo>
                  <a:pt x="567544" y="1823768"/>
                </a:lnTo>
                <a:lnTo>
                  <a:pt x="384664" y="1321310"/>
                </a:lnTo>
                <a:lnTo>
                  <a:pt x="384664" y="119925"/>
                </a:lnTo>
                <a:close/>
                <a:moveTo>
                  <a:pt x="0" y="259931"/>
                </a:moveTo>
                <a:lnTo>
                  <a:pt x="182880" y="193369"/>
                </a:lnTo>
                <a:lnTo>
                  <a:pt x="182880" y="766913"/>
                </a:lnTo>
                <a:lnTo>
                  <a:pt x="0" y="264454"/>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8" name="Text Placeholder 9">
            <a:extLst>
              <a:ext uri="{FF2B5EF4-FFF2-40B4-BE49-F238E27FC236}">
                <a16:creationId xmlns:a16="http://schemas.microsoft.com/office/drawing/2014/main" id="{AEF8B7ED-1A1F-4CDE-83D3-C519FA544650}"/>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519788507"/>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showMasterSp="0" preserve="1" userDrawn="1">
  <p:cSld name="1_Image Layout">
    <p:spTree>
      <p:nvGrpSpPr>
        <p:cNvPr id="1" name=""/>
        <p:cNvGrpSpPr/>
        <p:nvPr/>
      </p:nvGrpSpPr>
      <p:grpSpPr>
        <a:xfrm>
          <a:off x="0" y="0"/>
          <a:ext cx="0" cy="0"/>
          <a:chOff x="0" y="0"/>
          <a:chExt cx="0" cy="0"/>
        </a:xfrm>
      </p:grpSpPr>
      <p:sp>
        <p:nvSpPr>
          <p:cNvPr id="17" name="Freeform: Shape 16">
            <a:extLst>
              <a:ext uri="{FF2B5EF4-FFF2-40B4-BE49-F238E27FC236}">
                <a16:creationId xmlns:a16="http://schemas.microsoft.com/office/drawing/2014/main" id="{265DD979-30EE-452B-BD97-08E76F947DDC}"/>
              </a:ext>
            </a:extLst>
          </p:cNvPr>
          <p:cNvSpPr/>
          <p:nvPr userDrawn="1"/>
        </p:nvSpPr>
        <p:spPr>
          <a:xfrm rot="1200000">
            <a:off x="-311854" y="-189268"/>
            <a:ext cx="714157" cy="2226584"/>
          </a:xfrm>
          <a:custGeom>
            <a:avLst/>
            <a:gdLst>
              <a:gd name="connsiteX0" fmla="*/ 622717 w 714157"/>
              <a:gd name="connsiteY0" fmla="*/ 33281 h 2226584"/>
              <a:gd name="connsiteX1" fmla="*/ 714157 w 714157"/>
              <a:gd name="connsiteY1" fmla="*/ 0 h 2226584"/>
              <a:gd name="connsiteX2" fmla="*/ 714157 w 714157"/>
              <a:gd name="connsiteY2" fmla="*/ 2226584 h 2226584"/>
              <a:gd name="connsiteX3" fmla="*/ 622717 w 714157"/>
              <a:gd name="connsiteY3" fmla="*/ 1975355 h 2226584"/>
              <a:gd name="connsiteX4" fmla="*/ 329492 w 714157"/>
              <a:gd name="connsiteY4" fmla="*/ 140006 h 2226584"/>
              <a:gd name="connsiteX5" fmla="*/ 329492 w 714157"/>
              <a:gd name="connsiteY5" fmla="*/ 1169726 h 2226584"/>
              <a:gd name="connsiteX6" fmla="*/ 238052 w 714157"/>
              <a:gd name="connsiteY6" fmla="*/ 918496 h 2226584"/>
              <a:gd name="connsiteX7" fmla="*/ 238052 w 714157"/>
              <a:gd name="connsiteY7" fmla="*/ 173288 h 2226584"/>
              <a:gd name="connsiteX8" fmla="*/ 567544 w 714157"/>
              <a:gd name="connsiteY8" fmla="*/ 53362 h 2226584"/>
              <a:gd name="connsiteX9" fmla="*/ 567544 w 714157"/>
              <a:gd name="connsiteY9" fmla="*/ 1823768 h 2226584"/>
              <a:gd name="connsiteX10" fmla="*/ 384664 w 714157"/>
              <a:gd name="connsiteY10" fmla="*/ 1321310 h 2226584"/>
              <a:gd name="connsiteX11" fmla="*/ 384664 w 714157"/>
              <a:gd name="connsiteY11" fmla="*/ 119925 h 2226584"/>
              <a:gd name="connsiteX12" fmla="*/ 0 w 714157"/>
              <a:gd name="connsiteY12" fmla="*/ 259931 h 2226584"/>
              <a:gd name="connsiteX13" fmla="*/ 182880 w 714157"/>
              <a:gd name="connsiteY13" fmla="*/ 193369 h 2226584"/>
              <a:gd name="connsiteX14" fmla="*/ 182880 w 714157"/>
              <a:gd name="connsiteY14" fmla="*/ 766913 h 2226584"/>
              <a:gd name="connsiteX15" fmla="*/ 0 w 714157"/>
              <a:gd name="connsiteY15" fmla="*/ 264454 h 222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4157" h="2226584">
                <a:moveTo>
                  <a:pt x="622717" y="33281"/>
                </a:moveTo>
                <a:lnTo>
                  <a:pt x="714157" y="0"/>
                </a:lnTo>
                <a:lnTo>
                  <a:pt x="714157" y="2226584"/>
                </a:lnTo>
                <a:lnTo>
                  <a:pt x="622717" y="1975355"/>
                </a:lnTo>
                <a:close/>
                <a:moveTo>
                  <a:pt x="329492" y="140006"/>
                </a:moveTo>
                <a:lnTo>
                  <a:pt x="329492" y="1169726"/>
                </a:lnTo>
                <a:lnTo>
                  <a:pt x="238052" y="918496"/>
                </a:lnTo>
                <a:lnTo>
                  <a:pt x="238052" y="173288"/>
                </a:lnTo>
                <a:close/>
                <a:moveTo>
                  <a:pt x="567544" y="53362"/>
                </a:moveTo>
                <a:lnTo>
                  <a:pt x="567544" y="1823768"/>
                </a:lnTo>
                <a:lnTo>
                  <a:pt x="384664" y="1321310"/>
                </a:lnTo>
                <a:lnTo>
                  <a:pt x="384664" y="119925"/>
                </a:lnTo>
                <a:close/>
                <a:moveTo>
                  <a:pt x="0" y="259931"/>
                </a:moveTo>
                <a:lnTo>
                  <a:pt x="182880" y="193369"/>
                </a:lnTo>
                <a:lnTo>
                  <a:pt x="182880" y="766913"/>
                </a:lnTo>
                <a:lnTo>
                  <a:pt x="0" y="264454"/>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8" name="Text Placeholder 9">
            <a:extLst>
              <a:ext uri="{FF2B5EF4-FFF2-40B4-BE49-F238E27FC236}">
                <a16:creationId xmlns:a16="http://schemas.microsoft.com/office/drawing/2014/main" id="{AEF8B7ED-1A1F-4CDE-83D3-C519FA544650}"/>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grpSp>
        <p:nvGrpSpPr>
          <p:cNvPr id="22" name="Group 21">
            <a:extLst>
              <a:ext uri="{FF2B5EF4-FFF2-40B4-BE49-F238E27FC236}">
                <a16:creationId xmlns:a16="http://schemas.microsoft.com/office/drawing/2014/main" id="{A06CCA5E-451F-4542-B206-D2D13583114C}"/>
              </a:ext>
            </a:extLst>
          </p:cNvPr>
          <p:cNvGrpSpPr/>
          <p:nvPr userDrawn="1"/>
        </p:nvGrpSpPr>
        <p:grpSpPr>
          <a:xfrm>
            <a:off x="758507" y="2603862"/>
            <a:ext cx="5920691" cy="3565483"/>
            <a:chOff x="4098364" y="1571764"/>
            <a:chExt cx="7301609" cy="4397082"/>
          </a:xfrm>
        </p:grpSpPr>
        <p:grpSp>
          <p:nvGrpSpPr>
            <p:cNvPr id="23" name="Graphic 55">
              <a:extLst>
                <a:ext uri="{FF2B5EF4-FFF2-40B4-BE49-F238E27FC236}">
                  <a16:creationId xmlns:a16="http://schemas.microsoft.com/office/drawing/2014/main" id="{C49AFA94-CB02-406A-B68E-76F7985C97D6}"/>
                </a:ext>
              </a:extLst>
            </p:cNvPr>
            <p:cNvGrpSpPr/>
            <p:nvPr/>
          </p:nvGrpSpPr>
          <p:grpSpPr>
            <a:xfrm>
              <a:off x="4910815" y="1571764"/>
              <a:ext cx="5616422" cy="3644404"/>
              <a:chOff x="5769768" y="3217068"/>
              <a:chExt cx="651510" cy="422754"/>
            </a:xfrm>
          </p:grpSpPr>
          <p:sp>
            <p:nvSpPr>
              <p:cNvPr id="48" name="Freeform: Shape 47">
                <a:extLst>
                  <a:ext uri="{FF2B5EF4-FFF2-40B4-BE49-F238E27FC236}">
                    <a16:creationId xmlns:a16="http://schemas.microsoft.com/office/drawing/2014/main" id="{05F19F3B-FACD-4743-81B8-DE3B3FC0991C}"/>
                  </a:ext>
                </a:extLst>
              </p:cNvPr>
              <p:cNvSpPr/>
              <p:nvPr/>
            </p:nvSpPr>
            <p:spPr>
              <a:xfrm>
                <a:off x="5769768" y="3217068"/>
                <a:ext cx="647700" cy="419100"/>
              </a:xfrm>
              <a:custGeom>
                <a:avLst/>
                <a:gdLst>
                  <a:gd name="connsiteX0" fmla="*/ 639604 w 647700"/>
                  <a:gd name="connsiteY0" fmla="*/ 417671 h 419100"/>
                  <a:gd name="connsiteX1" fmla="*/ 14764 w 647700"/>
                  <a:gd name="connsiteY1" fmla="*/ 417671 h 419100"/>
                  <a:gd name="connsiteX2" fmla="*/ 7144 w 647700"/>
                  <a:gd name="connsiteY2" fmla="*/ 410051 h 419100"/>
                  <a:gd name="connsiteX3" fmla="*/ 7144 w 647700"/>
                  <a:gd name="connsiteY3" fmla="*/ 38576 h 419100"/>
                  <a:gd name="connsiteX4" fmla="*/ 37624 w 647700"/>
                  <a:gd name="connsiteY4" fmla="*/ 7144 h 419100"/>
                  <a:gd name="connsiteX5" fmla="*/ 616744 w 647700"/>
                  <a:gd name="connsiteY5" fmla="*/ 7144 h 419100"/>
                  <a:gd name="connsiteX6" fmla="*/ 647224 w 647700"/>
                  <a:gd name="connsiteY6" fmla="*/ 37624 h 419100"/>
                  <a:gd name="connsiteX7" fmla="*/ 647224 w 647700"/>
                  <a:gd name="connsiteY7" fmla="*/ 409099 h 419100"/>
                  <a:gd name="connsiteX8" fmla="*/ 639604 w 647700"/>
                  <a:gd name="connsiteY8" fmla="*/ 417671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700" h="419100">
                    <a:moveTo>
                      <a:pt x="639604" y="417671"/>
                    </a:moveTo>
                    <a:lnTo>
                      <a:pt x="14764" y="417671"/>
                    </a:lnTo>
                    <a:cubicBezTo>
                      <a:pt x="10954" y="417671"/>
                      <a:pt x="7144" y="413861"/>
                      <a:pt x="7144" y="410051"/>
                    </a:cubicBezTo>
                    <a:lnTo>
                      <a:pt x="7144" y="38576"/>
                    </a:lnTo>
                    <a:cubicBezTo>
                      <a:pt x="7144" y="20479"/>
                      <a:pt x="20479" y="7144"/>
                      <a:pt x="37624" y="7144"/>
                    </a:cubicBezTo>
                    <a:lnTo>
                      <a:pt x="616744" y="7144"/>
                    </a:lnTo>
                    <a:cubicBezTo>
                      <a:pt x="633889" y="7144"/>
                      <a:pt x="647224" y="20479"/>
                      <a:pt x="647224" y="37624"/>
                    </a:cubicBezTo>
                    <a:lnTo>
                      <a:pt x="647224" y="409099"/>
                    </a:lnTo>
                    <a:cubicBezTo>
                      <a:pt x="647224" y="413861"/>
                      <a:pt x="643414" y="417671"/>
                      <a:pt x="639604" y="417671"/>
                    </a:cubicBezTo>
                    <a:close/>
                  </a:path>
                </a:pathLst>
              </a:custGeom>
              <a:solidFill>
                <a:srgbClr val="808080"/>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49" name="Freeform: Shape 48">
                <a:extLst>
                  <a:ext uri="{FF2B5EF4-FFF2-40B4-BE49-F238E27FC236}">
                    <a16:creationId xmlns:a16="http://schemas.microsoft.com/office/drawing/2014/main" id="{611E77FD-F910-47B9-9EE0-9CA9EBB5AD17}"/>
                  </a:ext>
                </a:extLst>
              </p:cNvPr>
              <p:cNvSpPr/>
              <p:nvPr/>
            </p:nvSpPr>
            <p:spPr>
              <a:xfrm>
                <a:off x="5773578" y="3220722"/>
                <a:ext cx="647700" cy="419100"/>
              </a:xfrm>
              <a:custGeom>
                <a:avLst/>
                <a:gdLst>
                  <a:gd name="connsiteX0" fmla="*/ 631984 w 647700"/>
                  <a:gd name="connsiteY0" fmla="*/ 412909 h 419100"/>
                  <a:gd name="connsiteX1" fmla="*/ 14764 w 647700"/>
                  <a:gd name="connsiteY1" fmla="*/ 412909 h 419100"/>
                  <a:gd name="connsiteX2" fmla="*/ 7144 w 647700"/>
                  <a:gd name="connsiteY2" fmla="*/ 405289 h 419100"/>
                  <a:gd name="connsiteX3" fmla="*/ 7144 w 647700"/>
                  <a:gd name="connsiteY3" fmla="*/ 34766 h 419100"/>
                  <a:gd name="connsiteX4" fmla="*/ 34766 w 647700"/>
                  <a:gd name="connsiteY4" fmla="*/ 7144 h 419100"/>
                  <a:gd name="connsiteX5" fmla="*/ 612934 w 647700"/>
                  <a:gd name="connsiteY5" fmla="*/ 7144 h 419100"/>
                  <a:gd name="connsiteX6" fmla="*/ 640556 w 647700"/>
                  <a:gd name="connsiteY6" fmla="*/ 34766 h 419100"/>
                  <a:gd name="connsiteX7" fmla="*/ 640556 w 647700"/>
                  <a:gd name="connsiteY7" fmla="*/ 405289 h 419100"/>
                  <a:gd name="connsiteX8" fmla="*/ 631984 w 647700"/>
                  <a:gd name="connsiteY8" fmla="*/ 412909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700" h="419100">
                    <a:moveTo>
                      <a:pt x="631984" y="412909"/>
                    </a:moveTo>
                    <a:lnTo>
                      <a:pt x="14764" y="412909"/>
                    </a:lnTo>
                    <a:cubicBezTo>
                      <a:pt x="10954" y="412909"/>
                      <a:pt x="7144" y="409099"/>
                      <a:pt x="7144" y="405289"/>
                    </a:cubicBezTo>
                    <a:lnTo>
                      <a:pt x="7144" y="34766"/>
                    </a:lnTo>
                    <a:cubicBezTo>
                      <a:pt x="7144" y="19526"/>
                      <a:pt x="19526" y="7144"/>
                      <a:pt x="34766" y="7144"/>
                    </a:cubicBezTo>
                    <a:lnTo>
                      <a:pt x="612934" y="7144"/>
                    </a:lnTo>
                    <a:cubicBezTo>
                      <a:pt x="628174" y="7144"/>
                      <a:pt x="640556" y="19526"/>
                      <a:pt x="640556" y="34766"/>
                    </a:cubicBezTo>
                    <a:lnTo>
                      <a:pt x="640556" y="405289"/>
                    </a:lnTo>
                    <a:cubicBezTo>
                      <a:pt x="639604" y="410051"/>
                      <a:pt x="635794" y="412909"/>
                      <a:pt x="631984" y="412909"/>
                    </a:cubicBezTo>
                    <a:close/>
                  </a:path>
                </a:pathLst>
              </a:custGeom>
              <a:solidFill>
                <a:srgbClr val="333333"/>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sp>
          <p:nvSpPr>
            <p:cNvPr id="24" name="Freeform: Shape 23">
              <a:extLst>
                <a:ext uri="{FF2B5EF4-FFF2-40B4-BE49-F238E27FC236}">
                  <a16:creationId xmlns:a16="http://schemas.microsoft.com/office/drawing/2014/main" id="{AB00050F-BBCF-4B07-B144-24AF043BE2C0}"/>
                </a:ext>
              </a:extLst>
            </p:cNvPr>
            <p:cNvSpPr/>
            <p:nvPr/>
          </p:nvSpPr>
          <p:spPr>
            <a:xfrm>
              <a:off x="5130280" y="1781416"/>
              <a:ext cx="5163280" cy="3278273"/>
            </a:xfrm>
            <a:custGeom>
              <a:avLst/>
              <a:gdLst>
                <a:gd name="connsiteX0" fmla="*/ 7144 w 600075"/>
                <a:gd name="connsiteY0" fmla="*/ 7144 h 381000"/>
                <a:gd name="connsiteX1" fmla="*/ 597694 w 600075"/>
                <a:gd name="connsiteY1" fmla="*/ 7144 h 381000"/>
                <a:gd name="connsiteX2" fmla="*/ 597694 w 600075"/>
                <a:gd name="connsiteY2" fmla="*/ 376714 h 381000"/>
                <a:gd name="connsiteX3" fmla="*/ 7144 w 600075"/>
                <a:gd name="connsiteY3" fmla="*/ 376714 h 381000"/>
              </a:gdLst>
              <a:ahLst/>
              <a:cxnLst>
                <a:cxn ang="0">
                  <a:pos x="connsiteX0" y="connsiteY0"/>
                </a:cxn>
                <a:cxn ang="0">
                  <a:pos x="connsiteX1" y="connsiteY1"/>
                </a:cxn>
                <a:cxn ang="0">
                  <a:pos x="connsiteX2" y="connsiteY2"/>
                </a:cxn>
                <a:cxn ang="0">
                  <a:pos x="connsiteX3" y="connsiteY3"/>
                </a:cxn>
              </a:cxnLst>
              <a:rect l="l" t="t" r="r" b="b"/>
              <a:pathLst>
                <a:path w="600075" h="381000">
                  <a:moveTo>
                    <a:pt x="7144" y="7144"/>
                  </a:moveTo>
                  <a:lnTo>
                    <a:pt x="597694" y="7144"/>
                  </a:lnTo>
                  <a:lnTo>
                    <a:pt x="597694" y="376714"/>
                  </a:lnTo>
                  <a:lnTo>
                    <a:pt x="7144" y="376714"/>
                  </a:lnTo>
                  <a:close/>
                </a:path>
              </a:pathLst>
            </a:custGeom>
            <a:solidFill>
              <a:srgbClr val="F2F2F2"/>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25" name="Freeform: Shape 24">
              <a:extLst>
                <a:ext uri="{FF2B5EF4-FFF2-40B4-BE49-F238E27FC236}">
                  <a16:creationId xmlns:a16="http://schemas.microsoft.com/office/drawing/2014/main" id="{08BADC4B-6EB9-42D0-A753-3C5C7C5FCBF3}"/>
                </a:ext>
              </a:extLst>
            </p:cNvPr>
            <p:cNvSpPr/>
            <p:nvPr/>
          </p:nvSpPr>
          <p:spPr>
            <a:xfrm>
              <a:off x="5210103" y="5108863"/>
              <a:ext cx="4999367" cy="245870"/>
            </a:xfrm>
            <a:custGeom>
              <a:avLst/>
              <a:gdLst>
                <a:gd name="connsiteX0" fmla="*/ 553174 w 581025"/>
                <a:gd name="connsiteY0" fmla="*/ 7144 h 28575"/>
                <a:gd name="connsiteX1" fmla="*/ 574129 w 581025"/>
                <a:gd name="connsiteY1" fmla="*/ 23336 h 28575"/>
                <a:gd name="connsiteX2" fmla="*/ 574129 w 581025"/>
                <a:gd name="connsiteY2" fmla="*/ 30004 h 28575"/>
                <a:gd name="connsiteX3" fmla="*/ 19774 w 581025"/>
                <a:gd name="connsiteY3" fmla="*/ 30004 h 28575"/>
                <a:gd name="connsiteX4" fmla="*/ 8344 w 581025"/>
                <a:gd name="connsiteY4" fmla="*/ 26194 h 28575"/>
                <a:gd name="connsiteX5" fmla="*/ 35014 w 581025"/>
                <a:gd name="connsiteY5" fmla="*/ 7144 h 28575"/>
                <a:gd name="connsiteX6" fmla="*/ 553174 w 581025"/>
                <a:gd name="connsiteY6"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1025" h="28575">
                  <a:moveTo>
                    <a:pt x="553174" y="7144"/>
                  </a:moveTo>
                  <a:cubicBezTo>
                    <a:pt x="553174" y="7144"/>
                    <a:pt x="566509" y="16669"/>
                    <a:pt x="574129" y="23336"/>
                  </a:cubicBezTo>
                  <a:cubicBezTo>
                    <a:pt x="581749" y="30004"/>
                    <a:pt x="574129" y="30004"/>
                    <a:pt x="574129" y="30004"/>
                  </a:cubicBezTo>
                  <a:cubicBezTo>
                    <a:pt x="574129" y="30004"/>
                    <a:pt x="37871" y="30004"/>
                    <a:pt x="19774" y="30004"/>
                  </a:cubicBezTo>
                  <a:cubicBezTo>
                    <a:pt x="1676" y="30004"/>
                    <a:pt x="8344" y="26194"/>
                    <a:pt x="8344" y="26194"/>
                  </a:cubicBezTo>
                  <a:lnTo>
                    <a:pt x="35014" y="7144"/>
                  </a:lnTo>
                  <a:lnTo>
                    <a:pt x="553174" y="7144"/>
                  </a:lnTo>
                  <a:close/>
                </a:path>
              </a:pathLst>
            </a:custGeom>
            <a:solidFill>
              <a:srgbClr val="323334"/>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26" name="Freeform: Shape 25">
              <a:extLst>
                <a:ext uri="{FF2B5EF4-FFF2-40B4-BE49-F238E27FC236}">
                  <a16:creationId xmlns:a16="http://schemas.microsoft.com/office/drawing/2014/main" id="{6378FDA6-D5BA-443E-8CD4-3C2B46AB6C8A}"/>
                </a:ext>
              </a:extLst>
            </p:cNvPr>
            <p:cNvSpPr/>
            <p:nvPr/>
          </p:nvSpPr>
          <p:spPr>
            <a:xfrm>
              <a:off x="5403495" y="5242756"/>
              <a:ext cx="4589582" cy="81957"/>
            </a:xfrm>
            <a:custGeom>
              <a:avLst/>
              <a:gdLst>
                <a:gd name="connsiteX0" fmla="*/ 538318 w 533400"/>
                <a:gd name="connsiteY0" fmla="*/ 3965 h 0"/>
                <a:gd name="connsiteX1" fmla="*/ 3965 w 533400"/>
                <a:gd name="connsiteY1" fmla="*/ 3965 h 0"/>
              </a:gdLst>
              <a:ahLst/>
              <a:cxnLst>
                <a:cxn ang="0">
                  <a:pos x="connsiteX0" y="connsiteY0"/>
                </a:cxn>
                <a:cxn ang="0">
                  <a:pos x="connsiteX1" y="connsiteY1"/>
                </a:cxn>
              </a:cxnLst>
              <a:rect l="l" t="t" r="r" b="b"/>
              <a:pathLst>
                <a:path w="533400">
                  <a:moveTo>
                    <a:pt x="538318" y="3965"/>
                  </a:moveTo>
                  <a:lnTo>
                    <a:pt x="3965" y="3965"/>
                  </a:lnTo>
                </a:path>
              </a:pathLst>
            </a:custGeom>
            <a:ln w="5287" cap="rnd">
              <a:solidFill>
                <a:srgbClr val="FFFFFF"/>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27" name="Freeform: Shape 26">
              <a:extLst>
                <a:ext uri="{FF2B5EF4-FFF2-40B4-BE49-F238E27FC236}">
                  <a16:creationId xmlns:a16="http://schemas.microsoft.com/office/drawing/2014/main" id="{85070495-6AB5-4439-8EED-4223B30F9EAF}"/>
                </a:ext>
              </a:extLst>
            </p:cNvPr>
            <p:cNvSpPr/>
            <p:nvPr/>
          </p:nvSpPr>
          <p:spPr>
            <a:xfrm>
              <a:off x="5469061" y="5201782"/>
              <a:ext cx="4507626" cy="81957"/>
            </a:xfrm>
            <a:custGeom>
              <a:avLst/>
              <a:gdLst>
                <a:gd name="connsiteX0" fmla="*/ 3965 w 523875"/>
                <a:gd name="connsiteY0" fmla="*/ 3965 h 0"/>
                <a:gd name="connsiteX1" fmla="*/ 524031 w 523875"/>
                <a:gd name="connsiteY1" fmla="*/ 3965 h 0"/>
              </a:gdLst>
              <a:ahLst/>
              <a:cxnLst>
                <a:cxn ang="0">
                  <a:pos x="connsiteX0" y="connsiteY0"/>
                </a:cxn>
                <a:cxn ang="0">
                  <a:pos x="connsiteX1" y="connsiteY1"/>
                </a:cxn>
              </a:cxnLst>
              <a:rect l="l" t="t" r="r" b="b"/>
              <a:pathLst>
                <a:path w="523875">
                  <a:moveTo>
                    <a:pt x="3965" y="3965"/>
                  </a:moveTo>
                  <a:lnTo>
                    <a:pt x="524031" y="3965"/>
                  </a:lnTo>
                </a:path>
              </a:pathLst>
            </a:custGeom>
            <a:ln w="5287" cap="rnd">
              <a:solidFill>
                <a:srgbClr val="FFFFFF"/>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28" name="Freeform: Shape 27">
              <a:extLst>
                <a:ext uri="{FF2B5EF4-FFF2-40B4-BE49-F238E27FC236}">
                  <a16:creationId xmlns:a16="http://schemas.microsoft.com/office/drawing/2014/main" id="{9821168E-844C-481A-B8F3-32C75B5054F4}"/>
                </a:ext>
              </a:extLst>
            </p:cNvPr>
            <p:cNvSpPr/>
            <p:nvPr/>
          </p:nvSpPr>
          <p:spPr>
            <a:xfrm>
              <a:off x="5354321" y="5291930"/>
              <a:ext cx="4753496" cy="81957"/>
            </a:xfrm>
            <a:custGeom>
              <a:avLst/>
              <a:gdLst>
                <a:gd name="connsiteX0" fmla="*/ 550701 w 552450"/>
                <a:gd name="connsiteY0" fmla="*/ 3965 h 0"/>
                <a:gd name="connsiteX1" fmla="*/ 3965 w 552450"/>
                <a:gd name="connsiteY1" fmla="*/ 3965 h 0"/>
              </a:gdLst>
              <a:ahLst/>
              <a:cxnLst>
                <a:cxn ang="0">
                  <a:pos x="connsiteX0" y="connsiteY0"/>
                </a:cxn>
                <a:cxn ang="0">
                  <a:pos x="connsiteX1" y="connsiteY1"/>
                </a:cxn>
              </a:cxnLst>
              <a:rect l="l" t="t" r="r" b="b"/>
              <a:pathLst>
                <a:path w="552450">
                  <a:moveTo>
                    <a:pt x="550701" y="3965"/>
                  </a:moveTo>
                  <a:lnTo>
                    <a:pt x="3965" y="3965"/>
                  </a:lnTo>
                </a:path>
              </a:pathLst>
            </a:custGeom>
            <a:ln w="5287" cap="rnd">
              <a:solidFill>
                <a:srgbClr val="FFFFFF"/>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29" name="Freeform: Shape 28">
              <a:extLst>
                <a:ext uri="{FF2B5EF4-FFF2-40B4-BE49-F238E27FC236}">
                  <a16:creationId xmlns:a16="http://schemas.microsoft.com/office/drawing/2014/main" id="{BF376C1E-829F-4627-A9FC-603E3F9D8239}"/>
                </a:ext>
              </a:extLst>
            </p:cNvPr>
            <p:cNvSpPr/>
            <p:nvPr/>
          </p:nvSpPr>
          <p:spPr>
            <a:xfrm>
              <a:off x="5424729" y="5180579"/>
              <a:ext cx="4343712" cy="81957"/>
            </a:xfrm>
            <a:custGeom>
              <a:avLst/>
              <a:gdLst>
                <a:gd name="connsiteX0" fmla="*/ 1586 w 504825"/>
                <a:gd name="connsiteY0" fmla="*/ 1586 h 0"/>
                <a:gd name="connsiteX1" fmla="*/ 511173 w 504825"/>
                <a:gd name="connsiteY1" fmla="*/ 1586 h 0"/>
              </a:gdLst>
              <a:ahLst/>
              <a:cxnLst>
                <a:cxn ang="0">
                  <a:pos x="connsiteX0" y="connsiteY0"/>
                </a:cxn>
                <a:cxn ang="0">
                  <a:pos x="connsiteX1" y="connsiteY1"/>
                </a:cxn>
              </a:cxnLst>
              <a:rect l="l" t="t" r="r" b="b"/>
              <a:pathLst>
                <a:path w="504825">
                  <a:moveTo>
                    <a:pt x="1586" y="1586"/>
                  </a:moveTo>
                  <a:lnTo>
                    <a:pt x="511173" y="1586"/>
                  </a:lnTo>
                </a:path>
              </a:pathLst>
            </a:custGeom>
            <a:ln w="2115" cap="rnd">
              <a:solidFill>
                <a:srgbClr val="FFFFFF"/>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0" name="Freeform: Shape 29">
              <a:extLst>
                <a:ext uri="{FF2B5EF4-FFF2-40B4-BE49-F238E27FC236}">
                  <a16:creationId xmlns:a16="http://schemas.microsoft.com/office/drawing/2014/main" id="{CDCC7A37-C1A5-44ED-8513-F2059D79E78B}"/>
                </a:ext>
              </a:extLst>
            </p:cNvPr>
            <p:cNvSpPr/>
            <p:nvPr/>
          </p:nvSpPr>
          <p:spPr>
            <a:xfrm>
              <a:off x="5269602" y="5117063"/>
              <a:ext cx="4917410" cy="245870"/>
            </a:xfrm>
            <a:custGeom>
              <a:avLst/>
              <a:gdLst>
                <a:gd name="connsiteX0" fmla="*/ 32861 w 571500"/>
                <a:gd name="connsiteY0" fmla="*/ 7144 h 28575"/>
                <a:gd name="connsiteX1" fmla="*/ 7144 w 571500"/>
                <a:gd name="connsiteY1" fmla="*/ 26194 h 28575"/>
                <a:gd name="connsiteX2" fmla="*/ 566261 w 571500"/>
                <a:gd name="connsiteY2" fmla="*/ 26194 h 28575"/>
                <a:gd name="connsiteX3" fmla="*/ 541496 w 571500"/>
                <a:gd name="connsiteY3" fmla="*/ 7144 h 28575"/>
              </a:gdLst>
              <a:ahLst/>
              <a:cxnLst>
                <a:cxn ang="0">
                  <a:pos x="connsiteX0" y="connsiteY0"/>
                </a:cxn>
                <a:cxn ang="0">
                  <a:pos x="connsiteX1" y="connsiteY1"/>
                </a:cxn>
                <a:cxn ang="0">
                  <a:pos x="connsiteX2" y="connsiteY2"/>
                </a:cxn>
                <a:cxn ang="0">
                  <a:pos x="connsiteX3" y="connsiteY3"/>
                </a:cxn>
              </a:cxnLst>
              <a:rect l="l" t="t" r="r" b="b"/>
              <a:pathLst>
                <a:path w="571500" h="28575">
                  <a:moveTo>
                    <a:pt x="32861" y="7144"/>
                  </a:moveTo>
                  <a:lnTo>
                    <a:pt x="7144" y="26194"/>
                  </a:lnTo>
                  <a:lnTo>
                    <a:pt x="566261" y="26194"/>
                  </a:lnTo>
                  <a:lnTo>
                    <a:pt x="541496" y="7144"/>
                  </a:lnTo>
                  <a:close/>
                </a:path>
              </a:pathLst>
            </a:custGeom>
            <a:solidFill>
              <a:srgbClr val="323334">
                <a:alpha val="56000"/>
              </a:srgbClr>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1" name="Freeform: Shape 30">
              <a:extLst>
                <a:ext uri="{FF2B5EF4-FFF2-40B4-BE49-F238E27FC236}">
                  <a16:creationId xmlns:a16="http://schemas.microsoft.com/office/drawing/2014/main" id="{FE8CCBE0-1B0C-438D-94FF-E082C11F048B}"/>
                </a:ext>
              </a:extLst>
            </p:cNvPr>
            <p:cNvSpPr/>
            <p:nvPr/>
          </p:nvSpPr>
          <p:spPr>
            <a:xfrm>
              <a:off x="4105815" y="5559062"/>
              <a:ext cx="7294158" cy="409784"/>
            </a:xfrm>
            <a:custGeom>
              <a:avLst/>
              <a:gdLst>
                <a:gd name="connsiteX0" fmla="*/ 842486 w 847725"/>
                <a:gd name="connsiteY0" fmla="*/ 30069 h 47625"/>
                <a:gd name="connsiteX1" fmla="*/ 830104 w 847725"/>
                <a:gd name="connsiteY1" fmla="*/ 44357 h 47625"/>
                <a:gd name="connsiteX2" fmla="*/ 41434 w 847725"/>
                <a:gd name="connsiteY2" fmla="*/ 44357 h 47625"/>
                <a:gd name="connsiteX3" fmla="*/ 20479 w 847725"/>
                <a:gd name="connsiteY3" fmla="*/ 43404 h 47625"/>
                <a:gd name="connsiteX4" fmla="*/ 7144 w 847725"/>
                <a:gd name="connsiteY4" fmla="*/ 29117 h 47625"/>
                <a:gd name="connsiteX5" fmla="*/ 7144 w 847725"/>
                <a:gd name="connsiteY5" fmla="*/ 9114 h 47625"/>
                <a:gd name="connsiteX6" fmla="*/ 9049 w 847725"/>
                <a:gd name="connsiteY6" fmla="*/ 9114 h 47625"/>
                <a:gd name="connsiteX7" fmla="*/ 27146 w 847725"/>
                <a:gd name="connsiteY7" fmla="*/ 9114 h 47625"/>
                <a:gd name="connsiteX8" fmla="*/ 752951 w 847725"/>
                <a:gd name="connsiteY8" fmla="*/ 7209 h 47625"/>
                <a:gd name="connsiteX9" fmla="*/ 842486 w 847725"/>
                <a:gd name="connsiteY9" fmla="*/ 7209 h 47625"/>
                <a:gd name="connsiteX10" fmla="*/ 842486 w 847725"/>
                <a:gd name="connsiteY10" fmla="*/ 7209 h 47625"/>
                <a:gd name="connsiteX11" fmla="*/ 842486 w 847725"/>
                <a:gd name="connsiteY11" fmla="*/ 3006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47725" h="47625">
                  <a:moveTo>
                    <a:pt x="842486" y="30069"/>
                  </a:moveTo>
                  <a:cubicBezTo>
                    <a:pt x="842486" y="44357"/>
                    <a:pt x="830104" y="44357"/>
                    <a:pt x="830104" y="44357"/>
                  </a:cubicBezTo>
                  <a:cubicBezTo>
                    <a:pt x="830104" y="44357"/>
                    <a:pt x="71914" y="44357"/>
                    <a:pt x="41434" y="44357"/>
                  </a:cubicBezTo>
                  <a:cubicBezTo>
                    <a:pt x="31909" y="44357"/>
                    <a:pt x="25241" y="44357"/>
                    <a:pt x="20479" y="43404"/>
                  </a:cubicBezTo>
                  <a:cubicBezTo>
                    <a:pt x="12859" y="42452"/>
                    <a:pt x="7144" y="36737"/>
                    <a:pt x="7144" y="29117"/>
                  </a:cubicBezTo>
                  <a:lnTo>
                    <a:pt x="7144" y="9114"/>
                  </a:lnTo>
                  <a:lnTo>
                    <a:pt x="9049" y="9114"/>
                  </a:lnTo>
                  <a:lnTo>
                    <a:pt x="27146" y="9114"/>
                  </a:lnTo>
                  <a:lnTo>
                    <a:pt x="752951" y="7209"/>
                  </a:lnTo>
                  <a:lnTo>
                    <a:pt x="842486" y="7209"/>
                  </a:lnTo>
                  <a:lnTo>
                    <a:pt x="842486" y="7209"/>
                  </a:lnTo>
                  <a:cubicBezTo>
                    <a:pt x="841534" y="6257"/>
                    <a:pt x="842486" y="15782"/>
                    <a:pt x="842486" y="30069"/>
                  </a:cubicBezTo>
                  <a:close/>
                </a:path>
              </a:pathLst>
            </a:custGeom>
            <a:solidFill>
              <a:srgbClr val="666666"/>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2" name="Freeform: Shape 31">
              <a:extLst>
                <a:ext uri="{FF2B5EF4-FFF2-40B4-BE49-F238E27FC236}">
                  <a16:creationId xmlns:a16="http://schemas.microsoft.com/office/drawing/2014/main" id="{143BC099-A056-42DA-9F53-27069C0E9109}"/>
                </a:ext>
              </a:extLst>
            </p:cNvPr>
            <p:cNvSpPr/>
            <p:nvPr/>
          </p:nvSpPr>
          <p:spPr>
            <a:xfrm>
              <a:off x="4098364" y="5051498"/>
              <a:ext cx="7294158" cy="655655"/>
            </a:xfrm>
            <a:custGeom>
              <a:avLst/>
              <a:gdLst>
                <a:gd name="connsiteX0" fmla="*/ 827161 w 847725"/>
                <a:gd name="connsiteY0" fmla="*/ 70009 h 76200"/>
                <a:gd name="connsiteX1" fmla="*/ 753818 w 847725"/>
                <a:gd name="connsiteY1" fmla="*/ 70009 h 76200"/>
                <a:gd name="connsiteX2" fmla="*/ 24203 w 847725"/>
                <a:gd name="connsiteY2" fmla="*/ 70009 h 76200"/>
                <a:gd name="connsiteX3" fmla="*/ 17535 w 847725"/>
                <a:gd name="connsiteY3" fmla="*/ 70009 h 76200"/>
                <a:gd name="connsiteX4" fmla="*/ 8010 w 847725"/>
                <a:gd name="connsiteY4" fmla="*/ 67151 h 76200"/>
                <a:gd name="connsiteX5" fmla="*/ 13725 w 847725"/>
                <a:gd name="connsiteY5" fmla="*/ 58579 h 76200"/>
                <a:gd name="connsiteX6" fmla="*/ 97545 w 847725"/>
                <a:gd name="connsiteY6" fmla="*/ 9049 h 76200"/>
                <a:gd name="connsiteX7" fmla="*/ 101355 w 847725"/>
                <a:gd name="connsiteY7" fmla="*/ 7144 h 76200"/>
                <a:gd name="connsiteX8" fmla="*/ 739531 w 847725"/>
                <a:gd name="connsiteY8" fmla="*/ 7144 h 76200"/>
                <a:gd name="connsiteX9" fmla="*/ 742388 w 847725"/>
                <a:gd name="connsiteY9" fmla="*/ 8096 h 76200"/>
                <a:gd name="connsiteX10" fmla="*/ 746198 w 847725"/>
                <a:gd name="connsiteY10" fmla="*/ 9049 h 76200"/>
                <a:gd name="connsiteX11" fmla="*/ 747150 w 847725"/>
                <a:gd name="connsiteY11" fmla="*/ 9049 h 76200"/>
                <a:gd name="connsiteX12" fmla="*/ 757628 w 847725"/>
                <a:gd name="connsiteY12" fmla="*/ 14764 h 76200"/>
                <a:gd name="connsiteX13" fmla="*/ 840496 w 847725"/>
                <a:gd name="connsiteY13" fmla="*/ 62389 h 76200"/>
                <a:gd name="connsiteX14" fmla="*/ 842400 w 847725"/>
                <a:gd name="connsiteY14" fmla="*/ 65246 h 76200"/>
                <a:gd name="connsiteX15" fmla="*/ 827161 w 847725"/>
                <a:gd name="connsiteY15" fmla="*/ 70009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7725" h="76200">
                  <a:moveTo>
                    <a:pt x="827161" y="70009"/>
                  </a:moveTo>
                  <a:cubicBezTo>
                    <a:pt x="823350" y="70009"/>
                    <a:pt x="795728" y="70009"/>
                    <a:pt x="753818" y="70009"/>
                  </a:cubicBezTo>
                  <a:cubicBezTo>
                    <a:pt x="566175" y="70009"/>
                    <a:pt x="85163" y="70009"/>
                    <a:pt x="24203" y="70009"/>
                  </a:cubicBezTo>
                  <a:cubicBezTo>
                    <a:pt x="20393" y="70009"/>
                    <a:pt x="17535" y="70009"/>
                    <a:pt x="17535" y="70009"/>
                  </a:cubicBezTo>
                  <a:cubicBezTo>
                    <a:pt x="17535" y="70009"/>
                    <a:pt x="10868" y="70009"/>
                    <a:pt x="8010" y="67151"/>
                  </a:cubicBezTo>
                  <a:cubicBezTo>
                    <a:pt x="6105" y="65246"/>
                    <a:pt x="7058" y="63341"/>
                    <a:pt x="13725" y="58579"/>
                  </a:cubicBezTo>
                  <a:cubicBezTo>
                    <a:pt x="27060" y="49054"/>
                    <a:pt x="82305" y="17621"/>
                    <a:pt x="97545" y="9049"/>
                  </a:cubicBezTo>
                  <a:cubicBezTo>
                    <a:pt x="100403" y="8096"/>
                    <a:pt x="101355" y="7144"/>
                    <a:pt x="101355" y="7144"/>
                  </a:cubicBezTo>
                  <a:lnTo>
                    <a:pt x="739531" y="7144"/>
                  </a:lnTo>
                  <a:cubicBezTo>
                    <a:pt x="739531" y="7144"/>
                    <a:pt x="740483" y="7144"/>
                    <a:pt x="742388" y="8096"/>
                  </a:cubicBezTo>
                  <a:cubicBezTo>
                    <a:pt x="743340" y="8096"/>
                    <a:pt x="744293" y="9049"/>
                    <a:pt x="746198" y="9049"/>
                  </a:cubicBezTo>
                  <a:cubicBezTo>
                    <a:pt x="746198" y="9049"/>
                    <a:pt x="746198" y="9049"/>
                    <a:pt x="747150" y="9049"/>
                  </a:cubicBezTo>
                  <a:cubicBezTo>
                    <a:pt x="750008" y="10001"/>
                    <a:pt x="753818" y="11906"/>
                    <a:pt x="757628" y="14764"/>
                  </a:cubicBezTo>
                  <a:cubicBezTo>
                    <a:pt x="770963" y="23336"/>
                    <a:pt x="840496" y="62389"/>
                    <a:pt x="840496" y="62389"/>
                  </a:cubicBezTo>
                  <a:cubicBezTo>
                    <a:pt x="840496" y="62389"/>
                    <a:pt x="842400" y="63341"/>
                    <a:pt x="842400" y="65246"/>
                  </a:cubicBezTo>
                  <a:cubicBezTo>
                    <a:pt x="844306" y="67151"/>
                    <a:pt x="842400" y="70009"/>
                    <a:pt x="827161" y="70009"/>
                  </a:cubicBezTo>
                  <a:close/>
                </a:path>
              </a:pathLst>
            </a:custGeom>
            <a:solidFill>
              <a:srgbClr val="9DA4AA"/>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3" name="Freeform: Shape 32">
              <a:extLst>
                <a:ext uri="{FF2B5EF4-FFF2-40B4-BE49-F238E27FC236}">
                  <a16:creationId xmlns:a16="http://schemas.microsoft.com/office/drawing/2014/main" id="{42B8C23E-608C-4981-A399-48E23E7525CC}"/>
                </a:ext>
              </a:extLst>
            </p:cNvPr>
            <p:cNvSpPr/>
            <p:nvPr/>
          </p:nvSpPr>
          <p:spPr>
            <a:xfrm>
              <a:off x="6803481" y="5354734"/>
              <a:ext cx="1868616" cy="245870"/>
            </a:xfrm>
            <a:custGeom>
              <a:avLst/>
              <a:gdLst>
                <a:gd name="connsiteX0" fmla="*/ 23187 w 209550"/>
                <a:gd name="connsiteY0" fmla="*/ 7144 h 28575"/>
                <a:gd name="connsiteX1" fmla="*/ 12710 w 209550"/>
                <a:gd name="connsiteY1" fmla="*/ 12859 h 28575"/>
                <a:gd name="connsiteX2" fmla="*/ 7947 w 209550"/>
                <a:gd name="connsiteY2" fmla="*/ 19526 h 28575"/>
                <a:gd name="connsiteX3" fmla="*/ 21282 w 209550"/>
                <a:gd name="connsiteY3" fmla="*/ 25241 h 28575"/>
                <a:gd name="connsiteX4" fmla="*/ 111770 w 209550"/>
                <a:gd name="connsiteY4" fmla="*/ 25241 h 28575"/>
                <a:gd name="connsiteX5" fmla="*/ 111770 w 209550"/>
                <a:gd name="connsiteY5" fmla="*/ 25241 h 28575"/>
                <a:gd name="connsiteX6" fmla="*/ 195590 w 209550"/>
                <a:gd name="connsiteY6" fmla="*/ 25241 h 28575"/>
                <a:gd name="connsiteX7" fmla="*/ 208925 w 209550"/>
                <a:gd name="connsiteY7" fmla="*/ 19526 h 28575"/>
                <a:gd name="connsiteX8" fmla="*/ 204162 w 209550"/>
                <a:gd name="connsiteY8" fmla="*/ 12859 h 28575"/>
                <a:gd name="connsiteX9" fmla="*/ 193685 w 209550"/>
                <a:gd name="connsiteY9"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550" h="28575">
                  <a:moveTo>
                    <a:pt x="23187" y="7144"/>
                  </a:moveTo>
                  <a:cubicBezTo>
                    <a:pt x="19377" y="7144"/>
                    <a:pt x="15567" y="9049"/>
                    <a:pt x="12710" y="12859"/>
                  </a:cubicBezTo>
                  <a:lnTo>
                    <a:pt x="7947" y="19526"/>
                  </a:lnTo>
                  <a:cubicBezTo>
                    <a:pt x="7947" y="19526"/>
                    <a:pt x="2232" y="26194"/>
                    <a:pt x="21282" y="25241"/>
                  </a:cubicBezTo>
                  <a:cubicBezTo>
                    <a:pt x="30807" y="25241"/>
                    <a:pt x="72717" y="25241"/>
                    <a:pt x="111770" y="25241"/>
                  </a:cubicBezTo>
                  <a:lnTo>
                    <a:pt x="111770" y="25241"/>
                  </a:lnTo>
                  <a:cubicBezTo>
                    <a:pt x="148917" y="25241"/>
                    <a:pt x="187017" y="25241"/>
                    <a:pt x="195590" y="25241"/>
                  </a:cubicBezTo>
                  <a:cubicBezTo>
                    <a:pt x="213687" y="26194"/>
                    <a:pt x="208925" y="19526"/>
                    <a:pt x="208925" y="19526"/>
                  </a:cubicBezTo>
                  <a:lnTo>
                    <a:pt x="204162" y="12859"/>
                  </a:lnTo>
                  <a:cubicBezTo>
                    <a:pt x="202257" y="9049"/>
                    <a:pt x="198447" y="7144"/>
                    <a:pt x="193685" y="7144"/>
                  </a:cubicBezTo>
                </a:path>
              </a:pathLst>
            </a:custGeom>
            <a:solidFill>
              <a:srgbClr val="70757B"/>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4" name="Freeform: Shape 33">
              <a:extLst>
                <a:ext uri="{FF2B5EF4-FFF2-40B4-BE49-F238E27FC236}">
                  <a16:creationId xmlns:a16="http://schemas.microsoft.com/office/drawing/2014/main" id="{FD903373-9B9B-454A-8CB4-E269AA113942}"/>
                </a:ext>
              </a:extLst>
            </p:cNvPr>
            <p:cNvSpPr/>
            <p:nvPr/>
          </p:nvSpPr>
          <p:spPr>
            <a:xfrm>
              <a:off x="5179454" y="5125255"/>
              <a:ext cx="4917410" cy="245870"/>
            </a:xfrm>
            <a:custGeom>
              <a:avLst/>
              <a:gdLst>
                <a:gd name="connsiteX0" fmla="*/ 566261 w 571500"/>
                <a:gd name="connsiteY0" fmla="*/ 30004 h 28575"/>
                <a:gd name="connsiteX1" fmla="*/ 7144 w 571500"/>
                <a:gd name="connsiteY1" fmla="*/ 30004 h 28575"/>
                <a:gd name="connsiteX2" fmla="*/ 28099 w 571500"/>
                <a:gd name="connsiteY2" fmla="*/ 7144 h 28575"/>
                <a:gd name="connsiteX3" fmla="*/ 543401 w 571500"/>
                <a:gd name="connsiteY3" fmla="*/ 7144 h 28575"/>
              </a:gdLst>
              <a:ahLst/>
              <a:cxnLst>
                <a:cxn ang="0">
                  <a:pos x="connsiteX0" y="connsiteY0"/>
                </a:cxn>
                <a:cxn ang="0">
                  <a:pos x="connsiteX1" y="connsiteY1"/>
                </a:cxn>
                <a:cxn ang="0">
                  <a:pos x="connsiteX2" y="connsiteY2"/>
                </a:cxn>
                <a:cxn ang="0">
                  <a:pos x="connsiteX3" y="connsiteY3"/>
                </a:cxn>
              </a:cxnLst>
              <a:rect l="l" t="t" r="r" b="b"/>
              <a:pathLst>
                <a:path w="571500" h="28575">
                  <a:moveTo>
                    <a:pt x="566261" y="30004"/>
                  </a:moveTo>
                  <a:lnTo>
                    <a:pt x="7144" y="30004"/>
                  </a:lnTo>
                  <a:lnTo>
                    <a:pt x="28099" y="7144"/>
                  </a:lnTo>
                  <a:lnTo>
                    <a:pt x="543401" y="7144"/>
                  </a:lnTo>
                  <a:close/>
                </a:path>
              </a:pathLst>
            </a:custGeom>
            <a:solidFill>
              <a:srgbClr val="575A5A"/>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5" name="Freeform: Shape 34">
              <a:extLst>
                <a:ext uri="{FF2B5EF4-FFF2-40B4-BE49-F238E27FC236}">
                  <a16:creationId xmlns:a16="http://schemas.microsoft.com/office/drawing/2014/main" id="{72F0A2CF-6C4D-4D84-9F0B-0C8B25E6F53C}"/>
                </a:ext>
              </a:extLst>
            </p:cNvPr>
            <p:cNvSpPr/>
            <p:nvPr/>
          </p:nvSpPr>
          <p:spPr>
            <a:xfrm>
              <a:off x="5146671" y="5125255"/>
              <a:ext cx="4917410" cy="245870"/>
            </a:xfrm>
            <a:custGeom>
              <a:avLst/>
              <a:gdLst>
                <a:gd name="connsiteX0" fmla="*/ 571024 w 571500"/>
                <a:gd name="connsiteY0" fmla="*/ 30004 h 28575"/>
                <a:gd name="connsiteX1" fmla="*/ 7144 w 571500"/>
                <a:gd name="connsiteY1" fmla="*/ 30004 h 28575"/>
                <a:gd name="connsiteX2" fmla="*/ 28099 w 571500"/>
                <a:gd name="connsiteY2" fmla="*/ 7144 h 28575"/>
                <a:gd name="connsiteX3" fmla="*/ 548164 w 571500"/>
                <a:gd name="connsiteY3" fmla="*/ 7144 h 28575"/>
              </a:gdLst>
              <a:ahLst/>
              <a:cxnLst>
                <a:cxn ang="0">
                  <a:pos x="connsiteX0" y="connsiteY0"/>
                </a:cxn>
                <a:cxn ang="0">
                  <a:pos x="connsiteX1" y="connsiteY1"/>
                </a:cxn>
                <a:cxn ang="0">
                  <a:pos x="connsiteX2" y="connsiteY2"/>
                </a:cxn>
                <a:cxn ang="0">
                  <a:pos x="connsiteX3" y="connsiteY3"/>
                </a:cxn>
              </a:cxnLst>
              <a:rect l="l" t="t" r="r" b="b"/>
              <a:pathLst>
                <a:path w="571500" h="28575">
                  <a:moveTo>
                    <a:pt x="571024" y="30004"/>
                  </a:moveTo>
                  <a:lnTo>
                    <a:pt x="7144" y="30004"/>
                  </a:lnTo>
                  <a:lnTo>
                    <a:pt x="28099" y="7144"/>
                  </a:lnTo>
                  <a:lnTo>
                    <a:pt x="548164" y="7144"/>
                  </a:lnTo>
                  <a:close/>
                </a:path>
              </a:pathLst>
            </a:custGeom>
            <a:solidFill>
              <a:srgbClr val="575A5A"/>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6" name="Freeform: Shape 35">
              <a:extLst>
                <a:ext uri="{FF2B5EF4-FFF2-40B4-BE49-F238E27FC236}">
                  <a16:creationId xmlns:a16="http://schemas.microsoft.com/office/drawing/2014/main" id="{C3A2E818-EF4F-458C-8F18-9578121D3660}"/>
                </a:ext>
              </a:extLst>
            </p:cNvPr>
            <p:cNvSpPr/>
            <p:nvPr/>
          </p:nvSpPr>
          <p:spPr>
            <a:xfrm>
              <a:off x="7022398" y="1844838"/>
              <a:ext cx="3271162" cy="3198464"/>
            </a:xfrm>
            <a:custGeom>
              <a:avLst/>
              <a:gdLst>
                <a:gd name="connsiteX0" fmla="*/ 2567127 w 4009217"/>
                <a:gd name="connsiteY0" fmla="*/ 30683 h 4295590"/>
                <a:gd name="connsiteX1" fmla="*/ 3798529 w 4009217"/>
                <a:gd name="connsiteY1" fmla="*/ 30683 h 4295590"/>
                <a:gd name="connsiteX2" fmla="*/ 4007172 w 4009217"/>
                <a:gd name="connsiteY2" fmla="*/ 272054 h 4295590"/>
                <a:gd name="connsiteX3" fmla="*/ 3998990 w 4009217"/>
                <a:gd name="connsiteY3" fmla="*/ 4268999 h 4295590"/>
                <a:gd name="connsiteX4" fmla="*/ 30683 w 4009217"/>
                <a:gd name="connsiteY4" fmla="*/ 4268999 h 4295590"/>
                <a:gd name="connsiteX0" fmla="*/ 2536444 w 3976489"/>
                <a:gd name="connsiteY0" fmla="*/ 0 h 4238316"/>
                <a:gd name="connsiteX1" fmla="*/ 3976489 w 3976489"/>
                <a:gd name="connsiteY1" fmla="*/ 241371 h 4238316"/>
                <a:gd name="connsiteX2" fmla="*/ 3968307 w 3976489"/>
                <a:gd name="connsiteY2" fmla="*/ 4238316 h 4238316"/>
                <a:gd name="connsiteX3" fmla="*/ 0 w 3976489"/>
                <a:gd name="connsiteY3" fmla="*/ 4238316 h 4238316"/>
                <a:gd name="connsiteX0" fmla="*/ 2536444 w 3976489"/>
                <a:gd name="connsiteY0" fmla="*/ 0 h 4238316"/>
                <a:gd name="connsiteX1" fmla="*/ 3976489 w 3976489"/>
                <a:gd name="connsiteY1" fmla="*/ 213683 h 4238316"/>
                <a:gd name="connsiteX2" fmla="*/ 3968307 w 3976489"/>
                <a:gd name="connsiteY2" fmla="*/ 4238316 h 4238316"/>
                <a:gd name="connsiteX3" fmla="*/ 0 w 3976489"/>
                <a:gd name="connsiteY3" fmla="*/ 4238316 h 4238316"/>
                <a:gd name="connsiteX0" fmla="*/ 2473335 w 3976489"/>
                <a:gd name="connsiteY0" fmla="*/ 0 h 4035268"/>
                <a:gd name="connsiteX1" fmla="*/ 3976489 w 3976489"/>
                <a:gd name="connsiteY1" fmla="*/ 10635 h 4035268"/>
                <a:gd name="connsiteX2" fmla="*/ 3968307 w 3976489"/>
                <a:gd name="connsiteY2" fmla="*/ 4035268 h 4035268"/>
                <a:gd name="connsiteX3" fmla="*/ 0 w 3976489"/>
                <a:gd name="connsiteY3" fmla="*/ 4035268 h 4035268"/>
              </a:gdLst>
              <a:ahLst/>
              <a:cxnLst>
                <a:cxn ang="0">
                  <a:pos x="connsiteX0" y="connsiteY0"/>
                </a:cxn>
                <a:cxn ang="0">
                  <a:pos x="connsiteX1" y="connsiteY1"/>
                </a:cxn>
                <a:cxn ang="0">
                  <a:pos x="connsiteX2" y="connsiteY2"/>
                </a:cxn>
                <a:cxn ang="0">
                  <a:pos x="connsiteX3" y="connsiteY3"/>
                </a:cxn>
              </a:cxnLst>
              <a:rect l="l" t="t" r="r" b="b"/>
              <a:pathLst>
                <a:path w="3976489" h="4035268">
                  <a:moveTo>
                    <a:pt x="2473335" y="0"/>
                  </a:moveTo>
                  <a:lnTo>
                    <a:pt x="3976489" y="10635"/>
                  </a:lnTo>
                  <a:cubicBezTo>
                    <a:pt x="3973762" y="1342950"/>
                    <a:pt x="3971034" y="2702953"/>
                    <a:pt x="3968307" y="4035268"/>
                  </a:cubicBezTo>
                  <a:lnTo>
                    <a:pt x="0" y="4035268"/>
                  </a:lnTo>
                </a:path>
              </a:pathLst>
            </a:custGeom>
            <a:solidFill>
              <a:srgbClr val="999999">
                <a:alpha val="10000"/>
              </a:srgbClr>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nvGrpSpPr>
            <p:cNvPr id="37" name="Group 36">
              <a:extLst>
                <a:ext uri="{FF2B5EF4-FFF2-40B4-BE49-F238E27FC236}">
                  <a16:creationId xmlns:a16="http://schemas.microsoft.com/office/drawing/2014/main" id="{63C6B529-B489-4639-A7B2-5AA9180E9729}"/>
                </a:ext>
              </a:extLst>
            </p:cNvPr>
            <p:cNvGrpSpPr/>
            <p:nvPr/>
          </p:nvGrpSpPr>
          <p:grpSpPr>
            <a:xfrm>
              <a:off x="5370712" y="5206368"/>
              <a:ext cx="4572000" cy="149296"/>
              <a:chOff x="5370712" y="5206368"/>
              <a:chExt cx="4572000" cy="149296"/>
            </a:xfrm>
          </p:grpSpPr>
          <p:sp>
            <p:nvSpPr>
              <p:cNvPr id="44" name="Rectangle 43">
                <a:extLst>
                  <a:ext uri="{FF2B5EF4-FFF2-40B4-BE49-F238E27FC236}">
                    <a16:creationId xmlns:a16="http://schemas.microsoft.com/office/drawing/2014/main" id="{4F3DA74A-1C4B-4138-A563-129A39FD9B7F}"/>
                  </a:ext>
                </a:extLst>
              </p:cNvPr>
              <p:cNvSpPr/>
              <p:nvPr/>
            </p:nvSpPr>
            <p:spPr>
              <a:xfrm>
                <a:off x="5370712" y="5337376"/>
                <a:ext cx="4572000" cy="182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5" name="Rectangle 44">
                <a:extLst>
                  <a:ext uri="{FF2B5EF4-FFF2-40B4-BE49-F238E27FC236}">
                    <a16:creationId xmlns:a16="http://schemas.microsoft.com/office/drawing/2014/main" id="{E22AAAA6-2F39-4DD6-8134-716B9CF62E97}"/>
                  </a:ext>
                </a:extLst>
              </p:cNvPr>
              <p:cNvSpPr/>
              <p:nvPr/>
            </p:nvSpPr>
            <p:spPr>
              <a:xfrm>
                <a:off x="5416432" y="5293706"/>
                <a:ext cx="4480560" cy="182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6" name="Rectangle 45">
                <a:extLst>
                  <a:ext uri="{FF2B5EF4-FFF2-40B4-BE49-F238E27FC236}">
                    <a16:creationId xmlns:a16="http://schemas.microsoft.com/office/drawing/2014/main" id="{BE744CD6-14E4-479D-8F9D-0DF957DAAD2D}"/>
                  </a:ext>
                </a:extLst>
              </p:cNvPr>
              <p:cNvSpPr/>
              <p:nvPr/>
            </p:nvSpPr>
            <p:spPr>
              <a:xfrm>
                <a:off x="5462152" y="5250037"/>
                <a:ext cx="4389120" cy="182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7" name="Rectangle 46">
                <a:extLst>
                  <a:ext uri="{FF2B5EF4-FFF2-40B4-BE49-F238E27FC236}">
                    <a16:creationId xmlns:a16="http://schemas.microsoft.com/office/drawing/2014/main" id="{531A40E9-999D-4DB7-A1CE-6B1F19EA0EF4}"/>
                  </a:ext>
                </a:extLst>
              </p:cNvPr>
              <p:cNvSpPr/>
              <p:nvPr/>
            </p:nvSpPr>
            <p:spPr>
              <a:xfrm>
                <a:off x="5507872" y="5206368"/>
                <a:ext cx="4297680" cy="182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grpSp>
          <p:nvGrpSpPr>
            <p:cNvPr id="38" name="Group 37">
              <a:extLst>
                <a:ext uri="{FF2B5EF4-FFF2-40B4-BE49-F238E27FC236}">
                  <a16:creationId xmlns:a16="http://schemas.microsoft.com/office/drawing/2014/main" id="{68C9FECB-7A52-4CDC-994B-69A5B24ABCE8}"/>
                </a:ext>
              </a:extLst>
            </p:cNvPr>
            <p:cNvGrpSpPr/>
            <p:nvPr/>
          </p:nvGrpSpPr>
          <p:grpSpPr>
            <a:xfrm>
              <a:off x="7661590" y="1698465"/>
              <a:ext cx="114873" cy="114873"/>
              <a:chOff x="7627525" y="1132589"/>
              <a:chExt cx="234846" cy="234846"/>
            </a:xfrm>
          </p:grpSpPr>
          <p:sp>
            <p:nvSpPr>
              <p:cNvPr id="41" name="Oval 40">
                <a:extLst>
                  <a:ext uri="{FF2B5EF4-FFF2-40B4-BE49-F238E27FC236}">
                    <a16:creationId xmlns:a16="http://schemas.microsoft.com/office/drawing/2014/main" id="{A6AAC56F-62D7-45DE-87B5-B9D9F6A9BFCE}"/>
                  </a:ext>
                </a:extLst>
              </p:cNvPr>
              <p:cNvSpPr/>
              <p:nvPr/>
            </p:nvSpPr>
            <p:spPr>
              <a:xfrm>
                <a:off x="7627525" y="1132589"/>
                <a:ext cx="234846" cy="234846"/>
              </a:xfrm>
              <a:prstGeom prst="ellipse">
                <a:avLst/>
              </a:prstGeom>
              <a:solidFill>
                <a:schemeClr val="bg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2" name="Oval 41">
                <a:extLst>
                  <a:ext uri="{FF2B5EF4-FFF2-40B4-BE49-F238E27FC236}">
                    <a16:creationId xmlns:a16="http://schemas.microsoft.com/office/drawing/2014/main" id="{E075BA51-0F2B-4136-85AE-6668752886FD}"/>
                  </a:ext>
                </a:extLst>
              </p:cNvPr>
              <p:cNvSpPr/>
              <p:nvPr/>
            </p:nvSpPr>
            <p:spPr>
              <a:xfrm>
                <a:off x="7656971" y="1162035"/>
                <a:ext cx="175955" cy="175955"/>
              </a:xfrm>
              <a:prstGeom prst="ellipse">
                <a:avLst/>
              </a:prstGeom>
              <a:solidFill>
                <a:schemeClr val="bg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3" name="Oval 42">
                <a:extLst>
                  <a:ext uri="{FF2B5EF4-FFF2-40B4-BE49-F238E27FC236}">
                    <a16:creationId xmlns:a16="http://schemas.microsoft.com/office/drawing/2014/main" id="{2599569D-ABEC-4CDC-8AEC-FB8A512A7CB6}"/>
                  </a:ext>
                </a:extLst>
              </p:cNvPr>
              <p:cNvSpPr/>
              <p:nvPr/>
            </p:nvSpPr>
            <p:spPr>
              <a:xfrm>
                <a:off x="7683825" y="1188889"/>
                <a:ext cx="122247" cy="122247"/>
              </a:xfrm>
              <a:prstGeom prst="ellipse">
                <a:avLst/>
              </a:prstGeom>
              <a:solidFill>
                <a:schemeClr val="bg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39" name="Rectangle: Rounded Corners 38">
              <a:extLst>
                <a:ext uri="{FF2B5EF4-FFF2-40B4-BE49-F238E27FC236}">
                  <a16:creationId xmlns:a16="http://schemas.microsoft.com/office/drawing/2014/main" id="{FFF08BBD-F12B-4D72-905D-82425437657C}"/>
                </a:ext>
              </a:extLst>
            </p:cNvPr>
            <p:cNvSpPr/>
            <p:nvPr/>
          </p:nvSpPr>
          <p:spPr>
            <a:xfrm>
              <a:off x="7370377" y="5752599"/>
              <a:ext cx="748642" cy="88504"/>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0" name="Oval 39">
              <a:extLst>
                <a:ext uri="{FF2B5EF4-FFF2-40B4-BE49-F238E27FC236}">
                  <a16:creationId xmlns:a16="http://schemas.microsoft.com/office/drawing/2014/main" id="{B37A376A-6189-420B-8C13-3900F127BE7C}"/>
                </a:ext>
              </a:extLst>
            </p:cNvPr>
            <p:cNvSpPr/>
            <p:nvPr/>
          </p:nvSpPr>
          <p:spPr>
            <a:xfrm>
              <a:off x="7133919" y="5752598"/>
              <a:ext cx="101303" cy="10130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16" name="Picture Placeholder 2">
            <a:extLst>
              <a:ext uri="{FF2B5EF4-FFF2-40B4-BE49-F238E27FC236}">
                <a16:creationId xmlns:a16="http://schemas.microsoft.com/office/drawing/2014/main" id="{FC596008-C53D-454F-8BCC-25C7C09986FE}"/>
              </a:ext>
            </a:extLst>
          </p:cNvPr>
          <p:cNvSpPr>
            <a:spLocks noGrp="1"/>
          </p:cNvSpPr>
          <p:nvPr>
            <p:ph type="pic" idx="13" hasCustomPrompt="1"/>
          </p:nvPr>
        </p:nvSpPr>
        <p:spPr>
          <a:xfrm>
            <a:off x="1619684" y="2798339"/>
            <a:ext cx="4140889" cy="2612234"/>
          </a:xfrm>
          <a:prstGeom prst="rect">
            <a:avLst/>
          </a:prstGeom>
          <a:solidFill>
            <a:schemeClr val="bg1">
              <a:lumMod val="95000"/>
            </a:schemeClr>
          </a:solidFill>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and Send to Back </a:t>
            </a:r>
            <a:endParaRPr lang="ko-KR" altLang="en-US"/>
          </a:p>
        </p:txBody>
      </p:sp>
    </p:spTree>
    <p:extLst>
      <p:ext uri="{BB962C8B-B14F-4D97-AF65-F5344CB8AC3E}">
        <p14:creationId xmlns:p14="http://schemas.microsoft.com/office/powerpoint/2010/main" val="3888980194"/>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preserve="1" userDrawn="1">
  <p:cSld name="2_Image Layout">
    <p:spTree>
      <p:nvGrpSpPr>
        <p:cNvPr id="1" name=""/>
        <p:cNvGrpSpPr/>
        <p:nvPr/>
      </p:nvGrpSpPr>
      <p:grpSpPr>
        <a:xfrm>
          <a:off x="0" y="0"/>
          <a:ext cx="0" cy="0"/>
          <a:chOff x="0" y="0"/>
          <a:chExt cx="0" cy="0"/>
        </a:xfrm>
      </p:grpSpPr>
      <p:sp>
        <p:nvSpPr>
          <p:cNvPr id="50" name="Picture Placeholder 20">
            <a:extLst>
              <a:ext uri="{FF2B5EF4-FFF2-40B4-BE49-F238E27FC236}">
                <a16:creationId xmlns:a16="http://schemas.microsoft.com/office/drawing/2014/main" id="{6FE311F5-A9A3-4147-874B-14B212E901EC}"/>
              </a:ext>
            </a:extLst>
          </p:cNvPr>
          <p:cNvSpPr>
            <a:spLocks noGrp="1"/>
          </p:cNvSpPr>
          <p:nvPr>
            <p:ph type="pic" idx="11" hasCustomPrompt="1"/>
          </p:nvPr>
        </p:nvSpPr>
        <p:spPr>
          <a:xfrm>
            <a:off x="6587381" y="3577044"/>
            <a:ext cx="3100540" cy="3100540"/>
          </a:xfrm>
          <a:custGeom>
            <a:avLst/>
            <a:gdLst>
              <a:gd name="connsiteX0" fmla="*/ 1550270 w 3100540"/>
              <a:gd name="connsiteY0" fmla="*/ 0 h 3100540"/>
              <a:gd name="connsiteX1" fmla="*/ 1677815 w 3100540"/>
              <a:gd name="connsiteY1" fmla="*/ 52831 h 3100540"/>
              <a:gd name="connsiteX2" fmla="*/ 3047709 w 3100540"/>
              <a:gd name="connsiteY2" fmla="*/ 1422726 h 3100540"/>
              <a:gd name="connsiteX3" fmla="*/ 3047709 w 3100540"/>
              <a:gd name="connsiteY3" fmla="*/ 1677816 h 3100540"/>
              <a:gd name="connsiteX4" fmla="*/ 1677816 w 3100540"/>
              <a:gd name="connsiteY4" fmla="*/ 3047710 h 3100540"/>
              <a:gd name="connsiteX5" fmla="*/ 1422726 w 3100540"/>
              <a:gd name="connsiteY5" fmla="*/ 3047710 h 3100540"/>
              <a:gd name="connsiteX6" fmla="*/ 52831 w 3100540"/>
              <a:gd name="connsiteY6" fmla="*/ 1677815 h 3100540"/>
              <a:gd name="connsiteX7" fmla="*/ 52831 w 3100540"/>
              <a:gd name="connsiteY7" fmla="*/ 1422724 h 3100540"/>
              <a:gd name="connsiteX8" fmla="*/ 1422724 w 3100540"/>
              <a:gd name="connsiteY8" fmla="*/ 52831 h 3100540"/>
              <a:gd name="connsiteX9" fmla="*/ 1550270 w 3100540"/>
              <a:gd name="connsiteY9" fmla="*/ 0 h 3100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00540" h="3100540">
                <a:moveTo>
                  <a:pt x="1550270" y="0"/>
                </a:moveTo>
                <a:cubicBezTo>
                  <a:pt x="1596432" y="0"/>
                  <a:pt x="1642594" y="17610"/>
                  <a:pt x="1677815" y="52831"/>
                </a:cubicBezTo>
                <a:lnTo>
                  <a:pt x="3047709" y="1422726"/>
                </a:lnTo>
                <a:cubicBezTo>
                  <a:pt x="3118151" y="1493167"/>
                  <a:pt x="3118151" y="1607375"/>
                  <a:pt x="3047709" y="1677816"/>
                </a:cubicBezTo>
                <a:lnTo>
                  <a:pt x="1677816" y="3047710"/>
                </a:lnTo>
                <a:cubicBezTo>
                  <a:pt x="1607375" y="3118151"/>
                  <a:pt x="1493167" y="3118151"/>
                  <a:pt x="1422726" y="3047710"/>
                </a:cubicBezTo>
                <a:lnTo>
                  <a:pt x="52831" y="1677815"/>
                </a:lnTo>
                <a:cubicBezTo>
                  <a:pt x="-17610" y="1607373"/>
                  <a:pt x="-17610" y="1493166"/>
                  <a:pt x="52831" y="1422724"/>
                </a:cubicBezTo>
                <a:lnTo>
                  <a:pt x="1422724" y="52831"/>
                </a:lnTo>
                <a:cubicBezTo>
                  <a:pt x="1457945" y="17610"/>
                  <a:pt x="1504107" y="0"/>
                  <a:pt x="1550270" y="0"/>
                </a:cubicBezTo>
                <a:close/>
              </a:path>
            </a:pathLst>
          </a:custGeom>
          <a:solidFill>
            <a:schemeClr val="bg1">
              <a:lumMod val="95000"/>
            </a:schemeClr>
          </a:solidFill>
          <a:ln w="50800">
            <a:noFill/>
          </a:ln>
        </p:spPr>
        <p:txBody>
          <a:bodyPr wrap="square" anchor="ctr">
            <a:noAutofit/>
          </a:bodyPr>
          <a:lstStyle>
            <a:lvl1pPr marL="0" indent="0" algn="ctr">
              <a:buNone/>
              <a:defRPr sz="1200" baseline="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a:t>
            </a:r>
            <a:endParaRPr lang="ko-KR" altLang="en-US"/>
          </a:p>
        </p:txBody>
      </p:sp>
      <p:sp>
        <p:nvSpPr>
          <p:cNvPr id="51" name="Picture Placeholder 18">
            <a:extLst>
              <a:ext uri="{FF2B5EF4-FFF2-40B4-BE49-F238E27FC236}">
                <a16:creationId xmlns:a16="http://schemas.microsoft.com/office/drawing/2014/main" id="{11224CB0-F9E0-437C-86B4-895C27988953}"/>
              </a:ext>
            </a:extLst>
          </p:cNvPr>
          <p:cNvSpPr>
            <a:spLocks noGrp="1"/>
          </p:cNvSpPr>
          <p:nvPr>
            <p:ph type="pic" idx="12" hasCustomPrompt="1"/>
          </p:nvPr>
        </p:nvSpPr>
        <p:spPr>
          <a:xfrm>
            <a:off x="6587381" y="204021"/>
            <a:ext cx="3100540" cy="3100540"/>
          </a:xfrm>
          <a:custGeom>
            <a:avLst/>
            <a:gdLst>
              <a:gd name="connsiteX0" fmla="*/ 1550269 w 3100540"/>
              <a:gd name="connsiteY0" fmla="*/ 0 h 3100540"/>
              <a:gd name="connsiteX1" fmla="*/ 1677815 w 3100540"/>
              <a:gd name="connsiteY1" fmla="*/ 52831 h 3100540"/>
              <a:gd name="connsiteX2" fmla="*/ 3047709 w 3100540"/>
              <a:gd name="connsiteY2" fmla="*/ 1422726 h 3100540"/>
              <a:gd name="connsiteX3" fmla="*/ 3047709 w 3100540"/>
              <a:gd name="connsiteY3" fmla="*/ 1677816 h 3100540"/>
              <a:gd name="connsiteX4" fmla="*/ 1677816 w 3100540"/>
              <a:gd name="connsiteY4" fmla="*/ 3047709 h 3100540"/>
              <a:gd name="connsiteX5" fmla="*/ 1422726 w 3100540"/>
              <a:gd name="connsiteY5" fmla="*/ 3047709 h 3100540"/>
              <a:gd name="connsiteX6" fmla="*/ 52831 w 3100540"/>
              <a:gd name="connsiteY6" fmla="*/ 1677814 h 3100540"/>
              <a:gd name="connsiteX7" fmla="*/ 52831 w 3100540"/>
              <a:gd name="connsiteY7" fmla="*/ 1422724 h 3100540"/>
              <a:gd name="connsiteX8" fmla="*/ 1422724 w 3100540"/>
              <a:gd name="connsiteY8" fmla="*/ 52831 h 3100540"/>
              <a:gd name="connsiteX9" fmla="*/ 1550269 w 3100540"/>
              <a:gd name="connsiteY9" fmla="*/ 0 h 3100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00540" h="3100540">
                <a:moveTo>
                  <a:pt x="1550269" y="0"/>
                </a:moveTo>
                <a:cubicBezTo>
                  <a:pt x="1596432" y="0"/>
                  <a:pt x="1642594" y="17610"/>
                  <a:pt x="1677815" y="52831"/>
                </a:cubicBezTo>
                <a:lnTo>
                  <a:pt x="3047709" y="1422726"/>
                </a:lnTo>
                <a:cubicBezTo>
                  <a:pt x="3118151" y="1493167"/>
                  <a:pt x="3118151" y="1607375"/>
                  <a:pt x="3047709" y="1677816"/>
                </a:cubicBezTo>
                <a:lnTo>
                  <a:pt x="1677816" y="3047709"/>
                </a:lnTo>
                <a:cubicBezTo>
                  <a:pt x="1607375" y="3118151"/>
                  <a:pt x="1493167" y="3118151"/>
                  <a:pt x="1422726" y="3047709"/>
                </a:cubicBezTo>
                <a:lnTo>
                  <a:pt x="52831" y="1677814"/>
                </a:lnTo>
                <a:cubicBezTo>
                  <a:pt x="-17610" y="1607373"/>
                  <a:pt x="-17610" y="1493166"/>
                  <a:pt x="52831" y="1422724"/>
                </a:cubicBezTo>
                <a:lnTo>
                  <a:pt x="1422724" y="52831"/>
                </a:lnTo>
                <a:cubicBezTo>
                  <a:pt x="1457945" y="17610"/>
                  <a:pt x="1504107" y="0"/>
                  <a:pt x="1550269" y="0"/>
                </a:cubicBezTo>
                <a:close/>
              </a:path>
            </a:pathLst>
          </a:custGeom>
          <a:solidFill>
            <a:schemeClr val="bg1">
              <a:lumMod val="95000"/>
            </a:schemeClr>
          </a:solidFill>
          <a:ln w="50800">
            <a:noFill/>
          </a:ln>
        </p:spPr>
        <p:txBody>
          <a:bodyPr wrap="square" anchor="ctr">
            <a:noAutofit/>
          </a:bodyPr>
          <a:lstStyle>
            <a:lvl1pPr marL="0" indent="0" algn="ctr">
              <a:buNone/>
              <a:defRPr sz="1200" baseline="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a:t>
            </a:r>
            <a:endParaRPr lang="ko-KR" altLang="en-US"/>
          </a:p>
        </p:txBody>
      </p:sp>
      <p:sp>
        <p:nvSpPr>
          <p:cNvPr id="52" name="Picture Placeholder 19">
            <a:extLst>
              <a:ext uri="{FF2B5EF4-FFF2-40B4-BE49-F238E27FC236}">
                <a16:creationId xmlns:a16="http://schemas.microsoft.com/office/drawing/2014/main" id="{90C4F28F-E0C5-4C6F-9778-5071266AA6DB}"/>
              </a:ext>
            </a:extLst>
          </p:cNvPr>
          <p:cNvSpPr>
            <a:spLocks noGrp="1"/>
          </p:cNvSpPr>
          <p:nvPr>
            <p:ph type="pic" idx="13" hasCustomPrompt="1"/>
          </p:nvPr>
        </p:nvSpPr>
        <p:spPr>
          <a:xfrm>
            <a:off x="8420748" y="1890533"/>
            <a:ext cx="3100541" cy="3100540"/>
          </a:xfrm>
          <a:custGeom>
            <a:avLst/>
            <a:gdLst>
              <a:gd name="connsiteX0" fmla="*/ 1550270 w 3100541"/>
              <a:gd name="connsiteY0" fmla="*/ 0 h 3100540"/>
              <a:gd name="connsiteX1" fmla="*/ 1677815 w 3100541"/>
              <a:gd name="connsiteY1" fmla="*/ 52831 h 3100540"/>
              <a:gd name="connsiteX2" fmla="*/ 3047710 w 3100541"/>
              <a:gd name="connsiteY2" fmla="*/ 1422726 h 3100540"/>
              <a:gd name="connsiteX3" fmla="*/ 3047710 w 3100541"/>
              <a:gd name="connsiteY3" fmla="*/ 1677816 h 3100540"/>
              <a:gd name="connsiteX4" fmla="*/ 1677817 w 3100541"/>
              <a:gd name="connsiteY4" fmla="*/ 3047710 h 3100540"/>
              <a:gd name="connsiteX5" fmla="*/ 1422727 w 3100541"/>
              <a:gd name="connsiteY5" fmla="*/ 3047710 h 3100540"/>
              <a:gd name="connsiteX6" fmla="*/ 52832 w 3100541"/>
              <a:gd name="connsiteY6" fmla="*/ 1677815 h 3100540"/>
              <a:gd name="connsiteX7" fmla="*/ 52832 w 3100541"/>
              <a:gd name="connsiteY7" fmla="*/ 1422724 h 3100540"/>
              <a:gd name="connsiteX8" fmla="*/ 1422725 w 3100541"/>
              <a:gd name="connsiteY8" fmla="*/ 52831 h 3100540"/>
              <a:gd name="connsiteX9" fmla="*/ 1550270 w 3100541"/>
              <a:gd name="connsiteY9" fmla="*/ 0 h 3100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00541" h="3100540">
                <a:moveTo>
                  <a:pt x="1550270" y="0"/>
                </a:moveTo>
                <a:cubicBezTo>
                  <a:pt x="1596432" y="0"/>
                  <a:pt x="1642594" y="17610"/>
                  <a:pt x="1677815" y="52831"/>
                </a:cubicBezTo>
                <a:lnTo>
                  <a:pt x="3047710" y="1422726"/>
                </a:lnTo>
                <a:cubicBezTo>
                  <a:pt x="3118152" y="1493167"/>
                  <a:pt x="3118152" y="1607375"/>
                  <a:pt x="3047710" y="1677816"/>
                </a:cubicBezTo>
                <a:lnTo>
                  <a:pt x="1677817" y="3047710"/>
                </a:lnTo>
                <a:cubicBezTo>
                  <a:pt x="1607376" y="3118151"/>
                  <a:pt x="1493168" y="3118151"/>
                  <a:pt x="1422727" y="3047710"/>
                </a:cubicBezTo>
                <a:lnTo>
                  <a:pt x="52832" y="1677815"/>
                </a:lnTo>
                <a:cubicBezTo>
                  <a:pt x="-17610" y="1607373"/>
                  <a:pt x="-17610" y="1493166"/>
                  <a:pt x="52832" y="1422724"/>
                </a:cubicBezTo>
                <a:lnTo>
                  <a:pt x="1422725" y="52831"/>
                </a:lnTo>
                <a:cubicBezTo>
                  <a:pt x="1457946" y="17610"/>
                  <a:pt x="1504108" y="0"/>
                  <a:pt x="1550270" y="0"/>
                </a:cubicBezTo>
                <a:close/>
              </a:path>
            </a:pathLst>
          </a:custGeom>
          <a:solidFill>
            <a:schemeClr val="bg1">
              <a:lumMod val="95000"/>
            </a:schemeClr>
          </a:solidFill>
          <a:ln w="50800">
            <a:noFill/>
          </a:ln>
        </p:spPr>
        <p:txBody>
          <a:bodyPr wrap="square" anchor="ctr">
            <a:noAutofit/>
          </a:bodyPr>
          <a:lstStyle>
            <a:lvl1pPr marL="0" indent="0" algn="ctr">
              <a:buNone/>
              <a:defRPr sz="1200" baseline="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a:t>
            </a:r>
            <a:endParaRPr lang="ko-KR" altLang="en-US"/>
          </a:p>
        </p:txBody>
      </p:sp>
    </p:spTree>
    <p:extLst>
      <p:ext uri="{BB962C8B-B14F-4D97-AF65-F5344CB8AC3E}">
        <p14:creationId xmlns:p14="http://schemas.microsoft.com/office/powerpoint/2010/main" val="975305704"/>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showMasterSp="0" preserve="1" userDrawn="1">
  <p:cSld name="3_Image Layout">
    <p:spTree>
      <p:nvGrpSpPr>
        <p:cNvPr id="1" name=""/>
        <p:cNvGrpSpPr/>
        <p:nvPr/>
      </p:nvGrpSpPr>
      <p:grpSpPr>
        <a:xfrm>
          <a:off x="0" y="0"/>
          <a:ext cx="0" cy="0"/>
          <a:chOff x="0" y="0"/>
          <a:chExt cx="0" cy="0"/>
        </a:xfrm>
      </p:grpSpPr>
      <p:sp>
        <p:nvSpPr>
          <p:cNvPr id="51" name="Picture Placeholder 18">
            <a:extLst>
              <a:ext uri="{FF2B5EF4-FFF2-40B4-BE49-F238E27FC236}">
                <a16:creationId xmlns:a16="http://schemas.microsoft.com/office/drawing/2014/main" id="{11224CB0-F9E0-437C-86B4-895C27988953}"/>
              </a:ext>
            </a:extLst>
          </p:cNvPr>
          <p:cNvSpPr>
            <a:spLocks noGrp="1"/>
          </p:cNvSpPr>
          <p:nvPr>
            <p:ph type="pic" idx="12" hasCustomPrompt="1"/>
          </p:nvPr>
        </p:nvSpPr>
        <p:spPr>
          <a:xfrm>
            <a:off x="6480636" y="1431517"/>
            <a:ext cx="3994966" cy="3994966"/>
          </a:xfrm>
          <a:custGeom>
            <a:avLst/>
            <a:gdLst>
              <a:gd name="connsiteX0" fmla="*/ 1550269 w 3100540"/>
              <a:gd name="connsiteY0" fmla="*/ 0 h 3100540"/>
              <a:gd name="connsiteX1" fmla="*/ 1677815 w 3100540"/>
              <a:gd name="connsiteY1" fmla="*/ 52831 h 3100540"/>
              <a:gd name="connsiteX2" fmla="*/ 3047709 w 3100540"/>
              <a:gd name="connsiteY2" fmla="*/ 1422726 h 3100540"/>
              <a:gd name="connsiteX3" fmla="*/ 3047709 w 3100540"/>
              <a:gd name="connsiteY3" fmla="*/ 1677816 h 3100540"/>
              <a:gd name="connsiteX4" fmla="*/ 1677816 w 3100540"/>
              <a:gd name="connsiteY4" fmla="*/ 3047709 h 3100540"/>
              <a:gd name="connsiteX5" fmla="*/ 1422726 w 3100540"/>
              <a:gd name="connsiteY5" fmla="*/ 3047709 h 3100540"/>
              <a:gd name="connsiteX6" fmla="*/ 52831 w 3100540"/>
              <a:gd name="connsiteY6" fmla="*/ 1677814 h 3100540"/>
              <a:gd name="connsiteX7" fmla="*/ 52831 w 3100540"/>
              <a:gd name="connsiteY7" fmla="*/ 1422724 h 3100540"/>
              <a:gd name="connsiteX8" fmla="*/ 1422724 w 3100540"/>
              <a:gd name="connsiteY8" fmla="*/ 52831 h 3100540"/>
              <a:gd name="connsiteX9" fmla="*/ 1550269 w 3100540"/>
              <a:gd name="connsiteY9" fmla="*/ 0 h 3100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00540" h="3100540">
                <a:moveTo>
                  <a:pt x="1550269" y="0"/>
                </a:moveTo>
                <a:cubicBezTo>
                  <a:pt x="1596432" y="0"/>
                  <a:pt x="1642594" y="17610"/>
                  <a:pt x="1677815" y="52831"/>
                </a:cubicBezTo>
                <a:lnTo>
                  <a:pt x="3047709" y="1422726"/>
                </a:lnTo>
                <a:cubicBezTo>
                  <a:pt x="3118151" y="1493167"/>
                  <a:pt x="3118151" y="1607375"/>
                  <a:pt x="3047709" y="1677816"/>
                </a:cubicBezTo>
                <a:lnTo>
                  <a:pt x="1677816" y="3047709"/>
                </a:lnTo>
                <a:cubicBezTo>
                  <a:pt x="1607375" y="3118151"/>
                  <a:pt x="1493167" y="3118151"/>
                  <a:pt x="1422726" y="3047709"/>
                </a:cubicBezTo>
                <a:lnTo>
                  <a:pt x="52831" y="1677814"/>
                </a:lnTo>
                <a:cubicBezTo>
                  <a:pt x="-17610" y="1607373"/>
                  <a:pt x="-17610" y="1493166"/>
                  <a:pt x="52831" y="1422724"/>
                </a:cubicBezTo>
                <a:lnTo>
                  <a:pt x="1422724" y="52831"/>
                </a:lnTo>
                <a:cubicBezTo>
                  <a:pt x="1457945" y="17610"/>
                  <a:pt x="1504107" y="0"/>
                  <a:pt x="1550269" y="0"/>
                </a:cubicBezTo>
                <a:close/>
              </a:path>
            </a:pathLst>
          </a:custGeom>
          <a:solidFill>
            <a:schemeClr val="bg1">
              <a:lumMod val="95000"/>
            </a:schemeClr>
          </a:solidFill>
          <a:ln w="50800">
            <a:noFill/>
          </a:ln>
        </p:spPr>
        <p:txBody>
          <a:bodyPr wrap="square" anchor="ctr">
            <a:noAutofit/>
          </a:bodyPr>
          <a:lstStyle>
            <a:lvl1pPr marL="0" indent="0" algn="ctr">
              <a:buNone/>
              <a:defRPr sz="1200" baseline="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a:t>
            </a:r>
            <a:endParaRPr lang="ko-KR" altLang="en-US"/>
          </a:p>
        </p:txBody>
      </p:sp>
    </p:spTree>
    <p:extLst>
      <p:ext uri="{BB962C8B-B14F-4D97-AF65-F5344CB8AC3E}">
        <p14:creationId xmlns:p14="http://schemas.microsoft.com/office/powerpoint/2010/main" val="124350295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28.xml><?xml version="1.0" encoding="utf-8"?>
<p:sldLayout xmlns:a="http://schemas.openxmlformats.org/drawingml/2006/main" xmlns:r="http://schemas.openxmlformats.org/officeDocument/2006/relationships" xmlns:p="http://schemas.openxmlformats.org/presentationml/2006/main" showMasterSp="0" preserve="1" userDrawn="1">
  <p:cSld name="4_Image Layout">
    <p:spTree>
      <p:nvGrpSpPr>
        <p:cNvPr id="1" name=""/>
        <p:cNvGrpSpPr/>
        <p:nvPr/>
      </p:nvGrpSpPr>
      <p:grpSpPr>
        <a:xfrm>
          <a:off x="0" y="0"/>
          <a:ext cx="0" cy="0"/>
          <a:chOff x="0" y="0"/>
          <a:chExt cx="0" cy="0"/>
        </a:xfrm>
      </p:grpSpPr>
      <p:sp>
        <p:nvSpPr>
          <p:cNvPr id="51" name="Picture Placeholder 18">
            <a:extLst>
              <a:ext uri="{FF2B5EF4-FFF2-40B4-BE49-F238E27FC236}">
                <a16:creationId xmlns:a16="http://schemas.microsoft.com/office/drawing/2014/main" id="{11224CB0-F9E0-437C-86B4-895C27988953}"/>
              </a:ext>
            </a:extLst>
          </p:cNvPr>
          <p:cNvSpPr>
            <a:spLocks noGrp="1"/>
          </p:cNvSpPr>
          <p:nvPr>
            <p:ph type="pic" idx="12" hasCustomPrompt="1"/>
          </p:nvPr>
        </p:nvSpPr>
        <p:spPr>
          <a:xfrm>
            <a:off x="0" y="0"/>
            <a:ext cx="12192000" cy="6858000"/>
          </a:xfrm>
          <a:prstGeom prst="rect">
            <a:avLst/>
          </a:prstGeom>
          <a:solidFill>
            <a:schemeClr val="bg1">
              <a:lumMod val="95000"/>
            </a:schemeClr>
          </a:solidFill>
          <a:ln w="50800">
            <a:noFill/>
          </a:ln>
        </p:spPr>
        <p:txBody>
          <a:bodyPr wrap="square" anchor="ctr">
            <a:noAutofit/>
          </a:bodyPr>
          <a:lstStyle>
            <a:lvl1pPr marL="0" indent="0" algn="ctr">
              <a:buNone/>
              <a:defRPr sz="1200" baseline="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 and Send to Back</a:t>
            </a:r>
            <a:endParaRPr lang="ko-KR" altLang="en-US"/>
          </a:p>
        </p:txBody>
      </p:sp>
    </p:spTree>
    <p:extLst>
      <p:ext uri="{BB962C8B-B14F-4D97-AF65-F5344CB8AC3E}">
        <p14:creationId xmlns:p14="http://schemas.microsoft.com/office/powerpoint/2010/main" val="367876499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29.xml><?xml version="1.0" encoding="utf-8"?>
<p:sldLayout xmlns:a="http://schemas.openxmlformats.org/drawingml/2006/main" xmlns:r="http://schemas.openxmlformats.org/officeDocument/2006/relationships" xmlns:p="http://schemas.openxmlformats.org/presentationml/2006/main" showMasterSp="0" userDrawn="1">
  <p:cSld name="8_Image Layout">
    <p:spTree>
      <p:nvGrpSpPr>
        <p:cNvPr id="1" name=""/>
        <p:cNvGrpSpPr/>
        <p:nvPr/>
      </p:nvGrpSpPr>
      <p:grpSpPr>
        <a:xfrm>
          <a:off x="0" y="0"/>
          <a:ext cx="0" cy="0"/>
          <a:chOff x="0" y="0"/>
          <a:chExt cx="0" cy="0"/>
        </a:xfrm>
      </p:grpSpPr>
      <p:sp>
        <p:nvSpPr>
          <p:cNvPr id="17" name="그림 개체 틀 16">
            <a:extLst>
              <a:ext uri="{FF2B5EF4-FFF2-40B4-BE49-F238E27FC236}">
                <a16:creationId xmlns:a16="http://schemas.microsoft.com/office/drawing/2014/main" id="{07163F96-C234-481E-88AF-E4A1C0E9A1DC}"/>
              </a:ext>
            </a:extLst>
          </p:cNvPr>
          <p:cNvSpPr>
            <a:spLocks noGrp="1"/>
          </p:cNvSpPr>
          <p:nvPr>
            <p:ph type="pic" idx="16" hasCustomPrompt="1"/>
          </p:nvPr>
        </p:nvSpPr>
        <p:spPr>
          <a:xfrm>
            <a:off x="564358" y="1"/>
            <a:ext cx="8396199" cy="6460304"/>
          </a:xfrm>
          <a:custGeom>
            <a:avLst/>
            <a:gdLst>
              <a:gd name="connsiteX0" fmla="*/ 1985184 w 8396198"/>
              <a:gd name="connsiteY0" fmla="*/ 5258093 h 6460303"/>
              <a:gd name="connsiteX1" fmla="*/ 1985184 w 8396198"/>
              <a:gd name="connsiteY1" fmla="*/ 5258093 h 6460303"/>
              <a:gd name="connsiteX2" fmla="*/ 1985184 w 8396198"/>
              <a:gd name="connsiteY2" fmla="*/ 5258093 h 6460303"/>
              <a:gd name="connsiteX3" fmla="*/ 7502757 w 8396198"/>
              <a:gd name="connsiteY3" fmla="*/ 0 h 6460303"/>
              <a:gd name="connsiteX4" fmla="*/ 8396198 w 8396198"/>
              <a:gd name="connsiteY4" fmla="*/ 0 h 6460303"/>
              <a:gd name="connsiteX5" fmla="*/ 8388310 w 8396198"/>
              <a:gd name="connsiteY5" fmla="*/ 12898 h 6460303"/>
              <a:gd name="connsiteX6" fmla="*/ 4763857 w 8396198"/>
              <a:gd name="connsiteY6" fmla="*/ 4786769 h 6460303"/>
              <a:gd name="connsiteX7" fmla="*/ 4264272 w 8396198"/>
              <a:gd name="connsiteY7" fmla="*/ 4855144 h 6460303"/>
              <a:gd name="connsiteX8" fmla="*/ 4264273 w 8396198"/>
              <a:gd name="connsiteY8" fmla="*/ 4855143 h 6460303"/>
              <a:gd name="connsiteX9" fmla="*/ 4195899 w 8396198"/>
              <a:gd name="connsiteY9" fmla="*/ 4355559 h 6460303"/>
              <a:gd name="connsiteX10" fmla="*/ 6516179 w 8396198"/>
              <a:gd name="connsiteY10" fmla="*/ 0 h 6460303"/>
              <a:gd name="connsiteX11" fmla="*/ 7411525 w 8396198"/>
              <a:gd name="connsiteY11" fmla="*/ 0 h 6460303"/>
              <a:gd name="connsiteX12" fmla="*/ 2805577 w 8396198"/>
              <a:gd name="connsiteY12" fmla="*/ 6066627 h 6460303"/>
              <a:gd name="connsiteX13" fmla="*/ 2305992 w 8396198"/>
              <a:gd name="connsiteY13" fmla="*/ 6135001 h 6460303"/>
              <a:gd name="connsiteX14" fmla="*/ 2305993 w 8396198"/>
              <a:gd name="connsiteY14" fmla="*/ 6135001 h 6460303"/>
              <a:gd name="connsiteX15" fmla="*/ 2237619 w 8396198"/>
              <a:gd name="connsiteY15" fmla="*/ 5635416 h 6460303"/>
              <a:gd name="connsiteX16" fmla="*/ 5529597 w 8396198"/>
              <a:gd name="connsiteY16" fmla="*/ 0 h 6460303"/>
              <a:gd name="connsiteX17" fmla="*/ 6424943 w 8396198"/>
              <a:gd name="connsiteY17" fmla="*/ 0 h 6460303"/>
              <a:gd name="connsiteX18" fmla="*/ 2484768 w 8396198"/>
              <a:gd name="connsiteY18" fmla="*/ 5189719 h 6460303"/>
              <a:gd name="connsiteX19" fmla="*/ 2046796 w 8396198"/>
              <a:gd name="connsiteY19" fmla="*/ 5295775 h 6460303"/>
              <a:gd name="connsiteX20" fmla="*/ 1985184 w 8396198"/>
              <a:gd name="connsiteY20" fmla="*/ 5258093 h 6460303"/>
              <a:gd name="connsiteX21" fmla="*/ 1932333 w 8396198"/>
              <a:gd name="connsiteY21" fmla="*/ 5208872 h 6460303"/>
              <a:gd name="connsiteX22" fmla="*/ 1916810 w 8396198"/>
              <a:gd name="connsiteY22" fmla="*/ 4758508 h 6460303"/>
              <a:gd name="connsiteX23" fmla="*/ 4543018 w 8396198"/>
              <a:gd name="connsiteY23" fmla="*/ 0 h 6460303"/>
              <a:gd name="connsiteX24" fmla="*/ 5438364 w 8396198"/>
              <a:gd name="connsiteY24" fmla="*/ 0 h 6460303"/>
              <a:gd name="connsiteX25" fmla="*/ 640552 w 8396198"/>
              <a:gd name="connsiteY25" fmla="*/ 6319336 h 6460303"/>
              <a:gd name="connsiteX26" fmla="*/ 140967 w 8396198"/>
              <a:gd name="connsiteY26" fmla="*/ 6387711 h 6460303"/>
              <a:gd name="connsiteX27" fmla="*/ 140968 w 8396198"/>
              <a:gd name="connsiteY27" fmla="*/ 6387711 h 6460303"/>
              <a:gd name="connsiteX28" fmla="*/ 72594 w 8396198"/>
              <a:gd name="connsiteY28" fmla="*/ 5888126 h 6460303"/>
              <a:gd name="connsiteX29" fmla="*/ 3556436 w 8396198"/>
              <a:gd name="connsiteY29" fmla="*/ 0 h 6460303"/>
              <a:gd name="connsiteX30" fmla="*/ 4451782 w 8396198"/>
              <a:gd name="connsiteY30" fmla="*/ 0 h 6460303"/>
              <a:gd name="connsiteX31" fmla="*/ 711634 w 8396198"/>
              <a:gd name="connsiteY31" fmla="*/ 4926258 h 6460303"/>
              <a:gd name="connsiteX32" fmla="*/ 212049 w 8396198"/>
              <a:gd name="connsiteY32" fmla="*/ 4994633 h 6460303"/>
              <a:gd name="connsiteX33" fmla="*/ 212050 w 8396198"/>
              <a:gd name="connsiteY33" fmla="*/ 4994633 h 6460303"/>
              <a:gd name="connsiteX34" fmla="*/ 143675 w 8396198"/>
              <a:gd name="connsiteY34" fmla="*/ 4495047 h 6460303"/>
              <a:gd name="connsiteX35" fmla="*/ 2569856 w 8396198"/>
              <a:gd name="connsiteY35" fmla="*/ 0 h 6460303"/>
              <a:gd name="connsiteX36" fmla="*/ 3465201 w 8396198"/>
              <a:gd name="connsiteY36" fmla="*/ 0 h 6460303"/>
              <a:gd name="connsiteX37" fmla="*/ 1054005 w 8396198"/>
              <a:gd name="connsiteY37" fmla="*/ 3175856 h 6460303"/>
              <a:gd name="connsiteX38" fmla="*/ 554420 w 8396198"/>
              <a:gd name="connsiteY38" fmla="*/ 3244231 h 6460303"/>
              <a:gd name="connsiteX39" fmla="*/ 554421 w 8396198"/>
              <a:gd name="connsiteY39" fmla="*/ 3244231 h 6460303"/>
              <a:gd name="connsiteX40" fmla="*/ 486047 w 8396198"/>
              <a:gd name="connsiteY40" fmla="*/ 2744646 h 6460303"/>
              <a:gd name="connsiteX41" fmla="*/ 1583274 w 8396198"/>
              <a:gd name="connsiteY41" fmla="*/ 0 h 6460303"/>
              <a:gd name="connsiteX42" fmla="*/ 2478619 w 8396198"/>
              <a:gd name="connsiteY42" fmla="*/ 0 h 6460303"/>
              <a:gd name="connsiteX43" fmla="*/ 935829 w 8396198"/>
              <a:gd name="connsiteY43" fmla="*/ 2032053 h 6460303"/>
              <a:gd name="connsiteX44" fmla="*/ 436245 w 8396198"/>
              <a:gd name="connsiteY44" fmla="*/ 2100428 h 6460303"/>
              <a:gd name="connsiteX45" fmla="*/ 436245 w 8396198"/>
              <a:gd name="connsiteY45" fmla="*/ 2100427 h 6460303"/>
              <a:gd name="connsiteX46" fmla="*/ 367872 w 8396198"/>
              <a:gd name="connsiteY46" fmla="*/ 1600843 h 6460303"/>
              <a:gd name="connsiteX47" fmla="*/ 596693 w 8396198"/>
              <a:gd name="connsiteY47" fmla="*/ 0 h 6460303"/>
              <a:gd name="connsiteX48" fmla="*/ 1492038 w 8396198"/>
              <a:gd name="connsiteY48" fmla="*/ 0 h 6460303"/>
              <a:gd name="connsiteX49" fmla="*/ 850966 w 8396198"/>
              <a:gd name="connsiteY49" fmla="*/ 844373 h 6460303"/>
              <a:gd name="connsiteX50" fmla="*/ 351382 w 8396198"/>
              <a:gd name="connsiteY50" fmla="*/ 912748 h 6460303"/>
              <a:gd name="connsiteX51" fmla="*/ 351383 w 8396198"/>
              <a:gd name="connsiteY51" fmla="*/ 912748 h 6460303"/>
              <a:gd name="connsiteX52" fmla="*/ 283008 w 8396198"/>
              <a:gd name="connsiteY52" fmla="*/ 413163 h 6460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8396198" h="6460303">
                <a:moveTo>
                  <a:pt x="1985184" y="5258093"/>
                </a:moveTo>
                <a:lnTo>
                  <a:pt x="1985184" y="5258093"/>
                </a:lnTo>
                <a:lnTo>
                  <a:pt x="1985184" y="5258093"/>
                </a:lnTo>
                <a:close/>
                <a:moveTo>
                  <a:pt x="7502757" y="0"/>
                </a:moveTo>
                <a:lnTo>
                  <a:pt x="8396198" y="0"/>
                </a:lnTo>
                <a:lnTo>
                  <a:pt x="8388310" y="12898"/>
                </a:lnTo>
                <a:cubicBezTo>
                  <a:pt x="7180160" y="1604189"/>
                  <a:pt x="5972008" y="3195478"/>
                  <a:pt x="4763857" y="4786769"/>
                </a:cubicBezTo>
                <a:cubicBezTo>
                  <a:pt x="4644782" y="4943607"/>
                  <a:pt x="4421110" y="4974220"/>
                  <a:pt x="4264272" y="4855144"/>
                </a:cubicBezTo>
                <a:lnTo>
                  <a:pt x="4264273" y="4855143"/>
                </a:lnTo>
                <a:cubicBezTo>
                  <a:pt x="4107436" y="4736068"/>
                  <a:pt x="4076824" y="4512397"/>
                  <a:pt x="4195899" y="4355559"/>
                </a:cubicBezTo>
                <a:close/>
                <a:moveTo>
                  <a:pt x="6516179" y="0"/>
                </a:moveTo>
                <a:lnTo>
                  <a:pt x="7411525" y="0"/>
                </a:lnTo>
                <a:lnTo>
                  <a:pt x="2805577" y="6066627"/>
                </a:lnTo>
                <a:cubicBezTo>
                  <a:pt x="2686501" y="6223464"/>
                  <a:pt x="2462830" y="6254077"/>
                  <a:pt x="2305992" y="6135001"/>
                </a:cubicBezTo>
                <a:lnTo>
                  <a:pt x="2305993" y="6135001"/>
                </a:lnTo>
                <a:cubicBezTo>
                  <a:pt x="2149155" y="6015926"/>
                  <a:pt x="2118543" y="5792254"/>
                  <a:pt x="2237619" y="5635416"/>
                </a:cubicBezTo>
                <a:close/>
                <a:moveTo>
                  <a:pt x="5529597" y="0"/>
                </a:moveTo>
                <a:lnTo>
                  <a:pt x="6424943" y="0"/>
                </a:lnTo>
                <a:lnTo>
                  <a:pt x="2484768" y="5189719"/>
                </a:lnTo>
                <a:cubicBezTo>
                  <a:pt x="2380577" y="5326952"/>
                  <a:pt x="2196304" y="5367543"/>
                  <a:pt x="2046796" y="5295775"/>
                </a:cubicBezTo>
                <a:lnTo>
                  <a:pt x="1985184" y="5258093"/>
                </a:lnTo>
                <a:lnTo>
                  <a:pt x="1932333" y="5208872"/>
                </a:lnTo>
                <a:cubicBezTo>
                  <a:pt x="1823032" y="5084144"/>
                  <a:pt x="1812619" y="4895741"/>
                  <a:pt x="1916810" y="4758508"/>
                </a:cubicBezTo>
                <a:close/>
                <a:moveTo>
                  <a:pt x="4543018" y="0"/>
                </a:moveTo>
                <a:lnTo>
                  <a:pt x="5438364" y="0"/>
                </a:lnTo>
                <a:lnTo>
                  <a:pt x="640552" y="6319336"/>
                </a:lnTo>
                <a:cubicBezTo>
                  <a:pt x="521476" y="6476174"/>
                  <a:pt x="297805" y="6506786"/>
                  <a:pt x="140967" y="6387711"/>
                </a:cubicBezTo>
                <a:lnTo>
                  <a:pt x="140968" y="6387711"/>
                </a:lnTo>
                <a:cubicBezTo>
                  <a:pt x="-15870" y="6268635"/>
                  <a:pt x="-46482" y="6044964"/>
                  <a:pt x="72594" y="5888126"/>
                </a:cubicBezTo>
                <a:close/>
                <a:moveTo>
                  <a:pt x="3556436" y="0"/>
                </a:moveTo>
                <a:lnTo>
                  <a:pt x="4451782" y="0"/>
                </a:lnTo>
                <a:lnTo>
                  <a:pt x="711634" y="4926258"/>
                </a:lnTo>
                <a:cubicBezTo>
                  <a:pt x="592557" y="5083097"/>
                  <a:pt x="368886" y="5113708"/>
                  <a:pt x="212049" y="4994633"/>
                </a:cubicBezTo>
                <a:lnTo>
                  <a:pt x="212050" y="4994633"/>
                </a:lnTo>
                <a:cubicBezTo>
                  <a:pt x="55212" y="4875558"/>
                  <a:pt x="24599" y="4651886"/>
                  <a:pt x="143675" y="4495047"/>
                </a:cubicBezTo>
                <a:close/>
                <a:moveTo>
                  <a:pt x="2569856" y="0"/>
                </a:moveTo>
                <a:lnTo>
                  <a:pt x="3465201" y="0"/>
                </a:lnTo>
                <a:lnTo>
                  <a:pt x="1054005" y="3175856"/>
                </a:lnTo>
                <a:cubicBezTo>
                  <a:pt x="934929" y="3332694"/>
                  <a:pt x="711258" y="3363306"/>
                  <a:pt x="554420" y="3244231"/>
                </a:cubicBezTo>
                <a:lnTo>
                  <a:pt x="554421" y="3244231"/>
                </a:lnTo>
                <a:cubicBezTo>
                  <a:pt x="397583" y="3125155"/>
                  <a:pt x="366971" y="2901484"/>
                  <a:pt x="486047" y="2744646"/>
                </a:cubicBezTo>
                <a:close/>
                <a:moveTo>
                  <a:pt x="1583274" y="0"/>
                </a:moveTo>
                <a:lnTo>
                  <a:pt x="2478619" y="0"/>
                </a:lnTo>
                <a:lnTo>
                  <a:pt x="935829" y="2032053"/>
                </a:lnTo>
                <a:cubicBezTo>
                  <a:pt x="816754" y="2188891"/>
                  <a:pt x="593082" y="2219503"/>
                  <a:pt x="436245" y="2100428"/>
                </a:cubicBezTo>
                <a:lnTo>
                  <a:pt x="436245" y="2100427"/>
                </a:lnTo>
                <a:cubicBezTo>
                  <a:pt x="279408" y="1981352"/>
                  <a:pt x="248796" y="1757681"/>
                  <a:pt x="367872" y="1600843"/>
                </a:cubicBezTo>
                <a:close/>
                <a:moveTo>
                  <a:pt x="596693" y="0"/>
                </a:moveTo>
                <a:lnTo>
                  <a:pt x="1492038" y="0"/>
                </a:lnTo>
                <a:lnTo>
                  <a:pt x="850966" y="844373"/>
                </a:lnTo>
                <a:cubicBezTo>
                  <a:pt x="731891" y="1001211"/>
                  <a:pt x="508219" y="1031824"/>
                  <a:pt x="351382" y="912748"/>
                </a:cubicBezTo>
                <a:lnTo>
                  <a:pt x="351383" y="912748"/>
                </a:lnTo>
                <a:cubicBezTo>
                  <a:pt x="194545" y="793672"/>
                  <a:pt x="163933" y="570001"/>
                  <a:pt x="283008" y="413163"/>
                </a:cubicBezTo>
                <a:close/>
              </a:path>
            </a:pathLst>
          </a:custGeom>
          <a:solidFill>
            <a:schemeClr val="bg1">
              <a:lumMod val="95000"/>
            </a:schemeClr>
          </a:solidFill>
        </p:spPr>
        <p:txBody>
          <a:bodyPr wrap="square" anchor="ctr">
            <a:noAutofit/>
          </a:bodyPr>
          <a:lstStyle>
            <a:lvl1pPr marL="0" indent="0" algn="ctr">
              <a:buNone/>
              <a:defRPr sz="1200">
                <a:latin typeface="Arial" pitchFamily="34" charset="0"/>
                <a:cs typeface="Arial" pitchFamily="34" charset="0"/>
              </a:defRPr>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r>
              <a:rPr lang="en-US" altLang="ko-KR"/>
              <a:t>Your Picture Here</a:t>
            </a:r>
            <a:endParaRPr lang="ko-KR" altLang="en-US"/>
          </a:p>
        </p:txBody>
      </p:sp>
    </p:spTree>
    <p:extLst>
      <p:ext uri="{BB962C8B-B14F-4D97-AF65-F5344CB8AC3E}">
        <p14:creationId xmlns:p14="http://schemas.microsoft.com/office/powerpoint/2010/main" val="411828463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matchingName="Table of cotents">
  <p:cSld name="Table of cotents">
    <p:spTree>
      <p:nvGrpSpPr>
        <p:cNvPr id="1" name="Shape 166"/>
        <p:cNvGrpSpPr/>
        <p:nvPr/>
      </p:nvGrpSpPr>
      <p:grpSpPr>
        <a:xfrm>
          <a:off x="0" y="0"/>
          <a:ext cx="0" cy="0"/>
          <a:chOff x="0" y="0"/>
          <a:chExt cx="0" cy="0"/>
        </a:xfrm>
      </p:grpSpPr>
      <p:sp>
        <p:nvSpPr>
          <p:cNvPr id="167" name="Google Shape;167;p13"/>
          <p:cNvSpPr txBox="1">
            <a:spLocks noGrp="1"/>
          </p:cNvSpPr>
          <p:nvPr>
            <p:ph type="title"/>
          </p:nvPr>
        </p:nvSpPr>
        <p:spPr>
          <a:xfrm>
            <a:off x="3636000" y="484367"/>
            <a:ext cx="4920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168" name="Google Shape;168;p13"/>
          <p:cNvSpPr txBox="1">
            <a:spLocks noGrp="1"/>
          </p:cNvSpPr>
          <p:nvPr>
            <p:ph type="subTitle" idx="1"/>
          </p:nvPr>
        </p:nvSpPr>
        <p:spPr>
          <a:xfrm>
            <a:off x="5839533" y="2491967"/>
            <a:ext cx="5106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169" name="Google Shape;169;p13"/>
          <p:cNvSpPr txBox="1">
            <a:spLocks noGrp="1"/>
          </p:cNvSpPr>
          <p:nvPr>
            <p:ph type="subTitle" idx="2"/>
          </p:nvPr>
        </p:nvSpPr>
        <p:spPr>
          <a:xfrm>
            <a:off x="6735451" y="2917451"/>
            <a:ext cx="331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70" name="Google Shape;170;p13"/>
          <p:cNvSpPr txBox="1">
            <a:spLocks noGrp="1"/>
          </p:cNvSpPr>
          <p:nvPr>
            <p:ph type="subTitle" idx="3"/>
          </p:nvPr>
        </p:nvSpPr>
        <p:spPr>
          <a:xfrm>
            <a:off x="1245651" y="2491967"/>
            <a:ext cx="49200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171" name="Google Shape;171;p13"/>
          <p:cNvSpPr txBox="1">
            <a:spLocks noGrp="1"/>
          </p:cNvSpPr>
          <p:nvPr>
            <p:ph type="subTitle" idx="4"/>
          </p:nvPr>
        </p:nvSpPr>
        <p:spPr>
          <a:xfrm>
            <a:off x="2048251" y="2917451"/>
            <a:ext cx="331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72" name="Google Shape;172;p13"/>
          <p:cNvSpPr txBox="1">
            <a:spLocks noGrp="1"/>
          </p:cNvSpPr>
          <p:nvPr>
            <p:ph type="subTitle" idx="5"/>
          </p:nvPr>
        </p:nvSpPr>
        <p:spPr>
          <a:xfrm>
            <a:off x="5839467" y="5027800"/>
            <a:ext cx="5106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173" name="Google Shape;173;p13"/>
          <p:cNvSpPr txBox="1">
            <a:spLocks noGrp="1"/>
          </p:cNvSpPr>
          <p:nvPr>
            <p:ph type="subTitle" idx="6"/>
          </p:nvPr>
        </p:nvSpPr>
        <p:spPr>
          <a:xfrm>
            <a:off x="6735451" y="5453300"/>
            <a:ext cx="331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74" name="Google Shape;174;p13"/>
          <p:cNvSpPr txBox="1">
            <a:spLocks noGrp="1"/>
          </p:cNvSpPr>
          <p:nvPr>
            <p:ph type="subTitle" idx="7"/>
          </p:nvPr>
        </p:nvSpPr>
        <p:spPr>
          <a:xfrm>
            <a:off x="1245651" y="5027800"/>
            <a:ext cx="49200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175" name="Google Shape;175;p13"/>
          <p:cNvSpPr txBox="1">
            <a:spLocks noGrp="1"/>
          </p:cNvSpPr>
          <p:nvPr>
            <p:ph type="subTitle" idx="8"/>
          </p:nvPr>
        </p:nvSpPr>
        <p:spPr>
          <a:xfrm>
            <a:off x="2048251" y="5453300"/>
            <a:ext cx="331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76" name="Google Shape;176;p13"/>
          <p:cNvSpPr txBox="1">
            <a:spLocks noGrp="1"/>
          </p:cNvSpPr>
          <p:nvPr>
            <p:ph type="title" idx="9" hasCustomPrompt="1"/>
          </p:nvPr>
        </p:nvSpPr>
        <p:spPr>
          <a:xfrm>
            <a:off x="3012851" y="1561484"/>
            <a:ext cx="1385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6667">
                <a:solidFill>
                  <a:schemeClr val="accent2"/>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77" name="Google Shape;177;p13"/>
          <p:cNvSpPr txBox="1">
            <a:spLocks noGrp="1"/>
          </p:cNvSpPr>
          <p:nvPr>
            <p:ph type="title" idx="13" hasCustomPrompt="1"/>
          </p:nvPr>
        </p:nvSpPr>
        <p:spPr>
          <a:xfrm>
            <a:off x="7700084" y="1561484"/>
            <a:ext cx="1385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6667">
                <a:solidFill>
                  <a:schemeClr val="accent2"/>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78" name="Google Shape;178;p13"/>
          <p:cNvSpPr txBox="1">
            <a:spLocks noGrp="1"/>
          </p:cNvSpPr>
          <p:nvPr>
            <p:ph type="title" idx="14" hasCustomPrompt="1"/>
          </p:nvPr>
        </p:nvSpPr>
        <p:spPr>
          <a:xfrm>
            <a:off x="3012851" y="4094833"/>
            <a:ext cx="1385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6667">
                <a:solidFill>
                  <a:schemeClr val="accent2"/>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79" name="Google Shape;179;p13"/>
          <p:cNvSpPr txBox="1">
            <a:spLocks noGrp="1"/>
          </p:cNvSpPr>
          <p:nvPr>
            <p:ph type="title" idx="15" hasCustomPrompt="1"/>
          </p:nvPr>
        </p:nvSpPr>
        <p:spPr>
          <a:xfrm>
            <a:off x="7700084" y="4094833"/>
            <a:ext cx="1385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6667">
                <a:solidFill>
                  <a:schemeClr val="accent2"/>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80" name="Google Shape;180;p13"/>
          <p:cNvSpPr/>
          <p:nvPr/>
        </p:nvSpPr>
        <p:spPr>
          <a:xfrm rot="-5267561">
            <a:off x="-2889154" y="3283043"/>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 name="Google Shape;181;p13"/>
          <p:cNvSpPr/>
          <p:nvPr/>
        </p:nvSpPr>
        <p:spPr>
          <a:xfrm rot="-5400000">
            <a:off x="-1272442" y="1671437"/>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 name="Google Shape;182;p13"/>
          <p:cNvSpPr/>
          <p:nvPr/>
        </p:nvSpPr>
        <p:spPr>
          <a:xfrm rot="5400000">
            <a:off x="-897100" y="559064"/>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 name="Google Shape;183;p13"/>
          <p:cNvSpPr/>
          <p:nvPr/>
        </p:nvSpPr>
        <p:spPr>
          <a:xfrm rot="5400000">
            <a:off x="161817" y="41772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 name="Google Shape;184;p13"/>
          <p:cNvSpPr/>
          <p:nvPr/>
        </p:nvSpPr>
        <p:spPr>
          <a:xfrm rot="5400000">
            <a:off x="1325084" y="352951"/>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 name="Google Shape;185;p13"/>
          <p:cNvSpPr/>
          <p:nvPr/>
        </p:nvSpPr>
        <p:spPr>
          <a:xfrm rot="5400000">
            <a:off x="720184" y="17205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 name="Google Shape;186;p13"/>
          <p:cNvSpPr/>
          <p:nvPr/>
        </p:nvSpPr>
        <p:spPr>
          <a:xfrm rot="5400000">
            <a:off x="588584" y="36006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 name="Google Shape;187;p13"/>
          <p:cNvSpPr/>
          <p:nvPr/>
        </p:nvSpPr>
        <p:spPr>
          <a:xfrm rot="5532439">
            <a:off x="8798415" y="2530048"/>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 name="Google Shape;188;p13"/>
          <p:cNvSpPr/>
          <p:nvPr/>
        </p:nvSpPr>
        <p:spPr>
          <a:xfrm rot="5400000">
            <a:off x="10415156" y="3894324"/>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 name="Google Shape;189;p13"/>
          <p:cNvSpPr/>
          <p:nvPr/>
        </p:nvSpPr>
        <p:spPr>
          <a:xfrm rot="-5400000">
            <a:off x="10435453" y="4976448"/>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 name="Google Shape;190;p13"/>
          <p:cNvSpPr/>
          <p:nvPr/>
        </p:nvSpPr>
        <p:spPr>
          <a:xfrm rot="-5400000">
            <a:off x="11954400" y="245909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 name="Google Shape;191;p13"/>
          <p:cNvSpPr/>
          <p:nvPr/>
        </p:nvSpPr>
        <p:spPr>
          <a:xfrm rot="-5400000">
            <a:off x="11482833" y="500219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 name="Google Shape;192;p13"/>
          <p:cNvSpPr/>
          <p:nvPr/>
        </p:nvSpPr>
        <p:spPr>
          <a:xfrm rot="-5400000">
            <a:off x="11614433" y="312209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 name="Google Shape;193;p13"/>
          <p:cNvSpPr/>
          <p:nvPr/>
        </p:nvSpPr>
        <p:spPr>
          <a:xfrm rot="-5400000">
            <a:off x="10877933" y="6369832"/>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189184292"/>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showMasterSp="0" userDrawn="1">
  <p:cSld name="10_Image Layout">
    <p:spTree>
      <p:nvGrpSpPr>
        <p:cNvPr id="1" name=""/>
        <p:cNvGrpSpPr/>
        <p:nvPr/>
      </p:nvGrpSpPr>
      <p:grpSpPr>
        <a:xfrm>
          <a:off x="0" y="0"/>
          <a:ext cx="0" cy="0"/>
          <a:chOff x="0" y="0"/>
          <a:chExt cx="0" cy="0"/>
        </a:xfrm>
      </p:grpSpPr>
      <p:sp>
        <p:nvSpPr>
          <p:cNvPr id="30" name="그림 개체 틀 29">
            <a:extLst>
              <a:ext uri="{FF2B5EF4-FFF2-40B4-BE49-F238E27FC236}">
                <a16:creationId xmlns:a16="http://schemas.microsoft.com/office/drawing/2014/main" id="{7B60FE99-DD5E-4D6E-99F4-535645C4CB03}"/>
              </a:ext>
            </a:extLst>
          </p:cNvPr>
          <p:cNvSpPr>
            <a:spLocks noGrp="1"/>
          </p:cNvSpPr>
          <p:nvPr>
            <p:ph type="pic" idx="16" hasCustomPrompt="1"/>
          </p:nvPr>
        </p:nvSpPr>
        <p:spPr>
          <a:xfrm>
            <a:off x="2" y="0"/>
            <a:ext cx="6569477" cy="6858000"/>
          </a:xfrm>
          <a:custGeom>
            <a:avLst/>
            <a:gdLst>
              <a:gd name="connsiteX0" fmla="*/ 4117221 w 6569477"/>
              <a:gd name="connsiteY0" fmla="*/ 6784486 h 6858000"/>
              <a:gd name="connsiteX1" fmla="*/ 4065123 w 6569477"/>
              <a:gd name="connsiteY1" fmla="*/ 6846362 h 6858000"/>
              <a:gd name="connsiteX2" fmla="*/ 4054153 w 6569477"/>
              <a:gd name="connsiteY2" fmla="*/ 6858000 h 6858000"/>
              <a:gd name="connsiteX3" fmla="*/ 4025354 w 6569477"/>
              <a:gd name="connsiteY3" fmla="*/ 6858000 h 6858000"/>
              <a:gd name="connsiteX4" fmla="*/ 4042817 w 6569477"/>
              <a:gd name="connsiteY4" fmla="*/ 6837081 h 6858000"/>
              <a:gd name="connsiteX5" fmla="*/ 4117221 w 6569477"/>
              <a:gd name="connsiteY5" fmla="*/ 6784486 h 6858000"/>
              <a:gd name="connsiteX6" fmla="*/ 4098863 w 6569477"/>
              <a:gd name="connsiteY6" fmla="*/ 6687079 h 6858000"/>
              <a:gd name="connsiteX7" fmla="*/ 4016483 w 6569477"/>
              <a:gd name="connsiteY7" fmla="*/ 6816306 h 6858000"/>
              <a:gd name="connsiteX8" fmla="*/ 3967818 w 6569477"/>
              <a:gd name="connsiteY8" fmla="*/ 6856958 h 6858000"/>
              <a:gd name="connsiteX9" fmla="*/ 3966685 w 6569477"/>
              <a:gd name="connsiteY9" fmla="*/ 6858000 h 6858000"/>
              <a:gd name="connsiteX10" fmla="*/ 3929841 w 6569477"/>
              <a:gd name="connsiteY10" fmla="*/ 6858000 h 6858000"/>
              <a:gd name="connsiteX11" fmla="*/ 4004165 w 6569477"/>
              <a:gd name="connsiteY11" fmla="*/ 6784103 h 6858000"/>
              <a:gd name="connsiteX12" fmla="*/ 4098863 w 6569477"/>
              <a:gd name="connsiteY12" fmla="*/ 6687079 h 6858000"/>
              <a:gd name="connsiteX13" fmla="*/ 5739924 w 6569477"/>
              <a:gd name="connsiteY13" fmla="*/ 6488019 h 6858000"/>
              <a:gd name="connsiteX14" fmla="*/ 5746811 w 6569477"/>
              <a:gd name="connsiteY14" fmla="*/ 6494900 h 6858000"/>
              <a:gd name="connsiteX15" fmla="*/ 5746479 w 6569477"/>
              <a:gd name="connsiteY15" fmla="*/ 6496223 h 6858000"/>
              <a:gd name="connsiteX16" fmla="*/ 5739923 w 6569477"/>
              <a:gd name="connsiteY16" fmla="*/ 6501783 h 6858000"/>
              <a:gd name="connsiteX17" fmla="*/ 5739923 w 6569477"/>
              <a:gd name="connsiteY17" fmla="*/ 6494900 h 6858000"/>
              <a:gd name="connsiteX18" fmla="*/ 4189806 w 6569477"/>
              <a:gd name="connsiteY18" fmla="*/ 6433624 h 6858000"/>
              <a:gd name="connsiteX19" fmla="*/ 4188863 w 6569477"/>
              <a:gd name="connsiteY19" fmla="*/ 6437396 h 6858000"/>
              <a:gd name="connsiteX20" fmla="*/ 4181480 w 6569477"/>
              <a:gd name="connsiteY20" fmla="*/ 6441614 h 6858000"/>
              <a:gd name="connsiteX21" fmla="*/ 4190270 w 6569477"/>
              <a:gd name="connsiteY21" fmla="*/ 6433178 h 6858000"/>
              <a:gd name="connsiteX22" fmla="*/ 4189806 w 6569477"/>
              <a:gd name="connsiteY22" fmla="*/ 6433624 h 6858000"/>
              <a:gd name="connsiteX23" fmla="*/ 4189918 w 6569477"/>
              <a:gd name="connsiteY23" fmla="*/ 6433179 h 6858000"/>
              <a:gd name="connsiteX24" fmla="*/ 4080254 w 6569477"/>
              <a:gd name="connsiteY24" fmla="*/ 6424489 h 6858000"/>
              <a:gd name="connsiteX25" fmla="*/ 4080253 w 6569477"/>
              <a:gd name="connsiteY25" fmla="*/ 6424742 h 6858000"/>
              <a:gd name="connsiteX26" fmla="*/ 4071818 w 6569477"/>
              <a:gd name="connsiteY26" fmla="*/ 6433178 h 6858000"/>
              <a:gd name="connsiteX27" fmla="*/ 4239510 w 6569477"/>
              <a:gd name="connsiteY27" fmla="*/ 6367480 h 6858000"/>
              <a:gd name="connsiteX28" fmla="*/ 4236315 w 6569477"/>
              <a:gd name="connsiteY28" fmla="*/ 6373075 h 6858000"/>
              <a:gd name="connsiteX29" fmla="*/ 4232912 w 6569477"/>
              <a:gd name="connsiteY29" fmla="*/ 6373925 h 6858000"/>
              <a:gd name="connsiteX30" fmla="*/ 4238687 w 6569477"/>
              <a:gd name="connsiteY30" fmla="*/ 6368327 h 6858000"/>
              <a:gd name="connsiteX31" fmla="*/ 4265838 w 6569477"/>
              <a:gd name="connsiteY31" fmla="*/ 6340386 h 6858000"/>
              <a:gd name="connsiteX32" fmla="*/ 4239510 w 6569477"/>
              <a:gd name="connsiteY32" fmla="*/ 6367480 h 6858000"/>
              <a:gd name="connsiteX33" fmla="*/ 4240531 w 6569477"/>
              <a:gd name="connsiteY33" fmla="*/ 6365693 h 6858000"/>
              <a:gd name="connsiteX34" fmla="*/ 4248968 w 6569477"/>
              <a:gd name="connsiteY34" fmla="*/ 6357257 h 6858000"/>
              <a:gd name="connsiteX35" fmla="*/ 4265838 w 6569477"/>
              <a:gd name="connsiteY35" fmla="*/ 6340386 h 6858000"/>
              <a:gd name="connsiteX36" fmla="*/ 4291147 w 6569477"/>
              <a:gd name="connsiteY36" fmla="*/ 6272900 h 6858000"/>
              <a:gd name="connsiteX37" fmla="*/ 4299581 w 6569477"/>
              <a:gd name="connsiteY37" fmla="*/ 6272900 h 6858000"/>
              <a:gd name="connsiteX38" fmla="*/ 4308018 w 6569477"/>
              <a:gd name="connsiteY38" fmla="*/ 6272900 h 6858000"/>
              <a:gd name="connsiteX39" fmla="*/ 4291147 w 6569477"/>
              <a:gd name="connsiteY39" fmla="*/ 6289772 h 6858000"/>
              <a:gd name="connsiteX40" fmla="*/ 4274273 w 6569477"/>
              <a:gd name="connsiteY40" fmla="*/ 6306643 h 6858000"/>
              <a:gd name="connsiteX41" fmla="*/ 4257404 w 6569477"/>
              <a:gd name="connsiteY41" fmla="*/ 6323512 h 6858000"/>
              <a:gd name="connsiteX42" fmla="*/ 4257404 w 6569477"/>
              <a:gd name="connsiteY42" fmla="*/ 6331950 h 6858000"/>
              <a:gd name="connsiteX43" fmla="*/ 4215224 w 6569477"/>
              <a:gd name="connsiteY43" fmla="*/ 6374128 h 6858000"/>
              <a:gd name="connsiteX44" fmla="*/ 4215223 w 6569477"/>
              <a:gd name="connsiteY44" fmla="*/ 6382562 h 6858000"/>
              <a:gd name="connsiteX45" fmla="*/ 4223663 w 6569477"/>
              <a:gd name="connsiteY45" fmla="*/ 6382564 h 6858000"/>
              <a:gd name="connsiteX46" fmla="*/ 4232099 w 6569477"/>
              <a:gd name="connsiteY46" fmla="*/ 6374128 h 6858000"/>
              <a:gd name="connsiteX47" fmla="*/ 4232912 w 6569477"/>
              <a:gd name="connsiteY47" fmla="*/ 6373925 h 6858000"/>
              <a:gd name="connsiteX48" fmla="*/ 4215378 w 6569477"/>
              <a:gd name="connsiteY48" fmla="*/ 6390919 h 6858000"/>
              <a:gd name="connsiteX49" fmla="*/ 4215224 w 6569477"/>
              <a:gd name="connsiteY49" fmla="*/ 6391000 h 6858000"/>
              <a:gd name="connsiteX50" fmla="*/ 4215199 w 6569477"/>
              <a:gd name="connsiteY50" fmla="*/ 6391088 h 6858000"/>
              <a:gd name="connsiteX51" fmla="*/ 4213115 w 6569477"/>
              <a:gd name="connsiteY51" fmla="*/ 6393108 h 6858000"/>
              <a:gd name="connsiteX52" fmla="*/ 4198356 w 6569477"/>
              <a:gd name="connsiteY52" fmla="*/ 6382564 h 6858000"/>
              <a:gd name="connsiteX53" fmla="*/ 4113994 w 6569477"/>
              <a:gd name="connsiteY53" fmla="*/ 6475357 h 6858000"/>
              <a:gd name="connsiteX54" fmla="*/ 4122431 w 6569477"/>
              <a:gd name="connsiteY54" fmla="*/ 6475355 h 6858000"/>
              <a:gd name="connsiteX55" fmla="*/ 4097125 w 6569477"/>
              <a:gd name="connsiteY55" fmla="*/ 6500664 h 6858000"/>
              <a:gd name="connsiteX56" fmla="*/ 4088687 w 6569477"/>
              <a:gd name="connsiteY56" fmla="*/ 6500664 h 6858000"/>
              <a:gd name="connsiteX57" fmla="*/ 4088688 w 6569477"/>
              <a:gd name="connsiteY57" fmla="*/ 6509098 h 6858000"/>
              <a:gd name="connsiteX58" fmla="*/ 4080256 w 6569477"/>
              <a:gd name="connsiteY58" fmla="*/ 6509098 h 6858000"/>
              <a:gd name="connsiteX59" fmla="*/ 4063383 w 6569477"/>
              <a:gd name="connsiteY59" fmla="*/ 6525971 h 6858000"/>
              <a:gd name="connsiteX60" fmla="*/ 4054946 w 6569477"/>
              <a:gd name="connsiteY60" fmla="*/ 6542841 h 6858000"/>
              <a:gd name="connsiteX61" fmla="*/ 4046513 w 6569477"/>
              <a:gd name="connsiteY61" fmla="*/ 6551277 h 6858000"/>
              <a:gd name="connsiteX62" fmla="*/ 4021201 w 6569477"/>
              <a:gd name="connsiteY62" fmla="*/ 6576584 h 6858000"/>
              <a:gd name="connsiteX63" fmla="*/ 4021203 w 6569477"/>
              <a:gd name="connsiteY63" fmla="*/ 6585021 h 6858000"/>
              <a:gd name="connsiteX64" fmla="*/ 4012768 w 6569477"/>
              <a:gd name="connsiteY64" fmla="*/ 6593455 h 6858000"/>
              <a:gd name="connsiteX65" fmla="*/ 3936845 w 6569477"/>
              <a:gd name="connsiteY65" fmla="*/ 6660941 h 6858000"/>
              <a:gd name="connsiteX66" fmla="*/ 3928411 w 6569477"/>
              <a:gd name="connsiteY66" fmla="*/ 6652505 h 6858000"/>
              <a:gd name="connsiteX67" fmla="*/ 3936844 w 6569477"/>
              <a:gd name="connsiteY67" fmla="*/ 6644069 h 6858000"/>
              <a:gd name="connsiteX68" fmla="*/ 3945281 w 6569477"/>
              <a:gd name="connsiteY68" fmla="*/ 6635634 h 6858000"/>
              <a:gd name="connsiteX69" fmla="*/ 3936845 w 6569477"/>
              <a:gd name="connsiteY69" fmla="*/ 6635634 h 6858000"/>
              <a:gd name="connsiteX70" fmla="*/ 3928411 w 6569477"/>
              <a:gd name="connsiteY70" fmla="*/ 6644072 h 6858000"/>
              <a:gd name="connsiteX71" fmla="*/ 3919975 w 6569477"/>
              <a:gd name="connsiteY71" fmla="*/ 6652505 h 6858000"/>
              <a:gd name="connsiteX72" fmla="*/ 3919975 w 6569477"/>
              <a:gd name="connsiteY72" fmla="*/ 6660941 h 6858000"/>
              <a:gd name="connsiteX73" fmla="*/ 3919974 w 6569477"/>
              <a:gd name="connsiteY73" fmla="*/ 6669377 h 6858000"/>
              <a:gd name="connsiteX74" fmla="*/ 3844054 w 6569477"/>
              <a:gd name="connsiteY74" fmla="*/ 6728426 h 6858000"/>
              <a:gd name="connsiteX75" fmla="*/ 3844051 w 6569477"/>
              <a:gd name="connsiteY75" fmla="*/ 6736860 h 6858000"/>
              <a:gd name="connsiteX76" fmla="*/ 3675339 w 6569477"/>
              <a:gd name="connsiteY76" fmla="*/ 6854962 h 6858000"/>
              <a:gd name="connsiteX77" fmla="*/ 3671147 w 6569477"/>
              <a:gd name="connsiteY77" fmla="*/ 6858000 h 6858000"/>
              <a:gd name="connsiteX78" fmla="*/ 3532438 w 6569477"/>
              <a:gd name="connsiteY78" fmla="*/ 6858000 h 6858000"/>
              <a:gd name="connsiteX79" fmla="*/ 3566728 w 6569477"/>
              <a:gd name="connsiteY79" fmla="*/ 6830708 h 6858000"/>
              <a:gd name="connsiteX80" fmla="*/ 3624722 w 6569477"/>
              <a:gd name="connsiteY80" fmla="*/ 6795912 h 6858000"/>
              <a:gd name="connsiteX81" fmla="*/ 3633161 w 6569477"/>
              <a:gd name="connsiteY81" fmla="*/ 6787476 h 6858000"/>
              <a:gd name="connsiteX82" fmla="*/ 3633160 w 6569477"/>
              <a:gd name="connsiteY82" fmla="*/ 6779041 h 6858000"/>
              <a:gd name="connsiteX83" fmla="*/ 3641596 w 6569477"/>
              <a:gd name="connsiteY83" fmla="*/ 6779041 h 6858000"/>
              <a:gd name="connsiteX84" fmla="*/ 3641596 w 6569477"/>
              <a:gd name="connsiteY84" fmla="*/ 6787476 h 6858000"/>
              <a:gd name="connsiteX85" fmla="*/ 3683775 w 6569477"/>
              <a:gd name="connsiteY85" fmla="*/ 6770605 h 6858000"/>
              <a:gd name="connsiteX86" fmla="*/ 3683775 w 6569477"/>
              <a:gd name="connsiteY86" fmla="*/ 6762169 h 6858000"/>
              <a:gd name="connsiteX87" fmla="*/ 3675339 w 6569477"/>
              <a:gd name="connsiteY87" fmla="*/ 6787476 h 6858000"/>
              <a:gd name="connsiteX88" fmla="*/ 3742824 w 6569477"/>
              <a:gd name="connsiteY88" fmla="*/ 6736862 h 6858000"/>
              <a:gd name="connsiteX89" fmla="*/ 3785001 w 6569477"/>
              <a:gd name="connsiteY89" fmla="*/ 6703120 h 6858000"/>
              <a:gd name="connsiteX90" fmla="*/ 3827182 w 6569477"/>
              <a:gd name="connsiteY90" fmla="*/ 6669377 h 6858000"/>
              <a:gd name="connsiteX91" fmla="*/ 3903102 w 6569477"/>
              <a:gd name="connsiteY91" fmla="*/ 6601891 h 6858000"/>
              <a:gd name="connsiteX92" fmla="*/ 3928411 w 6569477"/>
              <a:gd name="connsiteY92" fmla="*/ 6585021 h 6858000"/>
              <a:gd name="connsiteX93" fmla="*/ 3945281 w 6569477"/>
              <a:gd name="connsiteY93" fmla="*/ 6568148 h 6858000"/>
              <a:gd name="connsiteX94" fmla="*/ 3962152 w 6569477"/>
              <a:gd name="connsiteY94" fmla="*/ 6559714 h 6858000"/>
              <a:gd name="connsiteX95" fmla="*/ 3987461 w 6569477"/>
              <a:gd name="connsiteY95" fmla="*/ 6534407 h 6858000"/>
              <a:gd name="connsiteX96" fmla="*/ 4012768 w 6569477"/>
              <a:gd name="connsiteY96" fmla="*/ 6517534 h 6858000"/>
              <a:gd name="connsiteX97" fmla="*/ 4029637 w 6569477"/>
              <a:gd name="connsiteY97" fmla="*/ 6492227 h 6858000"/>
              <a:gd name="connsiteX98" fmla="*/ 4038075 w 6569477"/>
              <a:gd name="connsiteY98" fmla="*/ 6492227 h 6858000"/>
              <a:gd name="connsiteX99" fmla="*/ 4291147 w 6569477"/>
              <a:gd name="connsiteY99" fmla="*/ 6272900 h 6858000"/>
              <a:gd name="connsiteX100" fmla="*/ 4561089 w 6569477"/>
              <a:gd name="connsiteY100" fmla="*/ 6171673 h 6858000"/>
              <a:gd name="connsiteX101" fmla="*/ 4556321 w 6569477"/>
              <a:gd name="connsiteY101" fmla="*/ 6179312 h 6858000"/>
              <a:gd name="connsiteX102" fmla="*/ 4554763 w 6569477"/>
              <a:gd name="connsiteY102" fmla="*/ 6179053 h 6858000"/>
              <a:gd name="connsiteX103" fmla="*/ 4561089 w 6569477"/>
              <a:gd name="connsiteY103" fmla="*/ 6171673 h 6858000"/>
              <a:gd name="connsiteX104" fmla="*/ 4671175 w 6569477"/>
              <a:gd name="connsiteY104" fmla="*/ 5979022 h 6858000"/>
              <a:gd name="connsiteX105" fmla="*/ 4669173 w 6569477"/>
              <a:gd name="connsiteY105" fmla="*/ 5981473 h 6858000"/>
              <a:gd name="connsiteX106" fmla="*/ 4645447 w 6569477"/>
              <a:gd name="connsiteY106" fmla="*/ 5994524 h 6858000"/>
              <a:gd name="connsiteX107" fmla="*/ 4644391 w 6569477"/>
              <a:gd name="connsiteY107" fmla="*/ 6000718 h 6858000"/>
              <a:gd name="connsiteX108" fmla="*/ 4645606 w 6569477"/>
              <a:gd name="connsiteY108" fmla="*/ 6000505 h 6858000"/>
              <a:gd name="connsiteX109" fmla="*/ 4646686 w 6569477"/>
              <a:gd name="connsiteY109" fmla="*/ 5998475 h 6858000"/>
              <a:gd name="connsiteX110" fmla="*/ 4647927 w 6569477"/>
              <a:gd name="connsiteY110" fmla="*/ 6000099 h 6858000"/>
              <a:gd name="connsiteX111" fmla="*/ 4649663 w 6569477"/>
              <a:gd name="connsiteY111" fmla="*/ 5999795 h 6858000"/>
              <a:gd name="connsiteX112" fmla="*/ 4654936 w 6569477"/>
              <a:gd name="connsiteY112" fmla="*/ 6000454 h 6858000"/>
              <a:gd name="connsiteX113" fmla="*/ 4654647 w 6569477"/>
              <a:gd name="connsiteY113" fmla="*/ 6003455 h 6858000"/>
              <a:gd name="connsiteX114" fmla="*/ 4658944 w 6569477"/>
              <a:gd name="connsiteY114" fmla="*/ 5998240 h 6858000"/>
              <a:gd name="connsiteX115" fmla="*/ 5823292 w 6569477"/>
              <a:gd name="connsiteY115" fmla="*/ 5722907 h 6858000"/>
              <a:gd name="connsiteX116" fmla="*/ 5800797 w 6569477"/>
              <a:gd name="connsiteY116" fmla="*/ 5768179 h 6858000"/>
              <a:gd name="connsiteX117" fmla="*/ 5806978 w 6569477"/>
              <a:gd name="connsiteY117" fmla="*/ 5758327 h 6858000"/>
              <a:gd name="connsiteX118" fmla="*/ 5818310 w 6569477"/>
              <a:gd name="connsiteY118" fmla="*/ 5744909 h 6858000"/>
              <a:gd name="connsiteX119" fmla="*/ 5822096 w 6569477"/>
              <a:gd name="connsiteY119" fmla="*/ 5732580 h 6858000"/>
              <a:gd name="connsiteX120" fmla="*/ 5907073 w 6569477"/>
              <a:gd name="connsiteY120" fmla="*/ 5708785 h 6858000"/>
              <a:gd name="connsiteX121" fmla="*/ 5869741 w 6569477"/>
              <a:gd name="connsiteY121" fmla="*/ 5783136 h 6858000"/>
              <a:gd name="connsiteX122" fmla="*/ 5842500 w 6569477"/>
              <a:gd name="connsiteY122" fmla="*/ 5863847 h 6858000"/>
              <a:gd name="connsiteX123" fmla="*/ 5690433 w 6569477"/>
              <a:gd name="connsiteY123" fmla="*/ 6081162 h 6858000"/>
              <a:gd name="connsiteX124" fmla="*/ 5663883 w 6569477"/>
              <a:gd name="connsiteY124" fmla="*/ 6103351 h 6858000"/>
              <a:gd name="connsiteX125" fmla="*/ 5636415 w 6569477"/>
              <a:gd name="connsiteY125" fmla="*/ 6152111 h 6858000"/>
              <a:gd name="connsiteX126" fmla="*/ 5637318 w 6569477"/>
              <a:gd name="connsiteY126" fmla="*/ 6151784 h 6858000"/>
              <a:gd name="connsiteX127" fmla="*/ 5618612 w 6569477"/>
              <a:gd name="connsiteY127" fmla="*/ 6190081 h 6858000"/>
              <a:gd name="connsiteX128" fmla="*/ 5611094 w 6569477"/>
              <a:gd name="connsiteY128" fmla="*/ 6205514 h 6858000"/>
              <a:gd name="connsiteX129" fmla="*/ 5619596 w 6569477"/>
              <a:gd name="connsiteY129" fmla="*/ 6194628 h 6858000"/>
              <a:gd name="connsiteX130" fmla="*/ 5636991 w 6569477"/>
              <a:gd name="connsiteY130" fmla="*/ 6166061 h 6858000"/>
              <a:gd name="connsiteX131" fmla="*/ 5657339 w 6569477"/>
              <a:gd name="connsiteY131" fmla="*/ 6161951 h 6858000"/>
              <a:gd name="connsiteX132" fmla="*/ 5638432 w 6569477"/>
              <a:gd name="connsiteY132" fmla="*/ 6208150 h 6858000"/>
              <a:gd name="connsiteX133" fmla="*/ 5718245 w 6569477"/>
              <a:gd name="connsiteY133" fmla="*/ 6079013 h 6858000"/>
              <a:gd name="connsiteX134" fmla="*/ 5802168 w 6569477"/>
              <a:gd name="connsiteY134" fmla="*/ 5970237 h 6858000"/>
              <a:gd name="connsiteX135" fmla="*/ 5917053 w 6569477"/>
              <a:gd name="connsiteY135" fmla="*/ 5735129 h 6858000"/>
              <a:gd name="connsiteX136" fmla="*/ 5902116 w 6569477"/>
              <a:gd name="connsiteY136" fmla="*/ 5731083 h 6858000"/>
              <a:gd name="connsiteX137" fmla="*/ 5917201 w 6569477"/>
              <a:gd name="connsiteY137" fmla="*/ 5634092 h 6858000"/>
              <a:gd name="connsiteX138" fmla="*/ 5891750 w 6569477"/>
              <a:gd name="connsiteY138" fmla="*/ 5667883 h 6858000"/>
              <a:gd name="connsiteX139" fmla="*/ 5781231 w 6569477"/>
              <a:gd name="connsiteY139" fmla="*/ 5830035 h 6858000"/>
              <a:gd name="connsiteX140" fmla="*/ 5766290 w 6569477"/>
              <a:gd name="connsiteY140" fmla="*/ 5839137 h 6858000"/>
              <a:gd name="connsiteX141" fmla="*/ 5764238 w 6569477"/>
              <a:gd name="connsiteY141" fmla="*/ 5841451 h 6858000"/>
              <a:gd name="connsiteX142" fmla="*/ 5588834 w 6569477"/>
              <a:gd name="connsiteY142" fmla="*/ 6142779 h 6858000"/>
              <a:gd name="connsiteX143" fmla="*/ 5549933 w 6569477"/>
              <a:gd name="connsiteY143" fmla="*/ 6201116 h 6858000"/>
              <a:gd name="connsiteX144" fmla="*/ 5547357 w 6569477"/>
              <a:gd name="connsiteY144" fmla="*/ 6207173 h 6858000"/>
              <a:gd name="connsiteX145" fmla="*/ 5529789 w 6569477"/>
              <a:gd name="connsiteY145" fmla="*/ 6231324 h 6858000"/>
              <a:gd name="connsiteX146" fmla="*/ 5464244 w 6569477"/>
              <a:gd name="connsiteY146" fmla="*/ 6329615 h 6858000"/>
              <a:gd name="connsiteX147" fmla="*/ 5402037 w 6569477"/>
              <a:gd name="connsiteY147" fmla="*/ 6435651 h 6858000"/>
              <a:gd name="connsiteX148" fmla="*/ 5408957 w 6569477"/>
              <a:gd name="connsiteY148" fmla="*/ 6435651 h 6858000"/>
              <a:gd name="connsiteX149" fmla="*/ 5422798 w 6569477"/>
              <a:gd name="connsiteY149" fmla="*/ 6428728 h 6858000"/>
              <a:gd name="connsiteX150" fmla="*/ 5421385 w 6569477"/>
              <a:gd name="connsiteY150" fmla="*/ 6432963 h 6858000"/>
              <a:gd name="connsiteX151" fmla="*/ 5408956 w 6569477"/>
              <a:gd name="connsiteY151" fmla="*/ 6449499 h 6858000"/>
              <a:gd name="connsiteX152" fmla="*/ 5415877 w 6569477"/>
              <a:gd name="connsiteY152" fmla="*/ 6449499 h 6858000"/>
              <a:gd name="connsiteX153" fmla="*/ 5421385 w 6569477"/>
              <a:gd name="connsiteY153" fmla="*/ 6432963 h 6858000"/>
              <a:gd name="connsiteX154" fmla="*/ 5487674 w 6569477"/>
              <a:gd name="connsiteY154" fmla="*/ 6344780 h 6858000"/>
              <a:gd name="connsiteX155" fmla="*/ 5495039 w 6569477"/>
              <a:gd name="connsiteY155" fmla="*/ 6334691 h 6858000"/>
              <a:gd name="connsiteX156" fmla="*/ 5485269 w 6569477"/>
              <a:gd name="connsiteY156" fmla="*/ 6342855 h 6858000"/>
              <a:gd name="connsiteX157" fmla="*/ 5480829 w 6569477"/>
              <a:gd name="connsiteY157" fmla="*/ 6337541 h 6858000"/>
              <a:gd name="connsiteX158" fmla="*/ 5525918 w 6569477"/>
              <a:gd name="connsiteY158" fmla="*/ 6272793 h 6858000"/>
              <a:gd name="connsiteX159" fmla="*/ 5577186 w 6569477"/>
              <a:gd name="connsiteY159" fmla="*/ 6193853 h 6858000"/>
              <a:gd name="connsiteX160" fmla="*/ 5598425 w 6569477"/>
              <a:gd name="connsiteY160" fmla="*/ 6176103 h 6858000"/>
              <a:gd name="connsiteX161" fmla="*/ 5613302 w 6569477"/>
              <a:gd name="connsiteY161" fmla="*/ 6163670 h 6858000"/>
              <a:gd name="connsiteX162" fmla="*/ 5616665 w 6569477"/>
              <a:gd name="connsiteY162" fmla="*/ 6159249 h 6858000"/>
              <a:gd name="connsiteX163" fmla="*/ 5619814 w 6569477"/>
              <a:gd name="connsiteY163" fmla="*/ 6158111 h 6858000"/>
              <a:gd name="connsiteX164" fmla="*/ 5641844 w 6569477"/>
              <a:gd name="connsiteY164" fmla="*/ 6122335 h 6858000"/>
              <a:gd name="connsiteX165" fmla="*/ 5694784 w 6569477"/>
              <a:gd name="connsiteY165" fmla="*/ 6032412 h 6858000"/>
              <a:gd name="connsiteX166" fmla="*/ 5727512 w 6569477"/>
              <a:gd name="connsiteY166" fmla="*/ 5996037 h 6858000"/>
              <a:gd name="connsiteX167" fmla="*/ 5723942 w 6569477"/>
              <a:gd name="connsiteY167" fmla="*/ 5980974 h 6858000"/>
              <a:gd name="connsiteX168" fmla="*/ 5822911 w 6569477"/>
              <a:gd name="connsiteY168" fmla="*/ 5808034 h 6858000"/>
              <a:gd name="connsiteX169" fmla="*/ 5877583 w 6569477"/>
              <a:gd name="connsiteY169" fmla="*/ 5711587 h 6858000"/>
              <a:gd name="connsiteX170" fmla="*/ 6242698 w 6569477"/>
              <a:gd name="connsiteY170" fmla="*/ 5517691 h 6858000"/>
              <a:gd name="connsiteX171" fmla="*/ 6208261 w 6569477"/>
              <a:gd name="connsiteY171" fmla="*/ 5662208 h 6858000"/>
              <a:gd name="connsiteX172" fmla="*/ 6146276 w 6569477"/>
              <a:gd name="connsiteY172" fmla="*/ 5765433 h 6858000"/>
              <a:gd name="connsiteX173" fmla="*/ 6153163 w 6569477"/>
              <a:gd name="connsiteY173" fmla="*/ 5772316 h 6858000"/>
              <a:gd name="connsiteX174" fmla="*/ 6139388 w 6569477"/>
              <a:gd name="connsiteY174" fmla="*/ 5792960 h 6858000"/>
              <a:gd name="connsiteX175" fmla="*/ 6132502 w 6569477"/>
              <a:gd name="connsiteY175" fmla="*/ 5799841 h 6858000"/>
              <a:gd name="connsiteX176" fmla="*/ 6139387 w 6569477"/>
              <a:gd name="connsiteY176" fmla="*/ 5799843 h 6858000"/>
              <a:gd name="connsiteX177" fmla="*/ 6098063 w 6569477"/>
              <a:gd name="connsiteY177" fmla="*/ 5903069 h 6858000"/>
              <a:gd name="connsiteX178" fmla="*/ 6098064 w 6569477"/>
              <a:gd name="connsiteY178" fmla="*/ 5909950 h 6858000"/>
              <a:gd name="connsiteX179" fmla="*/ 6098065 w 6569477"/>
              <a:gd name="connsiteY179" fmla="*/ 5916833 h 6858000"/>
              <a:gd name="connsiteX180" fmla="*/ 6098065 w 6569477"/>
              <a:gd name="connsiteY180" fmla="*/ 5923714 h 6858000"/>
              <a:gd name="connsiteX181" fmla="*/ 6091178 w 6569477"/>
              <a:gd name="connsiteY181" fmla="*/ 5923714 h 6858000"/>
              <a:gd name="connsiteX182" fmla="*/ 6098065 w 6569477"/>
              <a:gd name="connsiteY182" fmla="*/ 5930597 h 6858000"/>
              <a:gd name="connsiteX183" fmla="*/ 6084290 w 6569477"/>
              <a:gd name="connsiteY183" fmla="*/ 5985651 h 6858000"/>
              <a:gd name="connsiteX184" fmla="*/ 6118727 w 6569477"/>
              <a:gd name="connsiteY184" fmla="*/ 5965005 h 6858000"/>
              <a:gd name="connsiteX185" fmla="*/ 6115283 w 6569477"/>
              <a:gd name="connsiteY185" fmla="*/ 5978768 h 6858000"/>
              <a:gd name="connsiteX186" fmla="*/ 6113562 w 6569477"/>
              <a:gd name="connsiteY186" fmla="*/ 5985649 h 6858000"/>
              <a:gd name="connsiteX187" fmla="*/ 6111840 w 6569477"/>
              <a:gd name="connsiteY187" fmla="*/ 5985651 h 6858000"/>
              <a:gd name="connsiteX188" fmla="*/ 6111840 w 6569477"/>
              <a:gd name="connsiteY188" fmla="*/ 5992530 h 6858000"/>
              <a:gd name="connsiteX189" fmla="*/ 6113562 w 6569477"/>
              <a:gd name="connsiteY189" fmla="*/ 5985649 h 6858000"/>
              <a:gd name="connsiteX190" fmla="*/ 6118727 w 6569477"/>
              <a:gd name="connsiteY190" fmla="*/ 5985649 h 6858000"/>
              <a:gd name="connsiteX191" fmla="*/ 6118727 w 6569477"/>
              <a:gd name="connsiteY191" fmla="*/ 5992532 h 6858000"/>
              <a:gd name="connsiteX192" fmla="*/ 6118727 w 6569477"/>
              <a:gd name="connsiteY192" fmla="*/ 5999413 h 6858000"/>
              <a:gd name="connsiteX193" fmla="*/ 6098065 w 6569477"/>
              <a:gd name="connsiteY193" fmla="*/ 6033823 h 6858000"/>
              <a:gd name="connsiteX194" fmla="*/ 6091178 w 6569477"/>
              <a:gd name="connsiteY194" fmla="*/ 6040704 h 6858000"/>
              <a:gd name="connsiteX195" fmla="*/ 6084290 w 6569477"/>
              <a:gd name="connsiteY195" fmla="*/ 6054467 h 6858000"/>
              <a:gd name="connsiteX196" fmla="*/ 6077403 w 6569477"/>
              <a:gd name="connsiteY196" fmla="*/ 6061350 h 6858000"/>
              <a:gd name="connsiteX197" fmla="*/ 6084290 w 6569477"/>
              <a:gd name="connsiteY197" fmla="*/ 6047585 h 6858000"/>
              <a:gd name="connsiteX198" fmla="*/ 6091178 w 6569477"/>
              <a:gd name="connsiteY198" fmla="*/ 6033821 h 6858000"/>
              <a:gd name="connsiteX199" fmla="*/ 6056740 w 6569477"/>
              <a:gd name="connsiteY199" fmla="*/ 6068231 h 6858000"/>
              <a:gd name="connsiteX200" fmla="*/ 6036078 w 6569477"/>
              <a:gd name="connsiteY200" fmla="*/ 6047587 h 6858000"/>
              <a:gd name="connsiteX201" fmla="*/ 5884558 w 6569477"/>
              <a:gd name="connsiteY201" fmla="*/ 6329737 h 6858000"/>
              <a:gd name="connsiteX202" fmla="*/ 5877670 w 6569477"/>
              <a:gd name="connsiteY202" fmla="*/ 6343502 h 6858000"/>
              <a:gd name="connsiteX203" fmla="*/ 5870783 w 6569477"/>
              <a:gd name="connsiteY203" fmla="*/ 6350383 h 6858000"/>
              <a:gd name="connsiteX204" fmla="*/ 5801910 w 6569477"/>
              <a:gd name="connsiteY204" fmla="*/ 6460490 h 6858000"/>
              <a:gd name="connsiteX205" fmla="*/ 5719261 w 6569477"/>
              <a:gd name="connsiteY205" fmla="*/ 6598128 h 6858000"/>
              <a:gd name="connsiteX206" fmla="*/ 5615952 w 6569477"/>
              <a:gd name="connsiteY206" fmla="*/ 6728880 h 6858000"/>
              <a:gd name="connsiteX207" fmla="*/ 5540191 w 6569477"/>
              <a:gd name="connsiteY207" fmla="*/ 6825223 h 6858000"/>
              <a:gd name="connsiteX208" fmla="*/ 5514417 w 6569477"/>
              <a:gd name="connsiteY208" fmla="*/ 6858000 h 6858000"/>
              <a:gd name="connsiteX209" fmla="*/ 5432172 w 6569477"/>
              <a:gd name="connsiteY209" fmla="*/ 6858000 h 6858000"/>
              <a:gd name="connsiteX210" fmla="*/ 5485092 w 6569477"/>
              <a:gd name="connsiteY210" fmla="*/ 6818343 h 6858000"/>
              <a:gd name="connsiteX211" fmla="*/ 5498867 w 6569477"/>
              <a:gd name="connsiteY211" fmla="*/ 6832106 h 6858000"/>
              <a:gd name="connsiteX212" fmla="*/ 5547078 w 6569477"/>
              <a:gd name="connsiteY212" fmla="*/ 6777051 h 6858000"/>
              <a:gd name="connsiteX213" fmla="*/ 5540191 w 6569477"/>
              <a:gd name="connsiteY213" fmla="*/ 6777052 h 6858000"/>
              <a:gd name="connsiteX214" fmla="*/ 5533303 w 6569477"/>
              <a:gd name="connsiteY214" fmla="*/ 6783935 h 6858000"/>
              <a:gd name="connsiteX215" fmla="*/ 5533304 w 6569477"/>
              <a:gd name="connsiteY215" fmla="*/ 6777052 h 6858000"/>
              <a:gd name="connsiteX216" fmla="*/ 5512641 w 6569477"/>
              <a:gd name="connsiteY216" fmla="*/ 6783935 h 6858000"/>
              <a:gd name="connsiteX217" fmla="*/ 5547078 w 6569477"/>
              <a:gd name="connsiteY217" fmla="*/ 6742645 h 6858000"/>
              <a:gd name="connsiteX218" fmla="*/ 5547077 w 6569477"/>
              <a:gd name="connsiteY218" fmla="*/ 6735761 h 6858000"/>
              <a:gd name="connsiteX219" fmla="*/ 5553964 w 6569477"/>
              <a:gd name="connsiteY219" fmla="*/ 6735759 h 6858000"/>
              <a:gd name="connsiteX220" fmla="*/ 5560853 w 6569477"/>
              <a:gd name="connsiteY220" fmla="*/ 6721997 h 6858000"/>
              <a:gd name="connsiteX221" fmla="*/ 5567740 w 6569477"/>
              <a:gd name="connsiteY221" fmla="*/ 6721999 h 6858000"/>
              <a:gd name="connsiteX222" fmla="*/ 5615951 w 6569477"/>
              <a:gd name="connsiteY222" fmla="*/ 6639417 h 6858000"/>
              <a:gd name="connsiteX223" fmla="*/ 5677937 w 6569477"/>
              <a:gd name="connsiteY223" fmla="*/ 6591244 h 6858000"/>
              <a:gd name="connsiteX224" fmla="*/ 5684824 w 6569477"/>
              <a:gd name="connsiteY224" fmla="*/ 6584361 h 6858000"/>
              <a:gd name="connsiteX225" fmla="*/ 5698599 w 6569477"/>
              <a:gd name="connsiteY225" fmla="*/ 6570599 h 6858000"/>
              <a:gd name="connsiteX226" fmla="*/ 5698600 w 6569477"/>
              <a:gd name="connsiteY226" fmla="*/ 6577480 h 6858000"/>
              <a:gd name="connsiteX227" fmla="*/ 5691712 w 6569477"/>
              <a:gd name="connsiteY227" fmla="*/ 6584363 h 6858000"/>
              <a:gd name="connsiteX228" fmla="*/ 5691711 w 6569477"/>
              <a:gd name="connsiteY228" fmla="*/ 6591244 h 6858000"/>
              <a:gd name="connsiteX229" fmla="*/ 5719261 w 6569477"/>
              <a:gd name="connsiteY229" fmla="*/ 6543072 h 6858000"/>
              <a:gd name="connsiteX230" fmla="*/ 5712373 w 6569477"/>
              <a:gd name="connsiteY230" fmla="*/ 6549953 h 6858000"/>
              <a:gd name="connsiteX231" fmla="*/ 5712373 w 6569477"/>
              <a:gd name="connsiteY231" fmla="*/ 6543070 h 6858000"/>
              <a:gd name="connsiteX232" fmla="*/ 5712374 w 6569477"/>
              <a:gd name="connsiteY232" fmla="*/ 6536189 h 6858000"/>
              <a:gd name="connsiteX233" fmla="*/ 5698599 w 6569477"/>
              <a:gd name="connsiteY233" fmla="*/ 6543072 h 6858000"/>
              <a:gd name="connsiteX234" fmla="*/ 5733036 w 6569477"/>
              <a:gd name="connsiteY234" fmla="*/ 6508664 h 6858000"/>
              <a:gd name="connsiteX235" fmla="*/ 5739923 w 6569477"/>
              <a:gd name="connsiteY235" fmla="*/ 6501783 h 6858000"/>
              <a:gd name="connsiteX236" fmla="*/ 5745949 w 6569477"/>
              <a:gd name="connsiteY236" fmla="*/ 6498341 h 6858000"/>
              <a:gd name="connsiteX237" fmla="*/ 5746479 w 6569477"/>
              <a:gd name="connsiteY237" fmla="*/ 6496223 h 6858000"/>
              <a:gd name="connsiteX238" fmla="*/ 5774791 w 6569477"/>
              <a:gd name="connsiteY238" fmla="*/ 6472212 h 6858000"/>
              <a:gd name="connsiteX239" fmla="*/ 5863896 w 6569477"/>
              <a:gd name="connsiteY239" fmla="*/ 6343502 h 6858000"/>
              <a:gd name="connsiteX240" fmla="*/ 5870782 w 6569477"/>
              <a:gd name="connsiteY240" fmla="*/ 6336621 h 6858000"/>
              <a:gd name="connsiteX241" fmla="*/ 5877670 w 6569477"/>
              <a:gd name="connsiteY241" fmla="*/ 6322854 h 6858000"/>
              <a:gd name="connsiteX242" fmla="*/ 5877670 w 6569477"/>
              <a:gd name="connsiteY242" fmla="*/ 6329736 h 6858000"/>
              <a:gd name="connsiteX243" fmla="*/ 5896073 w 6569477"/>
              <a:gd name="connsiteY243" fmla="*/ 6274575 h 6858000"/>
              <a:gd name="connsiteX244" fmla="*/ 5897128 w 6569477"/>
              <a:gd name="connsiteY244" fmla="*/ 6268192 h 6858000"/>
              <a:gd name="connsiteX245" fmla="*/ 5897471 w 6569477"/>
              <a:gd name="connsiteY245" fmla="*/ 6267801 h 6858000"/>
              <a:gd name="connsiteX246" fmla="*/ 5898331 w 6569477"/>
              <a:gd name="connsiteY246" fmla="*/ 6260920 h 6858000"/>
              <a:gd name="connsiteX247" fmla="*/ 5897128 w 6569477"/>
              <a:gd name="connsiteY247" fmla="*/ 6268192 h 6858000"/>
              <a:gd name="connsiteX248" fmla="*/ 5891445 w 6569477"/>
              <a:gd name="connsiteY248" fmla="*/ 6274682 h 6858000"/>
              <a:gd name="connsiteX249" fmla="*/ 5884558 w 6569477"/>
              <a:gd name="connsiteY249" fmla="*/ 6274684 h 6858000"/>
              <a:gd name="connsiteX250" fmla="*/ 5891444 w 6569477"/>
              <a:gd name="connsiteY250" fmla="*/ 6260922 h 6858000"/>
              <a:gd name="connsiteX251" fmla="*/ 5891445 w 6569477"/>
              <a:gd name="connsiteY251" fmla="*/ 6258416 h 6858000"/>
              <a:gd name="connsiteX252" fmla="*/ 5894028 w 6569477"/>
              <a:gd name="connsiteY252" fmla="*/ 6254899 h 6858000"/>
              <a:gd name="connsiteX253" fmla="*/ 5898332 w 6569477"/>
              <a:gd name="connsiteY253" fmla="*/ 6247155 h 6858000"/>
              <a:gd name="connsiteX254" fmla="*/ 5891444 w 6569477"/>
              <a:gd name="connsiteY254" fmla="*/ 6254039 h 6858000"/>
              <a:gd name="connsiteX255" fmla="*/ 5891445 w 6569477"/>
              <a:gd name="connsiteY255" fmla="*/ 6258416 h 6858000"/>
              <a:gd name="connsiteX256" fmla="*/ 5884558 w 6569477"/>
              <a:gd name="connsiteY256" fmla="*/ 6267801 h 6858000"/>
              <a:gd name="connsiteX257" fmla="*/ 6022303 w 6569477"/>
              <a:gd name="connsiteY257" fmla="*/ 5992532 h 6858000"/>
              <a:gd name="connsiteX258" fmla="*/ 6049854 w 6569477"/>
              <a:gd name="connsiteY258" fmla="*/ 5958122 h 6858000"/>
              <a:gd name="connsiteX259" fmla="*/ 6042968 w 6569477"/>
              <a:gd name="connsiteY259" fmla="*/ 5944358 h 6858000"/>
              <a:gd name="connsiteX260" fmla="*/ 6049853 w 6569477"/>
              <a:gd name="connsiteY260" fmla="*/ 5937477 h 6858000"/>
              <a:gd name="connsiteX261" fmla="*/ 6056739 w 6569477"/>
              <a:gd name="connsiteY261" fmla="*/ 5923714 h 6858000"/>
              <a:gd name="connsiteX262" fmla="*/ 6110010 w 6569477"/>
              <a:gd name="connsiteY262" fmla="*/ 5829842 h 6858000"/>
              <a:gd name="connsiteX263" fmla="*/ 6122376 w 6569477"/>
              <a:gd name="connsiteY263" fmla="*/ 5811522 h 6858000"/>
              <a:gd name="connsiteX264" fmla="*/ 6124752 w 6569477"/>
              <a:gd name="connsiteY264" fmla="*/ 5810165 h 6858000"/>
              <a:gd name="connsiteX265" fmla="*/ 6125614 w 6569477"/>
              <a:gd name="connsiteY265" fmla="*/ 5806724 h 6858000"/>
              <a:gd name="connsiteX266" fmla="*/ 6122376 w 6569477"/>
              <a:gd name="connsiteY266" fmla="*/ 5811522 h 6858000"/>
              <a:gd name="connsiteX267" fmla="*/ 6118726 w 6569477"/>
              <a:gd name="connsiteY267" fmla="*/ 5813605 h 6858000"/>
              <a:gd name="connsiteX268" fmla="*/ 6111839 w 6569477"/>
              <a:gd name="connsiteY268" fmla="*/ 5806722 h 6858000"/>
              <a:gd name="connsiteX269" fmla="*/ 6118725 w 6569477"/>
              <a:gd name="connsiteY269" fmla="*/ 5799843 h 6858000"/>
              <a:gd name="connsiteX270" fmla="*/ 6118726 w 6569477"/>
              <a:gd name="connsiteY270" fmla="*/ 5792960 h 6858000"/>
              <a:gd name="connsiteX271" fmla="*/ 6180713 w 6569477"/>
              <a:gd name="connsiteY271" fmla="*/ 5682851 h 6858000"/>
              <a:gd name="connsiteX272" fmla="*/ 6242698 w 6569477"/>
              <a:gd name="connsiteY272" fmla="*/ 5517691 h 6858000"/>
              <a:gd name="connsiteX273" fmla="*/ 6031724 w 6569477"/>
              <a:gd name="connsiteY273" fmla="*/ 5503741 h 6858000"/>
              <a:gd name="connsiteX274" fmla="*/ 6030787 w 6569477"/>
              <a:gd name="connsiteY274" fmla="*/ 5503894 h 6858000"/>
              <a:gd name="connsiteX275" fmla="*/ 6006746 w 6569477"/>
              <a:gd name="connsiteY275" fmla="*/ 5510028 h 6858000"/>
              <a:gd name="connsiteX276" fmla="*/ 5958107 w 6569477"/>
              <a:gd name="connsiteY276" fmla="*/ 5613697 h 6858000"/>
              <a:gd name="connsiteX277" fmla="*/ 5918354 w 6569477"/>
              <a:gd name="connsiteY277" fmla="*/ 5687414 h 6858000"/>
              <a:gd name="connsiteX278" fmla="*/ 5923128 w 6569477"/>
              <a:gd name="connsiteY278" fmla="*/ 5688762 h 6858000"/>
              <a:gd name="connsiteX279" fmla="*/ 5945484 w 6569477"/>
              <a:gd name="connsiteY279" fmla="*/ 5701131 h 6858000"/>
              <a:gd name="connsiteX280" fmla="*/ 6002207 w 6569477"/>
              <a:gd name="connsiteY280" fmla="*/ 5562534 h 6858000"/>
              <a:gd name="connsiteX281" fmla="*/ 4900498 w 6569477"/>
              <a:gd name="connsiteY281" fmla="*/ 5370762 h 6858000"/>
              <a:gd name="connsiteX282" fmla="*/ 4900627 w 6569477"/>
              <a:gd name="connsiteY282" fmla="*/ 5371339 h 6858000"/>
              <a:gd name="connsiteX283" fmla="*/ 4890083 w 6569477"/>
              <a:gd name="connsiteY283" fmla="*/ 5387153 h 6858000"/>
              <a:gd name="connsiteX284" fmla="*/ 6059700 w 6569477"/>
              <a:gd name="connsiteY284" fmla="*/ 5339561 h 6858000"/>
              <a:gd name="connsiteX285" fmla="*/ 6048904 w 6569477"/>
              <a:gd name="connsiteY285" fmla="*/ 5362569 h 6858000"/>
              <a:gd name="connsiteX286" fmla="*/ 5960539 w 6569477"/>
              <a:gd name="connsiteY286" fmla="*/ 5532008 h 6858000"/>
              <a:gd name="connsiteX287" fmla="*/ 5934065 w 6569477"/>
              <a:gd name="connsiteY287" fmla="*/ 5610445 h 6858000"/>
              <a:gd name="connsiteX288" fmla="*/ 5937012 w 6569477"/>
              <a:gd name="connsiteY288" fmla="*/ 5610037 h 6858000"/>
              <a:gd name="connsiteX289" fmla="*/ 5948427 w 6569477"/>
              <a:gd name="connsiteY289" fmla="*/ 5612905 h 6858000"/>
              <a:gd name="connsiteX290" fmla="*/ 6012835 w 6569477"/>
              <a:gd name="connsiteY290" fmla="*/ 5441778 h 6858000"/>
              <a:gd name="connsiteX291" fmla="*/ 6060534 w 6569477"/>
              <a:gd name="connsiteY291" fmla="*/ 5347774 h 6858000"/>
              <a:gd name="connsiteX292" fmla="*/ 5092541 w 6569477"/>
              <a:gd name="connsiteY292" fmla="*/ 5302798 h 6858000"/>
              <a:gd name="connsiteX293" fmla="*/ 5084105 w 6569477"/>
              <a:gd name="connsiteY293" fmla="*/ 5311234 h 6858000"/>
              <a:gd name="connsiteX294" fmla="*/ 5092541 w 6569477"/>
              <a:gd name="connsiteY294" fmla="*/ 5302798 h 6858000"/>
              <a:gd name="connsiteX295" fmla="*/ 4274497 w 6569477"/>
              <a:gd name="connsiteY295" fmla="*/ 5281926 h 6858000"/>
              <a:gd name="connsiteX296" fmla="*/ 4273967 w 6569477"/>
              <a:gd name="connsiteY296" fmla="*/ 5284044 h 6858000"/>
              <a:gd name="connsiteX297" fmla="*/ 4267941 w 6569477"/>
              <a:gd name="connsiteY297" fmla="*/ 5287486 h 6858000"/>
              <a:gd name="connsiteX298" fmla="*/ 6147025 w 6569477"/>
              <a:gd name="connsiteY298" fmla="*/ 5207320 h 6858000"/>
              <a:gd name="connsiteX299" fmla="*/ 6127664 w 6569477"/>
              <a:gd name="connsiteY299" fmla="*/ 5251775 h 6858000"/>
              <a:gd name="connsiteX300" fmla="*/ 6127242 w 6569477"/>
              <a:gd name="connsiteY300" fmla="*/ 5251844 h 6858000"/>
              <a:gd name="connsiteX301" fmla="*/ 6127919 w 6569477"/>
              <a:gd name="connsiteY301" fmla="*/ 5262990 h 6858000"/>
              <a:gd name="connsiteX302" fmla="*/ 6131360 w 6569477"/>
              <a:gd name="connsiteY302" fmla="*/ 5253356 h 6858000"/>
              <a:gd name="connsiteX303" fmla="*/ 5028123 w 6569477"/>
              <a:gd name="connsiteY303" fmla="*/ 5195433 h 6858000"/>
              <a:gd name="connsiteX304" fmla="*/ 5025054 w 6569477"/>
              <a:gd name="connsiteY304" fmla="*/ 5201570 h 6858000"/>
              <a:gd name="connsiteX305" fmla="*/ 5025055 w 6569477"/>
              <a:gd name="connsiteY305" fmla="*/ 5210004 h 6858000"/>
              <a:gd name="connsiteX306" fmla="*/ 5016618 w 6569477"/>
              <a:gd name="connsiteY306" fmla="*/ 5218441 h 6858000"/>
              <a:gd name="connsiteX307" fmla="*/ 5016619 w 6569477"/>
              <a:gd name="connsiteY307" fmla="*/ 5201568 h 6858000"/>
              <a:gd name="connsiteX308" fmla="*/ 5038512 w 6569477"/>
              <a:gd name="connsiteY308" fmla="*/ 5179677 h 6858000"/>
              <a:gd name="connsiteX309" fmla="*/ 5030458 w 6569477"/>
              <a:gd name="connsiteY309" fmla="*/ 5194189 h 6858000"/>
              <a:gd name="connsiteX310" fmla="*/ 5028123 w 6569477"/>
              <a:gd name="connsiteY310" fmla="*/ 5195433 h 6858000"/>
              <a:gd name="connsiteX311" fmla="*/ 5033492 w 6569477"/>
              <a:gd name="connsiteY311" fmla="*/ 5184698 h 6858000"/>
              <a:gd name="connsiteX312" fmla="*/ 5051826 w 6569477"/>
              <a:gd name="connsiteY312" fmla="*/ 5150955 h 6858000"/>
              <a:gd name="connsiteX313" fmla="*/ 5058797 w 6569477"/>
              <a:gd name="connsiteY313" fmla="*/ 5150956 h 6858000"/>
              <a:gd name="connsiteX314" fmla="*/ 5041926 w 6569477"/>
              <a:gd name="connsiteY314" fmla="*/ 5176263 h 6858000"/>
              <a:gd name="connsiteX315" fmla="*/ 5038512 w 6569477"/>
              <a:gd name="connsiteY315" fmla="*/ 5179677 h 6858000"/>
              <a:gd name="connsiteX316" fmla="*/ 5045089 w 6569477"/>
              <a:gd name="connsiteY316" fmla="*/ 5167825 h 6858000"/>
              <a:gd name="connsiteX317" fmla="*/ 5057164 w 6569477"/>
              <a:gd name="connsiteY317" fmla="*/ 5137575 h 6858000"/>
              <a:gd name="connsiteX318" fmla="*/ 5051826 w 6569477"/>
              <a:gd name="connsiteY318" fmla="*/ 5150955 h 6858000"/>
              <a:gd name="connsiteX319" fmla="*/ 5050362 w 6569477"/>
              <a:gd name="connsiteY319" fmla="*/ 5150956 h 6858000"/>
              <a:gd name="connsiteX320" fmla="*/ 4431848 w 6569477"/>
              <a:gd name="connsiteY320" fmla="*/ 5083476 h 6858000"/>
              <a:gd name="connsiteX321" fmla="*/ 4414009 w 6569477"/>
              <a:gd name="connsiteY321" fmla="*/ 5091602 h 6858000"/>
              <a:gd name="connsiteX322" fmla="*/ 4405686 w 6569477"/>
              <a:gd name="connsiteY322" fmla="*/ 5115441 h 6858000"/>
              <a:gd name="connsiteX323" fmla="*/ 4405685 w 6569477"/>
              <a:gd name="connsiteY323" fmla="*/ 5108559 h 6858000"/>
              <a:gd name="connsiteX324" fmla="*/ 4398800 w 6569477"/>
              <a:gd name="connsiteY324" fmla="*/ 5122323 h 6858000"/>
              <a:gd name="connsiteX325" fmla="*/ 4391913 w 6569477"/>
              <a:gd name="connsiteY325" fmla="*/ 5129203 h 6858000"/>
              <a:gd name="connsiteX326" fmla="*/ 4302808 w 6569477"/>
              <a:gd name="connsiteY326" fmla="*/ 5257916 h 6858000"/>
              <a:gd name="connsiteX327" fmla="*/ 4274497 w 6569477"/>
              <a:gd name="connsiteY327" fmla="*/ 5281926 h 6858000"/>
              <a:gd name="connsiteX328" fmla="*/ 4274828 w 6569477"/>
              <a:gd name="connsiteY328" fmla="*/ 5280603 h 6858000"/>
              <a:gd name="connsiteX329" fmla="*/ 4267941 w 6569477"/>
              <a:gd name="connsiteY329" fmla="*/ 5273721 h 6858000"/>
              <a:gd name="connsiteX330" fmla="*/ 4267941 w 6569477"/>
              <a:gd name="connsiteY330" fmla="*/ 5280603 h 6858000"/>
              <a:gd name="connsiteX331" fmla="*/ 4267941 w 6569477"/>
              <a:gd name="connsiteY331" fmla="*/ 5287486 h 6858000"/>
              <a:gd name="connsiteX332" fmla="*/ 4261052 w 6569477"/>
              <a:gd name="connsiteY332" fmla="*/ 5294367 h 6858000"/>
              <a:gd name="connsiteX333" fmla="*/ 4226617 w 6569477"/>
              <a:gd name="connsiteY333" fmla="*/ 5328775 h 6858000"/>
              <a:gd name="connsiteX334" fmla="*/ 4240390 w 6569477"/>
              <a:gd name="connsiteY334" fmla="*/ 5321894 h 6858000"/>
              <a:gd name="connsiteX335" fmla="*/ 4240389 w 6569477"/>
              <a:gd name="connsiteY335" fmla="*/ 5328775 h 6858000"/>
              <a:gd name="connsiteX336" fmla="*/ 4240390 w 6569477"/>
              <a:gd name="connsiteY336" fmla="*/ 5335658 h 6858000"/>
              <a:gd name="connsiteX337" fmla="*/ 4247279 w 6569477"/>
              <a:gd name="connsiteY337" fmla="*/ 5328773 h 6858000"/>
              <a:gd name="connsiteX338" fmla="*/ 4219728 w 6569477"/>
              <a:gd name="connsiteY338" fmla="*/ 5376947 h 6858000"/>
              <a:gd name="connsiteX339" fmla="*/ 4219727 w 6569477"/>
              <a:gd name="connsiteY339" fmla="*/ 5370066 h 6858000"/>
              <a:gd name="connsiteX340" fmla="*/ 4226616 w 6569477"/>
              <a:gd name="connsiteY340" fmla="*/ 5363185 h 6858000"/>
              <a:gd name="connsiteX341" fmla="*/ 4226617 w 6569477"/>
              <a:gd name="connsiteY341" fmla="*/ 5356304 h 6858000"/>
              <a:gd name="connsiteX342" fmla="*/ 4212842 w 6569477"/>
              <a:gd name="connsiteY342" fmla="*/ 5370066 h 6858000"/>
              <a:gd name="connsiteX343" fmla="*/ 4205955 w 6569477"/>
              <a:gd name="connsiteY343" fmla="*/ 5376946 h 6858000"/>
              <a:gd name="connsiteX344" fmla="*/ 4143968 w 6569477"/>
              <a:gd name="connsiteY344" fmla="*/ 5425119 h 6858000"/>
              <a:gd name="connsiteX345" fmla="*/ 4114698 w 6569477"/>
              <a:gd name="connsiteY345" fmla="*/ 5468991 h 6858000"/>
              <a:gd name="connsiteX346" fmla="*/ 4106774 w 6569477"/>
              <a:gd name="connsiteY346" fmla="*/ 5485182 h 6858000"/>
              <a:gd name="connsiteX347" fmla="*/ 4105934 w 6569477"/>
              <a:gd name="connsiteY347" fmla="*/ 5519940 h 6858000"/>
              <a:gd name="connsiteX348" fmla="*/ 4076469 w 6569477"/>
              <a:gd name="connsiteY348" fmla="*/ 5566880 h 6858000"/>
              <a:gd name="connsiteX349" fmla="*/ 4038190 w 6569477"/>
              <a:gd name="connsiteY349" fmla="*/ 5604898 h 6858000"/>
              <a:gd name="connsiteX350" fmla="*/ 4036241 w 6569477"/>
              <a:gd name="connsiteY350" fmla="*/ 5607124 h 6858000"/>
              <a:gd name="connsiteX351" fmla="*/ 4050421 w 6569477"/>
              <a:gd name="connsiteY351" fmla="*/ 5633545 h 6858000"/>
              <a:gd name="connsiteX352" fmla="*/ 4143968 w 6569477"/>
              <a:gd name="connsiteY352" fmla="*/ 5514583 h 6858000"/>
              <a:gd name="connsiteX353" fmla="*/ 4247279 w 6569477"/>
              <a:gd name="connsiteY353" fmla="*/ 5383830 h 6858000"/>
              <a:gd name="connsiteX354" fmla="*/ 4329927 w 6569477"/>
              <a:gd name="connsiteY354" fmla="*/ 5246195 h 6858000"/>
              <a:gd name="connsiteX355" fmla="*/ 4398800 w 6569477"/>
              <a:gd name="connsiteY355" fmla="*/ 5136086 h 6858000"/>
              <a:gd name="connsiteX356" fmla="*/ 4405686 w 6569477"/>
              <a:gd name="connsiteY356" fmla="*/ 5129203 h 6858000"/>
              <a:gd name="connsiteX357" fmla="*/ 4412575 w 6569477"/>
              <a:gd name="connsiteY357" fmla="*/ 5115438 h 6858000"/>
              <a:gd name="connsiteX358" fmla="*/ 4424641 w 6569477"/>
              <a:gd name="connsiteY358" fmla="*/ 5024444 h 6858000"/>
              <a:gd name="connsiteX359" fmla="*/ 4412574 w 6569477"/>
              <a:gd name="connsiteY359" fmla="*/ 5053506 h 6858000"/>
              <a:gd name="connsiteX360" fmla="*/ 4419461 w 6569477"/>
              <a:gd name="connsiteY360" fmla="*/ 5044121 h 6858000"/>
              <a:gd name="connsiteX361" fmla="*/ 4419461 w 6569477"/>
              <a:gd name="connsiteY361" fmla="*/ 5046624 h 6858000"/>
              <a:gd name="connsiteX362" fmla="*/ 4412574 w 6569477"/>
              <a:gd name="connsiteY362" fmla="*/ 5060387 h 6858000"/>
              <a:gd name="connsiteX363" fmla="*/ 4416932 w 6569477"/>
              <a:gd name="connsiteY363" fmla="*/ 5060387 h 6858000"/>
              <a:gd name="connsiteX364" fmla="*/ 4420817 w 6569477"/>
              <a:gd name="connsiteY364" fmla="*/ 5042274 h 6858000"/>
              <a:gd name="connsiteX365" fmla="*/ 4419461 w 6569477"/>
              <a:gd name="connsiteY365" fmla="*/ 5044121 h 6858000"/>
              <a:gd name="connsiteX366" fmla="*/ 4419462 w 6569477"/>
              <a:gd name="connsiteY366" fmla="*/ 5039742 h 6858000"/>
              <a:gd name="connsiteX367" fmla="*/ 4421877 w 6569477"/>
              <a:gd name="connsiteY367" fmla="*/ 5037328 h 6858000"/>
              <a:gd name="connsiteX368" fmla="*/ 6184910 w 6569477"/>
              <a:gd name="connsiteY368" fmla="*/ 5000207 h 6858000"/>
              <a:gd name="connsiteX369" fmla="*/ 6182308 w 6569477"/>
              <a:gd name="connsiteY369" fmla="*/ 5002382 h 6858000"/>
              <a:gd name="connsiteX370" fmla="*/ 6184369 w 6569477"/>
              <a:gd name="connsiteY370" fmla="*/ 5004325 h 6858000"/>
              <a:gd name="connsiteX371" fmla="*/ 6185038 w 6569477"/>
              <a:gd name="connsiteY371" fmla="*/ 5003800 h 6858000"/>
              <a:gd name="connsiteX372" fmla="*/ 4530169 w 6569477"/>
              <a:gd name="connsiteY372" fmla="*/ 4904952 h 6858000"/>
              <a:gd name="connsiteX373" fmla="*/ 4471060 w 6569477"/>
              <a:gd name="connsiteY373" fmla="*/ 5018446 h 6858000"/>
              <a:gd name="connsiteX374" fmla="*/ 4496083 w 6569477"/>
              <a:gd name="connsiteY374" fmla="*/ 4976946 h 6858000"/>
              <a:gd name="connsiteX375" fmla="*/ 5279291 w 6569477"/>
              <a:gd name="connsiteY375" fmla="*/ 4811201 h 6858000"/>
              <a:gd name="connsiteX376" fmla="*/ 5278126 w 6569477"/>
              <a:gd name="connsiteY376" fmla="*/ 4830398 h 6858000"/>
              <a:gd name="connsiteX377" fmla="*/ 5278126 w 6569477"/>
              <a:gd name="connsiteY377" fmla="*/ 4821965 h 6858000"/>
              <a:gd name="connsiteX378" fmla="*/ 5278125 w 6569477"/>
              <a:gd name="connsiteY378" fmla="*/ 4813529 h 6858000"/>
              <a:gd name="connsiteX379" fmla="*/ 4639857 w 6569477"/>
              <a:gd name="connsiteY379" fmla="*/ 4771353 h 6858000"/>
              <a:gd name="connsiteX380" fmla="*/ 4641578 w 6569477"/>
              <a:gd name="connsiteY380" fmla="*/ 4771353 h 6858000"/>
              <a:gd name="connsiteX381" fmla="*/ 4639859 w 6569477"/>
              <a:gd name="connsiteY381" fmla="*/ 4778235 h 6858000"/>
              <a:gd name="connsiteX382" fmla="*/ 4639857 w 6569477"/>
              <a:gd name="connsiteY382" fmla="*/ 4771353 h 6858000"/>
              <a:gd name="connsiteX383" fmla="*/ 6300040 w 6569477"/>
              <a:gd name="connsiteY383" fmla="*/ 4758666 h 6858000"/>
              <a:gd name="connsiteX384" fmla="*/ 6294570 w 6569477"/>
              <a:gd name="connsiteY384" fmla="*/ 4787455 h 6858000"/>
              <a:gd name="connsiteX385" fmla="*/ 6297038 w 6569477"/>
              <a:gd name="connsiteY385" fmla="*/ 4785392 h 6858000"/>
              <a:gd name="connsiteX386" fmla="*/ 6301896 w 6569477"/>
              <a:gd name="connsiteY386" fmla="*/ 4759338 h 6858000"/>
              <a:gd name="connsiteX387" fmla="*/ 4624114 w 6569477"/>
              <a:gd name="connsiteY387" fmla="*/ 4714333 h 6858000"/>
              <a:gd name="connsiteX388" fmla="*/ 4608083 w 6569477"/>
              <a:gd name="connsiteY388" fmla="*/ 4755346 h 6858000"/>
              <a:gd name="connsiteX389" fmla="*/ 4566989 w 6569477"/>
              <a:gd name="connsiteY389" fmla="*/ 4834251 h 6858000"/>
              <a:gd name="connsiteX390" fmla="*/ 4579591 w 6569477"/>
              <a:gd name="connsiteY390" fmla="*/ 4838449 h 6858000"/>
              <a:gd name="connsiteX391" fmla="*/ 4584759 w 6569477"/>
              <a:gd name="connsiteY391" fmla="*/ 4853934 h 6858000"/>
              <a:gd name="connsiteX392" fmla="*/ 4619195 w 6569477"/>
              <a:gd name="connsiteY392" fmla="*/ 4819526 h 6858000"/>
              <a:gd name="connsiteX393" fmla="*/ 4612310 w 6569477"/>
              <a:gd name="connsiteY393" fmla="*/ 4833285 h 6858000"/>
              <a:gd name="connsiteX394" fmla="*/ 4605419 w 6569477"/>
              <a:gd name="connsiteY394" fmla="*/ 4847052 h 6858000"/>
              <a:gd name="connsiteX395" fmla="*/ 4612308 w 6569477"/>
              <a:gd name="connsiteY395" fmla="*/ 4840169 h 6858000"/>
              <a:gd name="connsiteX396" fmla="*/ 4619195 w 6569477"/>
              <a:gd name="connsiteY396" fmla="*/ 4826408 h 6858000"/>
              <a:gd name="connsiteX397" fmla="*/ 4626081 w 6569477"/>
              <a:gd name="connsiteY397" fmla="*/ 4819526 h 6858000"/>
              <a:gd name="connsiteX398" fmla="*/ 4646742 w 6569477"/>
              <a:gd name="connsiteY398" fmla="*/ 4785116 h 6858000"/>
              <a:gd name="connsiteX399" fmla="*/ 4646742 w 6569477"/>
              <a:gd name="connsiteY399" fmla="*/ 4778236 h 6858000"/>
              <a:gd name="connsiteX400" fmla="*/ 4646742 w 6569477"/>
              <a:gd name="connsiteY400" fmla="*/ 4771353 h 6858000"/>
              <a:gd name="connsiteX401" fmla="*/ 4641578 w 6569477"/>
              <a:gd name="connsiteY401" fmla="*/ 4771353 h 6858000"/>
              <a:gd name="connsiteX402" fmla="*/ 4643300 w 6569477"/>
              <a:gd name="connsiteY402" fmla="*/ 4764470 h 6858000"/>
              <a:gd name="connsiteX403" fmla="*/ 4646744 w 6569477"/>
              <a:gd name="connsiteY403" fmla="*/ 4750706 h 6858000"/>
              <a:gd name="connsiteX404" fmla="*/ 4612308 w 6569477"/>
              <a:gd name="connsiteY404" fmla="*/ 4771353 h 6858000"/>
              <a:gd name="connsiteX405" fmla="*/ 4626081 w 6569477"/>
              <a:gd name="connsiteY405" fmla="*/ 4716301 h 6858000"/>
              <a:gd name="connsiteX406" fmla="*/ 4626083 w 6569477"/>
              <a:gd name="connsiteY406" fmla="*/ 4709296 h 6858000"/>
              <a:gd name="connsiteX407" fmla="*/ 4626036 w 6569477"/>
              <a:gd name="connsiteY407" fmla="*/ 4709417 h 6858000"/>
              <a:gd name="connsiteX408" fmla="*/ 4626083 w 6569477"/>
              <a:gd name="connsiteY408" fmla="*/ 4709417 h 6858000"/>
              <a:gd name="connsiteX409" fmla="*/ 4669890 w 6569477"/>
              <a:gd name="connsiteY409" fmla="*/ 4597214 h 6858000"/>
              <a:gd name="connsiteX410" fmla="*/ 4652597 w 6569477"/>
              <a:gd name="connsiteY410" fmla="*/ 4641464 h 6858000"/>
              <a:gd name="connsiteX411" fmla="*/ 4662239 w 6569477"/>
              <a:gd name="connsiteY411" fmla="*/ 4624254 h 6858000"/>
              <a:gd name="connsiteX412" fmla="*/ 4670635 w 6569477"/>
              <a:gd name="connsiteY412" fmla="*/ 4600705 h 6858000"/>
              <a:gd name="connsiteX413" fmla="*/ 6312651 w 6569477"/>
              <a:gd name="connsiteY413" fmla="*/ 4449732 h 6858000"/>
              <a:gd name="connsiteX414" fmla="*/ 6267859 w 6569477"/>
              <a:gd name="connsiteY414" fmla="*/ 4610691 h 6858000"/>
              <a:gd name="connsiteX415" fmla="*/ 6182372 w 6569477"/>
              <a:gd name="connsiteY415" fmla="*/ 4871073 h 6858000"/>
              <a:gd name="connsiteX416" fmla="*/ 5921253 w 6569477"/>
              <a:gd name="connsiteY416" fmla="*/ 5525765 h 6858000"/>
              <a:gd name="connsiteX417" fmla="*/ 5877945 w 6569477"/>
              <a:gd name="connsiteY417" fmla="*/ 5612921 h 6858000"/>
              <a:gd name="connsiteX418" fmla="*/ 5913709 w 6569477"/>
              <a:gd name="connsiteY418" fmla="*/ 5556906 h 6858000"/>
              <a:gd name="connsiteX419" fmla="*/ 6019724 w 6569477"/>
              <a:gd name="connsiteY419" fmla="*/ 5360027 h 6858000"/>
              <a:gd name="connsiteX420" fmla="*/ 6039225 w 6569477"/>
              <a:gd name="connsiteY420" fmla="*/ 5361777 h 6858000"/>
              <a:gd name="connsiteX421" fmla="*/ 6048547 w 6569477"/>
              <a:gd name="connsiteY421" fmla="*/ 5341824 h 6858000"/>
              <a:gd name="connsiteX422" fmla="*/ 6046345 w 6569477"/>
              <a:gd name="connsiteY422" fmla="*/ 5341588 h 6858000"/>
              <a:gd name="connsiteX423" fmla="*/ 6084294 w 6569477"/>
              <a:gd name="connsiteY423" fmla="*/ 5246712 h 6858000"/>
              <a:gd name="connsiteX424" fmla="*/ 6089991 w 6569477"/>
              <a:gd name="connsiteY424" fmla="*/ 5252078 h 6858000"/>
              <a:gd name="connsiteX425" fmla="*/ 6098822 w 6569477"/>
              <a:gd name="connsiteY425" fmla="*/ 5228225 h 6858000"/>
              <a:gd name="connsiteX426" fmla="*/ 6103633 w 6569477"/>
              <a:gd name="connsiteY426" fmla="*/ 5190650 h 6858000"/>
              <a:gd name="connsiteX427" fmla="*/ 6151332 w 6569477"/>
              <a:gd name="connsiteY427" fmla="*/ 5096646 h 6858000"/>
              <a:gd name="connsiteX428" fmla="*/ 6137143 w 6569477"/>
              <a:gd name="connsiteY428" fmla="*/ 5090460 h 6858000"/>
              <a:gd name="connsiteX429" fmla="*/ 6155791 w 6569477"/>
              <a:gd name="connsiteY429" fmla="*/ 5046678 h 6858000"/>
              <a:gd name="connsiteX430" fmla="*/ 6163274 w 6569477"/>
              <a:gd name="connsiteY430" fmla="*/ 5026869 h 6858000"/>
              <a:gd name="connsiteX431" fmla="*/ 6160038 w 6569477"/>
              <a:gd name="connsiteY431" fmla="*/ 5031146 h 6858000"/>
              <a:gd name="connsiteX432" fmla="*/ 6158362 w 6569477"/>
              <a:gd name="connsiteY432" fmla="*/ 5022395 h 6858000"/>
              <a:gd name="connsiteX433" fmla="*/ 6191781 w 6569477"/>
              <a:gd name="connsiteY433" fmla="*/ 4868143 h 6858000"/>
              <a:gd name="connsiteX434" fmla="*/ 6200750 w 6569477"/>
              <a:gd name="connsiteY434" fmla="*/ 4932832 h 6858000"/>
              <a:gd name="connsiteX435" fmla="*/ 6218420 w 6569477"/>
              <a:gd name="connsiteY435" fmla="*/ 4900018 h 6858000"/>
              <a:gd name="connsiteX436" fmla="*/ 6222771 w 6569477"/>
              <a:gd name="connsiteY436" fmla="*/ 4851267 h 6858000"/>
              <a:gd name="connsiteX437" fmla="*/ 6309018 w 6569477"/>
              <a:gd name="connsiteY437" fmla="*/ 4490449 h 6858000"/>
              <a:gd name="connsiteX438" fmla="*/ 6312390 w 6569477"/>
              <a:gd name="connsiteY438" fmla="*/ 4452667 h 6858000"/>
              <a:gd name="connsiteX439" fmla="*/ 4770714 w 6569477"/>
              <a:gd name="connsiteY439" fmla="*/ 4303393 h 6858000"/>
              <a:gd name="connsiteX440" fmla="*/ 4768098 w 6569477"/>
              <a:gd name="connsiteY440" fmla="*/ 4309185 h 6858000"/>
              <a:gd name="connsiteX441" fmla="*/ 4730786 w 6569477"/>
              <a:gd name="connsiteY441" fmla="*/ 4441413 h 6858000"/>
              <a:gd name="connsiteX442" fmla="*/ 4697881 w 6569477"/>
              <a:gd name="connsiteY442" fmla="*/ 4525604 h 6858000"/>
              <a:gd name="connsiteX443" fmla="*/ 4705286 w 6569477"/>
              <a:gd name="connsiteY443" fmla="*/ 4517587 h 6858000"/>
              <a:gd name="connsiteX444" fmla="*/ 4736280 w 6569477"/>
              <a:gd name="connsiteY444" fmla="*/ 4447908 h 6858000"/>
              <a:gd name="connsiteX445" fmla="*/ 4770714 w 6569477"/>
              <a:gd name="connsiteY445" fmla="*/ 4303393 h 6858000"/>
              <a:gd name="connsiteX446" fmla="*/ 5516941 w 6569477"/>
              <a:gd name="connsiteY446" fmla="*/ 4034216 h 6858000"/>
              <a:gd name="connsiteX447" fmla="*/ 5516585 w 6569477"/>
              <a:gd name="connsiteY447" fmla="*/ 4035638 h 6858000"/>
              <a:gd name="connsiteX448" fmla="*/ 5517415 w 6569477"/>
              <a:gd name="connsiteY448" fmla="*/ 4034843 h 6858000"/>
              <a:gd name="connsiteX449" fmla="*/ 4464361 w 6569477"/>
              <a:gd name="connsiteY449" fmla="*/ 3887629 h 6858000"/>
              <a:gd name="connsiteX450" fmla="*/ 4447219 w 6569477"/>
              <a:gd name="connsiteY450" fmla="*/ 3951032 h 6858000"/>
              <a:gd name="connsiteX451" fmla="*/ 4449788 w 6569477"/>
              <a:gd name="connsiteY451" fmla="*/ 3945610 h 6858000"/>
              <a:gd name="connsiteX452" fmla="*/ 4458042 w 6569477"/>
              <a:gd name="connsiteY452" fmla="*/ 3931642 h 6858000"/>
              <a:gd name="connsiteX453" fmla="*/ 5497455 w 6569477"/>
              <a:gd name="connsiteY453" fmla="*/ 3860297 h 6858000"/>
              <a:gd name="connsiteX454" fmla="*/ 5497454 w 6569477"/>
              <a:gd name="connsiteY454" fmla="*/ 3868735 h 6858000"/>
              <a:gd name="connsiteX455" fmla="*/ 5496941 w 6569477"/>
              <a:gd name="connsiteY455" fmla="*/ 3868220 h 6858000"/>
              <a:gd name="connsiteX456" fmla="*/ 5489018 w 6569477"/>
              <a:gd name="connsiteY456" fmla="*/ 3851862 h 6858000"/>
              <a:gd name="connsiteX457" fmla="*/ 5489416 w 6569477"/>
              <a:gd name="connsiteY457" fmla="*/ 3851862 h 6858000"/>
              <a:gd name="connsiteX458" fmla="*/ 5489019 w 6569477"/>
              <a:gd name="connsiteY458" fmla="*/ 3860299 h 6858000"/>
              <a:gd name="connsiteX459" fmla="*/ 5911079 w 6569477"/>
              <a:gd name="connsiteY459" fmla="*/ 3772494 h 6858000"/>
              <a:gd name="connsiteX460" fmla="*/ 5910807 w 6569477"/>
              <a:gd name="connsiteY460" fmla="*/ 3775940 h 6858000"/>
              <a:gd name="connsiteX461" fmla="*/ 5911685 w 6569477"/>
              <a:gd name="connsiteY461" fmla="*/ 3774713 h 6858000"/>
              <a:gd name="connsiteX462" fmla="*/ 6449798 w 6569477"/>
              <a:gd name="connsiteY462" fmla="*/ 3769517 h 6858000"/>
              <a:gd name="connsiteX463" fmla="*/ 6435579 w 6569477"/>
              <a:gd name="connsiteY463" fmla="*/ 3779144 h 6858000"/>
              <a:gd name="connsiteX464" fmla="*/ 6426392 w 6569477"/>
              <a:gd name="connsiteY464" fmla="*/ 3784213 h 6858000"/>
              <a:gd name="connsiteX465" fmla="*/ 6421513 w 6569477"/>
              <a:gd name="connsiteY465" fmla="*/ 3924977 h 6858000"/>
              <a:gd name="connsiteX466" fmla="*/ 6405797 w 6569477"/>
              <a:gd name="connsiteY466" fmla="*/ 4066691 h 6858000"/>
              <a:gd name="connsiteX467" fmla="*/ 6410326 w 6569477"/>
              <a:gd name="connsiteY467" fmla="*/ 4126067 h 6858000"/>
              <a:gd name="connsiteX468" fmla="*/ 6395881 w 6569477"/>
              <a:gd name="connsiteY468" fmla="*/ 4232882 h 6858000"/>
              <a:gd name="connsiteX469" fmla="*/ 6391736 w 6569477"/>
              <a:gd name="connsiteY469" fmla="*/ 4265027 h 6858000"/>
              <a:gd name="connsiteX470" fmla="*/ 6399816 w 6569477"/>
              <a:gd name="connsiteY470" fmla="*/ 4239321 h 6858000"/>
              <a:gd name="connsiteX471" fmla="*/ 6405907 w 6569477"/>
              <a:gd name="connsiteY471" fmla="*/ 4171069 h 6858000"/>
              <a:gd name="connsiteX472" fmla="*/ 6428796 w 6569477"/>
              <a:gd name="connsiteY472" fmla="*/ 4079755 h 6858000"/>
              <a:gd name="connsiteX473" fmla="*/ 6419916 w 6569477"/>
              <a:gd name="connsiteY473" fmla="*/ 4069130 h 6858000"/>
              <a:gd name="connsiteX474" fmla="*/ 6433836 w 6569477"/>
              <a:gd name="connsiteY474" fmla="*/ 3913127 h 6858000"/>
              <a:gd name="connsiteX475" fmla="*/ 6455766 w 6569477"/>
              <a:gd name="connsiteY475" fmla="*/ 3777500 h 6858000"/>
              <a:gd name="connsiteX476" fmla="*/ 6449798 w 6569477"/>
              <a:gd name="connsiteY476" fmla="*/ 3769517 h 6858000"/>
              <a:gd name="connsiteX477" fmla="*/ 6431269 w 6569477"/>
              <a:gd name="connsiteY477" fmla="*/ 3677444 h 6858000"/>
              <a:gd name="connsiteX478" fmla="*/ 6429099 w 6569477"/>
              <a:gd name="connsiteY478" fmla="*/ 3684082 h 6858000"/>
              <a:gd name="connsiteX479" fmla="*/ 6428712 w 6569477"/>
              <a:gd name="connsiteY479" fmla="*/ 3698653 h 6858000"/>
              <a:gd name="connsiteX480" fmla="*/ 6430840 w 6569477"/>
              <a:gd name="connsiteY480" fmla="*/ 3685964 h 6858000"/>
              <a:gd name="connsiteX481" fmla="*/ 6441196 w 6569477"/>
              <a:gd name="connsiteY481" fmla="*/ 3504743 h 6858000"/>
              <a:gd name="connsiteX482" fmla="*/ 6440326 w 6569477"/>
              <a:gd name="connsiteY482" fmla="*/ 3514494 h 6858000"/>
              <a:gd name="connsiteX483" fmla="*/ 6440393 w 6569477"/>
              <a:gd name="connsiteY483" fmla="*/ 3514771 h 6858000"/>
              <a:gd name="connsiteX484" fmla="*/ 6438704 w 6569477"/>
              <a:gd name="connsiteY484" fmla="*/ 3535807 h 6858000"/>
              <a:gd name="connsiteX485" fmla="*/ 6440401 w 6569477"/>
              <a:gd name="connsiteY485" fmla="*/ 3531965 h 6858000"/>
              <a:gd name="connsiteX486" fmla="*/ 6441548 w 6569477"/>
              <a:gd name="connsiteY486" fmla="*/ 3519646 h 6858000"/>
              <a:gd name="connsiteX487" fmla="*/ 6440393 w 6569477"/>
              <a:gd name="connsiteY487" fmla="*/ 3514771 h 6858000"/>
              <a:gd name="connsiteX488" fmla="*/ 6458019 w 6569477"/>
              <a:gd name="connsiteY488" fmla="*/ 3495196 h 6858000"/>
              <a:gd name="connsiteX489" fmla="*/ 6453910 w 6569477"/>
              <a:gd name="connsiteY489" fmla="*/ 3495641 h 6858000"/>
              <a:gd name="connsiteX490" fmla="*/ 6451579 w 6569477"/>
              <a:gd name="connsiteY490" fmla="*/ 3538789 h 6858000"/>
              <a:gd name="connsiteX491" fmla="*/ 6438544 w 6569477"/>
              <a:gd name="connsiteY491" fmla="*/ 3621912 h 6858000"/>
              <a:gd name="connsiteX492" fmla="*/ 6434839 w 6569477"/>
              <a:gd name="connsiteY492" fmla="*/ 3651648 h 6858000"/>
              <a:gd name="connsiteX493" fmla="*/ 6440156 w 6569477"/>
              <a:gd name="connsiteY493" fmla="*/ 3649560 h 6858000"/>
              <a:gd name="connsiteX494" fmla="*/ 6448445 w 6569477"/>
              <a:gd name="connsiteY494" fmla="*/ 3639248 h 6858000"/>
              <a:gd name="connsiteX495" fmla="*/ 6452125 w 6569477"/>
              <a:gd name="connsiteY495" fmla="*/ 3653091 h 6858000"/>
              <a:gd name="connsiteX496" fmla="*/ 6452316 w 6569477"/>
              <a:gd name="connsiteY496" fmla="*/ 3654200 h 6858000"/>
              <a:gd name="connsiteX497" fmla="*/ 6453358 w 6569477"/>
              <a:gd name="connsiteY497" fmla="*/ 3623160 h 6858000"/>
              <a:gd name="connsiteX498" fmla="*/ 6456256 w 6569477"/>
              <a:gd name="connsiteY498" fmla="*/ 3501181 h 6858000"/>
              <a:gd name="connsiteX499" fmla="*/ 6458019 w 6569477"/>
              <a:gd name="connsiteY499" fmla="*/ 3495196 h 6858000"/>
              <a:gd name="connsiteX500" fmla="*/ 5472148 w 6569477"/>
              <a:gd name="connsiteY500" fmla="*/ 3455387 h 6858000"/>
              <a:gd name="connsiteX501" fmla="*/ 5480584 w 6569477"/>
              <a:gd name="connsiteY501" fmla="*/ 3463821 h 6858000"/>
              <a:gd name="connsiteX502" fmla="*/ 5472148 w 6569477"/>
              <a:gd name="connsiteY502" fmla="*/ 3463821 h 6858000"/>
              <a:gd name="connsiteX503" fmla="*/ 5489019 w 6569477"/>
              <a:gd name="connsiteY503" fmla="*/ 3362594 h 6858000"/>
              <a:gd name="connsiteX504" fmla="*/ 5497455 w 6569477"/>
              <a:gd name="connsiteY504" fmla="*/ 3514435 h 6858000"/>
              <a:gd name="connsiteX505" fmla="*/ 5522761 w 6569477"/>
              <a:gd name="connsiteY505" fmla="*/ 3581921 h 6858000"/>
              <a:gd name="connsiteX506" fmla="*/ 5531197 w 6569477"/>
              <a:gd name="connsiteY506" fmla="*/ 3666278 h 6858000"/>
              <a:gd name="connsiteX507" fmla="*/ 5514328 w 6569477"/>
              <a:gd name="connsiteY507" fmla="*/ 3809685 h 6858000"/>
              <a:gd name="connsiteX508" fmla="*/ 5505888 w 6569477"/>
              <a:gd name="connsiteY508" fmla="*/ 3801249 h 6858000"/>
              <a:gd name="connsiteX509" fmla="*/ 5505890 w 6569477"/>
              <a:gd name="connsiteY509" fmla="*/ 3809685 h 6858000"/>
              <a:gd name="connsiteX510" fmla="*/ 5497454 w 6569477"/>
              <a:gd name="connsiteY510" fmla="*/ 3843426 h 6858000"/>
              <a:gd name="connsiteX511" fmla="*/ 5497455 w 6569477"/>
              <a:gd name="connsiteY511" fmla="*/ 3851862 h 6858000"/>
              <a:gd name="connsiteX512" fmla="*/ 5489416 w 6569477"/>
              <a:gd name="connsiteY512" fmla="*/ 3851862 h 6858000"/>
              <a:gd name="connsiteX513" fmla="*/ 5490073 w 6569477"/>
              <a:gd name="connsiteY513" fmla="*/ 3838023 h 6858000"/>
              <a:gd name="connsiteX514" fmla="*/ 5480584 w 6569477"/>
              <a:gd name="connsiteY514" fmla="*/ 3801246 h 6858000"/>
              <a:gd name="connsiteX515" fmla="*/ 5489019 w 6569477"/>
              <a:gd name="connsiteY515" fmla="*/ 3792812 h 6858000"/>
              <a:gd name="connsiteX516" fmla="*/ 5489019 w 6569477"/>
              <a:gd name="connsiteY516" fmla="*/ 3784378 h 6858000"/>
              <a:gd name="connsiteX517" fmla="*/ 5497455 w 6569477"/>
              <a:gd name="connsiteY517" fmla="*/ 3775942 h 6858000"/>
              <a:gd name="connsiteX518" fmla="*/ 5497455 w 6569477"/>
              <a:gd name="connsiteY518" fmla="*/ 3767506 h 6858000"/>
              <a:gd name="connsiteX519" fmla="*/ 5489019 w 6569477"/>
              <a:gd name="connsiteY519" fmla="*/ 3767506 h 6858000"/>
              <a:gd name="connsiteX520" fmla="*/ 5480584 w 6569477"/>
              <a:gd name="connsiteY520" fmla="*/ 3700021 h 6858000"/>
              <a:gd name="connsiteX521" fmla="*/ 5489019 w 6569477"/>
              <a:gd name="connsiteY521" fmla="*/ 3700021 h 6858000"/>
              <a:gd name="connsiteX522" fmla="*/ 5489018 w 6569477"/>
              <a:gd name="connsiteY522" fmla="*/ 3683147 h 6858000"/>
              <a:gd name="connsiteX523" fmla="*/ 5489019 w 6569477"/>
              <a:gd name="connsiteY523" fmla="*/ 3674714 h 6858000"/>
              <a:gd name="connsiteX524" fmla="*/ 5497455 w 6569477"/>
              <a:gd name="connsiteY524" fmla="*/ 3590358 h 6858000"/>
              <a:gd name="connsiteX525" fmla="*/ 5489019 w 6569477"/>
              <a:gd name="connsiteY525" fmla="*/ 3590355 h 6858000"/>
              <a:gd name="connsiteX526" fmla="*/ 5497454 w 6569477"/>
              <a:gd name="connsiteY526" fmla="*/ 3581921 h 6858000"/>
              <a:gd name="connsiteX527" fmla="*/ 5489016 w 6569477"/>
              <a:gd name="connsiteY527" fmla="*/ 3573485 h 6858000"/>
              <a:gd name="connsiteX528" fmla="*/ 5489019 w 6569477"/>
              <a:gd name="connsiteY528" fmla="*/ 3522871 h 6858000"/>
              <a:gd name="connsiteX529" fmla="*/ 5480583 w 6569477"/>
              <a:gd name="connsiteY529" fmla="*/ 3497564 h 6858000"/>
              <a:gd name="connsiteX530" fmla="*/ 5489019 w 6569477"/>
              <a:gd name="connsiteY530" fmla="*/ 3489128 h 6858000"/>
              <a:gd name="connsiteX531" fmla="*/ 5472148 w 6569477"/>
              <a:gd name="connsiteY531" fmla="*/ 3480692 h 6858000"/>
              <a:gd name="connsiteX532" fmla="*/ 5480583 w 6569477"/>
              <a:gd name="connsiteY532" fmla="*/ 3480694 h 6858000"/>
              <a:gd name="connsiteX533" fmla="*/ 5480584 w 6569477"/>
              <a:gd name="connsiteY533" fmla="*/ 3472258 h 6858000"/>
              <a:gd name="connsiteX534" fmla="*/ 5480584 w 6569477"/>
              <a:gd name="connsiteY534" fmla="*/ 3463821 h 6858000"/>
              <a:gd name="connsiteX535" fmla="*/ 5480583 w 6569477"/>
              <a:gd name="connsiteY535" fmla="*/ 3455387 h 6858000"/>
              <a:gd name="connsiteX536" fmla="*/ 5480584 w 6569477"/>
              <a:gd name="connsiteY536" fmla="*/ 3446949 h 6858000"/>
              <a:gd name="connsiteX537" fmla="*/ 5489018 w 6569477"/>
              <a:gd name="connsiteY537" fmla="*/ 3430080 h 6858000"/>
              <a:gd name="connsiteX538" fmla="*/ 5480583 w 6569477"/>
              <a:gd name="connsiteY538" fmla="*/ 3413208 h 6858000"/>
              <a:gd name="connsiteX539" fmla="*/ 5489019 w 6569477"/>
              <a:gd name="connsiteY539" fmla="*/ 3362594 h 6858000"/>
              <a:gd name="connsiteX540" fmla="*/ 6476672 w 6569477"/>
              <a:gd name="connsiteY540" fmla="*/ 3330681 h 6858000"/>
              <a:gd name="connsiteX541" fmla="*/ 6474216 w 6569477"/>
              <a:gd name="connsiteY541" fmla="*/ 3344735 h 6858000"/>
              <a:gd name="connsiteX542" fmla="*/ 6474237 w 6569477"/>
              <a:gd name="connsiteY542" fmla="*/ 3389156 h 6858000"/>
              <a:gd name="connsiteX543" fmla="*/ 6473057 w 6569477"/>
              <a:gd name="connsiteY543" fmla="*/ 3436128 h 6858000"/>
              <a:gd name="connsiteX544" fmla="*/ 6474117 w 6569477"/>
              <a:gd name="connsiteY544" fmla="*/ 3429860 h 6858000"/>
              <a:gd name="connsiteX545" fmla="*/ 6484385 w 6569477"/>
              <a:gd name="connsiteY545" fmla="*/ 3401681 h 6858000"/>
              <a:gd name="connsiteX546" fmla="*/ 6476754 w 6569477"/>
              <a:gd name="connsiteY546" fmla="*/ 3334041 h 6858000"/>
              <a:gd name="connsiteX547" fmla="*/ 4591997 w 6569477"/>
              <a:gd name="connsiteY547" fmla="*/ 3197452 h 6858000"/>
              <a:gd name="connsiteX548" fmla="*/ 4573874 w 6569477"/>
              <a:gd name="connsiteY548" fmla="*/ 3239660 h 6858000"/>
              <a:gd name="connsiteX549" fmla="*/ 4466612 w 6569477"/>
              <a:gd name="connsiteY549" fmla="*/ 4099989 h 6858000"/>
              <a:gd name="connsiteX550" fmla="*/ 4461265 w 6569477"/>
              <a:gd name="connsiteY550" fmla="*/ 4132980 h 6858000"/>
              <a:gd name="connsiteX551" fmla="*/ 4451817 w 6569477"/>
              <a:gd name="connsiteY551" fmla="*/ 4150441 h 6858000"/>
              <a:gd name="connsiteX552" fmla="*/ 4445021 w 6569477"/>
              <a:gd name="connsiteY552" fmla="*/ 4150252 h 6858000"/>
              <a:gd name="connsiteX553" fmla="*/ 4440617 w 6569477"/>
              <a:gd name="connsiteY553" fmla="*/ 4171396 h 6858000"/>
              <a:gd name="connsiteX554" fmla="*/ 4419203 w 6569477"/>
              <a:gd name="connsiteY554" fmla="*/ 4256889 h 6858000"/>
              <a:gd name="connsiteX555" fmla="*/ 4407405 w 6569477"/>
              <a:gd name="connsiteY555" fmla="*/ 4258040 h 6858000"/>
              <a:gd name="connsiteX556" fmla="*/ 4396892 w 6569477"/>
              <a:gd name="connsiteY556" fmla="*/ 4321021 h 6858000"/>
              <a:gd name="connsiteX557" fmla="*/ 4369578 w 6569477"/>
              <a:gd name="connsiteY557" fmla="*/ 4407090 h 6858000"/>
              <a:gd name="connsiteX558" fmla="*/ 4333800 w 6569477"/>
              <a:gd name="connsiteY558" fmla="*/ 4479686 h 6858000"/>
              <a:gd name="connsiteX559" fmla="*/ 4325334 w 6569477"/>
              <a:gd name="connsiteY559" fmla="*/ 4466213 h 6858000"/>
              <a:gd name="connsiteX560" fmla="*/ 4280710 w 6569477"/>
              <a:gd name="connsiteY560" fmla="*/ 4594480 h 6858000"/>
              <a:gd name="connsiteX561" fmla="*/ 4225440 w 6569477"/>
              <a:gd name="connsiteY561" fmla="*/ 4735700 h 6858000"/>
              <a:gd name="connsiteX562" fmla="*/ 4207997 w 6569477"/>
              <a:gd name="connsiteY562" fmla="*/ 4727870 h 6858000"/>
              <a:gd name="connsiteX563" fmla="*/ 4197352 w 6569477"/>
              <a:gd name="connsiteY563" fmla="*/ 4740823 h 6858000"/>
              <a:gd name="connsiteX564" fmla="*/ 4196197 w 6569477"/>
              <a:gd name="connsiteY564" fmla="*/ 4729021 h 6858000"/>
              <a:gd name="connsiteX565" fmla="*/ 4197864 w 6569477"/>
              <a:gd name="connsiteY565" fmla="*/ 4721710 h 6858000"/>
              <a:gd name="connsiteX566" fmla="*/ 4198377 w 6569477"/>
              <a:gd name="connsiteY566" fmla="*/ 4702596 h 6858000"/>
              <a:gd name="connsiteX567" fmla="*/ 4205687 w 6569477"/>
              <a:gd name="connsiteY567" fmla="*/ 4704265 h 6858000"/>
              <a:gd name="connsiteX568" fmla="*/ 4211842 w 6569477"/>
              <a:gd name="connsiteY568" fmla="*/ 4694134 h 6858000"/>
              <a:gd name="connsiteX569" fmla="*/ 4212998 w 6569477"/>
              <a:gd name="connsiteY569" fmla="*/ 4705936 h 6858000"/>
              <a:gd name="connsiteX570" fmla="*/ 4211331 w 6569477"/>
              <a:gd name="connsiteY570" fmla="*/ 4713247 h 6858000"/>
              <a:gd name="connsiteX571" fmla="*/ 4241466 w 6569477"/>
              <a:gd name="connsiteY571" fmla="*/ 4631670 h 6858000"/>
              <a:gd name="connsiteX572" fmla="*/ 4288913 w 6569477"/>
              <a:gd name="connsiteY572" fmla="*/ 4507894 h 6858000"/>
              <a:gd name="connsiteX573" fmla="*/ 4316357 w 6569477"/>
              <a:gd name="connsiteY573" fmla="*/ 4471856 h 6858000"/>
              <a:gd name="connsiteX574" fmla="*/ 4320714 w 6569477"/>
              <a:gd name="connsiteY574" fmla="*/ 4419005 h 6858000"/>
              <a:gd name="connsiteX575" fmla="*/ 4355338 w 6569477"/>
              <a:gd name="connsiteY575" fmla="*/ 4334607 h 6858000"/>
              <a:gd name="connsiteX576" fmla="*/ 4378161 w 6569477"/>
              <a:gd name="connsiteY576" fmla="*/ 4251360 h 6858000"/>
              <a:gd name="connsiteX577" fmla="*/ 4394450 w 6569477"/>
              <a:gd name="connsiteY577" fmla="*/ 4247389 h 6858000"/>
              <a:gd name="connsiteX578" fmla="*/ 4413578 w 6569477"/>
              <a:gd name="connsiteY578" fmla="*/ 4184571 h 6858000"/>
              <a:gd name="connsiteX579" fmla="*/ 4421652 w 6569477"/>
              <a:gd name="connsiteY579" fmla="*/ 4146369 h 6858000"/>
              <a:gd name="connsiteX580" fmla="*/ 4419667 w 6569477"/>
              <a:gd name="connsiteY580" fmla="*/ 4145669 h 6858000"/>
              <a:gd name="connsiteX581" fmla="*/ 4417525 w 6569477"/>
              <a:gd name="connsiteY581" fmla="*/ 4118952 h 6858000"/>
              <a:gd name="connsiteX582" fmla="*/ 4441264 w 6569477"/>
              <a:gd name="connsiteY582" fmla="*/ 4013294 h 6858000"/>
              <a:gd name="connsiteX583" fmla="*/ 4436422 w 6569477"/>
              <a:gd name="connsiteY583" fmla="*/ 4018999 h 6858000"/>
              <a:gd name="connsiteX584" fmla="*/ 4431567 w 6569477"/>
              <a:gd name="connsiteY584" fmla="*/ 4022637 h 6858000"/>
              <a:gd name="connsiteX585" fmla="*/ 4428326 w 6569477"/>
              <a:gd name="connsiteY585" fmla="*/ 4020913 h 6858000"/>
              <a:gd name="connsiteX586" fmla="*/ 4391474 w 6569477"/>
              <a:gd name="connsiteY586" fmla="*/ 4157215 h 6858000"/>
              <a:gd name="connsiteX587" fmla="*/ 3740297 w 6569477"/>
              <a:gd name="connsiteY587" fmla="*/ 5325287 h 6858000"/>
              <a:gd name="connsiteX588" fmla="*/ 3673269 w 6569477"/>
              <a:gd name="connsiteY588" fmla="*/ 5399037 h 6858000"/>
              <a:gd name="connsiteX589" fmla="*/ 3669727 w 6569477"/>
              <a:gd name="connsiteY589" fmla="*/ 5403831 h 6858000"/>
              <a:gd name="connsiteX590" fmla="*/ 3640004 w 6569477"/>
              <a:gd name="connsiteY590" fmla="*/ 5455366 h 6858000"/>
              <a:gd name="connsiteX591" fmla="*/ 3518669 w 6569477"/>
              <a:gd name="connsiteY591" fmla="*/ 5580675 h 6858000"/>
              <a:gd name="connsiteX592" fmla="*/ 3333378 w 6569477"/>
              <a:gd name="connsiteY592" fmla="*/ 5787546 h 6858000"/>
              <a:gd name="connsiteX593" fmla="*/ 2632692 w 6569477"/>
              <a:gd name="connsiteY593" fmla="*/ 6357958 h 6858000"/>
              <a:gd name="connsiteX594" fmla="*/ 2932959 w 6569477"/>
              <a:gd name="connsiteY594" fmla="*/ 6170259 h 6858000"/>
              <a:gd name="connsiteX595" fmla="*/ 3209727 w 6569477"/>
              <a:gd name="connsiteY595" fmla="*/ 5975694 h 6858000"/>
              <a:gd name="connsiteX596" fmla="*/ 3479318 w 6569477"/>
              <a:gd name="connsiteY596" fmla="*/ 5724393 h 6858000"/>
              <a:gd name="connsiteX597" fmla="*/ 3630789 w 6569477"/>
              <a:gd name="connsiteY597" fmla="*/ 5574052 h 6858000"/>
              <a:gd name="connsiteX598" fmla="*/ 3641784 w 6569477"/>
              <a:gd name="connsiteY598" fmla="*/ 5558498 h 6858000"/>
              <a:gd name="connsiteX599" fmla="*/ 3648847 w 6569477"/>
              <a:gd name="connsiteY599" fmla="*/ 5558267 h 6858000"/>
              <a:gd name="connsiteX600" fmla="*/ 3723992 w 6569477"/>
              <a:gd name="connsiteY600" fmla="*/ 5473810 h 6858000"/>
              <a:gd name="connsiteX601" fmla="*/ 3661585 w 6569477"/>
              <a:gd name="connsiteY601" fmla="*/ 5560315 h 6858000"/>
              <a:gd name="connsiteX602" fmla="*/ 3668289 w 6569477"/>
              <a:gd name="connsiteY602" fmla="*/ 5568400 h 6858000"/>
              <a:gd name="connsiteX603" fmla="*/ 3671349 w 6569477"/>
              <a:gd name="connsiteY603" fmla="*/ 5565159 h 6858000"/>
              <a:gd name="connsiteX604" fmla="*/ 3704743 w 6569477"/>
              <a:gd name="connsiteY604" fmla="*/ 5518593 h 6858000"/>
              <a:gd name="connsiteX605" fmla="*/ 3742448 w 6569477"/>
              <a:gd name="connsiteY605" fmla="*/ 5493487 h 6858000"/>
              <a:gd name="connsiteX606" fmla="*/ 3763817 w 6569477"/>
              <a:gd name="connsiteY606" fmla="*/ 5444954 h 6858000"/>
              <a:gd name="connsiteX607" fmla="*/ 3824093 w 6569477"/>
              <a:gd name="connsiteY607" fmla="*/ 5376481 h 6858000"/>
              <a:gd name="connsiteX608" fmla="*/ 3872840 w 6569477"/>
              <a:gd name="connsiteY608" fmla="*/ 5305243 h 6858000"/>
              <a:gd name="connsiteX609" fmla="*/ 3889533 w 6569477"/>
              <a:gd name="connsiteY609" fmla="*/ 5306806 h 6858000"/>
              <a:gd name="connsiteX610" fmla="*/ 4015119 w 6569477"/>
              <a:gd name="connsiteY610" fmla="*/ 5097899 h 6858000"/>
              <a:gd name="connsiteX611" fmla="*/ 3994464 w 6569477"/>
              <a:gd name="connsiteY611" fmla="*/ 5102704 h 6858000"/>
              <a:gd name="connsiteX612" fmla="*/ 4092802 w 6569477"/>
              <a:gd name="connsiteY612" fmla="*/ 4987260 h 6858000"/>
              <a:gd name="connsiteX613" fmla="*/ 4080850 w 6569477"/>
              <a:gd name="connsiteY613" fmla="*/ 5021436 h 6858000"/>
              <a:gd name="connsiteX614" fmla="*/ 4078382 w 6569477"/>
              <a:gd name="connsiteY614" fmla="*/ 5029071 h 6858000"/>
              <a:gd name="connsiteX615" fmla="*/ 4076190 w 6569477"/>
              <a:gd name="connsiteY615" fmla="*/ 5029922 h 6858000"/>
              <a:gd name="connsiteX616" fmla="*/ 4076596 w 6569477"/>
              <a:gd name="connsiteY616" fmla="*/ 5034592 h 6858000"/>
              <a:gd name="connsiteX617" fmla="*/ 4078382 w 6569477"/>
              <a:gd name="connsiteY617" fmla="*/ 5029071 h 6858000"/>
              <a:gd name="connsiteX618" fmla="*/ 4080559 w 6569477"/>
              <a:gd name="connsiteY618" fmla="*/ 5028225 h 6858000"/>
              <a:gd name="connsiteX619" fmla="*/ 4085722 w 6569477"/>
              <a:gd name="connsiteY619" fmla="*/ 5027024 h 6858000"/>
              <a:gd name="connsiteX620" fmla="*/ 4077797 w 6569477"/>
              <a:gd name="connsiteY620" fmla="*/ 5039757 h 6858000"/>
              <a:gd name="connsiteX621" fmla="*/ 4079000 w 6569477"/>
              <a:gd name="connsiteY621" fmla="*/ 5044924 h 6858000"/>
              <a:gd name="connsiteX622" fmla="*/ 4073836 w 6569477"/>
              <a:gd name="connsiteY622" fmla="*/ 5046125 h 6858000"/>
              <a:gd name="connsiteX623" fmla="*/ 3990632 w 6569477"/>
              <a:gd name="connsiteY623" fmla="*/ 5179830 h 6858000"/>
              <a:gd name="connsiteX624" fmla="*/ 3909830 w 6569477"/>
              <a:gd name="connsiteY624" fmla="*/ 5323866 h 6858000"/>
              <a:gd name="connsiteX625" fmla="*/ 3898301 w 6569477"/>
              <a:gd name="connsiteY625" fmla="*/ 5321102 h 6858000"/>
              <a:gd name="connsiteX626" fmla="*/ 3867806 w 6569477"/>
              <a:gd name="connsiteY626" fmla="*/ 5377204 h 6858000"/>
              <a:gd name="connsiteX627" fmla="*/ 3813895 w 6569477"/>
              <a:gd name="connsiteY627" fmla="*/ 5449641 h 6858000"/>
              <a:gd name="connsiteX628" fmla="*/ 3756379 w 6569477"/>
              <a:gd name="connsiteY628" fmla="*/ 5506583 h 6858000"/>
              <a:gd name="connsiteX629" fmla="*/ 3752775 w 6569477"/>
              <a:gd name="connsiteY629" fmla="*/ 5491084 h 6858000"/>
              <a:gd name="connsiteX630" fmla="*/ 3709265 w 6569477"/>
              <a:gd name="connsiteY630" fmla="*/ 5546809 h 6858000"/>
              <a:gd name="connsiteX631" fmla="*/ 3669885 w 6569477"/>
              <a:gd name="connsiteY631" fmla="*/ 5596303 h 6858000"/>
              <a:gd name="connsiteX632" fmla="*/ 3646499 w 6569477"/>
              <a:gd name="connsiteY632" fmla="*/ 5639958 h 6858000"/>
              <a:gd name="connsiteX633" fmla="*/ 3613620 w 6569477"/>
              <a:gd name="connsiteY633" fmla="*/ 5675270 h 6858000"/>
              <a:gd name="connsiteX634" fmla="*/ 3413507 w 6569477"/>
              <a:gd name="connsiteY634" fmla="*/ 5872624 h 6858000"/>
              <a:gd name="connsiteX635" fmla="*/ 3322805 w 6569477"/>
              <a:gd name="connsiteY635" fmla="*/ 5952776 h 6858000"/>
              <a:gd name="connsiteX636" fmla="*/ 3320558 w 6569477"/>
              <a:gd name="connsiteY636" fmla="*/ 5955085 h 6858000"/>
              <a:gd name="connsiteX637" fmla="*/ 3314757 w 6569477"/>
              <a:gd name="connsiteY637" fmla="*/ 5959888 h 6858000"/>
              <a:gd name="connsiteX638" fmla="*/ 3307300 w 6569477"/>
              <a:gd name="connsiteY638" fmla="*/ 5966478 h 6858000"/>
              <a:gd name="connsiteX639" fmla="*/ 3303928 w 6569477"/>
              <a:gd name="connsiteY639" fmla="*/ 5968852 h 6858000"/>
              <a:gd name="connsiteX640" fmla="*/ 3201349 w 6569477"/>
              <a:gd name="connsiteY640" fmla="*/ 6053762 h 6858000"/>
              <a:gd name="connsiteX641" fmla="*/ 3207992 w 6569477"/>
              <a:gd name="connsiteY641" fmla="*/ 6056670 h 6858000"/>
              <a:gd name="connsiteX642" fmla="*/ 3225724 w 6569477"/>
              <a:gd name="connsiteY642" fmla="*/ 6055701 h 6858000"/>
              <a:gd name="connsiteX643" fmla="*/ 3234055 w 6569477"/>
              <a:gd name="connsiteY643" fmla="*/ 6055584 h 6858000"/>
              <a:gd name="connsiteX644" fmla="*/ 3383085 w 6569477"/>
              <a:gd name="connsiteY644" fmla="*/ 5947757 h 6858000"/>
              <a:gd name="connsiteX645" fmla="*/ 3692178 w 6569477"/>
              <a:gd name="connsiteY645" fmla="*/ 5663100 h 6858000"/>
              <a:gd name="connsiteX646" fmla="*/ 3726668 w 6569477"/>
              <a:gd name="connsiteY646" fmla="*/ 5628774 h 6858000"/>
              <a:gd name="connsiteX647" fmla="*/ 3751517 w 6569477"/>
              <a:gd name="connsiteY647" fmla="*/ 5601329 h 6858000"/>
              <a:gd name="connsiteX648" fmla="*/ 3758066 w 6569477"/>
              <a:gd name="connsiteY648" fmla="*/ 5598201 h 6858000"/>
              <a:gd name="connsiteX649" fmla="*/ 4021526 w 6569477"/>
              <a:gd name="connsiteY649" fmla="*/ 5278330 h 6858000"/>
              <a:gd name="connsiteX650" fmla="*/ 4018741 w 6569477"/>
              <a:gd name="connsiteY650" fmla="*/ 5279415 h 6858000"/>
              <a:gd name="connsiteX651" fmla="*/ 4005846 w 6569477"/>
              <a:gd name="connsiteY651" fmla="*/ 5290131 h 6858000"/>
              <a:gd name="connsiteX652" fmla="*/ 4006936 w 6569477"/>
              <a:gd name="connsiteY652" fmla="*/ 5278323 h 6858000"/>
              <a:gd name="connsiteX653" fmla="*/ 4009950 w 6569477"/>
              <a:gd name="connsiteY653" fmla="*/ 5271457 h 6858000"/>
              <a:gd name="connsiteX654" fmla="*/ 4014054 w 6569477"/>
              <a:gd name="connsiteY654" fmla="*/ 5252781 h 6858000"/>
              <a:gd name="connsiteX655" fmla="*/ 4020918 w 6569477"/>
              <a:gd name="connsiteY655" fmla="*/ 5255799 h 6858000"/>
              <a:gd name="connsiteX656" fmla="*/ 4028873 w 6569477"/>
              <a:gd name="connsiteY656" fmla="*/ 5247008 h 6858000"/>
              <a:gd name="connsiteX657" fmla="*/ 4027784 w 6569477"/>
              <a:gd name="connsiteY657" fmla="*/ 5258816 h 6858000"/>
              <a:gd name="connsiteX658" fmla="*/ 4024769 w 6569477"/>
              <a:gd name="connsiteY658" fmla="*/ 5265682 h 6858000"/>
              <a:gd name="connsiteX659" fmla="*/ 4069734 w 6569477"/>
              <a:gd name="connsiteY659" fmla="*/ 5191244 h 6858000"/>
              <a:gd name="connsiteX660" fmla="*/ 4139652 w 6569477"/>
              <a:gd name="connsiteY660" fmla="*/ 5078624 h 6858000"/>
              <a:gd name="connsiteX661" fmla="*/ 4173395 w 6569477"/>
              <a:gd name="connsiteY661" fmla="*/ 5048402 h 6858000"/>
              <a:gd name="connsiteX662" fmla="*/ 4187632 w 6569477"/>
              <a:gd name="connsiteY662" fmla="*/ 4997320 h 6858000"/>
              <a:gd name="connsiteX663" fmla="*/ 4237537 w 6569477"/>
              <a:gd name="connsiteY663" fmla="*/ 4920957 h 6858000"/>
              <a:gd name="connsiteX664" fmla="*/ 4275637 w 6569477"/>
              <a:gd name="connsiteY664" fmla="*/ 4843501 h 6858000"/>
              <a:gd name="connsiteX665" fmla="*/ 4292382 w 6569477"/>
              <a:gd name="connsiteY665" fmla="*/ 4842669 h 6858000"/>
              <a:gd name="connsiteX666" fmla="*/ 4386922 w 6569477"/>
              <a:gd name="connsiteY666" fmla="*/ 4618000 h 6858000"/>
              <a:gd name="connsiteX667" fmla="*/ 4367162 w 6569477"/>
              <a:gd name="connsiteY667" fmla="*/ 4625699 h 6858000"/>
              <a:gd name="connsiteX668" fmla="*/ 4425731 w 6569477"/>
              <a:gd name="connsiteY668" fmla="*/ 4531642 h 6858000"/>
              <a:gd name="connsiteX669" fmla="*/ 4440463 w 6569477"/>
              <a:gd name="connsiteY669" fmla="*/ 4509053 h 6858000"/>
              <a:gd name="connsiteX670" fmla="*/ 4496479 w 6569477"/>
              <a:gd name="connsiteY670" fmla="*/ 4324901 h 6858000"/>
              <a:gd name="connsiteX671" fmla="*/ 4558379 w 6569477"/>
              <a:gd name="connsiteY671" fmla="*/ 4048002 h 6858000"/>
              <a:gd name="connsiteX672" fmla="*/ 4558015 w 6569477"/>
              <a:gd name="connsiteY672" fmla="*/ 3905566 h 6858000"/>
              <a:gd name="connsiteX673" fmla="*/ 4557679 w 6569477"/>
              <a:gd name="connsiteY673" fmla="*/ 3800467 h 6858000"/>
              <a:gd name="connsiteX674" fmla="*/ 4604555 w 6569477"/>
              <a:gd name="connsiteY674" fmla="*/ 3232475 h 6858000"/>
              <a:gd name="connsiteX675" fmla="*/ 4591997 w 6569477"/>
              <a:gd name="connsiteY675" fmla="*/ 3197452 h 6858000"/>
              <a:gd name="connsiteX676" fmla="*/ 6452746 w 6569477"/>
              <a:gd name="connsiteY676" fmla="*/ 3122946 h 6858000"/>
              <a:gd name="connsiteX677" fmla="*/ 6453162 w 6569477"/>
              <a:gd name="connsiteY677" fmla="*/ 3130579 h 6858000"/>
              <a:gd name="connsiteX678" fmla="*/ 6456587 w 6569477"/>
              <a:gd name="connsiteY678" fmla="*/ 3167050 h 6858000"/>
              <a:gd name="connsiteX679" fmla="*/ 6461451 w 6569477"/>
              <a:gd name="connsiteY679" fmla="*/ 3181937 h 6858000"/>
              <a:gd name="connsiteX680" fmla="*/ 6467043 w 6569477"/>
              <a:gd name="connsiteY680" fmla="*/ 3130919 h 6858000"/>
              <a:gd name="connsiteX681" fmla="*/ 6466334 w 6569477"/>
              <a:gd name="connsiteY681" fmla="*/ 3130706 h 6858000"/>
              <a:gd name="connsiteX682" fmla="*/ 6458257 w 6569477"/>
              <a:gd name="connsiteY682" fmla="*/ 3143801 h 6858000"/>
              <a:gd name="connsiteX683" fmla="*/ 6455200 w 6569477"/>
              <a:gd name="connsiteY683" fmla="*/ 3129015 h 6858000"/>
              <a:gd name="connsiteX684" fmla="*/ 5899755 w 6569477"/>
              <a:gd name="connsiteY684" fmla="*/ 3090904 h 6858000"/>
              <a:gd name="connsiteX685" fmla="*/ 5899749 w 6569477"/>
              <a:gd name="connsiteY685" fmla="*/ 3090971 h 6858000"/>
              <a:gd name="connsiteX686" fmla="*/ 5913876 w 6569477"/>
              <a:gd name="connsiteY686" fmla="*/ 3255517 h 6858000"/>
              <a:gd name="connsiteX687" fmla="*/ 5902787 w 6569477"/>
              <a:gd name="connsiteY687" fmla="*/ 3259712 h 6858000"/>
              <a:gd name="connsiteX688" fmla="*/ 5909097 w 6569477"/>
              <a:gd name="connsiteY688" fmla="*/ 3323253 h 6858000"/>
              <a:gd name="connsiteX689" fmla="*/ 5905223 w 6569477"/>
              <a:gd name="connsiteY689" fmla="*/ 3413467 h 6858000"/>
              <a:gd name="connsiteX690" fmla="*/ 5889655 w 6569477"/>
              <a:gd name="connsiteY690" fmla="*/ 3492889 h 6858000"/>
              <a:gd name="connsiteX691" fmla="*/ 5877964 w 6569477"/>
              <a:gd name="connsiteY691" fmla="*/ 3482098 h 6858000"/>
              <a:gd name="connsiteX692" fmla="*/ 5873297 w 6569477"/>
              <a:gd name="connsiteY692" fmla="*/ 3552644 h 6858000"/>
              <a:gd name="connsiteX693" fmla="*/ 5868721 w 6569477"/>
              <a:gd name="connsiteY693" fmla="*/ 3613366 h 6858000"/>
              <a:gd name="connsiteX694" fmla="*/ 5868626 w 6569477"/>
              <a:gd name="connsiteY694" fmla="*/ 3615664 h 6858000"/>
              <a:gd name="connsiteX695" fmla="*/ 5902370 w 6569477"/>
              <a:gd name="connsiteY695" fmla="*/ 3649406 h 6858000"/>
              <a:gd name="connsiteX696" fmla="*/ 5893933 w 6569477"/>
              <a:gd name="connsiteY696" fmla="*/ 3759069 h 6858000"/>
              <a:gd name="connsiteX697" fmla="*/ 5910807 w 6569477"/>
              <a:gd name="connsiteY697" fmla="*/ 3708454 h 6858000"/>
              <a:gd name="connsiteX698" fmla="*/ 5913969 w 6569477"/>
              <a:gd name="connsiteY698" fmla="*/ 3735871 h 6858000"/>
              <a:gd name="connsiteX699" fmla="*/ 5913771 w 6569477"/>
              <a:gd name="connsiteY699" fmla="*/ 3738386 h 6858000"/>
              <a:gd name="connsiteX700" fmla="*/ 5919568 w 6569477"/>
              <a:gd name="connsiteY700" fmla="*/ 3702380 h 6858000"/>
              <a:gd name="connsiteX701" fmla="*/ 5920803 w 6569477"/>
              <a:gd name="connsiteY701" fmla="*/ 3653480 h 6858000"/>
              <a:gd name="connsiteX702" fmla="*/ 5935379 w 6569477"/>
              <a:gd name="connsiteY702" fmla="*/ 3617663 h 6858000"/>
              <a:gd name="connsiteX703" fmla="*/ 5927180 w 6569477"/>
              <a:gd name="connsiteY703" fmla="*/ 3573144 h 6858000"/>
              <a:gd name="connsiteX704" fmla="*/ 5936885 w 6569477"/>
              <a:gd name="connsiteY704" fmla="*/ 3495878 h 6858000"/>
              <a:gd name="connsiteX705" fmla="*/ 5937123 w 6569477"/>
              <a:gd name="connsiteY705" fmla="*/ 3422193 h 6858000"/>
              <a:gd name="connsiteX706" fmla="*/ 5949659 w 6569477"/>
              <a:gd name="connsiteY706" fmla="*/ 3415287 h 6858000"/>
              <a:gd name="connsiteX707" fmla="*/ 5948577 w 6569477"/>
              <a:gd name="connsiteY707" fmla="*/ 3308820 h 6858000"/>
              <a:gd name="connsiteX708" fmla="*/ 5940173 w 6569477"/>
              <a:gd name="connsiteY708" fmla="*/ 3227623 h 6858000"/>
              <a:gd name="connsiteX709" fmla="*/ 5936112 w 6569477"/>
              <a:gd name="connsiteY709" fmla="*/ 3227623 h 6858000"/>
              <a:gd name="connsiteX710" fmla="*/ 5934113 w 6569477"/>
              <a:gd name="connsiteY710" fmla="*/ 3216005 h 6858000"/>
              <a:gd name="connsiteX711" fmla="*/ 5933300 w 6569477"/>
              <a:gd name="connsiteY711" fmla="*/ 3217735 h 6858000"/>
              <a:gd name="connsiteX712" fmla="*/ 5925816 w 6569477"/>
              <a:gd name="connsiteY712" fmla="*/ 3220835 h 6858000"/>
              <a:gd name="connsiteX713" fmla="*/ 5922789 w 6569477"/>
              <a:gd name="connsiteY713" fmla="*/ 3182917 h 6858000"/>
              <a:gd name="connsiteX714" fmla="*/ 5925668 w 6569477"/>
              <a:gd name="connsiteY714" fmla="*/ 3166923 h 6858000"/>
              <a:gd name="connsiteX715" fmla="*/ 5922799 w 6569477"/>
              <a:gd name="connsiteY715" fmla="*/ 3150253 h 6858000"/>
              <a:gd name="connsiteX716" fmla="*/ 6470079 w 6569477"/>
              <a:gd name="connsiteY716" fmla="*/ 2971783 h 6858000"/>
              <a:gd name="connsiteX717" fmla="*/ 6459848 w 6569477"/>
              <a:gd name="connsiteY717" fmla="*/ 2985189 h 6858000"/>
              <a:gd name="connsiteX718" fmla="*/ 6446665 w 6569477"/>
              <a:gd name="connsiteY718" fmla="*/ 2989730 h 6858000"/>
              <a:gd name="connsiteX719" fmla="*/ 6447438 w 6569477"/>
              <a:gd name="connsiteY719" fmla="*/ 2994236 h 6858000"/>
              <a:gd name="connsiteX720" fmla="*/ 6440386 w 6569477"/>
              <a:gd name="connsiteY720" fmla="*/ 3018174 h 6858000"/>
              <a:gd name="connsiteX721" fmla="*/ 6450805 w 6569477"/>
              <a:gd name="connsiteY721" fmla="*/ 3087293 h 6858000"/>
              <a:gd name="connsiteX722" fmla="*/ 6451373 w 6569477"/>
              <a:gd name="connsiteY722" fmla="*/ 3097752 h 6858000"/>
              <a:gd name="connsiteX723" fmla="*/ 6456557 w 6569477"/>
              <a:gd name="connsiteY723" fmla="*/ 3096583 h 6858000"/>
              <a:gd name="connsiteX724" fmla="*/ 6467490 w 6569477"/>
              <a:gd name="connsiteY724" fmla="*/ 3085383 h 6858000"/>
              <a:gd name="connsiteX725" fmla="*/ 6469775 w 6569477"/>
              <a:gd name="connsiteY725" fmla="*/ 3085600 h 6858000"/>
              <a:gd name="connsiteX726" fmla="*/ 6473655 w 6569477"/>
              <a:gd name="connsiteY726" fmla="*/ 3017169 h 6858000"/>
              <a:gd name="connsiteX727" fmla="*/ 6473968 w 6569477"/>
              <a:gd name="connsiteY727" fmla="*/ 2994029 h 6858000"/>
              <a:gd name="connsiteX728" fmla="*/ 5796128 w 6569477"/>
              <a:gd name="connsiteY728" fmla="*/ 2808658 h 6858000"/>
              <a:gd name="connsiteX729" fmla="*/ 5796854 w 6569477"/>
              <a:gd name="connsiteY729" fmla="*/ 2813211 h 6858000"/>
              <a:gd name="connsiteX730" fmla="*/ 5790016 w 6569477"/>
              <a:gd name="connsiteY730" fmla="*/ 2888065 h 6858000"/>
              <a:gd name="connsiteX731" fmla="*/ 5804143 w 6569477"/>
              <a:gd name="connsiteY731" fmla="*/ 3052612 h 6858000"/>
              <a:gd name="connsiteX732" fmla="*/ 5793054 w 6569477"/>
              <a:gd name="connsiteY732" fmla="*/ 3056806 h 6858000"/>
              <a:gd name="connsiteX733" fmla="*/ 5799363 w 6569477"/>
              <a:gd name="connsiteY733" fmla="*/ 3120348 h 6858000"/>
              <a:gd name="connsiteX734" fmla="*/ 5795489 w 6569477"/>
              <a:gd name="connsiteY734" fmla="*/ 3210561 h 6858000"/>
              <a:gd name="connsiteX735" fmla="*/ 5779922 w 6569477"/>
              <a:gd name="connsiteY735" fmla="*/ 3289984 h 6858000"/>
              <a:gd name="connsiteX736" fmla="*/ 5768230 w 6569477"/>
              <a:gd name="connsiteY736" fmla="*/ 3279192 h 6858000"/>
              <a:gd name="connsiteX737" fmla="*/ 5758672 w 6569477"/>
              <a:gd name="connsiteY737" fmla="*/ 3414663 h 6858000"/>
              <a:gd name="connsiteX738" fmla="*/ 5755841 w 6569477"/>
              <a:gd name="connsiteY738" fmla="*/ 3484197 h 6858000"/>
              <a:gd name="connsiteX739" fmla="*/ 5751250 w 6569477"/>
              <a:gd name="connsiteY739" fmla="*/ 3511578 h 6858000"/>
              <a:gd name="connsiteX740" fmla="*/ 5753689 w 6569477"/>
              <a:gd name="connsiteY740" fmla="*/ 3558722 h 6858000"/>
              <a:gd name="connsiteX741" fmla="*/ 5750526 w 6569477"/>
              <a:gd name="connsiteY741" fmla="*/ 3632535 h 6858000"/>
              <a:gd name="connsiteX742" fmla="*/ 5834884 w 6569477"/>
              <a:gd name="connsiteY742" fmla="*/ 3413208 h 6858000"/>
              <a:gd name="connsiteX743" fmla="*/ 5868624 w 6569477"/>
              <a:gd name="connsiteY743" fmla="*/ 3387901 h 6858000"/>
              <a:gd name="connsiteX744" fmla="*/ 5866517 w 6569477"/>
              <a:gd name="connsiteY744" fmla="*/ 3410045 h 6858000"/>
              <a:gd name="connsiteX745" fmla="*/ 5867131 w 6569477"/>
              <a:gd name="connsiteY745" fmla="*/ 3410229 h 6858000"/>
              <a:gd name="connsiteX746" fmla="*/ 5872246 w 6569477"/>
              <a:gd name="connsiteY746" fmla="*/ 3386637 h 6858000"/>
              <a:gd name="connsiteX747" fmla="*/ 5872535 w 6569477"/>
              <a:gd name="connsiteY747" fmla="*/ 3347224 h 6858000"/>
              <a:gd name="connsiteX748" fmla="*/ 5872815 w 6569477"/>
              <a:gd name="connsiteY748" fmla="*/ 3260906 h 6858000"/>
              <a:gd name="connsiteX749" fmla="*/ 5887499 w 6569477"/>
              <a:gd name="connsiteY749" fmla="*/ 3252816 h 6858000"/>
              <a:gd name="connsiteX750" fmla="*/ 5880163 w 6569477"/>
              <a:gd name="connsiteY750" fmla="*/ 3070525 h 6858000"/>
              <a:gd name="connsiteX751" fmla="*/ 5878087 w 6569477"/>
              <a:gd name="connsiteY751" fmla="*/ 3050101 h 6858000"/>
              <a:gd name="connsiteX752" fmla="*/ 5870867 w 6569477"/>
              <a:gd name="connsiteY752" fmla="*/ 3036635 h 6858000"/>
              <a:gd name="connsiteX753" fmla="*/ 5865140 w 6569477"/>
              <a:gd name="connsiteY753" fmla="*/ 3025482 h 6858000"/>
              <a:gd name="connsiteX754" fmla="*/ 5864600 w 6569477"/>
              <a:gd name="connsiteY754" fmla="*/ 3026174 h 6858000"/>
              <a:gd name="connsiteX755" fmla="*/ 5859570 w 6569477"/>
              <a:gd name="connsiteY755" fmla="*/ 3025027 h 6858000"/>
              <a:gd name="connsiteX756" fmla="*/ 5858588 w 6569477"/>
              <a:gd name="connsiteY756" fmla="*/ 3012722 h 6858000"/>
              <a:gd name="connsiteX757" fmla="*/ 5843319 w 6569477"/>
              <a:gd name="connsiteY757" fmla="*/ 2982990 h 6858000"/>
              <a:gd name="connsiteX758" fmla="*/ 5834884 w 6569477"/>
              <a:gd name="connsiteY758" fmla="*/ 3016734 h 6858000"/>
              <a:gd name="connsiteX759" fmla="*/ 5818012 w 6569477"/>
              <a:gd name="connsiteY759" fmla="*/ 2864891 h 6858000"/>
              <a:gd name="connsiteX760" fmla="*/ 5804304 w 6569477"/>
              <a:gd name="connsiteY760" fmla="*/ 2829962 h 6858000"/>
              <a:gd name="connsiteX761" fmla="*/ 6508420 w 6569477"/>
              <a:gd name="connsiteY761" fmla="*/ 2779156 h 6858000"/>
              <a:gd name="connsiteX762" fmla="*/ 6507136 w 6569477"/>
              <a:gd name="connsiteY762" fmla="*/ 2780799 h 6858000"/>
              <a:gd name="connsiteX763" fmla="*/ 6500134 w 6569477"/>
              <a:gd name="connsiteY763" fmla="*/ 2779246 h 6858000"/>
              <a:gd name="connsiteX764" fmla="*/ 6502399 w 6569477"/>
              <a:gd name="connsiteY764" fmla="*/ 2890359 h 6858000"/>
              <a:gd name="connsiteX765" fmla="*/ 6505686 w 6569477"/>
              <a:gd name="connsiteY765" fmla="*/ 2887611 h 6858000"/>
              <a:gd name="connsiteX766" fmla="*/ 6511866 w 6569477"/>
              <a:gd name="connsiteY766" fmla="*/ 2873422 h 6858000"/>
              <a:gd name="connsiteX767" fmla="*/ 6513497 w 6569477"/>
              <a:gd name="connsiteY767" fmla="*/ 2877577 h 6858000"/>
              <a:gd name="connsiteX768" fmla="*/ 6514565 w 6569477"/>
              <a:gd name="connsiteY768" fmla="*/ 2898237 h 6858000"/>
              <a:gd name="connsiteX769" fmla="*/ 6519875 w 6569477"/>
              <a:gd name="connsiteY769" fmla="*/ 2893798 h 6858000"/>
              <a:gd name="connsiteX770" fmla="*/ 6513497 w 6569477"/>
              <a:gd name="connsiteY770" fmla="*/ 2877577 h 6858000"/>
              <a:gd name="connsiteX771" fmla="*/ 5404661 w 6569477"/>
              <a:gd name="connsiteY771" fmla="*/ 2763661 h 6858000"/>
              <a:gd name="connsiteX772" fmla="*/ 5413098 w 6569477"/>
              <a:gd name="connsiteY772" fmla="*/ 2788968 h 6858000"/>
              <a:gd name="connsiteX773" fmla="*/ 5413098 w 6569477"/>
              <a:gd name="connsiteY773" fmla="*/ 2797406 h 6858000"/>
              <a:gd name="connsiteX774" fmla="*/ 5413098 w 6569477"/>
              <a:gd name="connsiteY774" fmla="*/ 2805841 h 6858000"/>
              <a:gd name="connsiteX775" fmla="*/ 5413098 w 6569477"/>
              <a:gd name="connsiteY775" fmla="*/ 2814276 h 6858000"/>
              <a:gd name="connsiteX776" fmla="*/ 5404662 w 6569477"/>
              <a:gd name="connsiteY776" fmla="*/ 2797406 h 6858000"/>
              <a:gd name="connsiteX777" fmla="*/ 6368014 w 6569477"/>
              <a:gd name="connsiteY777" fmla="*/ 2752114 h 6858000"/>
              <a:gd name="connsiteX778" fmla="*/ 6354550 w 6569477"/>
              <a:gd name="connsiteY778" fmla="*/ 2796770 h 6858000"/>
              <a:gd name="connsiteX779" fmla="*/ 6353593 w 6569477"/>
              <a:gd name="connsiteY779" fmla="*/ 2805446 h 6858000"/>
              <a:gd name="connsiteX780" fmla="*/ 6374570 w 6569477"/>
              <a:gd name="connsiteY780" fmla="*/ 2874671 h 6858000"/>
              <a:gd name="connsiteX781" fmla="*/ 6409578 w 6569477"/>
              <a:gd name="connsiteY781" fmla="*/ 3143175 h 6858000"/>
              <a:gd name="connsiteX782" fmla="*/ 6414888 w 6569477"/>
              <a:gd name="connsiteY782" fmla="*/ 3138739 h 6858000"/>
              <a:gd name="connsiteX783" fmla="*/ 6421068 w 6569477"/>
              <a:gd name="connsiteY783" fmla="*/ 3124551 h 6858000"/>
              <a:gd name="connsiteX784" fmla="*/ 6422700 w 6569477"/>
              <a:gd name="connsiteY784" fmla="*/ 3128706 h 6858000"/>
              <a:gd name="connsiteX785" fmla="*/ 6423768 w 6569477"/>
              <a:gd name="connsiteY785" fmla="*/ 3149362 h 6858000"/>
              <a:gd name="connsiteX786" fmla="*/ 6429077 w 6569477"/>
              <a:gd name="connsiteY786" fmla="*/ 3144926 h 6858000"/>
              <a:gd name="connsiteX787" fmla="*/ 6422700 w 6569477"/>
              <a:gd name="connsiteY787" fmla="*/ 3128706 h 6858000"/>
              <a:gd name="connsiteX788" fmla="*/ 6417015 w 6569477"/>
              <a:gd name="connsiteY788" fmla="*/ 3018534 h 6858000"/>
              <a:gd name="connsiteX789" fmla="*/ 6414015 w 6569477"/>
              <a:gd name="connsiteY789" fmla="*/ 2972866 h 6858000"/>
              <a:gd name="connsiteX790" fmla="*/ 6406544 w 6569477"/>
              <a:gd name="connsiteY790" fmla="*/ 2951752 h 6858000"/>
              <a:gd name="connsiteX791" fmla="*/ 6389030 w 6569477"/>
              <a:gd name="connsiteY791" fmla="*/ 2804652 h 6858000"/>
              <a:gd name="connsiteX792" fmla="*/ 6368014 w 6569477"/>
              <a:gd name="connsiteY792" fmla="*/ 2752114 h 6858000"/>
              <a:gd name="connsiteX793" fmla="*/ 6478241 w 6569477"/>
              <a:gd name="connsiteY793" fmla="*/ 2723750 h 6858000"/>
              <a:gd name="connsiteX794" fmla="*/ 6481412 w 6569477"/>
              <a:gd name="connsiteY794" fmla="*/ 2772854 h 6858000"/>
              <a:gd name="connsiteX795" fmla="*/ 6481359 w 6569477"/>
              <a:gd name="connsiteY795" fmla="*/ 2778262 h 6858000"/>
              <a:gd name="connsiteX796" fmla="*/ 6492255 w 6569477"/>
              <a:gd name="connsiteY796" fmla="*/ 2843453 h 6858000"/>
              <a:gd name="connsiteX797" fmla="*/ 6492103 w 6569477"/>
              <a:gd name="connsiteY797" fmla="*/ 2836567 h 6858000"/>
              <a:gd name="connsiteX798" fmla="*/ 6487688 w 6569477"/>
              <a:gd name="connsiteY798" fmla="*/ 2751180 h 6858000"/>
              <a:gd name="connsiteX799" fmla="*/ 6471948 w 6569477"/>
              <a:gd name="connsiteY799" fmla="*/ 2602764 h 6858000"/>
              <a:gd name="connsiteX800" fmla="*/ 6470476 w 6569477"/>
              <a:gd name="connsiteY800" fmla="*/ 2603507 h 6858000"/>
              <a:gd name="connsiteX801" fmla="*/ 6474714 w 6569477"/>
              <a:gd name="connsiteY801" fmla="*/ 2669154 h 6858000"/>
              <a:gd name="connsiteX802" fmla="*/ 6474578 w 6569477"/>
              <a:gd name="connsiteY802" fmla="*/ 2659237 h 6858000"/>
              <a:gd name="connsiteX803" fmla="*/ 6476460 w 6569477"/>
              <a:gd name="connsiteY803" fmla="*/ 2609956 h 6858000"/>
              <a:gd name="connsiteX804" fmla="*/ 6471948 w 6569477"/>
              <a:gd name="connsiteY804" fmla="*/ 2602764 h 6858000"/>
              <a:gd name="connsiteX805" fmla="*/ 6458450 w 6569477"/>
              <a:gd name="connsiteY805" fmla="*/ 2239645 h 6858000"/>
              <a:gd name="connsiteX806" fmla="*/ 6450161 w 6569477"/>
              <a:gd name="connsiteY806" fmla="*/ 2257976 h 6858000"/>
              <a:gd name="connsiteX807" fmla="*/ 6433952 w 6569477"/>
              <a:gd name="connsiteY807" fmla="*/ 2243260 h 6858000"/>
              <a:gd name="connsiteX808" fmla="*/ 6419984 w 6569477"/>
              <a:gd name="connsiteY808" fmla="*/ 2274915 h 6858000"/>
              <a:gd name="connsiteX809" fmla="*/ 6412070 w 6569477"/>
              <a:gd name="connsiteY809" fmla="*/ 2253880 h 6858000"/>
              <a:gd name="connsiteX810" fmla="*/ 6438066 w 6569477"/>
              <a:gd name="connsiteY810" fmla="*/ 2377354 h 6858000"/>
              <a:gd name="connsiteX811" fmla="*/ 6458698 w 6569477"/>
              <a:gd name="connsiteY811" fmla="*/ 2510576 h 6858000"/>
              <a:gd name="connsiteX812" fmla="*/ 6465170 w 6569477"/>
              <a:gd name="connsiteY812" fmla="*/ 2512554 h 6858000"/>
              <a:gd name="connsiteX813" fmla="*/ 6466949 w 6569477"/>
              <a:gd name="connsiteY813" fmla="*/ 2477172 h 6858000"/>
              <a:gd name="connsiteX814" fmla="*/ 6512779 w 6569477"/>
              <a:gd name="connsiteY814" fmla="*/ 2527655 h 6858000"/>
              <a:gd name="connsiteX815" fmla="*/ 6482025 w 6569477"/>
              <a:gd name="connsiteY815" fmla="*/ 2340112 h 6858000"/>
              <a:gd name="connsiteX816" fmla="*/ 6479231 w 6569477"/>
              <a:gd name="connsiteY816" fmla="*/ 2346442 h 6858000"/>
              <a:gd name="connsiteX817" fmla="*/ 6476437 w 6569477"/>
              <a:gd name="connsiteY817" fmla="*/ 2352774 h 6858000"/>
              <a:gd name="connsiteX818" fmla="*/ 6472897 w 6569477"/>
              <a:gd name="connsiteY818" fmla="*/ 2343650 h 6858000"/>
              <a:gd name="connsiteX819" fmla="*/ 6472151 w 6569477"/>
              <a:gd name="connsiteY819" fmla="*/ 2328192 h 6858000"/>
              <a:gd name="connsiteX820" fmla="*/ 6469356 w 6569477"/>
              <a:gd name="connsiteY820" fmla="*/ 2334523 h 6858000"/>
              <a:gd name="connsiteX821" fmla="*/ 6467117 w 6569477"/>
              <a:gd name="connsiteY821" fmla="*/ 2288151 h 6858000"/>
              <a:gd name="connsiteX822" fmla="*/ 6460782 w 6569477"/>
              <a:gd name="connsiteY822" fmla="*/ 2285355 h 6858000"/>
              <a:gd name="connsiteX823" fmla="*/ 6457242 w 6569477"/>
              <a:gd name="connsiteY823" fmla="*/ 2276229 h 6858000"/>
              <a:gd name="connsiteX824" fmla="*/ 6460035 w 6569477"/>
              <a:gd name="connsiteY824" fmla="*/ 2269898 h 6858000"/>
              <a:gd name="connsiteX825" fmla="*/ 6462830 w 6569477"/>
              <a:gd name="connsiteY825" fmla="*/ 2263567 h 6858000"/>
              <a:gd name="connsiteX826" fmla="*/ 6466369 w 6569477"/>
              <a:gd name="connsiteY826" fmla="*/ 2272693 h 6858000"/>
              <a:gd name="connsiteX827" fmla="*/ 6469164 w 6569477"/>
              <a:gd name="connsiteY827" fmla="*/ 2266362 h 6858000"/>
              <a:gd name="connsiteX828" fmla="*/ 6461975 w 6569477"/>
              <a:gd name="connsiteY828" fmla="*/ 2240852 h 6858000"/>
              <a:gd name="connsiteX829" fmla="*/ 6458450 w 6569477"/>
              <a:gd name="connsiteY829" fmla="*/ 2239645 h 6858000"/>
              <a:gd name="connsiteX830" fmla="*/ 6119324 w 6569477"/>
              <a:gd name="connsiteY830" fmla="*/ 1470230 h 6858000"/>
              <a:gd name="connsiteX831" fmla="*/ 6182372 w 6569477"/>
              <a:gd name="connsiteY831" fmla="*/ 1708395 h 6858000"/>
              <a:gd name="connsiteX832" fmla="*/ 6213896 w 6569477"/>
              <a:gd name="connsiteY832" fmla="*/ 1718901 h 6858000"/>
              <a:gd name="connsiteX833" fmla="*/ 6230856 w 6569477"/>
              <a:gd name="connsiteY833" fmla="*/ 1709003 h 6858000"/>
              <a:gd name="connsiteX834" fmla="*/ 6226890 w 6569477"/>
              <a:gd name="connsiteY834" fmla="*/ 1691895 h 6858000"/>
              <a:gd name="connsiteX835" fmla="*/ 6185731 w 6569477"/>
              <a:gd name="connsiteY835" fmla="*/ 1576670 h 6858000"/>
              <a:gd name="connsiteX836" fmla="*/ 6173508 w 6569477"/>
              <a:gd name="connsiteY836" fmla="*/ 1521886 h 6858000"/>
              <a:gd name="connsiteX837" fmla="*/ 6172469 w 6569477"/>
              <a:gd name="connsiteY837" fmla="*/ 1515742 h 6858000"/>
              <a:gd name="connsiteX838" fmla="*/ 6170551 w 6569477"/>
              <a:gd name="connsiteY838" fmla="*/ 1514447 h 6858000"/>
              <a:gd name="connsiteX839" fmla="*/ 6119324 w 6569477"/>
              <a:gd name="connsiteY839" fmla="*/ 1470230 h 6858000"/>
              <a:gd name="connsiteX840" fmla="*/ 6220785 w 6569477"/>
              <a:gd name="connsiteY840" fmla="*/ 1467284 h 6858000"/>
              <a:gd name="connsiteX841" fmla="*/ 6224419 w 6569477"/>
              <a:gd name="connsiteY841" fmla="*/ 1484860 h 6858000"/>
              <a:gd name="connsiteX842" fmla="*/ 6221902 w 6569477"/>
              <a:gd name="connsiteY842" fmla="*/ 1506545 h 6858000"/>
              <a:gd name="connsiteX843" fmla="*/ 6228674 w 6569477"/>
              <a:gd name="connsiteY843" fmla="*/ 1507988 h 6858000"/>
              <a:gd name="connsiteX844" fmla="*/ 6234004 w 6569477"/>
              <a:gd name="connsiteY844" fmla="*/ 1516199 h 6858000"/>
              <a:gd name="connsiteX845" fmla="*/ 6229680 w 6569477"/>
              <a:gd name="connsiteY845" fmla="*/ 1536503 h 6858000"/>
              <a:gd name="connsiteX846" fmla="*/ 6224350 w 6569477"/>
              <a:gd name="connsiteY846" fmla="*/ 1528292 h 6858000"/>
              <a:gd name="connsiteX847" fmla="*/ 6223684 w 6569477"/>
              <a:gd name="connsiteY847" fmla="*/ 1527266 h 6858000"/>
              <a:gd name="connsiteX848" fmla="*/ 6220817 w 6569477"/>
              <a:gd name="connsiteY848" fmla="*/ 1522851 h 6858000"/>
              <a:gd name="connsiteX849" fmla="*/ 6221874 w 6569477"/>
              <a:gd name="connsiteY849" fmla="*/ 1531073 h 6858000"/>
              <a:gd name="connsiteX850" fmla="*/ 6242353 w 6569477"/>
              <a:gd name="connsiteY850" fmla="*/ 1609953 h 6858000"/>
              <a:gd name="connsiteX851" fmla="*/ 6223042 w 6569477"/>
              <a:gd name="connsiteY851" fmla="*/ 1634143 h 6858000"/>
              <a:gd name="connsiteX852" fmla="*/ 6239473 w 6569477"/>
              <a:gd name="connsiteY852" fmla="*/ 1705560 h 6858000"/>
              <a:gd name="connsiteX853" fmla="*/ 6250673 w 6569477"/>
              <a:gd name="connsiteY853" fmla="*/ 1702375 h 6858000"/>
              <a:gd name="connsiteX854" fmla="*/ 6297961 w 6569477"/>
              <a:gd name="connsiteY854" fmla="*/ 1764435 h 6858000"/>
              <a:gd name="connsiteX855" fmla="*/ 6373267 w 6569477"/>
              <a:gd name="connsiteY855" fmla="*/ 2069581 h 6858000"/>
              <a:gd name="connsiteX856" fmla="*/ 6384393 w 6569477"/>
              <a:gd name="connsiteY856" fmla="*/ 2122429 h 6858000"/>
              <a:gd name="connsiteX857" fmla="*/ 6393144 w 6569477"/>
              <a:gd name="connsiteY857" fmla="*/ 2124321 h 6858000"/>
              <a:gd name="connsiteX858" fmla="*/ 6418298 w 6569477"/>
              <a:gd name="connsiteY858" fmla="*/ 2175842 h 6858000"/>
              <a:gd name="connsiteX859" fmla="*/ 6419599 w 6569477"/>
              <a:gd name="connsiteY859" fmla="*/ 2138595 h 6858000"/>
              <a:gd name="connsiteX860" fmla="*/ 6401898 w 6569477"/>
              <a:gd name="connsiteY860" fmla="*/ 2092964 h 6858000"/>
              <a:gd name="connsiteX861" fmla="*/ 6319338 w 6569477"/>
              <a:gd name="connsiteY861" fmla="*/ 1731284 h 6858000"/>
              <a:gd name="connsiteX862" fmla="*/ 6294555 w 6569477"/>
              <a:gd name="connsiteY862" fmla="*/ 1667400 h 6858000"/>
              <a:gd name="connsiteX863" fmla="*/ 6274614 w 6569477"/>
              <a:gd name="connsiteY863" fmla="*/ 1575398 h 6858000"/>
              <a:gd name="connsiteX864" fmla="*/ 6261945 w 6569477"/>
              <a:gd name="connsiteY864" fmla="*/ 1569807 h 6858000"/>
              <a:gd name="connsiteX865" fmla="*/ 6227264 w 6569477"/>
              <a:gd name="connsiteY865" fmla="*/ 1485482 h 6858000"/>
              <a:gd name="connsiteX866" fmla="*/ 6163232 w 6569477"/>
              <a:gd name="connsiteY866" fmla="*/ 1291657 h 6858000"/>
              <a:gd name="connsiteX867" fmla="*/ 6169423 w 6569477"/>
              <a:gd name="connsiteY867" fmla="*/ 1308672 h 6858000"/>
              <a:gd name="connsiteX868" fmla="*/ 6164862 w 6569477"/>
              <a:gd name="connsiteY868" fmla="*/ 1292485 h 6858000"/>
              <a:gd name="connsiteX869" fmla="*/ 4999747 w 6569477"/>
              <a:gd name="connsiteY869" fmla="*/ 1084964 h 6858000"/>
              <a:gd name="connsiteX870" fmla="*/ 5004170 w 6569477"/>
              <a:gd name="connsiteY870" fmla="*/ 1092826 h 6858000"/>
              <a:gd name="connsiteX871" fmla="*/ 5000801 w 6569477"/>
              <a:gd name="connsiteY871" fmla="*/ 1092344 h 6858000"/>
              <a:gd name="connsiteX872" fmla="*/ 4999747 w 6569477"/>
              <a:gd name="connsiteY872" fmla="*/ 1084964 h 6858000"/>
              <a:gd name="connsiteX873" fmla="*/ 4933923 w 6569477"/>
              <a:gd name="connsiteY873" fmla="*/ 1003153 h 6858000"/>
              <a:gd name="connsiteX874" fmla="*/ 4947450 w 6569477"/>
              <a:gd name="connsiteY874" fmla="*/ 1028780 h 6858000"/>
              <a:gd name="connsiteX875" fmla="*/ 4940697 w 6569477"/>
              <a:gd name="connsiteY875" fmla="*/ 1009043 h 6858000"/>
              <a:gd name="connsiteX876" fmla="*/ 4932262 w 6569477"/>
              <a:gd name="connsiteY876" fmla="*/ 644497 h 6858000"/>
              <a:gd name="connsiteX877" fmla="*/ 4940697 w 6569477"/>
              <a:gd name="connsiteY877" fmla="*/ 654745 h 6858000"/>
              <a:gd name="connsiteX878" fmla="*/ 4932262 w 6569477"/>
              <a:gd name="connsiteY878" fmla="*/ 646309 h 6858000"/>
              <a:gd name="connsiteX879" fmla="*/ 5581482 w 6569477"/>
              <a:gd name="connsiteY879" fmla="*/ 244629 h 6858000"/>
              <a:gd name="connsiteX880" fmla="*/ 5577991 w 6569477"/>
              <a:gd name="connsiteY880" fmla="*/ 250629 h 6858000"/>
              <a:gd name="connsiteX881" fmla="*/ 5577495 w 6569477"/>
              <a:gd name="connsiteY881" fmla="*/ 252297 h 6858000"/>
              <a:gd name="connsiteX882" fmla="*/ 5647778 w 6569477"/>
              <a:gd name="connsiteY882" fmla="*/ 373537 h 6858000"/>
              <a:gd name="connsiteX883" fmla="*/ 5709512 w 6569477"/>
              <a:gd name="connsiteY883" fmla="*/ 510569 h 6858000"/>
              <a:gd name="connsiteX884" fmla="*/ 5951197 w 6569477"/>
              <a:gd name="connsiteY884" fmla="*/ 1025425 h 6858000"/>
              <a:gd name="connsiteX885" fmla="*/ 5942878 w 6569477"/>
              <a:gd name="connsiteY885" fmla="*/ 913784 h 6858000"/>
              <a:gd name="connsiteX886" fmla="*/ 5930115 w 6569477"/>
              <a:gd name="connsiteY886" fmla="*/ 859785 h 6858000"/>
              <a:gd name="connsiteX887" fmla="*/ 5902782 w 6569477"/>
              <a:gd name="connsiteY887" fmla="*/ 807112 h 6858000"/>
              <a:gd name="connsiteX888" fmla="*/ 5831966 w 6569477"/>
              <a:gd name="connsiteY888" fmla="*/ 645218 h 6858000"/>
              <a:gd name="connsiteX889" fmla="*/ 5794655 w 6569477"/>
              <a:gd name="connsiteY889" fmla="*/ 587744 h 6858000"/>
              <a:gd name="connsiteX890" fmla="*/ 5756339 w 6569477"/>
              <a:gd name="connsiteY890" fmla="*/ 501756 h 6858000"/>
              <a:gd name="connsiteX891" fmla="*/ 5742795 w 6569477"/>
              <a:gd name="connsiteY891" fmla="*/ 498872 h 6858000"/>
              <a:gd name="connsiteX892" fmla="*/ 5657513 w 6569477"/>
              <a:gd name="connsiteY892" fmla="*/ 367504 h 6858000"/>
              <a:gd name="connsiteX893" fmla="*/ 5591104 w 6569477"/>
              <a:gd name="connsiteY893" fmla="*/ 247231 h 6858000"/>
              <a:gd name="connsiteX894" fmla="*/ 5581482 w 6569477"/>
              <a:gd name="connsiteY894" fmla="*/ 244629 h 6858000"/>
              <a:gd name="connsiteX895" fmla="*/ 4684964 w 6569477"/>
              <a:gd name="connsiteY895" fmla="*/ 0 h 6858000"/>
              <a:gd name="connsiteX896" fmla="*/ 5380578 w 6569477"/>
              <a:gd name="connsiteY896" fmla="*/ 0 h 6858000"/>
              <a:gd name="connsiteX897" fmla="*/ 5478611 w 6569477"/>
              <a:gd name="connsiteY897" fmla="*/ 117479 h 6858000"/>
              <a:gd name="connsiteX898" fmla="*/ 5500013 w 6569477"/>
              <a:gd name="connsiteY898" fmla="*/ 146283 h 6858000"/>
              <a:gd name="connsiteX899" fmla="*/ 5500055 w 6569477"/>
              <a:gd name="connsiteY899" fmla="*/ 142937 h 6858000"/>
              <a:gd name="connsiteX900" fmla="*/ 5534919 w 6569477"/>
              <a:gd name="connsiteY900" fmla="*/ 178662 h 6858000"/>
              <a:gd name="connsiteX901" fmla="*/ 5448194 w 6569477"/>
              <a:gd name="connsiteY901" fmla="*/ 54062 h 6858000"/>
              <a:gd name="connsiteX902" fmla="*/ 5412460 w 6569477"/>
              <a:gd name="connsiteY902" fmla="*/ 0 h 6858000"/>
              <a:gd name="connsiteX903" fmla="*/ 5476134 w 6569477"/>
              <a:gd name="connsiteY903" fmla="*/ 0 h 6858000"/>
              <a:gd name="connsiteX904" fmla="*/ 5485373 w 6569477"/>
              <a:gd name="connsiteY904" fmla="*/ 12455 h 6858000"/>
              <a:gd name="connsiteX905" fmla="*/ 5571665 w 6569477"/>
              <a:gd name="connsiteY905" fmla="*/ 130771 h 6858000"/>
              <a:gd name="connsiteX906" fmla="*/ 5619902 w 6569477"/>
              <a:gd name="connsiteY906" fmla="*/ 208686 h 6858000"/>
              <a:gd name="connsiteX907" fmla="*/ 5662149 w 6569477"/>
              <a:gd name="connsiteY907" fmla="*/ 253738 h 6858000"/>
              <a:gd name="connsiteX908" fmla="*/ 5686327 w 6569477"/>
              <a:gd name="connsiteY908" fmla="*/ 295355 h 6858000"/>
              <a:gd name="connsiteX909" fmla="*/ 5686913 w 6569477"/>
              <a:gd name="connsiteY909" fmla="*/ 295939 h 6858000"/>
              <a:gd name="connsiteX910" fmla="*/ 5696157 w 6569477"/>
              <a:gd name="connsiteY910" fmla="*/ 311903 h 6858000"/>
              <a:gd name="connsiteX911" fmla="*/ 5731531 w 6569477"/>
              <a:gd name="connsiteY911" fmla="*/ 366614 h 6858000"/>
              <a:gd name="connsiteX912" fmla="*/ 5812509 w 6569477"/>
              <a:gd name="connsiteY912" fmla="*/ 478933 h 6858000"/>
              <a:gd name="connsiteX913" fmla="*/ 5815302 w 6569477"/>
              <a:gd name="connsiteY913" fmla="*/ 472602 h 6858000"/>
              <a:gd name="connsiteX914" fmla="*/ 5814555 w 6569477"/>
              <a:gd name="connsiteY914" fmla="*/ 457145 h 6858000"/>
              <a:gd name="connsiteX915" fmla="*/ 5817860 w 6569477"/>
              <a:gd name="connsiteY915" fmla="*/ 460147 h 6858000"/>
              <a:gd name="connsiteX916" fmla="*/ 5827972 w 6569477"/>
              <a:gd name="connsiteY916" fmla="*/ 478193 h 6858000"/>
              <a:gd name="connsiteX917" fmla="*/ 5830766 w 6569477"/>
              <a:gd name="connsiteY917" fmla="*/ 471862 h 6858000"/>
              <a:gd name="connsiteX918" fmla="*/ 5817860 w 6569477"/>
              <a:gd name="connsiteY918" fmla="*/ 460147 h 6858000"/>
              <a:gd name="connsiteX919" fmla="*/ 5763946 w 6569477"/>
              <a:gd name="connsiteY919" fmla="*/ 363899 h 6858000"/>
              <a:gd name="connsiteX920" fmla="*/ 5712077 w 6569477"/>
              <a:gd name="connsiteY920" fmla="*/ 260643 h 6858000"/>
              <a:gd name="connsiteX921" fmla="*/ 5647795 w 6569477"/>
              <a:gd name="connsiteY921" fmla="*/ 149075 h 6858000"/>
              <a:gd name="connsiteX922" fmla="*/ 5750084 w 6569477"/>
              <a:gd name="connsiteY922" fmla="*/ 277415 h 6858000"/>
              <a:gd name="connsiteX923" fmla="*/ 5737415 w 6569477"/>
              <a:gd name="connsiteY923" fmla="*/ 271824 h 6858000"/>
              <a:gd name="connsiteX924" fmla="*/ 5780454 w 6569477"/>
              <a:gd name="connsiteY924" fmla="*/ 328637 h 6858000"/>
              <a:gd name="connsiteX925" fmla="*/ 5784739 w 6569477"/>
              <a:gd name="connsiteY925" fmla="*/ 353221 h 6858000"/>
              <a:gd name="connsiteX926" fmla="*/ 5865230 w 6569477"/>
              <a:gd name="connsiteY926" fmla="*/ 479507 h 6858000"/>
              <a:gd name="connsiteX927" fmla="*/ 5891313 w 6569477"/>
              <a:gd name="connsiteY927" fmla="*/ 506145 h 6858000"/>
              <a:gd name="connsiteX928" fmla="*/ 6056025 w 6569477"/>
              <a:gd name="connsiteY928" fmla="*/ 836005 h 6858000"/>
              <a:gd name="connsiteX929" fmla="*/ 6104098 w 6569477"/>
              <a:gd name="connsiteY929" fmla="*/ 932857 h 6858000"/>
              <a:gd name="connsiteX930" fmla="*/ 6138008 w 6569477"/>
              <a:gd name="connsiteY930" fmla="*/ 993205 h 6858000"/>
              <a:gd name="connsiteX931" fmla="*/ 6123293 w 6569477"/>
              <a:gd name="connsiteY931" fmla="*/ 1009405 h 6858000"/>
              <a:gd name="connsiteX932" fmla="*/ 6012986 w 6569477"/>
              <a:gd name="connsiteY932" fmla="*/ 779192 h 6858000"/>
              <a:gd name="connsiteX933" fmla="*/ 6006652 w 6569477"/>
              <a:gd name="connsiteY933" fmla="*/ 776396 h 6858000"/>
              <a:gd name="connsiteX934" fmla="*/ 6010193 w 6569477"/>
              <a:gd name="connsiteY934" fmla="*/ 785523 h 6858000"/>
              <a:gd name="connsiteX935" fmla="*/ 6014480 w 6569477"/>
              <a:gd name="connsiteY935" fmla="*/ 810107 h 6858000"/>
              <a:gd name="connsiteX936" fmla="*/ 6004788 w 6569477"/>
              <a:gd name="connsiteY936" fmla="*/ 798404 h 6858000"/>
              <a:gd name="connsiteX937" fmla="*/ 6001064 w 6569477"/>
              <a:gd name="connsiteY937" fmla="*/ 789058 h 6858000"/>
              <a:gd name="connsiteX938" fmla="*/ 6004605 w 6569477"/>
              <a:gd name="connsiteY938" fmla="*/ 798185 h 6858000"/>
              <a:gd name="connsiteX939" fmla="*/ 6004788 w 6569477"/>
              <a:gd name="connsiteY939" fmla="*/ 798404 h 6858000"/>
              <a:gd name="connsiteX940" fmla="*/ 6051771 w 6569477"/>
              <a:gd name="connsiteY940" fmla="*/ 916385 h 6858000"/>
              <a:gd name="connsiteX941" fmla="*/ 6109323 w 6569477"/>
              <a:gd name="connsiteY941" fmla="*/ 1041059 h 6858000"/>
              <a:gd name="connsiteX942" fmla="*/ 6218330 w 6569477"/>
              <a:gd name="connsiteY942" fmla="*/ 1308516 h 6858000"/>
              <a:gd name="connsiteX943" fmla="*/ 6248699 w 6569477"/>
              <a:gd name="connsiteY943" fmla="*/ 1359737 h 6858000"/>
              <a:gd name="connsiteX944" fmla="*/ 6317460 w 6569477"/>
              <a:gd name="connsiteY944" fmla="*/ 1564049 h 6858000"/>
              <a:gd name="connsiteX945" fmla="*/ 6327364 w 6569477"/>
              <a:gd name="connsiteY945" fmla="*/ 1565758 h 6858000"/>
              <a:gd name="connsiteX946" fmla="*/ 6405224 w 6569477"/>
              <a:gd name="connsiteY946" fmla="*/ 1840478 h 6858000"/>
              <a:gd name="connsiteX947" fmla="*/ 6402944 w 6569477"/>
              <a:gd name="connsiteY947" fmla="*/ 1841928 h 6858000"/>
              <a:gd name="connsiteX948" fmla="*/ 6401876 w 6569477"/>
              <a:gd name="connsiteY948" fmla="*/ 1835782 h 6858000"/>
              <a:gd name="connsiteX949" fmla="*/ 6399693 w 6569477"/>
              <a:gd name="connsiteY949" fmla="*/ 1834088 h 6858000"/>
              <a:gd name="connsiteX950" fmla="*/ 6398335 w 6569477"/>
              <a:gd name="connsiteY950" fmla="*/ 1826656 h 6858000"/>
              <a:gd name="connsiteX951" fmla="*/ 6399057 w 6569477"/>
              <a:gd name="connsiteY951" fmla="*/ 1833594 h 6858000"/>
              <a:gd name="connsiteX952" fmla="*/ 6399693 w 6569477"/>
              <a:gd name="connsiteY952" fmla="*/ 1834088 h 6858000"/>
              <a:gd name="connsiteX953" fmla="*/ 6403601 w 6569477"/>
              <a:gd name="connsiteY953" fmla="*/ 1855454 h 6858000"/>
              <a:gd name="connsiteX954" fmla="*/ 6404114 w 6569477"/>
              <a:gd name="connsiteY954" fmla="*/ 1882153 h 6858000"/>
              <a:gd name="connsiteX955" fmla="*/ 6473067 w 6569477"/>
              <a:gd name="connsiteY955" fmla="*/ 2154626 h 6858000"/>
              <a:gd name="connsiteX956" fmla="*/ 6483134 w 6569477"/>
              <a:gd name="connsiteY956" fmla="*/ 2234707 h 6858000"/>
              <a:gd name="connsiteX957" fmla="*/ 6520415 w 6569477"/>
              <a:gd name="connsiteY957" fmla="*/ 2493203 h 6858000"/>
              <a:gd name="connsiteX958" fmla="*/ 6531980 w 6569477"/>
              <a:gd name="connsiteY958" fmla="*/ 2633394 h 6858000"/>
              <a:gd name="connsiteX959" fmla="*/ 6527593 w 6569477"/>
              <a:gd name="connsiteY959" fmla="*/ 2646575 h 6858000"/>
              <a:gd name="connsiteX960" fmla="*/ 6529126 w 6569477"/>
              <a:gd name="connsiteY960" fmla="*/ 2655889 h 6858000"/>
              <a:gd name="connsiteX961" fmla="*/ 6530629 w 6569477"/>
              <a:gd name="connsiteY961" fmla="*/ 2656552 h 6858000"/>
              <a:gd name="connsiteX962" fmla="*/ 6531421 w 6569477"/>
              <a:gd name="connsiteY962" fmla="*/ 2656903 h 6858000"/>
              <a:gd name="connsiteX963" fmla="*/ 6534962 w 6569477"/>
              <a:gd name="connsiteY963" fmla="*/ 2666028 h 6858000"/>
              <a:gd name="connsiteX964" fmla="*/ 6531926 w 6569477"/>
              <a:gd name="connsiteY964" fmla="*/ 2672908 h 6858000"/>
              <a:gd name="connsiteX965" fmla="*/ 6533706 w 6569477"/>
              <a:gd name="connsiteY965" fmla="*/ 2683731 h 6858000"/>
              <a:gd name="connsiteX966" fmla="*/ 6528462 w 6569477"/>
              <a:gd name="connsiteY966" fmla="*/ 2680756 h 6858000"/>
              <a:gd name="connsiteX967" fmla="*/ 6526580 w 6569477"/>
              <a:gd name="connsiteY967" fmla="*/ 2685022 h 6858000"/>
              <a:gd name="connsiteX968" fmla="*/ 6526136 w 6569477"/>
              <a:gd name="connsiteY968" fmla="*/ 2683881 h 6858000"/>
              <a:gd name="connsiteX969" fmla="*/ 6524812 w 6569477"/>
              <a:gd name="connsiteY969" fmla="*/ 2680466 h 6858000"/>
              <a:gd name="connsiteX970" fmla="*/ 6524804 w 6569477"/>
              <a:gd name="connsiteY970" fmla="*/ 2684545 h 6858000"/>
              <a:gd name="connsiteX971" fmla="*/ 6538236 w 6569477"/>
              <a:gd name="connsiteY971" fmla="*/ 2743109 h 6858000"/>
              <a:gd name="connsiteX972" fmla="*/ 6531185 w 6569477"/>
              <a:gd name="connsiteY972" fmla="*/ 2767044 h 6858000"/>
              <a:gd name="connsiteX973" fmla="*/ 6547385 w 6569477"/>
              <a:gd name="connsiteY973" fmla="*/ 2915923 h 6858000"/>
              <a:gd name="connsiteX974" fmla="*/ 6558964 w 6569477"/>
              <a:gd name="connsiteY974" fmla="*/ 2951360 h 6858000"/>
              <a:gd name="connsiteX975" fmla="*/ 6560463 w 6569477"/>
              <a:gd name="connsiteY975" fmla="*/ 3320054 h 6858000"/>
              <a:gd name="connsiteX976" fmla="*/ 6560643 w 6569477"/>
              <a:gd name="connsiteY976" fmla="*/ 3428182 h 6858000"/>
              <a:gd name="connsiteX977" fmla="*/ 6564303 w 6569477"/>
              <a:gd name="connsiteY977" fmla="*/ 3497307 h 6858000"/>
              <a:gd name="connsiteX978" fmla="*/ 6543934 w 6569477"/>
              <a:gd name="connsiteY978" fmla="*/ 3505308 h 6858000"/>
              <a:gd name="connsiteX979" fmla="*/ 6547053 w 6569477"/>
              <a:gd name="connsiteY979" fmla="*/ 3250053 h 6858000"/>
              <a:gd name="connsiteX980" fmla="*/ 6542614 w 6569477"/>
              <a:gd name="connsiteY980" fmla="*/ 3244740 h 6858000"/>
              <a:gd name="connsiteX981" fmla="*/ 6541744 w 6569477"/>
              <a:gd name="connsiteY981" fmla="*/ 3254490 h 6858000"/>
              <a:gd name="connsiteX982" fmla="*/ 6534694 w 6569477"/>
              <a:gd name="connsiteY982" fmla="*/ 3278429 h 6858000"/>
              <a:gd name="connsiteX983" fmla="*/ 6531190 w 6569477"/>
              <a:gd name="connsiteY983" fmla="*/ 3263643 h 6858000"/>
              <a:gd name="connsiteX984" fmla="*/ 6531994 w 6569477"/>
              <a:gd name="connsiteY984" fmla="*/ 3253615 h 6858000"/>
              <a:gd name="connsiteX985" fmla="*/ 6531124 w 6569477"/>
              <a:gd name="connsiteY985" fmla="*/ 3263366 h 6858000"/>
              <a:gd name="connsiteX986" fmla="*/ 6531190 w 6569477"/>
              <a:gd name="connsiteY986" fmla="*/ 3263643 h 6858000"/>
              <a:gd name="connsiteX987" fmla="*/ 6521033 w 6569477"/>
              <a:gd name="connsiteY987" fmla="*/ 3390229 h 6858000"/>
              <a:gd name="connsiteX988" fmla="*/ 6517384 w 6569477"/>
              <a:gd name="connsiteY988" fmla="*/ 3527497 h 6858000"/>
              <a:gd name="connsiteX989" fmla="*/ 6496595 w 6569477"/>
              <a:gd name="connsiteY989" fmla="*/ 3815563 h 6858000"/>
              <a:gd name="connsiteX990" fmla="*/ 6501124 w 6569477"/>
              <a:gd name="connsiteY990" fmla="*/ 3874940 h 6858000"/>
              <a:gd name="connsiteX991" fmla="*/ 6472234 w 6569477"/>
              <a:gd name="connsiteY991" fmla="*/ 4088567 h 6858000"/>
              <a:gd name="connsiteX992" fmla="*/ 6480357 w 6569477"/>
              <a:gd name="connsiteY992" fmla="*/ 4094487 h 6858000"/>
              <a:gd name="connsiteX993" fmla="*/ 6428427 w 6569477"/>
              <a:gd name="connsiteY993" fmla="*/ 4375267 h 6858000"/>
              <a:gd name="connsiteX994" fmla="*/ 6425741 w 6569477"/>
              <a:gd name="connsiteY994" fmla="*/ 4375556 h 6858000"/>
              <a:gd name="connsiteX995" fmla="*/ 6427506 w 6569477"/>
              <a:gd name="connsiteY995" fmla="*/ 4369573 h 6858000"/>
              <a:gd name="connsiteX996" fmla="*/ 6426300 w 6569477"/>
              <a:gd name="connsiteY996" fmla="*/ 4367087 h 6858000"/>
              <a:gd name="connsiteX997" fmla="*/ 6428376 w 6569477"/>
              <a:gd name="connsiteY997" fmla="*/ 4359822 h 6858000"/>
              <a:gd name="connsiteX998" fmla="*/ 6425949 w 6569477"/>
              <a:gd name="connsiteY998" fmla="*/ 4366362 h 6858000"/>
              <a:gd name="connsiteX999" fmla="*/ 6426300 w 6569477"/>
              <a:gd name="connsiteY999" fmla="*/ 4367087 h 6858000"/>
              <a:gd name="connsiteX1000" fmla="*/ 6420336 w 6569477"/>
              <a:gd name="connsiteY1000" fmla="*/ 4387972 h 6858000"/>
              <a:gd name="connsiteX1001" fmla="*/ 6408966 w 6569477"/>
              <a:gd name="connsiteY1001" fmla="*/ 4412135 h 6858000"/>
              <a:gd name="connsiteX1002" fmla="*/ 6350047 w 6569477"/>
              <a:gd name="connsiteY1002" fmla="*/ 4686953 h 6858000"/>
              <a:gd name="connsiteX1003" fmla="*/ 6323588 w 6569477"/>
              <a:gd name="connsiteY1003" fmla="*/ 4763203 h 6858000"/>
              <a:gd name="connsiteX1004" fmla="*/ 6242470 w 6569477"/>
              <a:gd name="connsiteY1004" fmla="*/ 5011457 h 6858000"/>
              <a:gd name="connsiteX1005" fmla="*/ 6206632 w 6569477"/>
              <a:gd name="connsiteY1005" fmla="*/ 5110210 h 6858000"/>
              <a:gd name="connsiteX1006" fmla="*/ 6191507 w 6569477"/>
              <a:gd name="connsiteY1006" fmla="*/ 5140673 h 6858000"/>
              <a:gd name="connsiteX1007" fmla="*/ 6172300 w 6569477"/>
              <a:gd name="connsiteY1007" fmla="*/ 5199455 h 6858000"/>
              <a:gd name="connsiteX1008" fmla="*/ 6156345 w 6569477"/>
              <a:gd name="connsiteY1008" fmla="*/ 5277115 h 6858000"/>
              <a:gd name="connsiteX1009" fmla="*/ 6059140 w 6569477"/>
              <a:gd name="connsiteY1009" fmla="*/ 5529842 h 6858000"/>
              <a:gd name="connsiteX1010" fmla="*/ 6065922 w 6569477"/>
              <a:gd name="connsiteY1010" fmla="*/ 5528472 h 6858000"/>
              <a:gd name="connsiteX1011" fmla="*/ 6078119 w 6569477"/>
              <a:gd name="connsiteY1011" fmla="*/ 5518945 h 6858000"/>
              <a:gd name="connsiteX1012" fmla="*/ 6077573 w 6569477"/>
              <a:gd name="connsiteY1012" fmla="*/ 5523376 h 6858000"/>
              <a:gd name="connsiteX1013" fmla="*/ 6068664 w 6569477"/>
              <a:gd name="connsiteY1013" fmla="*/ 5542046 h 6858000"/>
              <a:gd name="connsiteX1014" fmla="*/ 6075448 w 6569477"/>
              <a:gd name="connsiteY1014" fmla="*/ 5540675 h 6858000"/>
              <a:gd name="connsiteX1015" fmla="*/ 6077573 w 6569477"/>
              <a:gd name="connsiteY1015" fmla="*/ 5523376 h 6858000"/>
              <a:gd name="connsiteX1016" fmla="*/ 6125089 w 6569477"/>
              <a:gd name="connsiteY1016" fmla="*/ 5423814 h 6858000"/>
              <a:gd name="connsiteX1017" fmla="*/ 6179507 w 6569477"/>
              <a:gd name="connsiteY1017" fmla="*/ 5321879 h 6858000"/>
              <a:gd name="connsiteX1018" fmla="*/ 6233557 w 6569477"/>
              <a:gd name="connsiteY1018" fmla="*/ 5205010 h 6858000"/>
              <a:gd name="connsiteX1019" fmla="*/ 6187733 w 6569477"/>
              <a:gd name="connsiteY1019" fmla="*/ 5362599 h 6858000"/>
              <a:gd name="connsiteX1020" fmla="*/ 6184992 w 6569477"/>
              <a:gd name="connsiteY1020" fmla="*/ 5349026 h 6858000"/>
              <a:gd name="connsiteX1021" fmla="*/ 6163414 w 6569477"/>
              <a:gd name="connsiteY1021" fmla="*/ 5416956 h 6858000"/>
              <a:gd name="connsiteX1022" fmla="*/ 6145805 w 6569477"/>
              <a:gd name="connsiteY1022" fmla="*/ 5434638 h 6858000"/>
              <a:gd name="connsiteX1023" fmla="*/ 6089085 w 6569477"/>
              <a:gd name="connsiteY1023" fmla="*/ 5573237 h 6858000"/>
              <a:gd name="connsiteX1024" fmla="*/ 6082373 w 6569477"/>
              <a:gd name="connsiteY1024" fmla="*/ 5609909 h 6858000"/>
              <a:gd name="connsiteX1025" fmla="*/ 5907955 w 6569477"/>
              <a:gd name="connsiteY1025" fmla="*/ 5934742 h 6858000"/>
              <a:gd name="connsiteX1026" fmla="*/ 5856575 w 6569477"/>
              <a:gd name="connsiteY1026" fmla="*/ 6029882 h 6858000"/>
              <a:gd name="connsiteX1027" fmla="*/ 5826843 w 6569477"/>
              <a:gd name="connsiteY1027" fmla="*/ 6092393 h 6858000"/>
              <a:gd name="connsiteX1028" fmla="*/ 5805124 w 6569477"/>
              <a:gd name="connsiteY1028" fmla="*/ 6089719 h 6858000"/>
              <a:gd name="connsiteX1029" fmla="*/ 5929533 w 6569477"/>
              <a:gd name="connsiteY1029" fmla="*/ 5866812 h 6858000"/>
              <a:gd name="connsiteX1030" fmla="*/ 5928163 w 6569477"/>
              <a:gd name="connsiteY1030" fmla="*/ 5860025 h 6858000"/>
              <a:gd name="connsiteX1031" fmla="*/ 5922749 w 6569477"/>
              <a:gd name="connsiteY1031" fmla="*/ 5868182 h 6858000"/>
              <a:gd name="connsiteX1032" fmla="*/ 5905143 w 6569477"/>
              <a:gd name="connsiteY1032" fmla="*/ 5885866 h 6858000"/>
              <a:gd name="connsiteX1033" fmla="*/ 5909110 w 6569477"/>
              <a:gd name="connsiteY1033" fmla="*/ 5871199 h 6858000"/>
              <a:gd name="connsiteX1034" fmla="*/ 5914596 w 6569477"/>
              <a:gd name="connsiteY1034" fmla="*/ 5862765 h 6858000"/>
              <a:gd name="connsiteX1035" fmla="*/ 5909184 w 6569477"/>
              <a:gd name="connsiteY1035" fmla="*/ 5870922 h 6858000"/>
              <a:gd name="connsiteX1036" fmla="*/ 5909110 w 6569477"/>
              <a:gd name="connsiteY1036" fmla="*/ 5871199 h 6858000"/>
              <a:gd name="connsiteX1037" fmla="*/ 5839843 w 6569477"/>
              <a:gd name="connsiteY1037" fmla="*/ 5977637 h 6858000"/>
              <a:gd name="connsiteX1038" fmla="*/ 5771208 w 6569477"/>
              <a:gd name="connsiteY1038" fmla="*/ 6096571 h 6858000"/>
              <a:gd name="connsiteX1039" fmla="*/ 5615626 w 6569477"/>
              <a:gd name="connsiteY1039" fmla="*/ 6339899 h 6858000"/>
              <a:gd name="connsiteX1040" fmla="*/ 5591306 w 6569477"/>
              <a:gd name="connsiteY1040" fmla="*/ 6394255 h 6858000"/>
              <a:gd name="connsiteX1041" fmla="*/ 5464086 w 6569477"/>
              <a:gd name="connsiteY1041" fmla="*/ 6568285 h 6858000"/>
              <a:gd name="connsiteX1042" fmla="*/ 5468405 w 6569477"/>
              <a:gd name="connsiteY1042" fmla="*/ 6577359 h 6858000"/>
              <a:gd name="connsiteX1043" fmla="*/ 5288922 w 6569477"/>
              <a:gd name="connsiteY1043" fmla="*/ 6799441 h 6858000"/>
              <a:gd name="connsiteX1044" fmla="*/ 5286422 w 6569477"/>
              <a:gd name="connsiteY1044" fmla="*/ 6798415 h 6858000"/>
              <a:gd name="connsiteX1045" fmla="*/ 5290826 w 6569477"/>
              <a:gd name="connsiteY1045" fmla="*/ 6793995 h 6858000"/>
              <a:gd name="connsiteX1046" fmla="*/ 5290950 w 6569477"/>
              <a:gd name="connsiteY1046" fmla="*/ 6791235 h 6858000"/>
              <a:gd name="connsiteX1047" fmla="*/ 5296238 w 6569477"/>
              <a:gd name="connsiteY1047" fmla="*/ 6785838 h 6858000"/>
              <a:gd name="connsiteX1048" fmla="*/ 5290987 w 6569477"/>
              <a:gd name="connsiteY1048" fmla="*/ 6790431 h 6858000"/>
              <a:gd name="connsiteX1049" fmla="*/ 5290950 w 6569477"/>
              <a:gd name="connsiteY1049" fmla="*/ 6791235 h 6858000"/>
              <a:gd name="connsiteX1050" fmla="*/ 5275753 w 6569477"/>
              <a:gd name="connsiteY1050" fmla="*/ 6806752 h 6858000"/>
              <a:gd name="connsiteX1051" fmla="*/ 5254239 w 6569477"/>
              <a:gd name="connsiteY1051" fmla="*/ 6822575 h 6858000"/>
              <a:gd name="connsiteX1052" fmla="*/ 5225321 w 6569477"/>
              <a:gd name="connsiteY1052" fmla="*/ 6858000 h 6858000"/>
              <a:gd name="connsiteX1053" fmla="*/ 5157501 w 6569477"/>
              <a:gd name="connsiteY1053" fmla="*/ 6858000 h 6858000"/>
              <a:gd name="connsiteX1054" fmla="*/ 5208211 w 6569477"/>
              <a:gd name="connsiteY1054" fmla="*/ 6795673 h 6858000"/>
              <a:gd name="connsiteX1055" fmla="*/ 5328568 w 6569477"/>
              <a:gd name="connsiteY1055" fmla="*/ 6666293 h 6858000"/>
              <a:gd name="connsiteX1056" fmla="*/ 5366453 w 6569477"/>
              <a:gd name="connsiteY1056" fmla="*/ 6609197 h 6858000"/>
              <a:gd name="connsiteX1057" fmla="*/ 5430099 w 6569477"/>
              <a:gd name="connsiteY1057" fmla="*/ 6539833 h 6858000"/>
              <a:gd name="connsiteX1058" fmla="*/ 5427358 w 6569477"/>
              <a:gd name="connsiteY1058" fmla="*/ 6526259 h 6858000"/>
              <a:gd name="connsiteX1059" fmla="*/ 5513952 w 6569477"/>
              <a:gd name="connsiteY1059" fmla="*/ 6395753 h 6858000"/>
              <a:gd name="connsiteX1060" fmla="*/ 5597877 w 6569477"/>
              <a:gd name="connsiteY1060" fmla="*/ 6286977 h 6858000"/>
              <a:gd name="connsiteX1061" fmla="*/ 5589542 w 6569477"/>
              <a:gd name="connsiteY1061" fmla="*/ 6276299 h 6858000"/>
              <a:gd name="connsiteX1062" fmla="*/ 5579347 w 6569477"/>
              <a:gd name="connsiteY1062" fmla="*/ 6278801 h 6858000"/>
              <a:gd name="connsiteX1063" fmla="*/ 5572013 w 6569477"/>
              <a:gd name="connsiteY1063" fmla="*/ 6278854 h 6858000"/>
              <a:gd name="connsiteX1064" fmla="*/ 5561199 w 6569477"/>
              <a:gd name="connsiteY1064" fmla="*/ 6297181 h 6858000"/>
              <a:gd name="connsiteX1065" fmla="*/ 5561199 w 6569477"/>
              <a:gd name="connsiteY1065" fmla="*/ 6283333 h 6858000"/>
              <a:gd name="connsiteX1066" fmla="*/ 5526598 w 6569477"/>
              <a:gd name="connsiteY1066" fmla="*/ 6345645 h 6858000"/>
              <a:gd name="connsiteX1067" fmla="*/ 5505837 w 6569477"/>
              <a:gd name="connsiteY1067" fmla="*/ 6359491 h 6858000"/>
              <a:gd name="connsiteX1068" fmla="*/ 5422797 w 6569477"/>
              <a:gd name="connsiteY1068" fmla="*/ 6484116 h 6858000"/>
              <a:gd name="connsiteX1069" fmla="*/ 5408957 w 6569477"/>
              <a:gd name="connsiteY1069" fmla="*/ 6518733 h 6858000"/>
              <a:gd name="connsiteX1070" fmla="*/ 5173676 w 6569477"/>
              <a:gd name="connsiteY1070" fmla="*/ 6802601 h 6858000"/>
              <a:gd name="connsiteX1071" fmla="*/ 5153132 w 6569477"/>
              <a:gd name="connsiteY1071" fmla="*/ 6832134 h 6858000"/>
              <a:gd name="connsiteX1072" fmla="*/ 5136638 w 6569477"/>
              <a:gd name="connsiteY1072" fmla="*/ 6858000 h 6858000"/>
              <a:gd name="connsiteX1073" fmla="*/ 5106051 w 6569477"/>
              <a:gd name="connsiteY1073" fmla="*/ 6858000 h 6858000"/>
              <a:gd name="connsiteX1074" fmla="*/ 5127832 w 6569477"/>
              <a:gd name="connsiteY1074" fmla="*/ 6832026 h 6858000"/>
              <a:gd name="connsiteX1075" fmla="*/ 5208277 w 6569477"/>
              <a:gd name="connsiteY1075" fmla="*/ 6740288 h 6858000"/>
              <a:gd name="connsiteX1076" fmla="*/ 5208277 w 6569477"/>
              <a:gd name="connsiteY1076" fmla="*/ 6733364 h 6858000"/>
              <a:gd name="connsiteX1077" fmla="*/ 5201357 w 6569477"/>
              <a:gd name="connsiteY1077" fmla="*/ 6740288 h 6858000"/>
              <a:gd name="connsiteX1078" fmla="*/ 5180596 w 6569477"/>
              <a:gd name="connsiteY1078" fmla="*/ 6754136 h 6858000"/>
              <a:gd name="connsiteX1079" fmla="*/ 5187389 w 6569477"/>
              <a:gd name="connsiteY1079" fmla="*/ 6740544 h 6858000"/>
              <a:gd name="connsiteX1080" fmla="*/ 5194437 w 6569477"/>
              <a:gd name="connsiteY1080" fmla="*/ 6733364 h 6858000"/>
              <a:gd name="connsiteX1081" fmla="*/ 5187516 w 6569477"/>
              <a:gd name="connsiteY1081" fmla="*/ 6740288 h 6858000"/>
              <a:gd name="connsiteX1082" fmla="*/ 5187389 w 6569477"/>
              <a:gd name="connsiteY1082" fmla="*/ 6740544 h 6858000"/>
              <a:gd name="connsiteX1083" fmla="*/ 5098421 w 6569477"/>
              <a:gd name="connsiteY1083" fmla="*/ 6831161 h 6858000"/>
              <a:gd name="connsiteX1084" fmla="*/ 5074751 w 6569477"/>
              <a:gd name="connsiteY1084" fmla="*/ 6858000 h 6858000"/>
              <a:gd name="connsiteX1085" fmla="*/ 4627783 w 6569477"/>
              <a:gd name="connsiteY1085" fmla="*/ 6858000 h 6858000"/>
              <a:gd name="connsiteX1086" fmla="*/ 4759894 w 6569477"/>
              <a:gd name="connsiteY1086" fmla="*/ 6716663 h 6858000"/>
              <a:gd name="connsiteX1087" fmla="*/ 5986727 w 6569477"/>
              <a:gd name="connsiteY1087" fmla="*/ 3868735 h 6858000"/>
              <a:gd name="connsiteX1088" fmla="*/ 6003597 w 6569477"/>
              <a:gd name="connsiteY1088" fmla="*/ 3548178 h 6858000"/>
              <a:gd name="connsiteX1089" fmla="*/ 6012034 w 6569477"/>
              <a:gd name="connsiteY1089" fmla="*/ 3539742 h 6858000"/>
              <a:gd name="connsiteX1090" fmla="*/ 6012033 w 6569477"/>
              <a:gd name="connsiteY1090" fmla="*/ 3514433 h 6858000"/>
              <a:gd name="connsiteX1091" fmla="*/ 6003597 w 6569477"/>
              <a:gd name="connsiteY1091" fmla="*/ 3506001 h 6858000"/>
              <a:gd name="connsiteX1092" fmla="*/ 6003597 w 6569477"/>
              <a:gd name="connsiteY1092" fmla="*/ 3269799 h 6858000"/>
              <a:gd name="connsiteX1093" fmla="*/ 5952984 w 6569477"/>
              <a:gd name="connsiteY1093" fmla="*/ 2721484 h 6858000"/>
              <a:gd name="connsiteX1094" fmla="*/ 5404662 w 6569477"/>
              <a:gd name="connsiteY1094" fmla="*/ 1051221 h 6858000"/>
              <a:gd name="connsiteX1095" fmla="*/ 4873211 w 6569477"/>
              <a:gd name="connsiteY1095" fmla="*/ 224525 h 6858000"/>
              <a:gd name="connsiteX1096" fmla="*/ 4890083 w 6569477"/>
              <a:gd name="connsiteY1096" fmla="*/ 232961 h 6858000"/>
              <a:gd name="connsiteX1097" fmla="*/ 4797289 w 6569477"/>
              <a:gd name="connsiteY1097" fmla="*/ 114861 h 6858000"/>
              <a:gd name="connsiteX1098" fmla="*/ 4738239 w 6569477"/>
              <a:gd name="connsiteY1098" fmla="*/ 55811 h 6858000"/>
              <a:gd name="connsiteX1099" fmla="*/ 0 w 6569477"/>
              <a:gd name="connsiteY1099" fmla="*/ 0 h 6858000"/>
              <a:gd name="connsiteX1100" fmla="*/ 4229922 w 6569477"/>
              <a:gd name="connsiteY1100" fmla="*/ 0 h 6858000"/>
              <a:gd name="connsiteX1101" fmla="*/ 4372273 w 6569477"/>
              <a:gd name="connsiteY1101" fmla="*/ 157015 h 6858000"/>
              <a:gd name="connsiteX1102" fmla="*/ 4543809 w 6569477"/>
              <a:gd name="connsiteY1102" fmla="*/ 370769 h 6858000"/>
              <a:gd name="connsiteX1103" fmla="*/ 4849592 w 6569477"/>
              <a:gd name="connsiteY1103" fmla="*/ 843375 h 6858000"/>
              <a:gd name="connsiteX1104" fmla="*/ 4914877 w 6569477"/>
              <a:gd name="connsiteY1104" fmla="*/ 967066 h 6858000"/>
              <a:gd name="connsiteX1105" fmla="*/ 4925933 w 6569477"/>
              <a:gd name="connsiteY1105" fmla="*/ 979122 h 6858000"/>
              <a:gd name="connsiteX1106" fmla="*/ 4982878 w 6569477"/>
              <a:gd name="connsiteY1106" fmla="*/ 1068093 h 6858000"/>
              <a:gd name="connsiteX1107" fmla="*/ 4982876 w 6569477"/>
              <a:gd name="connsiteY1107" fmla="*/ 1076527 h 6858000"/>
              <a:gd name="connsiteX1108" fmla="*/ 4982876 w 6569477"/>
              <a:gd name="connsiteY1108" fmla="*/ 1084962 h 6858000"/>
              <a:gd name="connsiteX1109" fmla="*/ 4991312 w 6569477"/>
              <a:gd name="connsiteY1109" fmla="*/ 1084964 h 6858000"/>
              <a:gd name="connsiteX1110" fmla="*/ 5008183 w 6569477"/>
              <a:gd name="connsiteY1110" fmla="*/ 1127139 h 6858000"/>
              <a:gd name="connsiteX1111" fmla="*/ 5008183 w 6569477"/>
              <a:gd name="connsiteY1111" fmla="*/ 1135577 h 6858000"/>
              <a:gd name="connsiteX1112" fmla="*/ 5016618 w 6569477"/>
              <a:gd name="connsiteY1112" fmla="*/ 1144015 h 6858000"/>
              <a:gd name="connsiteX1113" fmla="*/ 5016619 w 6569477"/>
              <a:gd name="connsiteY1113" fmla="*/ 1135576 h 6858000"/>
              <a:gd name="connsiteX1114" fmla="*/ 5075670 w 6569477"/>
              <a:gd name="connsiteY1114" fmla="*/ 1228369 h 6858000"/>
              <a:gd name="connsiteX1115" fmla="*/ 5067232 w 6569477"/>
              <a:gd name="connsiteY1115" fmla="*/ 1228371 h 6858000"/>
              <a:gd name="connsiteX1116" fmla="*/ 5067232 w 6569477"/>
              <a:gd name="connsiteY1116" fmla="*/ 1236805 h 6858000"/>
              <a:gd name="connsiteX1117" fmla="*/ 5075669 w 6569477"/>
              <a:gd name="connsiteY1117" fmla="*/ 1245241 h 6858000"/>
              <a:gd name="connsiteX1118" fmla="*/ 5084105 w 6569477"/>
              <a:gd name="connsiteY1118" fmla="*/ 1245241 h 6858000"/>
              <a:gd name="connsiteX1119" fmla="*/ 5084107 w 6569477"/>
              <a:gd name="connsiteY1119" fmla="*/ 1253677 h 6858000"/>
              <a:gd name="connsiteX1120" fmla="*/ 5100976 w 6569477"/>
              <a:gd name="connsiteY1120" fmla="*/ 1304291 h 6858000"/>
              <a:gd name="connsiteX1121" fmla="*/ 5117847 w 6569477"/>
              <a:gd name="connsiteY1121" fmla="*/ 1312726 h 6858000"/>
              <a:gd name="connsiteX1122" fmla="*/ 5126282 w 6569477"/>
              <a:gd name="connsiteY1122" fmla="*/ 1329598 h 6858000"/>
              <a:gd name="connsiteX1123" fmla="*/ 5117847 w 6569477"/>
              <a:gd name="connsiteY1123" fmla="*/ 1338033 h 6858000"/>
              <a:gd name="connsiteX1124" fmla="*/ 5126283 w 6569477"/>
              <a:gd name="connsiteY1124" fmla="*/ 1346469 h 6858000"/>
              <a:gd name="connsiteX1125" fmla="*/ 5134719 w 6569477"/>
              <a:gd name="connsiteY1125" fmla="*/ 1354905 h 6858000"/>
              <a:gd name="connsiteX1126" fmla="*/ 5176898 w 6569477"/>
              <a:gd name="connsiteY1126" fmla="*/ 1430824 h 6858000"/>
              <a:gd name="connsiteX1127" fmla="*/ 5168461 w 6569477"/>
              <a:gd name="connsiteY1127" fmla="*/ 1397082 h 6858000"/>
              <a:gd name="connsiteX1128" fmla="*/ 5143155 w 6569477"/>
              <a:gd name="connsiteY1128" fmla="*/ 1363341 h 6858000"/>
              <a:gd name="connsiteX1129" fmla="*/ 5143154 w 6569477"/>
              <a:gd name="connsiteY1129" fmla="*/ 1354903 h 6858000"/>
              <a:gd name="connsiteX1130" fmla="*/ 5143155 w 6569477"/>
              <a:gd name="connsiteY1130" fmla="*/ 1346469 h 6858000"/>
              <a:gd name="connsiteX1131" fmla="*/ 5134719 w 6569477"/>
              <a:gd name="connsiteY1131" fmla="*/ 1329598 h 6858000"/>
              <a:gd name="connsiteX1132" fmla="*/ 5092539 w 6569477"/>
              <a:gd name="connsiteY1132" fmla="*/ 1262112 h 6858000"/>
              <a:gd name="connsiteX1133" fmla="*/ 5092540 w 6569477"/>
              <a:gd name="connsiteY1133" fmla="*/ 1245241 h 6858000"/>
              <a:gd name="connsiteX1134" fmla="*/ 5092539 w 6569477"/>
              <a:gd name="connsiteY1134" fmla="*/ 1236803 h 6858000"/>
              <a:gd name="connsiteX1135" fmla="*/ 5092539 w 6569477"/>
              <a:gd name="connsiteY1135" fmla="*/ 1219933 h 6858000"/>
              <a:gd name="connsiteX1136" fmla="*/ 5084107 w 6569477"/>
              <a:gd name="connsiteY1136" fmla="*/ 1219935 h 6858000"/>
              <a:gd name="connsiteX1137" fmla="*/ 5075668 w 6569477"/>
              <a:gd name="connsiteY1137" fmla="*/ 1219935 h 6858000"/>
              <a:gd name="connsiteX1138" fmla="*/ 5050362 w 6569477"/>
              <a:gd name="connsiteY1138" fmla="*/ 1186189 h 6858000"/>
              <a:gd name="connsiteX1139" fmla="*/ 5025055 w 6569477"/>
              <a:gd name="connsiteY1139" fmla="*/ 1135578 h 6858000"/>
              <a:gd name="connsiteX1140" fmla="*/ 5025054 w 6569477"/>
              <a:gd name="connsiteY1140" fmla="*/ 1127141 h 6858000"/>
              <a:gd name="connsiteX1141" fmla="*/ 5025055 w 6569477"/>
              <a:gd name="connsiteY1141" fmla="*/ 1118707 h 6858000"/>
              <a:gd name="connsiteX1142" fmla="*/ 5009238 w 6569477"/>
              <a:gd name="connsiteY1142" fmla="*/ 1101833 h 6858000"/>
              <a:gd name="connsiteX1143" fmla="*/ 5004170 w 6569477"/>
              <a:gd name="connsiteY1143" fmla="*/ 1092826 h 6858000"/>
              <a:gd name="connsiteX1144" fmla="*/ 5008183 w 6569477"/>
              <a:gd name="connsiteY1144" fmla="*/ 1093400 h 6858000"/>
              <a:gd name="connsiteX1145" fmla="*/ 5008182 w 6569477"/>
              <a:gd name="connsiteY1145" fmla="*/ 1084964 h 6858000"/>
              <a:gd name="connsiteX1146" fmla="*/ 4999746 w 6569477"/>
              <a:gd name="connsiteY1146" fmla="*/ 1076527 h 6858000"/>
              <a:gd name="connsiteX1147" fmla="*/ 4991312 w 6569477"/>
              <a:gd name="connsiteY1147" fmla="*/ 1068091 h 6858000"/>
              <a:gd name="connsiteX1148" fmla="*/ 4982876 w 6569477"/>
              <a:gd name="connsiteY1148" fmla="*/ 1042786 h 6858000"/>
              <a:gd name="connsiteX1149" fmla="*/ 4966004 w 6569477"/>
              <a:gd name="connsiteY1149" fmla="*/ 1025912 h 6858000"/>
              <a:gd name="connsiteX1150" fmla="*/ 4982876 w 6569477"/>
              <a:gd name="connsiteY1150" fmla="*/ 1034349 h 6858000"/>
              <a:gd name="connsiteX1151" fmla="*/ 4957571 w 6569477"/>
              <a:gd name="connsiteY1151" fmla="*/ 1009043 h 6858000"/>
              <a:gd name="connsiteX1152" fmla="*/ 4932262 w 6569477"/>
              <a:gd name="connsiteY1152" fmla="*/ 966864 h 6858000"/>
              <a:gd name="connsiteX1153" fmla="*/ 4957569 w 6569477"/>
              <a:gd name="connsiteY1153" fmla="*/ 966864 h 6858000"/>
              <a:gd name="connsiteX1154" fmla="*/ 4923825 w 6569477"/>
              <a:gd name="connsiteY1154" fmla="*/ 933123 h 6858000"/>
              <a:gd name="connsiteX1155" fmla="*/ 4932261 w 6569477"/>
              <a:gd name="connsiteY1155" fmla="*/ 933122 h 6858000"/>
              <a:gd name="connsiteX1156" fmla="*/ 4932262 w 6569477"/>
              <a:gd name="connsiteY1156" fmla="*/ 924686 h 6858000"/>
              <a:gd name="connsiteX1157" fmla="*/ 4923825 w 6569477"/>
              <a:gd name="connsiteY1157" fmla="*/ 916250 h 6858000"/>
              <a:gd name="connsiteX1158" fmla="*/ 4898518 w 6569477"/>
              <a:gd name="connsiteY1158" fmla="*/ 890943 h 6858000"/>
              <a:gd name="connsiteX1159" fmla="*/ 4890083 w 6569477"/>
              <a:gd name="connsiteY1159" fmla="*/ 874073 h 6858000"/>
              <a:gd name="connsiteX1160" fmla="*/ 4881646 w 6569477"/>
              <a:gd name="connsiteY1160" fmla="*/ 865638 h 6858000"/>
              <a:gd name="connsiteX1161" fmla="*/ 4881647 w 6569477"/>
              <a:gd name="connsiteY1161" fmla="*/ 874073 h 6858000"/>
              <a:gd name="connsiteX1162" fmla="*/ 4881647 w 6569477"/>
              <a:gd name="connsiteY1162" fmla="*/ 882507 h 6858000"/>
              <a:gd name="connsiteX1163" fmla="*/ 4839470 w 6569477"/>
              <a:gd name="connsiteY1163" fmla="*/ 815023 h 6858000"/>
              <a:gd name="connsiteX1164" fmla="*/ 4864776 w 6569477"/>
              <a:gd name="connsiteY1164" fmla="*/ 823459 h 6858000"/>
              <a:gd name="connsiteX1165" fmla="*/ 4814160 w 6569477"/>
              <a:gd name="connsiteY1165" fmla="*/ 772843 h 6858000"/>
              <a:gd name="connsiteX1166" fmla="*/ 4771982 w 6569477"/>
              <a:gd name="connsiteY1166" fmla="*/ 705360 h 6858000"/>
              <a:gd name="connsiteX1167" fmla="*/ 4780419 w 6569477"/>
              <a:gd name="connsiteY1167" fmla="*/ 713795 h 6858000"/>
              <a:gd name="connsiteX1168" fmla="*/ 4788853 w 6569477"/>
              <a:gd name="connsiteY1168" fmla="*/ 713795 h 6858000"/>
              <a:gd name="connsiteX1169" fmla="*/ 4797292 w 6569477"/>
              <a:gd name="connsiteY1169" fmla="*/ 713795 h 6858000"/>
              <a:gd name="connsiteX1170" fmla="*/ 4788854 w 6569477"/>
              <a:gd name="connsiteY1170" fmla="*/ 696923 h 6858000"/>
              <a:gd name="connsiteX1171" fmla="*/ 4797290 w 6569477"/>
              <a:gd name="connsiteY1171" fmla="*/ 696923 h 6858000"/>
              <a:gd name="connsiteX1172" fmla="*/ 4805728 w 6569477"/>
              <a:gd name="connsiteY1172" fmla="*/ 705359 h 6858000"/>
              <a:gd name="connsiteX1173" fmla="*/ 4805726 w 6569477"/>
              <a:gd name="connsiteY1173" fmla="*/ 713795 h 6858000"/>
              <a:gd name="connsiteX1174" fmla="*/ 4814160 w 6569477"/>
              <a:gd name="connsiteY1174" fmla="*/ 722229 h 6858000"/>
              <a:gd name="connsiteX1175" fmla="*/ 4822596 w 6569477"/>
              <a:gd name="connsiteY1175" fmla="*/ 730666 h 6858000"/>
              <a:gd name="connsiteX1176" fmla="*/ 4991311 w 6569477"/>
              <a:gd name="connsiteY1176" fmla="*/ 1000607 h 6858000"/>
              <a:gd name="connsiteX1177" fmla="*/ 4991312 w 6569477"/>
              <a:gd name="connsiteY1177" fmla="*/ 1009043 h 6858000"/>
              <a:gd name="connsiteX1178" fmla="*/ 4999746 w 6569477"/>
              <a:gd name="connsiteY1178" fmla="*/ 1017476 h 6858000"/>
              <a:gd name="connsiteX1179" fmla="*/ 5033490 w 6569477"/>
              <a:gd name="connsiteY1179" fmla="*/ 1068093 h 6858000"/>
              <a:gd name="connsiteX1180" fmla="*/ 5041925 w 6569477"/>
              <a:gd name="connsiteY1180" fmla="*/ 1093401 h 6858000"/>
              <a:gd name="connsiteX1181" fmla="*/ 5050362 w 6569477"/>
              <a:gd name="connsiteY1181" fmla="*/ 1101835 h 6858000"/>
              <a:gd name="connsiteX1182" fmla="*/ 5092540 w 6569477"/>
              <a:gd name="connsiteY1182" fmla="*/ 1160885 h 6858000"/>
              <a:gd name="connsiteX1183" fmla="*/ 5100975 w 6569477"/>
              <a:gd name="connsiteY1183" fmla="*/ 1169321 h 6858000"/>
              <a:gd name="connsiteX1184" fmla="*/ 5100976 w 6569477"/>
              <a:gd name="connsiteY1184" fmla="*/ 1194627 h 6858000"/>
              <a:gd name="connsiteX1185" fmla="*/ 5143155 w 6569477"/>
              <a:gd name="connsiteY1185" fmla="*/ 1253676 h 6858000"/>
              <a:gd name="connsiteX1186" fmla="*/ 5151590 w 6569477"/>
              <a:gd name="connsiteY1186" fmla="*/ 1262112 h 6858000"/>
              <a:gd name="connsiteX1187" fmla="*/ 5151590 w 6569477"/>
              <a:gd name="connsiteY1187" fmla="*/ 1270548 h 6858000"/>
              <a:gd name="connsiteX1188" fmla="*/ 5261254 w 6569477"/>
              <a:gd name="connsiteY1188" fmla="*/ 1506748 h 6858000"/>
              <a:gd name="connsiteX1189" fmla="*/ 5278126 w 6569477"/>
              <a:gd name="connsiteY1189" fmla="*/ 1532055 h 6858000"/>
              <a:gd name="connsiteX1190" fmla="*/ 5278128 w 6569477"/>
              <a:gd name="connsiteY1190" fmla="*/ 1557362 h 6858000"/>
              <a:gd name="connsiteX1191" fmla="*/ 5294998 w 6569477"/>
              <a:gd name="connsiteY1191" fmla="*/ 1557362 h 6858000"/>
              <a:gd name="connsiteX1192" fmla="*/ 5303433 w 6569477"/>
              <a:gd name="connsiteY1192" fmla="*/ 1574233 h 6858000"/>
              <a:gd name="connsiteX1193" fmla="*/ 5345614 w 6569477"/>
              <a:gd name="connsiteY1193" fmla="*/ 1692332 h 6858000"/>
              <a:gd name="connsiteX1194" fmla="*/ 5345612 w 6569477"/>
              <a:gd name="connsiteY1194" fmla="*/ 1700767 h 6858000"/>
              <a:gd name="connsiteX1195" fmla="*/ 5345612 w 6569477"/>
              <a:gd name="connsiteY1195" fmla="*/ 1717637 h 6858000"/>
              <a:gd name="connsiteX1196" fmla="*/ 5354048 w 6569477"/>
              <a:gd name="connsiteY1196" fmla="*/ 1717639 h 6858000"/>
              <a:gd name="connsiteX1197" fmla="*/ 5413098 w 6569477"/>
              <a:gd name="connsiteY1197" fmla="*/ 1844173 h 6858000"/>
              <a:gd name="connsiteX1198" fmla="*/ 5480584 w 6569477"/>
              <a:gd name="connsiteY1198" fmla="*/ 2012887 h 6858000"/>
              <a:gd name="connsiteX1199" fmla="*/ 5514328 w 6569477"/>
              <a:gd name="connsiteY1199" fmla="*/ 2105680 h 6858000"/>
              <a:gd name="connsiteX1200" fmla="*/ 5514328 w 6569477"/>
              <a:gd name="connsiteY1200" fmla="*/ 2114117 h 6858000"/>
              <a:gd name="connsiteX1201" fmla="*/ 5514327 w 6569477"/>
              <a:gd name="connsiteY1201" fmla="*/ 2122551 h 6858000"/>
              <a:gd name="connsiteX1202" fmla="*/ 5514328 w 6569477"/>
              <a:gd name="connsiteY1202" fmla="*/ 2130987 h 6858000"/>
              <a:gd name="connsiteX1203" fmla="*/ 5522762 w 6569477"/>
              <a:gd name="connsiteY1203" fmla="*/ 2130987 h 6858000"/>
              <a:gd name="connsiteX1204" fmla="*/ 5539633 w 6569477"/>
              <a:gd name="connsiteY1204" fmla="*/ 2139424 h 6858000"/>
              <a:gd name="connsiteX1205" fmla="*/ 5556503 w 6569477"/>
              <a:gd name="connsiteY1205" fmla="*/ 2198472 h 6858000"/>
              <a:gd name="connsiteX1206" fmla="*/ 5573376 w 6569477"/>
              <a:gd name="connsiteY1206" fmla="*/ 2215344 h 6858000"/>
              <a:gd name="connsiteX1207" fmla="*/ 5531197 w 6569477"/>
              <a:gd name="connsiteY1207" fmla="*/ 2114117 h 6858000"/>
              <a:gd name="connsiteX1208" fmla="*/ 5531198 w 6569477"/>
              <a:gd name="connsiteY1208" fmla="*/ 2097245 h 6858000"/>
              <a:gd name="connsiteX1209" fmla="*/ 5522762 w 6569477"/>
              <a:gd name="connsiteY1209" fmla="*/ 2088808 h 6858000"/>
              <a:gd name="connsiteX1210" fmla="*/ 5480583 w 6569477"/>
              <a:gd name="connsiteY1210" fmla="*/ 1953837 h 6858000"/>
              <a:gd name="connsiteX1211" fmla="*/ 5362484 w 6569477"/>
              <a:gd name="connsiteY1211" fmla="*/ 1641717 h 6858000"/>
              <a:gd name="connsiteX1212" fmla="*/ 5235948 w 6569477"/>
              <a:gd name="connsiteY1212" fmla="*/ 1346470 h 6858000"/>
              <a:gd name="connsiteX1213" fmla="*/ 5210643 w 6569477"/>
              <a:gd name="connsiteY1213" fmla="*/ 1304291 h 6858000"/>
              <a:gd name="connsiteX1214" fmla="*/ 5109412 w 6569477"/>
              <a:gd name="connsiteY1214" fmla="*/ 1093400 h 6858000"/>
              <a:gd name="connsiteX1215" fmla="*/ 5067234 w 6569477"/>
              <a:gd name="connsiteY1215" fmla="*/ 1025914 h 6858000"/>
              <a:gd name="connsiteX1216" fmla="*/ 4974440 w 6569477"/>
              <a:gd name="connsiteY1216" fmla="*/ 882507 h 6858000"/>
              <a:gd name="connsiteX1217" fmla="*/ 4814162 w 6569477"/>
              <a:gd name="connsiteY1217" fmla="*/ 637873 h 6858000"/>
              <a:gd name="connsiteX1218" fmla="*/ 4771983 w 6569477"/>
              <a:gd name="connsiteY1218" fmla="*/ 595695 h 6858000"/>
              <a:gd name="connsiteX1219" fmla="*/ 4729804 w 6569477"/>
              <a:gd name="connsiteY1219" fmla="*/ 519774 h 6858000"/>
              <a:gd name="connsiteX1220" fmla="*/ 4712933 w 6569477"/>
              <a:gd name="connsiteY1220" fmla="*/ 511338 h 6858000"/>
              <a:gd name="connsiteX1221" fmla="*/ 4628576 w 6569477"/>
              <a:gd name="connsiteY1221" fmla="*/ 393238 h 6858000"/>
              <a:gd name="connsiteX1222" fmla="*/ 4594833 w 6569477"/>
              <a:gd name="connsiteY1222" fmla="*/ 376368 h 6858000"/>
              <a:gd name="connsiteX1223" fmla="*/ 4577960 w 6569477"/>
              <a:gd name="connsiteY1223" fmla="*/ 342623 h 6858000"/>
              <a:gd name="connsiteX1224" fmla="*/ 4324890 w 6569477"/>
              <a:gd name="connsiteY1224" fmla="*/ 72683 h 6858000"/>
              <a:gd name="connsiteX1225" fmla="*/ 4273221 w 6569477"/>
              <a:gd name="connsiteY1225" fmla="*/ 16797 h 6858000"/>
              <a:gd name="connsiteX1226" fmla="*/ 4257562 w 6569477"/>
              <a:gd name="connsiteY1226" fmla="*/ 0 h 6858000"/>
              <a:gd name="connsiteX1227" fmla="*/ 4303981 w 6569477"/>
              <a:gd name="connsiteY1227" fmla="*/ 0 h 6858000"/>
              <a:gd name="connsiteX1228" fmla="*/ 4319485 w 6569477"/>
              <a:gd name="connsiteY1228" fmla="*/ 14161 h 6858000"/>
              <a:gd name="connsiteX1229" fmla="*/ 4341761 w 6569477"/>
              <a:gd name="connsiteY1229" fmla="*/ 38940 h 6858000"/>
              <a:gd name="connsiteX1230" fmla="*/ 4333323 w 6569477"/>
              <a:gd name="connsiteY1230" fmla="*/ 38940 h 6858000"/>
              <a:gd name="connsiteX1231" fmla="*/ 4341761 w 6569477"/>
              <a:gd name="connsiteY1231" fmla="*/ 47377 h 6858000"/>
              <a:gd name="connsiteX1232" fmla="*/ 4316454 w 6569477"/>
              <a:gd name="connsiteY1232" fmla="*/ 38940 h 6858000"/>
              <a:gd name="connsiteX1233" fmla="*/ 4358630 w 6569477"/>
              <a:gd name="connsiteY1233" fmla="*/ 64247 h 6858000"/>
              <a:gd name="connsiteX1234" fmla="*/ 4367067 w 6569477"/>
              <a:gd name="connsiteY1234" fmla="*/ 81121 h 6858000"/>
              <a:gd name="connsiteX1235" fmla="*/ 4375504 w 6569477"/>
              <a:gd name="connsiteY1235" fmla="*/ 89556 h 6858000"/>
              <a:gd name="connsiteX1236" fmla="*/ 4383940 w 6569477"/>
              <a:gd name="connsiteY1236" fmla="*/ 81120 h 6858000"/>
              <a:gd name="connsiteX1237" fmla="*/ 4434553 w 6569477"/>
              <a:gd name="connsiteY1237" fmla="*/ 131733 h 6858000"/>
              <a:gd name="connsiteX1238" fmla="*/ 4442990 w 6569477"/>
              <a:gd name="connsiteY1238" fmla="*/ 140168 h 6858000"/>
              <a:gd name="connsiteX1239" fmla="*/ 4451426 w 6569477"/>
              <a:gd name="connsiteY1239" fmla="*/ 140168 h 6858000"/>
              <a:gd name="connsiteX1240" fmla="*/ 4611704 w 6569477"/>
              <a:gd name="connsiteY1240" fmla="*/ 300447 h 6858000"/>
              <a:gd name="connsiteX1241" fmla="*/ 4620140 w 6569477"/>
              <a:gd name="connsiteY1241" fmla="*/ 325755 h 6858000"/>
              <a:gd name="connsiteX1242" fmla="*/ 4637011 w 6569477"/>
              <a:gd name="connsiteY1242" fmla="*/ 334188 h 6858000"/>
              <a:gd name="connsiteX1243" fmla="*/ 4755110 w 6569477"/>
              <a:gd name="connsiteY1243" fmla="*/ 477595 h 6858000"/>
              <a:gd name="connsiteX1244" fmla="*/ 4873211 w 6569477"/>
              <a:gd name="connsiteY1244" fmla="*/ 629438 h 6858000"/>
              <a:gd name="connsiteX1245" fmla="*/ 4881646 w 6569477"/>
              <a:gd name="connsiteY1245" fmla="*/ 654745 h 6858000"/>
              <a:gd name="connsiteX1246" fmla="*/ 4890082 w 6569477"/>
              <a:gd name="connsiteY1246" fmla="*/ 646309 h 6858000"/>
              <a:gd name="connsiteX1247" fmla="*/ 4949133 w 6569477"/>
              <a:gd name="connsiteY1247" fmla="*/ 739102 h 6858000"/>
              <a:gd name="connsiteX1248" fmla="*/ 4991312 w 6569477"/>
              <a:gd name="connsiteY1248" fmla="*/ 798150 h 6858000"/>
              <a:gd name="connsiteX1249" fmla="*/ 5058797 w 6569477"/>
              <a:gd name="connsiteY1249" fmla="*/ 899380 h 6858000"/>
              <a:gd name="connsiteX1250" fmla="*/ 5143155 w 6569477"/>
              <a:gd name="connsiteY1250" fmla="*/ 1034350 h 6858000"/>
              <a:gd name="connsiteX1251" fmla="*/ 5143154 w 6569477"/>
              <a:gd name="connsiteY1251" fmla="*/ 1051222 h 6858000"/>
              <a:gd name="connsiteX1252" fmla="*/ 5227512 w 6569477"/>
              <a:gd name="connsiteY1252" fmla="*/ 1203064 h 6858000"/>
              <a:gd name="connsiteX1253" fmla="*/ 5244383 w 6569477"/>
              <a:gd name="connsiteY1253" fmla="*/ 1219935 h 6858000"/>
              <a:gd name="connsiteX1254" fmla="*/ 5278126 w 6569477"/>
              <a:gd name="connsiteY1254" fmla="*/ 1295855 h 6858000"/>
              <a:gd name="connsiteX1255" fmla="*/ 5311869 w 6569477"/>
              <a:gd name="connsiteY1255" fmla="*/ 1338033 h 6858000"/>
              <a:gd name="connsiteX1256" fmla="*/ 5379354 w 6569477"/>
              <a:gd name="connsiteY1256" fmla="*/ 1523620 h 6858000"/>
              <a:gd name="connsiteX1257" fmla="*/ 5480584 w 6569477"/>
              <a:gd name="connsiteY1257" fmla="*/ 1768253 h 6858000"/>
              <a:gd name="connsiteX1258" fmla="*/ 5514328 w 6569477"/>
              <a:gd name="connsiteY1258" fmla="*/ 1835738 h 6858000"/>
              <a:gd name="connsiteX1259" fmla="*/ 5505890 w 6569477"/>
              <a:gd name="connsiteY1259" fmla="*/ 1827301 h 6858000"/>
              <a:gd name="connsiteX1260" fmla="*/ 5539634 w 6569477"/>
              <a:gd name="connsiteY1260" fmla="*/ 1920094 h 6858000"/>
              <a:gd name="connsiteX1261" fmla="*/ 5539634 w 6569477"/>
              <a:gd name="connsiteY1261" fmla="*/ 1945401 h 6858000"/>
              <a:gd name="connsiteX1262" fmla="*/ 5623989 w 6569477"/>
              <a:gd name="connsiteY1262" fmla="*/ 2215343 h 6858000"/>
              <a:gd name="connsiteX1263" fmla="*/ 5615554 w 6569477"/>
              <a:gd name="connsiteY1263" fmla="*/ 2215342 h 6858000"/>
              <a:gd name="connsiteX1264" fmla="*/ 5615555 w 6569477"/>
              <a:gd name="connsiteY1264" fmla="*/ 2223779 h 6858000"/>
              <a:gd name="connsiteX1265" fmla="*/ 5623988 w 6569477"/>
              <a:gd name="connsiteY1265" fmla="*/ 2232216 h 6858000"/>
              <a:gd name="connsiteX1266" fmla="*/ 5649298 w 6569477"/>
              <a:gd name="connsiteY1266" fmla="*/ 2325008 h 6858000"/>
              <a:gd name="connsiteX1267" fmla="*/ 5649298 w 6569477"/>
              <a:gd name="connsiteY1267" fmla="*/ 2333444 h 6858000"/>
              <a:gd name="connsiteX1268" fmla="*/ 5649298 w 6569477"/>
              <a:gd name="connsiteY1268" fmla="*/ 2341878 h 6858000"/>
              <a:gd name="connsiteX1269" fmla="*/ 5657733 w 6569477"/>
              <a:gd name="connsiteY1269" fmla="*/ 2341879 h 6858000"/>
              <a:gd name="connsiteX1270" fmla="*/ 5657733 w 6569477"/>
              <a:gd name="connsiteY1270" fmla="*/ 2333443 h 6858000"/>
              <a:gd name="connsiteX1271" fmla="*/ 5666169 w 6569477"/>
              <a:gd name="connsiteY1271" fmla="*/ 2367185 h 6858000"/>
              <a:gd name="connsiteX1272" fmla="*/ 5683040 w 6569477"/>
              <a:gd name="connsiteY1272" fmla="*/ 2367183 h 6858000"/>
              <a:gd name="connsiteX1273" fmla="*/ 5674605 w 6569477"/>
              <a:gd name="connsiteY1273" fmla="*/ 2341878 h 6858000"/>
              <a:gd name="connsiteX1274" fmla="*/ 5683040 w 6569477"/>
              <a:gd name="connsiteY1274" fmla="*/ 2341879 h 6858000"/>
              <a:gd name="connsiteX1275" fmla="*/ 5649298 w 6569477"/>
              <a:gd name="connsiteY1275" fmla="*/ 2274394 h 6858000"/>
              <a:gd name="connsiteX1276" fmla="*/ 5649298 w 6569477"/>
              <a:gd name="connsiteY1276" fmla="*/ 2257524 h 6858000"/>
              <a:gd name="connsiteX1277" fmla="*/ 5649298 w 6569477"/>
              <a:gd name="connsiteY1277" fmla="*/ 2249087 h 6858000"/>
              <a:gd name="connsiteX1278" fmla="*/ 5649297 w 6569477"/>
              <a:gd name="connsiteY1278" fmla="*/ 2240649 h 6858000"/>
              <a:gd name="connsiteX1279" fmla="*/ 5640860 w 6569477"/>
              <a:gd name="connsiteY1279" fmla="*/ 2240651 h 6858000"/>
              <a:gd name="connsiteX1280" fmla="*/ 5640862 w 6569477"/>
              <a:gd name="connsiteY1280" fmla="*/ 2223779 h 6858000"/>
              <a:gd name="connsiteX1281" fmla="*/ 5657734 w 6569477"/>
              <a:gd name="connsiteY1281" fmla="*/ 2232217 h 6858000"/>
              <a:gd name="connsiteX1282" fmla="*/ 5649298 w 6569477"/>
              <a:gd name="connsiteY1282" fmla="*/ 2206908 h 6858000"/>
              <a:gd name="connsiteX1283" fmla="*/ 5649298 w 6569477"/>
              <a:gd name="connsiteY1283" fmla="*/ 2198470 h 6858000"/>
              <a:gd name="connsiteX1284" fmla="*/ 5649297 w 6569477"/>
              <a:gd name="connsiteY1284" fmla="*/ 2190035 h 6858000"/>
              <a:gd name="connsiteX1285" fmla="*/ 5649298 w 6569477"/>
              <a:gd name="connsiteY1285" fmla="*/ 2181601 h 6858000"/>
              <a:gd name="connsiteX1286" fmla="*/ 5640859 w 6569477"/>
              <a:gd name="connsiteY1286" fmla="*/ 2147859 h 6858000"/>
              <a:gd name="connsiteX1287" fmla="*/ 5632426 w 6569477"/>
              <a:gd name="connsiteY1287" fmla="*/ 2139423 h 6858000"/>
              <a:gd name="connsiteX1288" fmla="*/ 5607121 w 6569477"/>
              <a:gd name="connsiteY1288" fmla="*/ 2055067 h 6858000"/>
              <a:gd name="connsiteX1289" fmla="*/ 5607118 w 6569477"/>
              <a:gd name="connsiteY1289" fmla="*/ 2038194 h 6858000"/>
              <a:gd name="connsiteX1290" fmla="*/ 5598684 w 6569477"/>
              <a:gd name="connsiteY1290" fmla="*/ 2038192 h 6858000"/>
              <a:gd name="connsiteX1291" fmla="*/ 5573377 w 6569477"/>
              <a:gd name="connsiteY1291" fmla="*/ 1962273 h 6858000"/>
              <a:gd name="connsiteX1292" fmla="*/ 5564941 w 6569477"/>
              <a:gd name="connsiteY1292" fmla="*/ 1962273 h 6858000"/>
              <a:gd name="connsiteX1293" fmla="*/ 5564941 w 6569477"/>
              <a:gd name="connsiteY1293" fmla="*/ 1953837 h 6858000"/>
              <a:gd name="connsiteX1294" fmla="*/ 5573376 w 6569477"/>
              <a:gd name="connsiteY1294" fmla="*/ 1953838 h 6858000"/>
              <a:gd name="connsiteX1295" fmla="*/ 5573377 w 6569477"/>
              <a:gd name="connsiteY1295" fmla="*/ 1945401 h 6858000"/>
              <a:gd name="connsiteX1296" fmla="*/ 5564941 w 6569477"/>
              <a:gd name="connsiteY1296" fmla="*/ 1936967 h 6858000"/>
              <a:gd name="connsiteX1297" fmla="*/ 5489019 w 6569477"/>
              <a:gd name="connsiteY1297" fmla="*/ 1700769 h 6858000"/>
              <a:gd name="connsiteX1298" fmla="*/ 5472148 w 6569477"/>
              <a:gd name="connsiteY1298" fmla="*/ 1633282 h 6858000"/>
              <a:gd name="connsiteX1299" fmla="*/ 5446841 w 6569477"/>
              <a:gd name="connsiteY1299" fmla="*/ 1591103 h 6858000"/>
              <a:gd name="connsiteX1300" fmla="*/ 5413098 w 6569477"/>
              <a:gd name="connsiteY1300" fmla="*/ 1523619 h 6858000"/>
              <a:gd name="connsiteX1301" fmla="*/ 5176900 w 6569477"/>
              <a:gd name="connsiteY1301" fmla="*/ 1034350 h 6858000"/>
              <a:gd name="connsiteX1302" fmla="*/ 5185333 w 6569477"/>
              <a:gd name="connsiteY1302" fmla="*/ 1017477 h 6858000"/>
              <a:gd name="connsiteX1303" fmla="*/ 5185335 w 6569477"/>
              <a:gd name="connsiteY1303" fmla="*/ 1025912 h 6858000"/>
              <a:gd name="connsiteX1304" fmla="*/ 5193769 w 6569477"/>
              <a:gd name="connsiteY1304" fmla="*/ 1025914 h 6858000"/>
              <a:gd name="connsiteX1305" fmla="*/ 5185332 w 6569477"/>
              <a:gd name="connsiteY1305" fmla="*/ 1009044 h 6858000"/>
              <a:gd name="connsiteX1306" fmla="*/ 5185332 w 6569477"/>
              <a:gd name="connsiteY1306" fmla="*/ 983737 h 6858000"/>
              <a:gd name="connsiteX1307" fmla="*/ 5151590 w 6569477"/>
              <a:gd name="connsiteY1307" fmla="*/ 958427 h 6858000"/>
              <a:gd name="connsiteX1308" fmla="*/ 5151589 w 6569477"/>
              <a:gd name="connsiteY1308" fmla="*/ 949995 h 6858000"/>
              <a:gd name="connsiteX1309" fmla="*/ 5143155 w 6569477"/>
              <a:gd name="connsiteY1309" fmla="*/ 941557 h 6858000"/>
              <a:gd name="connsiteX1310" fmla="*/ 5143155 w 6569477"/>
              <a:gd name="connsiteY1310" fmla="*/ 933122 h 6858000"/>
              <a:gd name="connsiteX1311" fmla="*/ 5134718 w 6569477"/>
              <a:gd name="connsiteY1311" fmla="*/ 933123 h 6858000"/>
              <a:gd name="connsiteX1312" fmla="*/ 5126283 w 6569477"/>
              <a:gd name="connsiteY1312" fmla="*/ 916250 h 6858000"/>
              <a:gd name="connsiteX1313" fmla="*/ 5109414 w 6569477"/>
              <a:gd name="connsiteY1313" fmla="*/ 874074 h 6858000"/>
              <a:gd name="connsiteX1314" fmla="*/ 5117847 w 6569477"/>
              <a:gd name="connsiteY1314" fmla="*/ 874073 h 6858000"/>
              <a:gd name="connsiteX1315" fmla="*/ 5126285 w 6569477"/>
              <a:gd name="connsiteY1315" fmla="*/ 882507 h 6858000"/>
              <a:gd name="connsiteX1316" fmla="*/ 5117848 w 6569477"/>
              <a:gd name="connsiteY1316" fmla="*/ 865636 h 6858000"/>
              <a:gd name="connsiteX1317" fmla="*/ 5109412 w 6569477"/>
              <a:gd name="connsiteY1317" fmla="*/ 857200 h 6858000"/>
              <a:gd name="connsiteX1318" fmla="*/ 5084104 w 6569477"/>
              <a:gd name="connsiteY1318" fmla="*/ 823460 h 6858000"/>
              <a:gd name="connsiteX1319" fmla="*/ 5084105 w 6569477"/>
              <a:gd name="connsiteY1319" fmla="*/ 815023 h 6858000"/>
              <a:gd name="connsiteX1320" fmla="*/ 5075670 w 6569477"/>
              <a:gd name="connsiteY1320" fmla="*/ 798150 h 6858000"/>
              <a:gd name="connsiteX1321" fmla="*/ 5067233 w 6569477"/>
              <a:gd name="connsiteY1321" fmla="*/ 798150 h 6858000"/>
              <a:gd name="connsiteX1322" fmla="*/ 5067232 w 6569477"/>
              <a:gd name="connsiteY1322" fmla="*/ 806587 h 6858000"/>
              <a:gd name="connsiteX1323" fmla="*/ 5058798 w 6569477"/>
              <a:gd name="connsiteY1323" fmla="*/ 781279 h 6858000"/>
              <a:gd name="connsiteX1324" fmla="*/ 5041925 w 6569477"/>
              <a:gd name="connsiteY1324" fmla="*/ 781279 h 6858000"/>
              <a:gd name="connsiteX1325" fmla="*/ 5041926 w 6569477"/>
              <a:gd name="connsiteY1325" fmla="*/ 764409 h 6858000"/>
              <a:gd name="connsiteX1326" fmla="*/ 5033489 w 6569477"/>
              <a:gd name="connsiteY1326" fmla="*/ 755973 h 6858000"/>
              <a:gd name="connsiteX1327" fmla="*/ 5033489 w 6569477"/>
              <a:gd name="connsiteY1327" fmla="*/ 747536 h 6858000"/>
              <a:gd name="connsiteX1328" fmla="*/ 5025055 w 6569477"/>
              <a:gd name="connsiteY1328" fmla="*/ 747536 h 6858000"/>
              <a:gd name="connsiteX1329" fmla="*/ 5025055 w 6569477"/>
              <a:gd name="connsiteY1329" fmla="*/ 755973 h 6858000"/>
              <a:gd name="connsiteX1330" fmla="*/ 4957570 w 6569477"/>
              <a:gd name="connsiteY1330" fmla="*/ 663182 h 6858000"/>
              <a:gd name="connsiteX1331" fmla="*/ 4949133 w 6569477"/>
              <a:gd name="connsiteY1331" fmla="*/ 646309 h 6858000"/>
              <a:gd name="connsiteX1332" fmla="*/ 4932264 w 6569477"/>
              <a:gd name="connsiteY1332" fmla="*/ 637873 h 6858000"/>
              <a:gd name="connsiteX1333" fmla="*/ 4932262 w 6569477"/>
              <a:gd name="connsiteY1333" fmla="*/ 644497 h 6858000"/>
              <a:gd name="connsiteX1334" fmla="*/ 4910645 w 6569477"/>
              <a:gd name="connsiteY1334" fmla="*/ 618234 h 6858000"/>
              <a:gd name="connsiteX1335" fmla="*/ 4839468 w 6569477"/>
              <a:gd name="connsiteY1335" fmla="*/ 519774 h 6858000"/>
              <a:gd name="connsiteX1336" fmla="*/ 4797289 w 6569477"/>
              <a:gd name="connsiteY1336" fmla="*/ 494466 h 6858000"/>
              <a:gd name="connsiteX1337" fmla="*/ 4797289 w 6569477"/>
              <a:gd name="connsiteY1337" fmla="*/ 469162 h 6858000"/>
              <a:gd name="connsiteX1338" fmla="*/ 4755109 w 6569477"/>
              <a:gd name="connsiteY1338" fmla="*/ 418545 h 6858000"/>
              <a:gd name="connsiteX1339" fmla="*/ 4721368 w 6569477"/>
              <a:gd name="connsiteY1339" fmla="*/ 401675 h 6858000"/>
              <a:gd name="connsiteX1340" fmla="*/ 4696060 w 6569477"/>
              <a:gd name="connsiteY1340" fmla="*/ 359495 h 6858000"/>
              <a:gd name="connsiteX1341" fmla="*/ 4704496 w 6569477"/>
              <a:gd name="connsiteY1341" fmla="*/ 359495 h 6858000"/>
              <a:gd name="connsiteX1342" fmla="*/ 4721369 w 6569477"/>
              <a:gd name="connsiteY1342" fmla="*/ 367932 h 6858000"/>
              <a:gd name="connsiteX1343" fmla="*/ 4712933 w 6569477"/>
              <a:gd name="connsiteY1343" fmla="*/ 351061 h 6858000"/>
              <a:gd name="connsiteX1344" fmla="*/ 4704497 w 6569477"/>
              <a:gd name="connsiteY1344" fmla="*/ 342625 h 6858000"/>
              <a:gd name="connsiteX1345" fmla="*/ 4729804 w 6569477"/>
              <a:gd name="connsiteY1345" fmla="*/ 359495 h 6858000"/>
              <a:gd name="connsiteX1346" fmla="*/ 4696060 w 6569477"/>
              <a:gd name="connsiteY1346" fmla="*/ 325754 h 6858000"/>
              <a:gd name="connsiteX1347" fmla="*/ 4687626 w 6569477"/>
              <a:gd name="connsiteY1347" fmla="*/ 317318 h 6858000"/>
              <a:gd name="connsiteX1348" fmla="*/ 4662317 w 6569477"/>
              <a:gd name="connsiteY1348" fmla="*/ 300447 h 6858000"/>
              <a:gd name="connsiteX1349" fmla="*/ 4670754 w 6569477"/>
              <a:gd name="connsiteY1349" fmla="*/ 317320 h 6858000"/>
              <a:gd name="connsiteX1350" fmla="*/ 4670753 w 6569477"/>
              <a:gd name="connsiteY1350" fmla="*/ 325755 h 6858000"/>
              <a:gd name="connsiteX1351" fmla="*/ 4645447 w 6569477"/>
              <a:gd name="connsiteY1351" fmla="*/ 300448 h 6858000"/>
              <a:gd name="connsiteX1352" fmla="*/ 4653882 w 6569477"/>
              <a:gd name="connsiteY1352" fmla="*/ 334188 h 6858000"/>
              <a:gd name="connsiteX1353" fmla="*/ 4620140 w 6569477"/>
              <a:gd name="connsiteY1353" fmla="*/ 275141 h 6858000"/>
              <a:gd name="connsiteX1354" fmla="*/ 4628578 w 6569477"/>
              <a:gd name="connsiteY1354" fmla="*/ 283575 h 6858000"/>
              <a:gd name="connsiteX1355" fmla="*/ 4645446 w 6569477"/>
              <a:gd name="connsiteY1355" fmla="*/ 283575 h 6858000"/>
              <a:gd name="connsiteX1356" fmla="*/ 4628576 w 6569477"/>
              <a:gd name="connsiteY1356" fmla="*/ 266706 h 6858000"/>
              <a:gd name="connsiteX1357" fmla="*/ 4628576 w 6569477"/>
              <a:gd name="connsiteY1357" fmla="*/ 258268 h 6858000"/>
              <a:gd name="connsiteX1358" fmla="*/ 4628578 w 6569477"/>
              <a:gd name="connsiteY1358" fmla="*/ 249831 h 6858000"/>
              <a:gd name="connsiteX1359" fmla="*/ 4637010 w 6569477"/>
              <a:gd name="connsiteY1359" fmla="*/ 249831 h 6858000"/>
              <a:gd name="connsiteX1360" fmla="*/ 4620140 w 6569477"/>
              <a:gd name="connsiteY1360" fmla="*/ 241397 h 6858000"/>
              <a:gd name="connsiteX1361" fmla="*/ 4611704 w 6569477"/>
              <a:gd name="connsiteY1361" fmla="*/ 232961 h 6858000"/>
              <a:gd name="connsiteX1362" fmla="*/ 4594835 w 6569477"/>
              <a:gd name="connsiteY1362" fmla="*/ 199218 h 6858000"/>
              <a:gd name="connsiteX1363" fmla="*/ 4603267 w 6569477"/>
              <a:gd name="connsiteY1363" fmla="*/ 207654 h 6858000"/>
              <a:gd name="connsiteX1364" fmla="*/ 4620140 w 6569477"/>
              <a:gd name="connsiteY1364" fmla="*/ 216090 h 6858000"/>
              <a:gd name="connsiteX1365" fmla="*/ 4603267 w 6569477"/>
              <a:gd name="connsiteY1365" fmla="*/ 190783 h 6858000"/>
              <a:gd name="connsiteX1366" fmla="*/ 4594832 w 6569477"/>
              <a:gd name="connsiteY1366" fmla="*/ 182347 h 6858000"/>
              <a:gd name="connsiteX1367" fmla="*/ 4586397 w 6569477"/>
              <a:gd name="connsiteY1367" fmla="*/ 173911 h 6858000"/>
              <a:gd name="connsiteX1368" fmla="*/ 4569526 w 6569477"/>
              <a:gd name="connsiteY1368" fmla="*/ 173913 h 6858000"/>
              <a:gd name="connsiteX1369" fmla="*/ 4577960 w 6569477"/>
              <a:gd name="connsiteY1369" fmla="*/ 190784 h 6858000"/>
              <a:gd name="connsiteX1370" fmla="*/ 4586396 w 6569477"/>
              <a:gd name="connsiteY1370" fmla="*/ 190783 h 6858000"/>
              <a:gd name="connsiteX1371" fmla="*/ 4594835 w 6569477"/>
              <a:gd name="connsiteY1371" fmla="*/ 199218 h 6858000"/>
              <a:gd name="connsiteX1372" fmla="*/ 4603267 w 6569477"/>
              <a:gd name="connsiteY1372" fmla="*/ 232961 h 6858000"/>
              <a:gd name="connsiteX1373" fmla="*/ 4594833 w 6569477"/>
              <a:gd name="connsiteY1373" fmla="*/ 224525 h 6858000"/>
              <a:gd name="connsiteX1374" fmla="*/ 4594835 w 6569477"/>
              <a:gd name="connsiteY1374" fmla="*/ 232961 h 6858000"/>
              <a:gd name="connsiteX1375" fmla="*/ 4594833 w 6569477"/>
              <a:gd name="connsiteY1375" fmla="*/ 241395 h 6858000"/>
              <a:gd name="connsiteX1376" fmla="*/ 4603266 w 6569477"/>
              <a:gd name="connsiteY1376" fmla="*/ 241396 h 6858000"/>
              <a:gd name="connsiteX1377" fmla="*/ 4611704 w 6569477"/>
              <a:gd name="connsiteY1377" fmla="*/ 249833 h 6858000"/>
              <a:gd name="connsiteX1378" fmla="*/ 4603267 w 6569477"/>
              <a:gd name="connsiteY1378" fmla="*/ 249831 h 6858000"/>
              <a:gd name="connsiteX1379" fmla="*/ 4611704 w 6569477"/>
              <a:gd name="connsiteY1379" fmla="*/ 258268 h 6858000"/>
              <a:gd name="connsiteX1380" fmla="*/ 4611703 w 6569477"/>
              <a:gd name="connsiteY1380" fmla="*/ 266704 h 6858000"/>
              <a:gd name="connsiteX1381" fmla="*/ 4552654 w 6569477"/>
              <a:gd name="connsiteY1381" fmla="*/ 207654 h 6858000"/>
              <a:gd name="connsiteX1382" fmla="*/ 4561090 w 6569477"/>
              <a:gd name="connsiteY1382" fmla="*/ 207654 h 6858000"/>
              <a:gd name="connsiteX1383" fmla="*/ 4569525 w 6569477"/>
              <a:gd name="connsiteY1383" fmla="*/ 207654 h 6858000"/>
              <a:gd name="connsiteX1384" fmla="*/ 4561090 w 6569477"/>
              <a:gd name="connsiteY1384" fmla="*/ 199218 h 6858000"/>
              <a:gd name="connsiteX1385" fmla="*/ 4552654 w 6569477"/>
              <a:gd name="connsiteY1385" fmla="*/ 199219 h 6858000"/>
              <a:gd name="connsiteX1386" fmla="*/ 4544217 w 6569477"/>
              <a:gd name="connsiteY1386" fmla="*/ 190783 h 6858000"/>
              <a:gd name="connsiteX1387" fmla="*/ 4527347 w 6569477"/>
              <a:gd name="connsiteY1387" fmla="*/ 157040 h 6858000"/>
              <a:gd name="connsiteX1388" fmla="*/ 4527346 w 6569477"/>
              <a:gd name="connsiteY1388" fmla="*/ 148604 h 6858000"/>
              <a:gd name="connsiteX1389" fmla="*/ 4518910 w 6569477"/>
              <a:gd name="connsiteY1389" fmla="*/ 140168 h 6858000"/>
              <a:gd name="connsiteX1390" fmla="*/ 4510474 w 6569477"/>
              <a:gd name="connsiteY1390" fmla="*/ 140168 h 6858000"/>
              <a:gd name="connsiteX1391" fmla="*/ 4510474 w 6569477"/>
              <a:gd name="connsiteY1391" fmla="*/ 148604 h 6858000"/>
              <a:gd name="connsiteX1392" fmla="*/ 4476732 w 6569477"/>
              <a:gd name="connsiteY1392" fmla="*/ 106427 h 6858000"/>
              <a:gd name="connsiteX1393" fmla="*/ 4468297 w 6569477"/>
              <a:gd name="connsiteY1393" fmla="*/ 97990 h 6858000"/>
              <a:gd name="connsiteX1394" fmla="*/ 4459861 w 6569477"/>
              <a:gd name="connsiteY1394" fmla="*/ 97990 h 6858000"/>
              <a:gd name="connsiteX1395" fmla="*/ 4459861 w 6569477"/>
              <a:gd name="connsiteY1395" fmla="*/ 106428 h 6858000"/>
              <a:gd name="connsiteX1396" fmla="*/ 4426117 w 6569477"/>
              <a:gd name="connsiteY1396" fmla="*/ 89554 h 6858000"/>
              <a:gd name="connsiteX1397" fmla="*/ 4388156 w 6569477"/>
              <a:gd name="connsiteY1397" fmla="*/ 29450 h 6858000"/>
              <a:gd name="connsiteX1398" fmla="*/ 4360109 w 6569477"/>
              <a:gd name="connsiteY1398" fmla="*/ 0 h 6858000"/>
              <a:gd name="connsiteX1399" fmla="*/ 4638592 w 6569477"/>
              <a:gd name="connsiteY1399" fmla="*/ 0 h 6858000"/>
              <a:gd name="connsiteX1400" fmla="*/ 4699158 w 6569477"/>
              <a:gd name="connsiteY1400" fmla="*/ 62995 h 6858000"/>
              <a:gd name="connsiteX1401" fmla="*/ 5404662 w 6569477"/>
              <a:gd name="connsiteY1401" fmla="*/ 1051221 h 6858000"/>
              <a:gd name="connsiteX1402" fmla="*/ 5938418 w 6569477"/>
              <a:gd name="connsiteY1402" fmla="*/ 2935851 h 6858000"/>
              <a:gd name="connsiteX1403" fmla="*/ 5947253 w 6569477"/>
              <a:gd name="connsiteY1403" fmla="*/ 3112842 h 6858000"/>
              <a:gd name="connsiteX1404" fmla="*/ 5951125 w 6569477"/>
              <a:gd name="connsiteY1404" fmla="*/ 3133338 h 6858000"/>
              <a:gd name="connsiteX1405" fmla="*/ 5950868 w 6569477"/>
              <a:gd name="connsiteY1405" fmla="*/ 3126941 h 6858000"/>
              <a:gd name="connsiteX1406" fmla="*/ 5953938 w 6569477"/>
              <a:gd name="connsiteY1406" fmla="*/ 3123616 h 6858000"/>
              <a:gd name="connsiteX1407" fmla="*/ 5954453 w 6569477"/>
              <a:gd name="connsiteY1407" fmla="*/ 3136408 h 6858000"/>
              <a:gd name="connsiteX1408" fmla="*/ 5957779 w 6569477"/>
              <a:gd name="connsiteY1408" fmla="*/ 3139480 h 6858000"/>
              <a:gd name="connsiteX1409" fmla="*/ 5954710 w 6569477"/>
              <a:gd name="connsiteY1409" fmla="*/ 3142804 h 6858000"/>
              <a:gd name="connsiteX1410" fmla="*/ 5960116 w 6569477"/>
              <a:gd name="connsiteY1410" fmla="*/ 3277128 h 6858000"/>
              <a:gd name="connsiteX1411" fmla="*/ 5972174 w 6569477"/>
              <a:gd name="connsiteY1411" fmla="*/ 3417593 h 6858000"/>
              <a:gd name="connsiteX1412" fmla="*/ 5962709 w 6569477"/>
              <a:gd name="connsiteY1412" fmla="*/ 3421173 h 6858000"/>
              <a:gd name="connsiteX1413" fmla="*/ 5968094 w 6569477"/>
              <a:gd name="connsiteY1413" fmla="*/ 3475415 h 6858000"/>
              <a:gd name="connsiteX1414" fmla="*/ 5964787 w 6569477"/>
              <a:gd name="connsiteY1414" fmla="*/ 3552426 h 6858000"/>
              <a:gd name="connsiteX1415" fmla="*/ 5951498 w 6569477"/>
              <a:gd name="connsiteY1415" fmla="*/ 3620225 h 6858000"/>
              <a:gd name="connsiteX1416" fmla="*/ 5941518 w 6569477"/>
              <a:gd name="connsiteY1416" fmla="*/ 3611013 h 6858000"/>
              <a:gd name="connsiteX1417" fmla="*/ 5933358 w 6569477"/>
              <a:gd name="connsiteY1417" fmla="*/ 3726657 h 6858000"/>
              <a:gd name="connsiteX1418" fmla="*/ 5932401 w 6569477"/>
              <a:gd name="connsiteY1418" fmla="*/ 3750159 h 6858000"/>
              <a:gd name="connsiteX1419" fmla="*/ 5936112 w 6569477"/>
              <a:gd name="connsiteY1419" fmla="*/ 3742197 h 6858000"/>
              <a:gd name="connsiteX1420" fmla="*/ 5931041 w 6569477"/>
              <a:gd name="connsiteY1420" fmla="*/ 3783572 h 6858000"/>
              <a:gd name="connsiteX1421" fmla="*/ 5930942 w 6569477"/>
              <a:gd name="connsiteY1421" fmla="*/ 3786013 h 6858000"/>
              <a:gd name="connsiteX1422" fmla="*/ 5930199 w 6569477"/>
              <a:gd name="connsiteY1422" fmla="*/ 3790443 h 6858000"/>
              <a:gd name="connsiteX1423" fmla="*/ 5909750 w 6569477"/>
              <a:gd name="connsiteY1423" fmla="*/ 3957308 h 6858000"/>
              <a:gd name="connsiteX1424" fmla="*/ 5877062 w 6569477"/>
              <a:gd name="connsiteY1424" fmla="*/ 4172416 h 6858000"/>
              <a:gd name="connsiteX1425" fmla="*/ 5868625 w 6569477"/>
              <a:gd name="connsiteY1425" fmla="*/ 4214595 h 6858000"/>
              <a:gd name="connsiteX1426" fmla="*/ 5609277 w 6569477"/>
              <a:gd name="connsiteY1426" fmla="*/ 5137233 h 6858000"/>
              <a:gd name="connsiteX1427" fmla="*/ 5491924 w 6569477"/>
              <a:gd name="connsiteY1427" fmla="*/ 5411666 h 6858000"/>
              <a:gd name="connsiteX1428" fmla="*/ 5491547 w 6569477"/>
              <a:gd name="connsiteY1428" fmla="*/ 5414872 h 6858000"/>
              <a:gd name="connsiteX1429" fmla="*/ 5487221 w 6569477"/>
              <a:gd name="connsiteY1429" fmla="*/ 5422780 h 6858000"/>
              <a:gd name="connsiteX1430" fmla="*/ 5489486 w 6569477"/>
              <a:gd name="connsiteY1430" fmla="*/ 5427576 h 6858000"/>
              <a:gd name="connsiteX1431" fmla="*/ 5484693 w 6569477"/>
              <a:gd name="connsiteY1431" fmla="*/ 5429840 h 6858000"/>
              <a:gd name="connsiteX1432" fmla="*/ 5431604 w 6569477"/>
              <a:gd name="connsiteY1432" fmla="*/ 5578103 h 6858000"/>
              <a:gd name="connsiteX1433" fmla="*/ 5383045 w 6569477"/>
              <a:gd name="connsiteY1433" fmla="*/ 5735954 h 6858000"/>
              <a:gd name="connsiteX1434" fmla="*/ 5371193 w 6569477"/>
              <a:gd name="connsiteY1434" fmla="*/ 5735689 h 6858000"/>
              <a:gd name="connsiteX1435" fmla="*/ 5353234 w 6569477"/>
              <a:gd name="connsiteY1435" fmla="*/ 5796964 h 6858000"/>
              <a:gd name="connsiteX1436" fmla="*/ 5315838 w 6569477"/>
              <a:gd name="connsiteY1436" fmla="*/ 5879154 h 6858000"/>
              <a:gd name="connsiteX1437" fmla="*/ 5271646 w 6569477"/>
              <a:gd name="connsiteY1437" fmla="*/ 5946958 h 6858000"/>
              <a:gd name="connsiteX1438" fmla="*/ 5264849 w 6569477"/>
              <a:gd name="connsiteY1438" fmla="*/ 5932571 h 6858000"/>
              <a:gd name="connsiteX1439" fmla="*/ 5205226 w 6569477"/>
              <a:gd name="connsiteY1439" fmla="*/ 6054591 h 6858000"/>
              <a:gd name="connsiteX1440" fmla="*/ 5133488 w 6569477"/>
              <a:gd name="connsiteY1440" fmla="*/ 6188200 h 6858000"/>
              <a:gd name="connsiteX1441" fmla="*/ 5117105 w 6569477"/>
              <a:gd name="connsiteY1441" fmla="*/ 6178342 h 6858000"/>
              <a:gd name="connsiteX1442" fmla="*/ 5104989 w 6569477"/>
              <a:gd name="connsiteY1442" fmla="*/ 6189932 h 6858000"/>
              <a:gd name="connsiteX1443" fmla="*/ 5105252 w 6569477"/>
              <a:gd name="connsiteY1443" fmla="*/ 6178076 h 6858000"/>
              <a:gd name="connsiteX1444" fmla="*/ 5107780 w 6569477"/>
              <a:gd name="connsiteY1444" fmla="*/ 6171017 h 6858000"/>
              <a:gd name="connsiteX1445" fmla="*/ 5110570 w 6569477"/>
              <a:gd name="connsiteY1445" fmla="*/ 6152101 h 6858000"/>
              <a:gd name="connsiteX1446" fmla="*/ 5117630 w 6569477"/>
              <a:gd name="connsiteY1446" fmla="*/ 6154631 h 6858000"/>
              <a:gd name="connsiteX1447" fmla="*/ 5124951 w 6569477"/>
              <a:gd name="connsiteY1447" fmla="*/ 6145306 h 6858000"/>
              <a:gd name="connsiteX1448" fmla="*/ 5124689 w 6569477"/>
              <a:gd name="connsiteY1448" fmla="*/ 6157162 h 6858000"/>
              <a:gd name="connsiteX1449" fmla="*/ 5122160 w 6569477"/>
              <a:gd name="connsiteY1449" fmla="*/ 6164222 h 6858000"/>
              <a:gd name="connsiteX1450" fmla="*/ 5161821 w 6569477"/>
              <a:gd name="connsiteY1450" fmla="*/ 6086827 h 6858000"/>
              <a:gd name="connsiteX1451" fmla="*/ 5223710 w 6569477"/>
              <a:gd name="connsiteY1451" fmla="*/ 5969604 h 6858000"/>
              <a:gd name="connsiteX1452" fmla="*/ 5255262 w 6569477"/>
              <a:gd name="connsiteY1452" fmla="*/ 5937100 h 6858000"/>
              <a:gd name="connsiteX1453" fmla="*/ 5265899 w 6569477"/>
              <a:gd name="connsiteY1453" fmla="*/ 5885149 h 6858000"/>
              <a:gd name="connsiteX1454" fmla="*/ 5310355 w 6569477"/>
              <a:gd name="connsiteY1454" fmla="*/ 5805490 h 6858000"/>
              <a:gd name="connsiteX1455" fmla="*/ 5342957 w 6569477"/>
              <a:gd name="connsiteY1455" fmla="*/ 5725565 h 6858000"/>
              <a:gd name="connsiteX1456" fmla="*/ 5359603 w 6569477"/>
              <a:gd name="connsiteY1456" fmla="*/ 5723566 h 6858000"/>
              <a:gd name="connsiteX1457" fmla="*/ 5405162 w 6569477"/>
              <a:gd name="connsiteY1457" fmla="*/ 5607458 h 6858000"/>
              <a:gd name="connsiteX1458" fmla="*/ 5419834 w 6569477"/>
              <a:gd name="connsiteY1458" fmla="*/ 5556614 h 6858000"/>
              <a:gd name="connsiteX1459" fmla="*/ 5343783 w 6569477"/>
              <a:gd name="connsiteY1459" fmla="*/ 5707015 h 6858000"/>
              <a:gd name="connsiteX1460" fmla="*/ 4588841 w 6569477"/>
              <a:gd name="connsiteY1460" fmla="*/ 6742552 h 6858000"/>
              <a:gd name="connsiteX1461" fmla="*/ 4469515 w 6569477"/>
              <a:gd name="connsiteY1461" fmla="*/ 6858000 h 6858000"/>
              <a:gd name="connsiteX1462" fmla="*/ 4102414 w 6569477"/>
              <a:gd name="connsiteY1462" fmla="*/ 6858000 h 6858000"/>
              <a:gd name="connsiteX1463" fmla="*/ 4156175 w 6569477"/>
              <a:gd name="connsiteY1463" fmla="*/ 6787476 h 6858000"/>
              <a:gd name="connsiteX1464" fmla="*/ 4333324 w 6569477"/>
              <a:gd name="connsiteY1464" fmla="*/ 6525971 h 6858000"/>
              <a:gd name="connsiteX1465" fmla="*/ 4350197 w 6569477"/>
              <a:gd name="connsiteY1465" fmla="*/ 6551277 h 6858000"/>
              <a:gd name="connsiteX1466" fmla="*/ 4451424 w 6569477"/>
              <a:gd name="connsiteY1466" fmla="*/ 6365693 h 6858000"/>
              <a:gd name="connsiteX1467" fmla="*/ 4527346 w 6569477"/>
              <a:gd name="connsiteY1467" fmla="*/ 6225714 h 6858000"/>
              <a:gd name="connsiteX1468" fmla="*/ 4556321 w 6569477"/>
              <a:gd name="connsiteY1468" fmla="*/ 6179312 h 6858000"/>
              <a:gd name="connsiteX1469" fmla="*/ 4561089 w 6569477"/>
              <a:gd name="connsiteY1469" fmla="*/ 6180105 h 6858000"/>
              <a:gd name="connsiteX1470" fmla="*/ 4577961 w 6569477"/>
              <a:gd name="connsiteY1470" fmla="*/ 6171673 h 6858000"/>
              <a:gd name="connsiteX1471" fmla="*/ 4586396 w 6569477"/>
              <a:gd name="connsiteY1471" fmla="*/ 6171671 h 6858000"/>
              <a:gd name="connsiteX1472" fmla="*/ 4603267 w 6569477"/>
              <a:gd name="connsiteY1472" fmla="*/ 6129493 h 6858000"/>
              <a:gd name="connsiteX1473" fmla="*/ 4620139 w 6569477"/>
              <a:gd name="connsiteY1473" fmla="*/ 6112623 h 6858000"/>
              <a:gd name="connsiteX1474" fmla="*/ 4620140 w 6569477"/>
              <a:gd name="connsiteY1474" fmla="*/ 6104185 h 6858000"/>
              <a:gd name="connsiteX1475" fmla="*/ 4611704 w 6569477"/>
              <a:gd name="connsiteY1475" fmla="*/ 6104186 h 6858000"/>
              <a:gd name="connsiteX1476" fmla="*/ 4645446 w 6569477"/>
              <a:gd name="connsiteY1476" fmla="*/ 6049356 h 6858000"/>
              <a:gd name="connsiteX1477" fmla="*/ 4658579 w 6569477"/>
              <a:gd name="connsiteY1477" fmla="*/ 6024607 h 6858000"/>
              <a:gd name="connsiteX1478" fmla="*/ 4657191 w 6569477"/>
              <a:gd name="connsiteY1478" fmla="*/ 6022823 h 6858000"/>
              <a:gd name="connsiteX1479" fmla="*/ 4637720 w 6569477"/>
              <a:gd name="connsiteY1479" fmla="*/ 6031225 h 6858000"/>
              <a:gd name="connsiteX1480" fmla="*/ 4625218 w 6569477"/>
              <a:gd name="connsiteY1480" fmla="*/ 6042395 h 6858000"/>
              <a:gd name="connsiteX1481" fmla="*/ 4625358 w 6569477"/>
              <a:gd name="connsiteY1481" fmla="*/ 6039920 h 6858000"/>
              <a:gd name="connsiteX1482" fmla="*/ 4603267 w 6569477"/>
              <a:gd name="connsiteY1482" fmla="*/ 6062007 h 6858000"/>
              <a:gd name="connsiteX1483" fmla="*/ 4620139 w 6569477"/>
              <a:gd name="connsiteY1483" fmla="*/ 6036700 h 6858000"/>
              <a:gd name="connsiteX1484" fmla="*/ 4502039 w 6569477"/>
              <a:gd name="connsiteY1484" fmla="*/ 6188543 h 6858000"/>
              <a:gd name="connsiteX1485" fmla="*/ 4383940 w 6569477"/>
              <a:gd name="connsiteY1485" fmla="*/ 6357257 h 6858000"/>
              <a:gd name="connsiteX1486" fmla="*/ 4367067 w 6569477"/>
              <a:gd name="connsiteY1486" fmla="*/ 6357256 h 6858000"/>
              <a:gd name="connsiteX1487" fmla="*/ 4240530 w 6569477"/>
              <a:gd name="connsiteY1487" fmla="*/ 6492227 h 6858000"/>
              <a:gd name="connsiteX1488" fmla="*/ 4189918 w 6569477"/>
              <a:gd name="connsiteY1488" fmla="*/ 6542842 h 6858000"/>
              <a:gd name="connsiteX1489" fmla="*/ 4173045 w 6569477"/>
              <a:gd name="connsiteY1489" fmla="*/ 6568148 h 6858000"/>
              <a:gd name="connsiteX1490" fmla="*/ 4130868 w 6569477"/>
              <a:gd name="connsiteY1490" fmla="*/ 6601891 h 6858000"/>
              <a:gd name="connsiteX1491" fmla="*/ 4054944 w 6569477"/>
              <a:gd name="connsiteY1491" fmla="*/ 6686246 h 6858000"/>
              <a:gd name="connsiteX1492" fmla="*/ 3979024 w 6569477"/>
              <a:gd name="connsiteY1492" fmla="*/ 6762169 h 6858000"/>
              <a:gd name="connsiteX1493" fmla="*/ 3916151 w 6569477"/>
              <a:gd name="connsiteY1493" fmla="*/ 6823459 h 6858000"/>
              <a:gd name="connsiteX1494" fmla="*/ 3874750 w 6569477"/>
              <a:gd name="connsiteY1494" fmla="*/ 6858000 h 6858000"/>
              <a:gd name="connsiteX1495" fmla="*/ 3809992 w 6569477"/>
              <a:gd name="connsiteY1495" fmla="*/ 6858000 h 6858000"/>
              <a:gd name="connsiteX1496" fmla="*/ 3835617 w 6569477"/>
              <a:gd name="connsiteY1496" fmla="*/ 6838089 h 6858000"/>
              <a:gd name="connsiteX1497" fmla="*/ 4139304 w 6569477"/>
              <a:gd name="connsiteY1497" fmla="*/ 6576584 h 6858000"/>
              <a:gd name="connsiteX1498" fmla="*/ 4046510 w 6569477"/>
              <a:gd name="connsiteY1498" fmla="*/ 6652505 h 6858000"/>
              <a:gd name="connsiteX1499" fmla="*/ 4021202 w 6569477"/>
              <a:gd name="connsiteY1499" fmla="*/ 6660941 h 6858000"/>
              <a:gd name="connsiteX1500" fmla="*/ 3810311 w 6569477"/>
              <a:gd name="connsiteY1500" fmla="*/ 6829655 h 6858000"/>
              <a:gd name="connsiteX1501" fmla="*/ 3774445 w 6569477"/>
              <a:gd name="connsiteY1501" fmla="*/ 6858000 h 6858000"/>
              <a:gd name="connsiteX1502" fmla="*/ 3720522 w 6569477"/>
              <a:gd name="connsiteY1502" fmla="*/ 6858000 h 6858000"/>
              <a:gd name="connsiteX1503" fmla="*/ 3734388 w 6569477"/>
              <a:gd name="connsiteY1503" fmla="*/ 6846525 h 6858000"/>
              <a:gd name="connsiteX1504" fmla="*/ 3768132 w 6569477"/>
              <a:gd name="connsiteY1504" fmla="*/ 6821217 h 6858000"/>
              <a:gd name="connsiteX1505" fmla="*/ 3869358 w 6569477"/>
              <a:gd name="connsiteY1505" fmla="*/ 6745298 h 6858000"/>
              <a:gd name="connsiteX1506" fmla="*/ 3911538 w 6569477"/>
              <a:gd name="connsiteY1506" fmla="*/ 6711555 h 6858000"/>
              <a:gd name="connsiteX1507" fmla="*/ 3919975 w 6569477"/>
              <a:gd name="connsiteY1507" fmla="*/ 6711555 h 6858000"/>
              <a:gd name="connsiteX1508" fmla="*/ 3928411 w 6569477"/>
              <a:gd name="connsiteY1508" fmla="*/ 6703118 h 6858000"/>
              <a:gd name="connsiteX1509" fmla="*/ 3928411 w 6569477"/>
              <a:gd name="connsiteY1509" fmla="*/ 6694684 h 6858000"/>
              <a:gd name="connsiteX1510" fmla="*/ 3936845 w 6569477"/>
              <a:gd name="connsiteY1510" fmla="*/ 6694684 h 6858000"/>
              <a:gd name="connsiteX1511" fmla="*/ 4097124 w 6569477"/>
              <a:gd name="connsiteY1511" fmla="*/ 6551277 h 6858000"/>
              <a:gd name="connsiteX1512" fmla="*/ 4113995 w 6569477"/>
              <a:gd name="connsiteY1512" fmla="*/ 6542841 h 6858000"/>
              <a:gd name="connsiteX1513" fmla="*/ 4122431 w 6569477"/>
              <a:gd name="connsiteY1513" fmla="*/ 6542841 h 6858000"/>
              <a:gd name="connsiteX1514" fmla="*/ 4130869 w 6569477"/>
              <a:gd name="connsiteY1514" fmla="*/ 6534407 h 6858000"/>
              <a:gd name="connsiteX1515" fmla="*/ 4130868 w 6569477"/>
              <a:gd name="connsiteY1515" fmla="*/ 6525971 h 6858000"/>
              <a:gd name="connsiteX1516" fmla="*/ 4189919 w 6569477"/>
              <a:gd name="connsiteY1516" fmla="*/ 6458484 h 6858000"/>
              <a:gd name="connsiteX1517" fmla="*/ 4198354 w 6569477"/>
              <a:gd name="connsiteY1517" fmla="*/ 6450050 h 6858000"/>
              <a:gd name="connsiteX1518" fmla="*/ 4206790 w 6569477"/>
              <a:gd name="connsiteY1518" fmla="*/ 6433178 h 6858000"/>
              <a:gd name="connsiteX1519" fmla="*/ 4190270 w 6569477"/>
              <a:gd name="connsiteY1519" fmla="*/ 6433178 h 6858000"/>
              <a:gd name="connsiteX1520" fmla="*/ 4207843 w 6569477"/>
              <a:gd name="connsiteY1520" fmla="*/ 6416307 h 6858000"/>
              <a:gd name="connsiteX1521" fmla="*/ 4215199 w 6569477"/>
              <a:gd name="connsiteY1521" fmla="*/ 6391088 h 6858000"/>
              <a:gd name="connsiteX1522" fmla="*/ 4215378 w 6569477"/>
              <a:gd name="connsiteY1522" fmla="*/ 6390919 h 6858000"/>
              <a:gd name="connsiteX1523" fmla="*/ 4244751 w 6569477"/>
              <a:gd name="connsiteY1523" fmla="*/ 6375183 h 6858000"/>
              <a:gd name="connsiteX1524" fmla="*/ 4274275 w 6569477"/>
              <a:gd name="connsiteY1524" fmla="*/ 6340386 h 6858000"/>
              <a:gd name="connsiteX1525" fmla="*/ 4282710 w 6569477"/>
              <a:gd name="connsiteY1525" fmla="*/ 6340386 h 6858000"/>
              <a:gd name="connsiteX1526" fmla="*/ 4282712 w 6569477"/>
              <a:gd name="connsiteY1526" fmla="*/ 6331950 h 6858000"/>
              <a:gd name="connsiteX1527" fmla="*/ 4282711 w 6569477"/>
              <a:gd name="connsiteY1527" fmla="*/ 6323514 h 6858000"/>
              <a:gd name="connsiteX1528" fmla="*/ 4308018 w 6569477"/>
              <a:gd name="connsiteY1528" fmla="*/ 6315078 h 6858000"/>
              <a:gd name="connsiteX1529" fmla="*/ 4299581 w 6569477"/>
              <a:gd name="connsiteY1529" fmla="*/ 6323514 h 6858000"/>
              <a:gd name="connsiteX1530" fmla="*/ 4291147 w 6569477"/>
              <a:gd name="connsiteY1530" fmla="*/ 6340386 h 6858000"/>
              <a:gd name="connsiteX1531" fmla="*/ 4308019 w 6569477"/>
              <a:gd name="connsiteY1531" fmla="*/ 6331950 h 6858000"/>
              <a:gd name="connsiteX1532" fmla="*/ 4316453 w 6569477"/>
              <a:gd name="connsiteY1532" fmla="*/ 6331950 h 6858000"/>
              <a:gd name="connsiteX1533" fmla="*/ 4282711 w 6569477"/>
              <a:gd name="connsiteY1533" fmla="*/ 6374128 h 6858000"/>
              <a:gd name="connsiteX1534" fmla="*/ 4544217 w 6569477"/>
              <a:gd name="connsiteY1534" fmla="*/ 6104187 h 6858000"/>
              <a:gd name="connsiteX1535" fmla="*/ 4569526 w 6569477"/>
              <a:gd name="connsiteY1535" fmla="*/ 6070442 h 6858000"/>
              <a:gd name="connsiteX1536" fmla="*/ 4577961 w 6569477"/>
              <a:gd name="connsiteY1536" fmla="*/ 6062009 h 6858000"/>
              <a:gd name="connsiteX1537" fmla="*/ 4683408 w 6569477"/>
              <a:gd name="connsiteY1537" fmla="*/ 5931256 h 6858000"/>
              <a:gd name="connsiteX1538" fmla="*/ 4748312 w 6569477"/>
              <a:gd name="connsiteY1538" fmla="*/ 5835198 h 6858000"/>
              <a:gd name="connsiteX1539" fmla="*/ 4751363 w 6569477"/>
              <a:gd name="connsiteY1539" fmla="*/ 5826231 h 6858000"/>
              <a:gd name="connsiteX1540" fmla="*/ 4767931 w 6569477"/>
              <a:gd name="connsiteY1540" fmla="*/ 5806085 h 6858000"/>
              <a:gd name="connsiteX1541" fmla="*/ 4768003 w 6569477"/>
              <a:gd name="connsiteY1541" fmla="*/ 5806053 h 6858000"/>
              <a:gd name="connsiteX1542" fmla="*/ 4788853 w 6569477"/>
              <a:gd name="connsiteY1542" fmla="*/ 5775196 h 6858000"/>
              <a:gd name="connsiteX1543" fmla="*/ 4792070 w 6569477"/>
              <a:gd name="connsiteY1543" fmla="*/ 5772856 h 6858000"/>
              <a:gd name="connsiteX1544" fmla="*/ 4793063 w 6569477"/>
              <a:gd name="connsiteY1544" fmla="*/ 5765638 h 6858000"/>
              <a:gd name="connsiteX1545" fmla="*/ 4796398 w 6569477"/>
              <a:gd name="connsiteY1545" fmla="*/ 5743259 h 6858000"/>
              <a:gd name="connsiteX1546" fmla="*/ 4843536 w 6569477"/>
              <a:gd name="connsiteY1546" fmla="*/ 5665159 h 6858000"/>
              <a:gd name="connsiteX1547" fmla="*/ 4878837 w 6569477"/>
              <a:gd name="connsiteY1547" fmla="*/ 5586387 h 6858000"/>
              <a:gd name="connsiteX1548" fmla="*/ 4895541 w 6569477"/>
              <a:gd name="connsiteY1548" fmla="*/ 5584956 h 6858000"/>
              <a:gd name="connsiteX1549" fmla="*/ 4981973 w 6569477"/>
              <a:gd name="connsiteY1549" fmla="*/ 5357045 h 6858000"/>
              <a:gd name="connsiteX1550" fmla="*/ 4962502 w 6569477"/>
              <a:gd name="connsiteY1550" fmla="*/ 5365447 h 6858000"/>
              <a:gd name="connsiteX1551" fmla="*/ 5038742 w 6569477"/>
              <a:gd name="connsiteY1551" fmla="*/ 5234354 h 6858000"/>
              <a:gd name="connsiteX1552" fmla="*/ 5031211 w 6569477"/>
              <a:gd name="connsiteY1552" fmla="*/ 5283813 h 6858000"/>
              <a:gd name="connsiteX1553" fmla="*/ 5033979 w 6569477"/>
              <a:gd name="connsiteY1553" fmla="*/ 5276843 h 6858000"/>
              <a:gd name="connsiteX1554" fmla="*/ 5038846 w 6569477"/>
              <a:gd name="connsiteY1554" fmla="*/ 5274743 h 6858000"/>
              <a:gd name="connsiteX1555" fmla="*/ 5033312 w 6569477"/>
              <a:gd name="connsiteY1555" fmla="*/ 5288683 h 6858000"/>
              <a:gd name="connsiteX1556" fmla="*/ 5035413 w 6569477"/>
              <a:gd name="connsiteY1556" fmla="*/ 5293552 h 6858000"/>
              <a:gd name="connsiteX1557" fmla="*/ 5030545 w 6569477"/>
              <a:gd name="connsiteY1557" fmla="*/ 5295653 h 6858000"/>
              <a:gd name="connsiteX1558" fmla="*/ 4972446 w 6569477"/>
              <a:gd name="connsiteY1558" fmla="*/ 5442024 h 6858000"/>
              <a:gd name="connsiteX1559" fmla="*/ 4918549 w 6569477"/>
              <a:gd name="connsiteY1559" fmla="*/ 5598134 h 6858000"/>
              <a:gd name="connsiteX1560" fmla="*/ 4906713 w 6569477"/>
              <a:gd name="connsiteY1560" fmla="*/ 5597465 h 6858000"/>
              <a:gd name="connsiteX1561" fmla="*/ 4886681 w 6569477"/>
              <a:gd name="connsiteY1561" fmla="*/ 5658095 h 6858000"/>
              <a:gd name="connsiteX1562" fmla="*/ 4846511 w 6569477"/>
              <a:gd name="connsiteY1562" fmla="*/ 5738966 h 6858000"/>
              <a:gd name="connsiteX1563" fmla="*/ 4800039 w 6569477"/>
              <a:gd name="connsiteY1563" fmla="*/ 5805228 h 6858000"/>
              <a:gd name="connsiteX1564" fmla="*/ 4796888 w 6569477"/>
              <a:gd name="connsiteY1564" fmla="*/ 5797923 h 6858000"/>
              <a:gd name="connsiteX1565" fmla="*/ 4793961 w 6569477"/>
              <a:gd name="connsiteY1565" fmla="*/ 5791139 h 6858000"/>
              <a:gd name="connsiteX1566" fmla="*/ 4788854 w 6569477"/>
              <a:gd name="connsiteY1566" fmla="*/ 5800502 h 6858000"/>
              <a:gd name="connsiteX1567" fmla="*/ 4788524 w 6569477"/>
              <a:gd name="connsiteY1567" fmla="*/ 5800530 h 6858000"/>
              <a:gd name="connsiteX1568" fmla="*/ 4772434 w 6569477"/>
              <a:gd name="connsiteY1568" fmla="*/ 5831127 h 6858000"/>
              <a:gd name="connsiteX1569" fmla="*/ 4771983 w 6569477"/>
              <a:gd name="connsiteY1569" fmla="*/ 5834245 h 6858000"/>
              <a:gd name="connsiteX1570" fmla="*/ 4770615 w 6569477"/>
              <a:gd name="connsiteY1570" fmla="*/ 5834587 h 6858000"/>
              <a:gd name="connsiteX1571" fmla="*/ 4763546 w 6569477"/>
              <a:gd name="connsiteY1571" fmla="*/ 5848027 h 6858000"/>
              <a:gd name="connsiteX1572" fmla="*/ 4763547 w 6569477"/>
              <a:gd name="connsiteY1572" fmla="*/ 5851116 h 6858000"/>
              <a:gd name="connsiteX1573" fmla="*/ 4729804 w 6569477"/>
              <a:gd name="connsiteY1573" fmla="*/ 5927037 h 6858000"/>
              <a:gd name="connsiteX1574" fmla="*/ 4738240 w 6569477"/>
              <a:gd name="connsiteY1574" fmla="*/ 5910164 h 6858000"/>
              <a:gd name="connsiteX1575" fmla="*/ 4738240 w 6569477"/>
              <a:gd name="connsiteY1575" fmla="*/ 5927039 h 6858000"/>
              <a:gd name="connsiteX1576" fmla="*/ 4755110 w 6569477"/>
              <a:gd name="connsiteY1576" fmla="*/ 5918603 h 6858000"/>
              <a:gd name="connsiteX1577" fmla="*/ 4755112 w 6569477"/>
              <a:gd name="connsiteY1577" fmla="*/ 5927039 h 6858000"/>
              <a:gd name="connsiteX1578" fmla="*/ 4746676 w 6569477"/>
              <a:gd name="connsiteY1578" fmla="*/ 5935473 h 6858000"/>
              <a:gd name="connsiteX1579" fmla="*/ 4746678 w 6569477"/>
              <a:gd name="connsiteY1579" fmla="*/ 5943907 h 6858000"/>
              <a:gd name="connsiteX1580" fmla="*/ 4721368 w 6569477"/>
              <a:gd name="connsiteY1580" fmla="*/ 5994521 h 6858000"/>
              <a:gd name="connsiteX1581" fmla="*/ 4721369 w 6569477"/>
              <a:gd name="connsiteY1581" fmla="*/ 6002959 h 6858000"/>
              <a:gd name="connsiteX1582" fmla="*/ 4729804 w 6569477"/>
              <a:gd name="connsiteY1582" fmla="*/ 5994523 h 6858000"/>
              <a:gd name="connsiteX1583" fmla="*/ 4738240 w 6569477"/>
              <a:gd name="connsiteY1583" fmla="*/ 5994523 h 6858000"/>
              <a:gd name="connsiteX1584" fmla="*/ 4653883 w 6569477"/>
              <a:gd name="connsiteY1584" fmla="*/ 6146366 h 6858000"/>
              <a:gd name="connsiteX1585" fmla="*/ 4561090 w 6569477"/>
              <a:gd name="connsiteY1585" fmla="*/ 6289771 h 6858000"/>
              <a:gd name="connsiteX1586" fmla="*/ 4561089 w 6569477"/>
              <a:gd name="connsiteY1586" fmla="*/ 6298205 h 6858000"/>
              <a:gd name="connsiteX1587" fmla="*/ 4552654 w 6569477"/>
              <a:gd name="connsiteY1587" fmla="*/ 6298207 h 6858000"/>
              <a:gd name="connsiteX1588" fmla="*/ 4552653 w 6569477"/>
              <a:gd name="connsiteY1588" fmla="*/ 6306643 h 6858000"/>
              <a:gd name="connsiteX1589" fmla="*/ 4544217 w 6569477"/>
              <a:gd name="connsiteY1589" fmla="*/ 6315080 h 6858000"/>
              <a:gd name="connsiteX1590" fmla="*/ 4527347 w 6569477"/>
              <a:gd name="connsiteY1590" fmla="*/ 6340384 h 6858000"/>
              <a:gd name="connsiteX1591" fmla="*/ 4527349 w 6569477"/>
              <a:gd name="connsiteY1591" fmla="*/ 6357257 h 6858000"/>
              <a:gd name="connsiteX1592" fmla="*/ 4544216 w 6569477"/>
              <a:gd name="connsiteY1592" fmla="*/ 6323514 h 6858000"/>
              <a:gd name="connsiteX1593" fmla="*/ 4552655 w 6569477"/>
              <a:gd name="connsiteY1593" fmla="*/ 6323514 h 6858000"/>
              <a:gd name="connsiteX1594" fmla="*/ 4552653 w 6569477"/>
              <a:gd name="connsiteY1594" fmla="*/ 6331950 h 6858000"/>
              <a:gd name="connsiteX1595" fmla="*/ 4561089 w 6569477"/>
              <a:gd name="connsiteY1595" fmla="*/ 6323512 h 6858000"/>
              <a:gd name="connsiteX1596" fmla="*/ 4561090 w 6569477"/>
              <a:gd name="connsiteY1596" fmla="*/ 6315079 h 6858000"/>
              <a:gd name="connsiteX1597" fmla="*/ 4569526 w 6569477"/>
              <a:gd name="connsiteY1597" fmla="*/ 6306641 h 6858000"/>
              <a:gd name="connsiteX1598" fmla="*/ 4586397 w 6569477"/>
              <a:gd name="connsiteY1598" fmla="*/ 6281336 h 6858000"/>
              <a:gd name="connsiteX1599" fmla="*/ 4586397 w 6569477"/>
              <a:gd name="connsiteY1599" fmla="*/ 6264464 h 6858000"/>
              <a:gd name="connsiteX1600" fmla="*/ 4603267 w 6569477"/>
              <a:gd name="connsiteY1600" fmla="*/ 6264464 h 6858000"/>
              <a:gd name="connsiteX1601" fmla="*/ 4628576 w 6569477"/>
              <a:gd name="connsiteY1601" fmla="*/ 6205416 h 6858000"/>
              <a:gd name="connsiteX1602" fmla="*/ 4696061 w 6569477"/>
              <a:gd name="connsiteY1602" fmla="*/ 6104186 h 6858000"/>
              <a:gd name="connsiteX1603" fmla="*/ 4687626 w 6569477"/>
              <a:gd name="connsiteY1603" fmla="*/ 6104185 h 6858000"/>
              <a:gd name="connsiteX1604" fmla="*/ 4704496 w 6569477"/>
              <a:gd name="connsiteY1604" fmla="*/ 6087316 h 6858000"/>
              <a:gd name="connsiteX1605" fmla="*/ 4704497 w 6569477"/>
              <a:gd name="connsiteY1605" fmla="*/ 6070444 h 6858000"/>
              <a:gd name="connsiteX1606" fmla="*/ 4712933 w 6569477"/>
              <a:gd name="connsiteY1606" fmla="*/ 6070444 h 6858000"/>
              <a:gd name="connsiteX1607" fmla="*/ 4729804 w 6569477"/>
              <a:gd name="connsiteY1607" fmla="*/ 6053573 h 6858000"/>
              <a:gd name="connsiteX1608" fmla="*/ 4770138 w 6569477"/>
              <a:gd name="connsiteY1608" fmla="*/ 5956299 h 6858000"/>
              <a:gd name="connsiteX1609" fmla="*/ 4783304 w 6569477"/>
              <a:gd name="connsiteY1609" fmla="*/ 5941648 h 6858000"/>
              <a:gd name="connsiteX1610" fmla="*/ 4783581 w 6569477"/>
              <a:gd name="connsiteY1610" fmla="*/ 5941799 h 6858000"/>
              <a:gd name="connsiteX1611" fmla="*/ 4788853 w 6569477"/>
              <a:gd name="connsiteY1611" fmla="*/ 5935473 h 6858000"/>
              <a:gd name="connsiteX1612" fmla="*/ 4783304 w 6569477"/>
              <a:gd name="connsiteY1612" fmla="*/ 5941648 h 6858000"/>
              <a:gd name="connsiteX1613" fmla="*/ 4771983 w 6569477"/>
              <a:gd name="connsiteY1613" fmla="*/ 5935471 h 6858000"/>
              <a:gd name="connsiteX1614" fmla="*/ 4873212 w 6569477"/>
              <a:gd name="connsiteY1614" fmla="*/ 5749889 h 6858000"/>
              <a:gd name="connsiteX1615" fmla="*/ 4949133 w 6569477"/>
              <a:gd name="connsiteY1615" fmla="*/ 5598046 h 6858000"/>
              <a:gd name="connsiteX1616" fmla="*/ 4957571 w 6569477"/>
              <a:gd name="connsiteY1616" fmla="*/ 5598047 h 6858000"/>
              <a:gd name="connsiteX1617" fmla="*/ 5008183 w 6569477"/>
              <a:gd name="connsiteY1617" fmla="*/ 5496818 h 6858000"/>
              <a:gd name="connsiteX1618" fmla="*/ 5008182 w 6569477"/>
              <a:gd name="connsiteY1618" fmla="*/ 5522123 h 6858000"/>
              <a:gd name="connsiteX1619" fmla="*/ 4999747 w 6569477"/>
              <a:gd name="connsiteY1619" fmla="*/ 5488384 h 6858000"/>
              <a:gd name="connsiteX1620" fmla="*/ 5067232 w 6569477"/>
              <a:gd name="connsiteY1620" fmla="*/ 5378718 h 6858000"/>
              <a:gd name="connsiteX1621" fmla="*/ 5075669 w 6569477"/>
              <a:gd name="connsiteY1621" fmla="*/ 5370283 h 6858000"/>
              <a:gd name="connsiteX1622" fmla="*/ 5075669 w 6569477"/>
              <a:gd name="connsiteY1622" fmla="*/ 5361848 h 6858000"/>
              <a:gd name="connsiteX1623" fmla="*/ 5067234 w 6569477"/>
              <a:gd name="connsiteY1623" fmla="*/ 5361848 h 6858000"/>
              <a:gd name="connsiteX1624" fmla="*/ 5075669 w 6569477"/>
              <a:gd name="connsiteY1624" fmla="*/ 5344976 h 6858000"/>
              <a:gd name="connsiteX1625" fmla="*/ 5075671 w 6569477"/>
              <a:gd name="connsiteY1625" fmla="*/ 5353411 h 6858000"/>
              <a:gd name="connsiteX1626" fmla="*/ 5084105 w 6569477"/>
              <a:gd name="connsiteY1626" fmla="*/ 5353411 h 6858000"/>
              <a:gd name="connsiteX1627" fmla="*/ 5084105 w 6569477"/>
              <a:gd name="connsiteY1627" fmla="*/ 5336541 h 6858000"/>
              <a:gd name="connsiteX1628" fmla="*/ 5092541 w 6569477"/>
              <a:gd name="connsiteY1628" fmla="*/ 5328103 h 6858000"/>
              <a:gd name="connsiteX1629" fmla="*/ 5092541 w 6569477"/>
              <a:gd name="connsiteY1629" fmla="*/ 5302798 h 6858000"/>
              <a:gd name="connsiteX1630" fmla="*/ 5100978 w 6569477"/>
              <a:gd name="connsiteY1630" fmla="*/ 5285927 h 6858000"/>
              <a:gd name="connsiteX1631" fmla="*/ 5092541 w 6569477"/>
              <a:gd name="connsiteY1631" fmla="*/ 5294363 h 6858000"/>
              <a:gd name="connsiteX1632" fmla="*/ 5084105 w 6569477"/>
              <a:gd name="connsiteY1632" fmla="*/ 5302796 h 6858000"/>
              <a:gd name="connsiteX1633" fmla="*/ 5084105 w 6569477"/>
              <a:gd name="connsiteY1633" fmla="*/ 5285927 h 6858000"/>
              <a:gd name="connsiteX1634" fmla="*/ 5109412 w 6569477"/>
              <a:gd name="connsiteY1634" fmla="*/ 5235313 h 6858000"/>
              <a:gd name="connsiteX1635" fmla="*/ 5151589 w 6569477"/>
              <a:gd name="connsiteY1635" fmla="*/ 5142520 h 6858000"/>
              <a:gd name="connsiteX1636" fmla="*/ 5160025 w 6569477"/>
              <a:gd name="connsiteY1636" fmla="*/ 5134084 h 6858000"/>
              <a:gd name="connsiteX1637" fmla="*/ 5160025 w 6569477"/>
              <a:gd name="connsiteY1637" fmla="*/ 5125649 h 6858000"/>
              <a:gd name="connsiteX1638" fmla="*/ 5176898 w 6569477"/>
              <a:gd name="connsiteY1638" fmla="*/ 5083470 h 6858000"/>
              <a:gd name="connsiteX1639" fmla="*/ 5185333 w 6569477"/>
              <a:gd name="connsiteY1639" fmla="*/ 5049729 h 6858000"/>
              <a:gd name="connsiteX1640" fmla="*/ 5219076 w 6569477"/>
              <a:gd name="connsiteY1640" fmla="*/ 4990679 h 6858000"/>
              <a:gd name="connsiteX1641" fmla="*/ 5227514 w 6569477"/>
              <a:gd name="connsiteY1641" fmla="*/ 4990679 h 6858000"/>
              <a:gd name="connsiteX1642" fmla="*/ 5227511 w 6569477"/>
              <a:gd name="connsiteY1642" fmla="*/ 4973806 h 6858000"/>
              <a:gd name="connsiteX1643" fmla="*/ 5227512 w 6569477"/>
              <a:gd name="connsiteY1643" fmla="*/ 4965372 h 6858000"/>
              <a:gd name="connsiteX1644" fmla="*/ 5219077 w 6569477"/>
              <a:gd name="connsiteY1644" fmla="*/ 4973806 h 6858000"/>
              <a:gd name="connsiteX1645" fmla="*/ 5244383 w 6569477"/>
              <a:gd name="connsiteY1645" fmla="*/ 4914756 h 6858000"/>
              <a:gd name="connsiteX1646" fmla="*/ 5252819 w 6569477"/>
              <a:gd name="connsiteY1646" fmla="*/ 4906320 h 6858000"/>
              <a:gd name="connsiteX1647" fmla="*/ 5252821 w 6569477"/>
              <a:gd name="connsiteY1647" fmla="*/ 4897886 h 6858000"/>
              <a:gd name="connsiteX1648" fmla="*/ 5269691 w 6569477"/>
              <a:gd name="connsiteY1648" fmla="*/ 4838836 h 6858000"/>
              <a:gd name="connsiteX1649" fmla="*/ 5269691 w 6569477"/>
              <a:gd name="connsiteY1649" fmla="*/ 4847272 h 6858000"/>
              <a:gd name="connsiteX1650" fmla="*/ 5269693 w 6569477"/>
              <a:gd name="connsiteY1650" fmla="*/ 4872579 h 6858000"/>
              <a:gd name="connsiteX1651" fmla="*/ 5278126 w 6569477"/>
              <a:gd name="connsiteY1651" fmla="*/ 4855707 h 6858000"/>
              <a:gd name="connsiteX1652" fmla="*/ 5286562 w 6569477"/>
              <a:gd name="connsiteY1652" fmla="*/ 4847272 h 6858000"/>
              <a:gd name="connsiteX1653" fmla="*/ 5278125 w 6569477"/>
              <a:gd name="connsiteY1653" fmla="*/ 4881015 h 6858000"/>
              <a:gd name="connsiteX1654" fmla="*/ 5294998 w 6569477"/>
              <a:gd name="connsiteY1654" fmla="*/ 4889450 h 6858000"/>
              <a:gd name="connsiteX1655" fmla="*/ 5320304 w 6569477"/>
              <a:gd name="connsiteY1655" fmla="*/ 4830400 h 6858000"/>
              <a:gd name="connsiteX1656" fmla="*/ 5328741 w 6569477"/>
              <a:gd name="connsiteY1656" fmla="*/ 4821963 h 6858000"/>
              <a:gd name="connsiteX1657" fmla="*/ 5328741 w 6569477"/>
              <a:gd name="connsiteY1657" fmla="*/ 4813530 h 6858000"/>
              <a:gd name="connsiteX1658" fmla="*/ 5328741 w 6569477"/>
              <a:gd name="connsiteY1658" fmla="*/ 4805093 h 6858000"/>
              <a:gd name="connsiteX1659" fmla="*/ 5320305 w 6569477"/>
              <a:gd name="connsiteY1659" fmla="*/ 4813527 h 6858000"/>
              <a:gd name="connsiteX1660" fmla="*/ 5320305 w 6569477"/>
              <a:gd name="connsiteY1660" fmla="*/ 4788222 h 6858000"/>
              <a:gd name="connsiteX1661" fmla="*/ 5311868 w 6569477"/>
              <a:gd name="connsiteY1661" fmla="*/ 4779784 h 6858000"/>
              <a:gd name="connsiteX1662" fmla="*/ 5294998 w 6569477"/>
              <a:gd name="connsiteY1662" fmla="*/ 4821963 h 6858000"/>
              <a:gd name="connsiteX1663" fmla="*/ 5294998 w 6569477"/>
              <a:gd name="connsiteY1663" fmla="*/ 4813529 h 6858000"/>
              <a:gd name="connsiteX1664" fmla="*/ 5286562 w 6569477"/>
              <a:gd name="connsiteY1664" fmla="*/ 4796658 h 6858000"/>
              <a:gd name="connsiteX1665" fmla="*/ 5279291 w 6569477"/>
              <a:gd name="connsiteY1665" fmla="*/ 4811201 h 6858000"/>
              <a:gd name="connsiteX1666" fmla="*/ 5280235 w 6569477"/>
              <a:gd name="connsiteY1666" fmla="*/ 4795603 h 6858000"/>
              <a:gd name="connsiteX1667" fmla="*/ 5294997 w 6569477"/>
              <a:gd name="connsiteY1667" fmla="*/ 4754479 h 6858000"/>
              <a:gd name="connsiteX1668" fmla="*/ 5269690 w 6569477"/>
              <a:gd name="connsiteY1668" fmla="*/ 4729170 h 6858000"/>
              <a:gd name="connsiteX1669" fmla="*/ 5278128 w 6569477"/>
              <a:gd name="connsiteY1669" fmla="*/ 4737607 h 6858000"/>
              <a:gd name="connsiteX1670" fmla="*/ 5286561 w 6569477"/>
              <a:gd name="connsiteY1670" fmla="*/ 4737608 h 6858000"/>
              <a:gd name="connsiteX1671" fmla="*/ 5294998 w 6569477"/>
              <a:gd name="connsiteY1671" fmla="*/ 4737608 h 6858000"/>
              <a:gd name="connsiteX1672" fmla="*/ 5294999 w 6569477"/>
              <a:gd name="connsiteY1672" fmla="*/ 4720736 h 6858000"/>
              <a:gd name="connsiteX1673" fmla="*/ 5295000 w 6569477"/>
              <a:gd name="connsiteY1673" fmla="*/ 4712301 h 6858000"/>
              <a:gd name="connsiteX1674" fmla="*/ 5311869 w 6569477"/>
              <a:gd name="connsiteY1674" fmla="*/ 4695429 h 6858000"/>
              <a:gd name="connsiteX1675" fmla="*/ 5311869 w 6569477"/>
              <a:gd name="connsiteY1675" fmla="*/ 4712299 h 6858000"/>
              <a:gd name="connsiteX1676" fmla="*/ 5320307 w 6569477"/>
              <a:gd name="connsiteY1676" fmla="*/ 4712301 h 6858000"/>
              <a:gd name="connsiteX1677" fmla="*/ 5328740 w 6569477"/>
              <a:gd name="connsiteY1677" fmla="*/ 4695429 h 6858000"/>
              <a:gd name="connsiteX1678" fmla="*/ 5328740 w 6569477"/>
              <a:gd name="connsiteY1678" fmla="*/ 4678557 h 6858000"/>
              <a:gd name="connsiteX1679" fmla="*/ 5311871 w 6569477"/>
              <a:gd name="connsiteY1679" fmla="*/ 4661688 h 6858000"/>
              <a:gd name="connsiteX1680" fmla="*/ 5303433 w 6569477"/>
              <a:gd name="connsiteY1680" fmla="*/ 4653252 h 6858000"/>
              <a:gd name="connsiteX1681" fmla="*/ 5294998 w 6569477"/>
              <a:gd name="connsiteY1681" fmla="*/ 4661688 h 6858000"/>
              <a:gd name="connsiteX1682" fmla="*/ 5303432 w 6569477"/>
              <a:gd name="connsiteY1682" fmla="*/ 4619508 h 6858000"/>
              <a:gd name="connsiteX1683" fmla="*/ 5303432 w 6569477"/>
              <a:gd name="connsiteY1683" fmla="*/ 4644816 h 6858000"/>
              <a:gd name="connsiteX1684" fmla="*/ 5320305 w 6569477"/>
              <a:gd name="connsiteY1684" fmla="*/ 4611072 h 6858000"/>
              <a:gd name="connsiteX1685" fmla="*/ 5328743 w 6569477"/>
              <a:gd name="connsiteY1685" fmla="*/ 4611070 h 6858000"/>
              <a:gd name="connsiteX1686" fmla="*/ 5328741 w 6569477"/>
              <a:gd name="connsiteY1686" fmla="*/ 4602637 h 6858000"/>
              <a:gd name="connsiteX1687" fmla="*/ 5328741 w 6569477"/>
              <a:gd name="connsiteY1687" fmla="*/ 4594202 h 6858000"/>
              <a:gd name="connsiteX1688" fmla="*/ 5320304 w 6569477"/>
              <a:gd name="connsiteY1688" fmla="*/ 4594202 h 6858000"/>
              <a:gd name="connsiteX1689" fmla="*/ 5337175 w 6569477"/>
              <a:gd name="connsiteY1689" fmla="*/ 4577331 h 6858000"/>
              <a:gd name="connsiteX1690" fmla="*/ 5337175 w 6569477"/>
              <a:gd name="connsiteY1690" fmla="*/ 4526717 h 6858000"/>
              <a:gd name="connsiteX1691" fmla="*/ 5337176 w 6569477"/>
              <a:gd name="connsiteY1691" fmla="*/ 4543586 h 6858000"/>
              <a:gd name="connsiteX1692" fmla="*/ 5354048 w 6569477"/>
              <a:gd name="connsiteY1692" fmla="*/ 4492974 h 6858000"/>
              <a:gd name="connsiteX1693" fmla="*/ 5362484 w 6569477"/>
              <a:gd name="connsiteY1693" fmla="*/ 4501408 h 6858000"/>
              <a:gd name="connsiteX1694" fmla="*/ 5362484 w 6569477"/>
              <a:gd name="connsiteY1694" fmla="*/ 4492972 h 6858000"/>
              <a:gd name="connsiteX1695" fmla="*/ 5370918 w 6569477"/>
              <a:gd name="connsiteY1695" fmla="*/ 4492974 h 6858000"/>
              <a:gd name="connsiteX1696" fmla="*/ 5379355 w 6569477"/>
              <a:gd name="connsiteY1696" fmla="*/ 4501407 h 6858000"/>
              <a:gd name="connsiteX1697" fmla="*/ 5362484 w 6569477"/>
              <a:gd name="connsiteY1697" fmla="*/ 4577331 h 6858000"/>
              <a:gd name="connsiteX1698" fmla="*/ 5354048 w 6569477"/>
              <a:gd name="connsiteY1698" fmla="*/ 4577331 h 6858000"/>
              <a:gd name="connsiteX1699" fmla="*/ 5345612 w 6569477"/>
              <a:gd name="connsiteY1699" fmla="*/ 4611072 h 6858000"/>
              <a:gd name="connsiteX1700" fmla="*/ 5362483 w 6569477"/>
              <a:gd name="connsiteY1700" fmla="*/ 4585763 h 6858000"/>
              <a:gd name="connsiteX1701" fmla="*/ 5354047 w 6569477"/>
              <a:gd name="connsiteY1701" fmla="*/ 4627944 h 6858000"/>
              <a:gd name="connsiteX1702" fmla="*/ 5345611 w 6569477"/>
              <a:gd name="connsiteY1702" fmla="*/ 4636382 h 6858000"/>
              <a:gd name="connsiteX1703" fmla="*/ 5345612 w 6569477"/>
              <a:gd name="connsiteY1703" fmla="*/ 4644813 h 6858000"/>
              <a:gd name="connsiteX1704" fmla="*/ 5354047 w 6569477"/>
              <a:gd name="connsiteY1704" fmla="*/ 4653250 h 6858000"/>
              <a:gd name="connsiteX1705" fmla="*/ 5362483 w 6569477"/>
              <a:gd name="connsiteY1705" fmla="*/ 4644815 h 6858000"/>
              <a:gd name="connsiteX1706" fmla="*/ 5370919 w 6569477"/>
              <a:gd name="connsiteY1706" fmla="*/ 4627945 h 6858000"/>
              <a:gd name="connsiteX1707" fmla="*/ 5370919 w 6569477"/>
              <a:gd name="connsiteY1707" fmla="*/ 4619508 h 6858000"/>
              <a:gd name="connsiteX1708" fmla="*/ 5362483 w 6569477"/>
              <a:gd name="connsiteY1708" fmla="*/ 4619508 h 6858000"/>
              <a:gd name="connsiteX1709" fmla="*/ 5387791 w 6569477"/>
              <a:gd name="connsiteY1709" fmla="*/ 4501408 h 6858000"/>
              <a:gd name="connsiteX1710" fmla="*/ 5396225 w 6569477"/>
              <a:gd name="connsiteY1710" fmla="*/ 4492972 h 6858000"/>
              <a:gd name="connsiteX1711" fmla="*/ 5396224 w 6569477"/>
              <a:gd name="connsiteY1711" fmla="*/ 4484538 h 6858000"/>
              <a:gd name="connsiteX1712" fmla="*/ 5396225 w 6569477"/>
              <a:gd name="connsiteY1712" fmla="*/ 4476102 h 6858000"/>
              <a:gd name="connsiteX1713" fmla="*/ 5413098 w 6569477"/>
              <a:gd name="connsiteY1713" fmla="*/ 4425488 h 6858000"/>
              <a:gd name="connsiteX1714" fmla="*/ 5404662 w 6569477"/>
              <a:gd name="connsiteY1714" fmla="*/ 4425486 h 6858000"/>
              <a:gd name="connsiteX1715" fmla="*/ 5413098 w 6569477"/>
              <a:gd name="connsiteY1715" fmla="*/ 4417053 h 6858000"/>
              <a:gd name="connsiteX1716" fmla="*/ 5421533 w 6569477"/>
              <a:gd name="connsiteY1716" fmla="*/ 4400179 h 6858000"/>
              <a:gd name="connsiteX1717" fmla="*/ 5413097 w 6569477"/>
              <a:gd name="connsiteY1717" fmla="*/ 4391743 h 6858000"/>
              <a:gd name="connsiteX1718" fmla="*/ 5421797 w 6569477"/>
              <a:gd name="connsiteY1718" fmla="*/ 4335463 h 6858000"/>
              <a:gd name="connsiteX1719" fmla="*/ 5430069 w 6569477"/>
              <a:gd name="connsiteY1719" fmla="*/ 4298454 h 6858000"/>
              <a:gd name="connsiteX1720" fmla="*/ 5422231 w 6569477"/>
              <a:gd name="connsiteY1720" fmla="*/ 4304885 h 6858000"/>
              <a:gd name="connsiteX1721" fmla="*/ 5412724 w 6569477"/>
              <a:gd name="connsiteY1721" fmla="*/ 4318695 h 6858000"/>
              <a:gd name="connsiteX1722" fmla="*/ 5410571 w 6569477"/>
              <a:gd name="connsiteY1722" fmla="*/ 4307033 h 6858000"/>
              <a:gd name="connsiteX1723" fmla="*/ 5411613 w 6569477"/>
              <a:gd name="connsiteY1723" fmla="*/ 4299607 h 6858000"/>
              <a:gd name="connsiteX1724" fmla="*/ 5410500 w 6569477"/>
              <a:gd name="connsiteY1724" fmla="*/ 4280519 h 6858000"/>
              <a:gd name="connsiteX1725" fmla="*/ 5417926 w 6569477"/>
              <a:gd name="connsiteY1725" fmla="*/ 4281562 h 6858000"/>
              <a:gd name="connsiteX1726" fmla="*/ 5423199 w 6569477"/>
              <a:gd name="connsiteY1726" fmla="*/ 4270944 h 6858000"/>
              <a:gd name="connsiteX1727" fmla="*/ 5425352 w 6569477"/>
              <a:gd name="connsiteY1727" fmla="*/ 4282606 h 6858000"/>
              <a:gd name="connsiteX1728" fmla="*/ 5424312 w 6569477"/>
              <a:gd name="connsiteY1728" fmla="*/ 4290032 h 6858000"/>
              <a:gd name="connsiteX1729" fmla="*/ 5435055 w 6569477"/>
              <a:gd name="connsiteY1729" fmla="*/ 4267818 h 6858000"/>
              <a:gd name="connsiteX1730" fmla="*/ 5436591 w 6569477"/>
              <a:gd name="connsiteY1730" fmla="*/ 4263308 h 6858000"/>
              <a:gd name="connsiteX1731" fmla="*/ 5439195 w 6569477"/>
              <a:gd name="connsiteY1731" fmla="*/ 4248207 h 6858000"/>
              <a:gd name="connsiteX1732" fmla="*/ 5438405 w 6569477"/>
              <a:gd name="connsiteY1732" fmla="*/ 4206160 h 6858000"/>
              <a:gd name="connsiteX1733" fmla="*/ 5446841 w 6569477"/>
              <a:gd name="connsiteY1733" fmla="*/ 4189290 h 6858000"/>
              <a:gd name="connsiteX1734" fmla="*/ 5446841 w 6569477"/>
              <a:gd name="connsiteY1734" fmla="*/ 4180852 h 6858000"/>
              <a:gd name="connsiteX1735" fmla="*/ 5438404 w 6569477"/>
              <a:gd name="connsiteY1735" fmla="*/ 4180854 h 6858000"/>
              <a:gd name="connsiteX1736" fmla="*/ 5455276 w 6569477"/>
              <a:gd name="connsiteY1736" fmla="*/ 4130240 h 6858000"/>
              <a:gd name="connsiteX1737" fmla="*/ 5455276 w 6569477"/>
              <a:gd name="connsiteY1737" fmla="*/ 4121804 h 6858000"/>
              <a:gd name="connsiteX1738" fmla="*/ 5455276 w 6569477"/>
              <a:gd name="connsiteY1738" fmla="*/ 4104933 h 6858000"/>
              <a:gd name="connsiteX1739" fmla="*/ 5455276 w 6569477"/>
              <a:gd name="connsiteY1739" fmla="*/ 4096497 h 6858000"/>
              <a:gd name="connsiteX1740" fmla="*/ 5463712 w 6569477"/>
              <a:gd name="connsiteY1740" fmla="*/ 4088062 h 6858000"/>
              <a:gd name="connsiteX1741" fmla="*/ 5463710 w 6569477"/>
              <a:gd name="connsiteY1741" fmla="*/ 4079626 h 6858000"/>
              <a:gd name="connsiteX1742" fmla="*/ 5463711 w 6569477"/>
              <a:gd name="connsiteY1742" fmla="*/ 4029012 h 6858000"/>
              <a:gd name="connsiteX1743" fmla="*/ 5463712 w 6569477"/>
              <a:gd name="connsiteY1743" fmla="*/ 4020574 h 6858000"/>
              <a:gd name="connsiteX1744" fmla="*/ 5463712 w 6569477"/>
              <a:gd name="connsiteY1744" fmla="*/ 4003705 h 6858000"/>
              <a:gd name="connsiteX1745" fmla="*/ 5463712 w 6569477"/>
              <a:gd name="connsiteY1745" fmla="*/ 3995269 h 6858000"/>
              <a:gd name="connsiteX1746" fmla="*/ 5463711 w 6569477"/>
              <a:gd name="connsiteY1746" fmla="*/ 3936219 h 6858000"/>
              <a:gd name="connsiteX1747" fmla="*/ 5480582 w 6569477"/>
              <a:gd name="connsiteY1747" fmla="*/ 3902476 h 6858000"/>
              <a:gd name="connsiteX1748" fmla="*/ 5489019 w 6569477"/>
              <a:gd name="connsiteY1748" fmla="*/ 3894042 h 6858000"/>
              <a:gd name="connsiteX1749" fmla="*/ 5489019 w 6569477"/>
              <a:gd name="connsiteY1749" fmla="*/ 3885606 h 6858000"/>
              <a:gd name="connsiteX1750" fmla="*/ 5480583 w 6569477"/>
              <a:gd name="connsiteY1750" fmla="*/ 3885606 h 6858000"/>
              <a:gd name="connsiteX1751" fmla="*/ 5480584 w 6569477"/>
              <a:gd name="connsiteY1751" fmla="*/ 3894040 h 6858000"/>
              <a:gd name="connsiteX1752" fmla="*/ 5472148 w 6569477"/>
              <a:gd name="connsiteY1752" fmla="*/ 3860298 h 6858000"/>
              <a:gd name="connsiteX1753" fmla="*/ 5489019 w 6569477"/>
              <a:gd name="connsiteY1753" fmla="*/ 3860299 h 6858000"/>
              <a:gd name="connsiteX1754" fmla="*/ 5496941 w 6569477"/>
              <a:gd name="connsiteY1754" fmla="*/ 3868220 h 6858000"/>
              <a:gd name="connsiteX1755" fmla="*/ 5493896 w 6569477"/>
              <a:gd name="connsiteY1755" fmla="*/ 3915262 h 6858000"/>
              <a:gd name="connsiteX1756" fmla="*/ 5497452 w 6569477"/>
              <a:gd name="connsiteY1756" fmla="*/ 4037447 h 6858000"/>
              <a:gd name="connsiteX1757" fmla="*/ 5489016 w 6569477"/>
              <a:gd name="connsiteY1757" fmla="*/ 4045883 h 6858000"/>
              <a:gd name="connsiteX1758" fmla="*/ 5489019 w 6569477"/>
              <a:gd name="connsiteY1758" fmla="*/ 4054319 h 6858000"/>
              <a:gd name="connsiteX1759" fmla="*/ 5489386 w 6569477"/>
              <a:gd name="connsiteY1759" fmla="*/ 4063858 h 6858000"/>
              <a:gd name="connsiteX1760" fmla="*/ 5490041 w 6569477"/>
              <a:gd name="connsiteY1760" fmla="*/ 4061970 h 6858000"/>
              <a:gd name="connsiteX1761" fmla="*/ 5508475 w 6569477"/>
              <a:gd name="connsiteY1761" fmla="*/ 4040599 h 6858000"/>
              <a:gd name="connsiteX1762" fmla="*/ 5508331 w 6569477"/>
              <a:gd name="connsiteY1762" fmla="*/ 3987570 h 6858000"/>
              <a:gd name="connsiteX1763" fmla="*/ 5535669 w 6569477"/>
              <a:gd name="connsiteY1763" fmla="*/ 3900538 h 6858000"/>
              <a:gd name="connsiteX1764" fmla="*/ 5551347 w 6569477"/>
              <a:gd name="connsiteY1764" fmla="*/ 3815654 h 6858000"/>
              <a:gd name="connsiteX1765" fmla="*/ 5567239 w 6569477"/>
              <a:gd name="connsiteY1765" fmla="*/ 3810315 h 6858000"/>
              <a:gd name="connsiteX1766" fmla="*/ 5597339 w 6569477"/>
              <a:gd name="connsiteY1766" fmla="*/ 3568431 h 6858000"/>
              <a:gd name="connsiteX1767" fmla="*/ 5580406 w 6569477"/>
              <a:gd name="connsiteY1767" fmla="*/ 3581198 h 6858000"/>
              <a:gd name="connsiteX1768" fmla="*/ 5623492 w 6569477"/>
              <a:gd name="connsiteY1768" fmla="*/ 3435797 h 6858000"/>
              <a:gd name="connsiteX1769" fmla="*/ 5627870 w 6569477"/>
              <a:gd name="connsiteY1769" fmla="*/ 3485634 h 6858000"/>
              <a:gd name="connsiteX1770" fmla="*/ 5628909 w 6569477"/>
              <a:gd name="connsiteY1770" fmla="*/ 3478208 h 6858000"/>
              <a:gd name="connsiteX1771" fmla="*/ 5633142 w 6569477"/>
              <a:gd name="connsiteY1771" fmla="*/ 3475016 h 6858000"/>
              <a:gd name="connsiteX1772" fmla="*/ 5631062 w 6569477"/>
              <a:gd name="connsiteY1772" fmla="*/ 3489870 h 6858000"/>
              <a:gd name="connsiteX1773" fmla="*/ 5634255 w 6569477"/>
              <a:gd name="connsiteY1773" fmla="*/ 3494104 h 6858000"/>
              <a:gd name="connsiteX1774" fmla="*/ 5630021 w 6569477"/>
              <a:gd name="connsiteY1774" fmla="*/ 3497296 h 6858000"/>
              <a:gd name="connsiteX1775" fmla="*/ 5608173 w 6569477"/>
              <a:gd name="connsiteY1775" fmla="*/ 3653253 h 6858000"/>
              <a:gd name="connsiteX1776" fmla="*/ 5592710 w 6569477"/>
              <a:gd name="connsiteY1776" fmla="*/ 3817680 h 6858000"/>
              <a:gd name="connsiteX1777" fmla="*/ 5581051 w 6569477"/>
              <a:gd name="connsiteY1777" fmla="*/ 3819828 h 6858000"/>
              <a:gd name="connsiteX1778" fmla="*/ 5575920 w 6569477"/>
              <a:gd name="connsiteY1778" fmla="*/ 3883475 h 6858000"/>
              <a:gd name="connsiteX1779" fmla="*/ 5563598 w 6569477"/>
              <a:gd name="connsiteY1779" fmla="*/ 3934280 h 6858000"/>
              <a:gd name="connsiteX1780" fmla="*/ 5562972 w 6569477"/>
              <a:gd name="connsiteY1780" fmla="*/ 3937349 h 6858000"/>
              <a:gd name="connsiteX1781" fmla="*/ 5571794 w 6569477"/>
              <a:gd name="connsiteY1781" fmla="*/ 3923038 h 6858000"/>
              <a:gd name="connsiteX1782" fmla="*/ 5623989 w 6569477"/>
              <a:gd name="connsiteY1782" fmla="*/ 3775941 h 6858000"/>
              <a:gd name="connsiteX1783" fmla="*/ 5632426 w 6569477"/>
              <a:gd name="connsiteY1783" fmla="*/ 3767506 h 6858000"/>
              <a:gd name="connsiteX1784" fmla="*/ 5640861 w 6569477"/>
              <a:gd name="connsiteY1784" fmla="*/ 3759071 h 6858000"/>
              <a:gd name="connsiteX1785" fmla="*/ 5649298 w 6569477"/>
              <a:gd name="connsiteY1785" fmla="*/ 3767505 h 6858000"/>
              <a:gd name="connsiteX1786" fmla="*/ 5649298 w 6569477"/>
              <a:gd name="connsiteY1786" fmla="*/ 3742197 h 6858000"/>
              <a:gd name="connsiteX1787" fmla="*/ 5683041 w 6569477"/>
              <a:gd name="connsiteY1787" fmla="*/ 3581921 h 6858000"/>
              <a:gd name="connsiteX1788" fmla="*/ 5691475 w 6569477"/>
              <a:gd name="connsiteY1788" fmla="*/ 3598792 h 6858000"/>
              <a:gd name="connsiteX1789" fmla="*/ 5732996 w 6569477"/>
              <a:gd name="connsiteY1789" fmla="*/ 3493610 h 6858000"/>
              <a:gd name="connsiteX1790" fmla="*/ 5733449 w 6569477"/>
              <a:gd name="connsiteY1790" fmla="*/ 3493806 h 6858000"/>
              <a:gd name="connsiteX1791" fmla="*/ 5734014 w 6569477"/>
              <a:gd name="connsiteY1791" fmla="*/ 3473633 h 6858000"/>
              <a:gd name="connsiteX1792" fmla="*/ 5730509 w 6569477"/>
              <a:gd name="connsiteY1792" fmla="*/ 3460815 h 6858000"/>
              <a:gd name="connsiteX1793" fmla="*/ 5743964 w 6569477"/>
              <a:gd name="connsiteY1793" fmla="*/ 3328941 h 6858000"/>
              <a:gd name="connsiteX1794" fmla="*/ 5761038 w 6569477"/>
              <a:gd name="connsiteY1794" fmla="*/ 3286983 h 6858000"/>
              <a:gd name="connsiteX1795" fmla="*/ 5751435 w 6569477"/>
              <a:gd name="connsiteY1795" fmla="*/ 3234831 h 6858000"/>
              <a:gd name="connsiteX1796" fmla="*/ 5762802 w 6569477"/>
              <a:gd name="connsiteY1796" fmla="*/ 3144319 h 6858000"/>
              <a:gd name="connsiteX1797" fmla="*/ 5763082 w 6569477"/>
              <a:gd name="connsiteY1797" fmla="*/ 3058000 h 6858000"/>
              <a:gd name="connsiteX1798" fmla="*/ 5777766 w 6569477"/>
              <a:gd name="connsiteY1798" fmla="*/ 3049910 h 6858000"/>
              <a:gd name="connsiteX1799" fmla="*/ 5764220 w 6569477"/>
              <a:gd name="connsiteY1799" fmla="*/ 2806537 h 6858000"/>
              <a:gd name="connsiteX1800" fmla="*/ 5759877 w 6569477"/>
              <a:gd name="connsiteY1800" fmla="*/ 2815776 h 6858000"/>
              <a:gd name="connsiteX1801" fmla="*/ 5758962 w 6569477"/>
              <a:gd name="connsiteY1801" fmla="*/ 2839583 h 6858000"/>
              <a:gd name="connsiteX1802" fmla="*/ 5750526 w 6569477"/>
              <a:gd name="connsiteY1802" fmla="*/ 2831148 h 6858000"/>
              <a:gd name="connsiteX1803" fmla="*/ 5750526 w 6569477"/>
              <a:gd name="connsiteY1803" fmla="*/ 2822713 h 6858000"/>
              <a:gd name="connsiteX1804" fmla="*/ 5750526 w 6569477"/>
              <a:gd name="connsiteY1804" fmla="*/ 2822277 h 6858000"/>
              <a:gd name="connsiteX1805" fmla="*/ 5749837 w 6569477"/>
              <a:gd name="connsiteY1805" fmla="*/ 2822120 h 6858000"/>
              <a:gd name="connsiteX1806" fmla="*/ 5747894 w 6569477"/>
              <a:gd name="connsiteY1806" fmla="*/ 2797782 h 6858000"/>
              <a:gd name="connsiteX1807" fmla="*/ 5743144 w 6569477"/>
              <a:gd name="connsiteY1807" fmla="*/ 2798460 h 6858000"/>
              <a:gd name="connsiteX1808" fmla="*/ 5742091 w 6569477"/>
              <a:gd name="connsiteY1808" fmla="*/ 2805842 h 6858000"/>
              <a:gd name="connsiteX1809" fmla="*/ 5742091 w 6569477"/>
              <a:gd name="connsiteY1809" fmla="*/ 2814279 h 6858000"/>
              <a:gd name="connsiteX1810" fmla="*/ 5742090 w 6569477"/>
              <a:gd name="connsiteY1810" fmla="*/ 2822713 h 6858000"/>
              <a:gd name="connsiteX1811" fmla="*/ 5733655 w 6569477"/>
              <a:gd name="connsiteY1811" fmla="*/ 2848019 h 6858000"/>
              <a:gd name="connsiteX1812" fmla="*/ 5742090 w 6569477"/>
              <a:gd name="connsiteY1812" fmla="*/ 2856452 h 6858000"/>
              <a:gd name="connsiteX1813" fmla="*/ 5742091 w 6569477"/>
              <a:gd name="connsiteY1813" fmla="*/ 2848019 h 6858000"/>
              <a:gd name="connsiteX1814" fmla="*/ 5750526 w 6569477"/>
              <a:gd name="connsiteY1814" fmla="*/ 2839583 h 6858000"/>
              <a:gd name="connsiteX1815" fmla="*/ 5750526 w 6569477"/>
              <a:gd name="connsiteY1815" fmla="*/ 2864888 h 6858000"/>
              <a:gd name="connsiteX1816" fmla="*/ 5750525 w 6569477"/>
              <a:gd name="connsiteY1816" fmla="*/ 2873326 h 6858000"/>
              <a:gd name="connsiteX1817" fmla="*/ 5708345 w 6569477"/>
              <a:gd name="connsiteY1817" fmla="*/ 2940812 h 6858000"/>
              <a:gd name="connsiteX1818" fmla="*/ 5699912 w 6569477"/>
              <a:gd name="connsiteY1818" fmla="*/ 2839583 h 6858000"/>
              <a:gd name="connsiteX1819" fmla="*/ 5689894 w 6569477"/>
              <a:gd name="connsiteY1819" fmla="*/ 2840110 h 6858000"/>
              <a:gd name="connsiteX1820" fmla="*/ 5683185 w 6569477"/>
              <a:gd name="connsiteY1820" fmla="*/ 2849917 h 6858000"/>
              <a:gd name="connsiteX1821" fmla="*/ 5682885 w 6569477"/>
              <a:gd name="connsiteY1821" fmla="*/ 2853046 h 6858000"/>
              <a:gd name="connsiteX1822" fmla="*/ 5680651 w 6569477"/>
              <a:gd name="connsiteY1822" fmla="*/ 2856536 h 6858000"/>
              <a:gd name="connsiteX1823" fmla="*/ 5680060 w 6569477"/>
              <a:gd name="connsiteY1823" fmla="*/ 2855859 h 6858000"/>
              <a:gd name="connsiteX1824" fmla="*/ 5676293 w 6569477"/>
              <a:gd name="connsiteY1824" fmla="*/ 2863103 h 6858000"/>
              <a:gd name="connsiteX1825" fmla="*/ 5680760 w 6569477"/>
              <a:gd name="connsiteY1825" fmla="*/ 2886509 h 6858000"/>
              <a:gd name="connsiteX1826" fmla="*/ 5688352 w 6569477"/>
              <a:gd name="connsiteY1826" fmla="*/ 2910389 h 6858000"/>
              <a:gd name="connsiteX1827" fmla="*/ 5696772 w 6569477"/>
              <a:gd name="connsiteY1827" fmla="*/ 3000293 h 6858000"/>
              <a:gd name="connsiteX1828" fmla="*/ 5692141 w 6569477"/>
              <a:gd name="connsiteY1828" fmla="*/ 3081094 h 6858000"/>
              <a:gd name="connsiteX1829" fmla="*/ 5679091 w 6569477"/>
              <a:gd name="connsiteY1829" fmla="*/ 3071991 h 6858000"/>
              <a:gd name="connsiteX1830" fmla="*/ 5688029 w 6569477"/>
              <a:gd name="connsiteY1830" fmla="*/ 3207504 h 6858000"/>
              <a:gd name="connsiteX1831" fmla="*/ 5692217 w 6569477"/>
              <a:gd name="connsiteY1831" fmla="*/ 3359096 h 6858000"/>
              <a:gd name="connsiteX1832" fmla="*/ 5673101 w 6569477"/>
              <a:gd name="connsiteY1832" fmla="*/ 3358689 h 6858000"/>
              <a:gd name="connsiteX1833" fmla="*/ 5668351 w 6569477"/>
              <a:gd name="connsiteY1833" fmla="*/ 3374768 h 6858000"/>
              <a:gd name="connsiteX1834" fmla="*/ 5662684 w 6569477"/>
              <a:gd name="connsiteY1834" fmla="*/ 3364351 h 6858000"/>
              <a:gd name="connsiteX1835" fmla="*/ 5661368 w 6569477"/>
              <a:gd name="connsiteY1835" fmla="*/ 3356969 h 6858000"/>
              <a:gd name="connsiteX1836" fmla="*/ 5654384 w 6569477"/>
              <a:gd name="connsiteY1836" fmla="*/ 3339170 h 6858000"/>
              <a:gd name="connsiteX1837" fmla="*/ 5661768 w 6569477"/>
              <a:gd name="connsiteY1837" fmla="*/ 3337856 h 6858000"/>
              <a:gd name="connsiteX1838" fmla="*/ 5663483 w 6569477"/>
              <a:gd name="connsiteY1838" fmla="*/ 3326125 h 6858000"/>
              <a:gd name="connsiteX1839" fmla="*/ 5669150 w 6569477"/>
              <a:gd name="connsiteY1839" fmla="*/ 3336542 h 6858000"/>
              <a:gd name="connsiteX1840" fmla="*/ 5670467 w 6569477"/>
              <a:gd name="connsiteY1840" fmla="*/ 3343924 h 6858000"/>
              <a:gd name="connsiteX1841" fmla="*/ 5666398 w 6569477"/>
              <a:gd name="connsiteY1841" fmla="*/ 3257055 h 6858000"/>
              <a:gd name="connsiteX1842" fmla="*/ 5661810 w 6569477"/>
              <a:gd name="connsiteY1842" fmla="*/ 3124576 h 6858000"/>
              <a:gd name="connsiteX1843" fmla="*/ 5673025 w 6569477"/>
              <a:gd name="connsiteY1843" fmla="*/ 3080687 h 6858000"/>
              <a:gd name="connsiteX1844" fmla="*/ 5656425 w 6569477"/>
              <a:gd name="connsiteY1844" fmla="*/ 3030323 h 6858000"/>
              <a:gd name="connsiteX1845" fmla="*/ 5655388 w 6569477"/>
              <a:gd name="connsiteY1845" fmla="*/ 2939106 h 6858000"/>
              <a:gd name="connsiteX1846" fmla="*/ 5643936 w 6569477"/>
              <a:gd name="connsiteY1846" fmla="*/ 2853549 h 6858000"/>
              <a:gd name="connsiteX1847" fmla="*/ 5657385 w 6569477"/>
              <a:gd name="connsiteY1847" fmla="*/ 2843539 h 6858000"/>
              <a:gd name="connsiteX1848" fmla="*/ 5657146 w 6569477"/>
              <a:gd name="connsiteY1848" fmla="*/ 2841276 h 6858000"/>
              <a:gd name="connsiteX1849" fmla="*/ 5648243 w 6569477"/>
              <a:gd name="connsiteY1849" fmla="*/ 2809663 h 6858000"/>
              <a:gd name="connsiteX1850" fmla="*/ 5581811 w 6569477"/>
              <a:gd name="connsiteY1850" fmla="*/ 2670869 h 6858000"/>
              <a:gd name="connsiteX1851" fmla="*/ 5581812 w 6569477"/>
              <a:gd name="connsiteY1851" fmla="*/ 2662431 h 6858000"/>
              <a:gd name="connsiteX1852" fmla="*/ 5581812 w 6569477"/>
              <a:gd name="connsiteY1852" fmla="*/ 2645563 h 6858000"/>
              <a:gd name="connsiteX1853" fmla="*/ 5573376 w 6569477"/>
              <a:gd name="connsiteY1853" fmla="*/ 2637125 h 6858000"/>
              <a:gd name="connsiteX1854" fmla="*/ 5548068 w 6569477"/>
              <a:gd name="connsiteY1854" fmla="*/ 2544335 h 6858000"/>
              <a:gd name="connsiteX1855" fmla="*/ 5539634 w 6569477"/>
              <a:gd name="connsiteY1855" fmla="*/ 2510592 h 6858000"/>
              <a:gd name="connsiteX1856" fmla="*/ 5531197 w 6569477"/>
              <a:gd name="connsiteY1856" fmla="*/ 2502157 h 6858000"/>
              <a:gd name="connsiteX1857" fmla="*/ 5531198 w 6569477"/>
              <a:gd name="connsiteY1857" fmla="*/ 2493721 h 6858000"/>
              <a:gd name="connsiteX1858" fmla="*/ 5522761 w 6569477"/>
              <a:gd name="connsiteY1858" fmla="*/ 2493721 h 6858000"/>
              <a:gd name="connsiteX1859" fmla="*/ 5522762 w 6569477"/>
              <a:gd name="connsiteY1859" fmla="*/ 2485285 h 6858000"/>
              <a:gd name="connsiteX1860" fmla="*/ 5505889 w 6569477"/>
              <a:gd name="connsiteY1860" fmla="*/ 2451543 h 6858000"/>
              <a:gd name="connsiteX1861" fmla="*/ 5497455 w 6569477"/>
              <a:gd name="connsiteY1861" fmla="*/ 2476850 h 6858000"/>
              <a:gd name="connsiteX1862" fmla="*/ 5480584 w 6569477"/>
              <a:gd name="connsiteY1862" fmla="*/ 2459978 h 6858000"/>
              <a:gd name="connsiteX1863" fmla="*/ 5472147 w 6569477"/>
              <a:gd name="connsiteY1863" fmla="*/ 2384058 h 6858000"/>
              <a:gd name="connsiteX1864" fmla="*/ 5404661 w 6569477"/>
              <a:gd name="connsiteY1864" fmla="*/ 2181601 h 6858000"/>
              <a:gd name="connsiteX1865" fmla="*/ 5387791 w 6569477"/>
              <a:gd name="connsiteY1865" fmla="*/ 2130985 h 6858000"/>
              <a:gd name="connsiteX1866" fmla="*/ 5328740 w 6569477"/>
              <a:gd name="connsiteY1866" fmla="*/ 1962273 h 6858000"/>
              <a:gd name="connsiteX1867" fmla="*/ 5328741 w 6569477"/>
              <a:gd name="connsiteY1867" fmla="*/ 1936967 h 6858000"/>
              <a:gd name="connsiteX1868" fmla="*/ 5311869 w 6569477"/>
              <a:gd name="connsiteY1868" fmla="*/ 1920096 h 6858000"/>
              <a:gd name="connsiteX1869" fmla="*/ 5320307 w 6569477"/>
              <a:gd name="connsiteY1869" fmla="*/ 1911660 h 6858000"/>
              <a:gd name="connsiteX1870" fmla="*/ 5269693 w 6569477"/>
              <a:gd name="connsiteY1870" fmla="*/ 1793560 h 6858000"/>
              <a:gd name="connsiteX1871" fmla="*/ 5286562 w 6569477"/>
              <a:gd name="connsiteY1871" fmla="*/ 1793561 h 6858000"/>
              <a:gd name="connsiteX1872" fmla="*/ 5261255 w 6569477"/>
              <a:gd name="connsiteY1872" fmla="*/ 1768254 h 6858000"/>
              <a:gd name="connsiteX1873" fmla="*/ 5235948 w 6569477"/>
              <a:gd name="connsiteY1873" fmla="*/ 1709201 h 6858000"/>
              <a:gd name="connsiteX1874" fmla="*/ 5235947 w 6569477"/>
              <a:gd name="connsiteY1874" fmla="*/ 1700769 h 6858000"/>
              <a:gd name="connsiteX1875" fmla="*/ 5244383 w 6569477"/>
              <a:gd name="connsiteY1875" fmla="*/ 1700769 h 6858000"/>
              <a:gd name="connsiteX1876" fmla="*/ 5252819 w 6569477"/>
              <a:gd name="connsiteY1876" fmla="*/ 1700767 h 6858000"/>
              <a:gd name="connsiteX1877" fmla="*/ 5252819 w 6569477"/>
              <a:gd name="connsiteY1877" fmla="*/ 1692332 h 6858000"/>
              <a:gd name="connsiteX1878" fmla="*/ 5244383 w 6569477"/>
              <a:gd name="connsiteY1878" fmla="*/ 1650153 h 6858000"/>
              <a:gd name="connsiteX1879" fmla="*/ 5252818 w 6569477"/>
              <a:gd name="connsiteY1879" fmla="*/ 1650152 h 6858000"/>
              <a:gd name="connsiteX1880" fmla="*/ 5252819 w 6569477"/>
              <a:gd name="connsiteY1880" fmla="*/ 1641718 h 6858000"/>
              <a:gd name="connsiteX1881" fmla="*/ 5244385 w 6569477"/>
              <a:gd name="connsiteY1881" fmla="*/ 1633283 h 6858000"/>
              <a:gd name="connsiteX1882" fmla="*/ 5176900 w 6569477"/>
              <a:gd name="connsiteY1882" fmla="*/ 1473003 h 6858000"/>
              <a:gd name="connsiteX1883" fmla="*/ 5084104 w 6569477"/>
              <a:gd name="connsiteY1883" fmla="*/ 1312727 h 6858000"/>
              <a:gd name="connsiteX1884" fmla="*/ 5055633 w 6569477"/>
              <a:gd name="connsiteY1884" fmla="*/ 1250514 h 6858000"/>
              <a:gd name="connsiteX1885" fmla="*/ 5041658 w 6569477"/>
              <a:gd name="connsiteY1885" fmla="*/ 1226599 h 6858000"/>
              <a:gd name="connsiteX1886" fmla="*/ 5093541 w 6569477"/>
              <a:gd name="connsiteY1886" fmla="*/ 1340967 h 6858000"/>
              <a:gd name="connsiteX1887" fmla="*/ 5398999 w 6569477"/>
              <a:gd name="connsiteY1887" fmla="*/ 2412246 h 6858000"/>
              <a:gd name="connsiteX1888" fmla="*/ 5458394 w 6569477"/>
              <a:gd name="connsiteY1888" fmla="*/ 2833367 h 6858000"/>
              <a:gd name="connsiteX1889" fmla="*/ 5448705 w 6569477"/>
              <a:gd name="connsiteY1889" fmla="*/ 2871734 h 6858000"/>
              <a:gd name="connsiteX1890" fmla="*/ 5431304 w 6569477"/>
              <a:gd name="connsiteY1890" fmla="*/ 2855892 h 6858000"/>
              <a:gd name="connsiteX1891" fmla="*/ 5100400 w 6569477"/>
              <a:gd name="connsiteY1891" fmla="*/ 1533070 h 6858000"/>
              <a:gd name="connsiteX1892" fmla="*/ 4793286 w 6569477"/>
              <a:gd name="connsiteY1892" fmla="*/ 888652 h 6858000"/>
              <a:gd name="connsiteX1893" fmla="*/ 4754611 w 6569477"/>
              <a:gd name="connsiteY1893" fmla="*/ 811200 h 6858000"/>
              <a:gd name="connsiteX1894" fmla="*/ 4736788 w 6569477"/>
              <a:gd name="connsiteY1894" fmla="*/ 782554 h 6858000"/>
              <a:gd name="connsiteX1895" fmla="*/ 4722369 w 6569477"/>
              <a:gd name="connsiteY1895" fmla="*/ 785144 h 6858000"/>
              <a:gd name="connsiteX1896" fmla="*/ 4716525 w 6569477"/>
              <a:gd name="connsiteY1896" fmla="*/ 831944 h 6858000"/>
              <a:gd name="connsiteX1897" fmla="*/ 4878628 w 6569477"/>
              <a:gd name="connsiteY1897" fmla="*/ 1128191 h 6858000"/>
              <a:gd name="connsiteX1898" fmla="*/ 5018643 w 6569477"/>
              <a:gd name="connsiteY1898" fmla="*/ 1444415 h 6858000"/>
              <a:gd name="connsiteX1899" fmla="*/ 5107372 w 6569477"/>
              <a:gd name="connsiteY1899" fmla="*/ 1685936 h 6858000"/>
              <a:gd name="connsiteX1900" fmla="*/ 5109411 w 6569477"/>
              <a:gd name="connsiteY1900" fmla="*/ 1683895 h 6858000"/>
              <a:gd name="connsiteX1901" fmla="*/ 5151590 w 6569477"/>
              <a:gd name="connsiteY1901" fmla="*/ 1785122 h 6858000"/>
              <a:gd name="connsiteX1902" fmla="*/ 5143154 w 6569477"/>
              <a:gd name="connsiteY1902" fmla="*/ 1785122 h 6858000"/>
              <a:gd name="connsiteX1903" fmla="*/ 5134721 w 6569477"/>
              <a:gd name="connsiteY1903" fmla="*/ 1751382 h 6858000"/>
              <a:gd name="connsiteX1904" fmla="*/ 5122261 w 6569477"/>
              <a:gd name="connsiteY1904" fmla="*/ 1726462 h 6858000"/>
              <a:gd name="connsiteX1905" fmla="*/ 5136116 w 6569477"/>
              <a:gd name="connsiteY1905" fmla="*/ 1764180 h 6858000"/>
              <a:gd name="connsiteX1906" fmla="*/ 5157687 w 6569477"/>
              <a:gd name="connsiteY1906" fmla="*/ 1838582 h 6858000"/>
              <a:gd name="connsiteX1907" fmla="*/ 5167407 w 6569477"/>
              <a:gd name="connsiteY1907" fmla="*/ 1843119 h 6858000"/>
              <a:gd name="connsiteX1908" fmla="*/ 5176898 w 6569477"/>
              <a:gd name="connsiteY1908" fmla="*/ 1844173 h 6858000"/>
              <a:gd name="connsiteX1909" fmla="*/ 5176898 w 6569477"/>
              <a:gd name="connsiteY1909" fmla="*/ 1861046 h 6858000"/>
              <a:gd name="connsiteX1910" fmla="*/ 5168464 w 6569477"/>
              <a:gd name="connsiteY1910" fmla="*/ 1861046 h 6858000"/>
              <a:gd name="connsiteX1911" fmla="*/ 5168463 w 6569477"/>
              <a:gd name="connsiteY1911" fmla="*/ 1869480 h 6858000"/>
              <a:gd name="connsiteX1912" fmla="*/ 5168462 w 6569477"/>
              <a:gd name="connsiteY1912" fmla="*/ 1875756 h 6858000"/>
              <a:gd name="connsiteX1913" fmla="*/ 5229895 w 6569477"/>
              <a:gd name="connsiteY1913" fmla="*/ 2087656 h 6858000"/>
              <a:gd name="connsiteX1914" fmla="*/ 5242098 w 6569477"/>
              <a:gd name="connsiteY1914" fmla="*/ 2145617 h 6858000"/>
              <a:gd name="connsiteX1915" fmla="*/ 5261255 w 6569477"/>
              <a:gd name="connsiteY1915" fmla="*/ 2173166 h 6858000"/>
              <a:gd name="connsiteX1916" fmla="*/ 5278125 w 6569477"/>
              <a:gd name="connsiteY1916" fmla="*/ 2215342 h 6858000"/>
              <a:gd name="connsiteX1917" fmla="*/ 5286562 w 6569477"/>
              <a:gd name="connsiteY1917" fmla="*/ 2265959 h 6858000"/>
              <a:gd name="connsiteX1918" fmla="*/ 5303433 w 6569477"/>
              <a:gd name="connsiteY1918" fmla="*/ 2325006 h 6858000"/>
              <a:gd name="connsiteX1919" fmla="*/ 5320305 w 6569477"/>
              <a:gd name="connsiteY1919" fmla="*/ 2409365 h 6858000"/>
              <a:gd name="connsiteX1920" fmla="*/ 5337176 w 6569477"/>
              <a:gd name="connsiteY1920" fmla="*/ 2459978 h 6858000"/>
              <a:gd name="connsiteX1921" fmla="*/ 5337176 w 6569477"/>
              <a:gd name="connsiteY1921" fmla="*/ 2468415 h 6858000"/>
              <a:gd name="connsiteX1922" fmla="*/ 5354048 w 6569477"/>
              <a:gd name="connsiteY1922" fmla="*/ 2535897 h 6858000"/>
              <a:gd name="connsiteX1923" fmla="*/ 5370919 w 6569477"/>
              <a:gd name="connsiteY1923" fmla="*/ 2594947 h 6858000"/>
              <a:gd name="connsiteX1924" fmla="*/ 5379353 w 6569477"/>
              <a:gd name="connsiteY1924" fmla="*/ 2620256 h 6858000"/>
              <a:gd name="connsiteX1925" fmla="*/ 5379355 w 6569477"/>
              <a:gd name="connsiteY1925" fmla="*/ 2628692 h 6858000"/>
              <a:gd name="connsiteX1926" fmla="*/ 5370919 w 6569477"/>
              <a:gd name="connsiteY1926" fmla="*/ 2653998 h 6858000"/>
              <a:gd name="connsiteX1927" fmla="*/ 5370919 w 6569477"/>
              <a:gd name="connsiteY1927" fmla="*/ 2662431 h 6858000"/>
              <a:gd name="connsiteX1928" fmla="*/ 5379355 w 6569477"/>
              <a:gd name="connsiteY1928" fmla="*/ 2679304 h 6858000"/>
              <a:gd name="connsiteX1929" fmla="*/ 5387791 w 6569477"/>
              <a:gd name="connsiteY1929" fmla="*/ 2679306 h 6858000"/>
              <a:gd name="connsiteX1930" fmla="*/ 5387790 w 6569477"/>
              <a:gd name="connsiteY1930" fmla="*/ 2721484 h 6858000"/>
              <a:gd name="connsiteX1931" fmla="*/ 5396226 w 6569477"/>
              <a:gd name="connsiteY1931" fmla="*/ 2729919 h 6858000"/>
              <a:gd name="connsiteX1932" fmla="*/ 5396226 w 6569477"/>
              <a:gd name="connsiteY1932" fmla="*/ 2721484 h 6858000"/>
              <a:gd name="connsiteX1933" fmla="*/ 5387791 w 6569477"/>
              <a:gd name="connsiteY1933" fmla="*/ 2679306 h 6858000"/>
              <a:gd name="connsiteX1934" fmla="*/ 5396226 w 6569477"/>
              <a:gd name="connsiteY1934" fmla="*/ 2679306 h 6858000"/>
              <a:gd name="connsiteX1935" fmla="*/ 5396225 w 6569477"/>
              <a:gd name="connsiteY1935" fmla="*/ 2696176 h 6858000"/>
              <a:gd name="connsiteX1936" fmla="*/ 5396226 w 6569477"/>
              <a:gd name="connsiteY1936" fmla="*/ 2704613 h 6858000"/>
              <a:gd name="connsiteX1937" fmla="*/ 5404662 w 6569477"/>
              <a:gd name="connsiteY1937" fmla="*/ 2729919 h 6858000"/>
              <a:gd name="connsiteX1938" fmla="*/ 5404661 w 6569477"/>
              <a:gd name="connsiteY1938" fmla="*/ 2763661 h 6858000"/>
              <a:gd name="connsiteX1939" fmla="*/ 5396224 w 6569477"/>
              <a:gd name="connsiteY1939" fmla="*/ 2755225 h 6858000"/>
              <a:gd name="connsiteX1940" fmla="*/ 5396225 w 6569477"/>
              <a:gd name="connsiteY1940" fmla="*/ 2772097 h 6858000"/>
              <a:gd name="connsiteX1941" fmla="*/ 5396225 w 6569477"/>
              <a:gd name="connsiteY1941" fmla="*/ 2788969 h 6858000"/>
              <a:gd name="connsiteX1942" fmla="*/ 5404662 w 6569477"/>
              <a:gd name="connsiteY1942" fmla="*/ 2814279 h 6858000"/>
              <a:gd name="connsiteX1943" fmla="*/ 5404661 w 6569477"/>
              <a:gd name="connsiteY1943" fmla="*/ 2831146 h 6858000"/>
              <a:gd name="connsiteX1944" fmla="*/ 5413098 w 6569477"/>
              <a:gd name="connsiteY1944" fmla="*/ 2839583 h 6858000"/>
              <a:gd name="connsiteX1945" fmla="*/ 5421533 w 6569477"/>
              <a:gd name="connsiteY1945" fmla="*/ 2864890 h 6858000"/>
              <a:gd name="connsiteX1946" fmla="*/ 5421534 w 6569477"/>
              <a:gd name="connsiteY1946" fmla="*/ 2881764 h 6858000"/>
              <a:gd name="connsiteX1947" fmla="*/ 5413098 w 6569477"/>
              <a:gd name="connsiteY1947" fmla="*/ 2890197 h 6858000"/>
              <a:gd name="connsiteX1948" fmla="*/ 5421534 w 6569477"/>
              <a:gd name="connsiteY1948" fmla="*/ 2898631 h 6858000"/>
              <a:gd name="connsiteX1949" fmla="*/ 5413098 w 6569477"/>
              <a:gd name="connsiteY1949" fmla="*/ 2915506 h 6858000"/>
              <a:gd name="connsiteX1950" fmla="*/ 5421534 w 6569477"/>
              <a:gd name="connsiteY1950" fmla="*/ 2932377 h 6858000"/>
              <a:gd name="connsiteX1951" fmla="*/ 5429969 w 6569477"/>
              <a:gd name="connsiteY1951" fmla="*/ 2923940 h 6858000"/>
              <a:gd name="connsiteX1952" fmla="*/ 5429969 w 6569477"/>
              <a:gd name="connsiteY1952" fmla="*/ 2949247 h 6858000"/>
              <a:gd name="connsiteX1953" fmla="*/ 5429967 w 6569477"/>
              <a:gd name="connsiteY1953" fmla="*/ 2957684 h 6858000"/>
              <a:gd name="connsiteX1954" fmla="*/ 5438405 w 6569477"/>
              <a:gd name="connsiteY1954" fmla="*/ 2991425 h 6858000"/>
              <a:gd name="connsiteX1955" fmla="*/ 5438405 w 6569477"/>
              <a:gd name="connsiteY1955" fmla="*/ 3025167 h 6858000"/>
              <a:gd name="connsiteX1956" fmla="*/ 5438405 w 6569477"/>
              <a:gd name="connsiteY1956" fmla="*/ 3050476 h 6858000"/>
              <a:gd name="connsiteX1957" fmla="*/ 5438405 w 6569477"/>
              <a:gd name="connsiteY1957" fmla="*/ 3101088 h 6858000"/>
              <a:gd name="connsiteX1958" fmla="*/ 5429969 w 6569477"/>
              <a:gd name="connsiteY1958" fmla="*/ 3126398 h 6858000"/>
              <a:gd name="connsiteX1959" fmla="*/ 5421534 w 6569477"/>
              <a:gd name="connsiteY1959" fmla="*/ 3117961 h 6858000"/>
              <a:gd name="connsiteX1960" fmla="*/ 5413096 w 6569477"/>
              <a:gd name="connsiteY1960" fmla="*/ 3109525 h 6858000"/>
              <a:gd name="connsiteX1961" fmla="*/ 5413098 w 6569477"/>
              <a:gd name="connsiteY1961" fmla="*/ 3117961 h 6858000"/>
              <a:gd name="connsiteX1962" fmla="*/ 5413098 w 6569477"/>
              <a:gd name="connsiteY1962" fmla="*/ 3126395 h 6858000"/>
              <a:gd name="connsiteX1963" fmla="*/ 5421533 w 6569477"/>
              <a:gd name="connsiteY1963" fmla="*/ 3134833 h 6858000"/>
              <a:gd name="connsiteX1964" fmla="*/ 5429969 w 6569477"/>
              <a:gd name="connsiteY1964" fmla="*/ 3143265 h 6858000"/>
              <a:gd name="connsiteX1965" fmla="*/ 5438404 w 6569477"/>
              <a:gd name="connsiteY1965" fmla="*/ 3143266 h 6858000"/>
              <a:gd name="connsiteX1966" fmla="*/ 5446840 w 6569477"/>
              <a:gd name="connsiteY1966" fmla="*/ 3101088 h 6858000"/>
              <a:gd name="connsiteX1967" fmla="*/ 5446838 w 6569477"/>
              <a:gd name="connsiteY1967" fmla="*/ 3092654 h 6858000"/>
              <a:gd name="connsiteX1968" fmla="*/ 5446840 w 6569477"/>
              <a:gd name="connsiteY1968" fmla="*/ 3058912 h 6858000"/>
              <a:gd name="connsiteX1969" fmla="*/ 5446841 w 6569477"/>
              <a:gd name="connsiteY1969" fmla="*/ 3042041 h 6858000"/>
              <a:gd name="connsiteX1970" fmla="*/ 5455276 w 6569477"/>
              <a:gd name="connsiteY1970" fmla="*/ 3084216 h 6858000"/>
              <a:gd name="connsiteX1971" fmla="*/ 5463712 w 6569477"/>
              <a:gd name="connsiteY1971" fmla="*/ 3134833 h 6858000"/>
              <a:gd name="connsiteX1972" fmla="*/ 5455276 w 6569477"/>
              <a:gd name="connsiteY1972" fmla="*/ 3151703 h 6858000"/>
              <a:gd name="connsiteX1973" fmla="*/ 5455276 w 6569477"/>
              <a:gd name="connsiteY1973" fmla="*/ 3168573 h 6858000"/>
              <a:gd name="connsiteX1974" fmla="*/ 5455273 w 6569477"/>
              <a:gd name="connsiteY1974" fmla="*/ 3210751 h 6858000"/>
              <a:gd name="connsiteX1975" fmla="*/ 5446841 w 6569477"/>
              <a:gd name="connsiteY1975" fmla="*/ 3202314 h 6858000"/>
              <a:gd name="connsiteX1976" fmla="*/ 5438405 w 6569477"/>
              <a:gd name="connsiteY1976" fmla="*/ 3202316 h 6858000"/>
              <a:gd name="connsiteX1977" fmla="*/ 5438405 w 6569477"/>
              <a:gd name="connsiteY1977" fmla="*/ 3210751 h 6858000"/>
              <a:gd name="connsiteX1978" fmla="*/ 5438405 w 6569477"/>
              <a:gd name="connsiteY1978" fmla="*/ 3219184 h 6858000"/>
              <a:gd name="connsiteX1979" fmla="*/ 5446841 w 6569477"/>
              <a:gd name="connsiteY1979" fmla="*/ 3227621 h 6858000"/>
              <a:gd name="connsiteX1980" fmla="*/ 5446840 w 6569477"/>
              <a:gd name="connsiteY1980" fmla="*/ 3236060 h 6858000"/>
              <a:gd name="connsiteX1981" fmla="*/ 5446841 w 6569477"/>
              <a:gd name="connsiteY1981" fmla="*/ 3244494 h 6858000"/>
              <a:gd name="connsiteX1982" fmla="*/ 5455276 w 6569477"/>
              <a:gd name="connsiteY1982" fmla="*/ 3278235 h 6858000"/>
              <a:gd name="connsiteX1983" fmla="*/ 5455276 w 6569477"/>
              <a:gd name="connsiteY1983" fmla="*/ 3320416 h 6858000"/>
              <a:gd name="connsiteX1984" fmla="*/ 5446841 w 6569477"/>
              <a:gd name="connsiteY1984" fmla="*/ 3328851 h 6858000"/>
              <a:gd name="connsiteX1985" fmla="*/ 5438403 w 6569477"/>
              <a:gd name="connsiteY1985" fmla="*/ 3320416 h 6858000"/>
              <a:gd name="connsiteX1986" fmla="*/ 5429968 w 6569477"/>
              <a:gd name="connsiteY1986" fmla="*/ 3219187 h 6858000"/>
              <a:gd name="connsiteX1987" fmla="*/ 5429969 w 6569477"/>
              <a:gd name="connsiteY1987" fmla="*/ 3210749 h 6858000"/>
              <a:gd name="connsiteX1988" fmla="*/ 5421534 w 6569477"/>
              <a:gd name="connsiteY1988" fmla="*/ 3219187 h 6858000"/>
              <a:gd name="connsiteX1989" fmla="*/ 5429969 w 6569477"/>
              <a:gd name="connsiteY1989" fmla="*/ 3320416 h 6858000"/>
              <a:gd name="connsiteX1990" fmla="*/ 5404661 w 6569477"/>
              <a:gd name="connsiteY1990" fmla="*/ 3337285 h 6858000"/>
              <a:gd name="connsiteX1991" fmla="*/ 5387791 w 6569477"/>
              <a:gd name="connsiteY1991" fmla="*/ 3430080 h 6858000"/>
              <a:gd name="connsiteX1992" fmla="*/ 5320304 w 6569477"/>
              <a:gd name="connsiteY1992" fmla="*/ 3767504 h 6858000"/>
              <a:gd name="connsiteX1993" fmla="*/ 5320305 w 6569477"/>
              <a:gd name="connsiteY1993" fmla="*/ 3775942 h 6858000"/>
              <a:gd name="connsiteX1994" fmla="*/ 5320305 w 6569477"/>
              <a:gd name="connsiteY1994" fmla="*/ 3784378 h 6858000"/>
              <a:gd name="connsiteX1995" fmla="*/ 5328741 w 6569477"/>
              <a:gd name="connsiteY1995" fmla="*/ 3775940 h 6858000"/>
              <a:gd name="connsiteX1996" fmla="*/ 5396226 w 6569477"/>
              <a:gd name="connsiteY1996" fmla="*/ 3446949 h 6858000"/>
              <a:gd name="connsiteX1997" fmla="*/ 5396226 w 6569477"/>
              <a:gd name="connsiteY1997" fmla="*/ 3455387 h 6858000"/>
              <a:gd name="connsiteX1998" fmla="*/ 5413098 w 6569477"/>
              <a:gd name="connsiteY1998" fmla="*/ 3438513 h 6858000"/>
              <a:gd name="connsiteX1999" fmla="*/ 5413098 w 6569477"/>
              <a:gd name="connsiteY1999" fmla="*/ 3463820 h 6858000"/>
              <a:gd name="connsiteX2000" fmla="*/ 5404662 w 6569477"/>
              <a:gd name="connsiteY2000" fmla="*/ 3463821 h 6858000"/>
              <a:gd name="connsiteX2001" fmla="*/ 5404662 w 6569477"/>
              <a:gd name="connsiteY2001" fmla="*/ 3472258 h 6858000"/>
              <a:gd name="connsiteX2002" fmla="*/ 5404661 w 6569477"/>
              <a:gd name="connsiteY2002" fmla="*/ 3480692 h 6858000"/>
              <a:gd name="connsiteX2003" fmla="*/ 5413098 w 6569477"/>
              <a:gd name="connsiteY2003" fmla="*/ 3480691 h 6858000"/>
              <a:gd name="connsiteX2004" fmla="*/ 5404662 w 6569477"/>
              <a:gd name="connsiteY2004" fmla="*/ 3522869 h 6858000"/>
              <a:gd name="connsiteX2005" fmla="*/ 5404662 w 6569477"/>
              <a:gd name="connsiteY2005" fmla="*/ 3539744 h 6858000"/>
              <a:gd name="connsiteX2006" fmla="*/ 5404662 w 6569477"/>
              <a:gd name="connsiteY2006" fmla="*/ 3565051 h 6858000"/>
              <a:gd name="connsiteX2007" fmla="*/ 5404662 w 6569477"/>
              <a:gd name="connsiteY2007" fmla="*/ 3573483 h 6858000"/>
              <a:gd name="connsiteX2008" fmla="*/ 5396226 w 6569477"/>
              <a:gd name="connsiteY2008" fmla="*/ 3581921 h 6858000"/>
              <a:gd name="connsiteX2009" fmla="*/ 5396226 w 6569477"/>
              <a:gd name="connsiteY2009" fmla="*/ 3598792 h 6858000"/>
              <a:gd name="connsiteX2010" fmla="*/ 5404662 w 6569477"/>
              <a:gd name="connsiteY2010" fmla="*/ 3607228 h 6858000"/>
              <a:gd name="connsiteX2011" fmla="*/ 5404662 w 6569477"/>
              <a:gd name="connsiteY2011" fmla="*/ 3809683 h 6858000"/>
              <a:gd name="connsiteX2012" fmla="*/ 5387791 w 6569477"/>
              <a:gd name="connsiteY2012" fmla="*/ 3902475 h 6858000"/>
              <a:gd name="connsiteX2013" fmla="*/ 5396226 w 6569477"/>
              <a:gd name="connsiteY2013" fmla="*/ 3894042 h 6858000"/>
              <a:gd name="connsiteX2014" fmla="*/ 5379355 w 6569477"/>
              <a:gd name="connsiteY2014" fmla="*/ 4062754 h 6858000"/>
              <a:gd name="connsiteX2015" fmla="*/ 5387791 w 6569477"/>
              <a:gd name="connsiteY2015" fmla="*/ 4071190 h 6858000"/>
              <a:gd name="connsiteX2016" fmla="*/ 5379355 w 6569477"/>
              <a:gd name="connsiteY2016" fmla="*/ 4113369 h 6858000"/>
              <a:gd name="connsiteX2017" fmla="*/ 5370919 w 6569477"/>
              <a:gd name="connsiteY2017" fmla="*/ 4121804 h 6858000"/>
              <a:gd name="connsiteX2018" fmla="*/ 5379355 w 6569477"/>
              <a:gd name="connsiteY2018" fmla="*/ 4138676 h 6858000"/>
              <a:gd name="connsiteX2019" fmla="*/ 5370918 w 6569477"/>
              <a:gd name="connsiteY2019" fmla="*/ 4189288 h 6858000"/>
              <a:gd name="connsiteX2020" fmla="*/ 5370916 w 6569477"/>
              <a:gd name="connsiteY2020" fmla="*/ 4197726 h 6858000"/>
              <a:gd name="connsiteX2021" fmla="*/ 5362483 w 6569477"/>
              <a:gd name="connsiteY2021" fmla="*/ 4223033 h 6858000"/>
              <a:gd name="connsiteX2022" fmla="*/ 5362484 w 6569477"/>
              <a:gd name="connsiteY2022" fmla="*/ 4231465 h 6858000"/>
              <a:gd name="connsiteX2023" fmla="*/ 5362484 w 6569477"/>
              <a:gd name="connsiteY2023" fmla="*/ 4239904 h 6858000"/>
              <a:gd name="connsiteX2024" fmla="*/ 5328741 w 6569477"/>
              <a:gd name="connsiteY2024" fmla="*/ 4383310 h 6858000"/>
              <a:gd name="connsiteX2025" fmla="*/ 5328741 w 6569477"/>
              <a:gd name="connsiteY2025" fmla="*/ 4408617 h 6858000"/>
              <a:gd name="connsiteX2026" fmla="*/ 5328743 w 6569477"/>
              <a:gd name="connsiteY2026" fmla="*/ 4417053 h 6858000"/>
              <a:gd name="connsiteX2027" fmla="*/ 5328743 w 6569477"/>
              <a:gd name="connsiteY2027" fmla="*/ 4450795 h 6858000"/>
              <a:gd name="connsiteX2028" fmla="*/ 5294997 w 6569477"/>
              <a:gd name="connsiteY2028" fmla="*/ 4543588 h 6858000"/>
              <a:gd name="connsiteX2029" fmla="*/ 5185332 w 6569477"/>
              <a:gd name="connsiteY2029" fmla="*/ 4897886 h 6858000"/>
              <a:gd name="connsiteX2030" fmla="*/ 5185333 w 6569477"/>
              <a:gd name="connsiteY2030" fmla="*/ 4906322 h 6858000"/>
              <a:gd name="connsiteX2031" fmla="*/ 5176898 w 6569477"/>
              <a:gd name="connsiteY2031" fmla="*/ 4914756 h 6858000"/>
              <a:gd name="connsiteX2032" fmla="*/ 5113630 w 6569477"/>
              <a:gd name="connsiteY2032" fmla="*/ 5026528 h 6858000"/>
              <a:gd name="connsiteX2033" fmla="*/ 5057164 w 6569477"/>
              <a:gd name="connsiteY2033" fmla="*/ 5137575 h 6858000"/>
              <a:gd name="connsiteX2034" fmla="*/ 5058139 w 6569477"/>
              <a:gd name="connsiteY2034" fmla="*/ 5135139 h 6858000"/>
              <a:gd name="connsiteX2035" fmla="*/ 5067233 w 6569477"/>
              <a:gd name="connsiteY2035" fmla="*/ 5108777 h 6858000"/>
              <a:gd name="connsiteX2036" fmla="*/ 5075669 w 6569477"/>
              <a:gd name="connsiteY2036" fmla="*/ 5091906 h 6858000"/>
              <a:gd name="connsiteX2037" fmla="*/ 5100977 w 6569477"/>
              <a:gd name="connsiteY2037" fmla="*/ 5032856 h 6858000"/>
              <a:gd name="connsiteX2038" fmla="*/ 5143155 w 6569477"/>
              <a:gd name="connsiteY2038" fmla="*/ 4931629 h 6858000"/>
              <a:gd name="connsiteX2039" fmla="*/ 5151590 w 6569477"/>
              <a:gd name="connsiteY2039" fmla="*/ 4914756 h 6858000"/>
              <a:gd name="connsiteX2040" fmla="*/ 5160025 w 6569477"/>
              <a:gd name="connsiteY2040" fmla="*/ 4897886 h 6858000"/>
              <a:gd name="connsiteX2041" fmla="*/ 5151590 w 6569477"/>
              <a:gd name="connsiteY2041" fmla="*/ 4889450 h 6858000"/>
              <a:gd name="connsiteX2042" fmla="*/ 5126283 w 6569477"/>
              <a:gd name="connsiteY2042" fmla="*/ 4923193 h 6858000"/>
              <a:gd name="connsiteX2043" fmla="*/ 5126282 w 6569477"/>
              <a:gd name="connsiteY2043" fmla="*/ 4931629 h 6858000"/>
              <a:gd name="connsiteX2044" fmla="*/ 5058797 w 6569477"/>
              <a:gd name="connsiteY2044" fmla="*/ 5083468 h 6858000"/>
              <a:gd name="connsiteX2045" fmla="*/ 5058797 w 6569477"/>
              <a:gd name="connsiteY2045" fmla="*/ 5091906 h 6858000"/>
              <a:gd name="connsiteX2046" fmla="*/ 5025055 w 6569477"/>
              <a:gd name="connsiteY2046" fmla="*/ 5134082 h 6858000"/>
              <a:gd name="connsiteX2047" fmla="*/ 4999746 w 6569477"/>
              <a:gd name="connsiteY2047" fmla="*/ 5184698 h 6858000"/>
              <a:gd name="connsiteX2048" fmla="*/ 4954406 w 6569477"/>
              <a:gd name="connsiteY2048" fmla="*/ 5285927 h 6858000"/>
              <a:gd name="connsiteX2049" fmla="*/ 4900498 w 6569477"/>
              <a:gd name="connsiteY2049" fmla="*/ 5370762 h 6858000"/>
              <a:gd name="connsiteX2050" fmla="*/ 4898519 w 6569477"/>
              <a:gd name="connsiteY2050" fmla="*/ 5361848 h 6858000"/>
              <a:gd name="connsiteX2051" fmla="*/ 4662316 w 6569477"/>
              <a:gd name="connsiteY2051" fmla="*/ 5749889 h 6858000"/>
              <a:gd name="connsiteX2052" fmla="*/ 4653884 w 6569477"/>
              <a:gd name="connsiteY2052" fmla="*/ 5749889 h 6858000"/>
              <a:gd name="connsiteX2053" fmla="*/ 4653883 w 6569477"/>
              <a:gd name="connsiteY2053" fmla="*/ 5758325 h 6858000"/>
              <a:gd name="connsiteX2054" fmla="*/ 4653883 w 6569477"/>
              <a:gd name="connsiteY2054" fmla="*/ 5766759 h 6858000"/>
              <a:gd name="connsiteX2055" fmla="*/ 4620140 w 6569477"/>
              <a:gd name="connsiteY2055" fmla="*/ 5792066 h 6858000"/>
              <a:gd name="connsiteX2056" fmla="*/ 4552653 w 6569477"/>
              <a:gd name="connsiteY2056" fmla="*/ 5910164 h 6858000"/>
              <a:gd name="connsiteX2057" fmla="*/ 4552654 w 6569477"/>
              <a:gd name="connsiteY2057" fmla="*/ 5884859 h 6858000"/>
              <a:gd name="connsiteX2058" fmla="*/ 4527347 w 6569477"/>
              <a:gd name="connsiteY2058" fmla="*/ 5943909 h 6858000"/>
              <a:gd name="connsiteX2059" fmla="*/ 4518911 w 6569477"/>
              <a:gd name="connsiteY2059" fmla="*/ 5935473 h 6858000"/>
              <a:gd name="connsiteX2060" fmla="*/ 4417681 w 6569477"/>
              <a:gd name="connsiteY2060" fmla="*/ 6078880 h 6858000"/>
              <a:gd name="connsiteX2061" fmla="*/ 4409247 w 6569477"/>
              <a:gd name="connsiteY2061" fmla="*/ 6078880 h 6858000"/>
              <a:gd name="connsiteX2062" fmla="*/ 4316454 w 6569477"/>
              <a:gd name="connsiteY2062" fmla="*/ 6180105 h 6858000"/>
              <a:gd name="connsiteX2063" fmla="*/ 4206789 w 6569477"/>
              <a:gd name="connsiteY2063" fmla="*/ 6306641 h 6858000"/>
              <a:gd name="connsiteX2064" fmla="*/ 4142466 w 6569477"/>
              <a:gd name="connsiteY2064" fmla="*/ 6360420 h 6858000"/>
              <a:gd name="connsiteX2065" fmla="*/ 4080254 w 6569477"/>
              <a:gd name="connsiteY2065" fmla="*/ 6424489 h 6858000"/>
              <a:gd name="connsiteX2066" fmla="*/ 4080254 w 6569477"/>
              <a:gd name="connsiteY2066" fmla="*/ 6416307 h 6858000"/>
              <a:gd name="connsiteX2067" fmla="*/ 4071818 w 6569477"/>
              <a:gd name="connsiteY2067" fmla="*/ 6424743 h 6858000"/>
              <a:gd name="connsiteX2068" fmla="*/ 4063381 w 6569477"/>
              <a:gd name="connsiteY2068" fmla="*/ 6441614 h 6858000"/>
              <a:gd name="connsiteX2069" fmla="*/ 4063381 w 6569477"/>
              <a:gd name="connsiteY2069" fmla="*/ 6433176 h 6858000"/>
              <a:gd name="connsiteX2070" fmla="*/ 4012767 w 6569477"/>
              <a:gd name="connsiteY2070" fmla="*/ 6483791 h 6858000"/>
              <a:gd name="connsiteX2071" fmla="*/ 4012768 w 6569477"/>
              <a:gd name="connsiteY2071" fmla="*/ 6492227 h 6858000"/>
              <a:gd name="connsiteX2072" fmla="*/ 4004330 w 6569477"/>
              <a:gd name="connsiteY2072" fmla="*/ 6509098 h 6858000"/>
              <a:gd name="connsiteX2073" fmla="*/ 4004330 w 6569477"/>
              <a:gd name="connsiteY2073" fmla="*/ 6492227 h 6858000"/>
              <a:gd name="connsiteX2074" fmla="*/ 3979024 w 6569477"/>
              <a:gd name="connsiteY2074" fmla="*/ 6517534 h 6858000"/>
              <a:gd name="connsiteX2075" fmla="*/ 3979025 w 6569477"/>
              <a:gd name="connsiteY2075" fmla="*/ 6509096 h 6858000"/>
              <a:gd name="connsiteX2076" fmla="*/ 3979024 w 6569477"/>
              <a:gd name="connsiteY2076" fmla="*/ 6500664 h 6858000"/>
              <a:gd name="connsiteX2077" fmla="*/ 3970588 w 6569477"/>
              <a:gd name="connsiteY2077" fmla="*/ 6500664 h 6858000"/>
              <a:gd name="connsiteX2078" fmla="*/ 3970588 w 6569477"/>
              <a:gd name="connsiteY2078" fmla="*/ 6517534 h 6858000"/>
              <a:gd name="connsiteX2079" fmla="*/ 3970590 w 6569477"/>
              <a:gd name="connsiteY2079" fmla="*/ 6525971 h 6858000"/>
              <a:gd name="connsiteX2080" fmla="*/ 3962153 w 6569477"/>
              <a:gd name="connsiteY2080" fmla="*/ 6534407 h 6858000"/>
              <a:gd name="connsiteX2081" fmla="*/ 3953718 w 6569477"/>
              <a:gd name="connsiteY2081" fmla="*/ 6534407 h 6858000"/>
              <a:gd name="connsiteX2082" fmla="*/ 3945280 w 6569477"/>
              <a:gd name="connsiteY2082" fmla="*/ 6534407 h 6858000"/>
              <a:gd name="connsiteX2083" fmla="*/ 3945281 w 6569477"/>
              <a:gd name="connsiteY2083" fmla="*/ 6542841 h 6858000"/>
              <a:gd name="connsiteX2084" fmla="*/ 3945280 w 6569477"/>
              <a:gd name="connsiteY2084" fmla="*/ 6551277 h 6858000"/>
              <a:gd name="connsiteX2085" fmla="*/ 3919974 w 6569477"/>
              <a:gd name="connsiteY2085" fmla="*/ 6568148 h 6858000"/>
              <a:gd name="connsiteX2086" fmla="*/ 3919976 w 6569477"/>
              <a:gd name="connsiteY2086" fmla="*/ 6559714 h 6858000"/>
              <a:gd name="connsiteX2087" fmla="*/ 3911538 w 6569477"/>
              <a:gd name="connsiteY2087" fmla="*/ 6568148 h 6858000"/>
              <a:gd name="connsiteX2088" fmla="*/ 3903102 w 6569477"/>
              <a:gd name="connsiteY2088" fmla="*/ 6576584 h 6858000"/>
              <a:gd name="connsiteX2089" fmla="*/ 3894667 w 6569477"/>
              <a:gd name="connsiteY2089" fmla="*/ 6593455 h 6858000"/>
              <a:gd name="connsiteX2090" fmla="*/ 3894667 w 6569477"/>
              <a:gd name="connsiteY2090" fmla="*/ 6585021 h 6858000"/>
              <a:gd name="connsiteX2091" fmla="*/ 3860924 w 6569477"/>
              <a:gd name="connsiteY2091" fmla="*/ 6601891 h 6858000"/>
              <a:gd name="connsiteX2092" fmla="*/ 3860924 w 6569477"/>
              <a:gd name="connsiteY2092" fmla="*/ 6585021 h 6858000"/>
              <a:gd name="connsiteX2093" fmla="*/ 3827181 w 6569477"/>
              <a:gd name="connsiteY2093" fmla="*/ 6610327 h 6858000"/>
              <a:gd name="connsiteX2094" fmla="*/ 3827182 w 6569477"/>
              <a:gd name="connsiteY2094" fmla="*/ 6601891 h 6858000"/>
              <a:gd name="connsiteX2095" fmla="*/ 3835618 w 6569477"/>
              <a:gd name="connsiteY2095" fmla="*/ 6593455 h 6858000"/>
              <a:gd name="connsiteX2096" fmla="*/ 3835617 w 6569477"/>
              <a:gd name="connsiteY2096" fmla="*/ 6585021 h 6858000"/>
              <a:gd name="connsiteX2097" fmla="*/ 3827181 w 6569477"/>
              <a:gd name="connsiteY2097" fmla="*/ 6593455 h 6858000"/>
              <a:gd name="connsiteX2098" fmla="*/ 3818745 w 6569477"/>
              <a:gd name="connsiteY2098" fmla="*/ 6601891 h 6858000"/>
              <a:gd name="connsiteX2099" fmla="*/ 3810309 w 6569477"/>
              <a:gd name="connsiteY2099" fmla="*/ 6618762 h 6858000"/>
              <a:gd name="connsiteX2100" fmla="*/ 3827181 w 6569477"/>
              <a:gd name="connsiteY2100" fmla="*/ 6618762 h 6858000"/>
              <a:gd name="connsiteX2101" fmla="*/ 3818745 w 6569477"/>
              <a:gd name="connsiteY2101" fmla="*/ 6627198 h 6858000"/>
              <a:gd name="connsiteX2102" fmla="*/ 3776566 w 6569477"/>
              <a:gd name="connsiteY2102" fmla="*/ 6677812 h 6858000"/>
              <a:gd name="connsiteX2103" fmla="*/ 3810308 w 6569477"/>
              <a:gd name="connsiteY2103" fmla="*/ 6669377 h 6858000"/>
              <a:gd name="connsiteX2104" fmla="*/ 3776566 w 6569477"/>
              <a:gd name="connsiteY2104" fmla="*/ 6694684 h 6858000"/>
              <a:gd name="connsiteX2105" fmla="*/ 3751259 w 6569477"/>
              <a:gd name="connsiteY2105" fmla="*/ 6719991 h 6858000"/>
              <a:gd name="connsiteX2106" fmla="*/ 3734388 w 6569477"/>
              <a:gd name="connsiteY2106" fmla="*/ 6728426 h 6858000"/>
              <a:gd name="connsiteX2107" fmla="*/ 3734390 w 6569477"/>
              <a:gd name="connsiteY2107" fmla="*/ 6711555 h 6858000"/>
              <a:gd name="connsiteX2108" fmla="*/ 3700645 w 6569477"/>
              <a:gd name="connsiteY2108" fmla="*/ 6745297 h 6858000"/>
              <a:gd name="connsiteX2109" fmla="*/ 3692211 w 6569477"/>
              <a:gd name="connsiteY2109" fmla="*/ 6736862 h 6858000"/>
              <a:gd name="connsiteX2110" fmla="*/ 3700645 w 6569477"/>
              <a:gd name="connsiteY2110" fmla="*/ 6728426 h 6858000"/>
              <a:gd name="connsiteX2111" fmla="*/ 3700645 w 6569477"/>
              <a:gd name="connsiteY2111" fmla="*/ 6719990 h 6858000"/>
              <a:gd name="connsiteX2112" fmla="*/ 3692209 w 6569477"/>
              <a:gd name="connsiteY2112" fmla="*/ 6719991 h 6858000"/>
              <a:gd name="connsiteX2113" fmla="*/ 3683775 w 6569477"/>
              <a:gd name="connsiteY2113" fmla="*/ 6728426 h 6858000"/>
              <a:gd name="connsiteX2114" fmla="*/ 3683775 w 6569477"/>
              <a:gd name="connsiteY2114" fmla="*/ 6736862 h 6858000"/>
              <a:gd name="connsiteX2115" fmla="*/ 3675338 w 6569477"/>
              <a:gd name="connsiteY2115" fmla="*/ 6745298 h 6858000"/>
              <a:gd name="connsiteX2116" fmla="*/ 3666902 w 6569477"/>
              <a:gd name="connsiteY2116" fmla="*/ 6753735 h 6858000"/>
              <a:gd name="connsiteX2117" fmla="*/ 3658466 w 6569477"/>
              <a:gd name="connsiteY2117" fmla="*/ 6753734 h 6858000"/>
              <a:gd name="connsiteX2118" fmla="*/ 3658466 w 6569477"/>
              <a:gd name="connsiteY2118" fmla="*/ 6762169 h 6858000"/>
              <a:gd name="connsiteX2119" fmla="*/ 3650032 w 6569477"/>
              <a:gd name="connsiteY2119" fmla="*/ 6762169 h 6858000"/>
              <a:gd name="connsiteX2120" fmla="*/ 3650030 w 6569477"/>
              <a:gd name="connsiteY2120" fmla="*/ 6753734 h 6858000"/>
              <a:gd name="connsiteX2121" fmla="*/ 3658466 w 6569477"/>
              <a:gd name="connsiteY2121" fmla="*/ 6736862 h 6858000"/>
              <a:gd name="connsiteX2122" fmla="*/ 3675338 w 6569477"/>
              <a:gd name="connsiteY2122" fmla="*/ 6719991 h 6858000"/>
              <a:gd name="connsiteX2123" fmla="*/ 3666902 w 6569477"/>
              <a:gd name="connsiteY2123" fmla="*/ 6719989 h 6858000"/>
              <a:gd name="connsiteX2124" fmla="*/ 3658466 w 6569477"/>
              <a:gd name="connsiteY2124" fmla="*/ 6728426 h 6858000"/>
              <a:gd name="connsiteX2125" fmla="*/ 3633159 w 6569477"/>
              <a:gd name="connsiteY2125" fmla="*/ 6753734 h 6858000"/>
              <a:gd name="connsiteX2126" fmla="*/ 3633159 w 6569477"/>
              <a:gd name="connsiteY2126" fmla="*/ 6762169 h 6858000"/>
              <a:gd name="connsiteX2127" fmla="*/ 3616289 w 6569477"/>
              <a:gd name="connsiteY2127" fmla="*/ 6787476 h 6858000"/>
              <a:gd name="connsiteX2128" fmla="*/ 3561456 w 6569477"/>
              <a:gd name="connsiteY2128" fmla="*/ 6826490 h 6858000"/>
              <a:gd name="connsiteX2129" fmla="*/ 3523349 w 6569477"/>
              <a:gd name="connsiteY2129" fmla="*/ 6858000 h 6858000"/>
              <a:gd name="connsiteX2130" fmla="*/ 0 w 6569477"/>
              <a:gd name="connsiteY2130"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Lst>
            <a:rect l="l" t="t" r="r" b="b"/>
            <a:pathLst>
              <a:path w="6569477" h="6858000">
                <a:moveTo>
                  <a:pt x="4117221" y="6784486"/>
                </a:moveTo>
                <a:cubicBezTo>
                  <a:pt x="4097055" y="6807977"/>
                  <a:pt x="4081509" y="6827275"/>
                  <a:pt x="4065123" y="6846362"/>
                </a:cubicBezTo>
                <a:lnTo>
                  <a:pt x="4054153" y="6858000"/>
                </a:lnTo>
                <a:lnTo>
                  <a:pt x="4025354" y="6858000"/>
                </a:lnTo>
                <a:lnTo>
                  <a:pt x="4042817" y="6837081"/>
                </a:lnTo>
                <a:cubicBezTo>
                  <a:pt x="4069049" y="6805855"/>
                  <a:pt x="4098350" y="6774394"/>
                  <a:pt x="4117221" y="6784486"/>
                </a:cubicBezTo>
                <a:close/>
                <a:moveTo>
                  <a:pt x="4098863" y="6687079"/>
                </a:moveTo>
                <a:cubicBezTo>
                  <a:pt x="4088750" y="6727370"/>
                  <a:pt x="4048418" y="6774353"/>
                  <a:pt x="4016483" y="6816306"/>
                </a:cubicBezTo>
                <a:cubicBezTo>
                  <a:pt x="4000945" y="6828467"/>
                  <a:pt x="3984565" y="6842201"/>
                  <a:pt x="3967818" y="6856958"/>
                </a:cubicBezTo>
                <a:lnTo>
                  <a:pt x="3966685" y="6858000"/>
                </a:lnTo>
                <a:lnTo>
                  <a:pt x="3929841" y="6858000"/>
                </a:lnTo>
                <a:lnTo>
                  <a:pt x="4004165" y="6784103"/>
                </a:lnTo>
                <a:cubicBezTo>
                  <a:pt x="4033963" y="6753771"/>
                  <a:pt x="4065258" y="6721474"/>
                  <a:pt x="4098863" y="6687079"/>
                </a:cubicBezTo>
                <a:close/>
                <a:moveTo>
                  <a:pt x="5739924" y="6488019"/>
                </a:moveTo>
                <a:cubicBezTo>
                  <a:pt x="5746811" y="6488017"/>
                  <a:pt x="5746811" y="6488017"/>
                  <a:pt x="5746811" y="6494900"/>
                </a:cubicBezTo>
                <a:cubicBezTo>
                  <a:pt x="5746701" y="6495341"/>
                  <a:pt x="5746590" y="6495782"/>
                  <a:pt x="5746479" y="6496223"/>
                </a:cubicBezTo>
                <a:lnTo>
                  <a:pt x="5739923" y="6501783"/>
                </a:lnTo>
                <a:lnTo>
                  <a:pt x="5739923" y="6494900"/>
                </a:lnTo>
                <a:close/>
                <a:moveTo>
                  <a:pt x="4189806" y="6433624"/>
                </a:moveTo>
                <a:lnTo>
                  <a:pt x="4188863" y="6437396"/>
                </a:lnTo>
                <a:cubicBezTo>
                  <a:pt x="4187809" y="6439505"/>
                  <a:pt x="4185699" y="6441614"/>
                  <a:pt x="4181480" y="6441614"/>
                </a:cubicBezTo>
                <a:close/>
                <a:moveTo>
                  <a:pt x="4190270" y="6433178"/>
                </a:moveTo>
                <a:lnTo>
                  <a:pt x="4189806" y="6433624"/>
                </a:lnTo>
                <a:lnTo>
                  <a:pt x="4189918" y="6433179"/>
                </a:lnTo>
                <a:close/>
                <a:moveTo>
                  <a:pt x="4080254" y="6424489"/>
                </a:moveTo>
                <a:lnTo>
                  <a:pt x="4080253" y="6424742"/>
                </a:lnTo>
                <a:lnTo>
                  <a:pt x="4071818" y="6433178"/>
                </a:lnTo>
                <a:close/>
                <a:moveTo>
                  <a:pt x="4239510" y="6367480"/>
                </a:moveTo>
                <a:lnTo>
                  <a:pt x="4236315" y="6373075"/>
                </a:lnTo>
                <a:lnTo>
                  <a:pt x="4232912" y="6373925"/>
                </a:lnTo>
                <a:lnTo>
                  <a:pt x="4238687" y="6368327"/>
                </a:lnTo>
                <a:close/>
                <a:moveTo>
                  <a:pt x="4265838" y="6340386"/>
                </a:moveTo>
                <a:lnTo>
                  <a:pt x="4239510" y="6367480"/>
                </a:lnTo>
                <a:lnTo>
                  <a:pt x="4240531" y="6365693"/>
                </a:lnTo>
                <a:lnTo>
                  <a:pt x="4248968" y="6357257"/>
                </a:lnTo>
                <a:cubicBezTo>
                  <a:pt x="4248968" y="6348821"/>
                  <a:pt x="4257404" y="6348819"/>
                  <a:pt x="4265838" y="6340386"/>
                </a:cubicBezTo>
                <a:close/>
                <a:moveTo>
                  <a:pt x="4291147" y="6272900"/>
                </a:moveTo>
                <a:lnTo>
                  <a:pt x="4299581" y="6272900"/>
                </a:lnTo>
                <a:lnTo>
                  <a:pt x="4308018" y="6272900"/>
                </a:lnTo>
                <a:lnTo>
                  <a:pt x="4291147" y="6289772"/>
                </a:lnTo>
                <a:lnTo>
                  <a:pt x="4274273" y="6306643"/>
                </a:lnTo>
                <a:lnTo>
                  <a:pt x="4257404" y="6323512"/>
                </a:lnTo>
                <a:lnTo>
                  <a:pt x="4257404" y="6331950"/>
                </a:lnTo>
                <a:cubicBezTo>
                  <a:pt x="4240531" y="6340386"/>
                  <a:pt x="4232097" y="6357257"/>
                  <a:pt x="4215224" y="6374128"/>
                </a:cubicBezTo>
                <a:lnTo>
                  <a:pt x="4215223" y="6382562"/>
                </a:lnTo>
                <a:cubicBezTo>
                  <a:pt x="4215224" y="6391000"/>
                  <a:pt x="4223663" y="6382564"/>
                  <a:pt x="4223663" y="6382564"/>
                </a:cubicBezTo>
                <a:lnTo>
                  <a:pt x="4232099" y="6374128"/>
                </a:lnTo>
                <a:lnTo>
                  <a:pt x="4232912" y="6373925"/>
                </a:lnTo>
                <a:lnTo>
                  <a:pt x="4215378" y="6390919"/>
                </a:lnTo>
                <a:lnTo>
                  <a:pt x="4215224" y="6391000"/>
                </a:lnTo>
                <a:cubicBezTo>
                  <a:pt x="4215216" y="6391030"/>
                  <a:pt x="4215206" y="6391059"/>
                  <a:pt x="4215199" y="6391088"/>
                </a:cubicBezTo>
                <a:lnTo>
                  <a:pt x="4213115" y="6393108"/>
                </a:lnTo>
                <a:cubicBezTo>
                  <a:pt x="4198353" y="6405763"/>
                  <a:pt x="4189918" y="6407872"/>
                  <a:pt x="4198356" y="6382564"/>
                </a:cubicBezTo>
                <a:cubicBezTo>
                  <a:pt x="4164611" y="6433179"/>
                  <a:pt x="4147738" y="6441614"/>
                  <a:pt x="4113994" y="6475357"/>
                </a:cubicBezTo>
                <a:lnTo>
                  <a:pt x="4122431" y="6475355"/>
                </a:lnTo>
                <a:lnTo>
                  <a:pt x="4097125" y="6500664"/>
                </a:lnTo>
                <a:lnTo>
                  <a:pt x="4088687" y="6500664"/>
                </a:lnTo>
                <a:lnTo>
                  <a:pt x="4088688" y="6509098"/>
                </a:lnTo>
                <a:lnTo>
                  <a:pt x="4080256" y="6509098"/>
                </a:lnTo>
                <a:cubicBezTo>
                  <a:pt x="4071819" y="6517534"/>
                  <a:pt x="4071818" y="6525971"/>
                  <a:pt x="4063383" y="6525971"/>
                </a:cubicBezTo>
                <a:cubicBezTo>
                  <a:pt x="4063381" y="6534407"/>
                  <a:pt x="4054944" y="6534407"/>
                  <a:pt x="4054946" y="6542841"/>
                </a:cubicBezTo>
                <a:cubicBezTo>
                  <a:pt x="4046511" y="6542841"/>
                  <a:pt x="4046513" y="6551277"/>
                  <a:pt x="4046513" y="6551277"/>
                </a:cubicBezTo>
                <a:lnTo>
                  <a:pt x="4021201" y="6576584"/>
                </a:lnTo>
                <a:cubicBezTo>
                  <a:pt x="4021202" y="6579396"/>
                  <a:pt x="4021202" y="6582209"/>
                  <a:pt x="4021203" y="6585021"/>
                </a:cubicBezTo>
                <a:cubicBezTo>
                  <a:pt x="4021203" y="6585021"/>
                  <a:pt x="4012767" y="6585019"/>
                  <a:pt x="4012768" y="6593455"/>
                </a:cubicBezTo>
                <a:cubicBezTo>
                  <a:pt x="3987460" y="6610327"/>
                  <a:pt x="3962152" y="6635634"/>
                  <a:pt x="3936845" y="6660941"/>
                </a:cubicBezTo>
                <a:lnTo>
                  <a:pt x="3928411" y="6652505"/>
                </a:lnTo>
                <a:lnTo>
                  <a:pt x="3936844" y="6644069"/>
                </a:lnTo>
                <a:cubicBezTo>
                  <a:pt x="3945281" y="6644071"/>
                  <a:pt x="3945281" y="6635634"/>
                  <a:pt x="3945281" y="6635634"/>
                </a:cubicBezTo>
                <a:lnTo>
                  <a:pt x="3936845" y="6635634"/>
                </a:lnTo>
                <a:lnTo>
                  <a:pt x="3928411" y="6644072"/>
                </a:lnTo>
                <a:lnTo>
                  <a:pt x="3919975" y="6652505"/>
                </a:lnTo>
                <a:lnTo>
                  <a:pt x="3919975" y="6660941"/>
                </a:lnTo>
                <a:lnTo>
                  <a:pt x="3919974" y="6669377"/>
                </a:lnTo>
                <a:cubicBezTo>
                  <a:pt x="3894667" y="6686249"/>
                  <a:pt x="3869359" y="6711555"/>
                  <a:pt x="3844054" y="6728426"/>
                </a:cubicBezTo>
                <a:cubicBezTo>
                  <a:pt x="3844052" y="6731237"/>
                  <a:pt x="3844053" y="6734049"/>
                  <a:pt x="3844051" y="6736860"/>
                </a:cubicBezTo>
                <a:cubicBezTo>
                  <a:pt x="3785002" y="6779041"/>
                  <a:pt x="3734388" y="6821217"/>
                  <a:pt x="3675339" y="6854962"/>
                </a:cubicBezTo>
                <a:lnTo>
                  <a:pt x="3671147" y="6858000"/>
                </a:lnTo>
                <a:lnTo>
                  <a:pt x="3532438" y="6858000"/>
                </a:lnTo>
                <a:lnTo>
                  <a:pt x="3566728" y="6830708"/>
                </a:lnTo>
                <a:cubicBezTo>
                  <a:pt x="3584654" y="6817000"/>
                  <a:pt x="3603634" y="6804347"/>
                  <a:pt x="3624722" y="6795912"/>
                </a:cubicBezTo>
                <a:lnTo>
                  <a:pt x="3633161" y="6787476"/>
                </a:lnTo>
                <a:lnTo>
                  <a:pt x="3633160" y="6779041"/>
                </a:lnTo>
                <a:lnTo>
                  <a:pt x="3641596" y="6779041"/>
                </a:lnTo>
                <a:lnTo>
                  <a:pt x="3641596" y="6787476"/>
                </a:lnTo>
                <a:cubicBezTo>
                  <a:pt x="3658466" y="6787476"/>
                  <a:pt x="3666902" y="6779042"/>
                  <a:pt x="3683775" y="6770605"/>
                </a:cubicBezTo>
                <a:lnTo>
                  <a:pt x="3683775" y="6762169"/>
                </a:lnTo>
                <a:cubicBezTo>
                  <a:pt x="3709082" y="6770605"/>
                  <a:pt x="3666902" y="6779042"/>
                  <a:pt x="3675339" y="6787476"/>
                </a:cubicBezTo>
                <a:cubicBezTo>
                  <a:pt x="3683776" y="6779041"/>
                  <a:pt x="3717515" y="6762169"/>
                  <a:pt x="3742824" y="6736862"/>
                </a:cubicBezTo>
                <a:cubicBezTo>
                  <a:pt x="3751259" y="6728426"/>
                  <a:pt x="3768131" y="6711555"/>
                  <a:pt x="3785001" y="6703120"/>
                </a:cubicBezTo>
                <a:cubicBezTo>
                  <a:pt x="3793440" y="6694684"/>
                  <a:pt x="3810310" y="6677812"/>
                  <a:pt x="3827182" y="6669377"/>
                </a:cubicBezTo>
                <a:cubicBezTo>
                  <a:pt x="3852487" y="6644072"/>
                  <a:pt x="3877794" y="6635634"/>
                  <a:pt x="3903102" y="6601891"/>
                </a:cubicBezTo>
                <a:cubicBezTo>
                  <a:pt x="3911538" y="6593455"/>
                  <a:pt x="3928411" y="6585021"/>
                  <a:pt x="3928411" y="6585021"/>
                </a:cubicBezTo>
                <a:cubicBezTo>
                  <a:pt x="3936845" y="6576584"/>
                  <a:pt x="3945280" y="6576584"/>
                  <a:pt x="3945281" y="6568148"/>
                </a:cubicBezTo>
                <a:cubicBezTo>
                  <a:pt x="3953718" y="6568149"/>
                  <a:pt x="3953718" y="6568149"/>
                  <a:pt x="3962152" y="6559714"/>
                </a:cubicBezTo>
                <a:lnTo>
                  <a:pt x="3987461" y="6534407"/>
                </a:lnTo>
                <a:cubicBezTo>
                  <a:pt x="3987461" y="6542841"/>
                  <a:pt x="4012768" y="6517534"/>
                  <a:pt x="4012768" y="6517534"/>
                </a:cubicBezTo>
                <a:cubicBezTo>
                  <a:pt x="4021201" y="6509098"/>
                  <a:pt x="4029637" y="6500662"/>
                  <a:pt x="4029637" y="6492227"/>
                </a:cubicBezTo>
                <a:lnTo>
                  <a:pt x="4038075" y="6492227"/>
                </a:lnTo>
                <a:cubicBezTo>
                  <a:pt x="4122431" y="6433176"/>
                  <a:pt x="4223660" y="6340387"/>
                  <a:pt x="4291147" y="6272900"/>
                </a:cubicBezTo>
                <a:close/>
                <a:moveTo>
                  <a:pt x="4561089" y="6171673"/>
                </a:moveTo>
                <a:lnTo>
                  <a:pt x="4556321" y="6179312"/>
                </a:lnTo>
                <a:lnTo>
                  <a:pt x="4554763" y="6179053"/>
                </a:lnTo>
                <a:cubicBezTo>
                  <a:pt x="4554763" y="6178000"/>
                  <a:pt x="4556872" y="6175890"/>
                  <a:pt x="4561089" y="6171673"/>
                </a:cubicBezTo>
                <a:close/>
                <a:moveTo>
                  <a:pt x="4671175" y="5979022"/>
                </a:moveTo>
                <a:lnTo>
                  <a:pt x="4669173" y="5981473"/>
                </a:lnTo>
                <a:cubicBezTo>
                  <a:pt x="4661263" y="5988195"/>
                  <a:pt x="4658099" y="5981871"/>
                  <a:pt x="4645447" y="5994524"/>
                </a:cubicBezTo>
                <a:cubicBezTo>
                  <a:pt x="4643338" y="5998741"/>
                  <a:pt x="4643337" y="6000322"/>
                  <a:pt x="4644391" y="6000718"/>
                </a:cubicBezTo>
                <a:lnTo>
                  <a:pt x="4645606" y="6000505"/>
                </a:lnTo>
                <a:lnTo>
                  <a:pt x="4646686" y="5998475"/>
                </a:lnTo>
                <a:lnTo>
                  <a:pt x="4647927" y="6000099"/>
                </a:lnTo>
                <a:lnTo>
                  <a:pt x="4649663" y="5999795"/>
                </a:lnTo>
                <a:cubicBezTo>
                  <a:pt x="4651773" y="5999268"/>
                  <a:pt x="4653882" y="5999004"/>
                  <a:pt x="4654936" y="6000454"/>
                </a:cubicBezTo>
                <a:lnTo>
                  <a:pt x="4654647" y="6003455"/>
                </a:lnTo>
                <a:lnTo>
                  <a:pt x="4658944" y="5998240"/>
                </a:lnTo>
                <a:close/>
                <a:moveTo>
                  <a:pt x="5823292" y="5722907"/>
                </a:moveTo>
                <a:lnTo>
                  <a:pt x="5800797" y="5768179"/>
                </a:lnTo>
                <a:lnTo>
                  <a:pt x="5806978" y="5758327"/>
                </a:lnTo>
                <a:cubicBezTo>
                  <a:pt x="5810514" y="5753116"/>
                  <a:pt x="5814328" y="5748237"/>
                  <a:pt x="5818310" y="5744909"/>
                </a:cubicBezTo>
                <a:cubicBezTo>
                  <a:pt x="5819855" y="5741362"/>
                  <a:pt x="5821177" y="5736874"/>
                  <a:pt x="5822096" y="5732580"/>
                </a:cubicBezTo>
                <a:close/>
                <a:moveTo>
                  <a:pt x="5907073" y="5708785"/>
                </a:moveTo>
                <a:lnTo>
                  <a:pt x="5869741" y="5783136"/>
                </a:lnTo>
                <a:cubicBezTo>
                  <a:pt x="5858084" y="5809655"/>
                  <a:pt x="5848657" y="5836145"/>
                  <a:pt x="5842500" y="5863847"/>
                </a:cubicBezTo>
                <a:cubicBezTo>
                  <a:pt x="5785921" y="5947223"/>
                  <a:pt x="5733692" y="5981849"/>
                  <a:pt x="5690433" y="6081162"/>
                </a:cubicBezTo>
                <a:cubicBezTo>
                  <a:pt x="5680683" y="6080287"/>
                  <a:pt x="5669193" y="6098913"/>
                  <a:pt x="5663883" y="6103351"/>
                </a:cubicBezTo>
                <a:lnTo>
                  <a:pt x="5636415" y="6152111"/>
                </a:lnTo>
                <a:lnTo>
                  <a:pt x="5637318" y="6151784"/>
                </a:lnTo>
                <a:cubicBezTo>
                  <a:pt x="5630397" y="6165631"/>
                  <a:pt x="5624342" y="6178180"/>
                  <a:pt x="5618612" y="6190081"/>
                </a:cubicBezTo>
                <a:lnTo>
                  <a:pt x="5611094" y="6205514"/>
                </a:lnTo>
                <a:lnTo>
                  <a:pt x="5619596" y="6194628"/>
                </a:lnTo>
                <a:cubicBezTo>
                  <a:pt x="5624904" y="6187044"/>
                  <a:pt x="5630569" y="6177954"/>
                  <a:pt x="5636991" y="6166061"/>
                </a:cubicBezTo>
                <a:cubicBezTo>
                  <a:pt x="5643774" y="6164691"/>
                  <a:pt x="5645145" y="6171478"/>
                  <a:pt x="5657339" y="6161951"/>
                </a:cubicBezTo>
                <a:cubicBezTo>
                  <a:pt x="5651927" y="6170107"/>
                  <a:pt x="5660082" y="6175522"/>
                  <a:pt x="5638432" y="6208150"/>
                </a:cubicBezTo>
                <a:cubicBezTo>
                  <a:pt x="5666863" y="6174154"/>
                  <a:pt x="5692554" y="6126583"/>
                  <a:pt x="5718245" y="6079013"/>
                </a:cubicBezTo>
                <a:cubicBezTo>
                  <a:pt x="5745305" y="6038231"/>
                  <a:pt x="5770995" y="5990662"/>
                  <a:pt x="5802168" y="5970237"/>
                </a:cubicBezTo>
                <a:cubicBezTo>
                  <a:pt x="5833200" y="5879207"/>
                  <a:pt x="5877868" y="5820741"/>
                  <a:pt x="5917053" y="5735129"/>
                </a:cubicBezTo>
                <a:cubicBezTo>
                  <a:pt x="5923764" y="5698455"/>
                  <a:pt x="5887250" y="5762338"/>
                  <a:pt x="5902116" y="5731083"/>
                </a:cubicBezTo>
                <a:close/>
                <a:moveTo>
                  <a:pt x="5917201" y="5634092"/>
                </a:moveTo>
                <a:lnTo>
                  <a:pt x="5891750" y="5667883"/>
                </a:lnTo>
                <a:cubicBezTo>
                  <a:pt x="5851164" y="5717451"/>
                  <a:pt x="5813675" y="5755549"/>
                  <a:pt x="5781231" y="5830035"/>
                </a:cubicBezTo>
                <a:cubicBezTo>
                  <a:pt x="5776356" y="5829597"/>
                  <a:pt x="5771046" y="5834035"/>
                  <a:pt x="5766290" y="5839137"/>
                </a:cubicBezTo>
                <a:lnTo>
                  <a:pt x="5764238" y="5841451"/>
                </a:lnTo>
                <a:lnTo>
                  <a:pt x="5588834" y="6142779"/>
                </a:lnTo>
                <a:lnTo>
                  <a:pt x="5549933" y="6201116"/>
                </a:lnTo>
                <a:lnTo>
                  <a:pt x="5547357" y="6207173"/>
                </a:lnTo>
                <a:lnTo>
                  <a:pt x="5529789" y="6231324"/>
                </a:lnTo>
                <a:lnTo>
                  <a:pt x="5464244" y="6329615"/>
                </a:lnTo>
                <a:lnTo>
                  <a:pt x="5402037" y="6435651"/>
                </a:lnTo>
                <a:cubicBezTo>
                  <a:pt x="5402037" y="6435651"/>
                  <a:pt x="5402037" y="6435651"/>
                  <a:pt x="5408957" y="6435651"/>
                </a:cubicBezTo>
                <a:cubicBezTo>
                  <a:pt x="5408957" y="6428728"/>
                  <a:pt x="5415877" y="6421804"/>
                  <a:pt x="5422798" y="6428728"/>
                </a:cubicBezTo>
                <a:lnTo>
                  <a:pt x="5421385" y="6432963"/>
                </a:lnTo>
                <a:lnTo>
                  <a:pt x="5408956" y="6449499"/>
                </a:lnTo>
                <a:cubicBezTo>
                  <a:pt x="5415877" y="6449499"/>
                  <a:pt x="5415877" y="6449499"/>
                  <a:pt x="5415877" y="6449499"/>
                </a:cubicBezTo>
                <a:lnTo>
                  <a:pt x="5421385" y="6432963"/>
                </a:lnTo>
                <a:lnTo>
                  <a:pt x="5487674" y="6344780"/>
                </a:lnTo>
                <a:lnTo>
                  <a:pt x="5495039" y="6334691"/>
                </a:lnTo>
                <a:lnTo>
                  <a:pt x="5485269" y="6342855"/>
                </a:lnTo>
                <a:cubicBezTo>
                  <a:pt x="5480829" y="6337541"/>
                  <a:pt x="5480829" y="6337541"/>
                  <a:pt x="5480829" y="6337541"/>
                </a:cubicBezTo>
                <a:cubicBezTo>
                  <a:pt x="5482568" y="6318042"/>
                  <a:pt x="5499368" y="6294978"/>
                  <a:pt x="5525918" y="6272793"/>
                </a:cubicBezTo>
                <a:cubicBezTo>
                  <a:pt x="5548027" y="6245292"/>
                  <a:pt x="5570136" y="6217791"/>
                  <a:pt x="5577186" y="6193853"/>
                </a:cubicBezTo>
                <a:cubicBezTo>
                  <a:pt x="5585150" y="6187197"/>
                  <a:pt x="5591787" y="6181650"/>
                  <a:pt x="5598425" y="6176103"/>
                </a:cubicBezTo>
                <a:lnTo>
                  <a:pt x="5613302" y="6163670"/>
                </a:lnTo>
                <a:lnTo>
                  <a:pt x="5616665" y="6159249"/>
                </a:lnTo>
                <a:lnTo>
                  <a:pt x="5619814" y="6158111"/>
                </a:lnTo>
                <a:lnTo>
                  <a:pt x="5641844" y="6122335"/>
                </a:lnTo>
                <a:cubicBezTo>
                  <a:pt x="5660984" y="6091112"/>
                  <a:pt x="5672914" y="6070992"/>
                  <a:pt x="5694784" y="6032412"/>
                </a:cubicBezTo>
                <a:cubicBezTo>
                  <a:pt x="5698354" y="6047475"/>
                  <a:pt x="5711583" y="6009349"/>
                  <a:pt x="5727512" y="5996037"/>
                </a:cubicBezTo>
                <a:cubicBezTo>
                  <a:pt x="5733692" y="5981849"/>
                  <a:pt x="5736302" y="5952599"/>
                  <a:pt x="5723942" y="5980974"/>
                </a:cubicBezTo>
                <a:cubicBezTo>
                  <a:pt x="5743352" y="5928661"/>
                  <a:pt x="5783130" y="5868347"/>
                  <a:pt x="5822911" y="5808034"/>
                </a:cubicBezTo>
                <a:cubicBezTo>
                  <a:pt x="5840579" y="5775220"/>
                  <a:pt x="5859358" y="5743736"/>
                  <a:pt x="5877583" y="5711587"/>
                </a:cubicBezTo>
                <a:close/>
                <a:moveTo>
                  <a:pt x="6242698" y="5517691"/>
                </a:moveTo>
                <a:cubicBezTo>
                  <a:pt x="6235812" y="5552099"/>
                  <a:pt x="6228924" y="5607154"/>
                  <a:pt x="6208261" y="5662208"/>
                </a:cubicBezTo>
                <a:cubicBezTo>
                  <a:pt x="6187600" y="5717261"/>
                  <a:pt x="6166938" y="5758552"/>
                  <a:pt x="6146276" y="5765433"/>
                </a:cubicBezTo>
                <a:cubicBezTo>
                  <a:pt x="6153164" y="5765433"/>
                  <a:pt x="6153164" y="5765433"/>
                  <a:pt x="6153163" y="5772316"/>
                </a:cubicBezTo>
                <a:cubicBezTo>
                  <a:pt x="6146276" y="5779197"/>
                  <a:pt x="6146274" y="5792962"/>
                  <a:pt x="6139388" y="5792960"/>
                </a:cubicBezTo>
                <a:cubicBezTo>
                  <a:pt x="6139388" y="5792960"/>
                  <a:pt x="6139387" y="5799843"/>
                  <a:pt x="6132502" y="5799841"/>
                </a:cubicBezTo>
                <a:lnTo>
                  <a:pt x="6139387" y="5799843"/>
                </a:lnTo>
                <a:cubicBezTo>
                  <a:pt x="6153163" y="5813605"/>
                  <a:pt x="6125611" y="5854896"/>
                  <a:pt x="6098063" y="5903069"/>
                </a:cubicBezTo>
                <a:cubicBezTo>
                  <a:pt x="6098064" y="5905363"/>
                  <a:pt x="6098064" y="5907656"/>
                  <a:pt x="6098064" y="5909950"/>
                </a:cubicBezTo>
                <a:cubicBezTo>
                  <a:pt x="6104951" y="5909952"/>
                  <a:pt x="6104951" y="5909952"/>
                  <a:pt x="6098065" y="5916833"/>
                </a:cubicBezTo>
                <a:lnTo>
                  <a:pt x="6098065" y="5923714"/>
                </a:lnTo>
                <a:lnTo>
                  <a:pt x="6091178" y="5923714"/>
                </a:lnTo>
                <a:lnTo>
                  <a:pt x="6098065" y="5930597"/>
                </a:lnTo>
                <a:cubicBezTo>
                  <a:pt x="6091178" y="5944360"/>
                  <a:pt x="6098064" y="5951241"/>
                  <a:pt x="6084290" y="5985651"/>
                </a:cubicBezTo>
                <a:cubicBezTo>
                  <a:pt x="6098065" y="5985649"/>
                  <a:pt x="6111840" y="5944360"/>
                  <a:pt x="6118727" y="5965005"/>
                </a:cubicBezTo>
                <a:cubicBezTo>
                  <a:pt x="6115284" y="5971886"/>
                  <a:pt x="6115284" y="5975328"/>
                  <a:pt x="6115283" y="5978768"/>
                </a:cubicBezTo>
                <a:lnTo>
                  <a:pt x="6113562" y="5985649"/>
                </a:lnTo>
                <a:lnTo>
                  <a:pt x="6111840" y="5985651"/>
                </a:lnTo>
                <a:lnTo>
                  <a:pt x="6111840" y="5992530"/>
                </a:lnTo>
                <a:lnTo>
                  <a:pt x="6113562" y="5985649"/>
                </a:lnTo>
                <a:lnTo>
                  <a:pt x="6118727" y="5985649"/>
                </a:lnTo>
                <a:lnTo>
                  <a:pt x="6118727" y="5992532"/>
                </a:lnTo>
                <a:lnTo>
                  <a:pt x="6118727" y="5999413"/>
                </a:lnTo>
                <a:cubicBezTo>
                  <a:pt x="6111840" y="6006295"/>
                  <a:pt x="6104952" y="6020059"/>
                  <a:pt x="6098065" y="6033823"/>
                </a:cubicBezTo>
                <a:lnTo>
                  <a:pt x="6091178" y="6040704"/>
                </a:lnTo>
                <a:cubicBezTo>
                  <a:pt x="6091178" y="6040704"/>
                  <a:pt x="6091178" y="6047587"/>
                  <a:pt x="6084290" y="6054467"/>
                </a:cubicBezTo>
                <a:lnTo>
                  <a:pt x="6077403" y="6061350"/>
                </a:lnTo>
                <a:cubicBezTo>
                  <a:pt x="6077403" y="6054467"/>
                  <a:pt x="6077403" y="6054467"/>
                  <a:pt x="6084290" y="6047585"/>
                </a:cubicBezTo>
                <a:cubicBezTo>
                  <a:pt x="6084290" y="6047585"/>
                  <a:pt x="6084290" y="6040704"/>
                  <a:pt x="6091178" y="6033821"/>
                </a:cubicBezTo>
                <a:cubicBezTo>
                  <a:pt x="6077403" y="6047585"/>
                  <a:pt x="6070516" y="6061350"/>
                  <a:pt x="6056740" y="6068231"/>
                </a:cubicBezTo>
                <a:lnTo>
                  <a:pt x="6036078" y="6047587"/>
                </a:lnTo>
                <a:cubicBezTo>
                  <a:pt x="5987867" y="6150811"/>
                  <a:pt x="5953431" y="6233393"/>
                  <a:pt x="5884558" y="6329737"/>
                </a:cubicBezTo>
                <a:cubicBezTo>
                  <a:pt x="5884558" y="6336619"/>
                  <a:pt x="5884558" y="6336619"/>
                  <a:pt x="5877670" y="6343502"/>
                </a:cubicBezTo>
                <a:lnTo>
                  <a:pt x="5870783" y="6350383"/>
                </a:lnTo>
                <a:cubicBezTo>
                  <a:pt x="5857007" y="6384793"/>
                  <a:pt x="5829458" y="6426082"/>
                  <a:pt x="5801910" y="6460490"/>
                </a:cubicBezTo>
                <a:cubicBezTo>
                  <a:pt x="5788135" y="6494900"/>
                  <a:pt x="5760585" y="6549953"/>
                  <a:pt x="5719261" y="6598128"/>
                </a:cubicBezTo>
                <a:cubicBezTo>
                  <a:pt x="5684825" y="6653181"/>
                  <a:pt x="5643500" y="6701354"/>
                  <a:pt x="5615952" y="6728880"/>
                </a:cubicBezTo>
                <a:cubicBezTo>
                  <a:pt x="5591846" y="6759847"/>
                  <a:pt x="5566018" y="6792535"/>
                  <a:pt x="5540191" y="6825223"/>
                </a:cubicBezTo>
                <a:lnTo>
                  <a:pt x="5514417" y="6858000"/>
                </a:lnTo>
                <a:lnTo>
                  <a:pt x="5432172" y="6858000"/>
                </a:lnTo>
                <a:lnTo>
                  <a:pt x="5485092" y="6818343"/>
                </a:lnTo>
                <a:lnTo>
                  <a:pt x="5498867" y="6832106"/>
                </a:lnTo>
                <a:cubicBezTo>
                  <a:pt x="5512642" y="6818343"/>
                  <a:pt x="5533303" y="6797699"/>
                  <a:pt x="5547078" y="6777051"/>
                </a:cubicBezTo>
                <a:lnTo>
                  <a:pt x="5540191" y="6777052"/>
                </a:lnTo>
                <a:cubicBezTo>
                  <a:pt x="5540191" y="6783935"/>
                  <a:pt x="5533304" y="6790816"/>
                  <a:pt x="5533303" y="6783935"/>
                </a:cubicBezTo>
                <a:lnTo>
                  <a:pt x="5533304" y="6777052"/>
                </a:lnTo>
                <a:cubicBezTo>
                  <a:pt x="5526416" y="6777052"/>
                  <a:pt x="5512641" y="6797699"/>
                  <a:pt x="5512641" y="6783935"/>
                </a:cubicBezTo>
                <a:cubicBezTo>
                  <a:pt x="5526416" y="6756405"/>
                  <a:pt x="5533304" y="6763288"/>
                  <a:pt x="5547078" y="6742645"/>
                </a:cubicBezTo>
                <a:lnTo>
                  <a:pt x="5547077" y="6735761"/>
                </a:lnTo>
                <a:lnTo>
                  <a:pt x="5553964" y="6735759"/>
                </a:lnTo>
                <a:cubicBezTo>
                  <a:pt x="5553965" y="6728877"/>
                  <a:pt x="5560853" y="6721997"/>
                  <a:pt x="5560853" y="6721997"/>
                </a:cubicBezTo>
                <a:lnTo>
                  <a:pt x="5567740" y="6721999"/>
                </a:lnTo>
                <a:cubicBezTo>
                  <a:pt x="5574627" y="6701353"/>
                  <a:pt x="5595289" y="6666943"/>
                  <a:pt x="5615951" y="6639417"/>
                </a:cubicBezTo>
                <a:cubicBezTo>
                  <a:pt x="5643501" y="6611890"/>
                  <a:pt x="5664163" y="6591243"/>
                  <a:pt x="5677937" y="6591244"/>
                </a:cubicBezTo>
                <a:lnTo>
                  <a:pt x="5684824" y="6584361"/>
                </a:lnTo>
                <a:cubicBezTo>
                  <a:pt x="5684825" y="6577480"/>
                  <a:pt x="5691712" y="6570599"/>
                  <a:pt x="5698599" y="6570599"/>
                </a:cubicBezTo>
                <a:lnTo>
                  <a:pt x="5698600" y="6577480"/>
                </a:lnTo>
                <a:lnTo>
                  <a:pt x="5691712" y="6584363"/>
                </a:lnTo>
                <a:lnTo>
                  <a:pt x="5691711" y="6591244"/>
                </a:lnTo>
                <a:cubicBezTo>
                  <a:pt x="5712373" y="6563718"/>
                  <a:pt x="5705487" y="6563719"/>
                  <a:pt x="5719261" y="6543072"/>
                </a:cubicBezTo>
                <a:lnTo>
                  <a:pt x="5712373" y="6549953"/>
                </a:lnTo>
                <a:lnTo>
                  <a:pt x="5712373" y="6543070"/>
                </a:lnTo>
                <a:lnTo>
                  <a:pt x="5712374" y="6536189"/>
                </a:lnTo>
                <a:cubicBezTo>
                  <a:pt x="5712374" y="6536189"/>
                  <a:pt x="5705486" y="6549955"/>
                  <a:pt x="5698599" y="6543072"/>
                </a:cubicBezTo>
                <a:cubicBezTo>
                  <a:pt x="5712374" y="6522426"/>
                  <a:pt x="5726148" y="6501781"/>
                  <a:pt x="5733036" y="6508664"/>
                </a:cubicBezTo>
                <a:lnTo>
                  <a:pt x="5739923" y="6501783"/>
                </a:lnTo>
                <a:cubicBezTo>
                  <a:pt x="5743368" y="6501782"/>
                  <a:pt x="5745089" y="6500061"/>
                  <a:pt x="5745949" y="6498341"/>
                </a:cubicBezTo>
                <a:lnTo>
                  <a:pt x="5746479" y="6496223"/>
                </a:lnTo>
                <a:lnTo>
                  <a:pt x="5774791" y="6472212"/>
                </a:lnTo>
                <a:cubicBezTo>
                  <a:pt x="5808367" y="6438984"/>
                  <a:pt x="5838069" y="6395114"/>
                  <a:pt x="5863896" y="6343502"/>
                </a:cubicBezTo>
                <a:lnTo>
                  <a:pt x="5870782" y="6336621"/>
                </a:lnTo>
                <a:cubicBezTo>
                  <a:pt x="5870783" y="6329737"/>
                  <a:pt x="5877670" y="6322854"/>
                  <a:pt x="5877670" y="6322854"/>
                </a:cubicBezTo>
                <a:lnTo>
                  <a:pt x="5877670" y="6329736"/>
                </a:lnTo>
                <a:cubicBezTo>
                  <a:pt x="5882836" y="6314253"/>
                  <a:pt x="5891875" y="6291028"/>
                  <a:pt x="5896073" y="6274575"/>
                </a:cubicBezTo>
                <a:lnTo>
                  <a:pt x="5897128" y="6268192"/>
                </a:lnTo>
                <a:lnTo>
                  <a:pt x="5897471" y="6267801"/>
                </a:lnTo>
                <a:cubicBezTo>
                  <a:pt x="5898332" y="6266081"/>
                  <a:pt x="5898331" y="6264361"/>
                  <a:pt x="5898331" y="6260920"/>
                </a:cubicBezTo>
                <a:lnTo>
                  <a:pt x="5897128" y="6268192"/>
                </a:lnTo>
                <a:lnTo>
                  <a:pt x="5891445" y="6274682"/>
                </a:lnTo>
                <a:lnTo>
                  <a:pt x="5884558" y="6274684"/>
                </a:lnTo>
                <a:cubicBezTo>
                  <a:pt x="5884558" y="6267801"/>
                  <a:pt x="5884558" y="6267801"/>
                  <a:pt x="5891444" y="6260922"/>
                </a:cubicBezTo>
                <a:lnTo>
                  <a:pt x="5891445" y="6258416"/>
                </a:lnTo>
                <a:lnTo>
                  <a:pt x="5894028" y="6254899"/>
                </a:lnTo>
                <a:cubicBezTo>
                  <a:pt x="5896610" y="6252317"/>
                  <a:pt x="5898332" y="6250597"/>
                  <a:pt x="5898332" y="6247155"/>
                </a:cubicBezTo>
                <a:lnTo>
                  <a:pt x="5891444" y="6254039"/>
                </a:lnTo>
                <a:lnTo>
                  <a:pt x="5891445" y="6258416"/>
                </a:lnTo>
                <a:lnTo>
                  <a:pt x="5884558" y="6267801"/>
                </a:lnTo>
                <a:cubicBezTo>
                  <a:pt x="5912107" y="6178338"/>
                  <a:pt x="5987867" y="6081995"/>
                  <a:pt x="6022303" y="5992532"/>
                </a:cubicBezTo>
                <a:cubicBezTo>
                  <a:pt x="6029192" y="5992532"/>
                  <a:pt x="6042966" y="5965005"/>
                  <a:pt x="6049854" y="5958122"/>
                </a:cubicBezTo>
                <a:cubicBezTo>
                  <a:pt x="6042966" y="5958122"/>
                  <a:pt x="6042966" y="5958122"/>
                  <a:pt x="6042968" y="5944358"/>
                </a:cubicBezTo>
                <a:cubicBezTo>
                  <a:pt x="6042968" y="5944358"/>
                  <a:pt x="6049853" y="5944360"/>
                  <a:pt x="6049853" y="5937477"/>
                </a:cubicBezTo>
                <a:cubicBezTo>
                  <a:pt x="6049853" y="5930595"/>
                  <a:pt x="6056743" y="5930595"/>
                  <a:pt x="6056739" y="5923714"/>
                </a:cubicBezTo>
                <a:cubicBezTo>
                  <a:pt x="6077401" y="5872101"/>
                  <a:pt x="6094190" y="5851455"/>
                  <a:pt x="6110010" y="5829842"/>
                </a:cubicBezTo>
                <a:lnTo>
                  <a:pt x="6122376" y="5811522"/>
                </a:lnTo>
                <a:lnTo>
                  <a:pt x="6124752" y="5810165"/>
                </a:lnTo>
                <a:cubicBezTo>
                  <a:pt x="6125613" y="5808444"/>
                  <a:pt x="6125614" y="5806724"/>
                  <a:pt x="6125614" y="5806724"/>
                </a:cubicBezTo>
                <a:lnTo>
                  <a:pt x="6122376" y="5811522"/>
                </a:lnTo>
                <a:lnTo>
                  <a:pt x="6118726" y="5813605"/>
                </a:lnTo>
                <a:cubicBezTo>
                  <a:pt x="6118726" y="5813605"/>
                  <a:pt x="6111839" y="5813605"/>
                  <a:pt x="6111839" y="5806722"/>
                </a:cubicBezTo>
                <a:lnTo>
                  <a:pt x="6118725" y="5799843"/>
                </a:lnTo>
                <a:cubicBezTo>
                  <a:pt x="6118726" y="5797549"/>
                  <a:pt x="6118725" y="5795254"/>
                  <a:pt x="6118726" y="5792960"/>
                </a:cubicBezTo>
                <a:cubicBezTo>
                  <a:pt x="6118727" y="5758552"/>
                  <a:pt x="6160050" y="5675970"/>
                  <a:pt x="6180713" y="5682851"/>
                </a:cubicBezTo>
                <a:cubicBezTo>
                  <a:pt x="6194488" y="5634682"/>
                  <a:pt x="6215149" y="5558980"/>
                  <a:pt x="6242698" y="5517691"/>
                </a:cubicBezTo>
                <a:close/>
                <a:moveTo>
                  <a:pt x="6031724" y="5503741"/>
                </a:moveTo>
                <a:lnTo>
                  <a:pt x="6030787" y="5503894"/>
                </a:lnTo>
                <a:cubicBezTo>
                  <a:pt x="6022529" y="5508681"/>
                  <a:pt x="6009423" y="5521326"/>
                  <a:pt x="6006746" y="5510028"/>
                </a:cubicBezTo>
                <a:cubicBezTo>
                  <a:pt x="5991077" y="5547935"/>
                  <a:pt x="5974518" y="5582076"/>
                  <a:pt x="5958107" y="5613697"/>
                </a:cubicBezTo>
                <a:lnTo>
                  <a:pt x="5918354" y="5687414"/>
                </a:lnTo>
                <a:lnTo>
                  <a:pt x="5923128" y="5688762"/>
                </a:lnTo>
                <a:cubicBezTo>
                  <a:pt x="5933239" y="5686389"/>
                  <a:pt x="5945430" y="5674655"/>
                  <a:pt x="5945484" y="5701131"/>
                </a:cubicBezTo>
                <a:cubicBezTo>
                  <a:pt x="5967133" y="5668507"/>
                  <a:pt x="5990082" y="5607363"/>
                  <a:pt x="6002207" y="5562534"/>
                </a:cubicBezTo>
                <a:close/>
                <a:moveTo>
                  <a:pt x="4900498" y="5370762"/>
                </a:moveTo>
                <a:cubicBezTo>
                  <a:pt x="4900541" y="5370954"/>
                  <a:pt x="4900584" y="5371147"/>
                  <a:pt x="4900627" y="5371339"/>
                </a:cubicBezTo>
                <a:cubicBezTo>
                  <a:pt x="4898519" y="5376610"/>
                  <a:pt x="4894301" y="5382936"/>
                  <a:pt x="4890083" y="5387153"/>
                </a:cubicBezTo>
                <a:close/>
                <a:moveTo>
                  <a:pt x="6059700" y="5339561"/>
                </a:moveTo>
                <a:lnTo>
                  <a:pt x="6048904" y="5362569"/>
                </a:lnTo>
                <a:cubicBezTo>
                  <a:pt x="6016082" y="5425810"/>
                  <a:pt x="5983851" y="5478970"/>
                  <a:pt x="5960539" y="5532008"/>
                </a:cubicBezTo>
                <a:lnTo>
                  <a:pt x="5934065" y="5610445"/>
                </a:lnTo>
                <a:lnTo>
                  <a:pt x="5937012" y="5610037"/>
                </a:lnTo>
                <a:cubicBezTo>
                  <a:pt x="5940222" y="5608483"/>
                  <a:pt x="5943987" y="5607592"/>
                  <a:pt x="5948427" y="5612905"/>
                </a:cubicBezTo>
                <a:cubicBezTo>
                  <a:pt x="5985506" y="5527779"/>
                  <a:pt x="6012925" y="5495840"/>
                  <a:pt x="6012835" y="5441778"/>
                </a:cubicBezTo>
                <a:cubicBezTo>
                  <a:pt x="6035815" y="5404527"/>
                  <a:pt x="6038424" y="5375275"/>
                  <a:pt x="6060534" y="5347774"/>
                </a:cubicBezTo>
                <a:close/>
                <a:moveTo>
                  <a:pt x="5092541" y="5302798"/>
                </a:moveTo>
                <a:cubicBezTo>
                  <a:pt x="5100976" y="5311232"/>
                  <a:pt x="5092540" y="5319670"/>
                  <a:pt x="5084105" y="5311234"/>
                </a:cubicBezTo>
                <a:cubicBezTo>
                  <a:pt x="5092539" y="5311234"/>
                  <a:pt x="5092539" y="5311234"/>
                  <a:pt x="5092541" y="5302798"/>
                </a:cubicBezTo>
                <a:close/>
                <a:moveTo>
                  <a:pt x="4274497" y="5281926"/>
                </a:moveTo>
                <a:lnTo>
                  <a:pt x="4273967" y="5284044"/>
                </a:lnTo>
                <a:cubicBezTo>
                  <a:pt x="4273105" y="5285765"/>
                  <a:pt x="4271385" y="5287485"/>
                  <a:pt x="4267941" y="5287486"/>
                </a:cubicBezTo>
                <a:close/>
                <a:moveTo>
                  <a:pt x="6147025" y="5207320"/>
                </a:moveTo>
                <a:lnTo>
                  <a:pt x="6127664" y="5251775"/>
                </a:lnTo>
                <a:lnTo>
                  <a:pt x="6127242" y="5251844"/>
                </a:lnTo>
                <a:lnTo>
                  <a:pt x="6127919" y="5262990"/>
                </a:lnTo>
                <a:lnTo>
                  <a:pt x="6131360" y="5253356"/>
                </a:lnTo>
                <a:close/>
                <a:moveTo>
                  <a:pt x="5028123" y="5195433"/>
                </a:moveTo>
                <a:lnTo>
                  <a:pt x="5025054" y="5201570"/>
                </a:lnTo>
                <a:lnTo>
                  <a:pt x="5025055" y="5210004"/>
                </a:lnTo>
                <a:lnTo>
                  <a:pt x="5016618" y="5218441"/>
                </a:lnTo>
                <a:cubicBezTo>
                  <a:pt x="5016618" y="5210006"/>
                  <a:pt x="5025054" y="5201570"/>
                  <a:pt x="5016619" y="5201568"/>
                </a:cubicBezTo>
                <a:close/>
                <a:moveTo>
                  <a:pt x="5038512" y="5179677"/>
                </a:moveTo>
                <a:lnTo>
                  <a:pt x="5030458" y="5194189"/>
                </a:lnTo>
                <a:lnTo>
                  <a:pt x="5028123" y="5195433"/>
                </a:lnTo>
                <a:lnTo>
                  <a:pt x="5033492" y="5184698"/>
                </a:lnTo>
                <a:close/>
                <a:moveTo>
                  <a:pt x="5051826" y="5150955"/>
                </a:moveTo>
                <a:lnTo>
                  <a:pt x="5058797" y="5150956"/>
                </a:lnTo>
                <a:cubicBezTo>
                  <a:pt x="5050363" y="5159393"/>
                  <a:pt x="5041926" y="5167825"/>
                  <a:pt x="5041926" y="5176263"/>
                </a:cubicBezTo>
                <a:lnTo>
                  <a:pt x="5038512" y="5179677"/>
                </a:lnTo>
                <a:lnTo>
                  <a:pt x="5045089" y="5167825"/>
                </a:lnTo>
                <a:close/>
                <a:moveTo>
                  <a:pt x="5057164" y="5137575"/>
                </a:moveTo>
                <a:lnTo>
                  <a:pt x="5051826" y="5150955"/>
                </a:lnTo>
                <a:lnTo>
                  <a:pt x="5050362" y="5150956"/>
                </a:lnTo>
                <a:close/>
                <a:moveTo>
                  <a:pt x="4431848" y="5083476"/>
                </a:moveTo>
                <a:lnTo>
                  <a:pt x="4414009" y="5091602"/>
                </a:lnTo>
                <a:lnTo>
                  <a:pt x="4405686" y="5115441"/>
                </a:lnTo>
                <a:lnTo>
                  <a:pt x="4405685" y="5108559"/>
                </a:lnTo>
                <a:cubicBezTo>
                  <a:pt x="4405685" y="5108559"/>
                  <a:pt x="4398800" y="5115440"/>
                  <a:pt x="4398800" y="5122323"/>
                </a:cubicBezTo>
                <a:cubicBezTo>
                  <a:pt x="4391913" y="5122321"/>
                  <a:pt x="4391913" y="5129203"/>
                  <a:pt x="4391913" y="5129203"/>
                </a:cubicBezTo>
                <a:cubicBezTo>
                  <a:pt x="4366085" y="5180817"/>
                  <a:pt x="4336384" y="5224688"/>
                  <a:pt x="4302808" y="5257916"/>
                </a:cubicBezTo>
                <a:lnTo>
                  <a:pt x="4274497" y="5281926"/>
                </a:lnTo>
                <a:cubicBezTo>
                  <a:pt x="4274606" y="5281485"/>
                  <a:pt x="4274718" y="5281045"/>
                  <a:pt x="4274828" y="5280603"/>
                </a:cubicBezTo>
                <a:lnTo>
                  <a:pt x="4267941" y="5273721"/>
                </a:lnTo>
                <a:lnTo>
                  <a:pt x="4267941" y="5280603"/>
                </a:lnTo>
                <a:lnTo>
                  <a:pt x="4267941" y="5287486"/>
                </a:lnTo>
                <a:cubicBezTo>
                  <a:pt x="4261052" y="5287486"/>
                  <a:pt x="4261052" y="5294367"/>
                  <a:pt x="4261052" y="5294367"/>
                </a:cubicBezTo>
                <a:cubicBezTo>
                  <a:pt x="4254166" y="5287484"/>
                  <a:pt x="4240390" y="5308129"/>
                  <a:pt x="4226617" y="5328775"/>
                </a:cubicBezTo>
                <a:cubicBezTo>
                  <a:pt x="4233504" y="5335658"/>
                  <a:pt x="4240390" y="5321894"/>
                  <a:pt x="4240390" y="5321894"/>
                </a:cubicBezTo>
                <a:lnTo>
                  <a:pt x="4240389" y="5328775"/>
                </a:lnTo>
                <a:lnTo>
                  <a:pt x="4240390" y="5335658"/>
                </a:lnTo>
                <a:lnTo>
                  <a:pt x="4247279" y="5328773"/>
                </a:lnTo>
                <a:cubicBezTo>
                  <a:pt x="4233504" y="5349420"/>
                  <a:pt x="4240389" y="5349418"/>
                  <a:pt x="4219728" y="5376947"/>
                </a:cubicBezTo>
                <a:lnTo>
                  <a:pt x="4219727" y="5370066"/>
                </a:lnTo>
                <a:lnTo>
                  <a:pt x="4226616" y="5363185"/>
                </a:lnTo>
                <a:lnTo>
                  <a:pt x="4226617" y="5356304"/>
                </a:lnTo>
                <a:cubicBezTo>
                  <a:pt x="4219728" y="5356302"/>
                  <a:pt x="4212841" y="5363185"/>
                  <a:pt x="4212842" y="5370066"/>
                </a:cubicBezTo>
                <a:cubicBezTo>
                  <a:pt x="4212842" y="5370066"/>
                  <a:pt x="4205955" y="5370066"/>
                  <a:pt x="4205955" y="5376946"/>
                </a:cubicBezTo>
                <a:cubicBezTo>
                  <a:pt x="4192180" y="5376946"/>
                  <a:pt x="4171517" y="5397591"/>
                  <a:pt x="4143968" y="5425119"/>
                </a:cubicBezTo>
                <a:cubicBezTo>
                  <a:pt x="4133638" y="5438882"/>
                  <a:pt x="4123306" y="5454368"/>
                  <a:pt x="4114698" y="5468991"/>
                </a:cubicBezTo>
                <a:lnTo>
                  <a:pt x="4106774" y="5485182"/>
                </a:lnTo>
                <a:cubicBezTo>
                  <a:pt x="4106494" y="5496768"/>
                  <a:pt x="4106214" y="5508354"/>
                  <a:pt x="4105934" y="5519940"/>
                </a:cubicBezTo>
                <a:cubicBezTo>
                  <a:pt x="4100502" y="5538609"/>
                  <a:pt x="4090414" y="5554501"/>
                  <a:pt x="4076469" y="5566880"/>
                </a:cubicBezTo>
                <a:lnTo>
                  <a:pt x="4038190" y="5604898"/>
                </a:lnTo>
                <a:lnTo>
                  <a:pt x="4036241" y="5607124"/>
                </a:lnTo>
                <a:lnTo>
                  <a:pt x="4050421" y="5633545"/>
                </a:lnTo>
                <a:lnTo>
                  <a:pt x="4143968" y="5514583"/>
                </a:lnTo>
                <a:cubicBezTo>
                  <a:pt x="4171518" y="5487054"/>
                  <a:pt x="4212841" y="5438884"/>
                  <a:pt x="4247279" y="5383830"/>
                </a:cubicBezTo>
                <a:cubicBezTo>
                  <a:pt x="4288602" y="5335658"/>
                  <a:pt x="4316152" y="5280601"/>
                  <a:pt x="4329927" y="5246195"/>
                </a:cubicBezTo>
                <a:cubicBezTo>
                  <a:pt x="4357475" y="5211785"/>
                  <a:pt x="4385024" y="5170496"/>
                  <a:pt x="4398800" y="5136086"/>
                </a:cubicBezTo>
                <a:cubicBezTo>
                  <a:pt x="4398800" y="5136086"/>
                  <a:pt x="4405686" y="5136084"/>
                  <a:pt x="4405686" y="5129203"/>
                </a:cubicBezTo>
                <a:cubicBezTo>
                  <a:pt x="4412575" y="5122321"/>
                  <a:pt x="4412575" y="5122321"/>
                  <a:pt x="4412575" y="5115438"/>
                </a:cubicBezTo>
                <a:close/>
                <a:moveTo>
                  <a:pt x="4424641" y="5024444"/>
                </a:moveTo>
                <a:lnTo>
                  <a:pt x="4412574" y="5053506"/>
                </a:lnTo>
                <a:lnTo>
                  <a:pt x="4419461" y="5044121"/>
                </a:lnTo>
                <a:lnTo>
                  <a:pt x="4419461" y="5046624"/>
                </a:lnTo>
                <a:cubicBezTo>
                  <a:pt x="4412574" y="5053506"/>
                  <a:pt x="4412574" y="5053506"/>
                  <a:pt x="4412574" y="5060387"/>
                </a:cubicBezTo>
                <a:lnTo>
                  <a:pt x="4416932" y="5060387"/>
                </a:lnTo>
                <a:lnTo>
                  <a:pt x="4420817" y="5042274"/>
                </a:lnTo>
                <a:lnTo>
                  <a:pt x="4419461" y="5044121"/>
                </a:lnTo>
                <a:lnTo>
                  <a:pt x="4419462" y="5039742"/>
                </a:lnTo>
                <a:lnTo>
                  <a:pt x="4421877" y="5037328"/>
                </a:lnTo>
                <a:close/>
                <a:moveTo>
                  <a:pt x="6184910" y="5000207"/>
                </a:moveTo>
                <a:lnTo>
                  <a:pt x="6182308" y="5002382"/>
                </a:lnTo>
                <a:lnTo>
                  <a:pt x="6184369" y="5004325"/>
                </a:lnTo>
                <a:lnTo>
                  <a:pt x="6185038" y="5003800"/>
                </a:lnTo>
                <a:close/>
                <a:moveTo>
                  <a:pt x="4530169" y="4904952"/>
                </a:moveTo>
                <a:lnTo>
                  <a:pt x="4471060" y="5018446"/>
                </a:lnTo>
                <a:lnTo>
                  <a:pt x="4496083" y="4976946"/>
                </a:lnTo>
                <a:close/>
                <a:moveTo>
                  <a:pt x="5279291" y="4811201"/>
                </a:moveTo>
                <a:cubicBezTo>
                  <a:pt x="5278903" y="4817600"/>
                  <a:pt x="5278514" y="4823999"/>
                  <a:pt x="5278126" y="4830398"/>
                </a:cubicBezTo>
                <a:lnTo>
                  <a:pt x="5278126" y="4821965"/>
                </a:lnTo>
                <a:lnTo>
                  <a:pt x="5278125" y="4813529"/>
                </a:lnTo>
                <a:close/>
                <a:moveTo>
                  <a:pt x="4639857" y="4771353"/>
                </a:moveTo>
                <a:lnTo>
                  <a:pt x="4641578" y="4771353"/>
                </a:lnTo>
                <a:lnTo>
                  <a:pt x="4639859" y="4778235"/>
                </a:lnTo>
                <a:cubicBezTo>
                  <a:pt x="4639858" y="4775941"/>
                  <a:pt x="4639858" y="4773647"/>
                  <a:pt x="4639857" y="4771353"/>
                </a:cubicBezTo>
                <a:close/>
                <a:moveTo>
                  <a:pt x="6300040" y="4758666"/>
                </a:moveTo>
                <a:lnTo>
                  <a:pt x="6294570" y="4787455"/>
                </a:lnTo>
                <a:lnTo>
                  <a:pt x="6297038" y="4785392"/>
                </a:lnTo>
                <a:cubicBezTo>
                  <a:pt x="6300781" y="4770985"/>
                  <a:pt x="6302097" y="4763118"/>
                  <a:pt x="6301896" y="4759338"/>
                </a:cubicBezTo>
                <a:close/>
                <a:moveTo>
                  <a:pt x="4624114" y="4714333"/>
                </a:moveTo>
                <a:lnTo>
                  <a:pt x="4608083" y="4755346"/>
                </a:lnTo>
                <a:lnTo>
                  <a:pt x="4566989" y="4834251"/>
                </a:lnTo>
                <a:lnTo>
                  <a:pt x="4579591" y="4838449"/>
                </a:lnTo>
                <a:cubicBezTo>
                  <a:pt x="4581313" y="4843611"/>
                  <a:pt x="4581316" y="4850494"/>
                  <a:pt x="4584759" y="4853934"/>
                </a:cubicBezTo>
                <a:cubicBezTo>
                  <a:pt x="4598533" y="4847051"/>
                  <a:pt x="4605421" y="4833288"/>
                  <a:pt x="4619195" y="4819526"/>
                </a:cubicBezTo>
                <a:cubicBezTo>
                  <a:pt x="4612308" y="4826405"/>
                  <a:pt x="4612310" y="4833285"/>
                  <a:pt x="4612310" y="4833285"/>
                </a:cubicBezTo>
                <a:cubicBezTo>
                  <a:pt x="4605419" y="4840171"/>
                  <a:pt x="4605419" y="4840171"/>
                  <a:pt x="4605419" y="4847052"/>
                </a:cubicBezTo>
                <a:cubicBezTo>
                  <a:pt x="4612307" y="4847051"/>
                  <a:pt x="4612308" y="4840169"/>
                  <a:pt x="4612308" y="4840169"/>
                </a:cubicBezTo>
                <a:cubicBezTo>
                  <a:pt x="4619195" y="4833288"/>
                  <a:pt x="4619195" y="4826408"/>
                  <a:pt x="4619195" y="4826408"/>
                </a:cubicBezTo>
                <a:lnTo>
                  <a:pt x="4626081" y="4819526"/>
                </a:lnTo>
                <a:cubicBezTo>
                  <a:pt x="4632969" y="4805761"/>
                  <a:pt x="4639857" y="4791997"/>
                  <a:pt x="4646742" y="4785116"/>
                </a:cubicBezTo>
                <a:lnTo>
                  <a:pt x="4646742" y="4778236"/>
                </a:lnTo>
                <a:lnTo>
                  <a:pt x="4646742" y="4771353"/>
                </a:lnTo>
                <a:lnTo>
                  <a:pt x="4641578" y="4771353"/>
                </a:lnTo>
                <a:lnTo>
                  <a:pt x="4643300" y="4764470"/>
                </a:lnTo>
                <a:cubicBezTo>
                  <a:pt x="4643300" y="4761032"/>
                  <a:pt x="4643300" y="4757588"/>
                  <a:pt x="4646744" y="4750706"/>
                </a:cubicBezTo>
                <a:cubicBezTo>
                  <a:pt x="4639857" y="4730062"/>
                  <a:pt x="4626083" y="4771351"/>
                  <a:pt x="4612308" y="4771353"/>
                </a:cubicBezTo>
                <a:cubicBezTo>
                  <a:pt x="4626083" y="4736944"/>
                  <a:pt x="4619194" y="4730062"/>
                  <a:pt x="4626081" y="4716301"/>
                </a:cubicBezTo>
                <a:close/>
                <a:moveTo>
                  <a:pt x="4626083" y="4709296"/>
                </a:moveTo>
                <a:cubicBezTo>
                  <a:pt x="4626067" y="4709336"/>
                  <a:pt x="4626052" y="4709378"/>
                  <a:pt x="4626036" y="4709417"/>
                </a:cubicBezTo>
                <a:lnTo>
                  <a:pt x="4626083" y="4709417"/>
                </a:lnTo>
                <a:close/>
                <a:moveTo>
                  <a:pt x="4669890" y="4597214"/>
                </a:moveTo>
                <a:lnTo>
                  <a:pt x="4652597" y="4641464"/>
                </a:lnTo>
                <a:lnTo>
                  <a:pt x="4662239" y="4624254"/>
                </a:lnTo>
                <a:cubicBezTo>
                  <a:pt x="4666546" y="4615223"/>
                  <a:pt x="4669558" y="4607264"/>
                  <a:pt x="4670635" y="4600705"/>
                </a:cubicBezTo>
                <a:close/>
                <a:moveTo>
                  <a:pt x="6312651" y="4449732"/>
                </a:moveTo>
                <a:lnTo>
                  <a:pt x="6267859" y="4610691"/>
                </a:lnTo>
                <a:cubicBezTo>
                  <a:pt x="6241042" y="4697704"/>
                  <a:pt x="6212145" y="4784388"/>
                  <a:pt x="6182372" y="4871073"/>
                </a:cubicBezTo>
                <a:cubicBezTo>
                  <a:pt x="6104876" y="5094353"/>
                  <a:pt x="6019006" y="5313199"/>
                  <a:pt x="5921253" y="5525765"/>
                </a:cubicBezTo>
                <a:lnTo>
                  <a:pt x="5877945" y="5612921"/>
                </a:lnTo>
                <a:lnTo>
                  <a:pt x="5913709" y="5556906"/>
                </a:lnTo>
                <a:cubicBezTo>
                  <a:pt x="5949047" y="5491279"/>
                  <a:pt x="5988825" y="5430967"/>
                  <a:pt x="6019724" y="5360027"/>
                </a:cubicBezTo>
                <a:cubicBezTo>
                  <a:pt x="6024165" y="5365339"/>
                  <a:pt x="6030345" y="5351151"/>
                  <a:pt x="6039225" y="5361777"/>
                </a:cubicBezTo>
                <a:lnTo>
                  <a:pt x="6048547" y="5341824"/>
                </a:lnTo>
                <a:lnTo>
                  <a:pt x="6046345" y="5341588"/>
                </a:lnTo>
                <a:cubicBezTo>
                  <a:pt x="6058704" y="5313213"/>
                  <a:pt x="6071063" y="5284837"/>
                  <a:pt x="6084294" y="5246712"/>
                </a:cubicBezTo>
                <a:lnTo>
                  <a:pt x="6089991" y="5252078"/>
                </a:lnTo>
                <a:lnTo>
                  <a:pt x="6098822" y="5228225"/>
                </a:lnTo>
                <a:cubicBezTo>
                  <a:pt x="6101958" y="5216299"/>
                  <a:pt x="6103654" y="5204166"/>
                  <a:pt x="6103633" y="5190650"/>
                </a:cubicBezTo>
                <a:cubicBezTo>
                  <a:pt x="6126613" y="5153399"/>
                  <a:pt x="6129222" y="5124147"/>
                  <a:pt x="6151332" y="5096646"/>
                </a:cubicBezTo>
                <a:cubicBezTo>
                  <a:pt x="6153073" y="5077147"/>
                  <a:pt x="6141582" y="5095771"/>
                  <a:pt x="6137143" y="5090460"/>
                </a:cubicBezTo>
                <a:cubicBezTo>
                  <a:pt x="6143321" y="5076272"/>
                  <a:pt x="6149502" y="5062085"/>
                  <a:pt x="6155791" y="5046678"/>
                </a:cubicBezTo>
                <a:lnTo>
                  <a:pt x="6163274" y="5026869"/>
                </a:lnTo>
                <a:lnTo>
                  <a:pt x="6160038" y="5031146"/>
                </a:lnTo>
                <a:cubicBezTo>
                  <a:pt x="6158433" y="5031923"/>
                  <a:pt x="6157709" y="5029708"/>
                  <a:pt x="6158362" y="5022395"/>
                </a:cubicBezTo>
                <a:cubicBezTo>
                  <a:pt x="6161842" y="4983395"/>
                  <a:pt x="6165322" y="4944393"/>
                  <a:pt x="6191781" y="4868143"/>
                </a:cubicBezTo>
                <a:cubicBezTo>
                  <a:pt x="6211280" y="4869891"/>
                  <a:pt x="6198049" y="4908018"/>
                  <a:pt x="6200750" y="4932832"/>
                </a:cubicBezTo>
                <a:cubicBezTo>
                  <a:pt x="6205191" y="4938144"/>
                  <a:pt x="6208670" y="4899143"/>
                  <a:pt x="6218420" y="4900018"/>
                </a:cubicBezTo>
                <a:cubicBezTo>
                  <a:pt x="6220160" y="4880517"/>
                  <a:pt x="6227210" y="4856578"/>
                  <a:pt x="6222771" y="4851267"/>
                </a:cubicBezTo>
                <a:cubicBezTo>
                  <a:pt x="6264200" y="4717389"/>
                  <a:pt x="6264889" y="4599513"/>
                  <a:pt x="6309018" y="4490449"/>
                </a:cubicBezTo>
                <a:cubicBezTo>
                  <a:pt x="6310322" y="4475824"/>
                  <a:pt x="6311410" y="4463635"/>
                  <a:pt x="6312390" y="4452667"/>
                </a:cubicBezTo>
                <a:close/>
                <a:moveTo>
                  <a:pt x="4770714" y="4303393"/>
                </a:moveTo>
                <a:lnTo>
                  <a:pt x="4768098" y="4309185"/>
                </a:lnTo>
                <a:lnTo>
                  <a:pt x="4730786" y="4441413"/>
                </a:lnTo>
                <a:lnTo>
                  <a:pt x="4697881" y="4525604"/>
                </a:lnTo>
                <a:lnTo>
                  <a:pt x="4705286" y="4517587"/>
                </a:lnTo>
                <a:cubicBezTo>
                  <a:pt x="4715618" y="4499524"/>
                  <a:pt x="4725948" y="4475437"/>
                  <a:pt x="4736280" y="4447908"/>
                </a:cubicBezTo>
                <a:cubicBezTo>
                  <a:pt x="4756941" y="4392857"/>
                  <a:pt x="4763829" y="4337801"/>
                  <a:pt x="4770714" y="4303393"/>
                </a:cubicBezTo>
                <a:close/>
                <a:moveTo>
                  <a:pt x="5516941" y="4034216"/>
                </a:moveTo>
                <a:lnTo>
                  <a:pt x="5516585" y="4035638"/>
                </a:lnTo>
                <a:lnTo>
                  <a:pt x="5517415" y="4034843"/>
                </a:lnTo>
                <a:close/>
                <a:moveTo>
                  <a:pt x="4464361" y="3887629"/>
                </a:moveTo>
                <a:lnTo>
                  <a:pt x="4447219" y="3951032"/>
                </a:lnTo>
                <a:lnTo>
                  <a:pt x="4449788" y="3945610"/>
                </a:lnTo>
                <a:lnTo>
                  <a:pt x="4458042" y="3931642"/>
                </a:lnTo>
                <a:close/>
                <a:moveTo>
                  <a:pt x="5497455" y="3860297"/>
                </a:moveTo>
                <a:lnTo>
                  <a:pt x="5497454" y="3868735"/>
                </a:lnTo>
                <a:lnTo>
                  <a:pt x="5496941" y="3868220"/>
                </a:lnTo>
                <a:close/>
                <a:moveTo>
                  <a:pt x="5489018" y="3851862"/>
                </a:moveTo>
                <a:lnTo>
                  <a:pt x="5489416" y="3851862"/>
                </a:lnTo>
                <a:cubicBezTo>
                  <a:pt x="5489283" y="3854674"/>
                  <a:pt x="5489151" y="3857487"/>
                  <a:pt x="5489019" y="3860299"/>
                </a:cubicBezTo>
                <a:close/>
                <a:moveTo>
                  <a:pt x="5911079" y="3772494"/>
                </a:moveTo>
                <a:lnTo>
                  <a:pt x="5910807" y="3775940"/>
                </a:lnTo>
                <a:lnTo>
                  <a:pt x="5911685" y="3774713"/>
                </a:lnTo>
                <a:close/>
                <a:moveTo>
                  <a:pt x="6449798" y="3769517"/>
                </a:moveTo>
                <a:cubicBezTo>
                  <a:pt x="6445753" y="3768386"/>
                  <a:pt x="6441387" y="3774290"/>
                  <a:pt x="6435579" y="3779144"/>
                </a:cubicBezTo>
                <a:lnTo>
                  <a:pt x="6426392" y="3784213"/>
                </a:lnTo>
                <a:lnTo>
                  <a:pt x="6421513" y="3924977"/>
                </a:lnTo>
                <a:cubicBezTo>
                  <a:pt x="6417826" y="3973174"/>
                  <a:pt x="6412367" y="4020596"/>
                  <a:pt x="6405797" y="4066691"/>
                </a:cubicBezTo>
                <a:cubicBezTo>
                  <a:pt x="6404055" y="4086191"/>
                  <a:pt x="6407626" y="4101254"/>
                  <a:pt x="6410326" y="4126067"/>
                </a:cubicBezTo>
                <a:cubicBezTo>
                  <a:pt x="6404191" y="4167287"/>
                  <a:pt x="6400036" y="4200085"/>
                  <a:pt x="6395881" y="4232882"/>
                </a:cubicBezTo>
                <a:lnTo>
                  <a:pt x="6391736" y="4265027"/>
                </a:lnTo>
                <a:lnTo>
                  <a:pt x="6399816" y="4239321"/>
                </a:lnTo>
                <a:cubicBezTo>
                  <a:pt x="6402426" y="4210069"/>
                  <a:pt x="6404166" y="4190570"/>
                  <a:pt x="6405907" y="4171069"/>
                </a:cubicBezTo>
                <a:cubicBezTo>
                  <a:pt x="6420004" y="4123193"/>
                  <a:pt x="6413827" y="4137380"/>
                  <a:pt x="6428796" y="4079755"/>
                </a:cubicBezTo>
                <a:cubicBezTo>
                  <a:pt x="6429666" y="4070005"/>
                  <a:pt x="6419916" y="4069130"/>
                  <a:pt x="6419916" y="4069130"/>
                </a:cubicBezTo>
                <a:cubicBezTo>
                  <a:pt x="6421567" y="3995566"/>
                  <a:pt x="6430355" y="3952129"/>
                  <a:pt x="6433836" y="3913127"/>
                </a:cubicBezTo>
                <a:cubicBezTo>
                  <a:pt x="6438187" y="3864376"/>
                  <a:pt x="6446106" y="3830688"/>
                  <a:pt x="6455766" y="3777500"/>
                </a:cubicBezTo>
                <a:cubicBezTo>
                  <a:pt x="6453763" y="3772406"/>
                  <a:pt x="6451821" y="3770082"/>
                  <a:pt x="6449798" y="3769517"/>
                </a:cubicBezTo>
                <a:close/>
                <a:moveTo>
                  <a:pt x="6431269" y="3677444"/>
                </a:moveTo>
                <a:lnTo>
                  <a:pt x="6429099" y="3684082"/>
                </a:lnTo>
                <a:lnTo>
                  <a:pt x="6428712" y="3698653"/>
                </a:lnTo>
                <a:lnTo>
                  <a:pt x="6430840" y="3685964"/>
                </a:lnTo>
                <a:close/>
                <a:moveTo>
                  <a:pt x="6441196" y="3504743"/>
                </a:moveTo>
                <a:cubicBezTo>
                  <a:pt x="6440326" y="3514494"/>
                  <a:pt x="6440326" y="3514494"/>
                  <a:pt x="6440326" y="3514494"/>
                </a:cubicBezTo>
                <a:lnTo>
                  <a:pt x="6440393" y="3514771"/>
                </a:lnTo>
                <a:lnTo>
                  <a:pt x="6438704" y="3535807"/>
                </a:lnTo>
                <a:lnTo>
                  <a:pt x="6440401" y="3531965"/>
                </a:lnTo>
                <a:lnTo>
                  <a:pt x="6441548" y="3519646"/>
                </a:lnTo>
                <a:lnTo>
                  <a:pt x="6440393" y="3514771"/>
                </a:lnTo>
                <a:close/>
                <a:moveTo>
                  <a:pt x="6458019" y="3495196"/>
                </a:moveTo>
                <a:lnTo>
                  <a:pt x="6453910" y="3495641"/>
                </a:lnTo>
                <a:lnTo>
                  <a:pt x="6451579" y="3538789"/>
                </a:lnTo>
                <a:cubicBezTo>
                  <a:pt x="6448227" y="3565675"/>
                  <a:pt x="6443387" y="3593794"/>
                  <a:pt x="6438544" y="3621912"/>
                </a:cubicBezTo>
                <a:lnTo>
                  <a:pt x="6434839" y="3651648"/>
                </a:lnTo>
                <a:lnTo>
                  <a:pt x="6440156" y="3649560"/>
                </a:lnTo>
                <a:cubicBezTo>
                  <a:pt x="6442701" y="3648560"/>
                  <a:pt x="6445356" y="3646342"/>
                  <a:pt x="6448445" y="3639248"/>
                </a:cubicBezTo>
                <a:cubicBezTo>
                  <a:pt x="6448011" y="3644122"/>
                  <a:pt x="6450232" y="3646779"/>
                  <a:pt x="6452125" y="3653091"/>
                </a:cubicBezTo>
                <a:lnTo>
                  <a:pt x="6452316" y="3654200"/>
                </a:lnTo>
                <a:lnTo>
                  <a:pt x="6453358" y="3623160"/>
                </a:lnTo>
                <a:cubicBezTo>
                  <a:pt x="6455499" y="3578510"/>
                  <a:pt x="6458086" y="3535744"/>
                  <a:pt x="6456256" y="3501181"/>
                </a:cubicBezTo>
                <a:cubicBezTo>
                  <a:pt x="6458910" y="3498962"/>
                  <a:pt x="6459129" y="3496524"/>
                  <a:pt x="6458019" y="3495196"/>
                </a:cubicBezTo>
                <a:close/>
                <a:moveTo>
                  <a:pt x="5472148" y="3455387"/>
                </a:moveTo>
                <a:lnTo>
                  <a:pt x="5480584" y="3463821"/>
                </a:lnTo>
                <a:lnTo>
                  <a:pt x="5472148" y="3463821"/>
                </a:lnTo>
                <a:close/>
                <a:moveTo>
                  <a:pt x="5489019" y="3362594"/>
                </a:moveTo>
                <a:cubicBezTo>
                  <a:pt x="5489018" y="3430080"/>
                  <a:pt x="5489018" y="3455387"/>
                  <a:pt x="5497455" y="3514435"/>
                </a:cubicBezTo>
                <a:cubicBezTo>
                  <a:pt x="5514328" y="3506001"/>
                  <a:pt x="5522761" y="3539745"/>
                  <a:pt x="5522761" y="3581921"/>
                </a:cubicBezTo>
                <a:cubicBezTo>
                  <a:pt x="5522760" y="3624099"/>
                  <a:pt x="5522762" y="3666276"/>
                  <a:pt x="5531197" y="3666278"/>
                </a:cubicBezTo>
                <a:cubicBezTo>
                  <a:pt x="5539634" y="3708456"/>
                  <a:pt x="5522762" y="3767506"/>
                  <a:pt x="5514328" y="3809685"/>
                </a:cubicBezTo>
                <a:lnTo>
                  <a:pt x="5505888" y="3801249"/>
                </a:lnTo>
                <a:cubicBezTo>
                  <a:pt x="5505890" y="3804061"/>
                  <a:pt x="5505890" y="3806873"/>
                  <a:pt x="5505890" y="3809685"/>
                </a:cubicBezTo>
                <a:lnTo>
                  <a:pt x="5497454" y="3843426"/>
                </a:lnTo>
                <a:lnTo>
                  <a:pt x="5497455" y="3851862"/>
                </a:lnTo>
                <a:lnTo>
                  <a:pt x="5489416" y="3851862"/>
                </a:lnTo>
                <a:cubicBezTo>
                  <a:pt x="5489634" y="3847250"/>
                  <a:pt x="5489855" y="3842636"/>
                  <a:pt x="5490073" y="3838023"/>
                </a:cubicBezTo>
                <a:cubicBezTo>
                  <a:pt x="5486911" y="3823392"/>
                  <a:pt x="5474255" y="3826554"/>
                  <a:pt x="5480584" y="3801246"/>
                </a:cubicBezTo>
                <a:cubicBezTo>
                  <a:pt x="5489018" y="3801247"/>
                  <a:pt x="5489018" y="3801247"/>
                  <a:pt x="5489019" y="3792812"/>
                </a:cubicBezTo>
                <a:lnTo>
                  <a:pt x="5489019" y="3784378"/>
                </a:lnTo>
                <a:cubicBezTo>
                  <a:pt x="5497455" y="3784378"/>
                  <a:pt x="5497455" y="3784378"/>
                  <a:pt x="5497455" y="3775942"/>
                </a:cubicBezTo>
                <a:lnTo>
                  <a:pt x="5497455" y="3767506"/>
                </a:lnTo>
                <a:cubicBezTo>
                  <a:pt x="5489019" y="3767506"/>
                  <a:pt x="5489019" y="3775942"/>
                  <a:pt x="5489019" y="3767506"/>
                </a:cubicBezTo>
                <a:cubicBezTo>
                  <a:pt x="5489018" y="3742199"/>
                  <a:pt x="5497455" y="3716890"/>
                  <a:pt x="5480584" y="3700021"/>
                </a:cubicBezTo>
                <a:cubicBezTo>
                  <a:pt x="5489018" y="3708454"/>
                  <a:pt x="5489018" y="3708454"/>
                  <a:pt x="5489019" y="3700021"/>
                </a:cubicBezTo>
                <a:lnTo>
                  <a:pt x="5489018" y="3683147"/>
                </a:lnTo>
                <a:lnTo>
                  <a:pt x="5489019" y="3674714"/>
                </a:lnTo>
                <a:cubicBezTo>
                  <a:pt x="5505891" y="3649407"/>
                  <a:pt x="5480583" y="3624099"/>
                  <a:pt x="5497455" y="3590358"/>
                </a:cubicBezTo>
                <a:lnTo>
                  <a:pt x="5489019" y="3590355"/>
                </a:lnTo>
                <a:cubicBezTo>
                  <a:pt x="5497455" y="3590358"/>
                  <a:pt x="5497454" y="3581921"/>
                  <a:pt x="5497454" y="3581921"/>
                </a:cubicBezTo>
                <a:lnTo>
                  <a:pt x="5489016" y="3573485"/>
                </a:lnTo>
                <a:cubicBezTo>
                  <a:pt x="5489019" y="3548178"/>
                  <a:pt x="5489019" y="3522871"/>
                  <a:pt x="5489019" y="3522871"/>
                </a:cubicBezTo>
                <a:cubicBezTo>
                  <a:pt x="5489019" y="3497563"/>
                  <a:pt x="5480584" y="3539742"/>
                  <a:pt x="5480583" y="3497564"/>
                </a:cubicBezTo>
                <a:cubicBezTo>
                  <a:pt x="5489018" y="3506001"/>
                  <a:pt x="5497454" y="3497563"/>
                  <a:pt x="5489019" y="3489128"/>
                </a:cubicBezTo>
                <a:cubicBezTo>
                  <a:pt x="5480583" y="3480694"/>
                  <a:pt x="5472148" y="3522871"/>
                  <a:pt x="5472148" y="3480692"/>
                </a:cubicBezTo>
                <a:lnTo>
                  <a:pt x="5480583" y="3480694"/>
                </a:lnTo>
                <a:lnTo>
                  <a:pt x="5480584" y="3472258"/>
                </a:lnTo>
                <a:lnTo>
                  <a:pt x="5480584" y="3463821"/>
                </a:lnTo>
                <a:cubicBezTo>
                  <a:pt x="5480584" y="3461009"/>
                  <a:pt x="5480583" y="3458197"/>
                  <a:pt x="5480583" y="3455387"/>
                </a:cubicBezTo>
                <a:cubicBezTo>
                  <a:pt x="5480582" y="3452574"/>
                  <a:pt x="5480583" y="3449762"/>
                  <a:pt x="5480584" y="3446949"/>
                </a:cubicBezTo>
                <a:cubicBezTo>
                  <a:pt x="5489019" y="3446949"/>
                  <a:pt x="5489019" y="3438514"/>
                  <a:pt x="5489018" y="3430080"/>
                </a:cubicBezTo>
                <a:cubicBezTo>
                  <a:pt x="5480583" y="3430080"/>
                  <a:pt x="5480584" y="3421642"/>
                  <a:pt x="5480583" y="3413208"/>
                </a:cubicBezTo>
                <a:cubicBezTo>
                  <a:pt x="5489018" y="3404771"/>
                  <a:pt x="5489018" y="3379464"/>
                  <a:pt x="5489019" y="3362594"/>
                </a:cubicBezTo>
                <a:close/>
                <a:moveTo>
                  <a:pt x="6476672" y="3330681"/>
                </a:moveTo>
                <a:lnTo>
                  <a:pt x="6474216" y="3344735"/>
                </a:lnTo>
                <a:lnTo>
                  <a:pt x="6474237" y="3389156"/>
                </a:lnTo>
                <a:lnTo>
                  <a:pt x="6473057" y="3436128"/>
                </a:lnTo>
                <a:lnTo>
                  <a:pt x="6474117" y="3429860"/>
                </a:lnTo>
                <a:cubicBezTo>
                  <a:pt x="6476661" y="3419416"/>
                  <a:pt x="6479967" y="3409885"/>
                  <a:pt x="6484385" y="3401681"/>
                </a:cubicBezTo>
                <a:cubicBezTo>
                  <a:pt x="6480358" y="3377977"/>
                  <a:pt x="6478049" y="3355656"/>
                  <a:pt x="6476754" y="3334041"/>
                </a:cubicBezTo>
                <a:close/>
                <a:moveTo>
                  <a:pt x="4591997" y="3197452"/>
                </a:moveTo>
                <a:cubicBezTo>
                  <a:pt x="4566940" y="3202074"/>
                  <a:pt x="4574374" y="3225850"/>
                  <a:pt x="4573874" y="3239660"/>
                </a:cubicBezTo>
                <a:cubicBezTo>
                  <a:pt x="4571538" y="3532716"/>
                  <a:pt x="4528026" y="3817368"/>
                  <a:pt x="4466612" y="4099989"/>
                </a:cubicBezTo>
                <a:lnTo>
                  <a:pt x="4461265" y="4132980"/>
                </a:lnTo>
                <a:cubicBezTo>
                  <a:pt x="4459609" y="4140525"/>
                  <a:pt x="4456610" y="4146984"/>
                  <a:pt x="4451817" y="4150441"/>
                </a:cubicBezTo>
                <a:lnTo>
                  <a:pt x="4445021" y="4150252"/>
                </a:lnTo>
                <a:lnTo>
                  <a:pt x="4440617" y="4171396"/>
                </a:lnTo>
                <a:cubicBezTo>
                  <a:pt x="4432827" y="4201347"/>
                  <a:pt x="4422793" y="4232709"/>
                  <a:pt x="4419203" y="4256889"/>
                </a:cubicBezTo>
                <a:cubicBezTo>
                  <a:pt x="4411381" y="4274332"/>
                  <a:pt x="4408559" y="4269841"/>
                  <a:pt x="4407405" y="4258040"/>
                </a:cubicBezTo>
                <a:cubicBezTo>
                  <a:pt x="4405225" y="4284465"/>
                  <a:pt x="4391248" y="4312041"/>
                  <a:pt x="4396892" y="4321021"/>
                </a:cubicBezTo>
                <a:cubicBezTo>
                  <a:pt x="4384069" y="4360400"/>
                  <a:pt x="4374579" y="4385155"/>
                  <a:pt x="4369578" y="4407090"/>
                </a:cubicBezTo>
                <a:cubicBezTo>
                  <a:pt x="4360089" y="4431845"/>
                  <a:pt x="4352267" y="4449289"/>
                  <a:pt x="4333800" y="4479686"/>
                </a:cubicBezTo>
                <a:cubicBezTo>
                  <a:pt x="4326489" y="4478016"/>
                  <a:pt x="4332646" y="4467883"/>
                  <a:pt x="4325334" y="4466213"/>
                </a:cubicBezTo>
                <a:cubicBezTo>
                  <a:pt x="4306356" y="4515724"/>
                  <a:pt x="4298021" y="4552281"/>
                  <a:pt x="4280710" y="4594480"/>
                </a:cubicBezTo>
                <a:cubicBezTo>
                  <a:pt x="4270709" y="4638349"/>
                  <a:pt x="4253397" y="4680548"/>
                  <a:pt x="4225440" y="4735700"/>
                </a:cubicBezTo>
                <a:cubicBezTo>
                  <a:pt x="4236597" y="4703634"/>
                  <a:pt x="4221464" y="4719407"/>
                  <a:pt x="4207997" y="4727870"/>
                </a:cubicBezTo>
                <a:cubicBezTo>
                  <a:pt x="4203508" y="4730690"/>
                  <a:pt x="4201841" y="4738002"/>
                  <a:pt x="4197352" y="4740823"/>
                </a:cubicBezTo>
                <a:cubicBezTo>
                  <a:pt x="4197352" y="4740823"/>
                  <a:pt x="4194531" y="4736333"/>
                  <a:pt x="4196197" y="4729021"/>
                </a:cubicBezTo>
                <a:cubicBezTo>
                  <a:pt x="4196197" y="4729021"/>
                  <a:pt x="4196197" y="4729021"/>
                  <a:pt x="4197864" y="4721710"/>
                </a:cubicBezTo>
                <a:cubicBezTo>
                  <a:pt x="4194531" y="4736333"/>
                  <a:pt x="4186065" y="4722860"/>
                  <a:pt x="4198377" y="4702596"/>
                </a:cubicBezTo>
                <a:cubicBezTo>
                  <a:pt x="4198377" y="4702596"/>
                  <a:pt x="4198377" y="4702596"/>
                  <a:pt x="4205687" y="4704265"/>
                </a:cubicBezTo>
                <a:cubicBezTo>
                  <a:pt x="4210175" y="4701445"/>
                  <a:pt x="4211842" y="4694134"/>
                  <a:pt x="4211842" y="4694134"/>
                </a:cubicBezTo>
                <a:cubicBezTo>
                  <a:pt x="4219153" y="4695804"/>
                  <a:pt x="4214665" y="4698624"/>
                  <a:pt x="4212998" y="4705936"/>
                </a:cubicBezTo>
                <a:cubicBezTo>
                  <a:pt x="4212998" y="4705936"/>
                  <a:pt x="4212998" y="4705936"/>
                  <a:pt x="4211331" y="4713247"/>
                </a:cubicBezTo>
                <a:cubicBezTo>
                  <a:pt x="4228131" y="4690161"/>
                  <a:pt x="4247110" y="4640651"/>
                  <a:pt x="4241466" y="4631670"/>
                </a:cubicBezTo>
                <a:cubicBezTo>
                  <a:pt x="4260444" y="4582159"/>
                  <a:pt x="4289555" y="4538810"/>
                  <a:pt x="4288913" y="4507894"/>
                </a:cubicBezTo>
                <a:cubicBezTo>
                  <a:pt x="4300068" y="4475827"/>
                  <a:pt x="4304045" y="4492119"/>
                  <a:pt x="4316357" y="4471856"/>
                </a:cubicBezTo>
                <a:cubicBezTo>
                  <a:pt x="4327513" y="4439788"/>
                  <a:pt x="4315713" y="4440940"/>
                  <a:pt x="4320714" y="4419005"/>
                </a:cubicBezTo>
                <a:cubicBezTo>
                  <a:pt x="4343669" y="4385788"/>
                  <a:pt x="4350337" y="4356541"/>
                  <a:pt x="4355338" y="4334607"/>
                </a:cubicBezTo>
                <a:cubicBezTo>
                  <a:pt x="4360337" y="4312673"/>
                  <a:pt x="4362517" y="4286248"/>
                  <a:pt x="4378161" y="4251360"/>
                </a:cubicBezTo>
                <a:cubicBezTo>
                  <a:pt x="4387139" y="4245719"/>
                  <a:pt x="4393294" y="4235587"/>
                  <a:pt x="4394450" y="4247389"/>
                </a:cubicBezTo>
                <a:cubicBezTo>
                  <a:pt x="4402400" y="4225167"/>
                  <a:pt x="4408563" y="4204459"/>
                  <a:pt x="4413578" y="4184571"/>
                </a:cubicBezTo>
                <a:lnTo>
                  <a:pt x="4421652" y="4146369"/>
                </a:lnTo>
                <a:lnTo>
                  <a:pt x="4419667" y="4145669"/>
                </a:lnTo>
                <a:cubicBezTo>
                  <a:pt x="4411835" y="4140006"/>
                  <a:pt x="4415040" y="4130269"/>
                  <a:pt x="4417525" y="4118952"/>
                </a:cubicBezTo>
                <a:lnTo>
                  <a:pt x="4441264" y="4013294"/>
                </a:lnTo>
                <a:lnTo>
                  <a:pt x="4436422" y="4018999"/>
                </a:lnTo>
                <a:cubicBezTo>
                  <a:pt x="4434811" y="4020794"/>
                  <a:pt x="4433163" y="4022220"/>
                  <a:pt x="4431567" y="4022637"/>
                </a:cubicBezTo>
                <a:lnTo>
                  <a:pt x="4428326" y="4020913"/>
                </a:lnTo>
                <a:lnTo>
                  <a:pt x="4391474" y="4157215"/>
                </a:lnTo>
                <a:cubicBezTo>
                  <a:pt x="4245872" y="4587483"/>
                  <a:pt x="4023359" y="4982296"/>
                  <a:pt x="3740297" y="5325287"/>
                </a:cubicBezTo>
                <a:lnTo>
                  <a:pt x="3673269" y="5399037"/>
                </a:lnTo>
                <a:lnTo>
                  <a:pt x="3669727" y="5403831"/>
                </a:lnTo>
                <a:lnTo>
                  <a:pt x="3640004" y="5455366"/>
                </a:lnTo>
                <a:lnTo>
                  <a:pt x="3518669" y="5580675"/>
                </a:lnTo>
                <a:lnTo>
                  <a:pt x="3333378" y="5787546"/>
                </a:lnTo>
                <a:cubicBezTo>
                  <a:pt x="3122018" y="6000957"/>
                  <a:pt x="2889704" y="6191657"/>
                  <a:pt x="2632692" y="6357958"/>
                </a:cubicBezTo>
                <a:cubicBezTo>
                  <a:pt x="2733788" y="6296630"/>
                  <a:pt x="2834388" y="6234681"/>
                  <a:pt x="2932959" y="6170259"/>
                </a:cubicBezTo>
                <a:lnTo>
                  <a:pt x="3209727" y="5975694"/>
                </a:lnTo>
                <a:lnTo>
                  <a:pt x="3479318" y="5724393"/>
                </a:lnTo>
                <a:cubicBezTo>
                  <a:pt x="3527839" y="5672164"/>
                  <a:pt x="3581129" y="5623787"/>
                  <a:pt x="3630789" y="5574052"/>
                </a:cubicBezTo>
                <a:cubicBezTo>
                  <a:pt x="3634645" y="5569283"/>
                  <a:pt x="3637645" y="5562643"/>
                  <a:pt x="3641784" y="5558498"/>
                </a:cubicBezTo>
                <a:lnTo>
                  <a:pt x="3648847" y="5558267"/>
                </a:lnTo>
                <a:lnTo>
                  <a:pt x="3723992" y="5473810"/>
                </a:lnTo>
                <a:lnTo>
                  <a:pt x="3661585" y="5560315"/>
                </a:lnTo>
                <a:lnTo>
                  <a:pt x="3668289" y="5568400"/>
                </a:lnTo>
                <a:lnTo>
                  <a:pt x="3671349" y="5565159"/>
                </a:lnTo>
                <a:cubicBezTo>
                  <a:pt x="3687213" y="5548535"/>
                  <a:pt x="3700002" y="5533309"/>
                  <a:pt x="3704743" y="5518593"/>
                </a:cubicBezTo>
                <a:cubicBezTo>
                  <a:pt x="3725755" y="5491925"/>
                  <a:pt x="3724196" y="5508623"/>
                  <a:pt x="3742448" y="5493487"/>
                </a:cubicBezTo>
                <a:cubicBezTo>
                  <a:pt x="3763460" y="5466819"/>
                  <a:pt x="3751931" y="5464055"/>
                  <a:pt x="3763817" y="5444954"/>
                </a:cubicBezTo>
                <a:cubicBezTo>
                  <a:pt x="3796358" y="5421049"/>
                  <a:pt x="3812206" y="5395582"/>
                  <a:pt x="3824093" y="5376481"/>
                </a:cubicBezTo>
                <a:cubicBezTo>
                  <a:pt x="3835979" y="5357380"/>
                  <a:pt x="3846665" y="5333114"/>
                  <a:pt x="3872840" y="5305243"/>
                </a:cubicBezTo>
                <a:cubicBezTo>
                  <a:pt x="3883167" y="5302842"/>
                  <a:pt x="3892293" y="5295273"/>
                  <a:pt x="3889533" y="5306806"/>
                </a:cubicBezTo>
                <a:cubicBezTo>
                  <a:pt x="3948607" y="5233167"/>
                  <a:pt x="3972737" y="5173101"/>
                  <a:pt x="4015119" y="5097899"/>
                </a:cubicBezTo>
                <a:cubicBezTo>
                  <a:pt x="4009956" y="5099101"/>
                  <a:pt x="3996867" y="5113036"/>
                  <a:pt x="3994464" y="5102704"/>
                </a:cubicBezTo>
                <a:cubicBezTo>
                  <a:pt x="4022556" y="5036271"/>
                  <a:pt x="4055942" y="5039396"/>
                  <a:pt x="4092802" y="4987260"/>
                </a:cubicBezTo>
                <a:cubicBezTo>
                  <a:pt x="4098478" y="4994108"/>
                  <a:pt x="4087401" y="5007915"/>
                  <a:pt x="4080850" y="5021436"/>
                </a:cubicBezTo>
                <a:lnTo>
                  <a:pt x="4078382" y="5029071"/>
                </a:lnTo>
                <a:lnTo>
                  <a:pt x="4076190" y="5029922"/>
                </a:lnTo>
                <a:cubicBezTo>
                  <a:pt x="4075695" y="5030717"/>
                  <a:pt x="4075996" y="5032009"/>
                  <a:pt x="4076596" y="5034592"/>
                </a:cubicBezTo>
                <a:lnTo>
                  <a:pt x="4078382" y="5029071"/>
                </a:lnTo>
                <a:lnTo>
                  <a:pt x="4080559" y="5028225"/>
                </a:lnTo>
                <a:cubicBezTo>
                  <a:pt x="4084521" y="5021858"/>
                  <a:pt x="4089684" y="5020657"/>
                  <a:pt x="4085722" y="5027024"/>
                </a:cubicBezTo>
                <a:cubicBezTo>
                  <a:pt x="4085722" y="5027024"/>
                  <a:pt x="4082961" y="5038557"/>
                  <a:pt x="4077797" y="5039757"/>
                </a:cubicBezTo>
                <a:cubicBezTo>
                  <a:pt x="4077797" y="5039757"/>
                  <a:pt x="4079000" y="5044924"/>
                  <a:pt x="4079000" y="5044924"/>
                </a:cubicBezTo>
                <a:cubicBezTo>
                  <a:pt x="4079000" y="5044924"/>
                  <a:pt x="4079000" y="5044924"/>
                  <a:pt x="4073836" y="5046125"/>
                </a:cubicBezTo>
                <a:cubicBezTo>
                  <a:pt x="4053668" y="5099823"/>
                  <a:pt x="4027135" y="5149558"/>
                  <a:pt x="3990632" y="5179830"/>
                </a:cubicBezTo>
                <a:cubicBezTo>
                  <a:pt x="3988715" y="5218392"/>
                  <a:pt x="3932401" y="5280498"/>
                  <a:pt x="3909830" y="5323866"/>
                </a:cubicBezTo>
                <a:cubicBezTo>
                  <a:pt x="3896742" y="5337801"/>
                  <a:pt x="3895541" y="5332635"/>
                  <a:pt x="3898301" y="5321102"/>
                </a:cubicBezTo>
                <a:cubicBezTo>
                  <a:pt x="3887617" y="5345369"/>
                  <a:pt x="3865403" y="5366871"/>
                  <a:pt x="3867806" y="5377204"/>
                </a:cubicBezTo>
                <a:cubicBezTo>
                  <a:pt x="3842832" y="5410239"/>
                  <a:pt x="3825782" y="5430541"/>
                  <a:pt x="3813895" y="5449641"/>
                </a:cubicBezTo>
                <a:cubicBezTo>
                  <a:pt x="3796845" y="5469943"/>
                  <a:pt x="3783758" y="5483878"/>
                  <a:pt x="3756379" y="5506583"/>
                </a:cubicBezTo>
                <a:cubicBezTo>
                  <a:pt x="3750015" y="5502617"/>
                  <a:pt x="3759140" y="5495049"/>
                  <a:pt x="3752775" y="5491084"/>
                </a:cubicBezTo>
                <a:cubicBezTo>
                  <a:pt x="3735725" y="5511386"/>
                  <a:pt x="3722248" y="5529496"/>
                  <a:pt x="3709265" y="5546809"/>
                </a:cubicBezTo>
                <a:lnTo>
                  <a:pt x="3669885" y="5596303"/>
                </a:lnTo>
                <a:lnTo>
                  <a:pt x="3646499" y="5639958"/>
                </a:lnTo>
                <a:cubicBezTo>
                  <a:pt x="3636807" y="5653411"/>
                  <a:pt x="3625640" y="5665276"/>
                  <a:pt x="3613620" y="5675270"/>
                </a:cubicBezTo>
                <a:cubicBezTo>
                  <a:pt x="3546271" y="5739090"/>
                  <a:pt x="3481820" y="5807614"/>
                  <a:pt x="3413507" y="5872624"/>
                </a:cubicBezTo>
                <a:lnTo>
                  <a:pt x="3322805" y="5952776"/>
                </a:lnTo>
                <a:lnTo>
                  <a:pt x="3320558" y="5955085"/>
                </a:lnTo>
                <a:lnTo>
                  <a:pt x="3314757" y="5959888"/>
                </a:lnTo>
                <a:lnTo>
                  <a:pt x="3307300" y="5966478"/>
                </a:lnTo>
                <a:lnTo>
                  <a:pt x="3303928" y="5968852"/>
                </a:lnTo>
                <a:lnTo>
                  <a:pt x="3201349" y="6053762"/>
                </a:lnTo>
                <a:lnTo>
                  <a:pt x="3207992" y="6056670"/>
                </a:lnTo>
                <a:cubicBezTo>
                  <a:pt x="3213890" y="6057419"/>
                  <a:pt x="3219782" y="6056712"/>
                  <a:pt x="3225724" y="6055701"/>
                </a:cubicBezTo>
                <a:lnTo>
                  <a:pt x="3234055" y="6055584"/>
                </a:lnTo>
                <a:lnTo>
                  <a:pt x="3383085" y="5947757"/>
                </a:lnTo>
                <a:lnTo>
                  <a:pt x="3692178" y="5663100"/>
                </a:lnTo>
                <a:lnTo>
                  <a:pt x="3726668" y="5628774"/>
                </a:lnTo>
                <a:cubicBezTo>
                  <a:pt x="3734588" y="5620072"/>
                  <a:pt x="3741869" y="5609965"/>
                  <a:pt x="3751517" y="5601329"/>
                </a:cubicBezTo>
                <a:lnTo>
                  <a:pt x="3758066" y="5598201"/>
                </a:lnTo>
                <a:lnTo>
                  <a:pt x="4021526" y="5278330"/>
                </a:lnTo>
                <a:lnTo>
                  <a:pt x="4018741" y="5279415"/>
                </a:lnTo>
                <a:cubicBezTo>
                  <a:pt x="4013800" y="5281340"/>
                  <a:pt x="4010786" y="5288207"/>
                  <a:pt x="4005846" y="5290131"/>
                </a:cubicBezTo>
                <a:cubicBezTo>
                  <a:pt x="4005846" y="5290131"/>
                  <a:pt x="4003921" y="5285190"/>
                  <a:pt x="4006936" y="5278323"/>
                </a:cubicBezTo>
                <a:cubicBezTo>
                  <a:pt x="4006936" y="5278323"/>
                  <a:pt x="4006936" y="5278323"/>
                  <a:pt x="4009950" y="5271457"/>
                </a:cubicBezTo>
                <a:cubicBezTo>
                  <a:pt x="4003921" y="5285190"/>
                  <a:pt x="3998145" y="5270364"/>
                  <a:pt x="4014054" y="5252781"/>
                </a:cubicBezTo>
                <a:cubicBezTo>
                  <a:pt x="4014054" y="5252781"/>
                  <a:pt x="4014054" y="5252781"/>
                  <a:pt x="4020918" y="5255799"/>
                </a:cubicBezTo>
                <a:cubicBezTo>
                  <a:pt x="4025859" y="5253874"/>
                  <a:pt x="4028873" y="5247008"/>
                  <a:pt x="4028873" y="5247008"/>
                </a:cubicBezTo>
                <a:cubicBezTo>
                  <a:pt x="4035738" y="5250025"/>
                  <a:pt x="4030799" y="5251950"/>
                  <a:pt x="4027784" y="5258816"/>
                </a:cubicBezTo>
                <a:cubicBezTo>
                  <a:pt x="4027784" y="5258816"/>
                  <a:pt x="4027784" y="5258816"/>
                  <a:pt x="4024769" y="5265682"/>
                </a:cubicBezTo>
                <a:cubicBezTo>
                  <a:pt x="4045619" y="5246176"/>
                  <a:pt x="4073585" y="5201129"/>
                  <a:pt x="4069734" y="5191244"/>
                </a:cubicBezTo>
                <a:cubicBezTo>
                  <a:pt x="4097702" y="5146196"/>
                  <a:pt x="4134459" y="5109107"/>
                  <a:pt x="4139652" y="5078624"/>
                </a:cubicBezTo>
                <a:cubicBezTo>
                  <a:pt x="4156650" y="5049234"/>
                  <a:pt x="4157486" y="5065984"/>
                  <a:pt x="4173395" y="5048402"/>
                </a:cubicBezTo>
                <a:cubicBezTo>
                  <a:pt x="4190393" y="5019012"/>
                  <a:pt x="4178588" y="5017919"/>
                  <a:pt x="4187632" y="4997320"/>
                </a:cubicBezTo>
                <a:cubicBezTo>
                  <a:pt x="4216435" y="4969022"/>
                  <a:pt x="4228493" y="4941556"/>
                  <a:pt x="4237537" y="4920957"/>
                </a:cubicBezTo>
                <a:cubicBezTo>
                  <a:pt x="4246580" y="4900358"/>
                  <a:pt x="4253699" y="4874816"/>
                  <a:pt x="4275637" y="4843501"/>
                </a:cubicBezTo>
                <a:cubicBezTo>
                  <a:pt x="4285516" y="4839652"/>
                  <a:pt x="4293471" y="4830861"/>
                  <a:pt x="4292382" y="4842669"/>
                </a:cubicBezTo>
                <a:cubicBezTo>
                  <a:pt x="4340361" y="4761364"/>
                  <a:pt x="4355687" y="4698473"/>
                  <a:pt x="4386922" y="4618000"/>
                </a:cubicBezTo>
                <a:cubicBezTo>
                  <a:pt x="4381981" y="4619925"/>
                  <a:pt x="4371013" y="4635583"/>
                  <a:pt x="4367162" y="4625699"/>
                </a:cubicBezTo>
                <a:cubicBezTo>
                  <a:pt x="4380917" y="4573381"/>
                  <a:pt x="4403194" y="4559366"/>
                  <a:pt x="4425731" y="4531642"/>
                </a:cubicBezTo>
                <a:lnTo>
                  <a:pt x="4440463" y="4509053"/>
                </a:lnTo>
                <a:lnTo>
                  <a:pt x="4496479" y="4324901"/>
                </a:lnTo>
                <a:cubicBezTo>
                  <a:pt x="4521568" y="4233685"/>
                  <a:pt x="4543234" y="4141480"/>
                  <a:pt x="4558379" y="4048002"/>
                </a:cubicBezTo>
                <a:cubicBezTo>
                  <a:pt x="4569850" y="3998639"/>
                  <a:pt x="4590786" y="3955149"/>
                  <a:pt x="4558015" y="3905566"/>
                </a:cubicBezTo>
                <a:cubicBezTo>
                  <a:pt x="4538300" y="3877199"/>
                  <a:pt x="4553615" y="3836270"/>
                  <a:pt x="4557679" y="3800467"/>
                </a:cubicBezTo>
                <a:cubicBezTo>
                  <a:pt x="4590780" y="3612230"/>
                  <a:pt x="4599074" y="3421712"/>
                  <a:pt x="4604555" y="3232475"/>
                </a:cubicBezTo>
                <a:cubicBezTo>
                  <a:pt x="4605057" y="3218665"/>
                  <a:pt x="4606838" y="3207668"/>
                  <a:pt x="4591997" y="3197452"/>
                </a:cubicBezTo>
                <a:close/>
                <a:moveTo>
                  <a:pt x="6452746" y="3122946"/>
                </a:moveTo>
                <a:lnTo>
                  <a:pt x="6453162" y="3130579"/>
                </a:lnTo>
                <a:cubicBezTo>
                  <a:pt x="6454002" y="3144398"/>
                  <a:pt x="6455020" y="3157082"/>
                  <a:pt x="6456587" y="3167050"/>
                </a:cubicBezTo>
                <a:lnTo>
                  <a:pt x="6461451" y="3181937"/>
                </a:lnTo>
                <a:lnTo>
                  <a:pt x="6467043" y="3130919"/>
                </a:lnTo>
                <a:lnTo>
                  <a:pt x="6466334" y="3130706"/>
                </a:lnTo>
                <a:cubicBezTo>
                  <a:pt x="6460900" y="3134825"/>
                  <a:pt x="6459629" y="3169723"/>
                  <a:pt x="6458257" y="3143801"/>
                </a:cubicBezTo>
                <a:cubicBezTo>
                  <a:pt x="6457582" y="3137599"/>
                  <a:pt x="6456467" y="3132892"/>
                  <a:pt x="6455200" y="3129015"/>
                </a:cubicBezTo>
                <a:close/>
                <a:moveTo>
                  <a:pt x="5899755" y="3090904"/>
                </a:moveTo>
                <a:lnTo>
                  <a:pt x="5899749" y="3090971"/>
                </a:lnTo>
                <a:cubicBezTo>
                  <a:pt x="5919838" y="3123943"/>
                  <a:pt x="5908169" y="3206962"/>
                  <a:pt x="5913876" y="3255517"/>
                </a:cubicBezTo>
                <a:cubicBezTo>
                  <a:pt x="5910883" y="3274399"/>
                  <a:pt x="5906986" y="3270802"/>
                  <a:pt x="5902787" y="3259712"/>
                </a:cubicBezTo>
                <a:cubicBezTo>
                  <a:pt x="5907589" y="3285788"/>
                  <a:pt x="5901302" y="3316058"/>
                  <a:pt x="5909097" y="3323253"/>
                </a:cubicBezTo>
                <a:cubicBezTo>
                  <a:pt x="5907008" y="3364613"/>
                  <a:pt x="5904317" y="3390988"/>
                  <a:pt x="5905223" y="3413467"/>
                </a:cubicBezTo>
                <a:cubicBezTo>
                  <a:pt x="5902530" y="3439842"/>
                  <a:pt x="5899538" y="3458724"/>
                  <a:pt x="5889655" y="3492889"/>
                </a:cubicBezTo>
                <a:cubicBezTo>
                  <a:pt x="5882162" y="3493189"/>
                  <a:pt x="5885456" y="3481799"/>
                  <a:pt x="5877964" y="3482098"/>
                </a:cubicBezTo>
                <a:cubicBezTo>
                  <a:pt x="5875272" y="3508474"/>
                  <a:pt x="5874304" y="3531026"/>
                  <a:pt x="5873297" y="3552644"/>
                </a:cubicBezTo>
                <a:lnTo>
                  <a:pt x="5868721" y="3613366"/>
                </a:lnTo>
                <a:lnTo>
                  <a:pt x="5868626" y="3615664"/>
                </a:lnTo>
                <a:cubicBezTo>
                  <a:pt x="5868626" y="3657842"/>
                  <a:pt x="5885498" y="3615664"/>
                  <a:pt x="5902370" y="3649406"/>
                </a:cubicBezTo>
                <a:cubicBezTo>
                  <a:pt x="5893933" y="3691583"/>
                  <a:pt x="5902370" y="3708456"/>
                  <a:pt x="5893933" y="3759069"/>
                </a:cubicBezTo>
                <a:cubicBezTo>
                  <a:pt x="5902370" y="3759071"/>
                  <a:pt x="5910805" y="3742199"/>
                  <a:pt x="5910807" y="3708454"/>
                </a:cubicBezTo>
                <a:cubicBezTo>
                  <a:pt x="5910806" y="3716891"/>
                  <a:pt x="5912915" y="3725327"/>
                  <a:pt x="5913969" y="3735871"/>
                </a:cubicBezTo>
                <a:lnTo>
                  <a:pt x="5913771" y="3738386"/>
                </a:lnTo>
                <a:lnTo>
                  <a:pt x="5919568" y="3702380"/>
                </a:lnTo>
                <a:cubicBezTo>
                  <a:pt x="5922793" y="3683032"/>
                  <a:pt x="5924516" y="3666146"/>
                  <a:pt x="5920803" y="3653480"/>
                </a:cubicBezTo>
                <a:cubicBezTo>
                  <a:pt x="5922843" y="3624570"/>
                  <a:pt x="5929754" y="3637108"/>
                  <a:pt x="5935379" y="3617663"/>
                </a:cubicBezTo>
                <a:cubicBezTo>
                  <a:pt x="5937419" y="3588753"/>
                  <a:pt x="5927953" y="3592333"/>
                  <a:pt x="5927180" y="3573144"/>
                </a:cubicBezTo>
                <a:cubicBezTo>
                  <a:pt x="5938686" y="3540652"/>
                  <a:pt x="5937656" y="3515068"/>
                  <a:pt x="5936885" y="3495878"/>
                </a:cubicBezTo>
                <a:cubicBezTo>
                  <a:pt x="5936112" y="3476689"/>
                  <a:pt x="5932013" y="3454430"/>
                  <a:pt x="5937123" y="3422193"/>
                </a:cubicBezTo>
                <a:cubicBezTo>
                  <a:pt x="5943262" y="3415542"/>
                  <a:pt x="5946073" y="3405820"/>
                  <a:pt x="5949659" y="3415287"/>
                </a:cubicBezTo>
                <a:cubicBezTo>
                  <a:pt x="5952847" y="3375119"/>
                  <a:pt x="5951495" y="3341537"/>
                  <a:pt x="5948577" y="3308820"/>
                </a:cubicBezTo>
                <a:lnTo>
                  <a:pt x="5940173" y="3227623"/>
                </a:lnTo>
                <a:lnTo>
                  <a:pt x="5936112" y="3227623"/>
                </a:lnTo>
                <a:lnTo>
                  <a:pt x="5934113" y="3216005"/>
                </a:lnTo>
                <a:lnTo>
                  <a:pt x="5933300" y="3217735"/>
                </a:lnTo>
                <a:cubicBezTo>
                  <a:pt x="5931445" y="3221411"/>
                  <a:pt x="5929143" y="3223905"/>
                  <a:pt x="5925816" y="3220835"/>
                </a:cubicBezTo>
                <a:cubicBezTo>
                  <a:pt x="5922807" y="3205739"/>
                  <a:pt x="5922115" y="3193554"/>
                  <a:pt x="5922789" y="3182917"/>
                </a:cubicBezTo>
                <a:lnTo>
                  <a:pt x="5925668" y="3166923"/>
                </a:lnTo>
                <a:lnTo>
                  <a:pt x="5922799" y="3150253"/>
                </a:lnTo>
                <a:close/>
                <a:moveTo>
                  <a:pt x="6470079" y="2971783"/>
                </a:moveTo>
                <a:lnTo>
                  <a:pt x="6459848" y="2985189"/>
                </a:lnTo>
                <a:lnTo>
                  <a:pt x="6446665" y="2989730"/>
                </a:lnTo>
                <a:lnTo>
                  <a:pt x="6447438" y="2994236"/>
                </a:lnTo>
                <a:cubicBezTo>
                  <a:pt x="6455446" y="3014611"/>
                  <a:pt x="6450136" y="3019049"/>
                  <a:pt x="6440386" y="3018174"/>
                </a:cubicBezTo>
                <a:cubicBezTo>
                  <a:pt x="6446611" y="3031019"/>
                  <a:pt x="6449095" y="3058268"/>
                  <a:pt x="6450805" y="3087293"/>
                </a:cubicBezTo>
                <a:lnTo>
                  <a:pt x="6451373" y="3097752"/>
                </a:lnTo>
                <a:lnTo>
                  <a:pt x="6456557" y="3096583"/>
                </a:lnTo>
                <a:cubicBezTo>
                  <a:pt x="6460436" y="3093129"/>
                  <a:pt x="6463655" y="3087372"/>
                  <a:pt x="6467490" y="3085383"/>
                </a:cubicBezTo>
                <a:lnTo>
                  <a:pt x="6469775" y="3085600"/>
                </a:lnTo>
                <a:lnTo>
                  <a:pt x="6473655" y="3017169"/>
                </a:lnTo>
                <a:lnTo>
                  <a:pt x="6473968" y="2994029"/>
                </a:lnTo>
                <a:close/>
                <a:moveTo>
                  <a:pt x="5796128" y="2808658"/>
                </a:moveTo>
                <a:lnTo>
                  <a:pt x="5796854" y="2813211"/>
                </a:lnTo>
                <a:cubicBezTo>
                  <a:pt x="5798396" y="2839886"/>
                  <a:pt x="5796605" y="2865287"/>
                  <a:pt x="5790016" y="2888065"/>
                </a:cubicBezTo>
                <a:cubicBezTo>
                  <a:pt x="5810105" y="2921037"/>
                  <a:pt x="5798436" y="3004057"/>
                  <a:pt x="5804143" y="3052612"/>
                </a:cubicBezTo>
                <a:cubicBezTo>
                  <a:pt x="5801150" y="3071493"/>
                  <a:pt x="5797254" y="3067897"/>
                  <a:pt x="5793054" y="3056806"/>
                </a:cubicBezTo>
                <a:cubicBezTo>
                  <a:pt x="5797857" y="3082882"/>
                  <a:pt x="5791569" y="3113152"/>
                  <a:pt x="5799363" y="3120348"/>
                </a:cubicBezTo>
                <a:cubicBezTo>
                  <a:pt x="5797275" y="3161707"/>
                  <a:pt x="5794584" y="3188083"/>
                  <a:pt x="5795489" y="3210561"/>
                </a:cubicBezTo>
                <a:cubicBezTo>
                  <a:pt x="5792798" y="3236936"/>
                  <a:pt x="5789805" y="3255817"/>
                  <a:pt x="5779922" y="3289984"/>
                </a:cubicBezTo>
                <a:cubicBezTo>
                  <a:pt x="5772429" y="3290282"/>
                  <a:pt x="5775723" y="3278894"/>
                  <a:pt x="5768230" y="3279192"/>
                </a:cubicBezTo>
                <a:cubicBezTo>
                  <a:pt x="5762848" y="3331941"/>
                  <a:pt x="5764356" y="3369406"/>
                  <a:pt x="5758672" y="3414663"/>
                </a:cubicBezTo>
                <a:cubicBezTo>
                  <a:pt x="5759576" y="3437141"/>
                  <a:pt x="5758607" y="3459695"/>
                  <a:pt x="5755841" y="3484197"/>
                </a:cubicBezTo>
                <a:lnTo>
                  <a:pt x="5751250" y="3511578"/>
                </a:lnTo>
                <a:lnTo>
                  <a:pt x="5753689" y="3558722"/>
                </a:lnTo>
                <a:cubicBezTo>
                  <a:pt x="5752634" y="3581921"/>
                  <a:pt x="5750526" y="3607228"/>
                  <a:pt x="5750526" y="3632535"/>
                </a:cubicBezTo>
                <a:cubicBezTo>
                  <a:pt x="5792705" y="3674714"/>
                  <a:pt x="5826448" y="3531308"/>
                  <a:pt x="5834884" y="3413208"/>
                </a:cubicBezTo>
                <a:cubicBezTo>
                  <a:pt x="5843319" y="3404771"/>
                  <a:pt x="5851757" y="3413208"/>
                  <a:pt x="5868624" y="3387901"/>
                </a:cubicBezTo>
                <a:cubicBezTo>
                  <a:pt x="5864407" y="3400555"/>
                  <a:pt x="5864408" y="3406882"/>
                  <a:pt x="5866517" y="3410045"/>
                </a:cubicBezTo>
                <a:lnTo>
                  <a:pt x="5867131" y="3410229"/>
                </a:lnTo>
                <a:lnTo>
                  <a:pt x="5872246" y="3386637"/>
                </a:lnTo>
                <a:cubicBezTo>
                  <a:pt x="5873515" y="3371576"/>
                  <a:pt x="5872988" y="3358464"/>
                  <a:pt x="5872535" y="3347224"/>
                </a:cubicBezTo>
                <a:cubicBezTo>
                  <a:pt x="5871631" y="3324746"/>
                  <a:pt x="5866829" y="3298669"/>
                  <a:pt x="5872815" y="3260906"/>
                </a:cubicBezTo>
                <a:cubicBezTo>
                  <a:pt x="5880007" y="3253114"/>
                  <a:pt x="5883301" y="3241726"/>
                  <a:pt x="5887499" y="3252816"/>
                </a:cubicBezTo>
                <a:cubicBezTo>
                  <a:pt x="5893102" y="3182233"/>
                  <a:pt x="5886739" y="3129014"/>
                  <a:pt x="5880163" y="3070525"/>
                </a:cubicBezTo>
                <a:lnTo>
                  <a:pt x="5878087" y="3050101"/>
                </a:lnTo>
                <a:lnTo>
                  <a:pt x="5870867" y="3036635"/>
                </a:lnTo>
                <a:lnTo>
                  <a:pt x="5865140" y="3025482"/>
                </a:lnTo>
                <a:lnTo>
                  <a:pt x="5864600" y="3026174"/>
                </a:lnTo>
                <a:cubicBezTo>
                  <a:pt x="5863166" y="3026994"/>
                  <a:pt x="5861518" y="3026824"/>
                  <a:pt x="5859570" y="3025027"/>
                </a:cubicBezTo>
                <a:lnTo>
                  <a:pt x="5858588" y="3012722"/>
                </a:lnTo>
                <a:lnTo>
                  <a:pt x="5843319" y="2982990"/>
                </a:lnTo>
                <a:cubicBezTo>
                  <a:pt x="5843319" y="2982990"/>
                  <a:pt x="5834884" y="2999862"/>
                  <a:pt x="5834884" y="3016734"/>
                </a:cubicBezTo>
                <a:cubicBezTo>
                  <a:pt x="5818011" y="2982990"/>
                  <a:pt x="5826447" y="2915505"/>
                  <a:pt x="5818012" y="2864891"/>
                </a:cubicBezTo>
                <a:cubicBezTo>
                  <a:pt x="5813794" y="2854346"/>
                  <a:pt x="5809049" y="2842220"/>
                  <a:pt x="5804304" y="2829962"/>
                </a:cubicBezTo>
                <a:close/>
                <a:moveTo>
                  <a:pt x="6508420" y="2779156"/>
                </a:moveTo>
                <a:lnTo>
                  <a:pt x="6507136" y="2780799"/>
                </a:lnTo>
                <a:cubicBezTo>
                  <a:pt x="6504933" y="2782308"/>
                  <a:pt x="6502604" y="2782226"/>
                  <a:pt x="6500134" y="2779246"/>
                </a:cubicBezTo>
                <a:lnTo>
                  <a:pt x="6502399" y="2890359"/>
                </a:lnTo>
                <a:lnTo>
                  <a:pt x="6505686" y="2887611"/>
                </a:lnTo>
                <a:cubicBezTo>
                  <a:pt x="6501246" y="2882298"/>
                  <a:pt x="6502116" y="2872547"/>
                  <a:pt x="6511866" y="2873422"/>
                </a:cubicBezTo>
                <a:lnTo>
                  <a:pt x="6513497" y="2877577"/>
                </a:lnTo>
                <a:lnTo>
                  <a:pt x="6514565" y="2898237"/>
                </a:lnTo>
                <a:cubicBezTo>
                  <a:pt x="6519875" y="2893798"/>
                  <a:pt x="6519875" y="2893798"/>
                  <a:pt x="6519875" y="2893798"/>
                </a:cubicBezTo>
                <a:lnTo>
                  <a:pt x="6513497" y="2877577"/>
                </a:lnTo>
                <a:close/>
                <a:moveTo>
                  <a:pt x="5404661" y="2763661"/>
                </a:moveTo>
                <a:cubicBezTo>
                  <a:pt x="5413098" y="2772097"/>
                  <a:pt x="5413098" y="2780533"/>
                  <a:pt x="5413098" y="2788968"/>
                </a:cubicBezTo>
                <a:lnTo>
                  <a:pt x="5413098" y="2797406"/>
                </a:lnTo>
                <a:lnTo>
                  <a:pt x="5413098" y="2805841"/>
                </a:lnTo>
                <a:lnTo>
                  <a:pt x="5413098" y="2814276"/>
                </a:lnTo>
                <a:cubicBezTo>
                  <a:pt x="5413098" y="2814276"/>
                  <a:pt x="5413098" y="2805841"/>
                  <a:pt x="5404662" y="2797406"/>
                </a:cubicBezTo>
                <a:close/>
                <a:moveTo>
                  <a:pt x="6368014" y="2752114"/>
                </a:moveTo>
                <a:cubicBezTo>
                  <a:pt x="6361883" y="2766999"/>
                  <a:pt x="6357505" y="2781884"/>
                  <a:pt x="6354550" y="2796770"/>
                </a:cubicBezTo>
                <a:lnTo>
                  <a:pt x="6353593" y="2805446"/>
                </a:lnTo>
                <a:lnTo>
                  <a:pt x="6374570" y="2874671"/>
                </a:lnTo>
                <a:cubicBezTo>
                  <a:pt x="6377359" y="2953548"/>
                  <a:pt x="6392599" y="3058113"/>
                  <a:pt x="6409578" y="3143175"/>
                </a:cubicBezTo>
                <a:cubicBezTo>
                  <a:pt x="6409578" y="3143175"/>
                  <a:pt x="6409578" y="3143175"/>
                  <a:pt x="6414888" y="3138739"/>
                </a:cubicBezTo>
                <a:cubicBezTo>
                  <a:pt x="6410448" y="3133425"/>
                  <a:pt x="6411318" y="3123676"/>
                  <a:pt x="6421068" y="3124551"/>
                </a:cubicBezTo>
                <a:lnTo>
                  <a:pt x="6422700" y="3128706"/>
                </a:lnTo>
                <a:lnTo>
                  <a:pt x="6423768" y="3149362"/>
                </a:lnTo>
                <a:cubicBezTo>
                  <a:pt x="6429077" y="3144926"/>
                  <a:pt x="6429077" y="3144926"/>
                  <a:pt x="6429077" y="3144926"/>
                </a:cubicBezTo>
                <a:lnTo>
                  <a:pt x="6422700" y="3128706"/>
                </a:lnTo>
                <a:lnTo>
                  <a:pt x="6417015" y="3018534"/>
                </a:lnTo>
                <a:lnTo>
                  <a:pt x="6414015" y="2972866"/>
                </a:lnTo>
                <a:lnTo>
                  <a:pt x="6406544" y="2951752"/>
                </a:lnTo>
                <a:cubicBezTo>
                  <a:pt x="6399536" y="2902718"/>
                  <a:pt x="6396034" y="2853683"/>
                  <a:pt x="6389030" y="2804652"/>
                </a:cubicBezTo>
                <a:cubicBezTo>
                  <a:pt x="6385527" y="2787139"/>
                  <a:pt x="6378521" y="2769626"/>
                  <a:pt x="6368014" y="2752114"/>
                </a:cubicBezTo>
                <a:close/>
                <a:moveTo>
                  <a:pt x="6478241" y="2723750"/>
                </a:moveTo>
                <a:lnTo>
                  <a:pt x="6481412" y="2772854"/>
                </a:lnTo>
                <a:lnTo>
                  <a:pt x="6481359" y="2778262"/>
                </a:lnTo>
                <a:lnTo>
                  <a:pt x="6492255" y="2843453"/>
                </a:lnTo>
                <a:lnTo>
                  <a:pt x="6492103" y="2836567"/>
                </a:lnTo>
                <a:cubicBezTo>
                  <a:pt x="6492048" y="2801324"/>
                  <a:pt x="6492633" y="2775345"/>
                  <a:pt x="6487688" y="2751180"/>
                </a:cubicBezTo>
                <a:close/>
                <a:moveTo>
                  <a:pt x="6471948" y="2602764"/>
                </a:moveTo>
                <a:lnTo>
                  <a:pt x="6470476" y="2603507"/>
                </a:lnTo>
                <a:lnTo>
                  <a:pt x="6474714" y="2669154"/>
                </a:lnTo>
                <a:lnTo>
                  <a:pt x="6474578" y="2659237"/>
                </a:lnTo>
                <a:cubicBezTo>
                  <a:pt x="6473389" y="2642640"/>
                  <a:pt x="6472642" y="2627182"/>
                  <a:pt x="6476460" y="2609956"/>
                </a:cubicBezTo>
                <a:cubicBezTo>
                  <a:pt x="6474690" y="2605393"/>
                  <a:pt x="6473234" y="2603332"/>
                  <a:pt x="6471948" y="2602764"/>
                </a:cubicBezTo>
                <a:close/>
                <a:moveTo>
                  <a:pt x="6458450" y="2239645"/>
                </a:moveTo>
                <a:cubicBezTo>
                  <a:pt x="6455459" y="2243561"/>
                  <a:pt x="6453724" y="2259548"/>
                  <a:pt x="6450161" y="2257976"/>
                </a:cubicBezTo>
                <a:cubicBezTo>
                  <a:pt x="6441034" y="2261513"/>
                  <a:pt x="6433952" y="2243260"/>
                  <a:pt x="6433952" y="2243260"/>
                </a:cubicBezTo>
                <a:cubicBezTo>
                  <a:pt x="6424825" y="2246796"/>
                  <a:pt x="6430606" y="2302294"/>
                  <a:pt x="6419984" y="2274915"/>
                </a:cubicBezTo>
                <a:lnTo>
                  <a:pt x="6412070" y="2253880"/>
                </a:lnTo>
                <a:lnTo>
                  <a:pt x="6438066" y="2377354"/>
                </a:lnTo>
                <a:lnTo>
                  <a:pt x="6458698" y="2510576"/>
                </a:lnTo>
                <a:lnTo>
                  <a:pt x="6465170" y="2512554"/>
                </a:lnTo>
                <a:cubicBezTo>
                  <a:pt x="6473098" y="2508251"/>
                  <a:pt x="6469603" y="2484017"/>
                  <a:pt x="6466949" y="2477172"/>
                </a:cubicBezTo>
                <a:cubicBezTo>
                  <a:pt x="6485203" y="2470102"/>
                  <a:pt x="6495824" y="2497480"/>
                  <a:pt x="6512779" y="2527655"/>
                </a:cubicBezTo>
                <a:cubicBezTo>
                  <a:pt x="6520415" y="2493203"/>
                  <a:pt x="6487059" y="2380153"/>
                  <a:pt x="6482025" y="2340112"/>
                </a:cubicBezTo>
                <a:cubicBezTo>
                  <a:pt x="6482025" y="2340112"/>
                  <a:pt x="6479231" y="2346442"/>
                  <a:pt x="6479231" y="2346442"/>
                </a:cubicBezTo>
                <a:cubicBezTo>
                  <a:pt x="6482772" y="2355569"/>
                  <a:pt x="6476437" y="2352774"/>
                  <a:pt x="6476437" y="2352774"/>
                </a:cubicBezTo>
                <a:cubicBezTo>
                  <a:pt x="6476437" y="2352774"/>
                  <a:pt x="6472897" y="2343650"/>
                  <a:pt x="6472897" y="2343650"/>
                </a:cubicBezTo>
                <a:cubicBezTo>
                  <a:pt x="6469356" y="2334523"/>
                  <a:pt x="6472151" y="2328192"/>
                  <a:pt x="6472151" y="2328192"/>
                </a:cubicBezTo>
                <a:cubicBezTo>
                  <a:pt x="6472151" y="2328192"/>
                  <a:pt x="6472151" y="2328192"/>
                  <a:pt x="6469356" y="2334523"/>
                </a:cubicBezTo>
                <a:cubicBezTo>
                  <a:pt x="6466563" y="2340854"/>
                  <a:pt x="6454448" y="2282560"/>
                  <a:pt x="6467117" y="2288151"/>
                </a:cubicBezTo>
                <a:cubicBezTo>
                  <a:pt x="6467117" y="2288151"/>
                  <a:pt x="6467117" y="2288151"/>
                  <a:pt x="6460782" y="2285355"/>
                </a:cubicBezTo>
                <a:cubicBezTo>
                  <a:pt x="6460782" y="2285355"/>
                  <a:pt x="6463577" y="2279024"/>
                  <a:pt x="6457242" y="2276229"/>
                </a:cubicBezTo>
                <a:cubicBezTo>
                  <a:pt x="6457242" y="2276229"/>
                  <a:pt x="6460035" y="2269898"/>
                  <a:pt x="6460035" y="2269898"/>
                </a:cubicBezTo>
                <a:cubicBezTo>
                  <a:pt x="6462830" y="2263567"/>
                  <a:pt x="6462830" y="2263567"/>
                  <a:pt x="6462830" y="2263567"/>
                </a:cubicBezTo>
                <a:cubicBezTo>
                  <a:pt x="6462830" y="2263567"/>
                  <a:pt x="6462830" y="2263567"/>
                  <a:pt x="6466369" y="2272693"/>
                </a:cubicBezTo>
                <a:cubicBezTo>
                  <a:pt x="6466369" y="2272693"/>
                  <a:pt x="6466369" y="2272693"/>
                  <a:pt x="6469164" y="2266362"/>
                </a:cubicBezTo>
                <a:cubicBezTo>
                  <a:pt x="6466136" y="2251789"/>
                  <a:pt x="6463830" y="2244153"/>
                  <a:pt x="6461975" y="2240852"/>
                </a:cubicBezTo>
                <a:cubicBezTo>
                  <a:pt x="6460585" y="2238377"/>
                  <a:pt x="6459448" y="2238340"/>
                  <a:pt x="6458450" y="2239645"/>
                </a:cubicBezTo>
                <a:close/>
                <a:moveTo>
                  <a:pt x="6119324" y="1470230"/>
                </a:moveTo>
                <a:cubicBezTo>
                  <a:pt x="6115822" y="1561292"/>
                  <a:pt x="6154350" y="1634845"/>
                  <a:pt x="6182372" y="1708395"/>
                </a:cubicBezTo>
                <a:cubicBezTo>
                  <a:pt x="6189377" y="1722403"/>
                  <a:pt x="6199884" y="1729407"/>
                  <a:pt x="6213896" y="1718901"/>
                </a:cubicBezTo>
                <a:lnTo>
                  <a:pt x="6230856" y="1709003"/>
                </a:lnTo>
                <a:lnTo>
                  <a:pt x="6226890" y="1691895"/>
                </a:lnTo>
                <a:cubicBezTo>
                  <a:pt x="6216009" y="1640162"/>
                  <a:pt x="6210799" y="1608540"/>
                  <a:pt x="6185731" y="1576670"/>
                </a:cubicBezTo>
                <a:cubicBezTo>
                  <a:pt x="6183285" y="1554923"/>
                  <a:pt x="6178063" y="1537891"/>
                  <a:pt x="6173508" y="1521886"/>
                </a:cubicBezTo>
                <a:lnTo>
                  <a:pt x="6172469" y="1515742"/>
                </a:lnTo>
                <a:lnTo>
                  <a:pt x="6170551" y="1514447"/>
                </a:lnTo>
                <a:cubicBezTo>
                  <a:pt x="6154351" y="1500000"/>
                  <a:pt x="6138589" y="1484239"/>
                  <a:pt x="6119324" y="1470230"/>
                </a:cubicBezTo>
                <a:close/>
                <a:moveTo>
                  <a:pt x="6220785" y="1467284"/>
                </a:moveTo>
                <a:lnTo>
                  <a:pt x="6224419" y="1484860"/>
                </a:lnTo>
                <a:cubicBezTo>
                  <a:pt x="6225363" y="1494458"/>
                  <a:pt x="6224677" y="1501829"/>
                  <a:pt x="6221902" y="1506545"/>
                </a:cubicBezTo>
                <a:cubicBezTo>
                  <a:pt x="6228674" y="1507988"/>
                  <a:pt x="6228674" y="1507988"/>
                  <a:pt x="6228674" y="1507988"/>
                </a:cubicBezTo>
                <a:cubicBezTo>
                  <a:pt x="6228674" y="1507988"/>
                  <a:pt x="6228674" y="1507988"/>
                  <a:pt x="6234004" y="1516199"/>
                </a:cubicBezTo>
                <a:cubicBezTo>
                  <a:pt x="6232563" y="1522967"/>
                  <a:pt x="6231122" y="1529734"/>
                  <a:pt x="6229680" y="1536503"/>
                </a:cubicBezTo>
                <a:cubicBezTo>
                  <a:pt x="6229680" y="1536503"/>
                  <a:pt x="6229680" y="1536503"/>
                  <a:pt x="6224350" y="1528292"/>
                </a:cubicBezTo>
                <a:cubicBezTo>
                  <a:pt x="6224350" y="1528292"/>
                  <a:pt x="6224350" y="1528292"/>
                  <a:pt x="6223684" y="1527266"/>
                </a:cubicBezTo>
                <a:lnTo>
                  <a:pt x="6220817" y="1522851"/>
                </a:lnTo>
                <a:lnTo>
                  <a:pt x="6221874" y="1531073"/>
                </a:lnTo>
                <a:lnTo>
                  <a:pt x="6242353" y="1609953"/>
                </a:lnTo>
                <a:cubicBezTo>
                  <a:pt x="6235580" y="1608511"/>
                  <a:pt x="6235144" y="1643795"/>
                  <a:pt x="6223042" y="1634143"/>
                </a:cubicBezTo>
                <a:lnTo>
                  <a:pt x="6239473" y="1705560"/>
                </a:lnTo>
                <a:lnTo>
                  <a:pt x="6250673" y="1702375"/>
                </a:lnTo>
                <a:cubicBezTo>
                  <a:pt x="6280226" y="1699420"/>
                  <a:pt x="6290078" y="1732912"/>
                  <a:pt x="6297961" y="1764435"/>
                </a:cubicBezTo>
                <a:cubicBezTo>
                  <a:pt x="6324230" y="1866004"/>
                  <a:pt x="6349624" y="1967573"/>
                  <a:pt x="6373267" y="2069581"/>
                </a:cubicBezTo>
                <a:lnTo>
                  <a:pt x="6384393" y="2122429"/>
                </a:lnTo>
                <a:lnTo>
                  <a:pt x="6393144" y="2124321"/>
                </a:lnTo>
                <a:cubicBezTo>
                  <a:pt x="6402890" y="2133585"/>
                  <a:pt x="6408237" y="2160056"/>
                  <a:pt x="6418298" y="2175842"/>
                </a:cubicBezTo>
                <a:cubicBezTo>
                  <a:pt x="6424633" y="2178638"/>
                  <a:pt x="6410471" y="2142131"/>
                  <a:pt x="6419599" y="2138595"/>
                </a:cubicBezTo>
                <a:cubicBezTo>
                  <a:pt x="6412518" y="2120343"/>
                  <a:pt x="6408231" y="2095758"/>
                  <a:pt x="6401898" y="2092964"/>
                </a:cubicBezTo>
                <a:cubicBezTo>
                  <a:pt x="6379716" y="1954590"/>
                  <a:pt x="6328103" y="1848610"/>
                  <a:pt x="6319338" y="1731284"/>
                </a:cubicBezTo>
                <a:cubicBezTo>
                  <a:pt x="6308716" y="1703905"/>
                  <a:pt x="6301637" y="1685652"/>
                  <a:pt x="6294555" y="1667400"/>
                </a:cubicBezTo>
                <a:cubicBezTo>
                  <a:pt x="6285979" y="1618233"/>
                  <a:pt x="6286728" y="1633689"/>
                  <a:pt x="6274614" y="1575398"/>
                </a:cubicBezTo>
                <a:cubicBezTo>
                  <a:pt x="6271073" y="1566271"/>
                  <a:pt x="6261945" y="1569807"/>
                  <a:pt x="6261945" y="1569807"/>
                </a:cubicBezTo>
                <a:cubicBezTo>
                  <a:pt x="6246386" y="1536467"/>
                  <a:pt x="6235766" y="1509088"/>
                  <a:pt x="6227264" y="1485482"/>
                </a:cubicBezTo>
                <a:close/>
                <a:moveTo>
                  <a:pt x="6163232" y="1291657"/>
                </a:moveTo>
                <a:lnTo>
                  <a:pt x="6169423" y="1308672"/>
                </a:lnTo>
                <a:lnTo>
                  <a:pt x="6164862" y="1292485"/>
                </a:lnTo>
                <a:close/>
                <a:moveTo>
                  <a:pt x="4999747" y="1084964"/>
                </a:moveTo>
                <a:lnTo>
                  <a:pt x="5004170" y="1092826"/>
                </a:lnTo>
                <a:lnTo>
                  <a:pt x="5000801" y="1092344"/>
                </a:lnTo>
                <a:cubicBezTo>
                  <a:pt x="4999746" y="1091291"/>
                  <a:pt x="4999746" y="1089181"/>
                  <a:pt x="4999747" y="1084964"/>
                </a:cubicBezTo>
                <a:close/>
                <a:moveTo>
                  <a:pt x="4933923" y="1003153"/>
                </a:moveTo>
                <a:lnTo>
                  <a:pt x="4947450" y="1028780"/>
                </a:lnTo>
                <a:lnTo>
                  <a:pt x="4940697" y="1009043"/>
                </a:lnTo>
                <a:close/>
                <a:moveTo>
                  <a:pt x="4932262" y="644497"/>
                </a:moveTo>
                <a:lnTo>
                  <a:pt x="4940697" y="654745"/>
                </a:lnTo>
                <a:lnTo>
                  <a:pt x="4932262" y="646309"/>
                </a:lnTo>
                <a:close/>
                <a:moveTo>
                  <a:pt x="5581482" y="244629"/>
                </a:moveTo>
                <a:cubicBezTo>
                  <a:pt x="5579541" y="245432"/>
                  <a:pt x="5578623" y="247668"/>
                  <a:pt x="5577991" y="250629"/>
                </a:cubicBezTo>
                <a:lnTo>
                  <a:pt x="5577495" y="252297"/>
                </a:lnTo>
                <a:lnTo>
                  <a:pt x="5647778" y="373537"/>
                </a:lnTo>
                <a:cubicBezTo>
                  <a:pt x="5670983" y="417754"/>
                  <a:pt x="5692000" y="463286"/>
                  <a:pt x="5709512" y="510569"/>
                </a:cubicBezTo>
                <a:cubicBezTo>
                  <a:pt x="5776063" y="689191"/>
                  <a:pt x="5863627" y="857308"/>
                  <a:pt x="5951197" y="1025425"/>
                </a:cubicBezTo>
                <a:cubicBezTo>
                  <a:pt x="5956451" y="1006161"/>
                  <a:pt x="5952071" y="961505"/>
                  <a:pt x="5942878" y="913784"/>
                </a:cubicBezTo>
                <a:lnTo>
                  <a:pt x="5930115" y="859785"/>
                </a:lnTo>
                <a:lnTo>
                  <a:pt x="5902782" y="807112"/>
                </a:lnTo>
                <a:cubicBezTo>
                  <a:pt x="5874423" y="753314"/>
                  <a:pt x="5848241" y="701749"/>
                  <a:pt x="5831966" y="645218"/>
                </a:cubicBezTo>
                <a:cubicBezTo>
                  <a:pt x="5815975" y="620586"/>
                  <a:pt x="5805316" y="604166"/>
                  <a:pt x="5794655" y="587744"/>
                </a:cubicBezTo>
                <a:cubicBezTo>
                  <a:pt x="5776216" y="541367"/>
                  <a:pt x="5780106" y="556344"/>
                  <a:pt x="5756339" y="501756"/>
                </a:cubicBezTo>
                <a:cubicBezTo>
                  <a:pt x="5751007" y="493545"/>
                  <a:pt x="5742795" y="498872"/>
                  <a:pt x="5742795" y="498872"/>
                </a:cubicBezTo>
                <a:cubicBezTo>
                  <a:pt x="5698711" y="439955"/>
                  <a:pt x="5678833" y="400346"/>
                  <a:pt x="5657513" y="367504"/>
                </a:cubicBezTo>
                <a:cubicBezTo>
                  <a:pt x="5630862" y="326451"/>
                  <a:pt x="5616312" y="295051"/>
                  <a:pt x="5591104" y="247231"/>
                </a:cubicBezTo>
                <a:cubicBezTo>
                  <a:pt x="5586386" y="244457"/>
                  <a:pt x="5583423" y="243826"/>
                  <a:pt x="5581482" y="244629"/>
                </a:cubicBezTo>
                <a:close/>
                <a:moveTo>
                  <a:pt x="4684964" y="0"/>
                </a:moveTo>
                <a:lnTo>
                  <a:pt x="5380578" y="0"/>
                </a:lnTo>
                <a:lnTo>
                  <a:pt x="5478611" y="117479"/>
                </a:lnTo>
                <a:lnTo>
                  <a:pt x="5500013" y="146283"/>
                </a:lnTo>
                <a:lnTo>
                  <a:pt x="5500055" y="142937"/>
                </a:lnTo>
                <a:cubicBezTo>
                  <a:pt x="5505385" y="151146"/>
                  <a:pt x="5513598" y="145819"/>
                  <a:pt x="5534919" y="178662"/>
                </a:cubicBezTo>
                <a:cubicBezTo>
                  <a:pt x="5515041" y="139053"/>
                  <a:pt x="5481616" y="96559"/>
                  <a:pt x="5448194" y="54062"/>
                </a:cubicBezTo>
                <a:lnTo>
                  <a:pt x="5412460" y="0"/>
                </a:lnTo>
                <a:lnTo>
                  <a:pt x="5476134" y="0"/>
                </a:lnTo>
                <a:lnTo>
                  <a:pt x="5485373" y="12455"/>
                </a:lnTo>
                <a:cubicBezTo>
                  <a:pt x="5516129" y="50844"/>
                  <a:pt x="5544834" y="90565"/>
                  <a:pt x="5571665" y="130771"/>
                </a:cubicBezTo>
                <a:lnTo>
                  <a:pt x="5619902" y="208686"/>
                </a:lnTo>
                <a:lnTo>
                  <a:pt x="5662149" y="253738"/>
                </a:lnTo>
                <a:lnTo>
                  <a:pt x="5686327" y="295355"/>
                </a:lnTo>
                <a:lnTo>
                  <a:pt x="5686913" y="295939"/>
                </a:lnTo>
                <a:lnTo>
                  <a:pt x="5696157" y="311903"/>
                </a:lnTo>
                <a:lnTo>
                  <a:pt x="5731531" y="366614"/>
                </a:lnTo>
                <a:cubicBezTo>
                  <a:pt x="5757825" y="405636"/>
                  <a:pt x="5786052" y="444566"/>
                  <a:pt x="5812509" y="478933"/>
                </a:cubicBezTo>
                <a:cubicBezTo>
                  <a:pt x="5812509" y="478933"/>
                  <a:pt x="5812509" y="478933"/>
                  <a:pt x="5815302" y="472602"/>
                </a:cubicBezTo>
                <a:cubicBezTo>
                  <a:pt x="5808968" y="469807"/>
                  <a:pt x="5805428" y="460680"/>
                  <a:pt x="5814555" y="457145"/>
                </a:cubicBezTo>
                <a:lnTo>
                  <a:pt x="5817860" y="460147"/>
                </a:lnTo>
                <a:lnTo>
                  <a:pt x="5827972" y="478193"/>
                </a:lnTo>
                <a:cubicBezTo>
                  <a:pt x="5830766" y="471862"/>
                  <a:pt x="5830766" y="471862"/>
                  <a:pt x="5830766" y="471862"/>
                </a:cubicBezTo>
                <a:lnTo>
                  <a:pt x="5817860" y="460147"/>
                </a:lnTo>
                <a:lnTo>
                  <a:pt x="5763946" y="363899"/>
                </a:lnTo>
                <a:cubicBezTo>
                  <a:pt x="5742496" y="328904"/>
                  <a:pt x="5723072" y="295751"/>
                  <a:pt x="5712077" y="260643"/>
                </a:cubicBezTo>
                <a:cubicBezTo>
                  <a:pt x="5682453" y="224878"/>
                  <a:pt x="5630286" y="171603"/>
                  <a:pt x="5647795" y="149075"/>
                </a:cubicBezTo>
                <a:cubicBezTo>
                  <a:pt x="5687293" y="196760"/>
                  <a:pt x="5713379" y="223399"/>
                  <a:pt x="5750084" y="277415"/>
                </a:cubicBezTo>
                <a:cubicBezTo>
                  <a:pt x="5743749" y="274620"/>
                  <a:pt x="5740956" y="280951"/>
                  <a:pt x="5737415" y="271824"/>
                </a:cubicBezTo>
                <a:cubicBezTo>
                  <a:pt x="5734621" y="278156"/>
                  <a:pt x="5776912" y="319511"/>
                  <a:pt x="5780454" y="328637"/>
                </a:cubicBezTo>
                <a:cubicBezTo>
                  <a:pt x="5796661" y="343354"/>
                  <a:pt x="5793868" y="349685"/>
                  <a:pt x="5784739" y="353221"/>
                </a:cubicBezTo>
                <a:cubicBezTo>
                  <a:pt x="5807282" y="370734"/>
                  <a:pt x="5841940" y="446537"/>
                  <a:pt x="5865230" y="479507"/>
                </a:cubicBezTo>
                <a:cubicBezTo>
                  <a:pt x="5875105" y="491429"/>
                  <a:pt x="5881440" y="494224"/>
                  <a:pt x="5891313" y="506145"/>
                </a:cubicBezTo>
                <a:cubicBezTo>
                  <a:pt x="5958388" y="611383"/>
                  <a:pt x="6004412" y="730027"/>
                  <a:pt x="6056025" y="836005"/>
                </a:cubicBezTo>
                <a:cubicBezTo>
                  <a:pt x="6076520" y="875305"/>
                  <a:pt x="6122354" y="925785"/>
                  <a:pt x="6104098" y="932857"/>
                </a:cubicBezTo>
                <a:cubicBezTo>
                  <a:pt x="6114718" y="960236"/>
                  <a:pt x="6125341" y="987615"/>
                  <a:pt x="6138008" y="993205"/>
                </a:cubicBezTo>
                <a:cubicBezTo>
                  <a:pt x="6142295" y="1017789"/>
                  <a:pt x="6138754" y="1008663"/>
                  <a:pt x="6123293" y="1009405"/>
                </a:cubicBezTo>
                <a:cubicBezTo>
                  <a:pt x="6079508" y="937134"/>
                  <a:pt x="6046897" y="839540"/>
                  <a:pt x="6012986" y="779192"/>
                </a:cubicBezTo>
                <a:cubicBezTo>
                  <a:pt x="6015781" y="772861"/>
                  <a:pt x="6009445" y="770065"/>
                  <a:pt x="6006652" y="776396"/>
                </a:cubicBezTo>
                <a:cubicBezTo>
                  <a:pt x="6006652" y="776396"/>
                  <a:pt x="6010193" y="785523"/>
                  <a:pt x="6010193" y="785523"/>
                </a:cubicBezTo>
                <a:cubicBezTo>
                  <a:pt x="6020068" y="797446"/>
                  <a:pt x="6017273" y="803776"/>
                  <a:pt x="6014480" y="810107"/>
                </a:cubicBezTo>
                <a:lnTo>
                  <a:pt x="6004788" y="798404"/>
                </a:lnTo>
                <a:lnTo>
                  <a:pt x="6001064" y="789058"/>
                </a:lnTo>
                <a:cubicBezTo>
                  <a:pt x="6004605" y="798185"/>
                  <a:pt x="6004605" y="798185"/>
                  <a:pt x="6004605" y="798185"/>
                </a:cubicBezTo>
                <a:lnTo>
                  <a:pt x="6004788" y="798404"/>
                </a:lnTo>
                <a:lnTo>
                  <a:pt x="6051771" y="916385"/>
                </a:lnTo>
                <a:cubicBezTo>
                  <a:pt x="6070427" y="957710"/>
                  <a:pt x="6090225" y="998593"/>
                  <a:pt x="6109323" y="1041059"/>
                </a:cubicBezTo>
                <a:cubicBezTo>
                  <a:pt x="6153855" y="1128785"/>
                  <a:pt x="6189259" y="1220047"/>
                  <a:pt x="6218330" y="1308516"/>
                </a:cubicBezTo>
                <a:cubicBezTo>
                  <a:pt x="6225408" y="1326767"/>
                  <a:pt x="6235284" y="1338689"/>
                  <a:pt x="6248699" y="1359737"/>
                </a:cubicBezTo>
                <a:cubicBezTo>
                  <a:pt x="6274229" y="1439077"/>
                  <a:pt x="6291930" y="1484709"/>
                  <a:pt x="6317460" y="1564049"/>
                </a:cubicBezTo>
                <a:lnTo>
                  <a:pt x="6327364" y="1565758"/>
                </a:lnTo>
                <a:lnTo>
                  <a:pt x="6405224" y="1840478"/>
                </a:lnTo>
                <a:lnTo>
                  <a:pt x="6402944" y="1841928"/>
                </a:lnTo>
                <a:cubicBezTo>
                  <a:pt x="6401363" y="1841231"/>
                  <a:pt x="6400479" y="1838947"/>
                  <a:pt x="6401876" y="1835782"/>
                </a:cubicBezTo>
                <a:lnTo>
                  <a:pt x="6399693" y="1834088"/>
                </a:lnTo>
                <a:lnTo>
                  <a:pt x="6398335" y="1826656"/>
                </a:lnTo>
                <a:cubicBezTo>
                  <a:pt x="6396938" y="1829822"/>
                  <a:pt x="6397823" y="1832103"/>
                  <a:pt x="6399057" y="1833594"/>
                </a:cubicBezTo>
                <a:lnTo>
                  <a:pt x="6399693" y="1834088"/>
                </a:lnTo>
                <a:lnTo>
                  <a:pt x="6403601" y="1855454"/>
                </a:lnTo>
                <a:cubicBezTo>
                  <a:pt x="6404065" y="1865114"/>
                  <a:pt x="6403741" y="1874425"/>
                  <a:pt x="6404114" y="1882153"/>
                </a:cubicBezTo>
                <a:cubicBezTo>
                  <a:pt x="6426850" y="1967824"/>
                  <a:pt x="6455919" y="2056293"/>
                  <a:pt x="6473067" y="2154626"/>
                </a:cubicBezTo>
                <a:cubicBezTo>
                  <a:pt x="6477354" y="2179210"/>
                  <a:pt x="6481640" y="2203794"/>
                  <a:pt x="6483134" y="2234707"/>
                </a:cubicBezTo>
                <a:cubicBezTo>
                  <a:pt x="6493200" y="2314789"/>
                  <a:pt x="6510347" y="2413122"/>
                  <a:pt x="6520415" y="2493203"/>
                </a:cubicBezTo>
                <a:cubicBezTo>
                  <a:pt x="6527965" y="2553265"/>
                  <a:pt x="6535096" y="2604631"/>
                  <a:pt x="6531980" y="2633394"/>
                </a:cubicBezTo>
                <a:lnTo>
                  <a:pt x="6527593" y="2646575"/>
                </a:lnTo>
                <a:lnTo>
                  <a:pt x="6529126" y="2655889"/>
                </a:lnTo>
                <a:lnTo>
                  <a:pt x="6530629" y="2656552"/>
                </a:lnTo>
                <a:cubicBezTo>
                  <a:pt x="6531421" y="2656903"/>
                  <a:pt x="6531421" y="2656903"/>
                  <a:pt x="6531421" y="2656903"/>
                </a:cubicBezTo>
                <a:cubicBezTo>
                  <a:pt x="6531421" y="2656903"/>
                  <a:pt x="6531421" y="2656903"/>
                  <a:pt x="6534962" y="2666028"/>
                </a:cubicBezTo>
                <a:lnTo>
                  <a:pt x="6531926" y="2672908"/>
                </a:lnTo>
                <a:lnTo>
                  <a:pt x="6533706" y="2683731"/>
                </a:lnTo>
                <a:lnTo>
                  <a:pt x="6528462" y="2680756"/>
                </a:lnTo>
                <a:lnTo>
                  <a:pt x="6526580" y="2685022"/>
                </a:lnTo>
                <a:cubicBezTo>
                  <a:pt x="6526580" y="2685022"/>
                  <a:pt x="6526580" y="2685022"/>
                  <a:pt x="6526136" y="2683881"/>
                </a:cubicBezTo>
                <a:lnTo>
                  <a:pt x="6524812" y="2680466"/>
                </a:lnTo>
                <a:lnTo>
                  <a:pt x="6524804" y="2684545"/>
                </a:lnTo>
                <a:cubicBezTo>
                  <a:pt x="6528033" y="2702572"/>
                  <a:pt x="6538888" y="2735796"/>
                  <a:pt x="6538236" y="2743109"/>
                </a:cubicBezTo>
                <a:cubicBezTo>
                  <a:pt x="6546244" y="2763483"/>
                  <a:pt x="6540935" y="2767921"/>
                  <a:pt x="6531185" y="2767044"/>
                </a:cubicBezTo>
                <a:cubicBezTo>
                  <a:pt x="6543635" y="2792734"/>
                  <a:pt x="6541116" y="2876049"/>
                  <a:pt x="6547385" y="2915923"/>
                </a:cubicBezTo>
                <a:cubicBezTo>
                  <a:pt x="6550954" y="2930986"/>
                  <a:pt x="6555394" y="2936299"/>
                  <a:pt x="6558964" y="2951360"/>
                </a:cubicBezTo>
                <a:cubicBezTo>
                  <a:pt x="6572463" y="3075426"/>
                  <a:pt x="6561154" y="3202178"/>
                  <a:pt x="6560463" y="3320054"/>
                </a:cubicBezTo>
                <a:cubicBezTo>
                  <a:pt x="6561422" y="3364367"/>
                  <a:pt x="6580142" y="3429930"/>
                  <a:pt x="6560643" y="3428182"/>
                </a:cubicBezTo>
                <a:cubicBezTo>
                  <a:pt x="6558034" y="3457430"/>
                  <a:pt x="6555423" y="3486683"/>
                  <a:pt x="6564303" y="3497307"/>
                </a:cubicBezTo>
                <a:cubicBezTo>
                  <a:pt x="6557253" y="3521245"/>
                  <a:pt x="6558122" y="3511495"/>
                  <a:pt x="6543934" y="3505308"/>
                </a:cubicBezTo>
                <a:cubicBezTo>
                  <a:pt x="6536705" y="3421119"/>
                  <a:pt x="6550714" y="3319179"/>
                  <a:pt x="6547053" y="3250053"/>
                </a:cubicBezTo>
                <a:cubicBezTo>
                  <a:pt x="6552364" y="3245615"/>
                  <a:pt x="6547924" y="3240302"/>
                  <a:pt x="6542614" y="3244740"/>
                </a:cubicBezTo>
                <a:cubicBezTo>
                  <a:pt x="6542614" y="3244740"/>
                  <a:pt x="6541744" y="3254490"/>
                  <a:pt x="6541744" y="3254490"/>
                </a:cubicBezTo>
                <a:cubicBezTo>
                  <a:pt x="6545314" y="3269553"/>
                  <a:pt x="6540003" y="3273991"/>
                  <a:pt x="6534694" y="3278429"/>
                </a:cubicBezTo>
                <a:lnTo>
                  <a:pt x="6531190" y="3263643"/>
                </a:lnTo>
                <a:lnTo>
                  <a:pt x="6531994" y="3253615"/>
                </a:lnTo>
                <a:cubicBezTo>
                  <a:pt x="6531124" y="3263366"/>
                  <a:pt x="6531124" y="3263366"/>
                  <a:pt x="6531124" y="3263366"/>
                </a:cubicBezTo>
                <a:lnTo>
                  <a:pt x="6531190" y="3263643"/>
                </a:lnTo>
                <a:lnTo>
                  <a:pt x="6521033" y="3390229"/>
                </a:lnTo>
                <a:cubicBezTo>
                  <a:pt x="6519446" y="3435541"/>
                  <a:pt x="6519078" y="3480963"/>
                  <a:pt x="6517384" y="3527497"/>
                </a:cubicBezTo>
                <a:cubicBezTo>
                  <a:pt x="6518434" y="3625872"/>
                  <a:pt x="6509734" y="3723373"/>
                  <a:pt x="6496595" y="3815563"/>
                </a:cubicBezTo>
                <a:cubicBezTo>
                  <a:pt x="6494852" y="3835063"/>
                  <a:pt x="6498424" y="3850126"/>
                  <a:pt x="6501124" y="3874940"/>
                </a:cubicBezTo>
                <a:cubicBezTo>
                  <a:pt x="6488855" y="3957377"/>
                  <a:pt x="6484504" y="4006129"/>
                  <a:pt x="6472234" y="4088567"/>
                </a:cubicBezTo>
                <a:lnTo>
                  <a:pt x="6480357" y="4094487"/>
                </a:lnTo>
                <a:lnTo>
                  <a:pt x="6428427" y="4375267"/>
                </a:lnTo>
                <a:lnTo>
                  <a:pt x="6425741" y="4375556"/>
                </a:lnTo>
                <a:cubicBezTo>
                  <a:pt x="6424632" y="4374230"/>
                  <a:pt x="6424851" y="4371791"/>
                  <a:pt x="6427506" y="4369573"/>
                </a:cubicBezTo>
                <a:lnTo>
                  <a:pt x="6426300" y="4367087"/>
                </a:lnTo>
                <a:lnTo>
                  <a:pt x="6428376" y="4359822"/>
                </a:lnTo>
                <a:cubicBezTo>
                  <a:pt x="6425720" y="4362041"/>
                  <a:pt x="6425503" y="4364479"/>
                  <a:pt x="6425949" y="4366362"/>
                </a:cubicBezTo>
                <a:lnTo>
                  <a:pt x="6426300" y="4367087"/>
                </a:lnTo>
                <a:lnTo>
                  <a:pt x="6420336" y="4387972"/>
                </a:lnTo>
                <a:cubicBezTo>
                  <a:pt x="6416472" y="4396839"/>
                  <a:pt x="6412054" y="4405041"/>
                  <a:pt x="6408966" y="4412135"/>
                </a:cubicBezTo>
                <a:cubicBezTo>
                  <a:pt x="6391387" y="4499011"/>
                  <a:pt x="6378246" y="4591201"/>
                  <a:pt x="6350047" y="4686953"/>
                </a:cubicBezTo>
                <a:cubicBezTo>
                  <a:pt x="6342997" y="4710891"/>
                  <a:pt x="6335946" y="4734828"/>
                  <a:pt x="6323588" y="4763203"/>
                </a:cubicBezTo>
                <a:cubicBezTo>
                  <a:pt x="6297128" y="4839455"/>
                  <a:pt x="6268928" y="4935206"/>
                  <a:pt x="6242470" y="5011457"/>
                </a:cubicBezTo>
                <a:cubicBezTo>
                  <a:pt x="6229240" y="5049583"/>
                  <a:pt x="6217555" y="5084162"/>
                  <a:pt x="6206632" y="5110210"/>
                </a:cubicBezTo>
                <a:lnTo>
                  <a:pt x="6191507" y="5140673"/>
                </a:lnTo>
                <a:lnTo>
                  <a:pt x="6172300" y="5199455"/>
                </a:lnTo>
                <a:lnTo>
                  <a:pt x="6156345" y="5277115"/>
                </a:lnTo>
                <a:cubicBezTo>
                  <a:pt x="6121202" y="5347784"/>
                  <a:pt x="6084760" y="5446969"/>
                  <a:pt x="6059140" y="5529842"/>
                </a:cubicBezTo>
                <a:cubicBezTo>
                  <a:pt x="6059140" y="5529842"/>
                  <a:pt x="6059140" y="5529842"/>
                  <a:pt x="6065922" y="5528472"/>
                </a:cubicBezTo>
                <a:cubicBezTo>
                  <a:pt x="6064552" y="5521685"/>
                  <a:pt x="6069964" y="5513528"/>
                  <a:pt x="6078119" y="5518945"/>
                </a:cubicBezTo>
                <a:lnTo>
                  <a:pt x="6077573" y="5523376"/>
                </a:lnTo>
                <a:lnTo>
                  <a:pt x="6068664" y="5542046"/>
                </a:lnTo>
                <a:cubicBezTo>
                  <a:pt x="6075448" y="5540675"/>
                  <a:pt x="6075448" y="5540675"/>
                  <a:pt x="6075448" y="5540675"/>
                </a:cubicBezTo>
                <a:lnTo>
                  <a:pt x="6077573" y="5523376"/>
                </a:lnTo>
                <a:lnTo>
                  <a:pt x="6125089" y="5423814"/>
                </a:lnTo>
                <a:cubicBezTo>
                  <a:pt x="6141297" y="5386105"/>
                  <a:pt x="6157174" y="5351113"/>
                  <a:pt x="6179507" y="5321879"/>
                </a:cubicBezTo>
                <a:cubicBezTo>
                  <a:pt x="6191633" y="5277050"/>
                  <a:pt x="6205055" y="5203704"/>
                  <a:pt x="6233557" y="5205010"/>
                </a:cubicBezTo>
                <a:cubicBezTo>
                  <a:pt x="6217393" y="5264783"/>
                  <a:pt x="6210681" y="5301457"/>
                  <a:pt x="6187733" y="5362599"/>
                </a:cubicBezTo>
                <a:cubicBezTo>
                  <a:pt x="6186363" y="5355812"/>
                  <a:pt x="6179580" y="5357183"/>
                  <a:pt x="6184992" y="5349026"/>
                </a:cubicBezTo>
                <a:cubicBezTo>
                  <a:pt x="6178209" y="5350396"/>
                  <a:pt x="6168826" y="5408799"/>
                  <a:pt x="6163414" y="5416956"/>
                </a:cubicBezTo>
                <a:cubicBezTo>
                  <a:pt x="6160743" y="5438684"/>
                  <a:pt x="6153959" y="5440054"/>
                  <a:pt x="6145805" y="5434638"/>
                </a:cubicBezTo>
                <a:cubicBezTo>
                  <a:pt x="6144506" y="5463155"/>
                  <a:pt x="6102581" y="5535195"/>
                  <a:pt x="6089085" y="5573237"/>
                </a:cubicBezTo>
                <a:cubicBezTo>
                  <a:pt x="6085044" y="5588181"/>
                  <a:pt x="6086414" y="5594968"/>
                  <a:pt x="6082373" y="5609909"/>
                </a:cubicBezTo>
                <a:cubicBezTo>
                  <a:pt x="6035107" y="5725408"/>
                  <a:pt x="5964746" y="5831446"/>
                  <a:pt x="5907955" y="5934742"/>
                </a:cubicBezTo>
                <a:cubicBezTo>
                  <a:pt x="5887677" y="5974154"/>
                  <a:pt x="5872883" y="6040713"/>
                  <a:pt x="5856575" y="6029882"/>
                </a:cubicBezTo>
                <a:cubicBezTo>
                  <a:pt x="5840339" y="6054351"/>
                  <a:pt x="5824102" y="6078822"/>
                  <a:pt x="5826843" y="6092393"/>
                </a:cubicBezTo>
                <a:cubicBezTo>
                  <a:pt x="5809236" y="6110077"/>
                  <a:pt x="5814648" y="6101919"/>
                  <a:pt x="5805124" y="6089719"/>
                </a:cubicBezTo>
                <a:cubicBezTo>
                  <a:pt x="5838897" y="6012262"/>
                  <a:pt x="5899801" y="5929325"/>
                  <a:pt x="5929533" y="5866812"/>
                </a:cubicBezTo>
                <a:cubicBezTo>
                  <a:pt x="5936316" y="5865442"/>
                  <a:pt x="5934945" y="5858655"/>
                  <a:pt x="5928163" y="5860025"/>
                </a:cubicBezTo>
                <a:cubicBezTo>
                  <a:pt x="5928163" y="5860025"/>
                  <a:pt x="5922749" y="5868182"/>
                  <a:pt x="5922749" y="5868182"/>
                </a:cubicBezTo>
                <a:cubicBezTo>
                  <a:pt x="5918709" y="5883126"/>
                  <a:pt x="5911926" y="5884496"/>
                  <a:pt x="5905143" y="5885866"/>
                </a:cubicBezTo>
                <a:lnTo>
                  <a:pt x="5909110" y="5871199"/>
                </a:lnTo>
                <a:lnTo>
                  <a:pt x="5914596" y="5862765"/>
                </a:lnTo>
                <a:cubicBezTo>
                  <a:pt x="5909184" y="5870922"/>
                  <a:pt x="5909184" y="5870922"/>
                  <a:pt x="5909184" y="5870922"/>
                </a:cubicBezTo>
                <a:lnTo>
                  <a:pt x="5909110" y="5871199"/>
                </a:lnTo>
                <a:lnTo>
                  <a:pt x="5839843" y="5977637"/>
                </a:lnTo>
                <a:cubicBezTo>
                  <a:pt x="5816850" y="6016715"/>
                  <a:pt x="5794878" y="6056470"/>
                  <a:pt x="5771208" y="6096571"/>
                </a:cubicBezTo>
                <a:cubicBezTo>
                  <a:pt x="5725241" y="6183551"/>
                  <a:pt x="5671120" y="6265118"/>
                  <a:pt x="5615626" y="6339899"/>
                </a:cubicBezTo>
                <a:cubicBezTo>
                  <a:pt x="5604802" y="6356211"/>
                  <a:pt x="5600760" y="6371154"/>
                  <a:pt x="5591306" y="6394255"/>
                </a:cubicBezTo>
                <a:cubicBezTo>
                  <a:pt x="5541227" y="6460877"/>
                  <a:pt x="5514166" y="6501661"/>
                  <a:pt x="5464086" y="6568285"/>
                </a:cubicBezTo>
                <a:lnTo>
                  <a:pt x="5468405" y="6577359"/>
                </a:lnTo>
                <a:lnTo>
                  <a:pt x="5288922" y="6799441"/>
                </a:lnTo>
                <a:lnTo>
                  <a:pt x="5286422" y="6798415"/>
                </a:lnTo>
                <a:cubicBezTo>
                  <a:pt x="5286080" y="6796720"/>
                  <a:pt x="5287433" y="6794680"/>
                  <a:pt x="5290826" y="6793995"/>
                </a:cubicBezTo>
                <a:lnTo>
                  <a:pt x="5290950" y="6791235"/>
                </a:lnTo>
                <a:lnTo>
                  <a:pt x="5296238" y="6785838"/>
                </a:lnTo>
                <a:cubicBezTo>
                  <a:pt x="5292846" y="6786523"/>
                  <a:pt x="5291491" y="6788563"/>
                  <a:pt x="5290987" y="6790431"/>
                </a:cubicBezTo>
                <a:lnTo>
                  <a:pt x="5290950" y="6791235"/>
                </a:lnTo>
                <a:lnTo>
                  <a:pt x="5275753" y="6806752"/>
                </a:lnTo>
                <a:cubicBezTo>
                  <a:pt x="5268129" y="6812705"/>
                  <a:pt x="5260336" y="6817811"/>
                  <a:pt x="5254239" y="6822575"/>
                </a:cubicBezTo>
                <a:lnTo>
                  <a:pt x="5225321" y="6858000"/>
                </a:lnTo>
                <a:lnTo>
                  <a:pt x="5157501" y="6858000"/>
                </a:lnTo>
                <a:lnTo>
                  <a:pt x="5208211" y="6795673"/>
                </a:lnTo>
                <a:cubicBezTo>
                  <a:pt x="5246285" y="6748251"/>
                  <a:pt x="5283178" y="6703716"/>
                  <a:pt x="5328568" y="6666293"/>
                </a:cubicBezTo>
                <a:cubicBezTo>
                  <a:pt x="5344804" y="6641822"/>
                  <a:pt x="5355629" y="6625510"/>
                  <a:pt x="5366453" y="6609197"/>
                </a:cubicBezTo>
                <a:cubicBezTo>
                  <a:pt x="5401667" y="6573829"/>
                  <a:pt x="5389473" y="6583356"/>
                  <a:pt x="5430099" y="6539833"/>
                </a:cubicBezTo>
                <a:cubicBezTo>
                  <a:pt x="5435512" y="6531676"/>
                  <a:pt x="5427358" y="6526259"/>
                  <a:pt x="5427358" y="6526259"/>
                </a:cubicBezTo>
                <a:cubicBezTo>
                  <a:pt x="5463873" y="6462376"/>
                  <a:pt x="5492303" y="6428381"/>
                  <a:pt x="5513952" y="6395753"/>
                </a:cubicBezTo>
                <a:cubicBezTo>
                  <a:pt x="5541014" y="6354970"/>
                  <a:pt x="5564033" y="6329129"/>
                  <a:pt x="5597877" y="6286977"/>
                </a:cubicBezTo>
                <a:cubicBezTo>
                  <a:pt x="5599212" y="6276112"/>
                  <a:pt x="5595478" y="6275100"/>
                  <a:pt x="5589542" y="6276299"/>
                </a:cubicBezTo>
                <a:cubicBezTo>
                  <a:pt x="5586574" y="6276898"/>
                  <a:pt x="5583056" y="6278050"/>
                  <a:pt x="5579347" y="6278801"/>
                </a:cubicBezTo>
                <a:lnTo>
                  <a:pt x="5572013" y="6278854"/>
                </a:lnTo>
                <a:lnTo>
                  <a:pt x="5561199" y="6297181"/>
                </a:lnTo>
                <a:cubicBezTo>
                  <a:pt x="5561198" y="6290257"/>
                  <a:pt x="5554278" y="6290256"/>
                  <a:pt x="5561199" y="6283333"/>
                </a:cubicBezTo>
                <a:cubicBezTo>
                  <a:pt x="5554278" y="6283333"/>
                  <a:pt x="5533518" y="6338722"/>
                  <a:pt x="5526598" y="6345645"/>
                </a:cubicBezTo>
                <a:cubicBezTo>
                  <a:pt x="5519678" y="6366415"/>
                  <a:pt x="5512758" y="6366415"/>
                  <a:pt x="5505837" y="6359491"/>
                </a:cubicBezTo>
                <a:cubicBezTo>
                  <a:pt x="5498917" y="6387186"/>
                  <a:pt x="5443558" y="6449499"/>
                  <a:pt x="5422797" y="6484116"/>
                </a:cubicBezTo>
                <a:cubicBezTo>
                  <a:pt x="5415877" y="6497964"/>
                  <a:pt x="5415878" y="6504888"/>
                  <a:pt x="5408957" y="6518733"/>
                </a:cubicBezTo>
                <a:cubicBezTo>
                  <a:pt x="5339758" y="6622587"/>
                  <a:pt x="5249796" y="6712595"/>
                  <a:pt x="5173676" y="6802601"/>
                </a:cubicBezTo>
                <a:cubicBezTo>
                  <a:pt x="5166756" y="6811255"/>
                  <a:pt x="5159836" y="6821640"/>
                  <a:pt x="5153132" y="6832134"/>
                </a:cubicBezTo>
                <a:lnTo>
                  <a:pt x="5136638" y="6858000"/>
                </a:lnTo>
                <a:lnTo>
                  <a:pt x="5106051" y="6858000"/>
                </a:lnTo>
                <a:lnTo>
                  <a:pt x="5127832" y="6832026"/>
                </a:lnTo>
                <a:cubicBezTo>
                  <a:pt x="5158107" y="6799139"/>
                  <a:pt x="5187517" y="6767983"/>
                  <a:pt x="5208277" y="6740288"/>
                </a:cubicBezTo>
                <a:cubicBezTo>
                  <a:pt x="5215197" y="6740288"/>
                  <a:pt x="5215197" y="6733364"/>
                  <a:pt x="5208277" y="6733364"/>
                </a:cubicBezTo>
                <a:cubicBezTo>
                  <a:pt x="5208277" y="6733364"/>
                  <a:pt x="5201357" y="6740288"/>
                  <a:pt x="5201357" y="6740288"/>
                </a:cubicBezTo>
                <a:cubicBezTo>
                  <a:pt x="5194437" y="6754136"/>
                  <a:pt x="5187517" y="6754136"/>
                  <a:pt x="5180596" y="6754136"/>
                </a:cubicBezTo>
                <a:lnTo>
                  <a:pt x="5187389" y="6740544"/>
                </a:lnTo>
                <a:lnTo>
                  <a:pt x="5194437" y="6733364"/>
                </a:lnTo>
                <a:cubicBezTo>
                  <a:pt x="5187516" y="6740288"/>
                  <a:pt x="5187516" y="6740288"/>
                  <a:pt x="5187516" y="6740288"/>
                </a:cubicBezTo>
                <a:lnTo>
                  <a:pt x="5187389" y="6740544"/>
                </a:lnTo>
                <a:lnTo>
                  <a:pt x="5098421" y="6831161"/>
                </a:lnTo>
                <a:lnTo>
                  <a:pt x="5074751" y="6858000"/>
                </a:lnTo>
                <a:lnTo>
                  <a:pt x="4627783" y="6858000"/>
                </a:lnTo>
                <a:lnTo>
                  <a:pt x="4759894" y="6716663"/>
                </a:lnTo>
                <a:cubicBezTo>
                  <a:pt x="5450268" y="5934815"/>
                  <a:pt x="5893935" y="4941647"/>
                  <a:pt x="5986727" y="3868735"/>
                </a:cubicBezTo>
                <a:cubicBezTo>
                  <a:pt x="5995162" y="3759071"/>
                  <a:pt x="6003598" y="3657840"/>
                  <a:pt x="6003597" y="3548178"/>
                </a:cubicBezTo>
                <a:cubicBezTo>
                  <a:pt x="6003597" y="3548178"/>
                  <a:pt x="6012034" y="3548178"/>
                  <a:pt x="6012034" y="3539742"/>
                </a:cubicBezTo>
                <a:lnTo>
                  <a:pt x="6012033" y="3514433"/>
                </a:lnTo>
                <a:lnTo>
                  <a:pt x="6003597" y="3506001"/>
                </a:lnTo>
                <a:lnTo>
                  <a:pt x="6003597" y="3269799"/>
                </a:lnTo>
                <a:cubicBezTo>
                  <a:pt x="5995162" y="3084217"/>
                  <a:pt x="5978291" y="2907070"/>
                  <a:pt x="5952984" y="2721484"/>
                </a:cubicBezTo>
                <a:cubicBezTo>
                  <a:pt x="5868626" y="2122549"/>
                  <a:pt x="5683041" y="1557361"/>
                  <a:pt x="5404662" y="1051221"/>
                </a:cubicBezTo>
                <a:cubicBezTo>
                  <a:pt x="5261257" y="764409"/>
                  <a:pt x="5075668" y="486032"/>
                  <a:pt x="4873211" y="224525"/>
                </a:cubicBezTo>
                <a:cubicBezTo>
                  <a:pt x="4881646" y="232961"/>
                  <a:pt x="4881646" y="232961"/>
                  <a:pt x="4890083" y="232961"/>
                </a:cubicBezTo>
                <a:cubicBezTo>
                  <a:pt x="4873213" y="207654"/>
                  <a:pt x="4831032" y="157040"/>
                  <a:pt x="4797289" y="114861"/>
                </a:cubicBezTo>
                <a:cubicBezTo>
                  <a:pt x="4771984" y="89556"/>
                  <a:pt x="4755110" y="64247"/>
                  <a:pt x="4738239" y="55811"/>
                </a:cubicBezTo>
                <a:close/>
                <a:moveTo>
                  <a:pt x="0" y="0"/>
                </a:moveTo>
                <a:lnTo>
                  <a:pt x="4229922" y="0"/>
                </a:lnTo>
                <a:lnTo>
                  <a:pt x="4372273" y="157015"/>
                </a:lnTo>
                <a:cubicBezTo>
                  <a:pt x="4431688" y="226187"/>
                  <a:pt x="4489090" y="297230"/>
                  <a:pt x="4543809" y="370769"/>
                </a:cubicBezTo>
                <a:cubicBezTo>
                  <a:pt x="4656128" y="524172"/>
                  <a:pt x="4758013" y="681691"/>
                  <a:pt x="4849592" y="843375"/>
                </a:cubicBezTo>
                <a:lnTo>
                  <a:pt x="4914877" y="967066"/>
                </a:lnTo>
                <a:lnTo>
                  <a:pt x="4925933" y="979122"/>
                </a:lnTo>
                <a:cubicBezTo>
                  <a:pt x="4944916" y="1006408"/>
                  <a:pt x="4963897" y="1049113"/>
                  <a:pt x="4982878" y="1068093"/>
                </a:cubicBezTo>
                <a:cubicBezTo>
                  <a:pt x="4982877" y="1070904"/>
                  <a:pt x="4982877" y="1073716"/>
                  <a:pt x="4982876" y="1076527"/>
                </a:cubicBezTo>
                <a:lnTo>
                  <a:pt x="4982876" y="1084962"/>
                </a:lnTo>
                <a:lnTo>
                  <a:pt x="4991312" y="1084964"/>
                </a:lnTo>
                <a:cubicBezTo>
                  <a:pt x="5008182" y="1110271"/>
                  <a:pt x="4999747" y="1110271"/>
                  <a:pt x="5008183" y="1127139"/>
                </a:cubicBezTo>
                <a:lnTo>
                  <a:pt x="5008183" y="1135577"/>
                </a:lnTo>
                <a:lnTo>
                  <a:pt x="5016618" y="1144015"/>
                </a:lnTo>
                <a:lnTo>
                  <a:pt x="5016619" y="1135576"/>
                </a:lnTo>
                <a:cubicBezTo>
                  <a:pt x="5041926" y="1177757"/>
                  <a:pt x="5050362" y="1203064"/>
                  <a:pt x="5075670" y="1228369"/>
                </a:cubicBezTo>
                <a:lnTo>
                  <a:pt x="5067232" y="1228371"/>
                </a:lnTo>
                <a:lnTo>
                  <a:pt x="5067232" y="1236805"/>
                </a:lnTo>
                <a:cubicBezTo>
                  <a:pt x="5067235" y="1245241"/>
                  <a:pt x="5075669" y="1245241"/>
                  <a:pt x="5075669" y="1245241"/>
                </a:cubicBezTo>
                <a:lnTo>
                  <a:pt x="5084105" y="1245241"/>
                </a:lnTo>
                <a:cubicBezTo>
                  <a:pt x="5084106" y="1248053"/>
                  <a:pt x="5084106" y="1250866"/>
                  <a:pt x="5084107" y="1253677"/>
                </a:cubicBezTo>
                <a:cubicBezTo>
                  <a:pt x="5100976" y="1278984"/>
                  <a:pt x="5092540" y="1287420"/>
                  <a:pt x="5100976" y="1304291"/>
                </a:cubicBezTo>
                <a:cubicBezTo>
                  <a:pt x="5109412" y="1304291"/>
                  <a:pt x="5109411" y="1295855"/>
                  <a:pt x="5117847" y="1312726"/>
                </a:cubicBezTo>
                <a:cubicBezTo>
                  <a:pt x="5117848" y="1321162"/>
                  <a:pt x="5126283" y="1321162"/>
                  <a:pt x="5126282" y="1329598"/>
                </a:cubicBezTo>
                <a:cubicBezTo>
                  <a:pt x="5117847" y="1329598"/>
                  <a:pt x="5117847" y="1329598"/>
                  <a:pt x="5117847" y="1338033"/>
                </a:cubicBezTo>
                <a:lnTo>
                  <a:pt x="5126283" y="1346469"/>
                </a:lnTo>
                <a:cubicBezTo>
                  <a:pt x="5126283" y="1346469"/>
                  <a:pt x="5126285" y="1354905"/>
                  <a:pt x="5134719" y="1354905"/>
                </a:cubicBezTo>
                <a:cubicBezTo>
                  <a:pt x="5143154" y="1371778"/>
                  <a:pt x="5185333" y="1439263"/>
                  <a:pt x="5176898" y="1430824"/>
                </a:cubicBezTo>
                <a:cubicBezTo>
                  <a:pt x="5193769" y="1422391"/>
                  <a:pt x="5151590" y="1405518"/>
                  <a:pt x="5168461" y="1397082"/>
                </a:cubicBezTo>
                <a:cubicBezTo>
                  <a:pt x="5160025" y="1388648"/>
                  <a:pt x="5151590" y="1380211"/>
                  <a:pt x="5143155" y="1363341"/>
                </a:cubicBezTo>
                <a:lnTo>
                  <a:pt x="5143154" y="1354903"/>
                </a:lnTo>
                <a:lnTo>
                  <a:pt x="5143155" y="1346469"/>
                </a:lnTo>
                <a:cubicBezTo>
                  <a:pt x="5143155" y="1338034"/>
                  <a:pt x="5134719" y="1329598"/>
                  <a:pt x="5134719" y="1329598"/>
                </a:cubicBezTo>
                <a:cubicBezTo>
                  <a:pt x="5134719" y="1304291"/>
                  <a:pt x="5109411" y="1295855"/>
                  <a:pt x="5092539" y="1262112"/>
                </a:cubicBezTo>
                <a:cubicBezTo>
                  <a:pt x="5100976" y="1262115"/>
                  <a:pt x="5100976" y="1253677"/>
                  <a:pt x="5092540" y="1245241"/>
                </a:cubicBezTo>
                <a:lnTo>
                  <a:pt x="5092539" y="1236803"/>
                </a:lnTo>
                <a:lnTo>
                  <a:pt x="5092539" y="1219933"/>
                </a:lnTo>
                <a:cubicBezTo>
                  <a:pt x="5084107" y="1219935"/>
                  <a:pt x="5084105" y="1211496"/>
                  <a:pt x="5084107" y="1219935"/>
                </a:cubicBezTo>
                <a:lnTo>
                  <a:pt x="5075668" y="1219935"/>
                </a:lnTo>
                <a:cubicBezTo>
                  <a:pt x="5075669" y="1194627"/>
                  <a:pt x="5058796" y="1203064"/>
                  <a:pt x="5050362" y="1186189"/>
                </a:cubicBezTo>
                <a:cubicBezTo>
                  <a:pt x="5041926" y="1160885"/>
                  <a:pt x="5033490" y="1144012"/>
                  <a:pt x="5025055" y="1135578"/>
                </a:cubicBezTo>
                <a:lnTo>
                  <a:pt x="5025054" y="1127141"/>
                </a:lnTo>
                <a:lnTo>
                  <a:pt x="5025055" y="1118707"/>
                </a:lnTo>
                <a:cubicBezTo>
                  <a:pt x="5016619" y="1110270"/>
                  <a:pt x="5012403" y="1106052"/>
                  <a:pt x="5009238" y="1101833"/>
                </a:cubicBezTo>
                <a:lnTo>
                  <a:pt x="5004170" y="1092826"/>
                </a:lnTo>
                <a:lnTo>
                  <a:pt x="5008183" y="1093400"/>
                </a:lnTo>
                <a:lnTo>
                  <a:pt x="5008182" y="1084964"/>
                </a:lnTo>
                <a:lnTo>
                  <a:pt x="4999746" y="1076527"/>
                </a:lnTo>
                <a:lnTo>
                  <a:pt x="4991312" y="1068091"/>
                </a:lnTo>
                <a:cubicBezTo>
                  <a:pt x="4991314" y="1059657"/>
                  <a:pt x="4991314" y="1059657"/>
                  <a:pt x="4982876" y="1042786"/>
                </a:cubicBezTo>
                <a:cubicBezTo>
                  <a:pt x="4982876" y="1051221"/>
                  <a:pt x="4974440" y="1042787"/>
                  <a:pt x="4966004" y="1025912"/>
                </a:cubicBezTo>
                <a:cubicBezTo>
                  <a:pt x="4974440" y="1025914"/>
                  <a:pt x="4974440" y="1034350"/>
                  <a:pt x="4982876" y="1034349"/>
                </a:cubicBezTo>
                <a:cubicBezTo>
                  <a:pt x="4966005" y="1009043"/>
                  <a:pt x="4966004" y="1025912"/>
                  <a:pt x="4957571" y="1009043"/>
                </a:cubicBezTo>
                <a:cubicBezTo>
                  <a:pt x="4949132" y="983737"/>
                  <a:pt x="4957569" y="1000607"/>
                  <a:pt x="4932262" y="966864"/>
                </a:cubicBezTo>
                <a:cubicBezTo>
                  <a:pt x="4940697" y="958427"/>
                  <a:pt x="4949132" y="966864"/>
                  <a:pt x="4957569" y="966864"/>
                </a:cubicBezTo>
                <a:lnTo>
                  <a:pt x="4923825" y="933123"/>
                </a:lnTo>
                <a:lnTo>
                  <a:pt x="4932261" y="933122"/>
                </a:lnTo>
                <a:lnTo>
                  <a:pt x="4932262" y="924686"/>
                </a:lnTo>
                <a:cubicBezTo>
                  <a:pt x="4932262" y="924686"/>
                  <a:pt x="4923828" y="924686"/>
                  <a:pt x="4923825" y="916250"/>
                </a:cubicBezTo>
                <a:cubicBezTo>
                  <a:pt x="4915392" y="907814"/>
                  <a:pt x="4906952" y="890943"/>
                  <a:pt x="4898518" y="890943"/>
                </a:cubicBezTo>
                <a:cubicBezTo>
                  <a:pt x="4898518" y="890943"/>
                  <a:pt x="4890085" y="882507"/>
                  <a:pt x="4890083" y="874073"/>
                </a:cubicBezTo>
                <a:lnTo>
                  <a:pt x="4881646" y="865638"/>
                </a:lnTo>
                <a:lnTo>
                  <a:pt x="4881647" y="874073"/>
                </a:lnTo>
                <a:lnTo>
                  <a:pt x="4881647" y="882507"/>
                </a:lnTo>
                <a:cubicBezTo>
                  <a:pt x="4856340" y="857200"/>
                  <a:pt x="4847904" y="831895"/>
                  <a:pt x="4839470" y="815023"/>
                </a:cubicBezTo>
                <a:cubicBezTo>
                  <a:pt x="4847904" y="815024"/>
                  <a:pt x="4856341" y="823461"/>
                  <a:pt x="4864776" y="823459"/>
                </a:cubicBezTo>
                <a:cubicBezTo>
                  <a:pt x="4839469" y="781279"/>
                  <a:pt x="4814160" y="739104"/>
                  <a:pt x="4814160" y="772843"/>
                </a:cubicBezTo>
                <a:cubicBezTo>
                  <a:pt x="4797289" y="730666"/>
                  <a:pt x="4797289" y="730666"/>
                  <a:pt x="4771982" y="705360"/>
                </a:cubicBezTo>
                <a:cubicBezTo>
                  <a:pt x="4771982" y="705360"/>
                  <a:pt x="4780421" y="705359"/>
                  <a:pt x="4780419" y="713795"/>
                </a:cubicBezTo>
                <a:lnTo>
                  <a:pt x="4788853" y="713795"/>
                </a:lnTo>
                <a:cubicBezTo>
                  <a:pt x="4797291" y="722229"/>
                  <a:pt x="4797292" y="713795"/>
                  <a:pt x="4797292" y="713795"/>
                </a:cubicBezTo>
                <a:cubicBezTo>
                  <a:pt x="4797289" y="705360"/>
                  <a:pt x="4797289" y="705360"/>
                  <a:pt x="4788854" y="696923"/>
                </a:cubicBezTo>
                <a:lnTo>
                  <a:pt x="4797290" y="696923"/>
                </a:lnTo>
                <a:lnTo>
                  <a:pt x="4805728" y="705359"/>
                </a:lnTo>
                <a:cubicBezTo>
                  <a:pt x="4805727" y="708171"/>
                  <a:pt x="4805727" y="710983"/>
                  <a:pt x="4805726" y="713795"/>
                </a:cubicBezTo>
                <a:lnTo>
                  <a:pt x="4814160" y="722229"/>
                </a:lnTo>
                <a:lnTo>
                  <a:pt x="4822596" y="730666"/>
                </a:lnTo>
                <a:cubicBezTo>
                  <a:pt x="4881647" y="823459"/>
                  <a:pt x="4932262" y="907814"/>
                  <a:pt x="4991311" y="1000607"/>
                </a:cubicBezTo>
                <a:lnTo>
                  <a:pt x="4991312" y="1009043"/>
                </a:lnTo>
                <a:lnTo>
                  <a:pt x="4999746" y="1017476"/>
                </a:lnTo>
                <a:cubicBezTo>
                  <a:pt x="5025057" y="1042786"/>
                  <a:pt x="5016619" y="1042785"/>
                  <a:pt x="5033490" y="1068093"/>
                </a:cubicBezTo>
                <a:cubicBezTo>
                  <a:pt x="5033490" y="1076527"/>
                  <a:pt x="5033489" y="1084964"/>
                  <a:pt x="5041925" y="1093401"/>
                </a:cubicBezTo>
                <a:lnTo>
                  <a:pt x="5050362" y="1101835"/>
                </a:lnTo>
                <a:cubicBezTo>
                  <a:pt x="5067233" y="1127141"/>
                  <a:pt x="5075669" y="1152450"/>
                  <a:pt x="5092540" y="1160885"/>
                </a:cubicBezTo>
                <a:lnTo>
                  <a:pt x="5100975" y="1169321"/>
                </a:lnTo>
                <a:lnTo>
                  <a:pt x="5100976" y="1194627"/>
                </a:lnTo>
                <a:cubicBezTo>
                  <a:pt x="5109412" y="1194627"/>
                  <a:pt x="5126283" y="1236805"/>
                  <a:pt x="5143155" y="1253676"/>
                </a:cubicBezTo>
                <a:lnTo>
                  <a:pt x="5151590" y="1262112"/>
                </a:lnTo>
                <a:lnTo>
                  <a:pt x="5151590" y="1270548"/>
                </a:lnTo>
                <a:cubicBezTo>
                  <a:pt x="5185332" y="1346469"/>
                  <a:pt x="5219076" y="1430825"/>
                  <a:pt x="5261254" y="1506748"/>
                </a:cubicBezTo>
                <a:cubicBezTo>
                  <a:pt x="5261255" y="1515180"/>
                  <a:pt x="5269690" y="1523617"/>
                  <a:pt x="5278126" y="1532055"/>
                </a:cubicBezTo>
                <a:cubicBezTo>
                  <a:pt x="5278126" y="1540489"/>
                  <a:pt x="5278125" y="1548926"/>
                  <a:pt x="5278128" y="1557362"/>
                </a:cubicBezTo>
                <a:cubicBezTo>
                  <a:pt x="5278125" y="1548926"/>
                  <a:pt x="5286562" y="1557361"/>
                  <a:pt x="5294998" y="1557362"/>
                </a:cubicBezTo>
                <a:cubicBezTo>
                  <a:pt x="5294997" y="1565794"/>
                  <a:pt x="5303433" y="1574233"/>
                  <a:pt x="5303433" y="1574233"/>
                </a:cubicBezTo>
                <a:cubicBezTo>
                  <a:pt x="5320305" y="1616412"/>
                  <a:pt x="5328741" y="1658590"/>
                  <a:pt x="5345614" y="1692332"/>
                </a:cubicBezTo>
                <a:cubicBezTo>
                  <a:pt x="5345613" y="1695144"/>
                  <a:pt x="5345613" y="1697956"/>
                  <a:pt x="5345612" y="1700767"/>
                </a:cubicBezTo>
                <a:lnTo>
                  <a:pt x="5345612" y="1717637"/>
                </a:lnTo>
                <a:lnTo>
                  <a:pt x="5354048" y="1717639"/>
                </a:lnTo>
                <a:cubicBezTo>
                  <a:pt x="5379355" y="1768251"/>
                  <a:pt x="5404662" y="1810432"/>
                  <a:pt x="5413098" y="1844173"/>
                </a:cubicBezTo>
                <a:cubicBezTo>
                  <a:pt x="5438404" y="1869479"/>
                  <a:pt x="5455275" y="1945401"/>
                  <a:pt x="5480584" y="2012887"/>
                </a:cubicBezTo>
                <a:cubicBezTo>
                  <a:pt x="5497455" y="2029761"/>
                  <a:pt x="5505890" y="2088808"/>
                  <a:pt x="5514328" y="2105680"/>
                </a:cubicBezTo>
                <a:lnTo>
                  <a:pt x="5514328" y="2114117"/>
                </a:lnTo>
                <a:lnTo>
                  <a:pt x="5514327" y="2122551"/>
                </a:lnTo>
                <a:lnTo>
                  <a:pt x="5514328" y="2130987"/>
                </a:lnTo>
                <a:cubicBezTo>
                  <a:pt x="5522762" y="2139423"/>
                  <a:pt x="5522762" y="2139423"/>
                  <a:pt x="5522762" y="2130987"/>
                </a:cubicBezTo>
                <a:cubicBezTo>
                  <a:pt x="5531197" y="2156294"/>
                  <a:pt x="5531198" y="2139423"/>
                  <a:pt x="5539633" y="2139424"/>
                </a:cubicBezTo>
                <a:cubicBezTo>
                  <a:pt x="5531196" y="2164730"/>
                  <a:pt x="5556505" y="2164730"/>
                  <a:pt x="5556503" y="2198472"/>
                </a:cubicBezTo>
                <a:cubicBezTo>
                  <a:pt x="5564941" y="2190038"/>
                  <a:pt x="5564939" y="2215344"/>
                  <a:pt x="5573376" y="2215344"/>
                </a:cubicBezTo>
                <a:cubicBezTo>
                  <a:pt x="5556504" y="2181601"/>
                  <a:pt x="5548068" y="2122551"/>
                  <a:pt x="5531197" y="2114117"/>
                </a:cubicBezTo>
                <a:lnTo>
                  <a:pt x="5531198" y="2097245"/>
                </a:lnTo>
                <a:lnTo>
                  <a:pt x="5522762" y="2088808"/>
                </a:lnTo>
                <a:cubicBezTo>
                  <a:pt x="5522762" y="2038194"/>
                  <a:pt x="5497455" y="1996017"/>
                  <a:pt x="5480583" y="1953837"/>
                </a:cubicBezTo>
                <a:cubicBezTo>
                  <a:pt x="5438405" y="1844173"/>
                  <a:pt x="5404661" y="1734510"/>
                  <a:pt x="5362484" y="1641717"/>
                </a:cubicBezTo>
                <a:cubicBezTo>
                  <a:pt x="5328740" y="1565794"/>
                  <a:pt x="5294998" y="1447698"/>
                  <a:pt x="5235948" y="1346470"/>
                </a:cubicBezTo>
                <a:cubicBezTo>
                  <a:pt x="5227512" y="1329599"/>
                  <a:pt x="5210641" y="1321163"/>
                  <a:pt x="5210643" y="1304291"/>
                </a:cubicBezTo>
                <a:cubicBezTo>
                  <a:pt x="5168462" y="1228369"/>
                  <a:pt x="5143155" y="1152450"/>
                  <a:pt x="5109412" y="1093400"/>
                </a:cubicBezTo>
                <a:cubicBezTo>
                  <a:pt x="5075669" y="1051221"/>
                  <a:pt x="5092540" y="1076527"/>
                  <a:pt x="5067234" y="1025914"/>
                </a:cubicBezTo>
                <a:cubicBezTo>
                  <a:pt x="5041926" y="966866"/>
                  <a:pt x="5008183" y="916250"/>
                  <a:pt x="4974440" y="882507"/>
                </a:cubicBezTo>
                <a:cubicBezTo>
                  <a:pt x="4940696" y="806586"/>
                  <a:pt x="4856339" y="705359"/>
                  <a:pt x="4814162" y="637873"/>
                </a:cubicBezTo>
                <a:cubicBezTo>
                  <a:pt x="4797289" y="612566"/>
                  <a:pt x="4788854" y="621003"/>
                  <a:pt x="4771983" y="595695"/>
                </a:cubicBezTo>
                <a:cubicBezTo>
                  <a:pt x="4788854" y="587259"/>
                  <a:pt x="4755109" y="545082"/>
                  <a:pt x="4729804" y="519774"/>
                </a:cubicBezTo>
                <a:cubicBezTo>
                  <a:pt x="4729804" y="519774"/>
                  <a:pt x="4721369" y="519774"/>
                  <a:pt x="4712933" y="511338"/>
                </a:cubicBezTo>
                <a:cubicBezTo>
                  <a:pt x="4687626" y="486033"/>
                  <a:pt x="4670753" y="426982"/>
                  <a:pt x="4628576" y="393238"/>
                </a:cubicBezTo>
                <a:cubicBezTo>
                  <a:pt x="4620140" y="384804"/>
                  <a:pt x="4611704" y="393238"/>
                  <a:pt x="4594833" y="376368"/>
                </a:cubicBezTo>
                <a:cubicBezTo>
                  <a:pt x="4594833" y="376368"/>
                  <a:pt x="4594833" y="351062"/>
                  <a:pt x="4577960" y="342623"/>
                </a:cubicBezTo>
                <a:cubicBezTo>
                  <a:pt x="4510475" y="249831"/>
                  <a:pt x="4400810" y="148604"/>
                  <a:pt x="4324890" y="72683"/>
                </a:cubicBezTo>
                <a:cubicBezTo>
                  <a:pt x="4308018" y="55812"/>
                  <a:pt x="4291147" y="36832"/>
                  <a:pt x="4273221" y="16797"/>
                </a:cubicBezTo>
                <a:lnTo>
                  <a:pt x="4257562" y="0"/>
                </a:lnTo>
                <a:lnTo>
                  <a:pt x="4303981" y="0"/>
                </a:lnTo>
                <a:lnTo>
                  <a:pt x="4319485" y="14161"/>
                </a:lnTo>
                <a:cubicBezTo>
                  <a:pt x="4325944" y="20488"/>
                  <a:pt x="4333325" y="28396"/>
                  <a:pt x="4341761" y="38940"/>
                </a:cubicBezTo>
                <a:lnTo>
                  <a:pt x="4333323" y="38940"/>
                </a:lnTo>
                <a:lnTo>
                  <a:pt x="4341761" y="47377"/>
                </a:lnTo>
                <a:cubicBezTo>
                  <a:pt x="4341762" y="64247"/>
                  <a:pt x="4324890" y="38940"/>
                  <a:pt x="4316454" y="38940"/>
                </a:cubicBezTo>
                <a:cubicBezTo>
                  <a:pt x="4333323" y="64247"/>
                  <a:pt x="4341762" y="64247"/>
                  <a:pt x="4358630" y="64247"/>
                </a:cubicBezTo>
                <a:cubicBezTo>
                  <a:pt x="4358633" y="72683"/>
                  <a:pt x="4358633" y="72683"/>
                  <a:pt x="4367067" y="81121"/>
                </a:cubicBezTo>
                <a:cubicBezTo>
                  <a:pt x="4367069" y="89554"/>
                  <a:pt x="4375504" y="89556"/>
                  <a:pt x="4375504" y="89556"/>
                </a:cubicBezTo>
                <a:lnTo>
                  <a:pt x="4383940" y="81120"/>
                </a:lnTo>
                <a:cubicBezTo>
                  <a:pt x="4392373" y="114861"/>
                  <a:pt x="4409246" y="89554"/>
                  <a:pt x="4434553" y="131733"/>
                </a:cubicBezTo>
                <a:lnTo>
                  <a:pt x="4442990" y="140168"/>
                </a:lnTo>
                <a:lnTo>
                  <a:pt x="4451426" y="140168"/>
                </a:lnTo>
                <a:cubicBezTo>
                  <a:pt x="4510474" y="207654"/>
                  <a:pt x="4561090" y="258268"/>
                  <a:pt x="4611704" y="300447"/>
                </a:cubicBezTo>
                <a:cubicBezTo>
                  <a:pt x="4603266" y="300447"/>
                  <a:pt x="4603267" y="334190"/>
                  <a:pt x="4620140" y="325755"/>
                </a:cubicBezTo>
                <a:cubicBezTo>
                  <a:pt x="4611704" y="308881"/>
                  <a:pt x="4628575" y="317318"/>
                  <a:pt x="4637011" y="334188"/>
                </a:cubicBezTo>
                <a:cubicBezTo>
                  <a:pt x="4662316" y="367932"/>
                  <a:pt x="4712933" y="418545"/>
                  <a:pt x="4755110" y="477595"/>
                </a:cubicBezTo>
                <a:cubicBezTo>
                  <a:pt x="4797290" y="528209"/>
                  <a:pt x="4839469" y="587259"/>
                  <a:pt x="4873211" y="629438"/>
                </a:cubicBezTo>
                <a:cubicBezTo>
                  <a:pt x="4864775" y="621002"/>
                  <a:pt x="4873211" y="654745"/>
                  <a:pt x="4881646" y="654745"/>
                </a:cubicBezTo>
                <a:cubicBezTo>
                  <a:pt x="4873211" y="637873"/>
                  <a:pt x="4881647" y="637873"/>
                  <a:pt x="4890082" y="646309"/>
                </a:cubicBezTo>
                <a:cubicBezTo>
                  <a:pt x="4890083" y="663180"/>
                  <a:pt x="4923827" y="705359"/>
                  <a:pt x="4949133" y="739102"/>
                </a:cubicBezTo>
                <a:cubicBezTo>
                  <a:pt x="4974440" y="772843"/>
                  <a:pt x="4999747" y="798150"/>
                  <a:pt x="4991312" y="798150"/>
                </a:cubicBezTo>
                <a:cubicBezTo>
                  <a:pt x="5025055" y="831895"/>
                  <a:pt x="5041926" y="865638"/>
                  <a:pt x="5058797" y="899380"/>
                </a:cubicBezTo>
                <a:cubicBezTo>
                  <a:pt x="5084104" y="941557"/>
                  <a:pt x="5100976" y="983736"/>
                  <a:pt x="5143155" y="1034350"/>
                </a:cubicBezTo>
                <a:lnTo>
                  <a:pt x="5143154" y="1051222"/>
                </a:lnTo>
                <a:cubicBezTo>
                  <a:pt x="5176898" y="1059657"/>
                  <a:pt x="5202205" y="1169322"/>
                  <a:pt x="5227512" y="1203064"/>
                </a:cubicBezTo>
                <a:cubicBezTo>
                  <a:pt x="5235949" y="1211497"/>
                  <a:pt x="5235950" y="1203065"/>
                  <a:pt x="5244383" y="1219935"/>
                </a:cubicBezTo>
                <a:cubicBezTo>
                  <a:pt x="5261254" y="1245241"/>
                  <a:pt x="5261256" y="1270548"/>
                  <a:pt x="5278126" y="1295855"/>
                </a:cubicBezTo>
                <a:cubicBezTo>
                  <a:pt x="5286561" y="1312728"/>
                  <a:pt x="5295000" y="1321162"/>
                  <a:pt x="5311869" y="1338033"/>
                </a:cubicBezTo>
                <a:cubicBezTo>
                  <a:pt x="5337176" y="1388648"/>
                  <a:pt x="5354048" y="1464569"/>
                  <a:pt x="5379354" y="1523620"/>
                </a:cubicBezTo>
                <a:cubicBezTo>
                  <a:pt x="5413098" y="1591105"/>
                  <a:pt x="5446840" y="1692332"/>
                  <a:pt x="5480584" y="1768253"/>
                </a:cubicBezTo>
                <a:cubicBezTo>
                  <a:pt x="5489019" y="1793560"/>
                  <a:pt x="5505891" y="1818865"/>
                  <a:pt x="5514328" y="1835738"/>
                </a:cubicBezTo>
                <a:lnTo>
                  <a:pt x="5505890" y="1827301"/>
                </a:lnTo>
                <a:cubicBezTo>
                  <a:pt x="5514327" y="1861046"/>
                  <a:pt x="5531197" y="1894789"/>
                  <a:pt x="5539634" y="1920094"/>
                </a:cubicBezTo>
                <a:lnTo>
                  <a:pt x="5539634" y="1945401"/>
                </a:lnTo>
                <a:cubicBezTo>
                  <a:pt x="5564941" y="2029760"/>
                  <a:pt x="5598683" y="2139423"/>
                  <a:pt x="5623989" y="2215343"/>
                </a:cubicBezTo>
                <a:lnTo>
                  <a:pt x="5615554" y="2215342"/>
                </a:lnTo>
                <a:lnTo>
                  <a:pt x="5615555" y="2223779"/>
                </a:lnTo>
                <a:lnTo>
                  <a:pt x="5623988" y="2232216"/>
                </a:lnTo>
                <a:cubicBezTo>
                  <a:pt x="5632426" y="2257524"/>
                  <a:pt x="5640861" y="2350315"/>
                  <a:pt x="5649298" y="2325008"/>
                </a:cubicBezTo>
                <a:lnTo>
                  <a:pt x="5649298" y="2333444"/>
                </a:lnTo>
                <a:lnTo>
                  <a:pt x="5649298" y="2341878"/>
                </a:lnTo>
                <a:lnTo>
                  <a:pt x="5657733" y="2341879"/>
                </a:lnTo>
                <a:lnTo>
                  <a:pt x="5657733" y="2333443"/>
                </a:lnTo>
                <a:cubicBezTo>
                  <a:pt x="5674605" y="2325008"/>
                  <a:pt x="5666171" y="2358751"/>
                  <a:pt x="5666169" y="2367185"/>
                </a:cubicBezTo>
                <a:cubicBezTo>
                  <a:pt x="5674605" y="2350315"/>
                  <a:pt x="5691476" y="2400928"/>
                  <a:pt x="5683040" y="2367183"/>
                </a:cubicBezTo>
                <a:cubicBezTo>
                  <a:pt x="5674605" y="2367186"/>
                  <a:pt x="5674605" y="2341878"/>
                  <a:pt x="5674605" y="2341878"/>
                </a:cubicBezTo>
                <a:cubicBezTo>
                  <a:pt x="5683041" y="2358751"/>
                  <a:pt x="5683041" y="2350315"/>
                  <a:pt x="5683040" y="2341879"/>
                </a:cubicBezTo>
                <a:cubicBezTo>
                  <a:pt x="5666171" y="2333443"/>
                  <a:pt x="5666171" y="2299699"/>
                  <a:pt x="5649298" y="2274394"/>
                </a:cubicBezTo>
                <a:lnTo>
                  <a:pt x="5649298" y="2257524"/>
                </a:lnTo>
                <a:lnTo>
                  <a:pt x="5649298" y="2249087"/>
                </a:lnTo>
                <a:lnTo>
                  <a:pt x="5649297" y="2240649"/>
                </a:lnTo>
                <a:lnTo>
                  <a:pt x="5640860" y="2240651"/>
                </a:lnTo>
                <a:cubicBezTo>
                  <a:pt x="5640862" y="2232213"/>
                  <a:pt x="5640862" y="2232213"/>
                  <a:pt x="5640862" y="2223779"/>
                </a:cubicBezTo>
                <a:cubicBezTo>
                  <a:pt x="5649297" y="2215342"/>
                  <a:pt x="5649296" y="2232217"/>
                  <a:pt x="5657734" y="2232217"/>
                </a:cubicBezTo>
                <a:cubicBezTo>
                  <a:pt x="5657734" y="2215345"/>
                  <a:pt x="5649297" y="2215342"/>
                  <a:pt x="5649298" y="2206908"/>
                </a:cubicBezTo>
                <a:lnTo>
                  <a:pt x="5649298" y="2198470"/>
                </a:lnTo>
                <a:lnTo>
                  <a:pt x="5649297" y="2190035"/>
                </a:lnTo>
                <a:lnTo>
                  <a:pt x="5649298" y="2181601"/>
                </a:lnTo>
                <a:lnTo>
                  <a:pt x="5640859" y="2147859"/>
                </a:lnTo>
                <a:lnTo>
                  <a:pt x="5632426" y="2139423"/>
                </a:lnTo>
                <a:cubicBezTo>
                  <a:pt x="5615553" y="2088809"/>
                  <a:pt x="5615555" y="2105681"/>
                  <a:pt x="5607121" y="2055067"/>
                </a:cubicBezTo>
                <a:cubicBezTo>
                  <a:pt x="5607121" y="2046628"/>
                  <a:pt x="5607121" y="2046628"/>
                  <a:pt x="5607118" y="2038194"/>
                </a:cubicBezTo>
                <a:cubicBezTo>
                  <a:pt x="5598683" y="2029760"/>
                  <a:pt x="5598683" y="2029760"/>
                  <a:pt x="5598684" y="2038192"/>
                </a:cubicBezTo>
                <a:cubicBezTo>
                  <a:pt x="5598684" y="2012887"/>
                  <a:pt x="5590248" y="1970710"/>
                  <a:pt x="5573377" y="1962273"/>
                </a:cubicBezTo>
                <a:cubicBezTo>
                  <a:pt x="5581812" y="1979144"/>
                  <a:pt x="5573375" y="1979146"/>
                  <a:pt x="5564941" y="1962273"/>
                </a:cubicBezTo>
                <a:lnTo>
                  <a:pt x="5564941" y="1953837"/>
                </a:lnTo>
                <a:lnTo>
                  <a:pt x="5573376" y="1953838"/>
                </a:lnTo>
                <a:cubicBezTo>
                  <a:pt x="5573375" y="1951025"/>
                  <a:pt x="5573377" y="1948213"/>
                  <a:pt x="5573377" y="1945401"/>
                </a:cubicBezTo>
                <a:lnTo>
                  <a:pt x="5564941" y="1936967"/>
                </a:lnTo>
                <a:cubicBezTo>
                  <a:pt x="5564941" y="1886353"/>
                  <a:pt x="5505889" y="1759817"/>
                  <a:pt x="5489019" y="1700769"/>
                </a:cubicBezTo>
                <a:cubicBezTo>
                  <a:pt x="5480583" y="1667026"/>
                  <a:pt x="5489018" y="1658589"/>
                  <a:pt x="5472148" y="1633282"/>
                </a:cubicBezTo>
                <a:cubicBezTo>
                  <a:pt x="5472148" y="1616412"/>
                  <a:pt x="5455276" y="1607977"/>
                  <a:pt x="5446841" y="1591103"/>
                </a:cubicBezTo>
                <a:cubicBezTo>
                  <a:pt x="5438404" y="1557360"/>
                  <a:pt x="5438404" y="1532053"/>
                  <a:pt x="5413098" y="1523619"/>
                </a:cubicBezTo>
                <a:cubicBezTo>
                  <a:pt x="5362483" y="1363341"/>
                  <a:pt x="5269690" y="1186189"/>
                  <a:pt x="5176900" y="1034350"/>
                </a:cubicBezTo>
                <a:cubicBezTo>
                  <a:pt x="5185335" y="1025912"/>
                  <a:pt x="5185335" y="1025912"/>
                  <a:pt x="5185333" y="1017477"/>
                </a:cubicBezTo>
                <a:cubicBezTo>
                  <a:pt x="5185334" y="1020289"/>
                  <a:pt x="5185334" y="1023100"/>
                  <a:pt x="5185335" y="1025912"/>
                </a:cubicBezTo>
                <a:lnTo>
                  <a:pt x="5193769" y="1025914"/>
                </a:lnTo>
                <a:cubicBezTo>
                  <a:pt x="5193769" y="1025914"/>
                  <a:pt x="5193768" y="1017477"/>
                  <a:pt x="5185332" y="1009044"/>
                </a:cubicBezTo>
                <a:lnTo>
                  <a:pt x="5185332" y="983737"/>
                </a:lnTo>
                <a:cubicBezTo>
                  <a:pt x="5176898" y="992171"/>
                  <a:pt x="5168462" y="983736"/>
                  <a:pt x="5151590" y="958427"/>
                </a:cubicBezTo>
                <a:lnTo>
                  <a:pt x="5151589" y="949995"/>
                </a:lnTo>
                <a:cubicBezTo>
                  <a:pt x="5151589" y="949995"/>
                  <a:pt x="5143156" y="949995"/>
                  <a:pt x="5143155" y="941557"/>
                </a:cubicBezTo>
                <a:lnTo>
                  <a:pt x="5143155" y="933122"/>
                </a:lnTo>
                <a:lnTo>
                  <a:pt x="5134718" y="933123"/>
                </a:lnTo>
                <a:cubicBezTo>
                  <a:pt x="5134719" y="924686"/>
                  <a:pt x="5134719" y="924686"/>
                  <a:pt x="5126283" y="916250"/>
                </a:cubicBezTo>
                <a:cubicBezTo>
                  <a:pt x="5134721" y="899379"/>
                  <a:pt x="5100976" y="874073"/>
                  <a:pt x="5109414" y="874074"/>
                </a:cubicBezTo>
                <a:lnTo>
                  <a:pt x="5117847" y="874073"/>
                </a:lnTo>
                <a:lnTo>
                  <a:pt x="5126285" y="882507"/>
                </a:lnTo>
                <a:cubicBezTo>
                  <a:pt x="5126283" y="874073"/>
                  <a:pt x="5117847" y="874073"/>
                  <a:pt x="5117848" y="865636"/>
                </a:cubicBezTo>
                <a:lnTo>
                  <a:pt x="5109412" y="857200"/>
                </a:lnTo>
                <a:cubicBezTo>
                  <a:pt x="5100976" y="840329"/>
                  <a:pt x="5092540" y="823459"/>
                  <a:pt x="5084104" y="823460"/>
                </a:cubicBezTo>
                <a:lnTo>
                  <a:pt x="5084105" y="815023"/>
                </a:lnTo>
                <a:cubicBezTo>
                  <a:pt x="5084105" y="815023"/>
                  <a:pt x="5084105" y="806586"/>
                  <a:pt x="5075670" y="798150"/>
                </a:cubicBezTo>
                <a:lnTo>
                  <a:pt x="5067233" y="798150"/>
                </a:lnTo>
                <a:lnTo>
                  <a:pt x="5067232" y="806587"/>
                </a:lnTo>
                <a:cubicBezTo>
                  <a:pt x="5067233" y="798150"/>
                  <a:pt x="5067233" y="789717"/>
                  <a:pt x="5058798" y="781279"/>
                </a:cubicBezTo>
                <a:cubicBezTo>
                  <a:pt x="5058797" y="789717"/>
                  <a:pt x="5050364" y="789716"/>
                  <a:pt x="5041925" y="781279"/>
                </a:cubicBezTo>
                <a:cubicBezTo>
                  <a:pt x="5050361" y="781278"/>
                  <a:pt x="5041928" y="772846"/>
                  <a:pt x="5041926" y="764409"/>
                </a:cubicBezTo>
                <a:lnTo>
                  <a:pt x="5033489" y="755973"/>
                </a:lnTo>
                <a:lnTo>
                  <a:pt x="5033489" y="747536"/>
                </a:lnTo>
                <a:lnTo>
                  <a:pt x="5025055" y="747536"/>
                </a:lnTo>
                <a:lnTo>
                  <a:pt x="5025055" y="755973"/>
                </a:lnTo>
                <a:cubicBezTo>
                  <a:pt x="4999747" y="713795"/>
                  <a:pt x="4974442" y="671616"/>
                  <a:pt x="4957570" y="663182"/>
                </a:cubicBezTo>
                <a:cubicBezTo>
                  <a:pt x="4949133" y="654745"/>
                  <a:pt x="4949133" y="654745"/>
                  <a:pt x="4949133" y="646309"/>
                </a:cubicBezTo>
                <a:cubicBezTo>
                  <a:pt x="4940697" y="637873"/>
                  <a:pt x="4940697" y="637873"/>
                  <a:pt x="4932264" y="637873"/>
                </a:cubicBezTo>
                <a:cubicBezTo>
                  <a:pt x="4932263" y="640081"/>
                  <a:pt x="4932263" y="642288"/>
                  <a:pt x="4932262" y="644497"/>
                </a:cubicBezTo>
                <a:lnTo>
                  <a:pt x="4910645" y="618234"/>
                </a:lnTo>
                <a:cubicBezTo>
                  <a:pt x="4886921" y="587787"/>
                  <a:pt x="4877430" y="570388"/>
                  <a:pt x="4839468" y="519774"/>
                </a:cubicBezTo>
                <a:cubicBezTo>
                  <a:pt x="4814159" y="502903"/>
                  <a:pt x="4805728" y="494466"/>
                  <a:pt x="4797289" y="494466"/>
                </a:cubicBezTo>
                <a:lnTo>
                  <a:pt x="4797289" y="469162"/>
                </a:lnTo>
                <a:cubicBezTo>
                  <a:pt x="4780419" y="469159"/>
                  <a:pt x="4780419" y="443852"/>
                  <a:pt x="4755109" y="418545"/>
                </a:cubicBezTo>
                <a:cubicBezTo>
                  <a:pt x="4729804" y="393238"/>
                  <a:pt x="4746678" y="435418"/>
                  <a:pt x="4721368" y="401675"/>
                </a:cubicBezTo>
                <a:cubicBezTo>
                  <a:pt x="4746676" y="418545"/>
                  <a:pt x="4721369" y="384804"/>
                  <a:pt x="4696060" y="359495"/>
                </a:cubicBezTo>
                <a:lnTo>
                  <a:pt x="4704496" y="359495"/>
                </a:lnTo>
                <a:cubicBezTo>
                  <a:pt x="4712932" y="367932"/>
                  <a:pt x="4721370" y="376368"/>
                  <a:pt x="4721369" y="367932"/>
                </a:cubicBezTo>
                <a:cubicBezTo>
                  <a:pt x="4721369" y="367932"/>
                  <a:pt x="4721369" y="359495"/>
                  <a:pt x="4712933" y="351061"/>
                </a:cubicBezTo>
                <a:lnTo>
                  <a:pt x="4704497" y="342625"/>
                </a:lnTo>
                <a:cubicBezTo>
                  <a:pt x="4712932" y="342625"/>
                  <a:pt x="4721369" y="367932"/>
                  <a:pt x="4729804" y="359495"/>
                </a:cubicBezTo>
                <a:cubicBezTo>
                  <a:pt x="4712932" y="342625"/>
                  <a:pt x="4704497" y="325754"/>
                  <a:pt x="4696060" y="325754"/>
                </a:cubicBezTo>
                <a:cubicBezTo>
                  <a:pt x="4687627" y="325755"/>
                  <a:pt x="4687627" y="325755"/>
                  <a:pt x="4687626" y="317318"/>
                </a:cubicBezTo>
                <a:cubicBezTo>
                  <a:pt x="4679192" y="308881"/>
                  <a:pt x="4670753" y="300448"/>
                  <a:pt x="4662317" y="300447"/>
                </a:cubicBezTo>
                <a:cubicBezTo>
                  <a:pt x="4662317" y="300447"/>
                  <a:pt x="4662317" y="308882"/>
                  <a:pt x="4670754" y="317320"/>
                </a:cubicBezTo>
                <a:lnTo>
                  <a:pt x="4670753" y="325755"/>
                </a:lnTo>
                <a:cubicBezTo>
                  <a:pt x="4653882" y="317319"/>
                  <a:pt x="4653882" y="334188"/>
                  <a:pt x="4645447" y="300448"/>
                </a:cubicBezTo>
                <a:cubicBezTo>
                  <a:pt x="4637010" y="308882"/>
                  <a:pt x="4653883" y="325754"/>
                  <a:pt x="4653882" y="334188"/>
                </a:cubicBezTo>
                <a:cubicBezTo>
                  <a:pt x="4628576" y="300447"/>
                  <a:pt x="4637009" y="292011"/>
                  <a:pt x="4620140" y="275141"/>
                </a:cubicBezTo>
                <a:cubicBezTo>
                  <a:pt x="4628578" y="275140"/>
                  <a:pt x="4628578" y="283575"/>
                  <a:pt x="4628578" y="283575"/>
                </a:cubicBezTo>
                <a:cubicBezTo>
                  <a:pt x="4637009" y="292011"/>
                  <a:pt x="4637009" y="292011"/>
                  <a:pt x="4645446" y="283575"/>
                </a:cubicBezTo>
                <a:lnTo>
                  <a:pt x="4628576" y="266706"/>
                </a:lnTo>
                <a:cubicBezTo>
                  <a:pt x="4645447" y="275142"/>
                  <a:pt x="4645447" y="266704"/>
                  <a:pt x="4628576" y="258268"/>
                </a:cubicBezTo>
                <a:cubicBezTo>
                  <a:pt x="4628577" y="255456"/>
                  <a:pt x="4628577" y="252643"/>
                  <a:pt x="4628578" y="249831"/>
                </a:cubicBezTo>
                <a:cubicBezTo>
                  <a:pt x="4637010" y="258268"/>
                  <a:pt x="4637010" y="249831"/>
                  <a:pt x="4637010" y="249831"/>
                </a:cubicBezTo>
                <a:cubicBezTo>
                  <a:pt x="4628575" y="241395"/>
                  <a:pt x="4628575" y="241395"/>
                  <a:pt x="4620140" y="241397"/>
                </a:cubicBezTo>
                <a:lnTo>
                  <a:pt x="4611704" y="232961"/>
                </a:lnTo>
                <a:lnTo>
                  <a:pt x="4594835" y="199218"/>
                </a:lnTo>
                <a:lnTo>
                  <a:pt x="4603267" y="207654"/>
                </a:lnTo>
                <a:cubicBezTo>
                  <a:pt x="4611703" y="216090"/>
                  <a:pt x="4620140" y="216090"/>
                  <a:pt x="4620140" y="216090"/>
                </a:cubicBezTo>
                <a:cubicBezTo>
                  <a:pt x="4620139" y="207656"/>
                  <a:pt x="4611704" y="199218"/>
                  <a:pt x="4603267" y="190783"/>
                </a:cubicBezTo>
                <a:lnTo>
                  <a:pt x="4594832" y="182347"/>
                </a:lnTo>
                <a:lnTo>
                  <a:pt x="4586397" y="173911"/>
                </a:lnTo>
                <a:cubicBezTo>
                  <a:pt x="4577961" y="165475"/>
                  <a:pt x="4569526" y="165475"/>
                  <a:pt x="4569526" y="173913"/>
                </a:cubicBezTo>
                <a:cubicBezTo>
                  <a:pt x="4569526" y="173913"/>
                  <a:pt x="4569525" y="182347"/>
                  <a:pt x="4577960" y="190784"/>
                </a:cubicBezTo>
                <a:lnTo>
                  <a:pt x="4586396" y="190783"/>
                </a:lnTo>
                <a:lnTo>
                  <a:pt x="4594835" y="199218"/>
                </a:lnTo>
                <a:cubicBezTo>
                  <a:pt x="4552654" y="182347"/>
                  <a:pt x="4586399" y="207656"/>
                  <a:pt x="4603267" y="232961"/>
                </a:cubicBezTo>
                <a:lnTo>
                  <a:pt x="4594833" y="224525"/>
                </a:lnTo>
                <a:cubicBezTo>
                  <a:pt x="4594833" y="227338"/>
                  <a:pt x="4594833" y="230149"/>
                  <a:pt x="4594835" y="232961"/>
                </a:cubicBezTo>
                <a:cubicBezTo>
                  <a:pt x="4594833" y="235772"/>
                  <a:pt x="4594834" y="238584"/>
                  <a:pt x="4594833" y="241395"/>
                </a:cubicBezTo>
                <a:lnTo>
                  <a:pt x="4603266" y="241396"/>
                </a:lnTo>
                <a:lnTo>
                  <a:pt x="4611704" y="249833"/>
                </a:lnTo>
                <a:lnTo>
                  <a:pt x="4603267" y="249831"/>
                </a:lnTo>
                <a:lnTo>
                  <a:pt x="4611704" y="258268"/>
                </a:lnTo>
                <a:lnTo>
                  <a:pt x="4611703" y="266704"/>
                </a:lnTo>
                <a:cubicBezTo>
                  <a:pt x="4586397" y="258268"/>
                  <a:pt x="4577960" y="241397"/>
                  <a:pt x="4552654" y="207654"/>
                </a:cubicBezTo>
                <a:lnTo>
                  <a:pt x="4561090" y="207654"/>
                </a:lnTo>
                <a:lnTo>
                  <a:pt x="4569525" y="207654"/>
                </a:lnTo>
                <a:lnTo>
                  <a:pt x="4561090" y="199218"/>
                </a:lnTo>
                <a:lnTo>
                  <a:pt x="4552654" y="199219"/>
                </a:lnTo>
                <a:lnTo>
                  <a:pt x="4544217" y="190783"/>
                </a:lnTo>
                <a:cubicBezTo>
                  <a:pt x="4535785" y="182348"/>
                  <a:pt x="4544217" y="173913"/>
                  <a:pt x="4527347" y="157040"/>
                </a:cubicBezTo>
                <a:lnTo>
                  <a:pt x="4527346" y="148604"/>
                </a:lnTo>
                <a:cubicBezTo>
                  <a:pt x="4518911" y="148604"/>
                  <a:pt x="4518910" y="140168"/>
                  <a:pt x="4518910" y="140168"/>
                </a:cubicBezTo>
                <a:lnTo>
                  <a:pt x="4510474" y="140168"/>
                </a:lnTo>
                <a:lnTo>
                  <a:pt x="4510474" y="148604"/>
                </a:lnTo>
                <a:cubicBezTo>
                  <a:pt x="4493604" y="131734"/>
                  <a:pt x="4493604" y="106427"/>
                  <a:pt x="4476732" y="106427"/>
                </a:cubicBezTo>
                <a:cubicBezTo>
                  <a:pt x="4476732" y="106427"/>
                  <a:pt x="4468297" y="106427"/>
                  <a:pt x="4468297" y="97990"/>
                </a:cubicBezTo>
                <a:lnTo>
                  <a:pt x="4459861" y="97990"/>
                </a:lnTo>
                <a:lnTo>
                  <a:pt x="4459861" y="106428"/>
                </a:lnTo>
                <a:cubicBezTo>
                  <a:pt x="4426117" y="47377"/>
                  <a:pt x="4442992" y="89554"/>
                  <a:pt x="4426117" y="89554"/>
                </a:cubicBezTo>
                <a:cubicBezTo>
                  <a:pt x="4421899" y="72683"/>
                  <a:pt x="4407137" y="51593"/>
                  <a:pt x="4388156" y="29450"/>
                </a:cubicBezTo>
                <a:lnTo>
                  <a:pt x="4360109" y="0"/>
                </a:lnTo>
                <a:lnTo>
                  <a:pt x="4638592" y="0"/>
                </a:lnTo>
                <a:lnTo>
                  <a:pt x="4699158" y="62995"/>
                </a:lnTo>
                <a:cubicBezTo>
                  <a:pt x="4971672" y="360550"/>
                  <a:pt x="5209586" y="692705"/>
                  <a:pt x="5404662" y="1051221"/>
                </a:cubicBezTo>
                <a:cubicBezTo>
                  <a:pt x="5699912" y="1626956"/>
                  <a:pt x="5885366" y="2260817"/>
                  <a:pt x="5938418" y="2935851"/>
                </a:cubicBezTo>
                <a:lnTo>
                  <a:pt x="5947253" y="3112842"/>
                </a:lnTo>
                <a:lnTo>
                  <a:pt x="5951125" y="3133338"/>
                </a:lnTo>
                <a:cubicBezTo>
                  <a:pt x="5947799" y="3130267"/>
                  <a:pt x="5947799" y="3130267"/>
                  <a:pt x="5950868" y="3126941"/>
                </a:cubicBezTo>
                <a:cubicBezTo>
                  <a:pt x="5950611" y="3120546"/>
                  <a:pt x="5953680" y="3117220"/>
                  <a:pt x="5953938" y="3123616"/>
                </a:cubicBezTo>
                <a:cubicBezTo>
                  <a:pt x="5953938" y="3123616"/>
                  <a:pt x="5957523" y="3133084"/>
                  <a:pt x="5954453" y="3136408"/>
                </a:cubicBezTo>
                <a:cubicBezTo>
                  <a:pt x="5954453" y="3136408"/>
                  <a:pt x="5957779" y="3139480"/>
                  <a:pt x="5957779" y="3139480"/>
                </a:cubicBezTo>
                <a:cubicBezTo>
                  <a:pt x="5957779" y="3139480"/>
                  <a:pt x="5957779" y="3139480"/>
                  <a:pt x="5954710" y="3142804"/>
                </a:cubicBezTo>
                <a:cubicBezTo>
                  <a:pt x="5966236" y="3190395"/>
                  <a:pt x="5971363" y="3238241"/>
                  <a:pt x="5960116" y="3277128"/>
                </a:cubicBezTo>
                <a:cubicBezTo>
                  <a:pt x="5977265" y="3305275"/>
                  <a:pt x="5967303" y="3376144"/>
                  <a:pt x="5972174" y="3417593"/>
                </a:cubicBezTo>
                <a:cubicBezTo>
                  <a:pt x="5969620" y="3433712"/>
                  <a:pt x="5966293" y="3430640"/>
                  <a:pt x="5962709" y="3421173"/>
                </a:cubicBezTo>
                <a:cubicBezTo>
                  <a:pt x="5966808" y="3443433"/>
                  <a:pt x="5961440" y="3469273"/>
                  <a:pt x="5968094" y="3475415"/>
                </a:cubicBezTo>
                <a:cubicBezTo>
                  <a:pt x="5966312" y="3510722"/>
                  <a:pt x="5964014" y="3533237"/>
                  <a:pt x="5964787" y="3552426"/>
                </a:cubicBezTo>
                <a:cubicBezTo>
                  <a:pt x="5962490" y="3574940"/>
                  <a:pt x="5959935" y="3591059"/>
                  <a:pt x="5951498" y="3620225"/>
                </a:cubicBezTo>
                <a:cubicBezTo>
                  <a:pt x="5945102" y="3620480"/>
                  <a:pt x="5947914" y="3610758"/>
                  <a:pt x="5941518" y="3611013"/>
                </a:cubicBezTo>
                <a:cubicBezTo>
                  <a:pt x="5936923" y="3656042"/>
                  <a:pt x="5938210" y="3688023"/>
                  <a:pt x="5933358" y="3726657"/>
                </a:cubicBezTo>
                <a:lnTo>
                  <a:pt x="5932401" y="3750159"/>
                </a:lnTo>
                <a:lnTo>
                  <a:pt x="5936112" y="3742197"/>
                </a:lnTo>
                <a:lnTo>
                  <a:pt x="5931041" y="3783572"/>
                </a:lnTo>
                <a:lnTo>
                  <a:pt x="5930942" y="3786013"/>
                </a:lnTo>
                <a:lnTo>
                  <a:pt x="5930199" y="3790443"/>
                </a:lnTo>
                <a:lnTo>
                  <a:pt x="5909750" y="3957308"/>
                </a:lnTo>
                <a:cubicBezTo>
                  <a:pt x="5900259" y="4029011"/>
                  <a:pt x="5889716" y="4100713"/>
                  <a:pt x="5877062" y="4172416"/>
                </a:cubicBezTo>
                <a:cubicBezTo>
                  <a:pt x="5877062" y="4189290"/>
                  <a:pt x="5877061" y="4206160"/>
                  <a:pt x="5868625" y="4214595"/>
                </a:cubicBezTo>
                <a:cubicBezTo>
                  <a:pt x="5811685" y="4534097"/>
                  <a:pt x="5724197" y="4842625"/>
                  <a:pt x="5609277" y="5137233"/>
                </a:cubicBezTo>
                <a:lnTo>
                  <a:pt x="5491924" y="5411666"/>
                </a:lnTo>
                <a:lnTo>
                  <a:pt x="5491547" y="5414872"/>
                </a:lnTo>
                <a:cubicBezTo>
                  <a:pt x="5490882" y="5418118"/>
                  <a:pt x="5489618" y="5421648"/>
                  <a:pt x="5487221" y="5422780"/>
                </a:cubicBezTo>
                <a:cubicBezTo>
                  <a:pt x="5487221" y="5422780"/>
                  <a:pt x="5489486" y="5427576"/>
                  <a:pt x="5489486" y="5427576"/>
                </a:cubicBezTo>
                <a:cubicBezTo>
                  <a:pt x="5489486" y="5427576"/>
                  <a:pt x="5489486" y="5427576"/>
                  <a:pt x="5484693" y="5429840"/>
                </a:cubicBezTo>
                <a:cubicBezTo>
                  <a:pt x="5476322" y="5486587"/>
                  <a:pt x="5460891" y="5540803"/>
                  <a:pt x="5431604" y="5578103"/>
                </a:cubicBezTo>
                <a:cubicBezTo>
                  <a:pt x="5437875" y="5616199"/>
                  <a:pt x="5395949" y="5688799"/>
                  <a:pt x="5383045" y="5735954"/>
                </a:cubicBezTo>
                <a:cubicBezTo>
                  <a:pt x="5373196" y="5752339"/>
                  <a:pt x="5370931" y="5747543"/>
                  <a:pt x="5371193" y="5735689"/>
                </a:cubicBezTo>
                <a:cubicBezTo>
                  <a:pt x="5365875" y="5761664"/>
                  <a:pt x="5348704" y="5787374"/>
                  <a:pt x="5353234" y="5796964"/>
                </a:cubicBezTo>
                <a:cubicBezTo>
                  <a:pt x="5335800" y="5834529"/>
                  <a:pt x="5323423" y="5857974"/>
                  <a:pt x="5315838" y="5879154"/>
                </a:cubicBezTo>
                <a:cubicBezTo>
                  <a:pt x="5303461" y="5902599"/>
                  <a:pt x="5293610" y="5918984"/>
                  <a:pt x="5271646" y="5946958"/>
                </a:cubicBezTo>
                <a:cubicBezTo>
                  <a:pt x="5264588" y="5944427"/>
                  <a:pt x="5271909" y="5935102"/>
                  <a:pt x="5264849" y="5932571"/>
                </a:cubicBezTo>
                <a:cubicBezTo>
                  <a:pt x="5240094" y="5979461"/>
                  <a:pt x="5227454" y="6014761"/>
                  <a:pt x="5205226" y="6054591"/>
                </a:cubicBezTo>
                <a:cubicBezTo>
                  <a:pt x="5190059" y="6096952"/>
                  <a:pt x="5167831" y="6136781"/>
                  <a:pt x="5133488" y="6188200"/>
                </a:cubicBezTo>
                <a:cubicBezTo>
                  <a:pt x="5148394" y="6157694"/>
                  <a:pt x="5131486" y="6171548"/>
                  <a:pt x="5117105" y="6178342"/>
                </a:cubicBezTo>
                <a:cubicBezTo>
                  <a:pt x="5112311" y="6180607"/>
                  <a:pt x="5109783" y="6187667"/>
                  <a:pt x="5104989" y="6189932"/>
                </a:cubicBezTo>
                <a:cubicBezTo>
                  <a:pt x="5104989" y="6189932"/>
                  <a:pt x="5102724" y="6185136"/>
                  <a:pt x="5105252" y="6178076"/>
                </a:cubicBezTo>
                <a:cubicBezTo>
                  <a:pt x="5105252" y="6178076"/>
                  <a:pt x="5105252" y="6178076"/>
                  <a:pt x="5107780" y="6171017"/>
                </a:cubicBezTo>
                <a:cubicBezTo>
                  <a:pt x="5102724" y="6185136"/>
                  <a:pt x="5095927" y="6170750"/>
                  <a:pt x="5110570" y="6152101"/>
                </a:cubicBezTo>
                <a:cubicBezTo>
                  <a:pt x="5110570" y="6152101"/>
                  <a:pt x="5110570" y="6152101"/>
                  <a:pt x="5117630" y="6154631"/>
                </a:cubicBezTo>
                <a:cubicBezTo>
                  <a:pt x="5122423" y="6152366"/>
                  <a:pt x="5124951" y="6145306"/>
                  <a:pt x="5124951" y="6145306"/>
                </a:cubicBezTo>
                <a:cubicBezTo>
                  <a:pt x="5132010" y="6147837"/>
                  <a:pt x="5127217" y="6150102"/>
                  <a:pt x="5124689" y="6157162"/>
                </a:cubicBezTo>
                <a:cubicBezTo>
                  <a:pt x="5124689" y="6157162"/>
                  <a:pt x="5124689" y="6157162"/>
                  <a:pt x="5122160" y="6164222"/>
                </a:cubicBezTo>
                <a:cubicBezTo>
                  <a:pt x="5141597" y="6143308"/>
                  <a:pt x="5166353" y="6096419"/>
                  <a:pt x="5161821" y="6086827"/>
                </a:cubicBezTo>
                <a:cubicBezTo>
                  <a:pt x="5186577" y="6039938"/>
                  <a:pt x="5220658" y="6000375"/>
                  <a:pt x="5223710" y="5969604"/>
                </a:cubicBezTo>
                <a:cubicBezTo>
                  <a:pt x="5238616" y="5939099"/>
                  <a:pt x="5240620" y="5955750"/>
                  <a:pt x="5255262" y="5937100"/>
                </a:cubicBezTo>
                <a:cubicBezTo>
                  <a:pt x="5270168" y="5906595"/>
                  <a:pt x="5258316" y="5906330"/>
                  <a:pt x="5265899" y="5885149"/>
                </a:cubicBezTo>
                <a:cubicBezTo>
                  <a:pt x="5292658" y="5854910"/>
                  <a:pt x="5302771" y="5826670"/>
                  <a:pt x="5310355" y="5805490"/>
                </a:cubicBezTo>
                <a:cubicBezTo>
                  <a:pt x="5317939" y="5784310"/>
                  <a:pt x="5323258" y="5758334"/>
                  <a:pt x="5342957" y="5725565"/>
                </a:cubicBezTo>
                <a:cubicBezTo>
                  <a:pt x="5352544" y="5721035"/>
                  <a:pt x="5359865" y="5711711"/>
                  <a:pt x="5359603" y="5723566"/>
                </a:cubicBezTo>
                <a:cubicBezTo>
                  <a:pt x="5380698" y="5681339"/>
                  <a:pt x="5393970" y="5644274"/>
                  <a:pt x="5405162" y="5607458"/>
                </a:cubicBezTo>
                <a:lnTo>
                  <a:pt x="5419834" y="5556614"/>
                </a:lnTo>
                <a:lnTo>
                  <a:pt x="5343783" y="5707015"/>
                </a:lnTo>
                <a:cubicBezTo>
                  <a:pt x="5137377" y="6084780"/>
                  <a:pt x="4883032" y="6432513"/>
                  <a:pt x="4588841" y="6742552"/>
                </a:cubicBezTo>
                <a:lnTo>
                  <a:pt x="4469515" y="6858000"/>
                </a:lnTo>
                <a:lnTo>
                  <a:pt x="4102414" y="6858000"/>
                </a:lnTo>
                <a:lnTo>
                  <a:pt x="4156175" y="6787476"/>
                </a:lnTo>
                <a:cubicBezTo>
                  <a:pt x="4215224" y="6694684"/>
                  <a:pt x="4274274" y="6610327"/>
                  <a:pt x="4333324" y="6525971"/>
                </a:cubicBezTo>
                <a:cubicBezTo>
                  <a:pt x="4350199" y="6525971"/>
                  <a:pt x="4350197" y="6534407"/>
                  <a:pt x="4350197" y="6551277"/>
                </a:cubicBezTo>
                <a:cubicBezTo>
                  <a:pt x="4392373" y="6475355"/>
                  <a:pt x="4426118" y="6424743"/>
                  <a:pt x="4451424" y="6365693"/>
                </a:cubicBezTo>
                <a:cubicBezTo>
                  <a:pt x="4476730" y="6321404"/>
                  <a:pt x="4497293" y="6277118"/>
                  <a:pt x="4527346" y="6225714"/>
                </a:cubicBezTo>
                <a:lnTo>
                  <a:pt x="4556321" y="6179312"/>
                </a:lnTo>
                <a:lnTo>
                  <a:pt x="4561089" y="6180105"/>
                </a:lnTo>
                <a:cubicBezTo>
                  <a:pt x="4561089" y="6180105"/>
                  <a:pt x="4569528" y="6180107"/>
                  <a:pt x="4577961" y="6171673"/>
                </a:cubicBezTo>
                <a:lnTo>
                  <a:pt x="4586396" y="6171671"/>
                </a:lnTo>
                <a:cubicBezTo>
                  <a:pt x="4594833" y="6154801"/>
                  <a:pt x="4611704" y="6137929"/>
                  <a:pt x="4603267" y="6129493"/>
                </a:cubicBezTo>
                <a:cubicBezTo>
                  <a:pt x="4611704" y="6129493"/>
                  <a:pt x="4620140" y="6121059"/>
                  <a:pt x="4620139" y="6112623"/>
                </a:cubicBezTo>
                <a:lnTo>
                  <a:pt x="4620140" y="6104185"/>
                </a:lnTo>
                <a:lnTo>
                  <a:pt x="4611704" y="6104186"/>
                </a:lnTo>
                <a:cubicBezTo>
                  <a:pt x="4628575" y="6083098"/>
                  <a:pt x="4637011" y="6066227"/>
                  <a:pt x="4645446" y="6049356"/>
                </a:cubicBezTo>
                <a:lnTo>
                  <a:pt x="4658579" y="6024607"/>
                </a:lnTo>
                <a:lnTo>
                  <a:pt x="4657191" y="6022823"/>
                </a:lnTo>
                <a:cubicBezTo>
                  <a:pt x="4653015" y="6023181"/>
                  <a:pt x="4645022" y="6028074"/>
                  <a:pt x="4637720" y="6031225"/>
                </a:cubicBezTo>
                <a:cubicBezTo>
                  <a:pt x="4632853" y="6033324"/>
                  <a:pt x="4630086" y="6040295"/>
                  <a:pt x="4625218" y="6042395"/>
                </a:cubicBezTo>
                <a:lnTo>
                  <a:pt x="4625358" y="6039920"/>
                </a:lnTo>
                <a:lnTo>
                  <a:pt x="4603267" y="6062007"/>
                </a:lnTo>
                <a:cubicBezTo>
                  <a:pt x="4611704" y="6053573"/>
                  <a:pt x="4620140" y="6045137"/>
                  <a:pt x="4620139" y="6036700"/>
                </a:cubicBezTo>
                <a:cubicBezTo>
                  <a:pt x="4586397" y="6078878"/>
                  <a:pt x="4544217" y="6129493"/>
                  <a:pt x="4502039" y="6188543"/>
                </a:cubicBezTo>
                <a:cubicBezTo>
                  <a:pt x="4459860" y="6247593"/>
                  <a:pt x="4417681" y="6306643"/>
                  <a:pt x="4383940" y="6357257"/>
                </a:cubicBezTo>
                <a:cubicBezTo>
                  <a:pt x="4383939" y="6348819"/>
                  <a:pt x="4375504" y="6348821"/>
                  <a:pt x="4367067" y="6357256"/>
                </a:cubicBezTo>
                <a:cubicBezTo>
                  <a:pt x="4324889" y="6407871"/>
                  <a:pt x="4291146" y="6450050"/>
                  <a:pt x="4240530" y="6492227"/>
                </a:cubicBezTo>
                <a:cubicBezTo>
                  <a:pt x="4248967" y="6509098"/>
                  <a:pt x="4206790" y="6525971"/>
                  <a:pt x="4189918" y="6542842"/>
                </a:cubicBezTo>
                <a:cubicBezTo>
                  <a:pt x="4181480" y="6551277"/>
                  <a:pt x="4189918" y="6559714"/>
                  <a:pt x="4173045" y="6568148"/>
                </a:cubicBezTo>
                <a:cubicBezTo>
                  <a:pt x="4173044" y="6576584"/>
                  <a:pt x="4147738" y="6585021"/>
                  <a:pt x="4130868" y="6601891"/>
                </a:cubicBezTo>
                <a:cubicBezTo>
                  <a:pt x="4105561" y="6627198"/>
                  <a:pt x="4080254" y="6660939"/>
                  <a:pt x="4054944" y="6686246"/>
                </a:cubicBezTo>
                <a:cubicBezTo>
                  <a:pt x="4021201" y="6719991"/>
                  <a:pt x="4021201" y="6728426"/>
                  <a:pt x="3979024" y="6762169"/>
                </a:cubicBezTo>
                <a:cubicBezTo>
                  <a:pt x="3960044" y="6783258"/>
                  <a:pt x="3938427" y="6803820"/>
                  <a:pt x="3916151" y="6823459"/>
                </a:cubicBezTo>
                <a:lnTo>
                  <a:pt x="3874750" y="6858000"/>
                </a:lnTo>
                <a:lnTo>
                  <a:pt x="3809992" y="6858000"/>
                </a:lnTo>
                <a:lnTo>
                  <a:pt x="3835617" y="6838089"/>
                </a:lnTo>
                <a:cubicBezTo>
                  <a:pt x="3945281" y="6753734"/>
                  <a:pt x="4046511" y="6660941"/>
                  <a:pt x="4139304" y="6576584"/>
                </a:cubicBezTo>
                <a:cubicBezTo>
                  <a:pt x="4113995" y="6576584"/>
                  <a:pt x="4080253" y="6635634"/>
                  <a:pt x="4046510" y="6652505"/>
                </a:cubicBezTo>
                <a:cubicBezTo>
                  <a:pt x="4046511" y="6660941"/>
                  <a:pt x="4029637" y="6660942"/>
                  <a:pt x="4021202" y="6660941"/>
                </a:cubicBezTo>
                <a:cubicBezTo>
                  <a:pt x="3962152" y="6711555"/>
                  <a:pt x="3886231" y="6779041"/>
                  <a:pt x="3810311" y="6829655"/>
                </a:cubicBezTo>
                <a:lnTo>
                  <a:pt x="3774445" y="6858000"/>
                </a:lnTo>
                <a:lnTo>
                  <a:pt x="3720522" y="6858000"/>
                </a:lnTo>
                <a:lnTo>
                  <a:pt x="3734388" y="6846525"/>
                </a:lnTo>
                <a:cubicBezTo>
                  <a:pt x="3759695" y="6829655"/>
                  <a:pt x="3785001" y="6821219"/>
                  <a:pt x="3768132" y="6821217"/>
                </a:cubicBezTo>
                <a:cubicBezTo>
                  <a:pt x="3793438" y="6795912"/>
                  <a:pt x="3827182" y="6770605"/>
                  <a:pt x="3869358" y="6745298"/>
                </a:cubicBezTo>
                <a:cubicBezTo>
                  <a:pt x="3877794" y="6736862"/>
                  <a:pt x="3894670" y="6719991"/>
                  <a:pt x="3911538" y="6711555"/>
                </a:cubicBezTo>
                <a:lnTo>
                  <a:pt x="3919975" y="6711555"/>
                </a:lnTo>
                <a:lnTo>
                  <a:pt x="3928411" y="6703118"/>
                </a:lnTo>
                <a:lnTo>
                  <a:pt x="3928411" y="6694684"/>
                </a:lnTo>
                <a:lnTo>
                  <a:pt x="3936845" y="6694684"/>
                </a:lnTo>
                <a:cubicBezTo>
                  <a:pt x="3995895" y="6644071"/>
                  <a:pt x="4054944" y="6593455"/>
                  <a:pt x="4097124" y="6551277"/>
                </a:cubicBezTo>
                <a:cubicBezTo>
                  <a:pt x="4105561" y="6551277"/>
                  <a:pt x="4113995" y="6551277"/>
                  <a:pt x="4113995" y="6542841"/>
                </a:cubicBezTo>
                <a:lnTo>
                  <a:pt x="4122431" y="6542841"/>
                </a:lnTo>
                <a:cubicBezTo>
                  <a:pt x="4122431" y="6542841"/>
                  <a:pt x="4130867" y="6542841"/>
                  <a:pt x="4130869" y="6534407"/>
                </a:cubicBezTo>
                <a:cubicBezTo>
                  <a:pt x="4130868" y="6531595"/>
                  <a:pt x="4130867" y="6528783"/>
                  <a:pt x="4130868" y="6525971"/>
                </a:cubicBezTo>
                <a:cubicBezTo>
                  <a:pt x="4156175" y="6500664"/>
                  <a:pt x="4215225" y="6450050"/>
                  <a:pt x="4189919" y="6458484"/>
                </a:cubicBezTo>
                <a:lnTo>
                  <a:pt x="4198354" y="6450050"/>
                </a:lnTo>
                <a:cubicBezTo>
                  <a:pt x="4206788" y="6450048"/>
                  <a:pt x="4206790" y="6433178"/>
                  <a:pt x="4206790" y="6433178"/>
                </a:cubicBezTo>
                <a:lnTo>
                  <a:pt x="4190270" y="6433178"/>
                </a:lnTo>
                <a:lnTo>
                  <a:pt x="4207843" y="6416307"/>
                </a:lnTo>
                <a:lnTo>
                  <a:pt x="4215199" y="6391088"/>
                </a:lnTo>
                <a:cubicBezTo>
                  <a:pt x="4215259" y="6391032"/>
                  <a:pt x="4215318" y="6390975"/>
                  <a:pt x="4215378" y="6390919"/>
                </a:cubicBezTo>
                <a:lnTo>
                  <a:pt x="4244751" y="6375183"/>
                </a:lnTo>
                <a:cubicBezTo>
                  <a:pt x="4253186" y="6365692"/>
                  <a:pt x="4261622" y="6353038"/>
                  <a:pt x="4274275" y="6340386"/>
                </a:cubicBezTo>
                <a:lnTo>
                  <a:pt x="4282710" y="6340386"/>
                </a:lnTo>
                <a:cubicBezTo>
                  <a:pt x="4282712" y="6331950"/>
                  <a:pt x="4291146" y="6331950"/>
                  <a:pt x="4282712" y="6331950"/>
                </a:cubicBezTo>
                <a:cubicBezTo>
                  <a:pt x="4282712" y="6329138"/>
                  <a:pt x="4282711" y="6326326"/>
                  <a:pt x="4282711" y="6323514"/>
                </a:cubicBezTo>
                <a:cubicBezTo>
                  <a:pt x="4291147" y="6315079"/>
                  <a:pt x="4299581" y="6315079"/>
                  <a:pt x="4308018" y="6315078"/>
                </a:cubicBezTo>
                <a:lnTo>
                  <a:pt x="4299581" y="6323514"/>
                </a:lnTo>
                <a:cubicBezTo>
                  <a:pt x="4291146" y="6331950"/>
                  <a:pt x="4291147" y="6340386"/>
                  <a:pt x="4291147" y="6340386"/>
                </a:cubicBezTo>
                <a:cubicBezTo>
                  <a:pt x="4299583" y="6340386"/>
                  <a:pt x="4308017" y="6340384"/>
                  <a:pt x="4308019" y="6331950"/>
                </a:cubicBezTo>
                <a:lnTo>
                  <a:pt x="4316453" y="6331950"/>
                </a:lnTo>
                <a:cubicBezTo>
                  <a:pt x="4316454" y="6340386"/>
                  <a:pt x="4274274" y="6365693"/>
                  <a:pt x="4282711" y="6374128"/>
                </a:cubicBezTo>
                <a:cubicBezTo>
                  <a:pt x="4358631" y="6289771"/>
                  <a:pt x="4459860" y="6196979"/>
                  <a:pt x="4544217" y="6104187"/>
                </a:cubicBezTo>
                <a:cubicBezTo>
                  <a:pt x="4552653" y="6095750"/>
                  <a:pt x="4561090" y="6078880"/>
                  <a:pt x="4569526" y="6070442"/>
                </a:cubicBezTo>
                <a:lnTo>
                  <a:pt x="4577961" y="6062009"/>
                </a:lnTo>
                <a:cubicBezTo>
                  <a:pt x="4611704" y="6024048"/>
                  <a:pt x="4647556" y="5979761"/>
                  <a:pt x="4683408" y="5931256"/>
                </a:cubicBezTo>
                <a:lnTo>
                  <a:pt x="4748312" y="5835198"/>
                </a:lnTo>
                <a:lnTo>
                  <a:pt x="4751363" y="5826231"/>
                </a:lnTo>
                <a:cubicBezTo>
                  <a:pt x="4759329" y="5811241"/>
                  <a:pt x="4763672" y="5807923"/>
                  <a:pt x="4767931" y="5806085"/>
                </a:cubicBezTo>
                <a:lnTo>
                  <a:pt x="4768003" y="5806053"/>
                </a:lnTo>
                <a:lnTo>
                  <a:pt x="4788853" y="5775196"/>
                </a:lnTo>
                <a:lnTo>
                  <a:pt x="4792070" y="5772856"/>
                </a:lnTo>
                <a:lnTo>
                  <a:pt x="4793063" y="5765638"/>
                </a:lnTo>
                <a:cubicBezTo>
                  <a:pt x="4793133" y="5759110"/>
                  <a:pt x="4792249" y="5753715"/>
                  <a:pt x="4796398" y="5743259"/>
                </a:cubicBezTo>
                <a:cubicBezTo>
                  <a:pt x="4824170" y="5713949"/>
                  <a:pt x="4835236" y="5686068"/>
                  <a:pt x="4843536" y="5665159"/>
                </a:cubicBezTo>
                <a:cubicBezTo>
                  <a:pt x="4851836" y="5644248"/>
                  <a:pt x="4858035" y="5618468"/>
                  <a:pt x="4878837" y="5586387"/>
                </a:cubicBezTo>
                <a:cubicBezTo>
                  <a:pt x="4888572" y="5582186"/>
                  <a:pt x="4896207" y="5573116"/>
                  <a:pt x="4895541" y="5584956"/>
                </a:cubicBezTo>
                <a:cubicBezTo>
                  <a:pt x="4940577" y="5501985"/>
                  <a:pt x="4953640" y="5438585"/>
                  <a:pt x="4981973" y="5357045"/>
                </a:cubicBezTo>
                <a:cubicBezTo>
                  <a:pt x="4977105" y="5359145"/>
                  <a:pt x="4966704" y="5375186"/>
                  <a:pt x="4962502" y="5365447"/>
                </a:cubicBezTo>
                <a:cubicBezTo>
                  <a:pt x="4978331" y="5295077"/>
                  <a:pt x="5011740" y="5292214"/>
                  <a:pt x="5038742" y="5234354"/>
                </a:cubicBezTo>
                <a:cubicBezTo>
                  <a:pt x="5047812" y="5241993"/>
                  <a:pt x="5029775" y="5267103"/>
                  <a:pt x="5031211" y="5283813"/>
                </a:cubicBezTo>
                <a:cubicBezTo>
                  <a:pt x="5029110" y="5278944"/>
                  <a:pt x="5029110" y="5278944"/>
                  <a:pt x="5033979" y="5276843"/>
                </a:cubicBezTo>
                <a:cubicBezTo>
                  <a:pt x="5036744" y="5269873"/>
                  <a:pt x="5041612" y="5267773"/>
                  <a:pt x="5038846" y="5274743"/>
                </a:cubicBezTo>
                <a:cubicBezTo>
                  <a:pt x="5038846" y="5274743"/>
                  <a:pt x="5038180" y="5286582"/>
                  <a:pt x="5033312" y="5288683"/>
                </a:cubicBezTo>
                <a:cubicBezTo>
                  <a:pt x="5033312" y="5288683"/>
                  <a:pt x="5035413" y="5293552"/>
                  <a:pt x="5035413" y="5293552"/>
                </a:cubicBezTo>
                <a:cubicBezTo>
                  <a:pt x="5035413" y="5293552"/>
                  <a:pt x="5035413" y="5293552"/>
                  <a:pt x="5030545" y="5295653"/>
                </a:cubicBezTo>
                <a:cubicBezTo>
                  <a:pt x="5020249" y="5352082"/>
                  <a:pt x="5002985" y="5405743"/>
                  <a:pt x="4972446" y="5442024"/>
                </a:cubicBezTo>
                <a:cubicBezTo>
                  <a:pt x="4977419" y="5480313"/>
                  <a:pt x="4933047" y="5551444"/>
                  <a:pt x="4918549" y="5598134"/>
                </a:cubicBezTo>
                <a:cubicBezTo>
                  <a:pt x="4908148" y="5614175"/>
                  <a:pt x="4906047" y="5609305"/>
                  <a:pt x="4906713" y="5597465"/>
                </a:cubicBezTo>
                <a:cubicBezTo>
                  <a:pt x="4900514" y="5623245"/>
                  <a:pt x="4882478" y="5648356"/>
                  <a:pt x="4886681" y="5658095"/>
                </a:cubicBezTo>
                <a:cubicBezTo>
                  <a:pt x="4867979" y="5695045"/>
                  <a:pt x="4854812" y="5718056"/>
                  <a:pt x="4846511" y="5738966"/>
                </a:cubicBezTo>
                <a:cubicBezTo>
                  <a:pt x="4833344" y="5761976"/>
                  <a:pt x="4822943" y="5778017"/>
                  <a:pt x="4800039" y="5805228"/>
                </a:cubicBezTo>
                <a:cubicBezTo>
                  <a:pt x="4796555" y="5803844"/>
                  <a:pt x="4796721" y="5800883"/>
                  <a:pt x="4796888" y="5797923"/>
                </a:cubicBezTo>
                <a:lnTo>
                  <a:pt x="4793961" y="5791139"/>
                </a:lnTo>
                <a:lnTo>
                  <a:pt x="4788854" y="5800502"/>
                </a:lnTo>
                <a:lnTo>
                  <a:pt x="4788524" y="5800530"/>
                </a:lnTo>
                <a:lnTo>
                  <a:pt x="4772434" y="5831127"/>
                </a:lnTo>
                <a:lnTo>
                  <a:pt x="4771983" y="5834245"/>
                </a:lnTo>
                <a:lnTo>
                  <a:pt x="4770615" y="5834587"/>
                </a:lnTo>
                <a:lnTo>
                  <a:pt x="4763546" y="5848027"/>
                </a:lnTo>
                <a:lnTo>
                  <a:pt x="4763547" y="5851116"/>
                </a:lnTo>
                <a:cubicBezTo>
                  <a:pt x="4755109" y="5876421"/>
                  <a:pt x="4721369" y="5935473"/>
                  <a:pt x="4729804" y="5927037"/>
                </a:cubicBezTo>
                <a:cubicBezTo>
                  <a:pt x="4729804" y="5918602"/>
                  <a:pt x="4738242" y="5918602"/>
                  <a:pt x="4738240" y="5910164"/>
                </a:cubicBezTo>
                <a:cubicBezTo>
                  <a:pt x="4738242" y="5918602"/>
                  <a:pt x="4738240" y="5927039"/>
                  <a:pt x="4738240" y="5927039"/>
                </a:cubicBezTo>
                <a:cubicBezTo>
                  <a:pt x="4738240" y="5927039"/>
                  <a:pt x="4746676" y="5927038"/>
                  <a:pt x="4755110" y="5918603"/>
                </a:cubicBezTo>
                <a:cubicBezTo>
                  <a:pt x="4755110" y="5921414"/>
                  <a:pt x="4755110" y="5924227"/>
                  <a:pt x="4755112" y="5927039"/>
                </a:cubicBezTo>
                <a:cubicBezTo>
                  <a:pt x="4755112" y="5927039"/>
                  <a:pt x="4746676" y="5927038"/>
                  <a:pt x="4746676" y="5935473"/>
                </a:cubicBezTo>
                <a:cubicBezTo>
                  <a:pt x="4746676" y="5938284"/>
                  <a:pt x="4746677" y="5941096"/>
                  <a:pt x="4746678" y="5943907"/>
                </a:cubicBezTo>
                <a:cubicBezTo>
                  <a:pt x="4729804" y="5969216"/>
                  <a:pt x="4721369" y="5986087"/>
                  <a:pt x="4721368" y="5994521"/>
                </a:cubicBezTo>
                <a:lnTo>
                  <a:pt x="4721369" y="6002959"/>
                </a:lnTo>
                <a:lnTo>
                  <a:pt x="4729804" y="5994523"/>
                </a:lnTo>
                <a:cubicBezTo>
                  <a:pt x="4721369" y="6002959"/>
                  <a:pt x="4729804" y="6002959"/>
                  <a:pt x="4738240" y="5994523"/>
                </a:cubicBezTo>
                <a:cubicBezTo>
                  <a:pt x="4696060" y="6053573"/>
                  <a:pt x="4679190" y="6095752"/>
                  <a:pt x="4653883" y="6146366"/>
                </a:cubicBezTo>
                <a:cubicBezTo>
                  <a:pt x="4628575" y="6188543"/>
                  <a:pt x="4603266" y="6230723"/>
                  <a:pt x="4561090" y="6289771"/>
                </a:cubicBezTo>
                <a:cubicBezTo>
                  <a:pt x="4569526" y="6281334"/>
                  <a:pt x="4569526" y="6289770"/>
                  <a:pt x="4561089" y="6298205"/>
                </a:cubicBezTo>
                <a:lnTo>
                  <a:pt x="4552654" y="6298207"/>
                </a:lnTo>
                <a:lnTo>
                  <a:pt x="4552653" y="6306643"/>
                </a:lnTo>
                <a:lnTo>
                  <a:pt x="4544217" y="6315080"/>
                </a:lnTo>
                <a:lnTo>
                  <a:pt x="4527347" y="6340384"/>
                </a:lnTo>
                <a:cubicBezTo>
                  <a:pt x="4535782" y="6340386"/>
                  <a:pt x="4527347" y="6348821"/>
                  <a:pt x="4527349" y="6357257"/>
                </a:cubicBezTo>
                <a:cubicBezTo>
                  <a:pt x="4544217" y="6340387"/>
                  <a:pt x="4535782" y="6340386"/>
                  <a:pt x="4544216" y="6323514"/>
                </a:cubicBezTo>
                <a:lnTo>
                  <a:pt x="4552655" y="6323514"/>
                </a:lnTo>
                <a:cubicBezTo>
                  <a:pt x="4552655" y="6326326"/>
                  <a:pt x="4552654" y="6329138"/>
                  <a:pt x="4552653" y="6331950"/>
                </a:cubicBezTo>
                <a:cubicBezTo>
                  <a:pt x="4561090" y="6331950"/>
                  <a:pt x="4561089" y="6323512"/>
                  <a:pt x="4561089" y="6323512"/>
                </a:cubicBezTo>
                <a:lnTo>
                  <a:pt x="4561090" y="6315079"/>
                </a:lnTo>
                <a:lnTo>
                  <a:pt x="4569526" y="6306641"/>
                </a:lnTo>
                <a:cubicBezTo>
                  <a:pt x="4577961" y="6298207"/>
                  <a:pt x="4577961" y="6272900"/>
                  <a:pt x="4586397" y="6281336"/>
                </a:cubicBezTo>
                <a:cubicBezTo>
                  <a:pt x="4603267" y="6272900"/>
                  <a:pt x="4577961" y="6272900"/>
                  <a:pt x="4586397" y="6264464"/>
                </a:cubicBezTo>
                <a:cubicBezTo>
                  <a:pt x="4594833" y="6256029"/>
                  <a:pt x="4594833" y="6264464"/>
                  <a:pt x="4603267" y="6264464"/>
                </a:cubicBezTo>
                <a:cubicBezTo>
                  <a:pt x="4611704" y="6247593"/>
                  <a:pt x="4628576" y="6205416"/>
                  <a:pt x="4628576" y="6205416"/>
                </a:cubicBezTo>
                <a:cubicBezTo>
                  <a:pt x="4645449" y="6171671"/>
                  <a:pt x="4687626" y="6121059"/>
                  <a:pt x="4696061" y="6104186"/>
                </a:cubicBezTo>
                <a:cubicBezTo>
                  <a:pt x="4704497" y="6095752"/>
                  <a:pt x="4696061" y="6104186"/>
                  <a:pt x="4687626" y="6104185"/>
                </a:cubicBezTo>
                <a:cubicBezTo>
                  <a:pt x="4696061" y="6104186"/>
                  <a:pt x="4704496" y="6087316"/>
                  <a:pt x="4704496" y="6087316"/>
                </a:cubicBezTo>
                <a:lnTo>
                  <a:pt x="4704497" y="6070444"/>
                </a:lnTo>
                <a:cubicBezTo>
                  <a:pt x="4712933" y="6062009"/>
                  <a:pt x="4712935" y="6078880"/>
                  <a:pt x="4712933" y="6070444"/>
                </a:cubicBezTo>
                <a:cubicBezTo>
                  <a:pt x="4729803" y="6062009"/>
                  <a:pt x="4712933" y="6045137"/>
                  <a:pt x="4729804" y="6053573"/>
                </a:cubicBezTo>
                <a:cubicBezTo>
                  <a:pt x="4736130" y="6028266"/>
                  <a:pt x="4751949" y="5983979"/>
                  <a:pt x="4770138" y="5956299"/>
                </a:cubicBezTo>
                <a:lnTo>
                  <a:pt x="4783304" y="5941648"/>
                </a:lnTo>
                <a:lnTo>
                  <a:pt x="4783581" y="5941799"/>
                </a:lnTo>
                <a:cubicBezTo>
                  <a:pt x="4786745" y="5941800"/>
                  <a:pt x="4788854" y="5939691"/>
                  <a:pt x="4788853" y="5935473"/>
                </a:cubicBezTo>
                <a:lnTo>
                  <a:pt x="4783304" y="5941648"/>
                </a:lnTo>
                <a:lnTo>
                  <a:pt x="4771983" y="5935471"/>
                </a:lnTo>
                <a:cubicBezTo>
                  <a:pt x="4814160" y="5876423"/>
                  <a:pt x="4864778" y="5783632"/>
                  <a:pt x="4873212" y="5749889"/>
                </a:cubicBezTo>
                <a:cubicBezTo>
                  <a:pt x="4881647" y="5733018"/>
                  <a:pt x="4949133" y="5640225"/>
                  <a:pt x="4949133" y="5598046"/>
                </a:cubicBezTo>
                <a:cubicBezTo>
                  <a:pt x="4957569" y="5581173"/>
                  <a:pt x="4949133" y="5598046"/>
                  <a:pt x="4957571" y="5598047"/>
                </a:cubicBezTo>
                <a:cubicBezTo>
                  <a:pt x="4957571" y="5572739"/>
                  <a:pt x="4991311" y="5522125"/>
                  <a:pt x="5008183" y="5496818"/>
                </a:cubicBezTo>
                <a:cubicBezTo>
                  <a:pt x="5008183" y="5496818"/>
                  <a:pt x="4999747" y="5513691"/>
                  <a:pt x="5008182" y="5522123"/>
                </a:cubicBezTo>
                <a:cubicBezTo>
                  <a:pt x="5025054" y="5463075"/>
                  <a:pt x="5016619" y="5479947"/>
                  <a:pt x="4999747" y="5488384"/>
                </a:cubicBezTo>
                <a:cubicBezTo>
                  <a:pt x="5033490" y="5420898"/>
                  <a:pt x="5033490" y="5412461"/>
                  <a:pt x="5067232" y="5378718"/>
                </a:cubicBezTo>
                <a:lnTo>
                  <a:pt x="5075669" y="5370283"/>
                </a:lnTo>
                <a:lnTo>
                  <a:pt x="5075669" y="5361848"/>
                </a:lnTo>
                <a:lnTo>
                  <a:pt x="5067234" y="5361848"/>
                </a:lnTo>
                <a:cubicBezTo>
                  <a:pt x="5067234" y="5361848"/>
                  <a:pt x="5067233" y="5353409"/>
                  <a:pt x="5075669" y="5344976"/>
                </a:cubicBezTo>
                <a:cubicBezTo>
                  <a:pt x="5075670" y="5347788"/>
                  <a:pt x="5075670" y="5350600"/>
                  <a:pt x="5075671" y="5353411"/>
                </a:cubicBezTo>
                <a:lnTo>
                  <a:pt x="5084105" y="5353411"/>
                </a:lnTo>
                <a:lnTo>
                  <a:pt x="5084105" y="5336541"/>
                </a:lnTo>
                <a:lnTo>
                  <a:pt x="5092541" y="5328103"/>
                </a:lnTo>
                <a:cubicBezTo>
                  <a:pt x="5100976" y="5319670"/>
                  <a:pt x="5117848" y="5277491"/>
                  <a:pt x="5092541" y="5302798"/>
                </a:cubicBezTo>
                <a:cubicBezTo>
                  <a:pt x="5100976" y="5294363"/>
                  <a:pt x="5100976" y="5294363"/>
                  <a:pt x="5100978" y="5285927"/>
                </a:cubicBezTo>
                <a:cubicBezTo>
                  <a:pt x="5100978" y="5285927"/>
                  <a:pt x="5092539" y="5285927"/>
                  <a:pt x="5092541" y="5294363"/>
                </a:cubicBezTo>
                <a:cubicBezTo>
                  <a:pt x="5092541" y="5294363"/>
                  <a:pt x="5084105" y="5294363"/>
                  <a:pt x="5084105" y="5302796"/>
                </a:cubicBezTo>
                <a:lnTo>
                  <a:pt x="5084105" y="5285927"/>
                </a:lnTo>
                <a:cubicBezTo>
                  <a:pt x="5092540" y="5277491"/>
                  <a:pt x="5100976" y="5260620"/>
                  <a:pt x="5109412" y="5235313"/>
                </a:cubicBezTo>
                <a:cubicBezTo>
                  <a:pt x="5126283" y="5201570"/>
                  <a:pt x="5143156" y="5167827"/>
                  <a:pt x="5151589" y="5142520"/>
                </a:cubicBezTo>
                <a:lnTo>
                  <a:pt x="5160025" y="5134084"/>
                </a:lnTo>
                <a:lnTo>
                  <a:pt x="5160025" y="5125649"/>
                </a:lnTo>
                <a:cubicBezTo>
                  <a:pt x="5160025" y="5108777"/>
                  <a:pt x="5168461" y="5091906"/>
                  <a:pt x="5176898" y="5083470"/>
                </a:cubicBezTo>
                <a:cubicBezTo>
                  <a:pt x="5176897" y="5075036"/>
                  <a:pt x="5185332" y="5058163"/>
                  <a:pt x="5185333" y="5049729"/>
                </a:cubicBezTo>
                <a:cubicBezTo>
                  <a:pt x="5193769" y="5032856"/>
                  <a:pt x="5210641" y="5007550"/>
                  <a:pt x="5219076" y="4990679"/>
                </a:cubicBezTo>
                <a:lnTo>
                  <a:pt x="5227514" y="4990679"/>
                </a:lnTo>
                <a:cubicBezTo>
                  <a:pt x="5227512" y="4982241"/>
                  <a:pt x="5227512" y="4982241"/>
                  <a:pt x="5227511" y="4973806"/>
                </a:cubicBezTo>
                <a:lnTo>
                  <a:pt x="5227512" y="4965372"/>
                </a:lnTo>
                <a:lnTo>
                  <a:pt x="5219077" y="4973806"/>
                </a:lnTo>
                <a:cubicBezTo>
                  <a:pt x="5227512" y="4956934"/>
                  <a:pt x="5252821" y="4931627"/>
                  <a:pt x="5244383" y="4914756"/>
                </a:cubicBezTo>
                <a:cubicBezTo>
                  <a:pt x="5252819" y="4914756"/>
                  <a:pt x="5252819" y="4914756"/>
                  <a:pt x="5252819" y="4906320"/>
                </a:cubicBezTo>
                <a:cubicBezTo>
                  <a:pt x="5261255" y="4897886"/>
                  <a:pt x="5252821" y="4897886"/>
                  <a:pt x="5252821" y="4897886"/>
                </a:cubicBezTo>
                <a:cubicBezTo>
                  <a:pt x="5269693" y="4872579"/>
                  <a:pt x="5252819" y="4847272"/>
                  <a:pt x="5269691" y="4838836"/>
                </a:cubicBezTo>
                <a:lnTo>
                  <a:pt x="5269691" y="4847272"/>
                </a:lnTo>
                <a:cubicBezTo>
                  <a:pt x="5261255" y="4864143"/>
                  <a:pt x="5261255" y="4872579"/>
                  <a:pt x="5269693" y="4872579"/>
                </a:cubicBezTo>
                <a:cubicBezTo>
                  <a:pt x="5269693" y="4872579"/>
                  <a:pt x="5278127" y="4864143"/>
                  <a:pt x="5278126" y="4855707"/>
                </a:cubicBezTo>
                <a:lnTo>
                  <a:pt x="5286562" y="4847272"/>
                </a:lnTo>
                <a:cubicBezTo>
                  <a:pt x="5303433" y="4847270"/>
                  <a:pt x="5294998" y="4872579"/>
                  <a:pt x="5278125" y="4881015"/>
                </a:cubicBezTo>
                <a:cubicBezTo>
                  <a:pt x="5294998" y="4872579"/>
                  <a:pt x="5286561" y="4914756"/>
                  <a:pt x="5294998" y="4889450"/>
                </a:cubicBezTo>
                <a:cubicBezTo>
                  <a:pt x="5278126" y="4872579"/>
                  <a:pt x="5328740" y="4864144"/>
                  <a:pt x="5320304" y="4830400"/>
                </a:cubicBezTo>
                <a:lnTo>
                  <a:pt x="5328741" y="4821963"/>
                </a:lnTo>
                <a:lnTo>
                  <a:pt x="5328741" y="4813530"/>
                </a:lnTo>
                <a:lnTo>
                  <a:pt x="5328741" y="4805093"/>
                </a:lnTo>
                <a:lnTo>
                  <a:pt x="5320305" y="4813527"/>
                </a:lnTo>
                <a:cubicBezTo>
                  <a:pt x="5320304" y="4805093"/>
                  <a:pt x="5328740" y="4788222"/>
                  <a:pt x="5320305" y="4788222"/>
                </a:cubicBezTo>
                <a:lnTo>
                  <a:pt x="5311868" y="4779784"/>
                </a:lnTo>
                <a:cubicBezTo>
                  <a:pt x="5303434" y="4796658"/>
                  <a:pt x="5303433" y="4805093"/>
                  <a:pt x="5294998" y="4821963"/>
                </a:cubicBezTo>
                <a:lnTo>
                  <a:pt x="5294998" y="4813529"/>
                </a:lnTo>
                <a:cubicBezTo>
                  <a:pt x="5294997" y="4805093"/>
                  <a:pt x="5294998" y="4796657"/>
                  <a:pt x="5286562" y="4796658"/>
                </a:cubicBezTo>
                <a:lnTo>
                  <a:pt x="5279291" y="4811201"/>
                </a:lnTo>
                <a:lnTo>
                  <a:pt x="5280235" y="4795603"/>
                </a:lnTo>
                <a:cubicBezTo>
                  <a:pt x="5284454" y="4784004"/>
                  <a:pt x="5290780" y="4771350"/>
                  <a:pt x="5294997" y="4754479"/>
                </a:cubicBezTo>
                <a:cubicBezTo>
                  <a:pt x="5261254" y="4805093"/>
                  <a:pt x="5286562" y="4746045"/>
                  <a:pt x="5269690" y="4729170"/>
                </a:cubicBezTo>
                <a:lnTo>
                  <a:pt x="5278128" y="4737607"/>
                </a:lnTo>
                <a:lnTo>
                  <a:pt x="5286561" y="4737608"/>
                </a:lnTo>
                <a:cubicBezTo>
                  <a:pt x="5286562" y="4746045"/>
                  <a:pt x="5286562" y="4746045"/>
                  <a:pt x="5294998" y="4737608"/>
                </a:cubicBezTo>
                <a:cubicBezTo>
                  <a:pt x="5294998" y="4737608"/>
                  <a:pt x="5294997" y="4729170"/>
                  <a:pt x="5294999" y="4720736"/>
                </a:cubicBezTo>
                <a:lnTo>
                  <a:pt x="5295000" y="4712301"/>
                </a:lnTo>
                <a:cubicBezTo>
                  <a:pt x="5303434" y="4703863"/>
                  <a:pt x="5311869" y="4712299"/>
                  <a:pt x="5311869" y="4695429"/>
                </a:cubicBezTo>
                <a:lnTo>
                  <a:pt x="5311869" y="4712299"/>
                </a:lnTo>
                <a:cubicBezTo>
                  <a:pt x="5311869" y="4720736"/>
                  <a:pt x="5320306" y="4720735"/>
                  <a:pt x="5320307" y="4712301"/>
                </a:cubicBezTo>
                <a:cubicBezTo>
                  <a:pt x="5328740" y="4712301"/>
                  <a:pt x="5328743" y="4703863"/>
                  <a:pt x="5328740" y="4695429"/>
                </a:cubicBezTo>
                <a:lnTo>
                  <a:pt x="5328740" y="4678557"/>
                </a:lnTo>
                <a:cubicBezTo>
                  <a:pt x="5328741" y="4661688"/>
                  <a:pt x="5320305" y="4644813"/>
                  <a:pt x="5311871" y="4661688"/>
                </a:cubicBezTo>
                <a:cubicBezTo>
                  <a:pt x="5311869" y="4653253"/>
                  <a:pt x="5311869" y="4653253"/>
                  <a:pt x="5303433" y="4653252"/>
                </a:cubicBezTo>
                <a:lnTo>
                  <a:pt x="5294998" y="4661688"/>
                </a:lnTo>
                <a:cubicBezTo>
                  <a:pt x="5294999" y="4653250"/>
                  <a:pt x="5303434" y="4636379"/>
                  <a:pt x="5303432" y="4619508"/>
                </a:cubicBezTo>
                <a:cubicBezTo>
                  <a:pt x="5303434" y="4636379"/>
                  <a:pt x="5294999" y="4653250"/>
                  <a:pt x="5303432" y="4644816"/>
                </a:cubicBezTo>
                <a:cubicBezTo>
                  <a:pt x="5320304" y="4636382"/>
                  <a:pt x="5303432" y="4619508"/>
                  <a:pt x="5320305" y="4611072"/>
                </a:cubicBezTo>
                <a:lnTo>
                  <a:pt x="5328743" y="4611070"/>
                </a:lnTo>
                <a:cubicBezTo>
                  <a:pt x="5328741" y="4608259"/>
                  <a:pt x="5328742" y="4605448"/>
                  <a:pt x="5328741" y="4602637"/>
                </a:cubicBezTo>
                <a:lnTo>
                  <a:pt x="5328741" y="4594202"/>
                </a:lnTo>
                <a:lnTo>
                  <a:pt x="5320304" y="4594202"/>
                </a:lnTo>
                <a:lnTo>
                  <a:pt x="5337175" y="4577331"/>
                </a:lnTo>
                <a:cubicBezTo>
                  <a:pt x="5328740" y="4560457"/>
                  <a:pt x="5337176" y="4543586"/>
                  <a:pt x="5337175" y="4526717"/>
                </a:cubicBezTo>
                <a:cubicBezTo>
                  <a:pt x="5337178" y="4535152"/>
                  <a:pt x="5337176" y="4543586"/>
                  <a:pt x="5337176" y="4543586"/>
                </a:cubicBezTo>
                <a:cubicBezTo>
                  <a:pt x="5345612" y="4509845"/>
                  <a:pt x="5337176" y="4518279"/>
                  <a:pt x="5354048" y="4492974"/>
                </a:cubicBezTo>
                <a:lnTo>
                  <a:pt x="5362484" y="4501408"/>
                </a:lnTo>
                <a:lnTo>
                  <a:pt x="5362484" y="4492972"/>
                </a:lnTo>
                <a:lnTo>
                  <a:pt x="5370918" y="4492974"/>
                </a:lnTo>
                <a:cubicBezTo>
                  <a:pt x="5354048" y="4543588"/>
                  <a:pt x="5370919" y="4501408"/>
                  <a:pt x="5379355" y="4501407"/>
                </a:cubicBezTo>
                <a:cubicBezTo>
                  <a:pt x="5370919" y="4526717"/>
                  <a:pt x="5362484" y="4552024"/>
                  <a:pt x="5362484" y="4577331"/>
                </a:cubicBezTo>
                <a:lnTo>
                  <a:pt x="5354048" y="4577331"/>
                </a:lnTo>
                <a:cubicBezTo>
                  <a:pt x="5345611" y="4594200"/>
                  <a:pt x="5345612" y="4602638"/>
                  <a:pt x="5345612" y="4611072"/>
                </a:cubicBezTo>
                <a:cubicBezTo>
                  <a:pt x="5354048" y="4594202"/>
                  <a:pt x="5354048" y="4585765"/>
                  <a:pt x="5362483" y="4585763"/>
                </a:cubicBezTo>
                <a:cubicBezTo>
                  <a:pt x="5354048" y="4611072"/>
                  <a:pt x="5362483" y="4611070"/>
                  <a:pt x="5354047" y="4627944"/>
                </a:cubicBezTo>
                <a:lnTo>
                  <a:pt x="5345611" y="4636382"/>
                </a:lnTo>
                <a:lnTo>
                  <a:pt x="5345612" y="4644813"/>
                </a:lnTo>
                <a:lnTo>
                  <a:pt x="5354047" y="4653250"/>
                </a:lnTo>
                <a:lnTo>
                  <a:pt x="5362483" y="4644815"/>
                </a:lnTo>
                <a:cubicBezTo>
                  <a:pt x="5370917" y="4644815"/>
                  <a:pt x="5370918" y="4636379"/>
                  <a:pt x="5370919" y="4627945"/>
                </a:cubicBezTo>
                <a:lnTo>
                  <a:pt x="5370919" y="4619508"/>
                </a:lnTo>
                <a:lnTo>
                  <a:pt x="5362483" y="4619508"/>
                </a:lnTo>
                <a:cubicBezTo>
                  <a:pt x="5362484" y="4594202"/>
                  <a:pt x="5387791" y="4535150"/>
                  <a:pt x="5387791" y="4501408"/>
                </a:cubicBezTo>
                <a:lnTo>
                  <a:pt x="5396225" y="4492972"/>
                </a:lnTo>
                <a:cubicBezTo>
                  <a:pt x="5396224" y="4490161"/>
                  <a:pt x="5396224" y="4487349"/>
                  <a:pt x="5396224" y="4484538"/>
                </a:cubicBezTo>
                <a:cubicBezTo>
                  <a:pt x="5396224" y="4481726"/>
                  <a:pt x="5396224" y="4478914"/>
                  <a:pt x="5396225" y="4476102"/>
                </a:cubicBezTo>
                <a:cubicBezTo>
                  <a:pt x="5396226" y="4459231"/>
                  <a:pt x="5404662" y="4433924"/>
                  <a:pt x="5413098" y="4425488"/>
                </a:cubicBezTo>
                <a:lnTo>
                  <a:pt x="5404662" y="4425486"/>
                </a:lnTo>
                <a:lnTo>
                  <a:pt x="5413098" y="4417053"/>
                </a:lnTo>
                <a:cubicBezTo>
                  <a:pt x="5413098" y="4417053"/>
                  <a:pt x="5421534" y="4408617"/>
                  <a:pt x="5421533" y="4400179"/>
                </a:cubicBezTo>
                <a:lnTo>
                  <a:pt x="5413097" y="4391743"/>
                </a:lnTo>
                <a:cubicBezTo>
                  <a:pt x="5415207" y="4370655"/>
                  <a:pt x="5418370" y="4352203"/>
                  <a:pt x="5421797" y="4335463"/>
                </a:cubicBezTo>
                <a:lnTo>
                  <a:pt x="5430069" y="4298454"/>
                </a:lnTo>
                <a:lnTo>
                  <a:pt x="5422231" y="4304885"/>
                </a:lnTo>
                <a:cubicBezTo>
                  <a:pt x="5417998" y="4308077"/>
                  <a:pt x="5416957" y="4315503"/>
                  <a:pt x="5412724" y="4318695"/>
                </a:cubicBezTo>
                <a:cubicBezTo>
                  <a:pt x="5412724" y="4318695"/>
                  <a:pt x="5409531" y="4314460"/>
                  <a:pt x="5410571" y="4307033"/>
                </a:cubicBezTo>
                <a:cubicBezTo>
                  <a:pt x="5410571" y="4307033"/>
                  <a:pt x="5410571" y="4307033"/>
                  <a:pt x="5411613" y="4299607"/>
                </a:cubicBezTo>
                <a:cubicBezTo>
                  <a:pt x="5409531" y="4314460"/>
                  <a:pt x="5399952" y="4301755"/>
                  <a:pt x="5410500" y="4280519"/>
                </a:cubicBezTo>
                <a:cubicBezTo>
                  <a:pt x="5410500" y="4280519"/>
                  <a:pt x="5410500" y="4280519"/>
                  <a:pt x="5417926" y="4281562"/>
                </a:cubicBezTo>
                <a:cubicBezTo>
                  <a:pt x="5422159" y="4278371"/>
                  <a:pt x="5423199" y="4270944"/>
                  <a:pt x="5423199" y="4270944"/>
                </a:cubicBezTo>
                <a:cubicBezTo>
                  <a:pt x="5430626" y="4271987"/>
                  <a:pt x="5426393" y="4275179"/>
                  <a:pt x="5425352" y="4282606"/>
                </a:cubicBezTo>
                <a:cubicBezTo>
                  <a:pt x="5425352" y="4282606"/>
                  <a:pt x="5425352" y="4282606"/>
                  <a:pt x="5424312" y="4290032"/>
                </a:cubicBezTo>
                <a:cubicBezTo>
                  <a:pt x="5428006" y="4283925"/>
                  <a:pt x="5431697" y="4276161"/>
                  <a:pt x="5435055" y="4267818"/>
                </a:cubicBezTo>
                <a:lnTo>
                  <a:pt x="5436591" y="4263308"/>
                </a:lnTo>
                <a:lnTo>
                  <a:pt x="5439195" y="4248207"/>
                </a:lnTo>
                <a:cubicBezTo>
                  <a:pt x="5440513" y="4234630"/>
                  <a:pt x="5440514" y="4220923"/>
                  <a:pt x="5438405" y="4206160"/>
                </a:cubicBezTo>
                <a:cubicBezTo>
                  <a:pt x="5446840" y="4206161"/>
                  <a:pt x="5446841" y="4197726"/>
                  <a:pt x="5446841" y="4189290"/>
                </a:cubicBezTo>
                <a:lnTo>
                  <a:pt x="5446841" y="4180852"/>
                </a:lnTo>
                <a:lnTo>
                  <a:pt x="5438404" y="4180854"/>
                </a:lnTo>
                <a:cubicBezTo>
                  <a:pt x="5455276" y="4172417"/>
                  <a:pt x="5455276" y="4147110"/>
                  <a:pt x="5455276" y="4130240"/>
                </a:cubicBezTo>
                <a:lnTo>
                  <a:pt x="5455276" y="4121804"/>
                </a:lnTo>
                <a:lnTo>
                  <a:pt x="5455276" y="4104933"/>
                </a:lnTo>
                <a:lnTo>
                  <a:pt x="5455276" y="4096497"/>
                </a:lnTo>
                <a:cubicBezTo>
                  <a:pt x="5455276" y="4096497"/>
                  <a:pt x="5463712" y="4096495"/>
                  <a:pt x="5463712" y="4088062"/>
                </a:cubicBezTo>
                <a:cubicBezTo>
                  <a:pt x="5463710" y="4085250"/>
                  <a:pt x="5463710" y="4082438"/>
                  <a:pt x="5463710" y="4079626"/>
                </a:cubicBezTo>
                <a:cubicBezTo>
                  <a:pt x="5455276" y="4062752"/>
                  <a:pt x="5480584" y="4029012"/>
                  <a:pt x="5463711" y="4029012"/>
                </a:cubicBezTo>
                <a:lnTo>
                  <a:pt x="5463712" y="4020574"/>
                </a:lnTo>
                <a:lnTo>
                  <a:pt x="5463712" y="4003705"/>
                </a:lnTo>
                <a:lnTo>
                  <a:pt x="5463712" y="3995269"/>
                </a:lnTo>
                <a:cubicBezTo>
                  <a:pt x="5480584" y="3986830"/>
                  <a:pt x="5463712" y="3953088"/>
                  <a:pt x="5463711" y="3936219"/>
                </a:cubicBezTo>
                <a:cubicBezTo>
                  <a:pt x="5463711" y="3910912"/>
                  <a:pt x="5480584" y="3927783"/>
                  <a:pt x="5480582" y="3902476"/>
                </a:cubicBezTo>
                <a:cubicBezTo>
                  <a:pt x="5480582" y="3902476"/>
                  <a:pt x="5480584" y="3894040"/>
                  <a:pt x="5489019" y="3894042"/>
                </a:cubicBezTo>
                <a:lnTo>
                  <a:pt x="5489019" y="3885606"/>
                </a:lnTo>
                <a:cubicBezTo>
                  <a:pt x="5489019" y="3877167"/>
                  <a:pt x="5489019" y="3877167"/>
                  <a:pt x="5480583" y="3885606"/>
                </a:cubicBezTo>
                <a:lnTo>
                  <a:pt x="5480584" y="3894040"/>
                </a:lnTo>
                <a:cubicBezTo>
                  <a:pt x="5472148" y="3877169"/>
                  <a:pt x="5480583" y="3860299"/>
                  <a:pt x="5472148" y="3860298"/>
                </a:cubicBezTo>
                <a:cubicBezTo>
                  <a:pt x="5480582" y="3834992"/>
                  <a:pt x="5480583" y="3860299"/>
                  <a:pt x="5489019" y="3860299"/>
                </a:cubicBezTo>
                <a:lnTo>
                  <a:pt x="5496941" y="3868220"/>
                </a:lnTo>
                <a:lnTo>
                  <a:pt x="5493896" y="3915262"/>
                </a:lnTo>
                <a:cubicBezTo>
                  <a:pt x="5492709" y="3963109"/>
                  <a:pt x="5497455" y="3993159"/>
                  <a:pt x="5497452" y="4037447"/>
                </a:cubicBezTo>
                <a:cubicBezTo>
                  <a:pt x="5497452" y="4037447"/>
                  <a:pt x="5489019" y="4037445"/>
                  <a:pt x="5489016" y="4045883"/>
                </a:cubicBezTo>
                <a:cubicBezTo>
                  <a:pt x="5489018" y="4048695"/>
                  <a:pt x="5489018" y="4051507"/>
                  <a:pt x="5489019" y="4054319"/>
                </a:cubicBezTo>
                <a:lnTo>
                  <a:pt x="5489386" y="4063858"/>
                </a:lnTo>
                <a:lnTo>
                  <a:pt x="5490041" y="4061970"/>
                </a:lnTo>
                <a:cubicBezTo>
                  <a:pt x="5495580" y="4051566"/>
                  <a:pt x="5500564" y="4056526"/>
                  <a:pt x="5508475" y="4040599"/>
                </a:cubicBezTo>
                <a:cubicBezTo>
                  <a:pt x="5516870" y="4007701"/>
                  <a:pt x="5505210" y="4009850"/>
                  <a:pt x="5508331" y="3987570"/>
                </a:cubicBezTo>
                <a:cubicBezTo>
                  <a:pt x="5528386" y="3952524"/>
                  <a:pt x="5532548" y="3922818"/>
                  <a:pt x="5535669" y="3900538"/>
                </a:cubicBezTo>
                <a:cubicBezTo>
                  <a:pt x="5538790" y="3878259"/>
                  <a:pt x="5538719" y="3851745"/>
                  <a:pt x="5551347" y="3815654"/>
                </a:cubicBezTo>
                <a:cubicBezTo>
                  <a:pt x="5559813" y="3809271"/>
                  <a:pt x="5565086" y="3798653"/>
                  <a:pt x="5567239" y="3810315"/>
                </a:cubicBezTo>
                <a:cubicBezTo>
                  <a:pt x="5591384" y="3719048"/>
                  <a:pt x="5589087" y="3654357"/>
                  <a:pt x="5597339" y="3568431"/>
                </a:cubicBezTo>
                <a:cubicBezTo>
                  <a:pt x="5593106" y="3571622"/>
                  <a:pt x="5586792" y="3589667"/>
                  <a:pt x="5580406" y="3581198"/>
                </a:cubicBezTo>
                <a:cubicBezTo>
                  <a:pt x="5579150" y="3509080"/>
                  <a:pt x="5610936" y="3498401"/>
                  <a:pt x="5623492" y="3435797"/>
                </a:cubicBezTo>
                <a:cubicBezTo>
                  <a:pt x="5634111" y="3441075"/>
                  <a:pt x="5622523" y="3469738"/>
                  <a:pt x="5627870" y="3485634"/>
                </a:cubicBezTo>
                <a:cubicBezTo>
                  <a:pt x="5624676" y="3481400"/>
                  <a:pt x="5624676" y="3481400"/>
                  <a:pt x="5628909" y="3478208"/>
                </a:cubicBezTo>
                <a:cubicBezTo>
                  <a:pt x="5629950" y="3470782"/>
                  <a:pt x="5634183" y="3467589"/>
                  <a:pt x="5633142" y="3475016"/>
                </a:cubicBezTo>
                <a:cubicBezTo>
                  <a:pt x="5633142" y="3475016"/>
                  <a:pt x="5635295" y="3486677"/>
                  <a:pt x="5631062" y="3489870"/>
                </a:cubicBezTo>
                <a:cubicBezTo>
                  <a:pt x="5631062" y="3489870"/>
                  <a:pt x="5634255" y="3494104"/>
                  <a:pt x="5634255" y="3494104"/>
                </a:cubicBezTo>
                <a:cubicBezTo>
                  <a:pt x="5634255" y="3494104"/>
                  <a:pt x="5634255" y="3494104"/>
                  <a:pt x="5630021" y="3497296"/>
                </a:cubicBezTo>
                <a:cubicBezTo>
                  <a:pt x="5633357" y="3554560"/>
                  <a:pt x="5629268" y="3610781"/>
                  <a:pt x="5608173" y="3653253"/>
                </a:cubicBezTo>
                <a:cubicBezTo>
                  <a:pt x="5622056" y="3689281"/>
                  <a:pt x="5595760" y="3768886"/>
                  <a:pt x="5592710" y="3817680"/>
                </a:cubicBezTo>
                <a:cubicBezTo>
                  <a:pt x="5586396" y="3835725"/>
                  <a:pt x="5583204" y="3831490"/>
                  <a:pt x="5581051" y="3819828"/>
                </a:cubicBezTo>
                <a:cubicBezTo>
                  <a:pt x="5581123" y="3846343"/>
                  <a:pt x="5569535" y="3875005"/>
                  <a:pt x="5575920" y="3883475"/>
                </a:cubicBezTo>
                <a:cubicBezTo>
                  <a:pt x="5571203" y="3903637"/>
                  <a:pt x="5567006" y="3920086"/>
                  <a:pt x="5563598" y="3934280"/>
                </a:cubicBezTo>
                <a:lnTo>
                  <a:pt x="5562972" y="3937349"/>
                </a:lnTo>
                <a:lnTo>
                  <a:pt x="5571794" y="3923038"/>
                </a:lnTo>
                <a:cubicBezTo>
                  <a:pt x="5593939" y="3878751"/>
                  <a:pt x="5611337" y="3820229"/>
                  <a:pt x="5623989" y="3775941"/>
                </a:cubicBezTo>
                <a:lnTo>
                  <a:pt x="5632426" y="3767506"/>
                </a:lnTo>
                <a:cubicBezTo>
                  <a:pt x="5632426" y="3767506"/>
                  <a:pt x="5640861" y="3767506"/>
                  <a:pt x="5640861" y="3759071"/>
                </a:cubicBezTo>
                <a:lnTo>
                  <a:pt x="5649298" y="3767505"/>
                </a:lnTo>
                <a:lnTo>
                  <a:pt x="5649298" y="3742197"/>
                </a:lnTo>
                <a:cubicBezTo>
                  <a:pt x="5666171" y="3691585"/>
                  <a:pt x="5674605" y="3624099"/>
                  <a:pt x="5683041" y="3581921"/>
                </a:cubicBezTo>
                <a:cubicBezTo>
                  <a:pt x="5691475" y="3573485"/>
                  <a:pt x="5691476" y="3590358"/>
                  <a:pt x="5691475" y="3598792"/>
                </a:cubicBezTo>
                <a:cubicBezTo>
                  <a:pt x="5698857" y="3576649"/>
                  <a:pt x="5712697" y="3496378"/>
                  <a:pt x="5732996" y="3493610"/>
                </a:cubicBezTo>
                <a:lnTo>
                  <a:pt x="5733449" y="3493806"/>
                </a:lnTo>
                <a:lnTo>
                  <a:pt x="5734014" y="3473633"/>
                </a:lnTo>
                <a:cubicBezTo>
                  <a:pt x="5733582" y="3467260"/>
                  <a:pt x="5732457" y="3462613"/>
                  <a:pt x="5730509" y="3460815"/>
                </a:cubicBezTo>
                <a:cubicBezTo>
                  <a:pt x="5735891" y="3408066"/>
                  <a:pt x="5752664" y="3358615"/>
                  <a:pt x="5743964" y="3328941"/>
                </a:cubicBezTo>
                <a:cubicBezTo>
                  <a:pt x="5746354" y="3295074"/>
                  <a:pt x="5754450" y="3309761"/>
                  <a:pt x="5761038" y="3286983"/>
                </a:cubicBezTo>
                <a:cubicBezTo>
                  <a:pt x="5763428" y="3253117"/>
                  <a:pt x="5752340" y="3257310"/>
                  <a:pt x="5751435" y="3234831"/>
                </a:cubicBezTo>
                <a:cubicBezTo>
                  <a:pt x="5764914" y="3196770"/>
                  <a:pt x="5763707" y="3166797"/>
                  <a:pt x="5762802" y="3144319"/>
                </a:cubicBezTo>
                <a:cubicBezTo>
                  <a:pt x="5761898" y="3121840"/>
                  <a:pt x="5757096" y="3095764"/>
                  <a:pt x="5763082" y="3058000"/>
                </a:cubicBezTo>
                <a:cubicBezTo>
                  <a:pt x="5770274" y="3050209"/>
                  <a:pt x="5773568" y="3038820"/>
                  <a:pt x="5777766" y="3049910"/>
                </a:cubicBezTo>
                <a:cubicBezTo>
                  <a:pt x="5785236" y="2955800"/>
                  <a:pt x="5771435" y="2892557"/>
                  <a:pt x="5764220" y="2806537"/>
                </a:cubicBezTo>
                <a:lnTo>
                  <a:pt x="5759877" y="2815776"/>
                </a:lnTo>
                <a:lnTo>
                  <a:pt x="5758962" y="2839583"/>
                </a:lnTo>
                <a:cubicBezTo>
                  <a:pt x="5750526" y="2839583"/>
                  <a:pt x="5750526" y="2831148"/>
                  <a:pt x="5750526" y="2831148"/>
                </a:cubicBezTo>
                <a:lnTo>
                  <a:pt x="5750526" y="2822713"/>
                </a:lnTo>
                <a:lnTo>
                  <a:pt x="5750526" y="2822277"/>
                </a:lnTo>
                <a:lnTo>
                  <a:pt x="5749837" y="2822120"/>
                </a:lnTo>
                <a:lnTo>
                  <a:pt x="5747894" y="2797782"/>
                </a:lnTo>
                <a:lnTo>
                  <a:pt x="5743144" y="2798460"/>
                </a:lnTo>
                <a:cubicBezTo>
                  <a:pt x="5742089" y="2799515"/>
                  <a:pt x="5742090" y="2801624"/>
                  <a:pt x="5742091" y="2805842"/>
                </a:cubicBezTo>
                <a:lnTo>
                  <a:pt x="5742091" y="2814279"/>
                </a:lnTo>
                <a:lnTo>
                  <a:pt x="5742090" y="2822713"/>
                </a:lnTo>
                <a:cubicBezTo>
                  <a:pt x="5725221" y="2772097"/>
                  <a:pt x="5725221" y="2839583"/>
                  <a:pt x="5733655" y="2848019"/>
                </a:cubicBezTo>
                <a:lnTo>
                  <a:pt x="5742090" y="2856452"/>
                </a:lnTo>
                <a:lnTo>
                  <a:pt x="5742091" y="2848019"/>
                </a:lnTo>
                <a:lnTo>
                  <a:pt x="5750526" y="2839583"/>
                </a:lnTo>
                <a:lnTo>
                  <a:pt x="5750526" y="2864888"/>
                </a:lnTo>
                <a:lnTo>
                  <a:pt x="5750525" y="2873326"/>
                </a:lnTo>
                <a:cubicBezTo>
                  <a:pt x="5750526" y="2932374"/>
                  <a:pt x="5733655" y="2974554"/>
                  <a:pt x="5708345" y="2940812"/>
                </a:cubicBezTo>
                <a:cubicBezTo>
                  <a:pt x="5708348" y="2898633"/>
                  <a:pt x="5699912" y="2898632"/>
                  <a:pt x="5699912" y="2839583"/>
                </a:cubicBezTo>
                <a:cubicBezTo>
                  <a:pt x="5695694" y="2837474"/>
                  <a:pt x="5692531" y="2838002"/>
                  <a:pt x="5689894" y="2840110"/>
                </a:cubicBezTo>
                <a:lnTo>
                  <a:pt x="5683185" y="2849917"/>
                </a:lnTo>
                <a:lnTo>
                  <a:pt x="5682885" y="2853046"/>
                </a:lnTo>
                <a:cubicBezTo>
                  <a:pt x="5682333" y="2855285"/>
                  <a:pt x="5681574" y="2856372"/>
                  <a:pt x="5680651" y="2856536"/>
                </a:cubicBezTo>
                <a:lnTo>
                  <a:pt x="5680060" y="2855859"/>
                </a:lnTo>
                <a:lnTo>
                  <a:pt x="5676293" y="2863103"/>
                </a:lnTo>
                <a:lnTo>
                  <a:pt x="5680760" y="2886509"/>
                </a:lnTo>
                <a:cubicBezTo>
                  <a:pt x="5682357" y="2898126"/>
                  <a:pt x="5684002" y="2907354"/>
                  <a:pt x="5688352" y="2910389"/>
                </a:cubicBezTo>
                <a:cubicBezTo>
                  <a:pt x="5691903" y="2951650"/>
                  <a:pt x="5692821" y="2978146"/>
                  <a:pt x="5696772" y="3000293"/>
                </a:cubicBezTo>
                <a:cubicBezTo>
                  <a:pt x="5697689" y="3026790"/>
                  <a:pt x="5697290" y="3045902"/>
                  <a:pt x="5692141" y="3081094"/>
                </a:cubicBezTo>
                <a:cubicBezTo>
                  <a:pt x="5684759" y="3082408"/>
                  <a:pt x="5686474" y="3070677"/>
                  <a:pt x="5679091" y="3071991"/>
                </a:cubicBezTo>
                <a:cubicBezTo>
                  <a:pt x="5680926" y="3124983"/>
                  <a:pt x="5687511" y="3161895"/>
                  <a:pt x="5688029" y="3207504"/>
                </a:cubicBezTo>
                <a:cubicBezTo>
                  <a:pt x="5695930" y="3251800"/>
                  <a:pt x="5696448" y="3297408"/>
                  <a:pt x="5692217" y="3359096"/>
                </a:cubicBezTo>
                <a:cubicBezTo>
                  <a:pt x="5689982" y="3325218"/>
                  <a:pt x="5682200" y="3345644"/>
                  <a:pt x="5673101" y="3358689"/>
                </a:cubicBezTo>
                <a:cubicBezTo>
                  <a:pt x="5670067" y="3363038"/>
                  <a:pt x="5671384" y="3370421"/>
                  <a:pt x="5668351" y="3374768"/>
                </a:cubicBezTo>
                <a:cubicBezTo>
                  <a:pt x="5668351" y="3374768"/>
                  <a:pt x="5664001" y="3371734"/>
                  <a:pt x="5662684" y="3364351"/>
                </a:cubicBezTo>
                <a:cubicBezTo>
                  <a:pt x="5662684" y="3364351"/>
                  <a:pt x="5662684" y="3364351"/>
                  <a:pt x="5661368" y="3356969"/>
                </a:cubicBezTo>
                <a:cubicBezTo>
                  <a:pt x="5664001" y="3371734"/>
                  <a:pt x="5650952" y="3362631"/>
                  <a:pt x="5654384" y="3339170"/>
                </a:cubicBezTo>
                <a:cubicBezTo>
                  <a:pt x="5654384" y="3339170"/>
                  <a:pt x="5654384" y="3339170"/>
                  <a:pt x="5661768" y="3337856"/>
                </a:cubicBezTo>
                <a:cubicBezTo>
                  <a:pt x="5664800" y="3333508"/>
                  <a:pt x="5663483" y="3326125"/>
                  <a:pt x="5663483" y="3326125"/>
                </a:cubicBezTo>
                <a:cubicBezTo>
                  <a:pt x="5670866" y="3324812"/>
                  <a:pt x="5667833" y="3329160"/>
                  <a:pt x="5669150" y="3336542"/>
                </a:cubicBezTo>
                <a:cubicBezTo>
                  <a:pt x="5669150" y="3336542"/>
                  <a:pt x="5669150" y="3336542"/>
                  <a:pt x="5670467" y="3343924"/>
                </a:cubicBezTo>
                <a:cubicBezTo>
                  <a:pt x="5676933" y="3316115"/>
                  <a:pt x="5675097" y="3263123"/>
                  <a:pt x="5666398" y="3257055"/>
                </a:cubicBezTo>
                <a:cubicBezTo>
                  <a:pt x="5664562" y="3204063"/>
                  <a:pt x="5674461" y="3152792"/>
                  <a:pt x="5661810" y="3124576"/>
                </a:cubicBezTo>
                <a:cubicBezTo>
                  <a:pt x="5659576" y="3090699"/>
                  <a:pt x="5669592" y="3104149"/>
                  <a:pt x="5673025" y="3080687"/>
                </a:cubicBezTo>
                <a:cubicBezTo>
                  <a:pt x="5670791" y="3046809"/>
                  <a:pt x="5660375" y="3052471"/>
                  <a:pt x="5656425" y="3030323"/>
                </a:cubicBezTo>
                <a:cubicBezTo>
                  <a:pt x="5664606" y="2990784"/>
                  <a:pt x="5659339" y="2961253"/>
                  <a:pt x="5655388" y="2939106"/>
                </a:cubicBezTo>
                <a:cubicBezTo>
                  <a:pt x="5651437" y="2916958"/>
                  <a:pt x="5643136" y="2891777"/>
                  <a:pt x="5643936" y="2853549"/>
                </a:cubicBezTo>
                <a:cubicBezTo>
                  <a:pt x="5650002" y="2844854"/>
                  <a:pt x="5651718" y="2833123"/>
                  <a:pt x="5657385" y="2843539"/>
                </a:cubicBezTo>
                <a:lnTo>
                  <a:pt x="5657146" y="2841276"/>
                </a:lnTo>
                <a:lnTo>
                  <a:pt x="5648243" y="2809663"/>
                </a:lnTo>
                <a:cubicBezTo>
                  <a:pt x="5630844" y="2742046"/>
                  <a:pt x="5613444" y="2670868"/>
                  <a:pt x="5581811" y="2670869"/>
                </a:cubicBezTo>
                <a:lnTo>
                  <a:pt x="5581812" y="2662431"/>
                </a:lnTo>
                <a:lnTo>
                  <a:pt x="5581812" y="2645563"/>
                </a:lnTo>
                <a:cubicBezTo>
                  <a:pt x="5573376" y="2637125"/>
                  <a:pt x="5573377" y="2628693"/>
                  <a:pt x="5573376" y="2637125"/>
                </a:cubicBezTo>
                <a:cubicBezTo>
                  <a:pt x="5564941" y="2620256"/>
                  <a:pt x="5564941" y="2594949"/>
                  <a:pt x="5548068" y="2544335"/>
                </a:cubicBezTo>
                <a:cubicBezTo>
                  <a:pt x="5539634" y="2527464"/>
                  <a:pt x="5539633" y="2519026"/>
                  <a:pt x="5539634" y="2510592"/>
                </a:cubicBezTo>
                <a:lnTo>
                  <a:pt x="5531197" y="2502157"/>
                </a:lnTo>
                <a:lnTo>
                  <a:pt x="5531198" y="2493721"/>
                </a:lnTo>
                <a:cubicBezTo>
                  <a:pt x="5531197" y="2485283"/>
                  <a:pt x="5522761" y="2493721"/>
                  <a:pt x="5522761" y="2493721"/>
                </a:cubicBezTo>
                <a:lnTo>
                  <a:pt x="5522762" y="2485285"/>
                </a:lnTo>
                <a:cubicBezTo>
                  <a:pt x="5514328" y="2485285"/>
                  <a:pt x="5514327" y="2451540"/>
                  <a:pt x="5505889" y="2451543"/>
                </a:cubicBezTo>
                <a:cubicBezTo>
                  <a:pt x="5514328" y="2493720"/>
                  <a:pt x="5505891" y="2459978"/>
                  <a:pt x="5497455" y="2476850"/>
                </a:cubicBezTo>
                <a:cubicBezTo>
                  <a:pt x="5489018" y="2426235"/>
                  <a:pt x="5489019" y="2493720"/>
                  <a:pt x="5480584" y="2459978"/>
                </a:cubicBezTo>
                <a:cubicBezTo>
                  <a:pt x="5472147" y="2409365"/>
                  <a:pt x="5463710" y="2409365"/>
                  <a:pt x="5472147" y="2384058"/>
                </a:cubicBezTo>
                <a:cubicBezTo>
                  <a:pt x="5446841" y="2384058"/>
                  <a:pt x="5429967" y="2265958"/>
                  <a:pt x="5404661" y="2181601"/>
                </a:cubicBezTo>
                <a:cubicBezTo>
                  <a:pt x="5404661" y="2173166"/>
                  <a:pt x="5396224" y="2156292"/>
                  <a:pt x="5387791" y="2130985"/>
                </a:cubicBezTo>
                <a:cubicBezTo>
                  <a:pt x="5362483" y="2055067"/>
                  <a:pt x="5345614" y="2004453"/>
                  <a:pt x="5328740" y="1962273"/>
                </a:cubicBezTo>
                <a:cubicBezTo>
                  <a:pt x="5320306" y="1945401"/>
                  <a:pt x="5328741" y="1953837"/>
                  <a:pt x="5328741" y="1936967"/>
                </a:cubicBezTo>
                <a:cubicBezTo>
                  <a:pt x="5320305" y="1936965"/>
                  <a:pt x="5311870" y="1928530"/>
                  <a:pt x="5311869" y="1920096"/>
                </a:cubicBezTo>
                <a:lnTo>
                  <a:pt x="5320307" y="1911660"/>
                </a:lnTo>
                <a:cubicBezTo>
                  <a:pt x="5294997" y="1869480"/>
                  <a:pt x="5303433" y="1861047"/>
                  <a:pt x="5269693" y="1793560"/>
                </a:cubicBezTo>
                <a:lnTo>
                  <a:pt x="5286562" y="1793561"/>
                </a:lnTo>
                <a:cubicBezTo>
                  <a:pt x="5269690" y="1751383"/>
                  <a:pt x="5261255" y="1734510"/>
                  <a:pt x="5261255" y="1768254"/>
                </a:cubicBezTo>
                <a:cubicBezTo>
                  <a:pt x="5244383" y="1742947"/>
                  <a:pt x="5261255" y="1734510"/>
                  <a:pt x="5235948" y="1709201"/>
                </a:cubicBezTo>
                <a:cubicBezTo>
                  <a:pt x="5244383" y="1717640"/>
                  <a:pt x="5244382" y="1709203"/>
                  <a:pt x="5235947" y="1700769"/>
                </a:cubicBezTo>
                <a:lnTo>
                  <a:pt x="5244383" y="1700769"/>
                </a:lnTo>
                <a:cubicBezTo>
                  <a:pt x="5252818" y="1709203"/>
                  <a:pt x="5252819" y="1700767"/>
                  <a:pt x="5252819" y="1700767"/>
                </a:cubicBezTo>
                <a:lnTo>
                  <a:pt x="5252819" y="1692332"/>
                </a:lnTo>
                <a:cubicBezTo>
                  <a:pt x="5269693" y="1726076"/>
                  <a:pt x="5261254" y="1675460"/>
                  <a:pt x="5244383" y="1650153"/>
                </a:cubicBezTo>
                <a:lnTo>
                  <a:pt x="5252818" y="1650152"/>
                </a:lnTo>
                <a:lnTo>
                  <a:pt x="5252819" y="1641718"/>
                </a:lnTo>
                <a:lnTo>
                  <a:pt x="5244385" y="1633283"/>
                </a:lnTo>
                <a:cubicBezTo>
                  <a:pt x="5227512" y="1591105"/>
                  <a:pt x="5202205" y="1532055"/>
                  <a:pt x="5176900" y="1473003"/>
                </a:cubicBezTo>
                <a:cubicBezTo>
                  <a:pt x="5143155" y="1413955"/>
                  <a:pt x="5109412" y="1354905"/>
                  <a:pt x="5084104" y="1312727"/>
                </a:cubicBezTo>
                <a:cubicBezTo>
                  <a:pt x="5079886" y="1295857"/>
                  <a:pt x="5069343" y="1274766"/>
                  <a:pt x="5055633" y="1250514"/>
                </a:cubicBezTo>
                <a:lnTo>
                  <a:pt x="5041658" y="1226599"/>
                </a:lnTo>
                <a:lnTo>
                  <a:pt x="5093541" y="1340967"/>
                </a:lnTo>
                <a:cubicBezTo>
                  <a:pt x="5235732" y="1681085"/>
                  <a:pt x="5337210" y="2038049"/>
                  <a:pt x="5398999" y="2412246"/>
                </a:cubicBezTo>
                <a:cubicBezTo>
                  <a:pt x="5422890" y="2554151"/>
                  <a:pt x="5460842" y="2689651"/>
                  <a:pt x="5458394" y="2833367"/>
                </a:cubicBezTo>
                <a:cubicBezTo>
                  <a:pt x="5457892" y="2847175"/>
                  <a:pt x="5464297" y="2861234"/>
                  <a:pt x="5448705" y="2871734"/>
                </a:cubicBezTo>
                <a:cubicBezTo>
                  <a:pt x="5433365" y="2875326"/>
                  <a:pt x="5431053" y="2862798"/>
                  <a:pt x="5431304" y="2855892"/>
                </a:cubicBezTo>
                <a:cubicBezTo>
                  <a:pt x="5385690" y="2397937"/>
                  <a:pt x="5249309" y="1964347"/>
                  <a:pt x="5100400" y="1533070"/>
                </a:cubicBezTo>
                <a:cubicBezTo>
                  <a:pt x="5024275" y="1306308"/>
                  <a:pt x="4903157" y="1100041"/>
                  <a:pt x="4793286" y="888652"/>
                </a:cubicBezTo>
                <a:cubicBezTo>
                  <a:pt x="4778948" y="864625"/>
                  <a:pt x="4766140" y="836507"/>
                  <a:pt x="4754611" y="811200"/>
                </a:cubicBezTo>
                <a:cubicBezTo>
                  <a:pt x="4747700" y="801616"/>
                  <a:pt x="4747255" y="785266"/>
                  <a:pt x="4736788" y="782554"/>
                </a:cubicBezTo>
                <a:cubicBezTo>
                  <a:pt x="4733299" y="781651"/>
                  <a:pt x="4728696" y="782261"/>
                  <a:pt x="4722369" y="785144"/>
                </a:cubicBezTo>
                <a:cubicBezTo>
                  <a:pt x="4697061" y="796672"/>
                  <a:pt x="4707559" y="812263"/>
                  <a:pt x="4716525" y="831944"/>
                </a:cubicBezTo>
                <a:cubicBezTo>
                  <a:pt x="4773879" y="928050"/>
                  <a:pt x="4829707" y="1028246"/>
                  <a:pt x="4878628" y="1128191"/>
                </a:cubicBezTo>
                <a:cubicBezTo>
                  <a:pt x="4928929" y="1233026"/>
                  <a:pt x="4975663" y="1338424"/>
                  <a:pt x="5018643" y="1444415"/>
                </a:cubicBezTo>
                <a:lnTo>
                  <a:pt x="5107372" y="1685936"/>
                </a:lnTo>
                <a:lnTo>
                  <a:pt x="5109411" y="1683895"/>
                </a:lnTo>
                <a:cubicBezTo>
                  <a:pt x="5126283" y="1717639"/>
                  <a:pt x="5134721" y="1751382"/>
                  <a:pt x="5151590" y="1785122"/>
                </a:cubicBezTo>
                <a:lnTo>
                  <a:pt x="5143154" y="1785122"/>
                </a:lnTo>
                <a:cubicBezTo>
                  <a:pt x="5143154" y="1776689"/>
                  <a:pt x="5134719" y="1759817"/>
                  <a:pt x="5134721" y="1751382"/>
                </a:cubicBezTo>
                <a:lnTo>
                  <a:pt x="5122261" y="1726462"/>
                </a:lnTo>
                <a:lnTo>
                  <a:pt x="5136116" y="1764180"/>
                </a:lnTo>
                <a:lnTo>
                  <a:pt x="5157687" y="1838582"/>
                </a:lnTo>
                <a:lnTo>
                  <a:pt x="5167407" y="1843119"/>
                </a:lnTo>
                <a:cubicBezTo>
                  <a:pt x="5170572" y="1844173"/>
                  <a:pt x="5172680" y="1844174"/>
                  <a:pt x="5176898" y="1844173"/>
                </a:cubicBezTo>
                <a:cubicBezTo>
                  <a:pt x="5176900" y="1852608"/>
                  <a:pt x="5176898" y="1861046"/>
                  <a:pt x="5176898" y="1861046"/>
                </a:cubicBezTo>
                <a:cubicBezTo>
                  <a:pt x="5168464" y="1861046"/>
                  <a:pt x="5168461" y="1852610"/>
                  <a:pt x="5168464" y="1861046"/>
                </a:cubicBezTo>
                <a:lnTo>
                  <a:pt x="5168463" y="1869480"/>
                </a:lnTo>
                <a:cubicBezTo>
                  <a:pt x="5168463" y="1871571"/>
                  <a:pt x="5168462" y="1873663"/>
                  <a:pt x="5168462" y="1875756"/>
                </a:cubicBezTo>
                <a:lnTo>
                  <a:pt x="5229895" y="2087656"/>
                </a:lnTo>
                <a:lnTo>
                  <a:pt x="5242098" y="2145617"/>
                </a:lnTo>
                <a:lnTo>
                  <a:pt x="5261255" y="2173166"/>
                </a:lnTo>
                <a:cubicBezTo>
                  <a:pt x="5252821" y="2198470"/>
                  <a:pt x="5261254" y="2206906"/>
                  <a:pt x="5278125" y="2215342"/>
                </a:cubicBezTo>
                <a:cubicBezTo>
                  <a:pt x="5278126" y="2232217"/>
                  <a:pt x="5278128" y="2249087"/>
                  <a:pt x="5286562" y="2265959"/>
                </a:cubicBezTo>
                <a:cubicBezTo>
                  <a:pt x="5294998" y="2282828"/>
                  <a:pt x="5294997" y="2308137"/>
                  <a:pt x="5303433" y="2325006"/>
                </a:cubicBezTo>
                <a:cubicBezTo>
                  <a:pt x="5311869" y="2350315"/>
                  <a:pt x="5311869" y="2384057"/>
                  <a:pt x="5320305" y="2409365"/>
                </a:cubicBezTo>
                <a:cubicBezTo>
                  <a:pt x="5320305" y="2426235"/>
                  <a:pt x="5328740" y="2451540"/>
                  <a:pt x="5337176" y="2459978"/>
                </a:cubicBezTo>
                <a:lnTo>
                  <a:pt x="5337176" y="2468415"/>
                </a:lnTo>
                <a:cubicBezTo>
                  <a:pt x="5345612" y="2493721"/>
                  <a:pt x="5345611" y="2510592"/>
                  <a:pt x="5354048" y="2535897"/>
                </a:cubicBezTo>
                <a:cubicBezTo>
                  <a:pt x="5354047" y="2552771"/>
                  <a:pt x="5362484" y="2569640"/>
                  <a:pt x="5370919" y="2594947"/>
                </a:cubicBezTo>
                <a:cubicBezTo>
                  <a:pt x="5362484" y="2620254"/>
                  <a:pt x="5370919" y="2620254"/>
                  <a:pt x="5379353" y="2620256"/>
                </a:cubicBezTo>
                <a:cubicBezTo>
                  <a:pt x="5379354" y="2623070"/>
                  <a:pt x="5379353" y="2625880"/>
                  <a:pt x="5379355" y="2628692"/>
                </a:cubicBezTo>
                <a:cubicBezTo>
                  <a:pt x="5379355" y="2637128"/>
                  <a:pt x="5370919" y="2645563"/>
                  <a:pt x="5370919" y="2653998"/>
                </a:cubicBezTo>
                <a:lnTo>
                  <a:pt x="5370919" y="2662431"/>
                </a:lnTo>
                <a:cubicBezTo>
                  <a:pt x="5370919" y="2670868"/>
                  <a:pt x="5370919" y="2670868"/>
                  <a:pt x="5379355" y="2679304"/>
                </a:cubicBezTo>
                <a:lnTo>
                  <a:pt x="5387791" y="2679306"/>
                </a:lnTo>
                <a:lnTo>
                  <a:pt x="5387790" y="2721484"/>
                </a:lnTo>
                <a:lnTo>
                  <a:pt x="5396226" y="2729919"/>
                </a:lnTo>
                <a:lnTo>
                  <a:pt x="5396226" y="2721484"/>
                </a:lnTo>
                <a:lnTo>
                  <a:pt x="5387791" y="2679306"/>
                </a:lnTo>
                <a:lnTo>
                  <a:pt x="5396226" y="2679306"/>
                </a:lnTo>
                <a:lnTo>
                  <a:pt x="5396225" y="2696176"/>
                </a:lnTo>
                <a:lnTo>
                  <a:pt x="5396226" y="2704613"/>
                </a:lnTo>
                <a:cubicBezTo>
                  <a:pt x="5396226" y="2713048"/>
                  <a:pt x="5404662" y="2721481"/>
                  <a:pt x="5404662" y="2729919"/>
                </a:cubicBezTo>
                <a:lnTo>
                  <a:pt x="5404661" y="2763661"/>
                </a:lnTo>
                <a:lnTo>
                  <a:pt x="5396224" y="2755225"/>
                </a:lnTo>
                <a:cubicBezTo>
                  <a:pt x="5396224" y="2755225"/>
                  <a:pt x="5396226" y="2763663"/>
                  <a:pt x="5396225" y="2772097"/>
                </a:cubicBezTo>
                <a:cubicBezTo>
                  <a:pt x="5396225" y="2772097"/>
                  <a:pt x="5396224" y="2780533"/>
                  <a:pt x="5396225" y="2788969"/>
                </a:cubicBezTo>
                <a:cubicBezTo>
                  <a:pt x="5404662" y="2797406"/>
                  <a:pt x="5404661" y="2805841"/>
                  <a:pt x="5404662" y="2814279"/>
                </a:cubicBezTo>
                <a:lnTo>
                  <a:pt x="5404661" y="2831146"/>
                </a:lnTo>
                <a:lnTo>
                  <a:pt x="5413098" y="2839583"/>
                </a:lnTo>
                <a:cubicBezTo>
                  <a:pt x="5413097" y="2848019"/>
                  <a:pt x="5421533" y="2856455"/>
                  <a:pt x="5421533" y="2864890"/>
                </a:cubicBezTo>
                <a:lnTo>
                  <a:pt x="5421534" y="2881764"/>
                </a:lnTo>
                <a:cubicBezTo>
                  <a:pt x="5413098" y="2881764"/>
                  <a:pt x="5413098" y="2881764"/>
                  <a:pt x="5413098" y="2890197"/>
                </a:cubicBezTo>
                <a:lnTo>
                  <a:pt x="5421534" y="2898631"/>
                </a:lnTo>
                <a:cubicBezTo>
                  <a:pt x="5421534" y="2898631"/>
                  <a:pt x="5421533" y="2907070"/>
                  <a:pt x="5413098" y="2915506"/>
                </a:cubicBezTo>
                <a:lnTo>
                  <a:pt x="5421534" y="2932377"/>
                </a:lnTo>
                <a:lnTo>
                  <a:pt x="5429969" y="2923940"/>
                </a:lnTo>
                <a:lnTo>
                  <a:pt x="5429969" y="2949247"/>
                </a:lnTo>
                <a:cubicBezTo>
                  <a:pt x="5429968" y="2952060"/>
                  <a:pt x="5429968" y="2954872"/>
                  <a:pt x="5429967" y="2957684"/>
                </a:cubicBezTo>
                <a:cubicBezTo>
                  <a:pt x="5438405" y="2974555"/>
                  <a:pt x="5438405" y="2982988"/>
                  <a:pt x="5438405" y="2991425"/>
                </a:cubicBezTo>
                <a:lnTo>
                  <a:pt x="5438405" y="3025167"/>
                </a:lnTo>
                <a:lnTo>
                  <a:pt x="5438405" y="3050476"/>
                </a:lnTo>
                <a:lnTo>
                  <a:pt x="5438405" y="3101088"/>
                </a:lnTo>
                <a:cubicBezTo>
                  <a:pt x="5438403" y="3109525"/>
                  <a:pt x="5429969" y="3117961"/>
                  <a:pt x="5429969" y="3126398"/>
                </a:cubicBezTo>
                <a:lnTo>
                  <a:pt x="5421534" y="3117961"/>
                </a:lnTo>
                <a:lnTo>
                  <a:pt x="5413096" y="3109525"/>
                </a:lnTo>
                <a:cubicBezTo>
                  <a:pt x="5413097" y="3112337"/>
                  <a:pt x="5413097" y="3115150"/>
                  <a:pt x="5413098" y="3117961"/>
                </a:cubicBezTo>
                <a:lnTo>
                  <a:pt x="5413098" y="3126395"/>
                </a:lnTo>
                <a:lnTo>
                  <a:pt x="5421533" y="3134833"/>
                </a:lnTo>
                <a:lnTo>
                  <a:pt x="5429969" y="3143265"/>
                </a:lnTo>
                <a:lnTo>
                  <a:pt x="5438404" y="3143266"/>
                </a:lnTo>
                <a:cubicBezTo>
                  <a:pt x="5438405" y="3134833"/>
                  <a:pt x="5446841" y="3117961"/>
                  <a:pt x="5446840" y="3101088"/>
                </a:cubicBezTo>
                <a:cubicBezTo>
                  <a:pt x="5446840" y="3098278"/>
                  <a:pt x="5446840" y="3095466"/>
                  <a:pt x="5446838" y="3092654"/>
                </a:cubicBezTo>
                <a:cubicBezTo>
                  <a:pt x="5446841" y="3084217"/>
                  <a:pt x="5438404" y="3067347"/>
                  <a:pt x="5446840" y="3058912"/>
                </a:cubicBezTo>
                <a:lnTo>
                  <a:pt x="5446841" y="3042041"/>
                </a:lnTo>
                <a:cubicBezTo>
                  <a:pt x="5455276" y="3050475"/>
                  <a:pt x="5455275" y="3067346"/>
                  <a:pt x="5455276" y="3084216"/>
                </a:cubicBezTo>
                <a:cubicBezTo>
                  <a:pt x="5455276" y="3101088"/>
                  <a:pt x="5455276" y="3117961"/>
                  <a:pt x="5463712" y="3134833"/>
                </a:cubicBezTo>
                <a:cubicBezTo>
                  <a:pt x="5463712" y="3143265"/>
                  <a:pt x="5455276" y="3143266"/>
                  <a:pt x="5455276" y="3151703"/>
                </a:cubicBezTo>
                <a:lnTo>
                  <a:pt x="5455276" y="3168573"/>
                </a:lnTo>
                <a:cubicBezTo>
                  <a:pt x="5455276" y="3185442"/>
                  <a:pt x="5455276" y="3193880"/>
                  <a:pt x="5455273" y="3210751"/>
                </a:cubicBezTo>
                <a:lnTo>
                  <a:pt x="5446841" y="3202314"/>
                </a:lnTo>
                <a:cubicBezTo>
                  <a:pt x="5446841" y="3193880"/>
                  <a:pt x="5446841" y="3193880"/>
                  <a:pt x="5438405" y="3202316"/>
                </a:cubicBezTo>
                <a:lnTo>
                  <a:pt x="5438405" y="3210751"/>
                </a:lnTo>
                <a:lnTo>
                  <a:pt x="5438405" y="3219184"/>
                </a:lnTo>
                <a:lnTo>
                  <a:pt x="5446841" y="3227621"/>
                </a:lnTo>
                <a:lnTo>
                  <a:pt x="5446840" y="3236060"/>
                </a:lnTo>
                <a:lnTo>
                  <a:pt x="5446841" y="3244494"/>
                </a:lnTo>
                <a:cubicBezTo>
                  <a:pt x="5446841" y="3252928"/>
                  <a:pt x="5455275" y="3269801"/>
                  <a:pt x="5455276" y="3278235"/>
                </a:cubicBezTo>
                <a:cubicBezTo>
                  <a:pt x="5455276" y="3303542"/>
                  <a:pt x="5463712" y="3311978"/>
                  <a:pt x="5455276" y="3320416"/>
                </a:cubicBezTo>
                <a:cubicBezTo>
                  <a:pt x="5446841" y="3320415"/>
                  <a:pt x="5446841" y="3328851"/>
                  <a:pt x="5446841" y="3328851"/>
                </a:cubicBezTo>
                <a:cubicBezTo>
                  <a:pt x="5446841" y="3328851"/>
                  <a:pt x="5438403" y="3328851"/>
                  <a:pt x="5438403" y="3320416"/>
                </a:cubicBezTo>
                <a:cubicBezTo>
                  <a:pt x="5438405" y="3286671"/>
                  <a:pt x="5438405" y="3252930"/>
                  <a:pt x="5429968" y="3219187"/>
                </a:cubicBezTo>
                <a:lnTo>
                  <a:pt x="5429969" y="3210749"/>
                </a:lnTo>
                <a:cubicBezTo>
                  <a:pt x="5421534" y="3210749"/>
                  <a:pt x="5421534" y="3219187"/>
                  <a:pt x="5421534" y="3219187"/>
                </a:cubicBezTo>
                <a:cubicBezTo>
                  <a:pt x="5429968" y="3252929"/>
                  <a:pt x="5429968" y="3286673"/>
                  <a:pt x="5429969" y="3320416"/>
                </a:cubicBezTo>
                <a:cubicBezTo>
                  <a:pt x="5421534" y="3320416"/>
                  <a:pt x="5413097" y="3320415"/>
                  <a:pt x="5404661" y="3337285"/>
                </a:cubicBezTo>
                <a:cubicBezTo>
                  <a:pt x="5404661" y="3379464"/>
                  <a:pt x="5387791" y="3387901"/>
                  <a:pt x="5387791" y="3430080"/>
                </a:cubicBezTo>
                <a:cubicBezTo>
                  <a:pt x="5345611" y="3539744"/>
                  <a:pt x="5328741" y="3674713"/>
                  <a:pt x="5320304" y="3767504"/>
                </a:cubicBezTo>
                <a:lnTo>
                  <a:pt x="5320305" y="3775942"/>
                </a:lnTo>
                <a:lnTo>
                  <a:pt x="5320305" y="3784378"/>
                </a:lnTo>
                <a:cubicBezTo>
                  <a:pt x="5328740" y="3784378"/>
                  <a:pt x="5328740" y="3784378"/>
                  <a:pt x="5328741" y="3775940"/>
                </a:cubicBezTo>
                <a:cubicBezTo>
                  <a:pt x="5337175" y="3683147"/>
                  <a:pt x="5354047" y="3556613"/>
                  <a:pt x="5396226" y="3446949"/>
                </a:cubicBezTo>
                <a:lnTo>
                  <a:pt x="5396226" y="3455387"/>
                </a:lnTo>
                <a:cubicBezTo>
                  <a:pt x="5404661" y="3455385"/>
                  <a:pt x="5404662" y="3446951"/>
                  <a:pt x="5413098" y="3438513"/>
                </a:cubicBezTo>
                <a:lnTo>
                  <a:pt x="5413098" y="3463820"/>
                </a:lnTo>
                <a:lnTo>
                  <a:pt x="5404662" y="3463821"/>
                </a:lnTo>
                <a:lnTo>
                  <a:pt x="5404662" y="3472258"/>
                </a:lnTo>
                <a:lnTo>
                  <a:pt x="5404661" y="3480692"/>
                </a:lnTo>
                <a:lnTo>
                  <a:pt x="5413098" y="3480691"/>
                </a:lnTo>
                <a:cubicBezTo>
                  <a:pt x="5404660" y="3497563"/>
                  <a:pt x="5404662" y="3514435"/>
                  <a:pt x="5404662" y="3522869"/>
                </a:cubicBezTo>
                <a:lnTo>
                  <a:pt x="5404662" y="3539744"/>
                </a:lnTo>
                <a:cubicBezTo>
                  <a:pt x="5404662" y="3548176"/>
                  <a:pt x="5404660" y="3556614"/>
                  <a:pt x="5404662" y="3565051"/>
                </a:cubicBezTo>
                <a:lnTo>
                  <a:pt x="5404662" y="3573483"/>
                </a:lnTo>
                <a:cubicBezTo>
                  <a:pt x="5396224" y="3573485"/>
                  <a:pt x="5396224" y="3573485"/>
                  <a:pt x="5396226" y="3581921"/>
                </a:cubicBezTo>
                <a:lnTo>
                  <a:pt x="5396226" y="3598792"/>
                </a:lnTo>
                <a:lnTo>
                  <a:pt x="5404662" y="3607228"/>
                </a:lnTo>
                <a:cubicBezTo>
                  <a:pt x="5413098" y="3674713"/>
                  <a:pt x="5413098" y="3742198"/>
                  <a:pt x="5404662" y="3809683"/>
                </a:cubicBezTo>
                <a:cubicBezTo>
                  <a:pt x="5396226" y="3843426"/>
                  <a:pt x="5396226" y="3868735"/>
                  <a:pt x="5387791" y="3902475"/>
                </a:cubicBezTo>
                <a:cubicBezTo>
                  <a:pt x="5387791" y="3902475"/>
                  <a:pt x="5396226" y="3902476"/>
                  <a:pt x="5396226" y="3894042"/>
                </a:cubicBezTo>
                <a:cubicBezTo>
                  <a:pt x="5387791" y="3953090"/>
                  <a:pt x="5387791" y="4003705"/>
                  <a:pt x="5379355" y="4062754"/>
                </a:cubicBezTo>
                <a:lnTo>
                  <a:pt x="5387791" y="4071190"/>
                </a:lnTo>
                <a:cubicBezTo>
                  <a:pt x="5387790" y="4088061"/>
                  <a:pt x="5379355" y="4096495"/>
                  <a:pt x="5379355" y="4113369"/>
                </a:cubicBezTo>
                <a:cubicBezTo>
                  <a:pt x="5379355" y="4104933"/>
                  <a:pt x="5370919" y="4113368"/>
                  <a:pt x="5370919" y="4121804"/>
                </a:cubicBezTo>
                <a:cubicBezTo>
                  <a:pt x="5379355" y="4121802"/>
                  <a:pt x="5379355" y="4130239"/>
                  <a:pt x="5379355" y="4138676"/>
                </a:cubicBezTo>
                <a:cubicBezTo>
                  <a:pt x="5379355" y="4155546"/>
                  <a:pt x="5370917" y="4172417"/>
                  <a:pt x="5370918" y="4189288"/>
                </a:cubicBezTo>
                <a:cubicBezTo>
                  <a:pt x="5370918" y="4192101"/>
                  <a:pt x="5370918" y="4194913"/>
                  <a:pt x="5370916" y="4197726"/>
                </a:cubicBezTo>
                <a:cubicBezTo>
                  <a:pt x="5370918" y="4206160"/>
                  <a:pt x="5362484" y="4214597"/>
                  <a:pt x="5362483" y="4223033"/>
                </a:cubicBezTo>
                <a:lnTo>
                  <a:pt x="5362484" y="4231465"/>
                </a:lnTo>
                <a:lnTo>
                  <a:pt x="5362484" y="4239904"/>
                </a:lnTo>
                <a:cubicBezTo>
                  <a:pt x="5354048" y="4290517"/>
                  <a:pt x="5337175" y="4341131"/>
                  <a:pt x="5328741" y="4383310"/>
                </a:cubicBezTo>
                <a:cubicBezTo>
                  <a:pt x="5328741" y="4383310"/>
                  <a:pt x="5337176" y="4400179"/>
                  <a:pt x="5328741" y="4408617"/>
                </a:cubicBezTo>
                <a:cubicBezTo>
                  <a:pt x="5328742" y="4411429"/>
                  <a:pt x="5328741" y="4414241"/>
                  <a:pt x="5328743" y="4417053"/>
                </a:cubicBezTo>
                <a:cubicBezTo>
                  <a:pt x="5328741" y="4408617"/>
                  <a:pt x="5328741" y="4433924"/>
                  <a:pt x="5328743" y="4450795"/>
                </a:cubicBezTo>
                <a:cubicBezTo>
                  <a:pt x="5320305" y="4484536"/>
                  <a:pt x="5303434" y="4518279"/>
                  <a:pt x="5294997" y="4543588"/>
                </a:cubicBezTo>
                <a:cubicBezTo>
                  <a:pt x="5252819" y="4686995"/>
                  <a:pt x="5219075" y="4796658"/>
                  <a:pt x="5185332" y="4897886"/>
                </a:cubicBezTo>
                <a:lnTo>
                  <a:pt x="5185333" y="4906322"/>
                </a:lnTo>
                <a:lnTo>
                  <a:pt x="5176898" y="4914756"/>
                </a:lnTo>
                <a:cubicBezTo>
                  <a:pt x="5155808" y="4952718"/>
                  <a:pt x="5134719" y="4988568"/>
                  <a:pt x="5113630" y="5026528"/>
                </a:cubicBezTo>
                <a:lnTo>
                  <a:pt x="5057164" y="5137575"/>
                </a:lnTo>
                <a:lnTo>
                  <a:pt x="5058139" y="5135139"/>
                </a:lnTo>
                <a:cubicBezTo>
                  <a:pt x="5061961" y="5124594"/>
                  <a:pt x="5065125" y="5115105"/>
                  <a:pt x="5067233" y="5108777"/>
                </a:cubicBezTo>
                <a:cubicBezTo>
                  <a:pt x="5067233" y="5100343"/>
                  <a:pt x="5075669" y="5091906"/>
                  <a:pt x="5075669" y="5091906"/>
                </a:cubicBezTo>
                <a:cubicBezTo>
                  <a:pt x="5092540" y="5058163"/>
                  <a:pt x="5109411" y="5041293"/>
                  <a:pt x="5100977" y="5032856"/>
                </a:cubicBezTo>
                <a:cubicBezTo>
                  <a:pt x="5117847" y="5024421"/>
                  <a:pt x="5134719" y="4973806"/>
                  <a:pt x="5143155" y="4931629"/>
                </a:cubicBezTo>
                <a:cubicBezTo>
                  <a:pt x="5143154" y="4923193"/>
                  <a:pt x="5143154" y="4914755"/>
                  <a:pt x="5151590" y="4914756"/>
                </a:cubicBezTo>
                <a:cubicBezTo>
                  <a:pt x="5151590" y="4914756"/>
                  <a:pt x="5160026" y="4906320"/>
                  <a:pt x="5160025" y="4897886"/>
                </a:cubicBezTo>
                <a:lnTo>
                  <a:pt x="5151590" y="4889450"/>
                </a:lnTo>
                <a:cubicBezTo>
                  <a:pt x="5143157" y="4889451"/>
                  <a:pt x="5134719" y="4906322"/>
                  <a:pt x="5126283" y="4923193"/>
                </a:cubicBezTo>
                <a:lnTo>
                  <a:pt x="5126282" y="4931629"/>
                </a:lnTo>
                <a:cubicBezTo>
                  <a:pt x="5092539" y="4999113"/>
                  <a:pt x="5075669" y="5024420"/>
                  <a:pt x="5058797" y="5083468"/>
                </a:cubicBezTo>
                <a:lnTo>
                  <a:pt x="5058797" y="5091906"/>
                </a:lnTo>
                <a:cubicBezTo>
                  <a:pt x="5050364" y="5100343"/>
                  <a:pt x="5033490" y="5125649"/>
                  <a:pt x="5025055" y="5134082"/>
                </a:cubicBezTo>
                <a:lnTo>
                  <a:pt x="4999746" y="5184698"/>
                </a:lnTo>
                <a:cubicBezTo>
                  <a:pt x="4987093" y="5214223"/>
                  <a:pt x="4972332" y="5250076"/>
                  <a:pt x="4954406" y="5285927"/>
                </a:cubicBezTo>
                <a:lnTo>
                  <a:pt x="4900498" y="5370762"/>
                </a:lnTo>
                <a:lnTo>
                  <a:pt x="4898519" y="5361848"/>
                </a:lnTo>
                <a:cubicBezTo>
                  <a:pt x="4831032" y="5496818"/>
                  <a:pt x="4755112" y="5614916"/>
                  <a:pt x="4662316" y="5749889"/>
                </a:cubicBezTo>
                <a:lnTo>
                  <a:pt x="4653884" y="5749889"/>
                </a:lnTo>
                <a:cubicBezTo>
                  <a:pt x="4653883" y="5752701"/>
                  <a:pt x="4653884" y="5755513"/>
                  <a:pt x="4653883" y="5758325"/>
                </a:cubicBezTo>
                <a:lnTo>
                  <a:pt x="4653883" y="5766759"/>
                </a:lnTo>
                <a:cubicBezTo>
                  <a:pt x="4645447" y="5775196"/>
                  <a:pt x="4628576" y="5783632"/>
                  <a:pt x="4620140" y="5792066"/>
                </a:cubicBezTo>
                <a:cubicBezTo>
                  <a:pt x="4637009" y="5817375"/>
                  <a:pt x="4577961" y="5867989"/>
                  <a:pt x="4552653" y="5910164"/>
                </a:cubicBezTo>
                <a:cubicBezTo>
                  <a:pt x="4544219" y="5901728"/>
                  <a:pt x="4561089" y="5884859"/>
                  <a:pt x="4552654" y="5884859"/>
                </a:cubicBezTo>
                <a:cubicBezTo>
                  <a:pt x="4510474" y="5927039"/>
                  <a:pt x="4569528" y="5893295"/>
                  <a:pt x="4527347" y="5943909"/>
                </a:cubicBezTo>
                <a:cubicBezTo>
                  <a:pt x="4518910" y="5943909"/>
                  <a:pt x="4527346" y="5935473"/>
                  <a:pt x="4518911" y="5935473"/>
                </a:cubicBezTo>
                <a:cubicBezTo>
                  <a:pt x="4485167" y="5994523"/>
                  <a:pt x="4434553" y="6036702"/>
                  <a:pt x="4417681" y="6078880"/>
                </a:cubicBezTo>
                <a:cubicBezTo>
                  <a:pt x="4417681" y="6078880"/>
                  <a:pt x="4426117" y="6062009"/>
                  <a:pt x="4409247" y="6078880"/>
                </a:cubicBezTo>
                <a:cubicBezTo>
                  <a:pt x="4400810" y="6121059"/>
                  <a:pt x="4350199" y="6146366"/>
                  <a:pt x="4316454" y="6180105"/>
                </a:cubicBezTo>
                <a:cubicBezTo>
                  <a:pt x="4291147" y="6230723"/>
                  <a:pt x="4248968" y="6272900"/>
                  <a:pt x="4206789" y="6306641"/>
                </a:cubicBezTo>
                <a:cubicBezTo>
                  <a:pt x="4185699" y="6323514"/>
                  <a:pt x="4164611" y="6340386"/>
                  <a:pt x="4142466" y="6360420"/>
                </a:cubicBezTo>
                <a:lnTo>
                  <a:pt x="4080254" y="6424489"/>
                </a:lnTo>
                <a:lnTo>
                  <a:pt x="4080254" y="6416307"/>
                </a:lnTo>
                <a:cubicBezTo>
                  <a:pt x="4071817" y="6416305"/>
                  <a:pt x="4071817" y="6416305"/>
                  <a:pt x="4071818" y="6424743"/>
                </a:cubicBezTo>
                <a:lnTo>
                  <a:pt x="4063381" y="6441614"/>
                </a:lnTo>
                <a:lnTo>
                  <a:pt x="4063381" y="6433176"/>
                </a:lnTo>
                <a:cubicBezTo>
                  <a:pt x="4046510" y="6441614"/>
                  <a:pt x="4029637" y="6458484"/>
                  <a:pt x="4012767" y="6483791"/>
                </a:cubicBezTo>
                <a:lnTo>
                  <a:pt x="4012768" y="6492227"/>
                </a:lnTo>
                <a:cubicBezTo>
                  <a:pt x="4012769" y="6500664"/>
                  <a:pt x="4004330" y="6500665"/>
                  <a:pt x="4004330" y="6509098"/>
                </a:cubicBezTo>
                <a:cubicBezTo>
                  <a:pt x="4004330" y="6500665"/>
                  <a:pt x="4012768" y="6492227"/>
                  <a:pt x="4004330" y="6492227"/>
                </a:cubicBezTo>
                <a:lnTo>
                  <a:pt x="3979024" y="6517534"/>
                </a:lnTo>
                <a:lnTo>
                  <a:pt x="3979025" y="6509096"/>
                </a:lnTo>
                <a:lnTo>
                  <a:pt x="3979024" y="6500664"/>
                </a:lnTo>
                <a:lnTo>
                  <a:pt x="3970588" y="6500664"/>
                </a:lnTo>
                <a:lnTo>
                  <a:pt x="3970588" y="6517534"/>
                </a:lnTo>
                <a:cubicBezTo>
                  <a:pt x="3970588" y="6520347"/>
                  <a:pt x="3970589" y="6523159"/>
                  <a:pt x="3970590" y="6525971"/>
                </a:cubicBezTo>
                <a:lnTo>
                  <a:pt x="3962153" y="6534407"/>
                </a:lnTo>
                <a:lnTo>
                  <a:pt x="3953718" y="6534407"/>
                </a:lnTo>
                <a:lnTo>
                  <a:pt x="3945280" y="6534407"/>
                </a:lnTo>
                <a:lnTo>
                  <a:pt x="3945281" y="6542841"/>
                </a:lnTo>
                <a:lnTo>
                  <a:pt x="3945280" y="6551277"/>
                </a:lnTo>
                <a:cubicBezTo>
                  <a:pt x="3936845" y="6559714"/>
                  <a:pt x="3928411" y="6568146"/>
                  <a:pt x="3919974" y="6568148"/>
                </a:cubicBezTo>
                <a:cubicBezTo>
                  <a:pt x="3919974" y="6565337"/>
                  <a:pt x="3919975" y="6562525"/>
                  <a:pt x="3919976" y="6559714"/>
                </a:cubicBezTo>
                <a:lnTo>
                  <a:pt x="3911538" y="6568148"/>
                </a:lnTo>
                <a:lnTo>
                  <a:pt x="3903102" y="6576584"/>
                </a:lnTo>
                <a:cubicBezTo>
                  <a:pt x="3903102" y="6576584"/>
                  <a:pt x="3894667" y="6585021"/>
                  <a:pt x="3894667" y="6593455"/>
                </a:cubicBezTo>
                <a:lnTo>
                  <a:pt x="3894667" y="6585021"/>
                </a:lnTo>
                <a:cubicBezTo>
                  <a:pt x="3886231" y="6585020"/>
                  <a:pt x="3877794" y="6593455"/>
                  <a:pt x="3860924" y="6601891"/>
                </a:cubicBezTo>
                <a:cubicBezTo>
                  <a:pt x="3869358" y="6585021"/>
                  <a:pt x="3852488" y="6601889"/>
                  <a:pt x="3860924" y="6585021"/>
                </a:cubicBezTo>
                <a:lnTo>
                  <a:pt x="3827181" y="6610327"/>
                </a:lnTo>
                <a:lnTo>
                  <a:pt x="3827182" y="6601891"/>
                </a:lnTo>
                <a:lnTo>
                  <a:pt x="3835618" y="6593455"/>
                </a:lnTo>
                <a:cubicBezTo>
                  <a:pt x="3835618" y="6593455"/>
                  <a:pt x="3844051" y="6593453"/>
                  <a:pt x="3835617" y="6585021"/>
                </a:cubicBezTo>
                <a:lnTo>
                  <a:pt x="3827181" y="6593455"/>
                </a:lnTo>
                <a:lnTo>
                  <a:pt x="3818745" y="6601891"/>
                </a:lnTo>
                <a:cubicBezTo>
                  <a:pt x="3818745" y="6610327"/>
                  <a:pt x="3810311" y="6610327"/>
                  <a:pt x="3810309" y="6618762"/>
                </a:cubicBezTo>
                <a:cubicBezTo>
                  <a:pt x="3810309" y="6618762"/>
                  <a:pt x="3818745" y="6627198"/>
                  <a:pt x="3827181" y="6618762"/>
                </a:cubicBezTo>
                <a:lnTo>
                  <a:pt x="3818745" y="6627198"/>
                </a:lnTo>
                <a:cubicBezTo>
                  <a:pt x="3793437" y="6660942"/>
                  <a:pt x="3785001" y="6652506"/>
                  <a:pt x="3776566" y="6677812"/>
                </a:cubicBezTo>
                <a:cubicBezTo>
                  <a:pt x="3793437" y="6660942"/>
                  <a:pt x="3801875" y="6669377"/>
                  <a:pt x="3810308" y="6669377"/>
                </a:cubicBezTo>
                <a:cubicBezTo>
                  <a:pt x="3801875" y="6677812"/>
                  <a:pt x="3785002" y="6686248"/>
                  <a:pt x="3776566" y="6694684"/>
                </a:cubicBezTo>
                <a:lnTo>
                  <a:pt x="3751259" y="6719991"/>
                </a:lnTo>
                <a:cubicBezTo>
                  <a:pt x="3742825" y="6719991"/>
                  <a:pt x="3734388" y="6728426"/>
                  <a:pt x="3734388" y="6728426"/>
                </a:cubicBezTo>
                <a:cubicBezTo>
                  <a:pt x="3725952" y="6728426"/>
                  <a:pt x="3734388" y="6719991"/>
                  <a:pt x="3734390" y="6711555"/>
                </a:cubicBezTo>
                <a:lnTo>
                  <a:pt x="3700645" y="6745297"/>
                </a:lnTo>
                <a:lnTo>
                  <a:pt x="3692211" y="6736862"/>
                </a:lnTo>
                <a:cubicBezTo>
                  <a:pt x="3692211" y="6736862"/>
                  <a:pt x="3692209" y="6728426"/>
                  <a:pt x="3700645" y="6728426"/>
                </a:cubicBezTo>
                <a:lnTo>
                  <a:pt x="3700645" y="6719990"/>
                </a:lnTo>
                <a:lnTo>
                  <a:pt x="3692209" y="6719991"/>
                </a:lnTo>
                <a:cubicBezTo>
                  <a:pt x="3683775" y="6719991"/>
                  <a:pt x="3683775" y="6728426"/>
                  <a:pt x="3683775" y="6728426"/>
                </a:cubicBezTo>
                <a:lnTo>
                  <a:pt x="3683775" y="6736862"/>
                </a:lnTo>
                <a:cubicBezTo>
                  <a:pt x="3683775" y="6736862"/>
                  <a:pt x="3675339" y="6736862"/>
                  <a:pt x="3675338" y="6745298"/>
                </a:cubicBezTo>
                <a:lnTo>
                  <a:pt x="3666902" y="6753735"/>
                </a:lnTo>
                <a:lnTo>
                  <a:pt x="3658466" y="6753734"/>
                </a:lnTo>
                <a:lnTo>
                  <a:pt x="3658466" y="6762169"/>
                </a:lnTo>
                <a:lnTo>
                  <a:pt x="3650032" y="6762169"/>
                </a:lnTo>
                <a:cubicBezTo>
                  <a:pt x="3650031" y="6759357"/>
                  <a:pt x="3650031" y="6756546"/>
                  <a:pt x="3650030" y="6753734"/>
                </a:cubicBezTo>
                <a:lnTo>
                  <a:pt x="3658466" y="6736862"/>
                </a:lnTo>
                <a:cubicBezTo>
                  <a:pt x="3666902" y="6728426"/>
                  <a:pt x="3675341" y="6728426"/>
                  <a:pt x="3675338" y="6719991"/>
                </a:cubicBezTo>
                <a:lnTo>
                  <a:pt x="3666902" y="6719989"/>
                </a:lnTo>
                <a:cubicBezTo>
                  <a:pt x="3658465" y="6719991"/>
                  <a:pt x="3658466" y="6728426"/>
                  <a:pt x="3658466" y="6728426"/>
                </a:cubicBezTo>
                <a:cubicBezTo>
                  <a:pt x="3641596" y="6736862"/>
                  <a:pt x="3641596" y="6745298"/>
                  <a:pt x="3633159" y="6753734"/>
                </a:cubicBezTo>
                <a:lnTo>
                  <a:pt x="3633159" y="6762169"/>
                </a:lnTo>
                <a:cubicBezTo>
                  <a:pt x="3624723" y="6779039"/>
                  <a:pt x="3616289" y="6779041"/>
                  <a:pt x="3616289" y="6787476"/>
                </a:cubicBezTo>
                <a:cubicBezTo>
                  <a:pt x="3599417" y="6800129"/>
                  <a:pt x="3580437" y="6812782"/>
                  <a:pt x="3561456" y="6826490"/>
                </a:cubicBezTo>
                <a:lnTo>
                  <a:pt x="3523349" y="6858000"/>
                </a:lnTo>
                <a:lnTo>
                  <a:pt x="0" y="6858000"/>
                </a:lnTo>
                <a:close/>
              </a:path>
            </a:pathLst>
          </a:custGeom>
          <a:solidFill>
            <a:schemeClr val="bg1">
              <a:lumMod val="95000"/>
            </a:schemeClr>
          </a:solidFill>
        </p:spPr>
        <p:txBody>
          <a:bodyPr wrap="square" anchor="ctr">
            <a:noAutofit/>
          </a:bodyPr>
          <a:lstStyle>
            <a:lvl1pPr marL="0" indent="0" algn="ctr">
              <a:buNone/>
              <a:defRPr sz="1200">
                <a:latin typeface="Arial" pitchFamily="34" charset="0"/>
                <a:cs typeface="Arial" pitchFamily="34" charset="0"/>
              </a:defRPr>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r>
              <a:rPr lang="en-US" altLang="ko-KR"/>
              <a:t>Your Picture Here</a:t>
            </a:r>
            <a:endParaRPr lang="ko-KR" altLang="en-US"/>
          </a:p>
        </p:txBody>
      </p:sp>
    </p:spTree>
    <p:extLst>
      <p:ext uri="{BB962C8B-B14F-4D97-AF65-F5344CB8AC3E}">
        <p14:creationId xmlns:p14="http://schemas.microsoft.com/office/powerpoint/2010/main" val="468769392"/>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showMasterSp="0" userDrawn="1">
  <p:cSld name="12_Contents slide layout">
    <p:spTree>
      <p:nvGrpSpPr>
        <p:cNvPr id="1" name=""/>
        <p:cNvGrpSpPr/>
        <p:nvPr/>
      </p:nvGrpSpPr>
      <p:grpSpPr>
        <a:xfrm>
          <a:off x="0" y="0"/>
          <a:ext cx="0" cy="0"/>
          <a:chOff x="0" y="0"/>
          <a:chExt cx="0" cy="0"/>
        </a:xfrm>
      </p:grpSpPr>
      <p:sp>
        <p:nvSpPr>
          <p:cNvPr id="3" name="그림 개체 틀 4">
            <a:extLst>
              <a:ext uri="{FF2B5EF4-FFF2-40B4-BE49-F238E27FC236}">
                <a16:creationId xmlns:a16="http://schemas.microsoft.com/office/drawing/2014/main" id="{78365DAA-91AD-4697-ADE8-3F9A839BE698}"/>
              </a:ext>
            </a:extLst>
          </p:cNvPr>
          <p:cNvSpPr>
            <a:spLocks noGrp="1"/>
          </p:cNvSpPr>
          <p:nvPr>
            <p:ph type="pic" idx="16" hasCustomPrompt="1"/>
          </p:nvPr>
        </p:nvSpPr>
        <p:spPr>
          <a:xfrm>
            <a:off x="0" y="0"/>
            <a:ext cx="12192000" cy="4469450"/>
          </a:xfrm>
          <a:prstGeom prst="rect">
            <a:avLst/>
          </a:prstGeom>
          <a:solidFill>
            <a:schemeClr val="bg1">
              <a:lumMod val="95000"/>
            </a:schemeClr>
          </a:solidFill>
        </p:spPr>
        <p:txBody>
          <a:bodyPr wrap="square" anchor="ctr">
            <a:noAutofit/>
          </a:bodyPr>
          <a:lstStyle>
            <a:lvl1pPr marL="0" indent="0" algn="ctr">
              <a:buNone/>
              <a:defRPr sz="120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 and Send to Back</a:t>
            </a:r>
            <a:endParaRPr lang="ko-KR" altLang="en-US"/>
          </a:p>
        </p:txBody>
      </p:sp>
    </p:spTree>
    <p:extLst>
      <p:ext uri="{BB962C8B-B14F-4D97-AF65-F5344CB8AC3E}">
        <p14:creationId xmlns:p14="http://schemas.microsoft.com/office/powerpoint/2010/main" val="1653642853"/>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showMasterSp="0" userDrawn="1">
  <p:cSld name="37_Images &amp; Contents Layout">
    <p:spTree>
      <p:nvGrpSpPr>
        <p:cNvPr id="1" name=""/>
        <p:cNvGrpSpPr/>
        <p:nvPr/>
      </p:nvGrpSpPr>
      <p:grpSpPr>
        <a:xfrm>
          <a:off x="0" y="0"/>
          <a:ext cx="0" cy="0"/>
          <a:chOff x="0" y="0"/>
          <a:chExt cx="0" cy="0"/>
        </a:xfrm>
      </p:grpSpPr>
      <p:sp>
        <p:nvSpPr>
          <p:cNvPr id="2" name="그림 개체 틀 5">
            <a:extLst>
              <a:ext uri="{FF2B5EF4-FFF2-40B4-BE49-F238E27FC236}">
                <a16:creationId xmlns:a16="http://schemas.microsoft.com/office/drawing/2014/main" id="{67539AF6-5D49-44B8-BBE5-89EA831A4873}"/>
              </a:ext>
            </a:extLst>
          </p:cNvPr>
          <p:cNvSpPr>
            <a:spLocks noGrp="1"/>
          </p:cNvSpPr>
          <p:nvPr>
            <p:ph type="pic" sz="quarter" idx="12" hasCustomPrompt="1"/>
          </p:nvPr>
        </p:nvSpPr>
        <p:spPr>
          <a:xfrm>
            <a:off x="2038350" y="0"/>
            <a:ext cx="4057650" cy="6858000"/>
          </a:xfrm>
          <a:prstGeom prst="rect">
            <a:avLst/>
          </a:pr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200"/>
            </a:lvl1pPr>
          </a:lstStyle>
          <a:p>
            <a:r>
              <a:rPr lang="en-US" altLang="ko-KR"/>
              <a:t>Your Picture Here</a:t>
            </a:r>
            <a:endParaRPr lang="ko-KR" altLang="en-US"/>
          </a:p>
        </p:txBody>
      </p:sp>
      <p:sp>
        <p:nvSpPr>
          <p:cNvPr id="3" name="직사각형 2">
            <a:extLst>
              <a:ext uri="{FF2B5EF4-FFF2-40B4-BE49-F238E27FC236}">
                <a16:creationId xmlns:a16="http://schemas.microsoft.com/office/drawing/2014/main" id="{4DAB0763-12DF-41B9-B692-22FB8DB24B15}"/>
              </a:ext>
            </a:extLst>
          </p:cNvPr>
          <p:cNvSpPr/>
          <p:nvPr userDrawn="1"/>
        </p:nvSpPr>
        <p:spPr>
          <a:xfrm>
            <a:off x="0" y="0"/>
            <a:ext cx="20383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375913281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33.xml><?xml version="1.0" encoding="utf-8"?>
<p:sldLayout xmlns:a="http://schemas.openxmlformats.org/drawingml/2006/main" xmlns:r="http://schemas.openxmlformats.org/officeDocument/2006/relationships" xmlns:p="http://schemas.openxmlformats.org/presentationml/2006/main" showMasterSp="0" userDrawn="1">
  <p:cSld name="57_Images &amp; Contents Layout">
    <p:spTree>
      <p:nvGrpSpPr>
        <p:cNvPr id="1" name=""/>
        <p:cNvGrpSpPr/>
        <p:nvPr/>
      </p:nvGrpSpPr>
      <p:grpSpPr>
        <a:xfrm>
          <a:off x="0" y="0"/>
          <a:ext cx="0" cy="0"/>
          <a:chOff x="0" y="0"/>
          <a:chExt cx="0" cy="0"/>
        </a:xfrm>
      </p:grpSpPr>
      <p:sp>
        <p:nvSpPr>
          <p:cNvPr id="7" name="직사각형 6">
            <a:extLst>
              <a:ext uri="{FF2B5EF4-FFF2-40B4-BE49-F238E27FC236}">
                <a16:creationId xmlns:a16="http://schemas.microsoft.com/office/drawing/2014/main" id="{2E541B56-E562-45F7-AF65-DC212716E3B3}"/>
              </a:ext>
            </a:extLst>
          </p:cNvPr>
          <p:cNvSpPr/>
          <p:nvPr userDrawn="1"/>
        </p:nvSpPr>
        <p:spPr>
          <a:xfrm>
            <a:off x="0" y="863125"/>
            <a:ext cx="6546079" cy="513175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
        <p:nvSpPr>
          <p:cNvPr id="6" name="그림 개체 틀 2">
            <a:extLst>
              <a:ext uri="{FF2B5EF4-FFF2-40B4-BE49-F238E27FC236}">
                <a16:creationId xmlns:a16="http://schemas.microsoft.com/office/drawing/2014/main" id="{1D487A8B-D75C-45FC-8BC1-0D4AF5ACE0C7}"/>
              </a:ext>
            </a:extLst>
          </p:cNvPr>
          <p:cNvSpPr>
            <a:spLocks noGrp="1"/>
          </p:cNvSpPr>
          <p:nvPr>
            <p:ph type="pic" sz="quarter" idx="65" hasCustomPrompt="1"/>
          </p:nvPr>
        </p:nvSpPr>
        <p:spPr>
          <a:xfrm>
            <a:off x="6096000" y="2959216"/>
            <a:ext cx="6096000" cy="2700000"/>
          </a:xfrm>
          <a:prstGeom prst="rect">
            <a:avLst/>
          </a:prstGeom>
          <a:solidFill>
            <a:schemeClr val="bg1">
              <a:lumMod val="95000"/>
            </a:schemeClr>
          </a:solidFill>
          <a:ln w="25400">
            <a:noFill/>
          </a:ln>
          <a:effectLst/>
        </p:spPr>
        <p:txBody>
          <a:bodyPr anchor="ctr"/>
          <a:lstStyle>
            <a:lvl1pPr marL="0" indent="0" algn="ctr">
              <a:buFontTx/>
              <a:buNone/>
              <a:defRPr sz="1200">
                <a:solidFill>
                  <a:schemeClr val="tx1">
                    <a:lumMod val="75000"/>
                    <a:lumOff val="25000"/>
                  </a:schemeClr>
                </a:solidFill>
                <a:latin typeface="+mn-lt"/>
                <a:cs typeface="Arial" pitchFamily="34" charset="0"/>
              </a:defRPr>
            </a:lvl1pPr>
          </a:lstStyle>
          <a:p>
            <a:r>
              <a:rPr lang="en-US" altLang="ko-KR"/>
              <a:t>Place Your Picture Here</a:t>
            </a:r>
            <a:endParaRPr lang="ko-KR" altLang="en-US"/>
          </a:p>
        </p:txBody>
      </p:sp>
    </p:spTree>
    <p:extLst>
      <p:ext uri="{BB962C8B-B14F-4D97-AF65-F5344CB8AC3E}">
        <p14:creationId xmlns:p14="http://schemas.microsoft.com/office/powerpoint/2010/main" val="15315356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34.xml><?xml version="1.0" encoding="utf-8"?>
<p:sldLayout xmlns:a="http://schemas.openxmlformats.org/drawingml/2006/main" xmlns:r="http://schemas.openxmlformats.org/officeDocument/2006/relationships" xmlns:p="http://schemas.openxmlformats.org/presentationml/2006/main" showMasterSp="0" userDrawn="1">
  <p:cSld name="PNG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245392"/>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PNG &amp; Shapes Layout</a:t>
            </a:r>
          </a:p>
        </p:txBody>
      </p:sp>
    </p:spTree>
    <p:extLst>
      <p:ext uri="{BB962C8B-B14F-4D97-AF65-F5344CB8AC3E}">
        <p14:creationId xmlns:p14="http://schemas.microsoft.com/office/powerpoint/2010/main" val="4225169089"/>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showMasterSp="0"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123478"/>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Icon Sets Layout</a:t>
            </a:r>
          </a:p>
        </p:txBody>
      </p:sp>
      <p:sp>
        <p:nvSpPr>
          <p:cNvPr id="3" name="Rounded Rectangle 2"/>
          <p:cNvSpPr/>
          <p:nvPr userDrawn="1"/>
        </p:nvSpPr>
        <p:spPr>
          <a:xfrm>
            <a:off x="354010" y="1131591"/>
            <a:ext cx="3560767" cy="540256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4" name="Rounded Rectangle 3"/>
          <p:cNvSpPr/>
          <p:nvPr userDrawn="1"/>
        </p:nvSpPr>
        <p:spPr>
          <a:xfrm>
            <a:off x="531933" y="1347500"/>
            <a:ext cx="153868" cy="50152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5" name="Half Frame 4"/>
          <p:cNvSpPr/>
          <p:nvPr userDrawn="1"/>
        </p:nvSpPr>
        <p:spPr>
          <a:xfrm rot="5400000">
            <a:off x="3057177" y="1276653"/>
            <a:ext cx="685849" cy="685148"/>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black">
                  <a:lumMod val="85000"/>
                  <a:lumOff val="15000"/>
                </a:prstClr>
              </a:solidFill>
              <a:effectLst/>
              <a:uLnTx/>
              <a:uFillTx/>
              <a:latin typeface="Arial"/>
              <a:cs typeface="+mn-cs"/>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711704" y="1637214"/>
            <a:ext cx="2232248" cy="523220"/>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You can Resize without losing quality</a:t>
            </a:r>
            <a:endParaRPr kumimoji="0" lang="ko-KR" altLang="en-US" sz="1400" b="1"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711704" y="2127463"/>
            <a:ext cx="2232248" cy="738664"/>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You can Change Fill Color &amp;</a:t>
            </a:r>
          </a:p>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Line Color</a:t>
            </a:r>
            <a:endParaRPr kumimoji="0" lang="ko-KR" altLang="en-US" sz="1400" b="1"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721229" y="5808438"/>
            <a:ext cx="2232000" cy="307777"/>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0" i="0" u="none" strike="noStrike" kern="1200" cap="none" spc="0" normalizeH="0" baseline="0" noProof="0">
                <a:ln>
                  <a:noFill/>
                </a:ln>
                <a:solidFill>
                  <a:prstClr val="white"/>
                </a:solidFill>
                <a:effectLst/>
                <a:uLnTx/>
                <a:uFillTx/>
                <a:latin typeface="Arial" pitchFamily="34" charset="0"/>
                <a:cs typeface="Arial" pitchFamily="34" charset="0"/>
              </a:rPr>
              <a:t>www.allppt.com</a:t>
            </a:r>
            <a:endParaRPr kumimoji="0" lang="ko-KR" altLang="en-US" sz="1400" b="0"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721229" y="4450324"/>
            <a:ext cx="2717296" cy="1384995"/>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a:ln>
                  <a:noFill/>
                </a:ln>
                <a:solidFill>
                  <a:prstClr val="white"/>
                </a:solidFill>
                <a:effectLst/>
                <a:uLnTx/>
                <a:uFillTx/>
                <a:latin typeface="Arial"/>
                <a:ea typeface="+mn-ea"/>
                <a:cs typeface="Arial" pitchFamily="34" charset="0"/>
              </a:rPr>
              <a:t>FREE </a:t>
            </a:r>
          </a:p>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a:ln>
                  <a:noFill/>
                </a:ln>
                <a:solidFill>
                  <a:prstClr val="white"/>
                </a:solidFill>
                <a:effectLst/>
                <a:uLnTx/>
                <a:uFillTx/>
                <a:latin typeface="Arial"/>
                <a:ea typeface="+mn-ea"/>
                <a:cs typeface="Arial" pitchFamily="34" charset="0"/>
              </a:rPr>
              <a:t>PPT TEMPLATES</a:t>
            </a:r>
          </a:p>
        </p:txBody>
      </p:sp>
    </p:spTree>
    <p:extLst>
      <p:ext uri="{BB962C8B-B14F-4D97-AF65-F5344CB8AC3E}">
        <p14:creationId xmlns:p14="http://schemas.microsoft.com/office/powerpoint/2010/main" val="3915919608"/>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showMasterSp="0" userDrawn="1">
  <p:cSld name="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
        <p:nvSpPr>
          <p:cNvPr id="5" name="Freeform: Shape 4">
            <a:extLst>
              <a:ext uri="{FF2B5EF4-FFF2-40B4-BE49-F238E27FC236}">
                <a16:creationId xmlns:a16="http://schemas.microsoft.com/office/drawing/2014/main" id="{468F6418-2F54-45D4-A57F-70F7C2212E90}"/>
              </a:ext>
            </a:extLst>
          </p:cNvPr>
          <p:cNvSpPr/>
          <p:nvPr userDrawn="1"/>
        </p:nvSpPr>
        <p:spPr>
          <a:xfrm>
            <a:off x="-20054" y="5839006"/>
            <a:ext cx="12212054" cy="794973"/>
          </a:xfrm>
          <a:custGeom>
            <a:avLst/>
            <a:gdLst>
              <a:gd name="connsiteX0" fmla="*/ 5579269 w 5600700"/>
              <a:gd name="connsiteY0" fmla="*/ 285274 h 409575"/>
              <a:gd name="connsiteX1" fmla="*/ 5285899 w 5600700"/>
              <a:gd name="connsiteY1" fmla="*/ 285274 h 409575"/>
              <a:gd name="connsiteX2" fmla="*/ 5258277 w 5600700"/>
              <a:gd name="connsiteY2" fmla="*/ 323374 h 409575"/>
              <a:gd name="connsiteX3" fmla="*/ 5218271 w 5600700"/>
              <a:gd name="connsiteY3" fmla="*/ 153829 h 409575"/>
              <a:gd name="connsiteX4" fmla="*/ 5182077 w 5600700"/>
              <a:gd name="connsiteY4" fmla="*/ 285274 h 409575"/>
              <a:gd name="connsiteX5" fmla="*/ 5094446 w 5600700"/>
              <a:gd name="connsiteY5" fmla="*/ 285274 h 409575"/>
              <a:gd name="connsiteX6" fmla="*/ 5081111 w 5600700"/>
              <a:gd name="connsiteY6" fmla="*/ 335756 h 409575"/>
              <a:gd name="connsiteX7" fmla="*/ 5057299 w 5600700"/>
              <a:gd name="connsiteY7" fmla="*/ 277654 h 409575"/>
              <a:gd name="connsiteX8" fmla="*/ 5033486 w 5600700"/>
              <a:gd name="connsiteY8" fmla="*/ 322421 h 409575"/>
              <a:gd name="connsiteX9" fmla="*/ 4988719 w 5600700"/>
              <a:gd name="connsiteY9" fmla="*/ 21431 h 409575"/>
              <a:gd name="connsiteX10" fmla="*/ 4933474 w 5600700"/>
              <a:gd name="connsiteY10" fmla="*/ 393859 h 409575"/>
              <a:gd name="connsiteX11" fmla="*/ 4912519 w 5600700"/>
              <a:gd name="connsiteY11" fmla="*/ 285274 h 409575"/>
              <a:gd name="connsiteX12" fmla="*/ 4686777 w 5600700"/>
              <a:gd name="connsiteY12" fmla="*/ 285274 h 409575"/>
              <a:gd name="connsiteX13" fmla="*/ 4657249 w 5600700"/>
              <a:gd name="connsiteY13" fmla="*/ 344329 h 409575"/>
              <a:gd name="connsiteX14" fmla="*/ 4622006 w 5600700"/>
              <a:gd name="connsiteY14" fmla="*/ 150971 h 409575"/>
              <a:gd name="connsiteX15" fmla="*/ 4579144 w 5600700"/>
              <a:gd name="connsiteY15" fmla="*/ 285274 h 409575"/>
              <a:gd name="connsiteX16" fmla="*/ 4492466 w 5600700"/>
              <a:gd name="connsiteY16" fmla="*/ 285274 h 409575"/>
              <a:gd name="connsiteX17" fmla="*/ 4467702 w 5600700"/>
              <a:gd name="connsiteY17" fmla="*/ 322421 h 409575"/>
              <a:gd name="connsiteX18" fmla="*/ 4441984 w 5600700"/>
              <a:gd name="connsiteY18" fmla="*/ 275749 h 409575"/>
              <a:gd name="connsiteX19" fmla="*/ 4408646 w 5600700"/>
              <a:gd name="connsiteY19" fmla="*/ 336709 h 409575"/>
              <a:gd name="connsiteX20" fmla="*/ 4377214 w 5600700"/>
              <a:gd name="connsiteY20" fmla="*/ 72866 h 409575"/>
              <a:gd name="connsiteX21" fmla="*/ 4336256 w 5600700"/>
              <a:gd name="connsiteY21" fmla="*/ 377666 h 409575"/>
              <a:gd name="connsiteX22" fmla="*/ 4308634 w 5600700"/>
              <a:gd name="connsiteY22" fmla="*/ 285274 h 409575"/>
              <a:gd name="connsiteX23" fmla="*/ 4239102 w 5600700"/>
              <a:gd name="connsiteY23" fmla="*/ 285274 h 409575"/>
              <a:gd name="connsiteX24" fmla="*/ 4210527 w 5600700"/>
              <a:gd name="connsiteY24" fmla="*/ 237649 h 409575"/>
              <a:gd name="connsiteX25" fmla="*/ 4178141 w 5600700"/>
              <a:gd name="connsiteY25" fmla="*/ 285274 h 409575"/>
              <a:gd name="connsiteX26" fmla="*/ 21431 w 5600700"/>
              <a:gd name="connsiteY26" fmla="*/ 285274 h 409575"/>
              <a:gd name="connsiteX0" fmla="*/ 5196891 w 5196891"/>
              <a:gd name="connsiteY0" fmla="*/ 263843 h 372428"/>
              <a:gd name="connsiteX1" fmla="*/ 4903521 w 5196891"/>
              <a:gd name="connsiteY1" fmla="*/ 263843 h 372428"/>
              <a:gd name="connsiteX2" fmla="*/ 4875899 w 5196891"/>
              <a:gd name="connsiteY2" fmla="*/ 301943 h 372428"/>
              <a:gd name="connsiteX3" fmla="*/ 4835893 w 5196891"/>
              <a:gd name="connsiteY3" fmla="*/ 132398 h 372428"/>
              <a:gd name="connsiteX4" fmla="*/ 4799699 w 5196891"/>
              <a:gd name="connsiteY4" fmla="*/ 263843 h 372428"/>
              <a:gd name="connsiteX5" fmla="*/ 4712068 w 5196891"/>
              <a:gd name="connsiteY5" fmla="*/ 263843 h 372428"/>
              <a:gd name="connsiteX6" fmla="*/ 4698733 w 5196891"/>
              <a:gd name="connsiteY6" fmla="*/ 314325 h 372428"/>
              <a:gd name="connsiteX7" fmla="*/ 4674921 w 5196891"/>
              <a:gd name="connsiteY7" fmla="*/ 256223 h 372428"/>
              <a:gd name="connsiteX8" fmla="*/ 4651108 w 5196891"/>
              <a:gd name="connsiteY8" fmla="*/ 300990 h 372428"/>
              <a:gd name="connsiteX9" fmla="*/ 4606341 w 5196891"/>
              <a:gd name="connsiteY9" fmla="*/ 0 h 372428"/>
              <a:gd name="connsiteX10" fmla="*/ 4551096 w 5196891"/>
              <a:gd name="connsiteY10" fmla="*/ 372428 h 372428"/>
              <a:gd name="connsiteX11" fmla="*/ 4530141 w 5196891"/>
              <a:gd name="connsiteY11" fmla="*/ 263843 h 372428"/>
              <a:gd name="connsiteX12" fmla="*/ 4304399 w 5196891"/>
              <a:gd name="connsiteY12" fmla="*/ 263843 h 372428"/>
              <a:gd name="connsiteX13" fmla="*/ 4274871 w 5196891"/>
              <a:gd name="connsiteY13" fmla="*/ 322898 h 372428"/>
              <a:gd name="connsiteX14" fmla="*/ 4239628 w 5196891"/>
              <a:gd name="connsiteY14" fmla="*/ 129540 h 372428"/>
              <a:gd name="connsiteX15" fmla="*/ 4196766 w 5196891"/>
              <a:gd name="connsiteY15" fmla="*/ 263843 h 372428"/>
              <a:gd name="connsiteX16" fmla="*/ 4110088 w 5196891"/>
              <a:gd name="connsiteY16" fmla="*/ 263843 h 372428"/>
              <a:gd name="connsiteX17" fmla="*/ 4085324 w 5196891"/>
              <a:gd name="connsiteY17" fmla="*/ 300990 h 372428"/>
              <a:gd name="connsiteX18" fmla="*/ 4059606 w 5196891"/>
              <a:gd name="connsiteY18" fmla="*/ 254318 h 372428"/>
              <a:gd name="connsiteX19" fmla="*/ 4026268 w 5196891"/>
              <a:gd name="connsiteY19" fmla="*/ 315278 h 372428"/>
              <a:gd name="connsiteX20" fmla="*/ 3994836 w 5196891"/>
              <a:gd name="connsiteY20" fmla="*/ 51435 h 372428"/>
              <a:gd name="connsiteX21" fmla="*/ 3953878 w 5196891"/>
              <a:gd name="connsiteY21" fmla="*/ 356235 h 372428"/>
              <a:gd name="connsiteX22" fmla="*/ 3926256 w 5196891"/>
              <a:gd name="connsiteY22" fmla="*/ 263843 h 372428"/>
              <a:gd name="connsiteX23" fmla="*/ 3856724 w 5196891"/>
              <a:gd name="connsiteY23" fmla="*/ 263843 h 372428"/>
              <a:gd name="connsiteX24" fmla="*/ 3828149 w 5196891"/>
              <a:gd name="connsiteY24" fmla="*/ 216218 h 372428"/>
              <a:gd name="connsiteX25" fmla="*/ 3795763 w 5196891"/>
              <a:gd name="connsiteY25" fmla="*/ 263843 h 372428"/>
              <a:gd name="connsiteX26" fmla="*/ 0 w 5196891"/>
              <a:gd name="connsiteY26" fmla="*/ 275874 h 372428"/>
              <a:gd name="connsiteX0" fmla="*/ 5196891 w 5196891"/>
              <a:gd name="connsiteY0" fmla="*/ 263843 h 372428"/>
              <a:gd name="connsiteX1" fmla="*/ 4903521 w 5196891"/>
              <a:gd name="connsiteY1" fmla="*/ 263843 h 372428"/>
              <a:gd name="connsiteX2" fmla="*/ 4875899 w 5196891"/>
              <a:gd name="connsiteY2" fmla="*/ 301943 h 372428"/>
              <a:gd name="connsiteX3" fmla="*/ 4835893 w 5196891"/>
              <a:gd name="connsiteY3" fmla="*/ 132398 h 372428"/>
              <a:gd name="connsiteX4" fmla="*/ 4799699 w 5196891"/>
              <a:gd name="connsiteY4" fmla="*/ 263843 h 372428"/>
              <a:gd name="connsiteX5" fmla="*/ 4712068 w 5196891"/>
              <a:gd name="connsiteY5" fmla="*/ 263843 h 372428"/>
              <a:gd name="connsiteX6" fmla="*/ 4698733 w 5196891"/>
              <a:gd name="connsiteY6" fmla="*/ 314325 h 372428"/>
              <a:gd name="connsiteX7" fmla="*/ 4674921 w 5196891"/>
              <a:gd name="connsiteY7" fmla="*/ 256223 h 372428"/>
              <a:gd name="connsiteX8" fmla="*/ 4651108 w 5196891"/>
              <a:gd name="connsiteY8" fmla="*/ 300990 h 372428"/>
              <a:gd name="connsiteX9" fmla="*/ 4606341 w 5196891"/>
              <a:gd name="connsiteY9" fmla="*/ 0 h 372428"/>
              <a:gd name="connsiteX10" fmla="*/ 4551096 w 5196891"/>
              <a:gd name="connsiteY10" fmla="*/ 372428 h 372428"/>
              <a:gd name="connsiteX11" fmla="*/ 4530141 w 5196891"/>
              <a:gd name="connsiteY11" fmla="*/ 263843 h 372428"/>
              <a:gd name="connsiteX12" fmla="*/ 4304399 w 5196891"/>
              <a:gd name="connsiteY12" fmla="*/ 263843 h 372428"/>
              <a:gd name="connsiteX13" fmla="*/ 4274871 w 5196891"/>
              <a:gd name="connsiteY13" fmla="*/ 322898 h 372428"/>
              <a:gd name="connsiteX14" fmla="*/ 4239628 w 5196891"/>
              <a:gd name="connsiteY14" fmla="*/ 129540 h 372428"/>
              <a:gd name="connsiteX15" fmla="*/ 4196766 w 5196891"/>
              <a:gd name="connsiteY15" fmla="*/ 263843 h 372428"/>
              <a:gd name="connsiteX16" fmla="*/ 4110088 w 5196891"/>
              <a:gd name="connsiteY16" fmla="*/ 263843 h 372428"/>
              <a:gd name="connsiteX17" fmla="*/ 4085324 w 5196891"/>
              <a:gd name="connsiteY17" fmla="*/ 300990 h 372428"/>
              <a:gd name="connsiteX18" fmla="*/ 4059606 w 5196891"/>
              <a:gd name="connsiteY18" fmla="*/ 254318 h 372428"/>
              <a:gd name="connsiteX19" fmla="*/ 4026268 w 5196891"/>
              <a:gd name="connsiteY19" fmla="*/ 315278 h 372428"/>
              <a:gd name="connsiteX20" fmla="*/ 3994836 w 5196891"/>
              <a:gd name="connsiteY20" fmla="*/ 51435 h 372428"/>
              <a:gd name="connsiteX21" fmla="*/ 3953878 w 5196891"/>
              <a:gd name="connsiteY21" fmla="*/ 356235 h 372428"/>
              <a:gd name="connsiteX22" fmla="*/ 3926256 w 5196891"/>
              <a:gd name="connsiteY22" fmla="*/ 263843 h 372428"/>
              <a:gd name="connsiteX23" fmla="*/ 3856724 w 5196891"/>
              <a:gd name="connsiteY23" fmla="*/ 263843 h 372428"/>
              <a:gd name="connsiteX24" fmla="*/ 3828149 w 5196891"/>
              <a:gd name="connsiteY24" fmla="*/ 216218 h 372428"/>
              <a:gd name="connsiteX25" fmla="*/ 3795763 w 5196891"/>
              <a:gd name="connsiteY25" fmla="*/ 263843 h 372428"/>
              <a:gd name="connsiteX26" fmla="*/ 0 w 5196891"/>
              <a:gd name="connsiteY26" fmla="*/ 263842 h 372428"/>
              <a:gd name="connsiteX0" fmla="*/ 5698543 w 5698543"/>
              <a:gd name="connsiteY0" fmla="*/ 252570 h 372428"/>
              <a:gd name="connsiteX1" fmla="*/ 4903521 w 5698543"/>
              <a:gd name="connsiteY1" fmla="*/ 263843 h 372428"/>
              <a:gd name="connsiteX2" fmla="*/ 4875899 w 5698543"/>
              <a:gd name="connsiteY2" fmla="*/ 301943 h 372428"/>
              <a:gd name="connsiteX3" fmla="*/ 4835893 w 5698543"/>
              <a:gd name="connsiteY3" fmla="*/ 132398 h 372428"/>
              <a:gd name="connsiteX4" fmla="*/ 4799699 w 5698543"/>
              <a:gd name="connsiteY4" fmla="*/ 263843 h 372428"/>
              <a:gd name="connsiteX5" fmla="*/ 4712068 w 5698543"/>
              <a:gd name="connsiteY5" fmla="*/ 263843 h 372428"/>
              <a:gd name="connsiteX6" fmla="*/ 4698733 w 5698543"/>
              <a:gd name="connsiteY6" fmla="*/ 314325 h 372428"/>
              <a:gd name="connsiteX7" fmla="*/ 4674921 w 5698543"/>
              <a:gd name="connsiteY7" fmla="*/ 256223 h 372428"/>
              <a:gd name="connsiteX8" fmla="*/ 4651108 w 5698543"/>
              <a:gd name="connsiteY8" fmla="*/ 300990 h 372428"/>
              <a:gd name="connsiteX9" fmla="*/ 4606341 w 5698543"/>
              <a:gd name="connsiteY9" fmla="*/ 0 h 372428"/>
              <a:gd name="connsiteX10" fmla="*/ 4551096 w 5698543"/>
              <a:gd name="connsiteY10" fmla="*/ 372428 h 372428"/>
              <a:gd name="connsiteX11" fmla="*/ 4530141 w 5698543"/>
              <a:gd name="connsiteY11" fmla="*/ 263843 h 372428"/>
              <a:gd name="connsiteX12" fmla="*/ 4304399 w 5698543"/>
              <a:gd name="connsiteY12" fmla="*/ 263843 h 372428"/>
              <a:gd name="connsiteX13" fmla="*/ 4274871 w 5698543"/>
              <a:gd name="connsiteY13" fmla="*/ 322898 h 372428"/>
              <a:gd name="connsiteX14" fmla="*/ 4239628 w 5698543"/>
              <a:gd name="connsiteY14" fmla="*/ 129540 h 372428"/>
              <a:gd name="connsiteX15" fmla="*/ 4196766 w 5698543"/>
              <a:gd name="connsiteY15" fmla="*/ 263843 h 372428"/>
              <a:gd name="connsiteX16" fmla="*/ 4110088 w 5698543"/>
              <a:gd name="connsiteY16" fmla="*/ 263843 h 372428"/>
              <a:gd name="connsiteX17" fmla="*/ 4085324 w 5698543"/>
              <a:gd name="connsiteY17" fmla="*/ 300990 h 372428"/>
              <a:gd name="connsiteX18" fmla="*/ 4059606 w 5698543"/>
              <a:gd name="connsiteY18" fmla="*/ 254318 h 372428"/>
              <a:gd name="connsiteX19" fmla="*/ 4026268 w 5698543"/>
              <a:gd name="connsiteY19" fmla="*/ 315278 h 372428"/>
              <a:gd name="connsiteX20" fmla="*/ 3994836 w 5698543"/>
              <a:gd name="connsiteY20" fmla="*/ 51435 h 372428"/>
              <a:gd name="connsiteX21" fmla="*/ 3953878 w 5698543"/>
              <a:gd name="connsiteY21" fmla="*/ 356235 h 372428"/>
              <a:gd name="connsiteX22" fmla="*/ 3926256 w 5698543"/>
              <a:gd name="connsiteY22" fmla="*/ 263843 h 372428"/>
              <a:gd name="connsiteX23" fmla="*/ 3856724 w 5698543"/>
              <a:gd name="connsiteY23" fmla="*/ 263843 h 372428"/>
              <a:gd name="connsiteX24" fmla="*/ 3828149 w 5698543"/>
              <a:gd name="connsiteY24" fmla="*/ 216218 h 372428"/>
              <a:gd name="connsiteX25" fmla="*/ 3795763 w 5698543"/>
              <a:gd name="connsiteY25" fmla="*/ 263843 h 372428"/>
              <a:gd name="connsiteX26" fmla="*/ 0 w 5698543"/>
              <a:gd name="connsiteY26" fmla="*/ 263842 h 372428"/>
              <a:gd name="connsiteX0" fmla="*/ 5506901 w 5506901"/>
              <a:gd name="connsiteY0" fmla="*/ 252570 h 372428"/>
              <a:gd name="connsiteX1" fmla="*/ 4903521 w 5506901"/>
              <a:gd name="connsiteY1" fmla="*/ 263843 h 372428"/>
              <a:gd name="connsiteX2" fmla="*/ 4875899 w 5506901"/>
              <a:gd name="connsiteY2" fmla="*/ 301943 h 372428"/>
              <a:gd name="connsiteX3" fmla="*/ 4835893 w 5506901"/>
              <a:gd name="connsiteY3" fmla="*/ 132398 h 372428"/>
              <a:gd name="connsiteX4" fmla="*/ 4799699 w 5506901"/>
              <a:gd name="connsiteY4" fmla="*/ 263843 h 372428"/>
              <a:gd name="connsiteX5" fmla="*/ 4712068 w 5506901"/>
              <a:gd name="connsiteY5" fmla="*/ 263843 h 372428"/>
              <a:gd name="connsiteX6" fmla="*/ 4698733 w 5506901"/>
              <a:gd name="connsiteY6" fmla="*/ 314325 h 372428"/>
              <a:gd name="connsiteX7" fmla="*/ 4674921 w 5506901"/>
              <a:gd name="connsiteY7" fmla="*/ 256223 h 372428"/>
              <a:gd name="connsiteX8" fmla="*/ 4651108 w 5506901"/>
              <a:gd name="connsiteY8" fmla="*/ 300990 h 372428"/>
              <a:gd name="connsiteX9" fmla="*/ 4606341 w 5506901"/>
              <a:gd name="connsiteY9" fmla="*/ 0 h 372428"/>
              <a:gd name="connsiteX10" fmla="*/ 4551096 w 5506901"/>
              <a:gd name="connsiteY10" fmla="*/ 372428 h 372428"/>
              <a:gd name="connsiteX11" fmla="*/ 4530141 w 5506901"/>
              <a:gd name="connsiteY11" fmla="*/ 263843 h 372428"/>
              <a:gd name="connsiteX12" fmla="*/ 4304399 w 5506901"/>
              <a:gd name="connsiteY12" fmla="*/ 263843 h 372428"/>
              <a:gd name="connsiteX13" fmla="*/ 4274871 w 5506901"/>
              <a:gd name="connsiteY13" fmla="*/ 322898 h 372428"/>
              <a:gd name="connsiteX14" fmla="*/ 4239628 w 5506901"/>
              <a:gd name="connsiteY14" fmla="*/ 129540 h 372428"/>
              <a:gd name="connsiteX15" fmla="*/ 4196766 w 5506901"/>
              <a:gd name="connsiteY15" fmla="*/ 263843 h 372428"/>
              <a:gd name="connsiteX16" fmla="*/ 4110088 w 5506901"/>
              <a:gd name="connsiteY16" fmla="*/ 263843 h 372428"/>
              <a:gd name="connsiteX17" fmla="*/ 4085324 w 5506901"/>
              <a:gd name="connsiteY17" fmla="*/ 300990 h 372428"/>
              <a:gd name="connsiteX18" fmla="*/ 4059606 w 5506901"/>
              <a:gd name="connsiteY18" fmla="*/ 254318 h 372428"/>
              <a:gd name="connsiteX19" fmla="*/ 4026268 w 5506901"/>
              <a:gd name="connsiteY19" fmla="*/ 315278 h 372428"/>
              <a:gd name="connsiteX20" fmla="*/ 3994836 w 5506901"/>
              <a:gd name="connsiteY20" fmla="*/ 51435 h 372428"/>
              <a:gd name="connsiteX21" fmla="*/ 3953878 w 5506901"/>
              <a:gd name="connsiteY21" fmla="*/ 356235 h 372428"/>
              <a:gd name="connsiteX22" fmla="*/ 3926256 w 5506901"/>
              <a:gd name="connsiteY22" fmla="*/ 263843 h 372428"/>
              <a:gd name="connsiteX23" fmla="*/ 3856724 w 5506901"/>
              <a:gd name="connsiteY23" fmla="*/ 263843 h 372428"/>
              <a:gd name="connsiteX24" fmla="*/ 3828149 w 5506901"/>
              <a:gd name="connsiteY24" fmla="*/ 216218 h 372428"/>
              <a:gd name="connsiteX25" fmla="*/ 3795763 w 5506901"/>
              <a:gd name="connsiteY25" fmla="*/ 263843 h 372428"/>
              <a:gd name="connsiteX26" fmla="*/ 0 w 5506901"/>
              <a:gd name="connsiteY26" fmla="*/ 263842 h 372428"/>
              <a:gd name="connsiteX0" fmla="*/ 5721090 w 5721090"/>
              <a:gd name="connsiteY0" fmla="*/ 252570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58205 h 372428"/>
              <a:gd name="connsiteX0" fmla="*/ 5721090 w 5721090"/>
              <a:gd name="connsiteY0" fmla="*/ 258207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58205 h 372428"/>
              <a:gd name="connsiteX0" fmla="*/ 5721090 w 5721090"/>
              <a:gd name="connsiteY0" fmla="*/ 258207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69478 h 37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721090" h="372428">
                <a:moveTo>
                  <a:pt x="5721090" y="258207"/>
                </a:moveTo>
                <a:lnTo>
                  <a:pt x="5117710" y="263843"/>
                </a:lnTo>
                <a:lnTo>
                  <a:pt x="5090088" y="301943"/>
                </a:lnTo>
                <a:lnTo>
                  <a:pt x="5050082" y="132398"/>
                </a:lnTo>
                <a:lnTo>
                  <a:pt x="5013888" y="263843"/>
                </a:lnTo>
                <a:lnTo>
                  <a:pt x="4926257" y="263843"/>
                </a:lnTo>
                <a:lnTo>
                  <a:pt x="4912922" y="314325"/>
                </a:lnTo>
                <a:lnTo>
                  <a:pt x="4889110" y="256223"/>
                </a:lnTo>
                <a:lnTo>
                  <a:pt x="4865297" y="300990"/>
                </a:lnTo>
                <a:lnTo>
                  <a:pt x="4820530" y="0"/>
                </a:lnTo>
                <a:lnTo>
                  <a:pt x="4765285" y="372428"/>
                </a:lnTo>
                <a:lnTo>
                  <a:pt x="4744330" y="263843"/>
                </a:lnTo>
                <a:lnTo>
                  <a:pt x="4518588" y="263843"/>
                </a:lnTo>
                <a:lnTo>
                  <a:pt x="4489060" y="322898"/>
                </a:lnTo>
                <a:lnTo>
                  <a:pt x="4453817" y="129540"/>
                </a:lnTo>
                <a:lnTo>
                  <a:pt x="4410955" y="263843"/>
                </a:lnTo>
                <a:lnTo>
                  <a:pt x="4324277" y="263843"/>
                </a:lnTo>
                <a:lnTo>
                  <a:pt x="4299513" y="300990"/>
                </a:lnTo>
                <a:lnTo>
                  <a:pt x="4273795" y="254318"/>
                </a:lnTo>
                <a:lnTo>
                  <a:pt x="4240457" y="315278"/>
                </a:lnTo>
                <a:lnTo>
                  <a:pt x="4209025" y="51435"/>
                </a:lnTo>
                <a:lnTo>
                  <a:pt x="4168067" y="356235"/>
                </a:lnTo>
                <a:lnTo>
                  <a:pt x="4140445" y="263843"/>
                </a:lnTo>
                <a:lnTo>
                  <a:pt x="4070913" y="263843"/>
                </a:lnTo>
                <a:lnTo>
                  <a:pt x="4042338" y="216218"/>
                </a:lnTo>
                <a:lnTo>
                  <a:pt x="4009952" y="263843"/>
                </a:lnTo>
                <a:lnTo>
                  <a:pt x="0" y="269478"/>
                </a:lnTo>
              </a:path>
            </a:pathLst>
          </a:custGeom>
          <a:noFill/>
          <a:ln w="28575" cap="rnd">
            <a:solidFill>
              <a:schemeClr val="accent1"/>
            </a:solidFill>
            <a:prstDash val="solid"/>
            <a:round/>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Tree>
    <p:extLst>
      <p:ext uri="{BB962C8B-B14F-4D97-AF65-F5344CB8AC3E}">
        <p14:creationId xmlns:p14="http://schemas.microsoft.com/office/powerpoint/2010/main" val="534661248"/>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showMasterSp="0" preserve="1" userDrawn="1">
  <p:cSld name="1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grpSp>
        <p:nvGrpSpPr>
          <p:cNvPr id="4" name="Group 3">
            <a:extLst>
              <a:ext uri="{FF2B5EF4-FFF2-40B4-BE49-F238E27FC236}">
                <a16:creationId xmlns:a16="http://schemas.microsoft.com/office/drawing/2014/main" id="{6BA95570-ABCA-4EAA-A150-DE9A778788FF}"/>
              </a:ext>
            </a:extLst>
          </p:cNvPr>
          <p:cNvGrpSpPr/>
          <p:nvPr userDrawn="1"/>
        </p:nvGrpSpPr>
        <p:grpSpPr>
          <a:xfrm rot="10800000" flipH="1" flipV="1">
            <a:off x="6286500" y="5899288"/>
            <a:ext cx="5572126" cy="862288"/>
            <a:chOff x="477110" y="4905446"/>
            <a:chExt cx="11078677" cy="1714429"/>
          </a:xfrm>
        </p:grpSpPr>
        <p:sp>
          <p:nvSpPr>
            <p:cNvPr id="6" name="Freeform: Shape 5">
              <a:extLst>
                <a:ext uri="{FF2B5EF4-FFF2-40B4-BE49-F238E27FC236}">
                  <a16:creationId xmlns:a16="http://schemas.microsoft.com/office/drawing/2014/main" id="{46A78A61-879F-457D-9A77-D666DFE521FF}"/>
                </a:ext>
              </a:extLst>
            </p:cNvPr>
            <p:cNvSpPr/>
            <p:nvPr/>
          </p:nvSpPr>
          <p:spPr>
            <a:xfrm>
              <a:off x="6913640" y="4905446"/>
              <a:ext cx="4642147" cy="1714429"/>
            </a:xfrm>
            <a:custGeom>
              <a:avLst/>
              <a:gdLst>
                <a:gd name="connsiteX0" fmla="*/ 4794342 w 4797505"/>
                <a:gd name="connsiteY0" fmla="*/ 184721 h 1771805"/>
                <a:gd name="connsiteX1" fmla="*/ 4759588 w 4797505"/>
                <a:gd name="connsiteY1" fmla="*/ 70236 h 1771805"/>
                <a:gd name="connsiteX2" fmla="*/ 4668953 w 4797505"/>
                <a:gd name="connsiteY2" fmla="*/ 27303 h 1771805"/>
                <a:gd name="connsiteX3" fmla="*/ 4624657 w 4797505"/>
                <a:gd name="connsiteY3" fmla="*/ 6178 h 1771805"/>
                <a:gd name="connsiteX4" fmla="*/ 4564007 w 4797505"/>
                <a:gd name="connsiteY4" fmla="*/ 39570 h 1771805"/>
                <a:gd name="connsiteX5" fmla="*/ 4616480 w 4797505"/>
                <a:gd name="connsiteY5" fmla="*/ 84546 h 1771805"/>
                <a:gd name="connsiteX6" fmla="*/ 4665545 w 4797505"/>
                <a:gd name="connsiteY6" fmla="*/ 71598 h 1771805"/>
                <a:gd name="connsiteX7" fmla="*/ 4727559 w 4797505"/>
                <a:gd name="connsiteY7" fmla="*/ 101583 h 1771805"/>
                <a:gd name="connsiteX8" fmla="*/ 4750047 w 4797505"/>
                <a:gd name="connsiteY8" fmla="*/ 180633 h 1771805"/>
                <a:gd name="connsiteX9" fmla="*/ 4663501 w 4797505"/>
                <a:gd name="connsiteY9" fmla="*/ 456625 h 1771805"/>
                <a:gd name="connsiteX10" fmla="*/ 4638968 w 4797505"/>
                <a:gd name="connsiteY10" fmla="*/ 494787 h 1771805"/>
                <a:gd name="connsiteX11" fmla="*/ 4613073 w 4797505"/>
                <a:gd name="connsiteY11" fmla="*/ 507054 h 1771805"/>
                <a:gd name="connsiteX12" fmla="*/ 4430440 w 4797505"/>
                <a:gd name="connsiteY12" fmla="*/ 593600 h 1771805"/>
                <a:gd name="connsiteX13" fmla="*/ 4257349 w 4797505"/>
                <a:gd name="connsiteY13" fmla="*/ 504328 h 1771805"/>
                <a:gd name="connsiteX14" fmla="*/ 4231453 w 4797505"/>
                <a:gd name="connsiteY14" fmla="*/ 492062 h 1771805"/>
                <a:gd name="connsiteX15" fmla="*/ 4206920 w 4797505"/>
                <a:gd name="connsiteY15" fmla="*/ 453900 h 1771805"/>
                <a:gd name="connsiteX16" fmla="*/ 4119011 w 4797505"/>
                <a:gd name="connsiteY16" fmla="*/ 178588 h 1771805"/>
                <a:gd name="connsiteX17" fmla="*/ 4140818 w 4797505"/>
                <a:gd name="connsiteY17" fmla="*/ 99538 h 1771805"/>
                <a:gd name="connsiteX18" fmla="*/ 4203513 w 4797505"/>
                <a:gd name="connsiteY18" fmla="*/ 69554 h 1771805"/>
                <a:gd name="connsiteX19" fmla="*/ 4252578 w 4797505"/>
                <a:gd name="connsiteY19" fmla="*/ 82502 h 1771805"/>
                <a:gd name="connsiteX20" fmla="*/ 4305051 w 4797505"/>
                <a:gd name="connsiteY20" fmla="*/ 37525 h 1771805"/>
                <a:gd name="connsiteX21" fmla="*/ 4244401 w 4797505"/>
                <a:gd name="connsiteY21" fmla="*/ 4134 h 1771805"/>
                <a:gd name="connsiteX22" fmla="*/ 4199424 w 4797505"/>
                <a:gd name="connsiteY22" fmla="*/ 25259 h 1771805"/>
                <a:gd name="connsiteX23" fmla="*/ 4109471 w 4797505"/>
                <a:gd name="connsiteY23" fmla="*/ 68191 h 1771805"/>
                <a:gd name="connsiteX24" fmla="*/ 4075398 w 4797505"/>
                <a:gd name="connsiteY24" fmla="*/ 183359 h 1771805"/>
                <a:gd name="connsiteX25" fmla="*/ 4196698 w 4797505"/>
                <a:gd name="connsiteY25" fmla="*/ 520002 h 1771805"/>
                <a:gd name="connsiteX26" fmla="*/ 4204195 w 4797505"/>
                <a:gd name="connsiteY26" fmla="*/ 549986 h 1771805"/>
                <a:gd name="connsiteX27" fmla="*/ 4391597 w 4797505"/>
                <a:gd name="connsiteY27" fmla="*/ 660383 h 1771805"/>
                <a:gd name="connsiteX28" fmla="*/ 4391597 w 4797505"/>
                <a:gd name="connsiteY28" fmla="*/ 928880 h 1771805"/>
                <a:gd name="connsiteX29" fmla="*/ 4318680 w 4797505"/>
                <a:gd name="connsiteY29" fmla="*/ 1031099 h 1771805"/>
                <a:gd name="connsiteX30" fmla="*/ 3718992 w 4797505"/>
                <a:gd name="connsiteY30" fmla="*/ 1031099 h 1771805"/>
                <a:gd name="connsiteX31" fmla="*/ 3638579 w 4797505"/>
                <a:gd name="connsiteY31" fmla="*/ 673331 h 1771805"/>
                <a:gd name="connsiteX32" fmla="*/ 3626313 w 4797505"/>
                <a:gd name="connsiteY32" fmla="*/ 654250 h 1771805"/>
                <a:gd name="connsiteX33" fmla="*/ 3604506 w 4797505"/>
                <a:gd name="connsiteY33" fmla="*/ 646754 h 1771805"/>
                <a:gd name="connsiteX34" fmla="*/ 3603825 w 4797505"/>
                <a:gd name="connsiteY34" fmla="*/ 646754 h 1771805"/>
                <a:gd name="connsiteX35" fmla="*/ 3582018 w 4797505"/>
                <a:gd name="connsiteY35" fmla="*/ 654931 h 1771805"/>
                <a:gd name="connsiteX36" fmla="*/ 3570433 w 4797505"/>
                <a:gd name="connsiteY36" fmla="*/ 674694 h 1771805"/>
                <a:gd name="connsiteX37" fmla="*/ 3504331 w 4797505"/>
                <a:gd name="connsiteY37" fmla="*/ 1030418 h 1771805"/>
                <a:gd name="connsiteX38" fmla="*/ 3404837 w 4797505"/>
                <a:gd name="connsiteY38" fmla="*/ 1030418 h 1771805"/>
                <a:gd name="connsiteX39" fmla="*/ 3272633 w 4797505"/>
                <a:gd name="connsiteY39" fmla="*/ 319651 h 1771805"/>
                <a:gd name="connsiteX40" fmla="*/ 3261048 w 4797505"/>
                <a:gd name="connsiteY40" fmla="*/ 298526 h 1771805"/>
                <a:gd name="connsiteX41" fmla="*/ 3238560 w 4797505"/>
                <a:gd name="connsiteY41" fmla="*/ 290348 h 1771805"/>
                <a:gd name="connsiteX42" fmla="*/ 3216072 w 4797505"/>
                <a:gd name="connsiteY42" fmla="*/ 298526 h 1771805"/>
                <a:gd name="connsiteX43" fmla="*/ 3204487 w 4797505"/>
                <a:gd name="connsiteY43" fmla="*/ 319651 h 1771805"/>
                <a:gd name="connsiteX44" fmla="*/ 3060016 w 4797505"/>
                <a:gd name="connsiteY44" fmla="*/ 1199421 h 1771805"/>
                <a:gd name="connsiteX45" fmla="*/ 3046387 w 4797505"/>
                <a:gd name="connsiteY45" fmla="*/ 1041321 h 1771805"/>
                <a:gd name="connsiteX46" fmla="*/ 3035484 w 4797505"/>
                <a:gd name="connsiteY46" fmla="*/ 1018833 h 1771805"/>
                <a:gd name="connsiteX47" fmla="*/ 3012314 w 4797505"/>
                <a:gd name="connsiteY47" fmla="*/ 1009293 h 1771805"/>
                <a:gd name="connsiteX48" fmla="*/ 2970745 w 4797505"/>
                <a:gd name="connsiteY48" fmla="*/ 1009293 h 1771805"/>
                <a:gd name="connsiteX49" fmla="*/ 2970745 w 4797505"/>
                <a:gd name="connsiteY49" fmla="*/ 1008611 h 1771805"/>
                <a:gd name="connsiteX50" fmla="*/ 2938716 w 4797505"/>
                <a:gd name="connsiteY50" fmla="*/ 1008611 h 1771805"/>
                <a:gd name="connsiteX51" fmla="*/ 2909413 w 4797505"/>
                <a:gd name="connsiteY51" fmla="*/ 1008611 h 1771805"/>
                <a:gd name="connsiteX52" fmla="*/ 1420414 w 4797505"/>
                <a:gd name="connsiteY52" fmla="*/ 1008611 h 1771805"/>
                <a:gd name="connsiteX53" fmla="*/ 1399289 w 4797505"/>
                <a:gd name="connsiteY53" fmla="*/ 1008611 h 1771805"/>
                <a:gd name="connsiteX54" fmla="*/ 1380889 w 4797505"/>
                <a:gd name="connsiteY54" fmla="*/ 1008611 h 1771805"/>
                <a:gd name="connsiteX55" fmla="*/ 1358401 w 4797505"/>
                <a:gd name="connsiteY55" fmla="*/ 1016789 h 1771805"/>
                <a:gd name="connsiteX56" fmla="*/ 1346816 w 4797505"/>
                <a:gd name="connsiteY56" fmla="*/ 1037914 h 1771805"/>
                <a:gd name="connsiteX57" fmla="*/ 1250048 w 4797505"/>
                <a:gd name="connsiteY57" fmla="*/ 1495176 h 1771805"/>
                <a:gd name="connsiteX58" fmla="*/ 1083771 w 4797505"/>
                <a:gd name="connsiteY58" fmla="*/ 567023 h 1771805"/>
                <a:gd name="connsiteX59" fmla="*/ 1072186 w 4797505"/>
                <a:gd name="connsiteY59" fmla="*/ 545897 h 1771805"/>
                <a:gd name="connsiteX60" fmla="*/ 1049698 w 4797505"/>
                <a:gd name="connsiteY60" fmla="*/ 537720 h 1771805"/>
                <a:gd name="connsiteX61" fmla="*/ 1049016 w 4797505"/>
                <a:gd name="connsiteY61" fmla="*/ 537720 h 1771805"/>
                <a:gd name="connsiteX62" fmla="*/ 1048335 w 4797505"/>
                <a:gd name="connsiteY62" fmla="*/ 537720 h 1771805"/>
                <a:gd name="connsiteX63" fmla="*/ 1025847 w 4797505"/>
                <a:gd name="connsiteY63" fmla="*/ 547260 h 1771805"/>
                <a:gd name="connsiteX64" fmla="*/ 1014943 w 4797505"/>
                <a:gd name="connsiteY64" fmla="*/ 569748 h 1771805"/>
                <a:gd name="connsiteX65" fmla="*/ 978144 w 4797505"/>
                <a:gd name="connsiteY65" fmla="*/ 1009293 h 1771805"/>
                <a:gd name="connsiteX66" fmla="*/ 899094 w 4797505"/>
                <a:gd name="connsiteY66" fmla="*/ 1009293 h 1771805"/>
                <a:gd name="connsiteX67" fmla="*/ 876606 w 4797505"/>
                <a:gd name="connsiteY67" fmla="*/ 1017470 h 1771805"/>
                <a:gd name="connsiteX68" fmla="*/ 865021 w 4797505"/>
                <a:gd name="connsiteY68" fmla="*/ 1038595 h 1771805"/>
                <a:gd name="connsiteX69" fmla="*/ 805052 w 4797505"/>
                <a:gd name="connsiteY69" fmla="*/ 1289374 h 1771805"/>
                <a:gd name="connsiteX70" fmla="*/ 775068 w 4797505"/>
                <a:gd name="connsiteY70" fmla="*/ 1052906 h 1771805"/>
                <a:gd name="connsiteX71" fmla="*/ 762801 w 4797505"/>
                <a:gd name="connsiteY71" fmla="*/ 1033144 h 1771805"/>
                <a:gd name="connsiteX72" fmla="*/ 740995 w 4797505"/>
                <a:gd name="connsiteY72" fmla="*/ 1025648 h 1771805"/>
                <a:gd name="connsiteX73" fmla="*/ 3651 w 4797505"/>
                <a:gd name="connsiteY73" fmla="*/ 1025648 h 1771805"/>
                <a:gd name="connsiteX74" fmla="*/ 3651 w 4797505"/>
                <a:gd name="connsiteY74" fmla="*/ 1095157 h 1771805"/>
                <a:gd name="connsiteX75" fmla="*/ 713055 w 4797505"/>
                <a:gd name="connsiteY75" fmla="*/ 1095157 h 1771805"/>
                <a:gd name="connsiteX76" fmla="*/ 775749 w 4797505"/>
                <a:gd name="connsiteY76" fmla="*/ 1486999 h 1771805"/>
                <a:gd name="connsiteX77" fmla="*/ 788016 w 4797505"/>
                <a:gd name="connsiteY77" fmla="*/ 1506761 h 1771805"/>
                <a:gd name="connsiteX78" fmla="*/ 810504 w 4797505"/>
                <a:gd name="connsiteY78" fmla="*/ 1514257 h 1771805"/>
                <a:gd name="connsiteX79" fmla="*/ 810504 w 4797505"/>
                <a:gd name="connsiteY79" fmla="*/ 1514257 h 1771805"/>
                <a:gd name="connsiteX80" fmla="*/ 832311 w 4797505"/>
                <a:gd name="connsiteY80" fmla="*/ 1506080 h 1771805"/>
                <a:gd name="connsiteX81" fmla="*/ 843896 w 4797505"/>
                <a:gd name="connsiteY81" fmla="*/ 1485636 h 1771805"/>
                <a:gd name="connsiteX82" fmla="*/ 929079 w 4797505"/>
                <a:gd name="connsiteY82" fmla="*/ 1080165 h 1771805"/>
                <a:gd name="connsiteX83" fmla="*/ 1010173 w 4797505"/>
                <a:gd name="connsiteY83" fmla="*/ 1080165 h 1771805"/>
                <a:gd name="connsiteX84" fmla="*/ 1033343 w 4797505"/>
                <a:gd name="connsiteY84" fmla="*/ 1071306 h 1771805"/>
                <a:gd name="connsiteX85" fmla="*/ 1044246 w 4797505"/>
                <a:gd name="connsiteY85" fmla="*/ 1048817 h 1771805"/>
                <a:gd name="connsiteX86" fmla="*/ 1057875 w 4797505"/>
                <a:gd name="connsiteY86" fmla="*/ 890036 h 1771805"/>
                <a:gd name="connsiteX87" fmla="*/ 1216656 w 4797505"/>
                <a:gd name="connsiteY87" fmla="*/ 1740503 h 1771805"/>
                <a:gd name="connsiteX88" fmla="*/ 1228241 w 4797505"/>
                <a:gd name="connsiteY88" fmla="*/ 1761629 h 1771805"/>
                <a:gd name="connsiteX89" fmla="*/ 1250730 w 4797505"/>
                <a:gd name="connsiteY89" fmla="*/ 1769806 h 1771805"/>
                <a:gd name="connsiteX90" fmla="*/ 1273218 w 4797505"/>
                <a:gd name="connsiteY90" fmla="*/ 1760947 h 1771805"/>
                <a:gd name="connsiteX91" fmla="*/ 1284803 w 4797505"/>
                <a:gd name="connsiteY91" fmla="*/ 1739822 h 1771805"/>
                <a:gd name="connsiteX92" fmla="*/ 1410192 w 4797505"/>
                <a:gd name="connsiteY92" fmla="*/ 1078802 h 1771805"/>
                <a:gd name="connsiteX93" fmla="*/ 2907369 w 4797505"/>
                <a:gd name="connsiteY93" fmla="*/ 1078802 h 1771805"/>
                <a:gd name="connsiteX94" fmla="*/ 2936671 w 4797505"/>
                <a:gd name="connsiteY94" fmla="*/ 1078802 h 1771805"/>
                <a:gd name="connsiteX95" fmla="*/ 2968700 w 4797505"/>
                <a:gd name="connsiteY95" fmla="*/ 1078802 h 1771805"/>
                <a:gd name="connsiteX96" fmla="*/ 2968700 w 4797505"/>
                <a:gd name="connsiteY96" fmla="*/ 1078120 h 1771805"/>
                <a:gd name="connsiteX97" fmla="*/ 2978922 w 4797505"/>
                <a:gd name="connsiteY97" fmla="*/ 1078120 h 1771805"/>
                <a:gd name="connsiteX98" fmla="*/ 3015721 w 4797505"/>
                <a:gd name="connsiteY98" fmla="*/ 1497221 h 1771805"/>
                <a:gd name="connsiteX99" fmla="*/ 3026625 w 4797505"/>
                <a:gd name="connsiteY99" fmla="*/ 1519027 h 1771805"/>
                <a:gd name="connsiteX100" fmla="*/ 3049113 w 4797505"/>
                <a:gd name="connsiteY100" fmla="*/ 1528568 h 1771805"/>
                <a:gd name="connsiteX101" fmla="*/ 3049794 w 4797505"/>
                <a:gd name="connsiteY101" fmla="*/ 1528568 h 1771805"/>
                <a:gd name="connsiteX102" fmla="*/ 3050476 w 4797505"/>
                <a:gd name="connsiteY102" fmla="*/ 1528568 h 1771805"/>
                <a:gd name="connsiteX103" fmla="*/ 3072964 w 4797505"/>
                <a:gd name="connsiteY103" fmla="*/ 1520390 h 1771805"/>
                <a:gd name="connsiteX104" fmla="*/ 3084549 w 4797505"/>
                <a:gd name="connsiteY104" fmla="*/ 1499265 h 1771805"/>
                <a:gd name="connsiteX105" fmla="*/ 3237197 w 4797505"/>
                <a:gd name="connsiteY105" fmla="*/ 563615 h 1771805"/>
                <a:gd name="connsiteX106" fmla="*/ 3340098 w 4797505"/>
                <a:gd name="connsiteY106" fmla="*/ 1068580 h 1771805"/>
                <a:gd name="connsiteX107" fmla="*/ 3340098 w 4797505"/>
                <a:gd name="connsiteY107" fmla="*/ 1068580 h 1771805"/>
                <a:gd name="connsiteX108" fmla="*/ 3351683 w 4797505"/>
                <a:gd name="connsiteY108" fmla="*/ 1089705 h 1771805"/>
                <a:gd name="connsiteX109" fmla="*/ 3374171 w 4797505"/>
                <a:gd name="connsiteY109" fmla="*/ 1098564 h 1771805"/>
                <a:gd name="connsiteX110" fmla="*/ 3533634 w 4797505"/>
                <a:gd name="connsiteY110" fmla="*/ 1098564 h 1771805"/>
                <a:gd name="connsiteX111" fmla="*/ 3555441 w 4797505"/>
                <a:gd name="connsiteY111" fmla="*/ 1090387 h 1771805"/>
                <a:gd name="connsiteX112" fmla="*/ 3567026 w 4797505"/>
                <a:gd name="connsiteY112" fmla="*/ 1069943 h 1771805"/>
                <a:gd name="connsiteX113" fmla="*/ 3607232 w 4797505"/>
                <a:gd name="connsiteY113" fmla="*/ 842334 h 1771805"/>
                <a:gd name="connsiteX114" fmla="*/ 3656979 w 4797505"/>
                <a:gd name="connsiteY114" fmla="*/ 1071987 h 1771805"/>
                <a:gd name="connsiteX115" fmla="*/ 3669245 w 4797505"/>
                <a:gd name="connsiteY115" fmla="*/ 1091068 h 1771805"/>
                <a:gd name="connsiteX116" fmla="*/ 3690371 w 4797505"/>
                <a:gd name="connsiteY116" fmla="*/ 1098564 h 1771805"/>
                <a:gd name="connsiteX117" fmla="*/ 4326858 w 4797505"/>
                <a:gd name="connsiteY117" fmla="*/ 1098564 h 1771805"/>
                <a:gd name="connsiteX118" fmla="*/ 4368427 w 4797505"/>
                <a:gd name="connsiteY118" fmla="*/ 1098564 h 1771805"/>
                <a:gd name="connsiteX119" fmla="*/ 4459744 w 4797505"/>
                <a:gd name="connsiteY119" fmla="*/ 1015426 h 1771805"/>
                <a:gd name="connsiteX120" fmla="*/ 4459744 w 4797505"/>
                <a:gd name="connsiteY120" fmla="*/ 659020 h 1771805"/>
                <a:gd name="connsiteX121" fmla="*/ 4665545 w 4797505"/>
                <a:gd name="connsiteY121" fmla="*/ 552030 h 1771805"/>
                <a:gd name="connsiteX122" fmla="*/ 4673042 w 4797505"/>
                <a:gd name="connsiteY122" fmla="*/ 522046 h 1771805"/>
                <a:gd name="connsiteX123" fmla="*/ 4794342 w 4797505"/>
                <a:gd name="connsiteY123" fmla="*/ 184721 h 1771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4797505" h="1771805">
                  <a:moveTo>
                    <a:pt x="4794342" y="184721"/>
                  </a:moveTo>
                  <a:cubicBezTo>
                    <a:pt x="4799112" y="137019"/>
                    <a:pt x="4787527" y="98176"/>
                    <a:pt x="4759588" y="70236"/>
                  </a:cubicBezTo>
                  <a:cubicBezTo>
                    <a:pt x="4733692" y="43658"/>
                    <a:pt x="4698256" y="32074"/>
                    <a:pt x="4668953" y="27303"/>
                  </a:cubicBezTo>
                  <a:cubicBezTo>
                    <a:pt x="4659412" y="16400"/>
                    <a:pt x="4643739" y="8222"/>
                    <a:pt x="4624657" y="6178"/>
                  </a:cubicBezTo>
                  <a:cubicBezTo>
                    <a:pt x="4593310" y="2771"/>
                    <a:pt x="4566052" y="18444"/>
                    <a:pt x="4564007" y="39570"/>
                  </a:cubicBezTo>
                  <a:cubicBezTo>
                    <a:pt x="4561963" y="61377"/>
                    <a:pt x="4585814" y="81820"/>
                    <a:pt x="4616480" y="84546"/>
                  </a:cubicBezTo>
                  <a:cubicBezTo>
                    <a:pt x="4636242" y="86591"/>
                    <a:pt x="4653961" y="81139"/>
                    <a:pt x="4665545" y="71598"/>
                  </a:cubicBezTo>
                  <a:cubicBezTo>
                    <a:pt x="4686671" y="75687"/>
                    <a:pt x="4711203" y="83865"/>
                    <a:pt x="4727559" y="101583"/>
                  </a:cubicBezTo>
                  <a:cubicBezTo>
                    <a:pt x="4745958" y="119982"/>
                    <a:pt x="4753454" y="145878"/>
                    <a:pt x="4750047" y="180633"/>
                  </a:cubicBezTo>
                  <a:cubicBezTo>
                    <a:pt x="4742551" y="254912"/>
                    <a:pt x="4715974" y="366672"/>
                    <a:pt x="4663501" y="456625"/>
                  </a:cubicBezTo>
                  <a:cubicBezTo>
                    <a:pt x="4655323" y="470255"/>
                    <a:pt x="4647146" y="483203"/>
                    <a:pt x="4638968" y="494787"/>
                  </a:cubicBezTo>
                  <a:cubicBezTo>
                    <a:pt x="4629428" y="494787"/>
                    <a:pt x="4619888" y="499558"/>
                    <a:pt x="4613073" y="507054"/>
                  </a:cubicBezTo>
                  <a:cubicBezTo>
                    <a:pt x="4561963" y="567023"/>
                    <a:pt x="4499268" y="593600"/>
                    <a:pt x="4430440" y="593600"/>
                  </a:cubicBezTo>
                  <a:cubicBezTo>
                    <a:pt x="4365020" y="591555"/>
                    <a:pt x="4306414" y="562252"/>
                    <a:pt x="4257349" y="504328"/>
                  </a:cubicBezTo>
                  <a:cubicBezTo>
                    <a:pt x="4250534" y="496150"/>
                    <a:pt x="4240993" y="492062"/>
                    <a:pt x="4231453" y="492062"/>
                  </a:cubicBezTo>
                  <a:cubicBezTo>
                    <a:pt x="4223275" y="480477"/>
                    <a:pt x="4214417" y="467529"/>
                    <a:pt x="4206920" y="453900"/>
                  </a:cubicBezTo>
                  <a:cubicBezTo>
                    <a:pt x="4153766" y="363946"/>
                    <a:pt x="4126507" y="252186"/>
                    <a:pt x="4119011" y="178588"/>
                  </a:cubicBezTo>
                  <a:cubicBezTo>
                    <a:pt x="4115604" y="143834"/>
                    <a:pt x="4122419" y="117938"/>
                    <a:pt x="4140818" y="99538"/>
                  </a:cubicBezTo>
                  <a:cubicBezTo>
                    <a:pt x="4157855" y="81820"/>
                    <a:pt x="4181706" y="73643"/>
                    <a:pt x="4203513" y="69554"/>
                  </a:cubicBezTo>
                  <a:cubicBezTo>
                    <a:pt x="4214417" y="79095"/>
                    <a:pt x="4232816" y="84546"/>
                    <a:pt x="4252578" y="82502"/>
                  </a:cubicBezTo>
                  <a:cubicBezTo>
                    <a:pt x="4283926" y="79095"/>
                    <a:pt x="4307777" y="59332"/>
                    <a:pt x="4305051" y="37525"/>
                  </a:cubicBezTo>
                  <a:cubicBezTo>
                    <a:pt x="4303007" y="15718"/>
                    <a:pt x="4275748" y="726"/>
                    <a:pt x="4244401" y="4134"/>
                  </a:cubicBezTo>
                  <a:cubicBezTo>
                    <a:pt x="4225320" y="6178"/>
                    <a:pt x="4208964" y="14356"/>
                    <a:pt x="4199424" y="25259"/>
                  </a:cubicBezTo>
                  <a:cubicBezTo>
                    <a:pt x="4170121" y="30029"/>
                    <a:pt x="4135366" y="42296"/>
                    <a:pt x="4109471" y="68191"/>
                  </a:cubicBezTo>
                  <a:cubicBezTo>
                    <a:pt x="4081531" y="96131"/>
                    <a:pt x="4069946" y="134975"/>
                    <a:pt x="4075398" y="183359"/>
                  </a:cubicBezTo>
                  <a:cubicBezTo>
                    <a:pt x="4083575" y="262408"/>
                    <a:pt x="4118330" y="413012"/>
                    <a:pt x="4196698" y="520002"/>
                  </a:cubicBezTo>
                  <a:cubicBezTo>
                    <a:pt x="4194654" y="530224"/>
                    <a:pt x="4197380" y="541127"/>
                    <a:pt x="4204195" y="549986"/>
                  </a:cubicBezTo>
                  <a:cubicBezTo>
                    <a:pt x="4258712" y="614044"/>
                    <a:pt x="4319362" y="647435"/>
                    <a:pt x="4391597" y="660383"/>
                  </a:cubicBezTo>
                  <a:lnTo>
                    <a:pt x="4391597" y="928880"/>
                  </a:lnTo>
                  <a:cubicBezTo>
                    <a:pt x="4392960" y="972494"/>
                    <a:pt x="4385464" y="1027011"/>
                    <a:pt x="4318680" y="1031099"/>
                  </a:cubicBezTo>
                  <a:lnTo>
                    <a:pt x="3718992" y="1031099"/>
                  </a:lnTo>
                  <a:lnTo>
                    <a:pt x="3638579" y="673331"/>
                  </a:lnTo>
                  <a:cubicBezTo>
                    <a:pt x="3636535" y="665153"/>
                    <a:pt x="3632446" y="659020"/>
                    <a:pt x="3626313" y="654250"/>
                  </a:cubicBezTo>
                  <a:cubicBezTo>
                    <a:pt x="3620861" y="649480"/>
                    <a:pt x="3613365" y="647435"/>
                    <a:pt x="3604506" y="646754"/>
                  </a:cubicBezTo>
                  <a:lnTo>
                    <a:pt x="3603825" y="646754"/>
                  </a:lnTo>
                  <a:cubicBezTo>
                    <a:pt x="3595647" y="646754"/>
                    <a:pt x="3588151" y="649480"/>
                    <a:pt x="3582018" y="654931"/>
                  </a:cubicBezTo>
                  <a:cubicBezTo>
                    <a:pt x="3576566" y="659702"/>
                    <a:pt x="3571796" y="666516"/>
                    <a:pt x="3570433" y="674694"/>
                  </a:cubicBezTo>
                  <a:lnTo>
                    <a:pt x="3504331" y="1030418"/>
                  </a:lnTo>
                  <a:lnTo>
                    <a:pt x="3404837" y="1030418"/>
                  </a:lnTo>
                  <a:lnTo>
                    <a:pt x="3272633" y="319651"/>
                  </a:lnTo>
                  <a:cubicBezTo>
                    <a:pt x="3271270" y="311474"/>
                    <a:pt x="3267182" y="303978"/>
                    <a:pt x="3261048" y="298526"/>
                  </a:cubicBezTo>
                  <a:cubicBezTo>
                    <a:pt x="3254915" y="293074"/>
                    <a:pt x="3246738" y="290348"/>
                    <a:pt x="3238560" y="290348"/>
                  </a:cubicBezTo>
                  <a:cubicBezTo>
                    <a:pt x="3230382" y="290348"/>
                    <a:pt x="3222205" y="293756"/>
                    <a:pt x="3216072" y="298526"/>
                  </a:cubicBezTo>
                  <a:cubicBezTo>
                    <a:pt x="3209938" y="303978"/>
                    <a:pt x="3205850" y="311474"/>
                    <a:pt x="3204487" y="319651"/>
                  </a:cubicBezTo>
                  <a:lnTo>
                    <a:pt x="3060016" y="1199421"/>
                  </a:lnTo>
                  <a:lnTo>
                    <a:pt x="3046387" y="1041321"/>
                  </a:lnTo>
                  <a:cubicBezTo>
                    <a:pt x="3045706" y="1032462"/>
                    <a:pt x="3041617" y="1024285"/>
                    <a:pt x="3035484" y="1018833"/>
                  </a:cubicBezTo>
                  <a:cubicBezTo>
                    <a:pt x="3029351" y="1013381"/>
                    <a:pt x="3021173" y="1009293"/>
                    <a:pt x="3012314" y="1009293"/>
                  </a:cubicBezTo>
                  <a:lnTo>
                    <a:pt x="2970745" y="1009293"/>
                  </a:lnTo>
                  <a:lnTo>
                    <a:pt x="2970745" y="1008611"/>
                  </a:lnTo>
                  <a:lnTo>
                    <a:pt x="2938716" y="1008611"/>
                  </a:lnTo>
                  <a:lnTo>
                    <a:pt x="2909413" y="1008611"/>
                  </a:lnTo>
                  <a:lnTo>
                    <a:pt x="1420414" y="1008611"/>
                  </a:lnTo>
                  <a:lnTo>
                    <a:pt x="1399289" y="1008611"/>
                  </a:lnTo>
                  <a:lnTo>
                    <a:pt x="1380889" y="1008611"/>
                  </a:lnTo>
                  <a:cubicBezTo>
                    <a:pt x="1372030" y="1008611"/>
                    <a:pt x="1363853" y="1012018"/>
                    <a:pt x="1358401" y="1016789"/>
                  </a:cubicBezTo>
                  <a:cubicBezTo>
                    <a:pt x="1352268" y="1022240"/>
                    <a:pt x="1347498" y="1029736"/>
                    <a:pt x="1346816" y="1037914"/>
                  </a:cubicBezTo>
                  <a:lnTo>
                    <a:pt x="1250048" y="1495176"/>
                  </a:lnTo>
                  <a:lnTo>
                    <a:pt x="1083771" y="567023"/>
                  </a:lnTo>
                  <a:cubicBezTo>
                    <a:pt x="1082408" y="558845"/>
                    <a:pt x="1078319" y="551349"/>
                    <a:pt x="1072186" y="545897"/>
                  </a:cubicBezTo>
                  <a:cubicBezTo>
                    <a:pt x="1066053" y="540446"/>
                    <a:pt x="1058557" y="537720"/>
                    <a:pt x="1049698" y="537720"/>
                  </a:cubicBezTo>
                  <a:lnTo>
                    <a:pt x="1049016" y="537720"/>
                  </a:lnTo>
                  <a:lnTo>
                    <a:pt x="1048335" y="537720"/>
                  </a:lnTo>
                  <a:cubicBezTo>
                    <a:pt x="1040157" y="537720"/>
                    <a:pt x="1031980" y="541808"/>
                    <a:pt x="1025847" y="547260"/>
                  </a:cubicBezTo>
                  <a:cubicBezTo>
                    <a:pt x="1019713" y="552712"/>
                    <a:pt x="1015625" y="560889"/>
                    <a:pt x="1014943" y="569748"/>
                  </a:cubicBezTo>
                  <a:lnTo>
                    <a:pt x="978144" y="1009293"/>
                  </a:lnTo>
                  <a:lnTo>
                    <a:pt x="899094" y="1009293"/>
                  </a:lnTo>
                  <a:cubicBezTo>
                    <a:pt x="890235" y="1009293"/>
                    <a:pt x="882739" y="1012700"/>
                    <a:pt x="876606" y="1017470"/>
                  </a:cubicBezTo>
                  <a:cubicBezTo>
                    <a:pt x="870473" y="1022922"/>
                    <a:pt x="866384" y="1029736"/>
                    <a:pt x="865021" y="1038595"/>
                  </a:cubicBezTo>
                  <a:lnTo>
                    <a:pt x="805052" y="1289374"/>
                  </a:lnTo>
                  <a:lnTo>
                    <a:pt x="775068" y="1052906"/>
                  </a:lnTo>
                  <a:cubicBezTo>
                    <a:pt x="773705" y="1044729"/>
                    <a:pt x="768935" y="1037914"/>
                    <a:pt x="762801" y="1033144"/>
                  </a:cubicBezTo>
                  <a:cubicBezTo>
                    <a:pt x="756668" y="1028374"/>
                    <a:pt x="749172" y="1025648"/>
                    <a:pt x="740995" y="1025648"/>
                  </a:cubicBezTo>
                  <a:lnTo>
                    <a:pt x="3651" y="1025648"/>
                  </a:lnTo>
                  <a:lnTo>
                    <a:pt x="3651" y="1095157"/>
                  </a:lnTo>
                  <a:lnTo>
                    <a:pt x="713055" y="1095157"/>
                  </a:lnTo>
                  <a:lnTo>
                    <a:pt x="775749" y="1486999"/>
                  </a:lnTo>
                  <a:cubicBezTo>
                    <a:pt x="777794" y="1495176"/>
                    <a:pt x="781882" y="1501991"/>
                    <a:pt x="788016" y="1506761"/>
                  </a:cubicBezTo>
                  <a:cubicBezTo>
                    <a:pt x="794149" y="1511531"/>
                    <a:pt x="802326" y="1514257"/>
                    <a:pt x="810504" y="1514257"/>
                  </a:cubicBezTo>
                  <a:lnTo>
                    <a:pt x="810504" y="1514257"/>
                  </a:lnTo>
                  <a:cubicBezTo>
                    <a:pt x="818682" y="1514257"/>
                    <a:pt x="826178" y="1510850"/>
                    <a:pt x="832311" y="1506080"/>
                  </a:cubicBezTo>
                  <a:cubicBezTo>
                    <a:pt x="838444" y="1500628"/>
                    <a:pt x="842533" y="1493813"/>
                    <a:pt x="843896" y="1485636"/>
                  </a:cubicBezTo>
                  <a:lnTo>
                    <a:pt x="929079" y="1080165"/>
                  </a:lnTo>
                  <a:lnTo>
                    <a:pt x="1010173" y="1080165"/>
                  </a:lnTo>
                  <a:cubicBezTo>
                    <a:pt x="1019032" y="1080165"/>
                    <a:pt x="1027209" y="1076758"/>
                    <a:pt x="1033343" y="1071306"/>
                  </a:cubicBezTo>
                  <a:cubicBezTo>
                    <a:pt x="1039476" y="1065854"/>
                    <a:pt x="1043565" y="1057677"/>
                    <a:pt x="1044246" y="1048817"/>
                  </a:cubicBezTo>
                  <a:lnTo>
                    <a:pt x="1057875" y="890036"/>
                  </a:lnTo>
                  <a:lnTo>
                    <a:pt x="1216656" y="1740503"/>
                  </a:lnTo>
                  <a:cubicBezTo>
                    <a:pt x="1218019" y="1748681"/>
                    <a:pt x="1222108" y="1756177"/>
                    <a:pt x="1228241" y="1761629"/>
                  </a:cubicBezTo>
                  <a:cubicBezTo>
                    <a:pt x="1234375" y="1767080"/>
                    <a:pt x="1241871" y="1769806"/>
                    <a:pt x="1250730" y="1769806"/>
                  </a:cubicBezTo>
                  <a:cubicBezTo>
                    <a:pt x="1259589" y="1769806"/>
                    <a:pt x="1267085" y="1766399"/>
                    <a:pt x="1273218" y="1760947"/>
                  </a:cubicBezTo>
                  <a:cubicBezTo>
                    <a:pt x="1279351" y="1755495"/>
                    <a:pt x="1283440" y="1747999"/>
                    <a:pt x="1284803" y="1739822"/>
                  </a:cubicBezTo>
                  <a:lnTo>
                    <a:pt x="1410192" y="1078802"/>
                  </a:lnTo>
                  <a:lnTo>
                    <a:pt x="2907369" y="1078802"/>
                  </a:lnTo>
                  <a:lnTo>
                    <a:pt x="2936671" y="1078802"/>
                  </a:lnTo>
                  <a:lnTo>
                    <a:pt x="2968700" y="1078802"/>
                  </a:lnTo>
                  <a:lnTo>
                    <a:pt x="2968700" y="1078120"/>
                  </a:lnTo>
                  <a:lnTo>
                    <a:pt x="2978922" y="1078120"/>
                  </a:lnTo>
                  <a:lnTo>
                    <a:pt x="3015721" y="1497221"/>
                  </a:lnTo>
                  <a:cubicBezTo>
                    <a:pt x="3016403" y="1505398"/>
                    <a:pt x="3020492" y="1513576"/>
                    <a:pt x="3026625" y="1519027"/>
                  </a:cubicBezTo>
                  <a:cubicBezTo>
                    <a:pt x="3032758" y="1524479"/>
                    <a:pt x="3040254" y="1528568"/>
                    <a:pt x="3049113" y="1528568"/>
                  </a:cubicBezTo>
                  <a:lnTo>
                    <a:pt x="3049794" y="1528568"/>
                  </a:lnTo>
                  <a:lnTo>
                    <a:pt x="3050476" y="1528568"/>
                  </a:lnTo>
                  <a:cubicBezTo>
                    <a:pt x="3059335" y="1528568"/>
                    <a:pt x="3066831" y="1525161"/>
                    <a:pt x="3072964" y="1520390"/>
                  </a:cubicBezTo>
                  <a:cubicBezTo>
                    <a:pt x="3079097" y="1514939"/>
                    <a:pt x="3083186" y="1507443"/>
                    <a:pt x="3084549" y="1499265"/>
                  </a:cubicBezTo>
                  <a:lnTo>
                    <a:pt x="3237197" y="563615"/>
                  </a:lnTo>
                  <a:lnTo>
                    <a:pt x="3340098" y="1068580"/>
                  </a:lnTo>
                  <a:lnTo>
                    <a:pt x="3340098" y="1068580"/>
                  </a:lnTo>
                  <a:cubicBezTo>
                    <a:pt x="3341461" y="1076758"/>
                    <a:pt x="3345550" y="1084254"/>
                    <a:pt x="3351683" y="1089705"/>
                  </a:cubicBezTo>
                  <a:cubicBezTo>
                    <a:pt x="3357816" y="1095157"/>
                    <a:pt x="3365994" y="1098564"/>
                    <a:pt x="3374171" y="1098564"/>
                  </a:cubicBezTo>
                  <a:lnTo>
                    <a:pt x="3533634" y="1098564"/>
                  </a:lnTo>
                  <a:cubicBezTo>
                    <a:pt x="3541811" y="1098564"/>
                    <a:pt x="3549307" y="1095157"/>
                    <a:pt x="3555441" y="1090387"/>
                  </a:cubicBezTo>
                  <a:cubicBezTo>
                    <a:pt x="3561574" y="1085616"/>
                    <a:pt x="3565663" y="1078802"/>
                    <a:pt x="3567026" y="1069943"/>
                  </a:cubicBezTo>
                  <a:lnTo>
                    <a:pt x="3607232" y="842334"/>
                  </a:lnTo>
                  <a:lnTo>
                    <a:pt x="3656979" y="1071987"/>
                  </a:lnTo>
                  <a:cubicBezTo>
                    <a:pt x="3659023" y="1079483"/>
                    <a:pt x="3663112" y="1086298"/>
                    <a:pt x="3669245" y="1091068"/>
                  </a:cubicBezTo>
                  <a:cubicBezTo>
                    <a:pt x="3675378" y="1095838"/>
                    <a:pt x="3682875" y="1098564"/>
                    <a:pt x="3690371" y="1098564"/>
                  </a:cubicBezTo>
                  <a:cubicBezTo>
                    <a:pt x="3854603" y="1098564"/>
                    <a:pt x="4162625" y="1098564"/>
                    <a:pt x="4326858" y="1098564"/>
                  </a:cubicBezTo>
                  <a:cubicBezTo>
                    <a:pt x="4340487" y="1098564"/>
                    <a:pt x="4354798" y="1098564"/>
                    <a:pt x="4368427" y="1098564"/>
                  </a:cubicBezTo>
                  <a:cubicBezTo>
                    <a:pt x="4405226" y="1098564"/>
                    <a:pt x="4459744" y="1066536"/>
                    <a:pt x="4459744" y="1015426"/>
                  </a:cubicBezTo>
                  <a:lnTo>
                    <a:pt x="4459744" y="659020"/>
                  </a:lnTo>
                  <a:cubicBezTo>
                    <a:pt x="4532660" y="646072"/>
                    <a:pt x="4611710" y="615407"/>
                    <a:pt x="4665545" y="552030"/>
                  </a:cubicBezTo>
                  <a:cubicBezTo>
                    <a:pt x="4672360" y="543171"/>
                    <a:pt x="4675086" y="532268"/>
                    <a:pt x="4673042" y="522046"/>
                  </a:cubicBezTo>
                  <a:cubicBezTo>
                    <a:pt x="4752091" y="414375"/>
                    <a:pt x="4786846" y="264453"/>
                    <a:pt x="4794342" y="184721"/>
                  </a:cubicBezTo>
                  <a:close/>
                </a:path>
              </a:pathLst>
            </a:custGeom>
            <a:solidFill>
              <a:schemeClr val="accent1"/>
            </a:solidFill>
            <a:ln w="6804"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nvGrpSpPr>
            <p:cNvPr id="7" name="Group 6">
              <a:extLst>
                <a:ext uri="{FF2B5EF4-FFF2-40B4-BE49-F238E27FC236}">
                  <a16:creationId xmlns:a16="http://schemas.microsoft.com/office/drawing/2014/main" id="{C36593EB-5869-4A8C-80A1-C05AA0B24BF0}"/>
                </a:ext>
              </a:extLst>
            </p:cNvPr>
            <p:cNvGrpSpPr/>
            <p:nvPr/>
          </p:nvGrpSpPr>
          <p:grpSpPr>
            <a:xfrm>
              <a:off x="477110" y="5658084"/>
              <a:ext cx="655351" cy="517912"/>
              <a:chOff x="6456816" y="5667609"/>
              <a:chExt cx="655351" cy="517912"/>
            </a:xfrm>
          </p:grpSpPr>
          <p:sp>
            <p:nvSpPr>
              <p:cNvPr id="9" name="Freeform: Shape 8">
                <a:extLst>
                  <a:ext uri="{FF2B5EF4-FFF2-40B4-BE49-F238E27FC236}">
                    <a16:creationId xmlns:a16="http://schemas.microsoft.com/office/drawing/2014/main" id="{063A0A4C-2BF4-47D2-AFFF-A22E96B3C12D}"/>
                  </a:ext>
                </a:extLst>
              </p:cNvPr>
              <p:cNvSpPr/>
              <p:nvPr/>
            </p:nvSpPr>
            <p:spPr>
              <a:xfrm>
                <a:off x="6456816" y="5667609"/>
                <a:ext cx="517913" cy="517912"/>
              </a:xfrm>
              <a:custGeom>
                <a:avLst/>
                <a:gdLst>
                  <a:gd name="connsiteX0" fmla="*/ 460475 w 517912"/>
                  <a:gd name="connsiteY0" fmla="*/ 259443 h 517912"/>
                  <a:gd name="connsiteX1" fmla="*/ 259443 w 517912"/>
                  <a:gd name="connsiteY1" fmla="*/ 460475 h 517912"/>
                  <a:gd name="connsiteX2" fmla="*/ 58411 w 517912"/>
                  <a:gd name="connsiteY2" fmla="*/ 259443 h 517912"/>
                  <a:gd name="connsiteX3" fmla="*/ 259443 w 517912"/>
                  <a:gd name="connsiteY3" fmla="*/ 58411 h 517912"/>
                  <a:gd name="connsiteX4" fmla="*/ 460475 w 517912"/>
                  <a:gd name="connsiteY4" fmla="*/ 259443 h 517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912" h="517912">
                    <a:moveTo>
                      <a:pt x="460475" y="259443"/>
                    </a:moveTo>
                    <a:cubicBezTo>
                      <a:pt x="460475" y="370470"/>
                      <a:pt x="370470" y="460475"/>
                      <a:pt x="259443" y="460475"/>
                    </a:cubicBezTo>
                    <a:cubicBezTo>
                      <a:pt x="148416" y="460475"/>
                      <a:pt x="58411" y="370470"/>
                      <a:pt x="58411" y="259443"/>
                    </a:cubicBezTo>
                    <a:cubicBezTo>
                      <a:pt x="58411" y="148416"/>
                      <a:pt x="148416" y="58411"/>
                      <a:pt x="259443" y="58411"/>
                    </a:cubicBezTo>
                    <a:cubicBezTo>
                      <a:pt x="370470" y="58411"/>
                      <a:pt x="460475" y="148416"/>
                      <a:pt x="460475" y="259443"/>
                    </a:cubicBezTo>
                    <a:close/>
                  </a:path>
                </a:pathLst>
              </a:custGeom>
              <a:noFill/>
              <a:ln w="108857" cap="flat">
                <a:solidFill>
                  <a:schemeClr val="accent1"/>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10" name="Rectangle: Rounded Corners 9">
                <a:extLst>
                  <a:ext uri="{FF2B5EF4-FFF2-40B4-BE49-F238E27FC236}">
                    <a16:creationId xmlns:a16="http://schemas.microsoft.com/office/drawing/2014/main" id="{C3DAC375-EEBC-4131-8F69-CD653EE61E82}"/>
                  </a:ext>
                </a:extLst>
              </p:cNvPr>
              <p:cNvSpPr/>
              <p:nvPr/>
            </p:nvSpPr>
            <p:spPr>
              <a:xfrm>
                <a:off x="6913640" y="5874290"/>
                <a:ext cx="198527" cy="129467"/>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8" name="Rectangle 7">
              <a:extLst>
                <a:ext uri="{FF2B5EF4-FFF2-40B4-BE49-F238E27FC236}">
                  <a16:creationId xmlns:a16="http://schemas.microsoft.com/office/drawing/2014/main" id="{C9A4658B-18D9-47F9-8999-4B217D15FD5B}"/>
                </a:ext>
              </a:extLst>
            </p:cNvPr>
            <p:cNvSpPr/>
            <p:nvPr/>
          </p:nvSpPr>
          <p:spPr>
            <a:xfrm>
              <a:off x="995023" y="5898145"/>
              <a:ext cx="6479203" cy="653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grpSp>
        <p:nvGrpSpPr>
          <p:cNvPr id="11" name="Group 10">
            <a:extLst>
              <a:ext uri="{FF2B5EF4-FFF2-40B4-BE49-F238E27FC236}">
                <a16:creationId xmlns:a16="http://schemas.microsoft.com/office/drawing/2014/main" id="{0959607F-C050-4355-908E-D24DD45D9D08}"/>
              </a:ext>
            </a:extLst>
          </p:cNvPr>
          <p:cNvGrpSpPr/>
          <p:nvPr userDrawn="1"/>
        </p:nvGrpSpPr>
        <p:grpSpPr>
          <a:xfrm rot="10800000" flipV="1">
            <a:off x="347501" y="5899288"/>
            <a:ext cx="5572126" cy="862288"/>
            <a:chOff x="477110" y="4905446"/>
            <a:chExt cx="11078677" cy="1714429"/>
          </a:xfrm>
        </p:grpSpPr>
        <p:sp>
          <p:nvSpPr>
            <p:cNvPr id="12" name="Freeform: Shape 11">
              <a:extLst>
                <a:ext uri="{FF2B5EF4-FFF2-40B4-BE49-F238E27FC236}">
                  <a16:creationId xmlns:a16="http://schemas.microsoft.com/office/drawing/2014/main" id="{0EA74116-9898-4A6A-84F3-F61BBB7993C6}"/>
                </a:ext>
              </a:extLst>
            </p:cNvPr>
            <p:cNvSpPr/>
            <p:nvPr/>
          </p:nvSpPr>
          <p:spPr>
            <a:xfrm>
              <a:off x="6913640" y="4905446"/>
              <a:ext cx="4642147" cy="1714429"/>
            </a:xfrm>
            <a:custGeom>
              <a:avLst/>
              <a:gdLst>
                <a:gd name="connsiteX0" fmla="*/ 4794342 w 4797505"/>
                <a:gd name="connsiteY0" fmla="*/ 184721 h 1771805"/>
                <a:gd name="connsiteX1" fmla="*/ 4759588 w 4797505"/>
                <a:gd name="connsiteY1" fmla="*/ 70236 h 1771805"/>
                <a:gd name="connsiteX2" fmla="*/ 4668953 w 4797505"/>
                <a:gd name="connsiteY2" fmla="*/ 27303 h 1771805"/>
                <a:gd name="connsiteX3" fmla="*/ 4624657 w 4797505"/>
                <a:gd name="connsiteY3" fmla="*/ 6178 h 1771805"/>
                <a:gd name="connsiteX4" fmla="*/ 4564007 w 4797505"/>
                <a:gd name="connsiteY4" fmla="*/ 39570 h 1771805"/>
                <a:gd name="connsiteX5" fmla="*/ 4616480 w 4797505"/>
                <a:gd name="connsiteY5" fmla="*/ 84546 h 1771805"/>
                <a:gd name="connsiteX6" fmla="*/ 4665545 w 4797505"/>
                <a:gd name="connsiteY6" fmla="*/ 71598 h 1771805"/>
                <a:gd name="connsiteX7" fmla="*/ 4727559 w 4797505"/>
                <a:gd name="connsiteY7" fmla="*/ 101583 h 1771805"/>
                <a:gd name="connsiteX8" fmla="*/ 4750047 w 4797505"/>
                <a:gd name="connsiteY8" fmla="*/ 180633 h 1771805"/>
                <a:gd name="connsiteX9" fmla="*/ 4663501 w 4797505"/>
                <a:gd name="connsiteY9" fmla="*/ 456625 h 1771805"/>
                <a:gd name="connsiteX10" fmla="*/ 4638968 w 4797505"/>
                <a:gd name="connsiteY10" fmla="*/ 494787 h 1771805"/>
                <a:gd name="connsiteX11" fmla="*/ 4613073 w 4797505"/>
                <a:gd name="connsiteY11" fmla="*/ 507054 h 1771805"/>
                <a:gd name="connsiteX12" fmla="*/ 4430440 w 4797505"/>
                <a:gd name="connsiteY12" fmla="*/ 593600 h 1771805"/>
                <a:gd name="connsiteX13" fmla="*/ 4257349 w 4797505"/>
                <a:gd name="connsiteY13" fmla="*/ 504328 h 1771805"/>
                <a:gd name="connsiteX14" fmla="*/ 4231453 w 4797505"/>
                <a:gd name="connsiteY14" fmla="*/ 492062 h 1771805"/>
                <a:gd name="connsiteX15" fmla="*/ 4206920 w 4797505"/>
                <a:gd name="connsiteY15" fmla="*/ 453900 h 1771805"/>
                <a:gd name="connsiteX16" fmla="*/ 4119011 w 4797505"/>
                <a:gd name="connsiteY16" fmla="*/ 178588 h 1771805"/>
                <a:gd name="connsiteX17" fmla="*/ 4140818 w 4797505"/>
                <a:gd name="connsiteY17" fmla="*/ 99538 h 1771805"/>
                <a:gd name="connsiteX18" fmla="*/ 4203513 w 4797505"/>
                <a:gd name="connsiteY18" fmla="*/ 69554 h 1771805"/>
                <a:gd name="connsiteX19" fmla="*/ 4252578 w 4797505"/>
                <a:gd name="connsiteY19" fmla="*/ 82502 h 1771805"/>
                <a:gd name="connsiteX20" fmla="*/ 4305051 w 4797505"/>
                <a:gd name="connsiteY20" fmla="*/ 37525 h 1771805"/>
                <a:gd name="connsiteX21" fmla="*/ 4244401 w 4797505"/>
                <a:gd name="connsiteY21" fmla="*/ 4134 h 1771805"/>
                <a:gd name="connsiteX22" fmla="*/ 4199424 w 4797505"/>
                <a:gd name="connsiteY22" fmla="*/ 25259 h 1771805"/>
                <a:gd name="connsiteX23" fmla="*/ 4109471 w 4797505"/>
                <a:gd name="connsiteY23" fmla="*/ 68191 h 1771805"/>
                <a:gd name="connsiteX24" fmla="*/ 4075398 w 4797505"/>
                <a:gd name="connsiteY24" fmla="*/ 183359 h 1771805"/>
                <a:gd name="connsiteX25" fmla="*/ 4196698 w 4797505"/>
                <a:gd name="connsiteY25" fmla="*/ 520002 h 1771805"/>
                <a:gd name="connsiteX26" fmla="*/ 4204195 w 4797505"/>
                <a:gd name="connsiteY26" fmla="*/ 549986 h 1771805"/>
                <a:gd name="connsiteX27" fmla="*/ 4391597 w 4797505"/>
                <a:gd name="connsiteY27" fmla="*/ 660383 h 1771805"/>
                <a:gd name="connsiteX28" fmla="*/ 4391597 w 4797505"/>
                <a:gd name="connsiteY28" fmla="*/ 928880 h 1771805"/>
                <a:gd name="connsiteX29" fmla="*/ 4318680 w 4797505"/>
                <a:gd name="connsiteY29" fmla="*/ 1031099 h 1771805"/>
                <a:gd name="connsiteX30" fmla="*/ 3718992 w 4797505"/>
                <a:gd name="connsiteY30" fmla="*/ 1031099 h 1771805"/>
                <a:gd name="connsiteX31" fmla="*/ 3638579 w 4797505"/>
                <a:gd name="connsiteY31" fmla="*/ 673331 h 1771805"/>
                <a:gd name="connsiteX32" fmla="*/ 3626313 w 4797505"/>
                <a:gd name="connsiteY32" fmla="*/ 654250 h 1771805"/>
                <a:gd name="connsiteX33" fmla="*/ 3604506 w 4797505"/>
                <a:gd name="connsiteY33" fmla="*/ 646754 h 1771805"/>
                <a:gd name="connsiteX34" fmla="*/ 3603825 w 4797505"/>
                <a:gd name="connsiteY34" fmla="*/ 646754 h 1771805"/>
                <a:gd name="connsiteX35" fmla="*/ 3582018 w 4797505"/>
                <a:gd name="connsiteY35" fmla="*/ 654931 h 1771805"/>
                <a:gd name="connsiteX36" fmla="*/ 3570433 w 4797505"/>
                <a:gd name="connsiteY36" fmla="*/ 674694 h 1771805"/>
                <a:gd name="connsiteX37" fmla="*/ 3504331 w 4797505"/>
                <a:gd name="connsiteY37" fmla="*/ 1030418 h 1771805"/>
                <a:gd name="connsiteX38" fmla="*/ 3404837 w 4797505"/>
                <a:gd name="connsiteY38" fmla="*/ 1030418 h 1771805"/>
                <a:gd name="connsiteX39" fmla="*/ 3272633 w 4797505"/>
                <a:gd name="connsiteY39" fmla="*/ 319651 h 1771805"/>
                <a:gd name="connsiteX40" fmla="*/ 3261048 w 4797505"/>
                <a:gd name="connsiteY40" fmla="*/ 298526 h 1771805"/>
                <a:gd name="connsiteX41" fmla="*/ 3238560 w 4797505"/>
                <a:gd name="connsiteY41" fmla="*/ 290348 h 1771805"/>
                <a:gd name="connsiteX42" fmla="*/ 3216072 w 4797505"/>
                <a:gd name="connsiteY42" fmla="*/ 298526 h 1771805"/>
                <a:gd name="connsiteX43" fmla="*/ 3204487 w 4797505"/>
                <a:gd name="connsiteY43" fmla="*/ 319651 h 1771805"/>
                <a:gd name="connsiteX44" fmla="*/ 3060016 w 4797505"/>
                <a:gd name="connsiteY44" fmla="*/ 1199421 h 1771805"/>
                <a:gd name="connsiteX45" fmla="*/ 3046387 w 4797505"/>
                <a:gd name="connsiteY45" fmla="*/ 1041321 h 1771805"/>
                <a:gd name="connsiteX46" fmla="*/ 3035484 w 4797505"/>
                <a:gd name="connsiteY46" fmla="*/ 1018833 h 1771805"/>
                <a:gd name="connsiteX47" fmla="*/ 3012314 w 4797505"/>
                <a:gd name="connsiteY47" fmla="*/ 1009293 h 1771805"/>
                <a:gd name="connsiteX48" fmla="*/ 2970745 w 4797505"/>
                <a:gd name="connsiteY48" fmla="*/ 1009293 h 1771805"/>
                <a:gd name="connsiteX49" fmla="*/ 2970745 w 4797505"/>
                <a:gd name="connsiteY49" fmla="*/ 1008611 h 1771805"/>
                <a:gd name="connsiteX50" fmla="*/ 2938716 w 4797505"/>
                <a:gd name="connsiteY50" fmla="*/ 1008611 h 1771805"/>
                <a:gd name="connsiteX51" fmla="*/ 2909413 w 4797505"/>
                <a:gd name="connsiteY51" fmla="*/ 1008611 h 1771805"/>
                <a:gd name="connsiteX52" fmla="*/ 1420414 w 4797505"/>
                <a:gd name="connsiteY52" fmla="*/ 1008611 h 1771805"/>
                <a:gd name="connsiteX53" fmla="*/ 1399289 w 4797505"/>
                <a:gd name="connsiteY53" fmla="*/ 1008611 h 1771805"/>
                <a:gd name="connsiteX54" fmla="*/ 1380889 w 4797505"/>
                <a:gd name="connsiteY54" fmla="*/ 1008611 h 1771805"/>
                <a:gd name="connsiteX55" fmla="*/ 1358401 w 4797505"/>
                <a:gd name="connsiteY55" fmla="*/ 1016789 h 1771805"/>
                <a:gd name="connsiteX56" fmla="*/ 1346816 w 4797505"/>
                <a:gd name="connsiteY56" fmla="*/ 1037914 h 1771805"/>
                <a:gd name="connsiteX57" fmla="*/ 1250048 w 4797505"/>
                <a:gd name="connsiteY57" fmla="*/ 1495176 h 1771805"/>
                <a:gd name="connsiteX58" fmla="*/ 1083771 w 4797505"/>
                <a:gd name="connsiteY58" fmla="*/ 567023 h 1771805"/>
                <a:gd name="connsiteX59" fmla="*/ 1072186 w 4797505"/>
                <a:gd name="connsiteY59" fmla="*/ 545897 h 1771805"/>
                <a:gd name="connsiteX60" fmla="*/ 1049698 w 4797505"/>
                <a:gd name="connsiteY60" fmla="*/ 537720 h 1771805"/>
                <a:gd name="connsiteX61" fmla="*/ 1049016 w 4797505"/>
                <a:gd name="connsiteY61" fmla="*/ 537720 h 1771805"/>
                <a:gd name="connsiteX62" fmla="*/ 1048335 w 4797505"/>
                <a:gd name="connsiteY62" fmla="*/ 537720 h 1771805"/>
                <a:gd name="connsiteX63" fmla="*/ 1025847 w 4797505"/>
                <a:gd name="connsiteY63" fmla="*/ 547260 h 1771805"/>
                <a:gd name="connsiteX64" fmla="*/ 1014943 w 4797505"/>
                <a:gd name="connsiteY64" fmla="*/ 569748 h 1771805"/>
                <a:gd name="connsiteX65" fmla="*/ 978144 w 4797505"/>
                <a:gd name="connsiteY65" fmla="*/ 1009293 h 1771805"/>
                <a:gd name="connsiteX66" fmla="*/ 899094 w 4797505"/>
                <a:gd name="connsiteY66" fmla="*/ 1009293 h 1771805"/>
                <a:gd name="connsiteX67" fmla="*/ 876606 w 4797505"/>
                <a:gd name="connsiteY67" fmla="*/ 1017470 h 1771805"/>
                <a:gd name="connsiteX68" fmla="*/ 865021 w 4797505"/>
                <a:gd name="connsiteY68" fmla="*/ 1038595 h 1771805"/>
                <a:gd name="connsiteX69" fmla="*/ 805052 w 4797505"/>
                <a:gd name="connsiteY69" fmla="*/ 1289374 h 1771805"/>
                <a:gd name="connsiteX70" fmla="*/ 775068 w 4797505"/>
                <a:gd name="connsiteY70" fmla="*/ 1052906 h 1771805"/>
                <a:gd name="connsiteX71" fmla="*/ 762801 w 4797505"/>
                <a:gd name="connsiteY71" fmla="*/ 1033144 h 1771805"/>
                <a:gd name="connsiteX72" fmla="*/ 740995 w 4797505"/>
                <a:gd name="connsiteY72" fmla="*/ 1025648 h 1771805"/>
                <a:gd name="connsiteX73" fmla="*/ 3651 w 4797505"/>
                <a:gd name="connsiteY73" fmla="*/ 1025648 h 1771805"/>
                <a:gd name="connsiteX74" fmla="*/ 3651 w 4797505"/>
                <a:gd name="connsiteY74" fmla="*/ 1095157 h 1771805"/>
                <a:gd name="connsiteX75" fmla="*/ 713055 w 4797505"/>
                <a:gd name="connsiteY75" fmla="*/ 1095157 h 1771805"/>
                <a:gd name="connsiteX76" fmla="*/ 775749 w 4797505"/>
                <a:gd name="connsiteY76" fmla="*/ 1486999 h 1771805"/>
                <a:gd name="connsiteX77" fmla="*/ 788016 w 4797505"/>
                <a:gd name="connsiteY77" fmla="*/ 1506761 h 1771805"/>
                <a:gd name="connsiteX78" fmla="*/ 810504 w 4797505"/>
                <a:gd name="connsiteY78" fmla="*/ 1514257 h 1771805"/>
                <a:gd name="connsiteX79" fmla="*/ 810504 w 4797505"/>
                <a:gd name="connsiteY79" fmla="*/ 1514257 h 1771805"/>
                <a:gd name="connsiteX80" fmla="*/ 832311 w 4797505"/>
                <a:gd name="connsiteY80" fmla="*/ 1506080 h 1771805"/>
                <a:gd name="connsiteX81" fmla="*/ 843896 w 4797505"/>
                <a:gd name="connsiteY81" fmla="*/ 1485636 h 1771805"/>
                <a:gd name="connsiteX82" fmla="*/ 929079 w 4797505"/>
                <a:gd name="connsiteY82" fmla="*/ 1080165 h 1771805"/>
                <a:gd name="connsiteX83" fmla="*/ 1010173 w 4797505"/>
                <a:gd name="connsiteY83" fmla="*/ 1080165 h 1771805"/>
                <a:gd name="connsiteX84" fmla="*/ 1033343 w 4797505"/>
                <a:gd name="connsiteY84" fmla="*/ 1071306 h 1771805"/>
                <a:gd name="connsiteX85" fmla="*/ 1044246 w 4797505"/>
                <a:gd name="connsiteY85" fmla="*/ 1048817 h 1771805"/>
                <a:gd name="connsiteX86" fmla="*/ 1057875 w 4797505"/>
                <a:gd name="connsiteY86" fmla="*/ 890036 h 1771805"/>
                <a:gd name="connsiteX87" fmla="*/ 1216656 w 4797505"/>
                <a:gd name="connsiteY87" fmla="*/ 1740503 h 1771805"/>
                <a:gd name="connsiteX88" fmla="*/ 1228241 w 4797505"/>
                <a:gd name="connsiteY88" fmla="*/ 1761629 h 1771805"/>
                <a:gd name="connsiteX89" fmla="*/ 1250730 w 4797505"/>
                <a:gd name="connsiteY89" fmla="*/ 1769806 h 1771805"/>
                <a:gd name="connsiteX90" fmla="*/ 1273218 w 4797505"/>
                <a:gd name="connsiteY90" fmla="*/ 1760947 h 1771805"/>
                <a:gd name="connsiteX91" fmla="*/ 1284803 w 4797505"/>
                <a:gd name="connsiteY91" fmla="*/ 1739822 h 1771805"/>
                <a:gd name="connsiteX92" fmla="*/ 1410192 w 4797505"/>
                <a:gd name="connsiteY92" fmla="*/ 1078802 h 1771805"/>
                <a:gd name="connsiteX93" fmla="*/ 2907369 w 4797505"/>
                <a:gd name="connsiteY93" fmla="*/ 1078802 h 1771805"/>
                <a:gd name="connsiteX94" fmla="*/ 2936671 w 4797505"/>
                <a:gd name="connsiteY94" fmla="*/ 1078802 h 1771805"/>
                <a:gd name="connsiteX95" fmla="*/ 2968700 w 4797505"/>
                <a:gd name="connsiteY95" fmla="*/ 1078802 h 1771805"/>
                <a:gd name="connsiteX96" fmla="*/ 2968700 w 4797505"/>
                <a:gd name="connsiteY96" fmla="*/ 1078120 h 1771805"/>
                <a:gd name="connsiteX97" fmla="*/ 2978922 w 4797505"/>
                <a:gd name="connsiteY97" fmla="*/ 1078120 h 1771805"/>
                <a:gd name="connsiteX98" fmla="*/ 3015721 w 4797505"/>
                <a:gd name="connsiteY98" fmla="*/ 1497221 h 1771805"/>
                <a:gd name="connsiteX99" fmla="*/ 3026625 w 4797505"/>
                <a:gd name="connsiteY99" fmla="*/ 1519027 h 1771805"/>
                <a:gd name="connsiteX100" fmla="*/ 3049113 w 4797505"/>
                <a:gd name="connsiteY100" fmla="*/ 1528568 h 1771805"/>
                <a:gd name="connsiteX101" fmla="*/ 3049794 w 4797505"/>
                <a:gd name="connsiteY101" fmla="*/ 1528568 h 1771805"/>
                <a:gd name="connsiteX102" fmla="*/ 3050476 w 4797505"/>
                <a:gd name="connsiteY102" fmla="*/ 1528568 h 1771805"/>
                <a:gd name="connsiteX103" fmla="*/ 3072964 w 4797505"/>
                <a:gd name="connsiteY103" fmla="*/ 1520390 h 1771805"/>
                <a:gd name="connsiteX104" fmla="*/ 3084549 w 4797505"/>
                <a:gd name="connsiteY104" fmla="*/ 1499265 h 1771805"/>
                <a:gd name="connsiteX105" fmla="*/ 3237197 w 4797505"/>
                <a:gd name="connsiteY105" fmla="*/ 563615 h 1771805"/>
                <a:gd name="connsiteX106" fmla="*/ 3340098 w 4797505"/>
                <a:gd name="connsiteY106" fmla="*/ 1068580 h 1771805"/>
                <a:gd name="connsiteX107" fmla="*/ 3340098 w 4797505"/>
                <a:gd name="connsiteY107" fmla="*/ 1068580 h 1771805"/>
                <a:gd name="connsiteX108" fmla="*/ 3351683 w 4797505"/>
                <a:gd name="connsiteY108" fmla="*/ 1089705 h 1771805"/>
                <a:gd name="connsiteX109" fmla="*/ 3374171 w 4797505"/>
                <a:gd name="connsiteY109" fmla="*/ 1098564 h 1771805"/>
                <a:gd name="connsiteX110" fmla="*/ 3533634 w 4797505"/>
                <a:gd name="connsiteY110" fmla="*/ 1098564 h 1771805"/>
                <a:gd name="connsiteX111" fmla="*/ 3555441 w 4797505"/>
                <a:gd name="connsiteY111" fmla="*/ 1090387 h 1771805"/>
                <a:gd name="connsiteX112" fmla="*/ 3567026 w 4797505"/>
                <a:gd name="connsiteY112" fmla="*/ 1069943 h 1771805"/>
                <a:gd name="connsiteX113" fmla="*/ 3607232 w 4797505"/>
                <a:gd name="connsiteY113" fmla="*/ 842334 h 1771805"/>
                <a:gd name="connsiteX114" fmla="*/ 3656979 w 4797505"/>
                <a:gd name="connsiteY114" fmla="*/ 1071987 h 1771805"/>
                <a:gd name="connsiteX115" fmla="*/ 3669245 w 4797505"/>
                <a:gd name="connsiteY115" fmla="*/ 1091068 h 1771805"/>
                <a:gd name="connsiteX116" fmla="*/ 3690371 w 4797505"/>
                <a:gd name="connsiteY116" fmla="*/ 1098564 h 1771805"/>
                <a:gd name="connsiteX117" fmla="*/ 4326858 w 4797505"/>
                <a:gd name="connsiteY117" fmla="*/ 1098564 h 1771805"/>
                <a:gd name="connsiteX118" fmla="*/ 4368427 w 4797505"/>
                <a:gd name="connsiteY118" fmla="*/ 1098564 h 1771805"/>
                <a:gd name="connsiteX119" fmla="*/ 4459744 w 4797505"/>
                <a:gd name="connsiteY119" fmla="*/ 1015426 h 1771805"/>
                <a:gd name="connsiteX120" fmla="*/ 4459744 w 4797505"/>
                <a:gd name="connsiteY120" fmla="*/ 659020 h 1771805"/>
                <a:gd name="connsiteX121" fmla="*/ 4665545 w 4797505"/>
                <a:gd name="connsiteY121" fmla="*/ 552030 h 1771805"/>
                <a:gd name="connsiteX122" fmla="*/ 4673042 w 4797505"/>
                <a:gd name="connsiteY122" fmla="*/ 522046 h 1771805"/>
                <a:gd name="connsiteX123" fmla="*/ 4794342 w 4797505"/>
                <a:gd name="connsiteY123" fmla="*/ 184721 h 1771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4797505" h="1771805">
                  <a:moveTo>
                    <a:pt x="4794342" y="184721"/>
                  </a:moveTo>
                  <a:cubicBezTo>
                    <a:pt x="4799112" y="137019"/>
                    <a:pt x="4787527" y="98176"/>
                    <a:pt x="4759588" y="70236"/>
                  </a:cubicBezTo>
                  <a:cubicBezTo>
                    <a:pt x="4733692" y="43658"/>
                    <a:pt x="4698256" y="32074"/>
                    <a:pt x="4668953" y="27303"/>
                  </a:cubicBezTo>
                  <a:cubicBezTo>
                    <a:pt x="4659412" y="16400"/>
                    <a:pt x="4643739" y="8222"/>
                    <a:pt x="4624657" y="6178"/>
                  </a:cubicBezTo>
                  <a:cubicBezTo>
                    <a:pt x="4593310" y="2771"/>
                    <a:pt x="4566052" y="18444"/>
                    <a:pt x="4564007" y="39570"/>
                  </a:cubicBezTo>
                  <a:cubicBezTo>
                    <a:pt x="4561963" y="61377"/>
                    <a:pt x="4585814" y="81820"/>
                    <a:pt x="4616480" y="84546"/>
                  </a:cubicBezTo>
                  <a:cubicBezTo>
                    <a:pt x="4636242" y="86591"/>
                    <a:pt x="4653961" y="81139"/>
                    <a:pt x="4665545" y="71598"/>
                  </a:cubicBezTo>
                  <a:cubicBezTo>
                    <a:pt x="4686671" y="75687"/>
                    <a:pt x="4711203" y="83865"/>
                    <a:pt x="4727559" y="101583"/>
                  </a:cubicBezTo>
                  <a:cubicBezTo>
                    <a:pt x="4745958" y="119982"/>
                    <a:pt x="4753454" y="145878"/>
                    <a:pt x="4750047" y="180633"/>
                  </a:cubicBezTo>
                  <a:cubicBezTo>
                    <a:pt x="4742551" y="254912"/>
                    <a:pt x="4715974" y="366672"/>
                    <a:pt x="4663501" y="456625"/>
                  </a:cubicBezTo>
                  <a:cubicBezTo>
                    <a:pt x="4655323" y="470255"/>
                    <a:pt x="4647146" y="483203"/>
                    <a:pt x="4638968" y="494787"/>
                  </a:cubicBezTo>
                  <a:cubicBezTo>
                    <a:pt x="4629428" y="494787"/>
                    <a:pt x="4619888" y="499558"/>
                    <a:pt x="4613073" y="507054"/>
                  </a:cubicBezTo>
                  <a:cubicBezTo>
                    <a:pt x="4561963" y="567023"/>
                    <a:pt x="4499268" y="593600"/>
                    <a:pt x="4430440" y="593600"/>
                  </a:cubicBezTo>
                  <a:cubicBezTo>
                    <a:pt x="4365020" y="591555"/>
                    <a:pt x="4306414" y="562252"/>
                    <a:pt x="4257349" y="504328"/>
                  </a:cubicBezTo>
                  <a:cubicBezTo>
                    <a:pt x="4250534" y="496150"/>
                    <a:pt x="4240993" y="492062"/>
                    <a:pt x="4231453" y="492062"/>
                  </a:cubicBezTo>
                  <a:cubicBezTo>
                    <a:pt x="4223275" y="480477"/>
                    <a:pt x="4214417" y="467529"/>
                    <a:pt x="4206920" y="453900"/>
                  </a:cubicBezTo>
                  <a:cubicBezTo>
                    <a:pt x="4153766" y="363946"/>
                    <a:pt x="4126507" y="252186"/>
                    <a:pt x="4119011" y="178588"/>
                  </a:cubicBezTo>
                  <a:cubicBezTo>
                    <a:pt x="4115604" y="143834"/>
                    <a:pt x="4122419" y="117938"/>
                    <a:pt x="4140818" y="99538"/>
                  </a:cubicBezTo>
                  <a:cubicBezTo>
                    <a:pt x="4157855" y="81820"/>
                    <a:pt x="4181706" y="73643"/>
                    <a:pt x="4203513" y="69554"/>
                  </a:cubicBezTo>
                  <a:cubicBezTo>
                    <a:pt x="4214417" y="79095"/>
                    <a:pt x="4232816" y="84546"/>
                    <a:pt x="4252578" y="82502"/>
                  </a:cubicBezTo>
                  <a:cubicBezTo>
                    <a:pt x="4283926" y="79095"/>
                    <a:pt x="4307777" y="59332"/>
                    <a:pt x="4305051" y="37525"/>
                  </a:cubicBezTo>
                  <a:cubicBezTo>
                    <a:pt x="4303007" y="15718"/>
                    <a:pt x="4275748" y="726"/>
                    <a:pt x="4244401" y="4134"/>
                  </a:cubicBezTo>
                  <a:cubicBezTo>
                    <a:pt x="4225320" y="6178"/>
                    <a:pt x="4208964" y="14356"/>
                    <a:pt x="4199424" y="25259"/>
                  </a:cubicBezTo>
                  <a:cubicBezTo>
                    <a:pt x="4170121" y="30029"/>
                    <a:pt x="4135366" y="42296"/>
                    <a:pt x="4109471" y="68191"/>
                  </a:cubicBezTo>
                  <a:cubicBezTo>
                    <a:pt x="4081531" y="96131"/>
                    <a:pt x="4069946" y="134975"/>
                    <a:pt x="4075398" y="183359"/>
                  </a:cubicBezTo>
                  <a:cubicBezTo>
                    <a:pt x="4083575" y="262408"/>
                    <a:pt x="4118330" y="413012"/>
                    <a:pt x="4196698" y="520002"/>
                  </a:cubicBezTo>
                  <a:cubicBezTo>
                    <a:pt x="4194654" y="530224"/>
                    <a:pt x="4197380" y="541127"/>
                    <a:pt x="4204195" y="549986"/>
                  </a:cubicBezTo>
                  <a:cubicBezTo>
                    <a:pt x="4258712" y="614044"/>
                    <a:pt x="4319362" y="647435"/>
                    <a:pt x="4391597" y="660383"/>
                  </a:cubicBezTo>
                  <a:lnTo>
                    <a:pt x="4391597" y="928880"/>
                  </a:lnTo>
                  <a:cubicBezTo>
                    <a:pt x="4392960" y="972494"/>
                    <a:pt x="4385464" y="1027011"/>
                    <a:pt x="4318680" y="1031099"/>
                  </a:cubicBezTo>
                  <a:lnTo>
                    <a:pt x="3718992" y="1031099"/>
                  </a:lnTo>
                  <a:lnTo>
                    <a:pt x="3638579" y="673331"/>
                  </a:lnTo>
                  <a:cubicBezTo>
                    <a:pt x="3636535" y="665153"/>
                    <a:pt x="3632446" y="659020"/>
                    <a:pt x="3626313" y="654250"/>
                  </a:cubicBezTo>
                  <a:cubicBezTo>
                    <a:pt x="3620861" y="649480"/>
                    <a:pt x="3613365" y="647435"/>
                    <a:pt x="3604506" y="646754"/>
                  </a:cubicBezTo>
                  <a:lnTo>
                    <a:pt x="3603825" y="646754"/>
                  </a:lnTo>
                  <a:cubicBezTo>
                    <a:pt x="3595647" y="646754"/>
                    <a:pt x="3588151" y="649480"/>
                    <a:pt x="3582018" y="654931"/>
                  </a:cubicBezTo>
                  <a:cubicBezTo>
                    <a:pt x="3576566" y="659702"/>
                    <a:pt x="3571796" y="666516"/>
                    <a:pt x="3570433" y="674694"/>
                  </a:cubicBezTo>
                  <a:lnTo>
                    <a:pt x="3504331" y="1030418"/>
                  </a:lnTo>
                  <a:lnTo>
                    <a:pt x="3404837" y="1030418"/>
                  </a:lnTo>
                  <a:lnTo>
                    <a:pt x="3272633" y="319651"/>
                  </a:lnTo>
                  <a:cubicBezTo>
                    <a:pt x="3271270" y="311474"/>
                    <a:pt x="3267182" y="303978"/>
                    <a:pt x="3261048" y="298526"/>
                  </a:cubicBezTo>
                  <a:cubicBezTo>
                    <a:pt x="3254915" y="293074"/>
                    <a:pt x="3246738" y="290348"/>
                    <a:pt x="3238560" y="290348"/>
                  </a:cubicBezTo>
                  <a:cubicBezTo>
                    <a:pt x="3230382" y="290348"/>
                    <a:pt x="3222205" y="293756"/>
                    <a:pt x="3216072" y="298526"/>
                  </a:cubicBezTo>
                  <a:cubicBezTo>
                    <a:pt x="3209938" y="303978"/>
                    <a:pt x="3205850" y="311474"/>
                    <a:pt x="3204487" y="319651"/>
                  </a:cubicBezTo>
                  <a:lnTo>
                    <a:pt x="3060016" y="1199421"/>
                  </a:lnTo>
                  <a:lnTo>
                    <a:pt x="3046387" y="1041321"/>
                  </a:lnTo>
                  <a:cubicBezTo>
                    <a:pt x="3045706" y="1032462"/>
                    <a:pt x="3041617" y="1024285"/>
                    <a:pt x="3035484" y="1018833"/>
                  </a:cubicBezTo>
                  <a:cubicBezTo>
                    <a:pt x="3029351" y="1013381"/>
                    <a:pt x="3021173" y="1009293"/>
                    <a:pt x="3012314" y="1009293"/>
                  </a:cubicBezTo>
                  <a:lnTo>
                    <a:pt x="2970745" y="1009293"/>
                  </a:lnTo>
                  <a:lnTo>
                    <a:pt x="2970745" y="1008611"/>
                  </a:lnTo>
                  <a:lnTo>
                    <a:pt x="2938716" y="1008611"/>
                  </a:lnTo>
                  <a:lnTo>
                    <a:pt x="2909413" y="1008611"/>
                  </a:lnTo>
                  <a:lnTo>
                    <a:pt x="1420414" y="1008611"/>
                  </a:lnTo>
                  <a:lnTo>
                    <a:pt x="1399289" y="1008611"/>
                  </a:lnTo>
                  <a:lnTo>
                    <a:pt x="1380889" y="1008611"/>
                  </a:lnTo>
                  <a:cubicBezTo>
                    <a:pt x="1372030" y="1008611"/>
                    <a:pt x="1363853" y="1012018"/>
                    <a:pt x="1358401" y="1016789"/>
                  </a:cubicBezTo>
                  <a:cubicBezTo>
                    <a:pt x="1352268" y="1022240"/>
                    <a:pt x="1347498" y="1029736"/>
                    <a:pt x="1346816" y="1037914"/>
                  </a:cubicBezTo>
                  <a:lnTo>
                    <a:pt x="1250048" y="1495176"/>
                  </a:lnTo>
                  <a:lnTo>
                    <a:pt x="1083771" y="567023"/>
                  </a:lnTo>
                  <a:cubicBezTo>
                    <a:pt x="1082408" y="558845"/>
                    <a:pt x="1078319" y="551349"/>
                    <a:pt x="1072186" y="545897"/>
                  </a:cubicBezTo>
                  <a:cubicBezTo>
                    <a:pt x="1066053" y="540446"/>
                    <a:pt x="1058557" y="537720"/>
                    <a:pt x="1049698" y="537720"/>
                  </a:cubicBezTo>
                  <a:lnTo>
                    <a:pt x="1049016" y="537720"/>
                  </a:lnTo>
                  <a:lnTo>
                    <a:pt x="1048335" y="537720"/>
                  </a:lnTo>
                  <a:cubicBezTo>
                    <a:pt x="1040157" y="537720"/>
                    <a:pt x="1031980" y="541808"/>
                    <a:pt x="1025847" y="547260"/>
                  </a:cubicBezTo>
                  <a:cubicBezTo>
                    <a:pt x="1019713" y="552712"/>
                    <a:pt x="1015625" y="560889"/>
                    <a:pt x="1014943" y="569748"/>
                  </a:cubicBezTo>
                  <a:lnTo>
                    <a:pt x="978144" y="1009293"/>
                  </a:lnTo>
                  <a:lnTo>
                    <a:pt x="899094" y="1009293"/>
                  </a:lnTo>
                  <a:cubicBezTo>
                    <a:pt x="890235" y="1009293"/>
                    <a:pt x="882739" y="1012700"/>
                    <a:pt x="876606" y="1017470"/>
                  </a:cubicBezTo>
                  <a:cubicBezTo>
                    <a:pt x="870473" y="1022922"/>
                    <a:pt x="866384" y="1029736"/>
                    <a:pt x="865021" y="1038595"/>
                  </a:cubicBezTo>
                  <a:lnTo>
                    <a:pt x="805052" y="1289374"/>
                  </a:lnTo>
                  <a:lnTo>
                    <a:pt x="775068" y="1052906"/>
                  </a:lnTo>
                  <a:cubicBezTo>
                    <a:pt x="773705" y="1044729"/>
                    <a:pt x="768935" y="1037914"/>
                    <a:pt x="762801" y="1033144"/>
                  </a:cubicBezTo>
                  <a:cubicBezTo>
                    <a:pt x="756668" y="1028374"/>
                    <a:pt x="749172" y="1025648"/>
                    <a:pt x="740995" y="1025648"/>
                  </a:cubicBezTo>
                  <a:lnTo>
                    <a:pt x="3651" y="1025648"/>
                  </a:lnTo>
                  <a:lnTo>
                    <a:pt x="3651" y="1095157"/>
                  </a:lnTo>
                  <a:lnTo>
                    <a:pt x="713055" y="1095157"/>
                  </a:lnTo>
                  <a:lnTo>
                    <a:pt x="775749" y="1486999"/>
                  </a:lnTo>
                  <a:cubicBezTo>
                    <a:pt x="777794" y="1495176"/>
                    <a:pt x="781882" y="1501991"/>
                    <a:pt x="788016" y="1506761"/>
                  </a:cubicBezTo>
                  <a:cubicBezTo>
                    <a:pt x="794149" y="1511531"/>
                    <a:pt x="802326" y="1514257"/>
                    <a:pt x="810504" y="1514257"/>
                  </a:cubicBezTo>
                  <a:lnTo>
                    <a:pt x="810504" y="1514257"/>
                  </a:lnTo>
                  <a:cubicBezTo>
                    <a:pt x="818682" y="1514257"/>
                    <a:pt x="826178" y="1510850"/>
                    <a:pt x="832311" y="1506080"/>
                  </a:cubicBezTo>
                  <a:cubicBezTo>
                    <a:pt x="838444" y="1500628"/>
                    <a:pt x="842533" y="1493813"/>
                    <a:pt x="843896" y="1485636"/>
                  </a:cubicBezTo>
                  <a:lnTo>
                    <a:pt x="929079" y="1080165"/>
                  </a:lnTo>
                  <a:lnTo>
                    <a:pt x="1010173" y="1080165"/>
                  </a:lnTo>
                  <a:cubicBezTo>
                    <a:pt x="1019032" y="1080165"/>
                    <a:pt x="1027209" y="1076758"/>
                    <a:pt x="1033343" y="1071306"/>
                  </a:cubicBezTo>
                  <a:cubicBezTo>
                    <a:pt x="1039476" y="1065854"/>
                    <a:pt x="1043565" y="1057677"/>
                    <a:pt x="1044246" y="1048817"/>
                  </a:cubicBezTo>
                  <a:lnTo>
                    <a:pt x="1057875" y="890036"/>
                  </a:lnTo>
                  <a:lnTo>
                    <a:pt x="1216656" y="1740503"/>
                  </a:lnTo>
                  <a:cubicBezTo>
                    <a:pt x="1218019" y="1748681"/>
                    <a:pt x="1222108" y="1756177"/>
                    <a:pt x="1228241" y="1761629"/>
                  </a:cubicBezTo>
                  <a:cubicBezTo>
                    <a:pt x="1234375" y="1767080"/>
                    <a:pt x="1241871" y="1769806"/>
                    <a:pt x="1250730" y="1769806"/>
                  </a:cubicBezTo>
                  <a:cubicBezTo>
                    <a:pt x="1259589" y="1769806"/>
                    <a:pt x="1267085" y="1766399"/>
                    <a:pt x="1273218" y="1760947"/>
                  </a:cubicBezTo>
                  <a:cubicBezTo>
                    <a:pt x="1279351" y="1755495"/>
                    <a:pt x="1283440" y="1747999"/>
                    <a:pt x="1284803" y="1739822"/>
                  </a:cubicBezTo>
                  <a:lnTo>
                    <a:pt x="1410192" y="1078802"/>
                  </a:lnTo>
                  <a:lnTo>
                    <a:pt x="2907369" y="1078802"/>
                  </a:lnTo>
                  <a:lnTo>
                    <a:pt x="2936671" y="1078802"/>
                  </a:lnTo>
                  <a:lnTo>
                    <a:pt x="2968700" y="1078802"/>
                  </a:lnTo>
                  <a:lnTo>
                    <a:pt x="2968700" y="1078120"/>
                  </a:lnTo>
                  <a:lnTo>
                    <a:pt x="2978922" y="1078120"/>
                  </a:lnTo>
                  <a:lnTo>
                    <a:pt x="3015721" y="1497221"/>
                  </a:lnTo>
                  <a:cubicBezTo>
                    <a:pt x="3016403" y="1505398"/>
                    <a:pt x="3020492" y="1513576"/>
                    <a:pt x="3026625" y="1519027"/>
                  </a:cubicBezTo>
                  <a:cubicBezTo>
                    <a:pt x="3032758" y="1524479"/>
                    <a:pt x="3040254" y="1528568"/>
                    <a:pt x="3049113" y="1528568"/>
                  </a:cubicBezTo>
                  <a:lnTo>
                    <a:pt x="3049794" y="1528568"/>
                  </a:lnTo>
                  <a:lnTo>
                    <a:pt x="3050476" y="1528568"/>
                  </a:lnTo>
                  <a:cubicBezTo>
                    <a:pt x="3059335" y="1528568"/>
                    <a:pt x="3066831" y="1525161"/>
                    <a:pt x="3072964" y="1520390"/>
                  </a:cubicBezTo>
                  <a:cubicBezTo>
                    <a:pt x="3079097" y="1514939"/>
                    <a:pt x="3083186" y="1507443"/>
                    <a:pt x="3084549" y="1499265"/>
                  </a:cubicBezTo>
                  <a:lnTo>
                    <a:pt x="3237197" y="563615"/>
                  </a:lnTo>
                  <a:lnTo>
                    <a:pt x="3340098" y="1068580"/>
                  </a:lnTo>
                  <a:lnTo>
                    <a:pt x="3340098" y="1068580"/>
                  </a:lnTo>
                  <a:cubicBezTo>
                    <a:pt x="3341461" y="1076758"/>
                    <a:pt x="3345550" y="1084254"/>
                    <a:pt x="3351683" y="1089705"/>
                  </a:cubicBezTo>
                  <a:cubicBezTo>
                    <a:pt x="3357816" y="1095157"/>
                    <a:pt x="3365994" y="1098564"/>
                    <a:pt x="3374171" y="1098564"/>
                  </a:cubicBezTo>
                  <a:lnTo>
                    <a:pt x="3533634" y="1098564"/>
                  </a:lnTo>
                  <a:cubicBezTo>
                    <a:pt x="3541811" y="1098564"/>
                    <a:pt x="3549307" y="1095157"/>
                    <a:pt x="3555441" y="1090387"/>
                  </a:cubicBezTo>
                  <a:cubicBezTo>
                    <a:pt x="3561574" y="1085616"/>
                    <a:pt x="3565663" y="1078802"/>
                    <a:pt x="3567026" y="1069943"/>
                  </a:cubicBezTo>
                  <a:lnTo>
                    <a:pt x="3607232" y="842334"/>
                  </a:lnTo>
                  <a:lnTo>
                    <a:pt x="3656979" y="1071987"/>
                  </a:lnTo>
                  <a:cubicBezTo>
                    <a:pt x="3659023" y="1079483"/>
                    <a:pt x="3663112" y="1086298"/>
                    <a:pt x="3669245" y="1091068"/>
                  </a:cubicBezTo>
                  <a:cubicBezTo>
                    <a:pt x="3675378" y="1095838"/>
                    <a:pt x="3682875" y="1098564"/>
                    <a:pt x="3690371" y="1098564"/>
                  </a:cubicBezTo>
                  <a:cubicBezTo>
                    <a:pt x="3854603" y="1098564"/>
                    <a:pt x="4162625" y="1098564"/>
                    <a:pt x="4326858" y="1098564"/>
                  </a:cubicBezTo>
                  <a:cubicBezTo>
                    <a:pt x="4340487" y="1098564"/>
                    <a:pt x="4354798" y="1098564"/>
                    <a:pt x="4368427" y="1098564"/>
                  </a:cubicBezTo>
                  <a:cubicBezTo>
                    <a:pt x="4405226" y="1098564"/>
                    <a:pt x="4459744" y="1066536"/>
                    <a:pt x="4459744" y="1015426"/>
                  </a:cubicBezTo>
                  <a:lnTo>
                    <a:pt x="4459744" y="659020"/>
                  </a:lnTo>
                  <a:cubicBezTo>
                    <a:pt x="4532660" y="646072"/>
                    <a:pt x="4611710" y="615407"/>
                    <a:pt x="4665545" y="552030"/>
                  </a:cubicBezTo>
                  <a:cubicBezTo>
                    <a:pt x="4672360" y="543171"/>
                    <a:pt x="4675086" y="532268"/>
                    <a:pt x="4673042" y="522046"/>
                  </a:cubicBezTo>
                  <a:cubicBezTo>
                    <a:pt x="4752091" y="414375"/>
                    <a:pt x="4786846" y="264453"/>
                    <a:pt x="4794342" y="184721"/>
                  </a:cubicBezTo>
                  <a:close/>
                </a:path>
              </a:pathLst>
            </a:custGeom>
            <a:solidFill>
              <a:schemeClr val="accent1"/>
            </a:solidFill>
            <a:ln w="6804"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nvGrpSpPr>
            <p:cNvPr id="13" name="Group 12">
              <a:extLst>
                <a:ext uri="{FF2B5EF4-FFF2-40B4-BE49-F238E27FC236}">
                  <a16:creationId xmlns:a16="http://schemas.microsoft.com/office/drawing/2014/main" id="{954DC28B-DA5D-40A5-BF5E-A8C07B13D6FD}"/>
                </a:ext>
              </a:extLst>
            </p:cNvPr>
            <p:cNvGrpSpPr/>
            <p:nvPr/>
          </p:nvGrpSpPr>
          <p:grpSpPr>
            <a:xfrm>
              <a:off x="477110" y="5658084"/>
              <a:ext cx="655351" cy="517912"/>
              <a:chOff x="6456816" y="5667609"/>
              <a:chExt cx="655351" cy="517912"/>
            </a:xfrm>
          </p:grpSpPr>
          <p:sp>
            <p:nvSpPr>
              <p:cNvPr id="15" name="Freeform: Shape 14">
                <a:extLst>
                  <a:ext uri="{FF2B5EF4-FFF2-40B4-BE49-F238E27FC236}">
                    <a16:creationId xmlns:a16="http://schemas.microsoft.com/office/drawing/2014/main" id="{EC1A92E0-BAD3-4804-8CFB-2F36973DF453}"/>
                  </a:ext>
                </a:extLst>
              </p:cNvPr>
              <p:cNvSpPr/>
              <p:nvPr/>
            </p:nvSpPr>
            <p:spPr>
              <a:xfrm>
                <a:off x="6456816" y="5667609"/>
                <a:ext cx="517913" cy="517912"/>
              </a:xfrm>
              <a:custGeom>
                <a:avLst/>
                <a:gdLst>
                  <a:gd name="connsiteX0" fmla="*/ 460475 w 517912"/>
                  <a:gd name="connsiteY0" fmla="*/ 259443 h 517912"/>
                  <a:gd name="connsiteX1" fmla="*/ 259443 w 517912"/>
                  <a:gd name="connsiteY1" fmla="*/ 460475 h 517912"/>
                  <a:gd name="connsiteX2" fmla="*/ 58411 w 517912"/>
                  <a:gd name="connsiteY2" fmla="*/ 259443 h 517912"/>
                  <a:gd name="connsiteX3" fmla="*/ 259443 w 517912"/>
                  <a:gd name="connsiteY3" fmla="*/ 58411 h 517912"/>
                  <a:gd name="connsiteX4" fmla="*/ 460475 w 517912"/>
                  <a:gd name="connsiteY4" fmla="*/ 259443 h 517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912" h="517912">
                    <a:moveTo>
                      <a:pt x="460475" y="259443"/>
                    </a:moveTo>
                    <a:cubicBezTo>
                      <a:pt x="460475" y="370470"/>
                      <a:pt x="370470" y="460475"/>
                      <a:pt x="259443" y="460475"/>
                    </a:cubicBezTo>
                    <a:cubicBezTo>
                      <a:pt x="148416" y="460475"/>
                      <a:pt x="58411" y="370470"/>
                      <a:pt x="58411" y="259443"/>
                    </a:cubicBezTo>
                    <a:cubicBezTo>
                      <a:pt x="58411" y="148416"/>
                      <a:pt x="148416" y="58411"/>
                      <a:pt x="259443" y="58411"/>
                    </a:cubicBezTo>
                    <a:cubicBezTo>
                      <a:pt x="370470" y="58411"/>
                      <a:pt x="460475" y="148416"/>
                      <a:pt x="460475" y="259443"/>
                    </a:cubicBezTo>
                    <a:close/>
                  </a:path>
                </a:pathLst>
              </a:custGeom>
              <a:noFill/>
              <a:ln w="108857" cap="flat">
                <a:solidFill>
                  <a:schemeClr val="accent1"/>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16" name="Rectangle: Rounded Corners 15">
                <a:extLst>
                  <a:ext uri="{FF2B5EF4-FFF2-40B4-BE49-F238E27FC236}">
                    <a16:creationId xmlns:a16="http://schemas.microsoft.com/office/drawing/2014/main" id="{4F7FFD43-6FA1-417C-AF01-3A54B1EB3288}"/>
                  </a:ext>
                </a:extLst>
              </p:cNvPr>
              <p:cNvSpPr/>
              <p:nvPr/>
            </p:nvSpPr>
            <p:spPr>
              <a:xfrm>
                <a:off x="6913640" y="5874290"/>
                <a:ext cx="198527" cy="129467"/>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14" name="Rectangle 13">
              <a:extLst>
                <a:ext uri="{FF2B5EF4-FFF2-40B4-BE49-F238E27FC236}">
                  <a16:creationId xmlns:a16="http://schemas.microsoft.com/office/drawing/2014/main" id="{96DB8CE4-378A-4F7B-8401-E84CD0360554}"/>
                </a:ext>
              </a:extLst>
            </p:cNvPr>
            <p:cNvSpPr/>
            <p:nvPr/>
          </p:nvSpPr>
          <p:spPr>
            <a:xfrm>
              <a:off x="995023" y="5898145"/>
              <a:ext cx="6479203" cy="653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Tree>
    <p:extLst>
      <p:ext uri="{BB962C8B-B14F-4D97-AF65-F5344CB8AC3E}">
        <p14:creationId xmlns:p14="http://schemas.microsoft.com/office/powerpoint/2010/main" val="1322869122"/>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showMasterSp="0" preserve="1" userDrawn="1">
  <p:cSld name="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355749568"/>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showMasterSp="0" userDrawn="1">
  <p:cSld name="Agenda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28836423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matchingName="Quote">
  <p:cSld name="Quote">
    <p:spTree>
      <p:nvGrpSpPr>
        <p:cNvPr id="1" name="Shape 194"/>
        <p:cNvGrpSpPr/>
        <p:nvPr/>
      </p:nvGrpSpPr>
      <p:grpSpPr>
        <a:xfrm>
          <a:off x="0" y="0"/>
          <a:ext cx="0" cy="0"/>
          <a:chOff x="0" y="0"/>
          <a:chExt cx="0" cy="0"/>
        </a:xfrm>
      </p:grpSpPr>
      <p:sp>
        <p:nvSpPr>
          <p:cNvPr id="195" name="Google Shape;195;p14"/>
          <p:cNvSpPr txBox="1">
            <a:spLocks noGrp="1"/>
          </p:cNvSpPr>
          <p:nvPr>
            <p:ph type="title"/>
          </p:nvPr>
        </p:nvSpPr>
        <p:spPr>
          <a:xfrm>
            <a:off x="4497800" y="3917767"/>
            <a:ext cx="5392000" cy="663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5100"/>
              <a:buNone/>
              <a:defRPr sz="4000"/>
            </a:lvl1pPr>
            <a:lvl2pPr lvl="1" rtl="0">
              <a:spcBef>
                <a:spcPts val="2133"/>
              </a:spcBef>
              <a:spcAft>
                <a:spcPts val="0"/>
              </a:spcAft>
              <a:buSzPts val="4800"/>
              <a:buNone/>
              <a:defRPr sz="6400"/>
            </a:lvl2pPr>
            <a:lvl3pPr lvl="2" rtl="0">
              <a:spcBef>
                <a:spcPts val="0"/>
              </a:spcBef>
              <a:spcAft>
                <a:spcPts val="0"/>
              </a:spcAft>
              <a:buSzPts val="4800"/>
              <a:buNone/>
              <a:defRPr sz="6400"/>
            </a:lvl3pPr>
            <a:lvl4pPr lvl="3" rtl="0">
              <a:spcBef>
                <a:spcPts val="0"/>
              </a:spcBef>
              <a:spcAft>
                <a:spcPts val="0"/>
              </a:spcAft>
              <a:buSzPts val="4800"/>
              <a:buNone/>
              <a:defRPr sz="6400"/>
            </a:lvl4pPr>
            <a:lvl5pPr lvl="4" rtl="0">
              <a:spcBef>
                <a:spcPts val="0"/>
              </a:spcBef>
              <a:spcAft>
                <a:spcPts val="0"/>
              </a:spcAft>
              <a:buSzPts val="4800"/>
              <a:buNone/>
              <a:defRPr sz="6400"/>
            </a:lvl5pPr>
            <a:lvl6pPr lvl="5" rtl="0">
              <a:spcBef>
                <a:spcPts val="0"/>
              </a:spcBef>
              <a:spcAft>
                <a:spcPts val="0"/>
              </a:spcAft>
              <a:buSzPts val="4800"/>
              <a:buNone/>
              <a:defRPr sz="6400"/>
            </a:lvl6pPr>
            <a:lvl7pPr lvl="6" rtl="0">
              <a:spcBef>
                <a:spcPts val="0"/>
              </a:spcBef>
              <a:spcAft>
                <a:spcPts val="0"/>
              </a:spcAft>
              <a:buSzPts val="4800"/>
              <a:buNone/>
              <a:defRPr sz="6400"/>
            </a:lvl7pPr>
            <a:lvl8pPr lvl="7" rtl="0">
              <a:spcBef>
                <a:spcPts val="0"/>
              </a:spcBef>
              <a:spcAft>
                <a:spcPts val="0"/>
              </a:spcAft>
              <a:buSzPts val="4800"/>
              <a:buNone/>
              <a:defRPr sz="6400"/>
            </a:lvl8pPr>
            <a:lvl9pPr lvl="8" rtl="0">
              <a:spcBef>
                <a:spcPts val="0"/>
              </a:spcBef>
              <a:spcAft>
                <a:spcPts val="0"/>
              </a:spcAft>
              <a:buSzPts val="4800"/>
              <a:buNone/>
              <a:defRPr sz="6400"/>
            </a:lvl9pPr>
          </a:lstStyle>
          <a:p>
            <a:endParaRPr/>
          </a:p>
        </p:txBody>
      </p:sp>
      <p:sp>
        <p:nvSpPr>
          <p:cNvPr id="196" name="Google Shape;196;p14"/>
          <p:cNvSpPr txBox="1">
            <a:spLocks noGrp="1"/>
          </p:cNvSpPr>
          <p:nvPr>
            <p:ph type="subTitle" idx="1"/>
          </p:nvPr>
        </p:nvSpPr>
        <p:spPr>
          <a:xfrm>
            <a:off x="2302200" y="2276600"/>
            <a:ext cx="7587600" cy="1318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accent4"/>
              </a:buClr>
              <a:buSzPts val="1200"/>
              <a:buNone/>
              <a:defRPr sz="26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97" name="Google Shape;197;p14"/>
          <p:cNvSpPr/>
          <p:nvPr/>
        </p:nvSpPr>
        <p:spPr>
          <a:xfrm>
            <a:off x="3069101" y="-108066"/>
            <a:ext cx="7297068" cy="1656177"/>
          </a:xfrm>
          <a:custGeom>
            <a:avLst/>
            <a:gdLst/>
            <a:ahLst/>
            <a:cxnLst/>
            <a:rect l="l" t="t" r="r" b="b"/>
            <a:pathLst>
              <a:path w="113987" h="48554" extrusionOk="0">
                <a:moveTo>
                  <a:pt x="1" y="1"/>
                </a:moveTo>
                <a:cubicBezTo>
                  <a:pt x="1664" y="4622"/>
                  <a:pt x="7395" y="8627"/>
                  <a:pt x="14480" y="9243"/>
                </a:cubicBezTo>
                <a:cubicBezTo>
                  <a:pt x="15269" y="9310"/>
                  <a:pt x="16057" y="9341"/>
                  <a:pt x="16844" y="9341"/>
                </a:cubicBezTo>
                <a:cubicBezTo>
                  <a:pt x="26954" y="9341"/>
                  <a:pt x="36902" y="4191"/>
                  <a:pt x="46543" y="4191"/>
                </a:cubicBezTo>
                <a:cubicBezTo>
                  <a:pt x="48520" y="4191"/>
                  <a:pt x="50484" y="4408"/>
                  <a:pt x="52434" y="4930"/>
                </a:cubicBezTo>
                <a:cubicBezTo>
                  <a:pt x="59335" y="6717"/>
                  <a:pt x="63032" y="11831"/>
                  <a:pt x="63833" y="16760"/>
                </a:cubicBezTo>
                <a:cubicBezTo>
                  <a:pt x="64634" y="21750"/>
                  <a:pt x="63155" y="26680"/>
                  <a:pt x="62970" y="31609"/>
                </a:cubicBezTo>
                <a:cubicBezTo>
                  <a:pt x="62847" y="36538"/>
                  <a:pt x="64264" y="41898"/>
                  <a:pt x="69563" y="45349"/>
                </a:cubicBezTo>
                <a:cubicBezTo>
                  <a:pt x="73005" y="47564"/>
                  <a:pt x="77580" y="48553"/>
                  <a:pt x="82312" y="48553"/>
                </a:cubicBezTo>
                <a:cubicBezTo>
                  <a:pt x="88505" y="48553"/>
                  <a:pt x="94967" y="46857"/>
                  <a:pt x="99507" y="43993"/>
                </a:cubicBezTo>
                <a:cubicBezTo>
                  <a:pt x="107579" y="38941"/>
                  <a:pt x="110906" y="31362"/>
                  <a:pt x="112508" y="24030"/>
                </a:cubicBezTo>
                <a:cubicBezTo>
                  <a:pt x="113987" y="17253"/>
                  <a:pt x="112262" y="3821"/>
                  <a:pt x="10382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 name="Google Shape;198;p14"/>
          <p:cNvSpPr/>
          <p:nvPr/>
        </p:nvSpPr>
        <p:spPr>
          <a:xfrm rot="10800000">
            <a:off x="4140987" y="-429169"/>
            <a:ext cx="3225747" cy="1149169"/>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 name="Google Shape;199;p14"/>
          <p:cNvSpPr/>
          <p:nvPr/>
        </p:nvSpPr>
        <p:spPr>
          <a:xfrm rot="-5400000">
            <a:off x="6792151" y="-902353"/>
            <a:ext cx="1292256" cy="2387871"/>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 name="Google Shape;200;p14"/>
          <p:cNvSpPr/>
          <p:nvPr/>
        </p:nvSpPr>
        <p:spPr>
          <a:xfrm rot="5400000">
            <a:off x="8738584" y="611000"/>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 name="Google Shape;201;p14"/>
          <p:cNvSpPr/>
          <p:nvPr/>
        </p:nvSpPr>
        <p:spPr>
          <a:xfrm rot="5400000">
            <a:off x="6030384" y="86575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 name="Google Shape;202;p14"/>
          <p:cNvSpPr/>
          <p:nvPr/>
        </p:nvSpPr>
        <p:spPr>
          <a:xfrm rot="5400000">
            <a:off x="10739717" y="12511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 name="Google Shape;203;p14"/>
          <p:cNvSpPr/>
          <p:nvPr/>
        </p:nvSpPr>
        <p:spPr>
          <a:xfrm rot="5400000">
            <a:off x="3804484" y="402317"/>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 name="Google Shape;204;p14"/>
          <p:cNvSpPr/>
          <p:nvPr/>
        </p:nvSpPr>
        <p:spPr>
          <a:xfrm rot="5400000">
            <a:off x="3201717" y="719784"/>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 name="Google Shape;205;p14"/>
          <p:cNvSpPr/>
          <p:nvPr/>
        </p:nvSpPr>
        <p:spPr>
          <a:xfrm rot="10800000">
            <a:off x="2427964" y="5309824"/>
            <a:ext cx="7437272" cy="1656177"/>
          </a:xfrm>
          <a:custGeom>
            <a:avLst/>
            <a:gdLst/>
            <a:ahLst/>
            <a:cxnLst/>
            <a:rect l="l" t="t" r="r" b="b"/>
            <a:pathLst>
              <a:path w="113987" h="48554" extrusionOk="0">
                <a:moveTo>
                  <a:pt x="1" y="1"/>
                </a:moveTo>
                <a:cubicBezTo>
                  <a:pt x="1664" y="4622"/>
                  <a:pt x="7395" y="8627"/>
                  <a:pt x="14480" y="9243"/>
                </a:cubicBezTo>
                <a:cubicBezTo>
                  <a:pt x="15269" y="9310"/>
                  <a:pt x="16057" y="9341"/>
                  <a:pt x="16844" y="9341"/>
                </a:cubicBezTo>
                <a:cubicBezTo>
                  <a:pt x="26954" y="9341"/>
                  <a:pt x="36902" y="4191"/>
                  <a:pt x="46543" y="4191"/>
                </a:cubicBezTo>
                <a:cubicBezTo>
                  <a:pt x="48520" y="4191"/>
                  <a:pt x="50484" y="4408"/>
                  <a:pt x="52434" y="4930"/>
                </a:cubicBezTo>
                <a:cubicBezTo>
                  <a:pt x="59335" y="6717"/>
                  <a:pt x="63032" y="11831"/>
                  <a:pt x="63833" y="16760"/>
                </a:cubicBezTo>
                <a:cubicBezTo>
                  <a:pt x="64634" y="21750"/>
                  <a:pt x="63155" y="26680"/>
                  <a:pt x="62970" y="31609"/>
                </a:cubicBezTo>
                <a:cubicBezTo>
                  <a:pt x="62847" y="36538"/>
                  <a:pt x="64264" y="41898"/>
                  <a:pt x="69563" y="45349"/>
                </a:cubicBezTo>
                <a:cubicBezTo>
                  <a:pt x="73005" y="47564"/>
                  <a:pt x="77580" y="48553"/>
                  <a:pt x="82312" y="48553"/>
                </a:cubicBezTo>
                <a:cubicBezTo>
                  <a:pt x="88505" y="48553"/>
                  <a:pt x="94967" y="46857"/>
                  <a:pt x="99507" y="43993"/>
                </a:cubicBezTo>
                <a:cubicBezTo>
                  <a:pt x="107579" y="38941"/>
                  <a:pt x="110906" y="31362"/>
                  <a:pt x="112508" y="24030"/>
                </a:cubicBezTo>
                <a:cubicBezTo>
                  <a:pt x="113987" y="17253"/>
                  <a:pt x="112262" y="3821"/>
                  <a:pt x="10382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 name="Google Shape;206;p14"/>
          <p:cNvSpPr/>
          <p:nvPr/>
        </p:nvSpPr>
        <p:spPr>
          <a:xfrm>
            <a:off x="5567584" y="6137925"/>
            <a:ext cx="3225747" cy="1149169"/>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 name="Google Shape;207;p14"/>
          <p:cNvSpPr/>
          <p:nvPr/>
        </p:nvSpPr>
        <p:spPr>
          <a:xfrm rot="5400000">
            <a:off x="5064076" y="5254274"/>
            <a:ext cx="1292256" cy="2387871"/>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 name="Google Shape;208;p14"/>
          <p:cNvSpPr/>
          <p:nvPr/>
        </p:nvSpPr>
        <p:spPr>
          <a:xfrm rot="-5400000">
            <a:off x="3804500" y="581737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 name="Google Shape;209;p14"/>
          <p:cNvSpPr/>
          <p:nvPr/>
        </p:nvSpPr>
        <p:spPr>
          <a:xfrm rot="-5400000">
            <a:off x="6772733" y="586057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 name="Google Shape;210;p14"/>
          <p:cNvSpPr/>
          <p:nvPr/>
        </p:nvSpPr>
        <p:spPr>
          <a:xfrm rot="-5400000">
            <a:off x="2073333" y="6455408"/>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 name="Google Shape;211;p14"/>
          <p:cNvSpPr/>
          <p:nvPr/>
        </p:nvSpPr>
        <p:spPr>
          <a:xfrm rot="-5400000">
            <a:off x="8911833" y="6237608"/>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 name="Google Shape;212;p14"/>
          <p:cNvSpPr/>
          <p:nvPr/>
        </p:nvSpPr>
        <p:spPr>
          <a:xfrm rot="-5400000">
            <a:off x="9601400" y="6006541"/>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141043942"/>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showMasterSp="0" preserve="1" userDrawn="1">
  <p:cSld name="1_Style slide layout">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5A62946D-F2ED-4A3A-AFF2-114E504B5745}"/>
              </a:ext>
            </a:extLst>
          </p:cNvPr>
          <p:cNvSpPr/>
          <p:nvPr userDrawn="1"/>
        </p:nvSpPr>
        <p:spPr>
          <a:xfrm>
            <a:off x="2893325" y="0"/>
            <a:ext cx="8973404" cy="6858000"/>
          </a:xfrm>
          <a:custGeom>
            <a:avLst/>
            <a:gdLst>
              <a:gd name="connsiteX0" fmla="*/ 2419756 w 9202402"/>
              <a:gd name="connsiteY0" fmla="*/ 0 h 6858000"/>
              <a:gd name="connsiteX1" fmla="*/ 9202402 w 9202402"/>
              <a:gd name="connsiteY1" fmla="*/ 0 h 6858000"/>
              <a:gd name="connsiteX2" fmla="*/ 9188795 w 9202402"/>
              <a:gd name="connsiteY2" fmla="*/ 6858000 h 6858000"/>
              <a:gd name="connsiteX3" fmla="*/ 0 w 920240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9202402" h="6858000">
                <a:moveTo>
                  <a:pt x="2419756" y="0"/>
                </a:moveTo>
                <a:lnTo>
                  <a:pt x="9202402" y="0"/>
                </a:lnTo>
                <a:lnTo>
                  <a:pt x="9188795" y="6858000"/>
                </a:lnTo>
                <a:lnTo>
                  <a:pt x="0" y="6858000"/>
                </a:lnTo>
                <a:close/>
              </a:path>
            </a:pathLst>
          </a:cu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7" name="Freeform: Shape 6">
            <a:extLst>
              <a:ext uri="{FF2B5EF4-FFF2-40B4-BE49-F238E27FC236}">
                <a16:creationId xmlns:a16="http://schemas.microsoft.com/office/drawing/2014/main" id="{2B98542A-477C-4DE9-BE76-734F0C55D2E2}"/>
              </a:ext>
            </a:extLst>
          </p:cNvPr>
          <p:cNvSpPr/>
          <p:nvPr userDrawn="1"/>
        </p:nvSpPr>
        <p:spPr>
          <a:xfrm>
            <a:off x="3218596" y="0"/>
            <a:ext cx="8973404" cy="6858000"/>
          </a:xfrm>
          <a:custGeom>
            <a:avLst/>
            <a:gdLst>
              <a:gd name="connsiteX0" fmla="*/ 2419756 w 9202402"/>
              <a:gd name="connsiteY0" fmla="*/ 0 h 6858000"/>
              <a:gd name="connsiteX1" fmla="*/ 9202402 w 9202402"/>
              <a:gd name="connsiteY1" fmla="*/ 0 h 6858000"/>
              <a:gd name="connsiteX2" fmla="*/ 9188795 w 9202402"/>
              <a:gd name="connsiteY2" fmla="*/ 6858000 h 6858000"/>
              <a:gd name="connsiteX3" fmla="*/ 0 w 920240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9202402" h="6858000">
                <a:moveTo>
                  <a:pt x="2419756" y="0"/>
                </a:moveTo>
                <a:lnTo>
                  <a:pt x="9202402" y="0"/>
                </a:lnTo>
                <a:lnTo>
                  <a:pt x="9188795" y="6858000"/>
                </a:lnTo>
                <a:lnTo>
                  <a:pt x="0" y="685800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1022874591"/>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showMasterSp="0" preserve="1" userDrawn="1">
  <p:cSld name="2_Style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869415802"/>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showMasterSp="0" preserve="1" userDrawn="1">
  <p:cSld name="5_Style slide layout">
    <p:spTree>
      <p:nvGrpSpPr>
        <p:cNvPr id="1" name=""/>
        <p:cNvGrpSpPr/>
        <p:nvPr/>
      </p:nvGrpSpPr>
      <p:grpSpPr>
        <a:xfrm>
          <a:off x="0" y="0"/>
          <a:ext cx="0" cy="0"/>
          <a:chOff x="0" y="0"/>
          <a:chExt cx="0" cy="0"/>
        </a:xfrm>
      </p:grpSpPr>
      <p:sp>
        <p:nvSpPr>
          <p:cNvPr id="2" name="Picture Placeholder 13">
            <a:extLst>
              <a:ext uri="{FF2B5EF4-FFF2-40B4-BE49-F238E27FC236}">
                <a16:creationId xmlns:a16="http://schemas.microsoft.com/office/drawing/2014/main" id="{9724905C-0466-437C-B401-0D9138D8404B}"/>
              </a:ext>
            </a:extLst>
          </p:cNvPr>
          <p:cNvSpPr>
            <a:spLocks noGrp="1"/>
          </p:cNvSpPr>
          <p:nvPr>
            <p:ph type="pic" sz="quarter" idx="11" hasCustomPrompt="1"/>
          </p:nvPr>
        </p:nvSpPr>
        <p:spPr>
          <a:xfrm>
            <a:off x="5407010" y="2578730"/>
            <a:ext cx="1786270" cy="1786270"/>
          </a:xfrm>
          <a:prstGeom prst="ellipse">
            <a:avLst/>
          </a:prstGeom>
          <a:solidFill>
            <a:schemeClr val="bg1">
              <a:lumMod val="95000"/>
            </a:schemeClr>
          </a:solidFill>
        </p:spPr>
        <p:txBody>
          <a:bodyPr lIns="144000" tIns="0" anchor="ctr"/>
          <a:lstStyle>
            <a:lvl1pPr marL="0" indent="0" algn="ctr">
              <a:buNone/>
              <a:defRPr sz="1200" baseline="0">
                <a:solidFill>
                  <a:schemeClr val="tx1">
                    <a:lumMod val="75000"/>
                    <a:lumOff val="25000"/>
                  </a:schemeClr>
                </a:solidFill>
                <a:latin typeface="+mn-lt"/>
                <a:cs typeface="Arial" pitchFamily="34" charset="0"/>
              </a:defRPr>
            </a:lvl1pPr>
          </a:lstStyle>
          <a:p>
            <a:r>
              <a:rPr lang="en-US" altLang="ko-KR"/>
              <a:t>Insert Your Images</a:t>
            </a:r>
            <a:endParaRPr lang="ko-KR" altLang="en-US"/>
          </a:p>
        </p:txBody>
      </p:sp>
      <p:sp>
        <p:nvSpPr>
          <p:cNvPr id="3" name="Picture Placeholder 13">
            <a:extLst>
              <a:ext uri="{FF2B5EF4-FFF2-40B4-BE49-F238E27FC236}">
                <a16:creationId xmlns:a16="http://schemas.microsoft.com/office/drawing/2014/main" id="{07F0600E-0EC8-4BFF-B37B-C982DE03E9B0}"/>
              </a:ext>
            </a:extLst>
          </p:cNvPr>
          <p:cNvSpPr>
            <a:spLocks noGrp="1"/>
          </p:cNvSpPr>
          <p:nvPr>
            <p:ph type="pic" sz="quarter" idx="12" hasCustomPrompt="1"/>
          </p:nvPr>
        </p:nvSpPr>
        <p:spPr>
          <a:xfrm>
            <a:off x="7584660" y="2578730"/>
            <a:ext cx="1786270" cy="1786270"/>
          </a:xfrm>
          <a:prstGeom prst="ellipse">
            <a:avLst/>
          </a:prstGeom>
          <a:solidFill>
            <a:schemeClr val="bg1">
              <a:lumMod val="95000"/>
            </a:schemeClr>
          </a:solidFill>
        </p:spPr>
        <p:txBody>
          <a:bodyPr lIns="144000" tIns="0" anchor="ctr"/>
          <a:lstStyle>
            <a:lvl1pPr marL="0" indent="0" algn="ctr">
              <a:buNone/>
              <a:defRPr sz="1200" baseline="0">
                <a:solidFill>
                  <a:schemeClr val="tx1">
                    <a:lumMod val="75000"/>
                    <a:lumOff val="25000"/>
                  </a:schemeClr>
                </a:solidFill>
                <a:latin typeface="+mn-lt"/>
                <a:cs typeface="Arial" pitchFamily="34" charset="0"/>
              </a:defRPr>
            </a:lvl1pPr>
          </a:lstStyle>
          <a:p>
            <a:r>
              <a:rPr lang="en-US" altLang="ko-KR"/>
              <a:t>Insert Your Images</a:t>
            </a:r>
            <a:endParaRPr lang="ko-KR" altLang="en-US"/>
          </a:p>
        </p:txBody>
      </p:sp>
      <p:sp>
        <p:nvSpPr>
          <p:cNvPr id="4" name="Picture Placeholder 13">
            <a:extLst>
              <a:ext uri="{FF2B5EF4-FFF2-40B4-BE49-F238E27FC236}">
                <a16:creationId xmlns:a16="http://schemas.microsoft.com/office/drawing/2014/main" id="{D49170B7-DADE-4D0A-8BF8-230A982B746F}"/>
              </a:ext>
            </a:extLst>
          </p:cNvPr>
          <p:cNvSpPr>
            <a:spLocks noGrp="1"/>
          </p:cNvSpPr>
          <p:nvPr>
            <p:ph type="pic" sz="quarter" idx="13" hasCustomPrompt="1"/>
          </p:nvPr>
        </p:nvSpPr>
        <p:spPr>
          <a:xfrm>
            <a:off x="9762309" y="2578730"/>
            <a:ext cx="1786270" cy="1786270"/>
          </a:xfrm>
          <a:prstGeom prst="ellipse">
            <a:avLst/>
          </a:prstGeom>
          <a:solidFill>
            <a:schemeClr val="bg1">
              <a:lumMod val="95000"/>
            </a:schemeClr>
          </a:solidFill>
        </p:spPr>
        <p:txBody>
          <a:bodyPr lIns="144000" tIns="0" anchor="ctr"/>
          <a:lstStyle>
            <a:lvl1pPr marL="0" indent="0" algn="ctr">
              <a:buNone/>
              <a:defRPr sz="1200" baseline="0">
                <a:solidFill>
                  <a:schemeClr val="tx1">
                    <a:lumMod val="75000"/>
                    <a:lumOff val="25000"/>
                  </a:schemeClr>
                </a:solidFill>
                <a:latin typeface="+mn-lt"/>
                <a:cs typeface="Arial" pitchFamily="34" charset="0"/>
              </a:defRPr>
            </a:lvl1pPr>
          </a:lstStyle>
          <a:p>
            <a:r>
              <a:rPr lang="en-US" altLang="ko-KR"/>
              <a:t>Insert Your Images</a:t>
            </a:r>
            <a:endParaRPr lang="ko-KR" altLang="en-US"/>
          </a:p>
        </p:txBody>
      </p:sp>
    </p:spTree>
    <p:extLst>
      <p:ext uri="{BB962C8B-B14F-4D97-AF65-F5344CB8AC3E}">
        <p14:creationId xmlns:p14="http://schemas.microsoft.com/office/powerpoint/2010/main" val="2893688905"/>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showMasterSp="0" preserve="1" userDrawn="1">
  <p:cSld name="1_Custom Layou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8612B6C6-12D5-49A1-B688-91C869139E0E}"/>
              </a:ext>
            </a:extLst>
          </p:cNvPr>
          <p:cNvSpPr/>
          <p:nvPr userDrawn="1"/>
        </p:nvSpPr>
        <p:spPr>
          <a:xfrm>
            <a:off x="0" y="0"/>
            <a:ext cx="12192000" cy="38862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pic>
        <p:nvPicPr>
          <p:cNvPr id="3" name="Picture 3" descr="D:\KBM-정애\014-Fullppt\PNG이미지\탭.png">
            <a:extLst>
              <a:ext uri="{FF2B5EF4-FFF2-40B4-BE49-F238E27FC236}">
                <a16:creationId xmlns:a16="http://schemas.microsoft.com/office/drawing/2014/main" id="{71CF212A-1782-49B4-8B17-581DC5D7B367}"/>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8086552" y="1709312"/>
            <a:ext cx="3530683" cy="4348525"/>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4" descr="D:\KBM-정애\014-Fullppt\PNG이미지\핸드폰.png">
            <a:extLst>
              <a:ext uri="{FF2B5EF4-FFF2-40B4-BE49-F238E27FC236}">
                <a16:creationId xmlns:a16="http://schemas.microsoft.com/office/drawing/2014/main" id="{F6F9CC28-F54D-4BAA-BF10-18180D05E3DE}"/>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6210310" y="3259539"/>
            <a:ext cx="2660906" cy="3223724"/>
          </a:xfrm>
          <a:prstGeom prst="rect">
            <a:avLst/>
          </a:prstGeom>
          <a:noFill/>
          <a:extLst>
            <a:ext uri="{909E8E84-426E-40DD-AFC4-6F175D3DCCD1}">
              <a14:hiddenFill xmlns:a14="http://schemas.microsoft.com/office/drawing/2010/main">
                <a:solidFill>
                  <a:srgbClr val="FFFFFF"/>
                </a:solidFill>
              </a14:hiddenFill>
            </a:ext>
          </a:extLst>
        </p:spPr>
      </p:pic>
      <p:sp>
        <p:nvSpPr>
          <p:cNvPr id="5" name="Picture Placeholder 2">
            <a:extLst>
              <a:ext uri="{FF2B5EF4-FFF2-40B4-BE49-F238E27FC236}">
                <a16:creationId xmlns:a16="http://schemas.microsoft.com/office/drawing/2014/main" id="{510637AE-6F5C-4D3F-9611-7DA2098A8029}"/>
              </a:ext>
            </a:extLst>
          </p:cNvPr>
          <p:cNvSpPr>
            <a:spLocks noGrp="1"/>
          </p:cNvSpPr>
          <p:nvPr>
            <p:ph type="pic" idx="12" hasCustomPrompt="1"/>
          </p:nvPr>
        </p:nvSpPr>
        <p:spPr>
          <a:xfrm>
            <a:off x="8660866" y="2158177"/>
            <a:ext cx="2449154" cy="3125523"/>
          </a:xfrm>
          <a:prstGeom prst="rect">
            <a:avLst/>
          </a:prstGeom>
          <a:solidFill>
            <a:schemeClr val="bg1">
              <a:lumMod val="95000"/>
            </a:schemeClr>
          </a:solidFill>
        </p:spPr>
        <p:txBody>
          <a:bodyPr anchor="ctr"/>
          <a:lstStyle>
            <a:lvl1pPr marL="0" indent="0" algn="ctr">
              <a:buNone/>
              <a:defRPr sz="1200" baseline="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Insert Your Image</a:t>
            </a:r>
            <a:endParaRPr lang="ko-KR" altLang="en-US"/>
          </a:p>
        </p:txBody>
      </p:sp>
      <p:sp>
        <p:nvSpPr>
          <p:cNvPr id="6" name="Picture Placeholder 2">
            <a:extLst>
              <a:ext uri="{FF2B5EF4-FFF2-40B4-BE49-F238E27FC236}">
                <a16:creationId xmlns:a16="http://schemas.microsoft.com/office/drawing/2014/main" id="{296F8098-C31E-4554-BACD-2C26FE4D24E9}"/>
              </a:ext>
            </a:extLst>
          </p:cNvPr>
          <p:cNvSpPr>
            <a:spLocks noGrp="1"/>
          </p:cNvSpPr>
          <p:nvPr>
            <p:ph type="pic" idx="13" hasCustomPrompt="1"/>
          </p:nvPr>
        </p:nvSpPr>
        <p:spPr>
          <a:xfrm>
            <a:off x="6886576" y="3403405"/>
            <a:ext cx="1484457" cy="2330645"/>
          </a:xfrm>
          <a:prstGeom prst="rect">
            <a:avLst/>
          </a:prstGeom>
          <a:solidFill>
            <a:schemeClr val="bg1">
              <a:lumMod val="95000"/>
            </a:schemeClr>
          </a:solidFill>
        </p:spPr>
        <p:txBody>
          <a:bodyPr anchor="ctr"/>
          <a:lstStyle>
            <a:lvl1pPr marL="0" indent="0" algn="ctr">
              <a:buNone/>
              <a:defRPr sz="1200" baseline="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Insert Your Image</a:t>
            </a:r>
            <a:endParaRPr lang="ko-KR" altLang="en-US"/>
          </a:p>
        </p:txBody>
      </p:sp>
    </p:spTree>
    <p:extLst>
      <p:ext uri="{BB962C8B-B14F-4D97-AF65-F5344CB8AC3E}">
        <p14:creationId xmlns:p14="http://schemas.microsoft.com/office/powerpoint/2010/main" val="42527330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44.xml><?xml version="1.0" encoding="utf-8"?>
<p:sldLayout xmlns:a="http://schemas.openxmlformats.org/drawingml/2006/main" xmlns:r="http://schemas.openxmlformats.org/officeDocument/2006/relationships" xmlns:p="http://schemas.openxmlformats.org/presentationml/2006/main" showMasterSp="0" userDrawn="1">
  <p:cSld name="11_Basic Layout">
    <p:spTree>
      <p:nvGrpSpPr>
        <p:cNvPr id="1" name=""/>
        <p:cNvGrpSpPr/>
        <p:nvPr/>
      </p:nvGrpSpPr>
      <p:grpSpPr>
        <a:xfrm>
          <a:off x="0" y="0"/>
          <a:ext cx="0" cy="0"/>
          <a:chOff x="0" y="0"/>
          <a:chExt cx="0" cy="0"/>
        </a:xfrm>
      </p:grpSpPr>
      <p:sp>
        <p:nvSpPr>
          <p:cNvPr id="35" name="Freeform: Shape 34">
            <a:extLst>
              <a:ext uri="{FF2B5EF4-FFF2-40B4-BE49-F238E27FC236}">
                <a16:creationId xmlns:a16="http://schemas.microsoft.com/office/drawing/2014/main" id="{B8A14214-3597-4AAB-AF55-FEBB5D8FD698}"/>
              </a:ext>
            </a:extLst>
          </p:cNvPr>
          <p:cNvSpPr/>
          <p:nvPr userDrawn="1"/>
        </p:nvSpPr>
        <p:spPr>
          <a:xfrm>
            <a:off x="-20054" y="5839006"/>
            <a:ext cx="12212054" cy="794973"/>
          </a:xfrm>
          <a:custGeom>
            <a:avLst/>
            <a:gdLst>
              <a:gd name="connsiteX0" fmla="*/ 5579269 w 5600700"/>
              <a:gd name="connsiteY0" fmla="*/ 285274 h 409575"/>
              <a:gd name="connsiteX1" fmla="*/ 5285899 w 5600700"/>
              <a:gd name="connsiteY1" fmla="*/ 285274 h 409575"/>
              <a:gd name="connsiteX2" fmla="*/ 5258277 w 5600700"/>
              <a:gd name="connsiteY2" fmla="*/ 323374 h 409575"/>
              <a:gd name="connsiteX3" fmla="*/ 5218271 w 5600700"/>
              <a:gd name="connsiteY3" fmla="*/ 153829 h 409575"/>
              <a:gd name="connsiteX4" fmla="*/ 5182077 w 5600700"/>
              <a:gd name="connsiteY4" fmla="*/ 285274 h 409575"/>
              <a:gd name="connsiteX5" fmla="*/ 5094446 w 5600700"/>
              <a:gd name="connsiteY5" fmla="*/ 285274 h 409575"/>
              <a:gd name="connsiteX6" fmla="*/ 5081111 w 5600700"/>
              <a:gd name="connsiteY6" fmla="*/ 335756 h 409575"/>
              <a:gd name="connsiteX7" fmla="*/ 5057299 w 5600700"/>
              <a:gd name="connsiteY7" fmla="*/ 277654 h 409575"/>
              <a:gd name="connsiteX8" fmla="*/ 5033486 w 5600700"/>
              <a:gd name="connsiteY8" fmla="*/ 322421 h 409575"/>
              <a:gd name="connsiteX9" fmla="*/ 4988719 w 5600700"/>
              <a:gd name="connsiteY9" fmla="*/ 21431 h 409575"/>
              <a:gd name="connsiteX10" fmla="*/ 4933474 w 5600700"/>
              <a:gd name="connsiteY10" fmla="*/ 393859 h 409575"/>
              <a:gd name="connsiteX11" fmla="*/ 4912519 w 5600700"/>
              <a:gd name="connsiteY11" fmla="*/ 285274 h 409575"/>
              <a:gd name="connsiteX12" fmla="*/ 4686777 w 5600700"/>
              <a:gd name="connsiteY12" fmla="*/ 285274 h 409575"/>
              <a:gd name="connsiteX13" fmla="*/ 4657249 w 5600700"/>
              <a:gd name="connsiteY13" fmla="*/ 344329 h 409575"/>
              <a:gd name="connsiteX14" fmla="*/ 4622006 w 5600700"/>
              <a:gd name="connsiteY14" fmla="*/ 150971 h 409575"/>
              <a:gd name="connsiteX15" fmla="*/ 4579144 w 5600700"/>
              <a:gd name="connsiteY15" fmla="*/ 285274 h 409575"/>
              <a:gd name="connsiteX16" fmla="*/ 4492466 w 5600700"/>
              <a:gd name="connsiteY16" fmla="*/ 285274 h 409575"/>
              <a:gd name="connsiteX17" fmla="*/ 4467702 w 5600700"/>
              <a:gd name="connsiteY17" fmla="*/ 322421 h 409575"/>
              <a:gd name="connsiteX18" fmla="*/ 4441984 w 5600700"/>
              <a:gd name="connsiteY18" fmla="*/ 275749 h 409575"/>
              <a:gd name="connsiteX19" fmla="*/ 4408646 w 5600700"/>
              <a:gd name="connsiteY19" fmla="*/ 336709 h 409575"/>
              <a:gd name="connsiteX20" fmla="*/ 4377214 w 5600700"/>
              <a:gd name="connsiteY20" fmla="*/ 72866 h 409575"/>
              <a:gd name="connsiteX21" fmla="*/ 4336256 w 5600700"/>
              <a:gd name="connsiteY21" fmla="*/ 377666 h 409575"/>
              <a:gd name="connsiteX22" fmla="*/ 4308634 w 5600700"/>
              <a:gd name="connsiteY22" fmla="*/ 285274 h 409575"/>
              <a:gd name="connsiteX23" fmla="*/ 4239102 w 5600700"/>
              <a:gd name="connsiteY23" fmla="*/ 285274 h 409575"/>
              <a:gd name="connsiteX24" fmla="*/ 4210527 w 5600700"/>
              <a:gd name="connsiteY24" fmla="*/ 237649 h 409575"/>
              <a:gd name="connsiteX25" fmla="*/ 4178141 w 5600700"/>
              <a:gd name="connsiteY25" fmla="*/ 285274 h 409575"/>
              <a:gd name="connsiteX26" fmla="*/ 21431 w 5600700"/>
              <a:gd name="connsiteY26" fmla="*/ 285274 h 409575"/>
              <a:gd name="connsiteX0" fmla="*/ 5196891 w 5196891"/>
              <a:gd name="connsiteY0" fmla="*/ 263843 h 372428"/>
              <a:gd name="connsiteX1" fmla="*/ 4903521 w 5196891"/>
              <a:gd name="connsiteY1" fmla="*/ 263843 h 372428"/>
              <a:gd name="connsiteX2" fmla="*/ 4875899 w 5196891"/>
              <a:gd name="connsiteY2" fmla="*/ 301943 h 372428"/>
              <a:gd name="connsiteX3" fmla="*/ 4835893 w 5196891"/>
              <a:gd name="connsiteY3" fmla="*/ 132398 h 372428"/>
              <a:gd name="connsiteX4" fmla="*/ 4799699 w 5196891"/>
              <a:gd name="connsiteY4" fmla="*/ 263843 h 372428"/>
              <a:gd name="connsiteX5" fmla="*/ 4712068 w 5196891"/>
              <a:gd name="connsiteY5" fmla="*/ 263843 h 372428"/>
              <a:gd name="connsiteX6" fmla="*/ 4698733 w 5196891"/>
              <a:gd name="connsiteY6" fmla="*/ 314325 h 372428"/>
              <a:gd name="connsiteX7" fmla="*/ 4674921 w 5196891"/>
              <a:gd name="connsiteY7" fmla="*/ 256223 h 372428"/>
              <a:gd name="connsiteX8" fmla="*/ 4651108 w 5196891"/>
              <a:gd name="connsiteY8" fmla="*/ 300990 h 372428"/>
              <a:gd name="connsiteX9" fmla="*/ 4606341 w 5196891"/>
              <a:gd name="connsiteY9" fmla="*/ 0 h 372428"/>
              <a:gd name="connsiteX10" fmla="*/ 4551096 w 5196891"/>
              <a:gd name="connsiteY10" fmla="*/ 372428 h 372428"/>
              <a:gd name="connsiteX11" fmla="*/ 4530141 w 5196891"/>
              <a:gd name="connsiteY11" fmla="*/ 263843 h 372428"/>
              <a:gd name="connsiteX12" fmla="*/ 4304399 w 5196891"/>
              <a:gd name="connsiteY12" fmla="*/ 263843 h 372428"/>
              <a:gd name="connsiteX13" fmla="*/ 4274871 w 5196891"/>
              <a:gd name="connsiteY13" fmla="*/ 322898 h 372428"/>
              <a:gd name="connsiteX14" fmla="*/ 4239628 w 5196891"/>
              <a:gd name="connsiteY14" fmla="*/ 129540 h 372428"/>
              <a:gd name="connsiteX15" fmla="*/ 4196766 w 5196891"/>
              <a:gd name="connsiteY15" fmla="*/ 263843 h 372428"/>
              <a:gd name="connsiteX16" fmla="*/ 4110088 w 5196891"/>
              <a:gd name="connsiteY16" fmla="*/ 263843 h 372428"/>
              <a:gd name="connsiteX17" fmla="*/ 4085324 w 5196891"/>
              <a:gd name="connsiteY17" fmla="*/ 300990 h 372428"/>
              <a:gd name="connsiteX18" fmla="*/ 4059606 w 5196891"/>
              <a:gd name="connsiteY18" fmla="*/ 254318 h 372428"/>
              <a:gd name="connsiteX19" fmla="*/ 4026268 w 5196891"/>
              <a:gd name="connsiteY19" fmla="*/ 315278 h 372428"/>
              <a:gd name="connsiteX20" fmla="*/ 3994836 w 5196891"/>
              <a:gd name="connsiteY20" fmla="*/ 51435 h 372428"/>
              <a:gd name="connsiteX21" fmla="*/ 3953878 w 5196891"/>
              <a:gd name="connsiteY21" fmla="*/ 356235 h 372428"/>
              <a:gd name="connsiteX22" fmla="*/ 3926256 w 5196891"/>
              <a:gd name="connsiteY22" fmla="*/ 263843 h 372428"/>
              <a:gd name="connsiteX23" fmla="*/ 3856724 w 5196891"/>
              <a:gd name="connsiteY23" fmla="*/ 263843 h 372428"/>
              <a:gd name="connsiteX24" fmla="*/ 3828149 w 5196891"/>
              <a:gd name="connsiteY24" fmla="*/ 216218 h 372428"/>
              <a:gd name="connsiteX25" fmla="*/ 3795763 w 5196891"/>
              <a:gd name="connsiteY25" fmla="*/ 263843 h 372428"/>
              <a:gd name="connsiteX26" fmla="*/ 0 w 5196891"/>
              <a:gd name="connsiteY26" fmla="*/ 275874 h 372428"/>
              <a:gd name="connsiteX0" fmla="*/ 5196891 w 5196891"/>
              <a:gd name="connsiteY0" fmla="*/ 263843 h 372428"/>
              <a:gd name="connsiteX1" fmla="*/ 4903521 w 5196891"/>
              <a:gd name="connsiteY1" fmla="*/ 263843 h 372428"/>
              <a:gd name="connsiteX2" fmla="*/ 4875899 w 5196891"/>
              <a:gd name="connsiteY2" fmla="*/ 301943 h 372428"/>
              <a:gd name="connsiteX3" fmla="*/ 4835893 w 5196891"/>
              <a:gd name="connsiteY3" fmla="*/ 132398 h 372428"/>
              <a:gd name="connsiteX4" fmla="*/ 4799699 w 5196891"/>
              <a:gd name="connsiteY4" fmla="*/ 263843 h 372428"/>
              <a:gd name="connsiteX5" fmla="*/ 4712068 w 5196891"/>
              <a:gd name="connsiteY5" fmla="*/ 263843 h 372428"/>
              <a:gd name="connsiteX6" fmla="*/ 4698733 w 5196891"/>
              <a:gd name="connsiteY6" fmla="*/ 314325 h 372428"/>
              <a:gd name="connsiteX7" fmla="*/ 4674921 w 5196891"/>
              <a:gd name="connsiteY7" fmla="*/ 256223 h 372428"/>
              <a:gd name="connsiteX8" fmla="*/ 4651108 w 5196891"/>
              <a:gd name="connsiteY8" fmla="*/ 300990 h 372428"/>
              <a:gd name="connsiteX9" fmla="*/ 4606341 w 5196891"/>
              <a:gd name="connsiteY9" fmla="*/ 0 h 372428"/>
              <a:gd name="connsiteX10" fmla="*/ 4551096 w 5196891"/>
              <a:gd name="connsiteY10" fmla="*/ 372428 h 372428"/>
              <a:gd name="connsiteX11" fmla="*/ 4530141 w 5196891"/>
              <a:gd name="connsiteY11" fmla="*/ 263843 h 372428"/>
              <a:gd name="connsiteX12" fmla="*/ 4304399 w 5196891"/>
              <a:gd name="connsiteY12" fmla="*/ 263843 h 372428"/>
              <a:gd name="connsiteX13" fmla="*/ 4274871 w 5196891"/>
              <a:gd name="connsiteY13" fmla="*/ 322898 h 372428"/>
              <a:gd name="connsiteX14" fmla="*/ 4239628 w 5196891"/>
              <a:gd name="connsiteY14" fmla="*/ 129540 h 372428"/>
              <a:gd name="connsiteX15" fmla="*/ 4196766 w 5196891"/>
              <a:gd name="connsiteY15" fmla="*/ 263843 h 372428"/>
              <a:gd name="connsiteX16" fmla="*/ 4110088 w 5196891"/>
              <a:gd name="connsiteY16" fmla="*/ 263843 h 372428"/>
              <a:gd name="connsiteX17" fmla="*/ 4085324 w 5196891"/>
              <a:gd name="connsiteY17" fmla="*/ 300990 h 372428"/>
              <a:gd name="connsiteX18" fmla="*/ 4059606 w 5196891"/>
              <a:gd name="connsiteY18" fmla="*/ 254318 h 372428"/>
              <a:gd name="connsiteX19" fmla="*/ 4026268 w 5196891"/>
              <a:gd name="connsiteY19" fmla="*/ 315278 h 372428"/>
              <a:gd name="connsiteX20" fmla="*/ 3994836 w 5196891"/>
              <a:gd name="connsiteY20" fmla="*/ 51435 h 372428"/>
              <a:gd name="connsiteX21" fmla="*/ 3953878 w 5196891"/>
              <a:gd name="connsiteY21" fmla="*/ 356235 h 372428"/>
              <a:gd name="connsiteX22" fmla="*/ 3926256 w 5196891"/>
              <a:gd name="connsiteY22" fmla="*/ 263843 h 372428"/>
              <a:gd name="connsiteX23" fmla="*/ 3856724 w 5196891"/>
              <a:gd name="connsiteY23" fmla="*/ 263843 h 372428"/>
              <a:gd name="connsiteX24" fmla="*/ 3828149 w 5196891"/>
              <a:gd name="connsiteY24" fmla="*/ 216218 h 372428"/>
              <a:gd name="connsiteX25" fmla="*/ 3795763 w 5196891"/>
              <a:gd name="connsiteY25" fmla="*/ 263843 h 372428"/>
              <a:gd name="connsiteX26" fmla="*/ 0 w 5196891"/>
              <a:gd name="connsiteY26" fmla="*/ 263842 h 372428"/>
              <a:gd name="connsiteX0" fmla="*/ 5698543 w 5698543"/>
              <a:gd name="connsiteY0" fmla="*/ 252570 h 372428"/>
              <a:gd name="connsiteX1" fmla="*/ 4903521 w 5698543"/>
              <a:gd name="connsiteY1" fmla="*/ 263843 h 372428"/>
              <a:gd name="connsiteX2" fmla="*/ 4875899 w 5698543"/>
              <a:gd name="connsiteY2" fmla="*/ 301943 h 372428"/>
              <a:gd name="connsiteX3" fmla="*/ 4835893 w 5698543"/>
              <a:gd name="connsiteY3" fmla="*/ 132398 h 372428"/>
              <a:gd name="connsiteX4" fmla="*/ 4799699 w 5698543"/>
              <a:gd name="connsiteY4" fmla="*/ 263843 h 372428"/>
              <a:gd name="connsiteX5" fmla="*/ 4712068 w 5698543"/>
              <a:gd name="connsiteY5" fmla="*/ 263843 h 372428"/>
              <a:gd name="connsiteX6" fmla="*/ 4698733 w 5698543"/>
              <a:gd name="connsiteY6" fmla="*/ 314325 h 372428"/>
              <a:gd name="connsiteX7" fmla="*/ 4674921 w 5698543"/>
              <a:gd name="connsiteY7" fmla="*/ 256223 h 372428"/>
              <a:gd name="connsiteX8" fmla="*/ 4651108 w 5698543"/>
              <a:gd name="connsiteY8" fmla="*/ 300990 h 372428"/>
              <a:gd name="connsiteX9" fmla="*/ 4606341 w 5698543"/>
              <a:gd name="connsiteY9" fmla="*/ 0 h 372428"/>
              <a:gd name="connsiteX10" fmla="*/ 4551096 w 5698543"/>
              <a:gd name="connsiteY10" fmla="*/ 372428 h 372428"/>
              <a:gd name="connsiteX11" fmla="*/ 4530141 w 5698543"/>
              <a:gd name="connsiteY11" fmla="*/ 263843 h 372428"/>
              <a:gd name="connsiteX12" fmla="*/ 4304399 w 5698543"/>
              <a:gd name="connsiteY12" fmla="*/ 263843 h 372428"/>
              <a:gd name="connsiteX13" fmla="*/ 4274871 w 5698543"/>
              <a:gd name="connsiteY13" fmla="*/ 322898 h 372428"/>
              <a:gd name="connsiteX14" fmla="*/ 4239628 w 5698543"/>
              <a:gd name="connsiteY14" fmla="*/ 129540 h 372428"/>
              <a:gd name="connsiteX15" fmla="*/ 4196766 w 5698543"/>
              <a:gd name="connsiteY15" fmla="*/ 263843 h 372428"/>
              <a:gd name="connsiteX16" fmla="*/ 4110088 w 5698543"/>
              <a:gd name="connsiteY16" fmla="*/ 263843 h 372428"/>
              <a:gd name="connsiteX17" fmla="*/ 4085324 w 5698543"/>
              <a:gd name="connsiteY17" fmla="*/ 300990 h 372428"/>
              <a:gd name="connsiteX18" fmla="*/ 4059606 w 5698543"/>
              <a:gd name="connsiteY18" fmla="*/ 254318 h 372428"/>
              <a:gd name="connsiteX19" fmla="*/ 4026268 w 5698543"/>
              <a:gd name="connsiteY19" fmla="*/ 315278 h 372428"/>
              <a:gd name="connsiteX20" fmla="*/ 3994836 w 5698543"/>
              <a:gd name="connsiteY20" fmla="*/ 51435 h 372428"/>
              <a:gd name="connsiteX21" fmla="*/ 3953878 w 5698543"/>
              <a:gd name="connsiteY21" fmla="*/ 356235 h 372428"/>
              <a:gd name="connsiteX22" fmla="*/ 3926256 w 5698543"/>
              <a:gd name="connsiteY22" fmla="*/ 263843 h 372428"/>
              <a:gd name="connsiteX23" fmla="*/ 3856724 w 5698543"/>
              <a:gd name="connsiteY23" fmla="*/ 263843 h 372428"/>
              <a:gd name="connsiteX24" fmla="*/ 3828149 w 5698543"/>
              <a:gd name="connsiteY24" fmla="*/ 216218 h 372428"/>
              <a:gd name="connsiteX25" fmla="*/ 3795763 w 5698543"/>
              <a:gd name="connsiteY25" fmla="*/ 263843 h 372428"/>
              <a:gd name="connsiteX26" fmla="*/ 0 w 5698543"/>
              <a:gd name="connsiteY26" fmla="*/ 263842 h 372428"/>
              <a:gd name="connsiteX0" fmla="*/ 5506901 w 5506901"/>
              <a:gd name="connsiteY0" fmla="*/ 252570 h 372428"/>
              <a:gd name="connsiteX1" fmla="*/ 4903521 w 5506901"/>
              <a:gd name="connsiteY1" fmla="*/ 263843 h 372428"/>
              <a:gd name="connsiteX2" fmla="*/ 4875899 w 5506901"/>
              <a:gd name="connsiteY2" fmla="*/ 301943 h 372428"/>
              <a:gd name="connsiteX3" fmla="*/ 4835893 w 5506901"/>
              <a:gd name="connsiteY3" fmla="*/ 132398 h 372428"/>
              <a:gd name="connsiteX4" fmla="*/ 4799699 w 5506901"/>
              <a:gd name="connsiteY4" fmla="*/ 263843 h 372428"/>
              <a:gd name="connsiteX5" fmla="*/ 4712068 w 5506901"/>
              <a:gd name="connsiteY5" fmla="*/ 263843 h 372428"/>
              <a:gd name="connsiteX6" fmla="*/ 4698733 w 5506901"/>
              <a:gd name="connsiteY6" fmla="*/ 314325 h 372428"/>
              <a:gd name="connsiteX7" fmla="*/ 4674921 w 5506901"/>
              <a:gd name="connsiteY7" fmla="*/ 256223 h 372428"/>
              <a:gd name="connsiteX8" fmla="*/ 4651108 w 5506901"/>
              <a:gd name="connsiteY8" fmla="*/ 300990 h 372428"/>
              <a:gd name="connsiteX9" fmla="*/ 4606341 w 5506901"/>
              <a:gd name="connsiteY9" fmla="*/ 0 h 372428"/>
              <a:gd name="connsiteX10" fmla="*/ 4551096 w 5506901"/>
              <a:gd name="connsiteY10" fmla="*/ 372428 h 372428"/>
              <a:gd name="connsiteX11" fmla="*/ 4530141 w 5506901"/>
              <a:gd name="connsiteY11" fmla="*/ 263843 h 372428"/>
              <a:gd name="connsiteX12" fmla="*/ 4304399 w 5506901"/>
              <a:gd name="connsiteY12" fmla="*/ 263843 h 372428"/>
              <a:gd name="connsiteX13" fmla="*/ 4274871 w 5506901"/>
              <a:gd name="connsiteY13" fmla="*/ 322898 h 372428"/>
              <a:gd name="connsiteX14" fmla="*/ 4239628 w 5506901"/>
              <a:gd name="connsiteY14" fmla="*/ 129540 h 372428"/>
              <a:gd name="connsiteX15" fmla="*/ 4196766 w 5506901"/>
              <a:gd name="connsiteY15" fmla="*/ 263843 h 372428"/>
              <a:gd name="connsiteX16" fmla="*/ 4110088 w 5506901"/>
              <a:gd name="connsiteY16" fmla="*/ 263843 h 372428"/>
              <a:gd name="connsiteX17" fmla="*/ 4085324 w 5506901"/>
              <a:gd name="connsiteY17" fmla="*/ 300990 h 372428"/>
              <a:gd name="connsiteX18" fmla="*/ 4059606 w 5506901"/>
              <a:gd name="connsiteY18" fmla="*/ 254318 h 372428"/>
              <a:gd name="connsiteX19" fmla="*/ 4026268 w 5506901"/>
              <a:gd name="connsiteY19" fmla="*/ 315278 h 372428"/>
              <a:gd name="connsiteX20" fmla="*/ 3994836 w 5506901"/>
              <a:gd name="connsiteY20" fmla="*/ 51435 h 372428"/>
              <a:gd name="connsiteX21" fmla="*/ 3953878 w 5506901"/>
              <a:gd name="connsiteY21" fmla="*/ 356235 h 372428"/>
              <a:gd name="connsiteX22" fmla="*/ 3926256 w 5506901"/>
              <a:gd name="connsiteY22" fmla="*/ 263843 h 372428"/>
              <a:gd name="connsiteX23" fmla="*/ 3856724 w 5506901"/>
              <a:gd name="connsiteY23" fmla="*/ 263843 h 372428"/>
              <a:gd name="connsiteX24" fmla="*/ 3828149 w 5506901"/>
              <a:gd name="connsiteY24" fmla="*/ 216218 h 372428"/>
              <a:gd name="connsiteX25" fmla="*/ 3795763 w 5506901"/>
              <a:gd name="connsiteY25" fmla="*/ 263843 h 372428"/>
              <a:gd name="connsiteX26" fmla="*/ 0 w 5506901"/>
              <a:gd name="connsiteY26" fmla="*/ 263842 h 372428"/>
              <a:gd name="connsiteX0" fmla="*/ 5721090 w 5721090"/>
              <a:gd name="connsiteY0" fmla="*/ 252570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58205 h 372428"/>
              <a:gd name="connsiteX0" fmla="*/ 5721090 w 5721090"/>
              <a:gd name="connsiteY0" fmla="*/ 258207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58205 h 372428"/>
              <a:gd name="connsiteX0" fmla="*/ 5721090 w 5721090"/>
              <a:gd name="connsiteY0" fmla="*/ 258207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69478 h 37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721090" h="372428">
                <a:moveTo>
                  <a:pt x="5721090" y="258207"/>
                </a:moveTo>
                <a:lnTo>
                  <a:pt x="5117710" y="263843"/>
                </a:lnTo>
                <a:lnTo>
                  <a:pt x="5090088" y="301943"/>
                </a:lnTo>
                <a:lnTo>
                  <a:pt x="5050082" y="132398"/>
                </a:lnTo>
                <a:lnTo>
                  <a:pt x="5013888" y="263843"/>
                </a:lnTo>
                <a:lnTo>
                  <a:pt x="4926257" y="263843"/>
                </a:lnTo>
                <a:lnTo>
                  <a:pt x="4912922" y="314325"/>
                </a:lnTo>
                <a:lnTo>
                  <a:pt x="4889110" y="256223"/>
                </a:lnTo>
                <a:lnTo>
                  <a:pt x="4865297" y="300990"/>
                </a:lnTo>
                <a:lnTo>
                  <a:pt x="4820530" y="0"/>
                </a:lnTo>
                <a:lnTo>
                  <a:pt x="4765285" y="372428"/>
                </a:lnTo>
                <a:lnTo>
                  <a:pt x="4744330" y="263843"/>
                </a:lnTo>
                <a:lnTo>
                  <a:pt x="4518588" y="263843"/>
                </a:lnTo>
                <a:lnTo>
                  <a:pt x="4489060" y="322898"/>
                </a:lnTo>
                <a:lnTo>
                  <a:pt x="4453817" y="129540"/>
                </a:lnTo>
                <a:lnTo>
                  <a:pt x="4410955" y="263843"/>
                </a:lnTo>
                <a:lnTo>
                  <a:pt x="4324277" y="263843"/>
                </a:lnTo>
                <a:lnTo>
                  <a:pt x="4299513" y="300990"/>
                </a:lnTo>
                <a:lnTo>
                  <a:pt x="4273795" y="254318"/>
                </a:lnTo>
                <a:lnTo>
                  <a:pt x="4240457" y="315278"/>
                </a:lnTo>
                <a:lnTo>
                  <a:pt x="4209025" y="51435"/>
                </a:lnTo>
                <a:lnTo>
                  <a:pt x="4168067" y="356235"/>
                </a:lnTo>
                <a:lnTo>
                  <a:pt x="4140445" y="263843"/>
                </a:lnTo>
                <a:lnTo>
                  <a:pt x="4070913" y="263843"/>
                </a:lnTo>
                <a:lnTo>
                  <a:pt x="4042338" y="216218"/>
                </a:lnTo>
                <a:lnTo>
                  <a:pt x="4009952" y="263843"/>
                </a:lnTo>
                <a:lnTo>
                  <a:pt x="0" y="269478"/>
                </a:lnTo>
              </a:path>
            </a:pathLst>
          </a:custGeom>
          <a:noFill/>
          <a:ln w="28575" cap="rnd">
            <a:solidFill>
              <a:schemeClr val="accent1"/>
            </a:solidFill>
            <a:prstDash val="solid"/>
            <a:round/>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9" name="Right Triangle 38">
            <a:extLst>
              <a:ext uri="{FF2B5EF4-FFF2-40B4-BE49-F238E27FC236}">
                <a16:creationId xmlns:a16="http://schemas.microsoft.com/office/drawing/2014/main" id="{59C2908B-EF34-4DBE-978B-CDE49FAFD52F}"/>
              </a:ext>
            </a:extLst>
          </p:cNvPr>
          <p:cNvSpPr/>
          <p:nvPr userDrawn="1"/>
        </p:nvSpPr>
        <p:spPr>
          <a:xfrm>
            <a:off x="-10152" y="0"/>
            <a:ext cx="1546199" cy="6858000"/>
          </a:xfrm>
          <a:prstGeom prst="r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0" name="Right Triangle 39">
            <a:extLst>
              <a:ext uri="{FF2B5EF4-FFF2-40B4-BE49-F238E27FC236}">
                <a16:creationId xmlns:a16="http://schemas.microsoft.com/office/drawing/2014/main" id="{C97F2111-7610-4948-BBB5-C217E5C6D28C}"/>
              </a:ext>
            </a:extLst>
          </p:cNvPr>
          <p:cNvSpPr/>
          <p:nvPr userDrawn="1"/>
        </p:nvSpPr>
        <p:spPr>
          <a:xfrm flipH="1" flipV="1">
            <a:off x="11280575" y="7851"/>
            <a:ext cx="911424" cy="6858000"/>
          </a:xfrm>
          <a:prstGeom prst="r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21" name="Text Placeholder 9">
            <a:extLst>
              <a:ext uri="{FF2B5EF4-FFF2-40B4-BE49-F238E27FC236}">
                <a16:creationId xmlns:a16="http://schemas.microsoft.com/office/drawing/2014/main" id="{C83338C7-ECF6-4EFC-91D6-98F67A23BD5B}"/>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
        <p:nvSpPr>
          <p:cNvPr id="36" name="막힌 원호 14">
            <a:extLst>
              <a:ext uri="{FF2B5EF4-FFF2-40B4-BE49-F238E27FC236}">
                <a16:creationId xmlns:a16="http://schemas.microsoft.com/office/drawing/2014/main" id="{539A5EA1-4E21-44E3-A228-3288DE217C72}"/>
              </a:ext>
            </a:extLst>
          </p:cNvPr>
          <p:cNvSpPr/>
          <p:nvPr userDrawn="1"/>
        </p:nvSpPr>
        <p:spPr>
          <a:xfrm>
            <a:off x="4329288" y="1661219"/>
            <a:ext cx="3960000" cy="3960000"/>
          </a:xfrm>
          <a:prstGeom prst="blockArc">
            <a:avLst>
              <a:gd name="adj1" fmla="val 13812800"/>
              <a:gd name="adj2" fmla="val 7644143"/>
              <a:gd name="adj3" fmla="val 1399"/>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black"/>
              </a:solidFill>
              <a:effectLst/>
              <a:uLnTx/>
              <a:uFillTx/>
              <a:latin typeface="Arial"/>
              <a:cs typeface="+mn-cs"/>
            </a:endParaRPr>
          </a:p>
        </p:txBody>
      </p:sp>
      <p:pic>
        <p:nvPicPr>
          <p:cNvPr id="37" name="그림 12">
            <a:extLst>
              <a:ext uri="{FF2B5EF4-FFF2-40B4-BE49-F238E27FC236}">
                <a16:creationId xmlns:a16="http://schemas.microsoft.com/office/drawing/2014/main" id="{1444ED57-CCCA-4F16-9ED6-C28E39B78D1C}"/>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20053" y="2081880"/>
            <a:ext cx="4505652" cy="3937837"/>
          </a:xfrm>
          <a:prstGeom prst="rect">
            <a:avLst/>
          </a:prstGeom>
        </p:spPr>
      </p:pic>
      <p:sp>
        <p:nvSpPr>
          <p:cNvPr id="38" name="그림 개체 틀 2">
            <a:extLst>
              <a:ext uri="{FF2B5EF4-FFF2-40B4-BE49-F238E27FC236}">
                <a16:creationId xmlns:a16="http://schemas.microsoft.com/office/drawing/2014/main" id="{56022160-776B-46D5-93AB-4105F49135C0}"/>
              </a:ext>
            </a:extLst>
          </p:cNvPr>
          <p:cNvSpPr>
            <a:spLocks noGrp="1"/>
          </p:cNvSpPr>
          <p:nvPr>
            <p:ph type="pic" sz="quarter" idx="42" hasCustomPrompt="1"/>
          </p:nvPr>
        </p:nvSpPr>
        <p:spPr>
          <a:xfrm>
            <a:off x="1063434" y="2240518"/>
            <a:ext cx="4198167" cy="2460474"/>
          </a:xfrm>
          <a:prstGeom prst="rect">
            <a:avLst/>
          </a:prstGeom>
          <a:solidFill>
            <a:schemeClr val="bg1">
              <a:lumMod val="95000"/>
            </a:schemeClr>
          </a:solidFill>
        </p:spPr>
        <p:txBody>
          <a:bodyPr tIns="540000" anchor="ctr"/>
          <a:lstStyle>
            <a:lvl1pPr marL="0" indent="0" algn="ctr">
              <a:buNone/>
              <a:defRPr sz="1200">
                <a:latin typeface="+mn-lt"/>
                <a:cs typeface="Arial" pitchFamily="34" charset="0"/>
              </a:defRPr>
            </a:lvl1pPr>
          </a:lstStyle>
          <a:p>
            <a:r>
              <a:rPr lang="en-US" altLang="ko-KR"/>
              <a:t>Insert Your Image</a:t>
            </a:r>
            <a:endParaRPr lang="ko-KR" altLang="en-US"/>
          </a:p>
        </p:txBody>
      </p:sp>
    </p:spTree>
    <p:extLst>
      <p:ext uri="{BB962C8B-B14F-4D97-AF65-F5344CB8AC3E}">
        <p14:creationId xmlns:p14="http://schemas.microsoft.com/office/powerpoint/2010/main" val="2386564075"/>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showMasterSp="0" userDrawn="1">
  <p:cSld name="PNG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245392"/>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PNG &amp; Shapes Layout</a:t>
            </a:r>
          </a:p>
        </p:txBody>
      </p:sp>
    </p:spTree>
    <p:extLst>
      <p:ext uri="{BB962C8B-B14F-4D97-AF65-F5344CB8AC3E}">
        <p14:creationId xmlns:p14="http://schemas.microsoft.com/office/powerpoint/2010/main" val="1633491224"/>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showMasterSp="0"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123478"/>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Icon Sets Layout</a:t>
            </a:r>
          </a:p>
        </p:txBody>
      </p:sp>
      <p:sp>
        <p:nvSpPr>
          <p:cNvPr id="3" name="Rounded Rectangle 2"/>
          <p:cNvSpPr/>
          <p:nvPr userDrawn="1"/>
        </p:nvSpPr>
        <p:spPr>
          <a:xfrm>
            <a:off x="354010" y="1131591"/>
            <a:ext cx="3560767" cy="540256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4" name="Rounded Rectangle 3"/>
          <p:cNvSpPr/>
          <p:nvPr userDrawn="1"/>
        </p:nvSpPr>
        <p:spPr>
          <a:xfrm>
            <a:off x="531933" y="1347500"/>
            <a:ext cx="153868" cy="50152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5" name="Half Frame 4"/>
          <p:cNvSpPr/>
          <p:nvPr userDrawn="1"/>
        </p:nvSpPr>
        <p:spPr>
          <a:xfrm rot="5400000">
            <a:off x="3057177" y="1276653"/>
            <a:ext cx="685849" cy="685148"/>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black">
                  <a:lumMod val="85000"/>
                  <a:lumOff val="15000"/>
                </a:prstClr>
              </a:solidFill>
              <a:effectLst/>
              <a:uLnTx/>
              <a:uFillTx/>
              <a:latin typeface="Arial"/>
              <a:cs typeface="+mn-cs"/>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711704" y="1637214"/>
            <a:ext cx="2232248" cy="523220"/>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You can Resize without losing quality</a:t>
            </a:r>
            <a:endParaRPr kumimoji="0" lang="ko-KR" altLang="en-US" sz="1400" b="1"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711704" y="2127463"/>
            <a:ext cx="2232248" cy="738664"/>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You can Change Fill Color &amp;</a:t>
            </a:r>
          </a:p>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Line Color</a:t>
            </a:r>
            <a:endParaRPr kumimoji="0" lang="ko-KR" altLang="en-US" sz="1400" b="1"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721229" y="5808438"/>
            <a:ext cx="2232000" cy="307777"/>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0" i="0" u="none" strike="noStrike" kern="1200" cap="none" spc="0" normalizeH="0" baseline="0" noProof="0">
                <a:ln>
                  <a:noFill/>
                </a:ln>
                <a:solidFill>
                  <a:prstClr val="white"/>
                </a:solidFill>
                <a:effectLst/>
                <a:uLnTx/>
                <a:uFillTx/>
                <a:latin typeface="Arial" pitchFamily="34" charset="0"/>
                <a:cs typeface="Arial" pitchFamily="34" charset="0"/>
              </a:rPr>
              <a:t>www.allppt.com</a:t>
            </a:r>
            <a:endParaRPr kumimoji="0" lang="ko-KR" altLang="en-US" sz="1400" b="0"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721229" y="4450324"/>
            <a:ext cx="2717296" cy="1384995"/>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a:ln>
                  <a:noFill/>
                </a:ln>
                <a:solidFill>
                  <a:prstClr val="white"/>
                </a:solidFill>
                <a:effectLst/>
                <a:uLnTx/>
                <a:uFillTx/>
                <a:latin typeface="Arial"/>
                <a:ea typeface="+mn-ea"/>
                <a:cs typeface="Arial" pitchFamily="34" charset="0"/>
              </a:rPr>
              <a:t>FREE </a:t>
            </a:r>
          </a:p>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a:ln>
                  <a:noFill/>
                </a:ln>
                <a:solidFill>
                  <a:prstClr val="white"/>
                </a:solidFill>
                <a:effectLst/>
                <a:uLnTx/>
                <a:uFillTx/>
                <a:latin typeface="Arial"/>
                <a:ea typeface="+mn-ea"/>
                <a:cs typeface="Arial" pitchFamily="34" charset="0"/>
              </a:rPr>
              <a:t>PPT TEMPLATES</a:t>
            </a:r>
          </a:p>
        </p:txBody>
      </p:sp>
    </p:spTree>
    <p:extLst>
      <p:ext uri="{BB962C8B-B14F-4D97-AF65-F5344CB8AC3E}">
        <p14:creationId xmlns:p14="http://schemas.microsoft.com/office/powerpoint/2010/main" val="438547100"/>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showMasterSp="0" userDrawn="1">
  <p:cSld name="14_Images &amp; Contents Layout">
    <p:spTree>
      <p:nvGrpSpPr>
        <p:cNvPr id="1" name=""/>
        <p:cNvGrpSpPr/>
        <p:nvPr/>
      </p:nvGrpSpPr>
      <p:grpSpPr>
        <a:xfrm>
          <a:off x="0" y="0"/>
          <a:ext cx="0" cy="0"/>
          <a:chOff x="0" y="0"/>
          <a:chExt cx="0" cy="0"/>
        </a:xfrm>
      </p:grpSpPr>
      <p:sp>
        <p:nvSpPr>
          <p:cNvPr id="4" name="Rectangle 3"/>
          <p:cNvSpPr/>
          <p:nvPr userDrawn="1"/>
        </p:nvSpPr>
        <p:spPr>
          <a:xfrm>
            <a:off x="5039883" y="404664"/>
            <a:ext cx="7152117" cy="13681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
        <p:nvSpPr>
          <p:cNvPr id="2" name="제목 1"/>
          <p:cNvSpPr>
            <a:spLocks noGrp="1"/>
          </p:cNvSpPr>
          <p:nvPr>
            <p:ph type="title" hasCustomPrompt="1"/>
          </p:nvPr>
        </p:nvSpPr>
        <p:spPr>
          <a:xfrm>
            <a:off x="5641856" y="733302"/>
            <a:ext cx="5966670" cy="710877"/>
          </a:xfrm>
          <a:prstGeom prst="rect">
            <a:avLst/>
          </a:prstGeom>
        </p:spPr>
        <p:txBody>
          <a:bodyPr anchor="ctr">
            <a:noAutofit/>
          </a:bodyPr>
          <a:lstStyle>
            <a:lvl1pPr algn="l">
              <a:defRPr sz="4000" b="0" baseline="0">
                <a:solidFill>
                  <a:schemeClr val="bg1"/>
                </a:solidFill>
                <a:latin typeface="Arial" pitchFamily="34" charset="0"/>
                <a:cs typeface="Arial" pitchFamily="34" charset="0"/>
              </a:defRPr>
            </a:lvl1pPr>
          </a:lstStyle>
          <a:p>
            <a:r>
              <a:rPr lang="en-US" altLang="ko-KR"/>
              <a:t>Images &amp; Contents</a:t>
            </a:r>
            <a:endParaRPr lang="ko-KR" altLang="en-US"/>
          </a:p>
        </p:txBody>
      </p:sp>
      <p:sp>
        <p:nvSpPr>
          <p:cNvPr id="3" name="그림 개체 틀 2"/>
          <p:cNvSpPr>
            <a:spLocks noGrp="1"/>
          </p:cNvSpPr>
          <p:nvPr>
            <p:ph type="pic" sz="quarter" idx="14" hasCustomPrompt="1"/>
          </p:nvPr>
        </p:nvSpPr>
        <p:spPr>
          <a:xfrm>
            <a:off x="0" y="0"/>
            <a:ext cx="5039883" cy="6858000"/>
          </a:xfrm>
          <a:prstGeom prst="rect">
            <a:avLst/>
          </a:pr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68000" rIns="91440" bIns="45720" numCol="1" spcCol="0" rtlCol="0" fromWordArt="0" anchor="ctr" anchorCtr="0" forceAA="0" compatLnSpc="1">
            <a:prstTxWarp prst="textNoShape">
              <a:avLst/>
            </a:prstTxWarp>
            <a:noAutofit/>
          </a:bodyPr>
          <a:lstStyle>
            <a:lvl1pPr marL="0" indent="0">
              <a:buFontTx/>
              <a:buNone/>
              <a:defRPr lang="ko-KR" altLang="en-US" sz="1200" dirty="0">
                <a:solidFill>
                  <a:schemeClr val="tx1">
                    <a:lumMod val="75000"/>
                    <a:lumOff val="25000"/>
                  </a:schemeClr>
                </a:solidFill>
              </a:defRPr>
            </a:lvl1pPr>
          </a:lstStyle>
          <a:p>
            <a:pPr marL="0" lvl="0" algn="ctr"/>
            <a:r>
              <a:rPr lang="en-US" altLang="ko-KR"/>
              <a:t>Place Your Picture Here</a:t>
            </a:r>
            <a:endParaRPr lang="ko-KR" altLang="en-US"/>
          </a:p>
        </p:txBody>
      </p:sp>
      <p:sp>
        <p:nvSpPr>
          <p:cNvPr id="5" name="Rectangle 4"/>
          <p:cNvSpPr/>
          <p:nvPr userDrawn="1"/>
        </p:nvSpPr>
        <p:spPr>
          <a:xfrm>
            <a:off x="5353824" y="733302"/>
            <a:ext cx="203696" cy="72278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grpSp>
        <p:nvGrpSpPr>
          <p:cNvPr id="9" name="Group 8">
            <a:extLst>
              <a:ext uri="{FF2B5EF4-FFF2-40B4-BE49-F238E27FC236}">
                <a16:creationId xmlns:a16="http://schemas.microsoft.com/office/drawing/2014/main" id="{F98C2D50-3619-48EA-833C-CBFA42C474ED}"/>
              </a:ext>
            </a:extLst>
          </p:cNvPr>
          <p:cNvGrpSpPr/>
          <p:nvPr userDrawn="1"/>
        </p:nvGrpSpPr>
        <p:grpSpPr>
          <a:xfrm rot="10800000" flipH="1" flipV="1">
            <a:off x="5688624" y="5899288"/>
            <a:ext cx="6170002" cy="862288"/>
            <a:chOff x="-711608" y="4905446"/>
            <a:chExt cx="12267395" cy="1714429"/>
          </a:xfrm>
        </p:grpSpPr>
        <p:sp>
          <p:nvSpPr>
            <p:cNvPr id="10" name="Freeform: Shape 9">
              <a:extLst>
                <a:ext uri="{FF2B5EF4-FFF2-40B4-BE49-F238E27FC236}">
                  <a16:creationId xmlns:a16="http://schemas.microsoft.com/office/drawing/2014/main" id="{6BE6F97E-237C-4F49-BF74-07AD0A30E4A6}"/>
                </a:ext>
              </a:extLst>
            </p:cNvPr>
            <p:cNvSpPr/>
            <p:nvPr/>
          </p:nvSpPr>
          <p:spPr>
            <a:xfrm>
              <a:off x="6913640" y="4905446"/>
              <a:ext cx="4642147" cy="1714429"/>
            </a:xfrm>
            <a:custGeom>
              <a:avLst/>
              <a:gdLst>
                <a:gd name="connsiteX0" fmla="*/ 4794342 w 4797505"/>
                <a:gd name="connsiteY0" fmla="*/ 184721 h 1771805"/>
                <a:gd name="connsiteX1" fmla="*/ 4759588 w 4797505"/>
                <a:gd name="connsiteY1" fmla="*/ 70236 h 1771805"/>
                <a:gd name="connsiteX2" fmla="*/ 4668953 w 4797505"/>
                <a:gd name="connsiteY2" fmla="*/ 27303 h 1771805"/>
                <a:gd name="connsiteX3" fmla="*/ 4624657 w 4797505"/>
                <a:gd name="connsiteY3" fmla="*/ 6178 h 1771805"/>
                <a:gd name="connsiteX4" fmla="*/ 4564007 w 4797505"/>
                <a:gd name="connsiteY4" fmla="*/ 39570 h 1771805"/>
                <a:gd name="connsiteX5" fmla="*/ 4616480 w 4797505"/>
                <a:gd name="connsiteY5" fmla="*/ 84546 h 1771805"/>
                <a:gd name="connsiteX6" fmla="*/ 4665545 w 4797505"/>
                <a:gd name="connsiteY6" fmla="*/ 71598 h 1771805"/>
                <a:gd name="connsiteX7" fmla="*/ 4727559 w 4797505"/>
                <a:gd name="connsiteY7" fmla="*/ 101583 h 1771805"/>
                <a:gd name="connsiteX8" fmla="*/ 4750047 w 4797505"/>
                <a:gd name="connsiteY8" fmla="*/ 180633 h 1771805"/>
                <a:gd name="connsiteX9" fmla="*/ 4663501 w 4797505"/>
                <a:gd name="connsiteY9" fmla="*/ 456625 h 1771805"/>
                <a:gd name="connsiteX10" fmla="*/ 4638968 w 4797505"/>
                <a:gd name="connsiteY10" fmla="*/ 494787 h 1771805"/>
                <a:gd name="connsiteX11" fmla="*/ 4613073 w 4797505"/>
                <a:gd name="connsiteY11" fmla="*/ 507054 h 1771805"/>
                <a:gd name="connsiteX12" fmla="*/ 4430440 w 4797505"/>
                <a:gd name="connsiteY12" fmla="*/ 593600 h 1771805"/>
                <a:gd name="connsiteX13" fmla="*/ 4257349 w 4797505"/>
                <a:gd name="connsiteY13" fmla="*/ 504328 h 1771805"/>
                <a:gd name="connsiteX14" fmla="*/ 4231453 w 4797505"/>
                <a:gd name="connsiteY14" fmla="*/ 492062 h 1771805"/>
                <a:gd name="connsiteX15" fmla="*/ 4206920 w 4797505"/>
                <a:gd name="connsiteY15" fmla="*/ 453900 h 1771805"/>
                <a:gd name="connsiteX16" fmla="*/ 4119011 w 4797505"/>
                <a:gd name="connsiteY16" fmla="*/ 178588 h 1771805"/>
                <a:gd name="connsiteX17" fmla="*/ 4140818 w 4797505"/>
                <a:gd name="connsiteY17" fmla="*/ 99538 h 1771805"/>
                <a:gd name="connsiteX18" fmla="*/ 4203513 w 4797505"/>
                <a:gd name="connsiteY18" fmla="*/ 69554 h 1771805"/>
                <a:gd name="connsiteX19" fmla="*/ 4252578 w 4797505"/>
                <a:gd name="connsiteY19" fmla="*/ 82502 h 1771805"/>
                <a:gd name="connsiteX20" fmla="*/ 4305051 w 4797505"/>
                <a:gd name="connsiteY20" fmla="*/ 37525 h 1771805"/>
                <a:gd name="connsiteX21" fmla="*/ 4244401 w 4797505"/>
                <a:gd name="connsiteY21" fmla="*/ 4134 h 1771805"/>
                <a:gd name="connsiteX22" fmla="*/ 4199424 w 4797505"/>
                <a:gd name="connsiteY22" fmla="*/ 25259 h 1771805"/>
                <a:gd name="connsiteX23" fmla="*/ 4109471 w 4797505"/>
                <a:gd name="connsiteY23" fmla="*/ 68191 h 1771805"/>
                <a:gd name="connsiteX24" fmla="*/ 4075398 w 4797505"/>
                <a:gd name="connsiteY24" fmla="*/ 183359 h 1771805"/>
                <a:gd name="connsiteX25" fmla="*/ 4196698 w 4797505"/>
                <a:gd name="connsiteY25" fmla="*/ 520002 h 1771805"/>
                <a:gd name="connsiteX26" fmla="*/ 4204195 w 4797505"/>
                <a:gd name="connsiteY26" fmla="*/ 549986 h 1771805"/>
                <a:gd name="connsiteX27" fmla="*/ 4391597 w 4797505"/>
                <a:gd name="connsiteY27" fmla="*/ 660383 h 1771805"/>
                <a:gd name="connsiteX28" fmla="*/ 4391597 w 4797505"/>
                <a:gd name="connsiteY28" fmla="*/ 928880 h 1771805"/>
                <a:gd name="connsiteX29" fmla="*/ 4318680 w 4797505"/>
                <a:gd name="connsiteY29" fmla="*/ 1031099 h 1771805"/>
                <a:gd name="connsiteX30" fmla="*/ 3718992 w 4797505"/>
                <a:gd name="connsiteY30" fmla="*/ 1031099 h 1771805"/>
                <a:gd name="connsiteX31" fmla="*/ 3638579 w 4797505"/>
                <a:gd name="connsiteY31" fmla="*/ 673331 h 1771805"/>
                <a:gd name="connsiteX32" fmla="*/ 3626313 w 4797505"/>
                <a:gd name="connsiteY32" fmla="*/ 654250 h 1771805"/>
                <a:gd name="connsiteX33" fmla="*/ 3604506 w 4797505"/>
                <a:gd name="connsiteY33" fmla="*/ 646754 h 1771805"/>
                <a:gd name="connsiteX34" fmla="*/ 3603825 w 4797505"/>
                <a:gd name="connsiteY34" fmla="*/ 646754 h 1771805"/>
                <a:gd name="connsiteX35" fmla="*/ 3582018 w 4797505"/>
                <a:gd name="connsiteY35" fmla="*/ 654931 h 1771805"/>
                <a:gd name="connsiteX36" fmla="*/ 3570433 w 4797505"/>
                <a:gd name="connsiteY36" fmla="*/ 674694 h 1771805"/>
                <a:gd name="connsiteX37" fmla="*/ 3504331 w 4797505"/>
                <a:gd name="connsiteY37" fmla="*/ 1030418 h 1771805"/>
                <a:gd name="connsiteX38" fmla="*/ 3404837 w 4797505"/>
                <a:gd name="connsiteY38" fmla="*/ 1030418 h 1771805"/>
                <a:gd name="connsiteX39" fmla="*/ 3272633 w 4797505"/>
                <a:gd name="connsiteY39" fmla="*/ 319651 h 1771805"/>
                <a:gd name="connsiteX40" fmla="*/ 3261048 w 4797505"/>
                <a:gd name="connsiteY40" fmla="*/ 298526 h 1771805"/>
                <a:gd name="connsiteX41" fmla="*/ 3238560 w 4797505"/>
                <a:gd name="connsiteY41" fmla="*/ 290348 h 1771805"/>
                <a:gd name="connsiteX42" fmla="*/ 3216072 w 4797505"/>
                <a:gd name="connsiteY42" fmla="*/ 298526 h 1771805"/>
                <a:gd name="connsiteX43" fmla="*/ 3204487 w 4797505"/>
                <a:gd name="connsiteY43" fmla="*/ 319651 h 1771805"/>
                <a:gd name="connsiteX44" fmla="*/ 3060016 w 4797505"/>
                <a:gd name="connsiteY44" fmla="*/ 1199421 h 1771805"/>
                <a:gd name="connsiteX45" fmla="*/ 3046387 w 4797505"/>
                <a:gd name="connsiteY45" fmla="*/ 1041321 h 1771805"/>
                <a:gd name="connsiteX46" fmla="*/ 3035484 w 4797505"/>
                <a:gd name="connsiteY46" fmla="*/ 1018833 h 1771805"/>
                <a:gd name="connsiteX47" fmla="*/ 3012314 w 4797505"/>
                <a:gd name="connsiteY47" fmla="*/ 1009293 h 1771805"/>
                <a:gd name="connsiteX48" fmla="*/ 2970745 w 4797505"/>
                <a:gd name="connsiteY48" fmla="*/ 1009293 h 1771805"/>
                <a:gd name="connsiteX49" fmla="*/ 2970745 w 4797505"/>
                <a:gd name="connsiteY49" fmla="*/ 1008611 h 1771805"/>
                <a:gd name="connsiteX50" fmla="*/ 2938716 w 4797505"/>
                <a:gd name="connsiteY50" fmla="*/ 1008611 h 1771805"/>
                <a:gd name="connsiteX51" fmla="*/ 2909413 w 4797505"/>
                <a:gd name="connsiteY51" fmla="*/ 1008611 h 1771805"/>
                <a:gd name="connsiteX52" fmla="*/ 1420414 w 4797505"/>
                <a:gd name="connsiteY52" fmla="*/ 1008611 h 1771805"/>
                <a:gd name="connsiteX53" fmla="*/ 1399289 w 4797505"/>
                <a:gd name="connsiteY53" fmla="*/ 1008611 h 1771805"/>
                <a:gd name="connsiteX54" fmla="*/ 1380889 w 4797505"/>
                <a:gd name="connsiteY54" fmla="*/ 1008611 h 1771805"/>
                <a:gd name="connsiteX55" fmla="*/ 1358401 w 4797505"/>
                <a:gd name="connsiteY55" fmla="*/ 1016789 h 1771805"/>
                <a:gd name="connsiteX56" fmla="*/ 1346816 w 4797505"/>
                <a:gd name="connsiteY56" fmla="*/ 1037914 h 1771805"/>
                <a:gd name="connsiteX57" fmla="*/ 1250048 w 4797505"/>
                <a:gd name="connsiteY57" fmla="*/ 1495176 h 1771805"/>
                <a:gd name="connsiteX58" fmla="*/ 1083771 w 4797505"/>
                <a:gd name="connsiteY58" fmla="*/ 567023 h 1771805"/>
                <a:gd name="connsiteX59" fmla="*/ 1072186 w 4797505"/>
                <a:gd name="connsiteY59" fmla="*/ 545897 h 1771805"/>
                <a:gd name="connsiteX60" fmla="*/ 1049698 w 4797505"/>
                <a:gd name="connsiteY60" fmla="*/ 537720 h 1771805"/>
                <a:gd name="connsiteX61" fmla="*/ 1049016 w 4797505"/>
                <a:gd name="connsiteY61" fmla="*/ 537720 h 1771805"/>
                <a:gd name="connsiteX62" fmla="*/ 1048335 w 4797505"/>
                <a:gd name="connsiteY62" fmla="*/ 537720 h 1771805"/>
                <a:gd name="connsiteX63" fmla="*/ 1025847 w 4797505"/>
                <a:gd name="connsiteY63" fmla="*/ 547260 h 1771805"/>
                <a:gd name="connsiteX64" fmla="*/ 1014943 w 4797505"/>
                <a:gd name="connsiteY64" fmla="*/ 569748 h 1771805"/>
                <a:gd name="connsiteX65" fmla="*/ 978144 w 4797505"/>
                <a:gd name="connsiteY65" fmla="*/ 1009293 h 1771805"/>
                <a:gd name="connsiteX66" fmla="*/ 899094 w 4797505"/>
                <a:gd name="connsiteY66" fmla="*/ 1009293 h 1771805"/>
                <a:gd name="connsiteX67" fmla="*/ 876606 w 4797505"/>
                <a:gd name="connsiteY67" fmla="*/ 1017470 h 1771805"/>
                <a:gd name="connsiteX68" fmla="*/ 865021 w 4797505"/>
                <a:gd name="connsiteY68" fmla="*/ 1038595 h 1771805"/>
                <a:gd name="connsiteX69" fmla="*/ 805052 w 4797505"/>
                <a:gd name="connsiteY69" fmla="*/ 1289374 h 1771805"/>
                <a:gd name="connsiteX70" fmla="*/ 775068 w 4797505"/>
                <a:gd name="connsiteY70" fmla="*/ 1052906 h 1771805"/>
                <a:gd name="connsiteX71" fmla="*/ 762801 w 4797505"/>
                <a:gd name="connsiteY71" fmla="*/ 1033144 h 1771805"/>
                <a:gd name="connsiteX72" fmla="*/ 740995 w 4797505"/>
                <a:gd name="connsiteY72" fmla="*/ 1025648 h 1771805"/>
                <a:gd name="connsiteX73" fmla="*/ 3651 w 4797505"/>
                <a:gd name="connsiteY73" fmla="*/ 1025648 h 1771805"/>
                <a:gd name="connsiteX74" fmla="*/ 3651 w 4797505"/>
                <a:gd name="connsiteY74" fmla="*/ 1095157 h 1771805"/>
                <a:gd name="connsiteX75" fmla="*/ 713055 w 4797505"/>
                <a:gd name="connsiteY75" fmla="*/ 1095157 h 1771805"/>
                <a:gd name="connsiteX76" fmla="*/ 775749 w 4797505"/>
                <a:gd name="connsiteY76" fmla="*/ 1486999 h 1771805"/>
                <a:gd name="connsiteX77" fmla="*/ 788016 w 4797505"/>
                <a:gd name="connsiteY77" fmla="*/ 1506761 h 1771805"/>
                <a:gd name="connsiteX78" fmla="*/ 810504 w 4797505"/>
                <a:gd name="connsiteY78" fmla="*/ 1514257 h 1771805"/>
                <a:gd name="connsiteX79" fmla="*/ 810504 w 4797505"/>
                <a:gd name="connsiteY79" fmla="*/ 1514257 h 1771805"/>
                <a:gd name="connsiteX80" fmla="*/ 832311 w 4797505"/>
                <a:gd name="connsiteY80" fmla="*/ 1506080 h 1771805"/>
                <a:gd name="connsiteX81" fmla="*/ 843896 w 4797505"/>
                <a:gd name="connsiteY81" fmla="*/ 1485636 h 1771805"/>
                <a:gd name="connsiteX82" fmla="*/ 929079 w 4797505"/>
                <a:gd name="connsiteY82" fmla="*/ 1080165 h 1771805"/>
                <a:gd name="connsiteX83" fmla="*/ 1010173 w 4797505"/>
                <a:gd name="connsiteY83" fmla="*/ 1080165 h 1771805"/>
                <a:gd name="connsiteX84" fmla="*/ 1033343 w 4797505"/>
                <a:gd name="connsiteY84" fmla="*/ 1071306 h 1771805"/>
                <a:gd name="connsiteX85" fmla="*/ 1044246 w 4797505"/>
                <a:gd name="connsiteY85" fmla="*/ 1048817 h 1771805"/>
                <a:gd name="connsiteX86" fmla="*/ 1057875 w 4797505"/>
                <a:gd name="connsiteY86" fmla="*/ 890036 h 1771805"/>
                <a:gd name="connsiteX87" fmla="*/ 1216656 w 4797505"/>
                <a:gd name="connsiteY87" fmla="*/ 1740503 h 1771805"/>
                <a:gd name="connsiteX88" fmla="*/ 1228241 w 4797505"/>
                <a:gd name="connsiteY88" fmla="*/ 1761629 h 1771805"/>
                <a:gd name="connsiteX89" fmla="*/ 1250730 w 4797505"/>
                <a:gd name="connsiteY89" fmla="*/ 1769806 h 1771805"/>
                <a:gd name="connsiteX90" fmla="*/ 1273218 w 4797505"/>
                <a:gd name="connsiteY90" fmla="*/ 1760947 h 1771805"/>
                <a:gd name="connsiteX91" fmla="*/ 1284803 w 4797505"/>
                <a:gd name="connsiteY91" fmla="*/ 1739822 h 1771805"/>
                <a:gd name="connsiteX92" fmla="*/ 1410192 w 4797505"/>
                <a:gd name="connsiteY92" fmla="*/ 1078802 h 1771805"/>
                <a:gd name="connsiteX93" fmla="*/ 2907369 w 4797505"/>
                <a:gd name="connsiteY93" fmla="*/ 1078802 h 1771805"/>
                <a:gd name="connsiteX94" fmla="*/ 2936671 w 4797505"/>
                <a:gd name="connsiteY94" fmla="*/ 1078802 h 1771805"/>
                <a:gd name="connsiteX95" fmla="*/ 2968700 w 4797505"/>
                <a:gd name="connsiteY95" fmla="*/ 1078802 h 1771805"/>
                <a:gd name="connsiteX96" fmla="*/ 2968700 w 4797505"/>
                <a:gd name="connsiteY96" fmla="*/ 1078120 h 1771805"/>
                <a:gd name="connsiteX97" fmla="*/ 2978922 w 4797505"/>
                <a:gd name="connsiteY97" fmla="*/ 1078120 h 1771805"/>
                <a:gd name="connsiteX98" fmla="*/ 3015721 w 4797505"/>
                <a:gd name="connsiteY98" fmla="*/ 1497221 h 1771805"/>
                <a:gd name="connsiteX99" fmla="*/ 3026625 w 4797505"/>
                <a:gd name="connsiteY99" fmla="*/ 1519027 h 1771805"/>
                <a:gd name="connsiteX100" fmla="*/ 3049113 w 4797505"/>
                <a:gd name="connsiteY100" fmla="*/ 1528568 h 1771805"/>
                <a:gd name="connsiteX101" fmla="*/ 3049794 w 4797505"/>
                <a:gd name="connsiteY101" fmla="*/ 1528568 h 1771805"/>
                <a:gd name="connsiteX102" fmla="*/ 3050476 w 4797505"/>
                <a:gd name="connsiteY102" fmla="*/ 1528568 h 1771805"/>
                <a:gd name="connsiteX103" fmla="*/ 3072964 w 4797505"/>
                <a:gd name="connsiteY103" fmla="*/ 1520390 h 1771805"/>
                <a:gd name="connsiteX104" fmla="*/ 3084549 w 4797505"/>
                <a:gd name="connsiteY104" fmla="*/ 1499265 h 1771805"/>
                <a:gd name="connsiteX105" fmla="*/ 3237197 w 4797505"/>
                <a:gd name="connsiteY105" fmla="*/ 563615 h 1771805"/>
                <a:gd name="connsiteX106" fmla="*/ 3340098 w 4797505"/>
                <a:gd name="connsiteY106" fmla="*/ 1068580 h 1771805"/>
                <a:gd name="connsiteX107" fmla="*/ 3340098 w 4797505"/>
                <a:gd name="connsiteY107" fmla="*/ 1068580 h 1771805"/>
                <a:gd name="connsiteX108" fmla="*/ 3351683 w 4797505"/>
                <a:gd name="connsiteY108" fmla="*/ 1089705 h 1771805"/>
                <a:gd name="connsiteX109" fmla="*/ 3374171 w 4797505"/>
                <a:gd name="connsiteY109" fmla="*/ 1098564 h 1771805"/>
                <a:gd name="connsiteX110" fmla="*/ 3533634 w 4797505"/>
                <a:gd name="connsiteY110" fmla="*/ 1098564 h 1771805"/>
                <a:gd name="connsiteX111" fmla="*/ 3555441 w 4797505"/>
                <a:gd name="connsiteY111" fmla="*/ 1090387 h 1771805"/>
                <a:gd name="connsiteX112" fmla="*/ 3567026 w 4797505"/>
                <a:gd name="connsiteY112" fmla="*/ 1069943 h 1771805"/>
                <a:gd name="connsiteX113" fmla="*/ 3607232 w 4797505"/>
                <a:gd name="connsiteY113" fmla="*/ 842334 h 1771805"/>
                <a:gd name="connsiteX114" fmla="*/ 3656979 w 4797505"/>
                <a:gd name="connsiteY114" fmla="*/ 1071987 h 1771805"/>
                <a:gd name="connsiteX115" fmla="*/ 3669245 w 4797505"/>
                <a:gd name="connsiteY115" fmla="*/ 1091068 h 1771805"/>
                <a:gd name="connsiteX116" fmla="*/ 3690371 w 4797505"/>
                <a:gd name="connsiteY116" fmla="*/ 1098564 h 1771805"/>
                <a:gd name="connsiteX117" fmla="*/ 4326858 w 4797505"/>
                <a:gd name="connsiteY117" fmla="*/ 1098564 h 1771805"/>
                <a:gd name="connsiteX118" fmla="*/ 4368427 w 4797505"/>
                <a:gd name="connsiteY118" fmla="*/ 1098564 h 1771805"/>
                <a:gd name="connsiteX119" fmla="*/ 4459744 w 4797505"/>
                <a:gd name="connsiteY119" fmla="*/ 1015426 h 1771805"/>
                <a:gd name="connsiteX120" fmla="*/ 4459744 w 4797505"/>
                <a:gd name="connsiteY120" fmla="*/ 659020 h 1771805"/>
                <a:gd name="connsiteX121" fmla="*/ 4665545 w 4797505"/>
                <a:gd name="connsiteY121" fmla="*/ 552030 h 1771805"/>
                <a:gd name="connsiteX122" fmla="*/ 4673042 w 4797505"/>
                <a:gd name="connsiteY122" fmla="*/ 522046 h 1771805"/>
                <a:gd name="connsiteX123" fmla="*/ 4794342 w 4797505"/>
                <a:gd name="connsiteY123" fmla="*/ 184721 h 1771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4797505" h="1771805">
                  <a:moveTo>
                    <a:pt x="4794342" y="184721"/>
                  </a:moveTo>
                  <a:cubicBezTo>
                    <a:pt x="4799112" y="137019"/>
                    <a:pt x="4787527" y="98176"/>
                    <a:pt x="4759588" y="70236"/>
                  </a:cubicBezTo>
                  <a:cubicBezTo>
                    <a:pt x="4733692" y="43658"/>
                    <a:pt x="4698256" y="32074"/>
                    <a:pt x="4668953" y="27303"/>
                  </a:cubicBezTo>
                  <a:cubicBezTo>
                    <a:pt x="4659412" y="16400"/>
                    <a:pt x="4643739" y="8222"/>
                    <a:pt x="4624657" y="6178"/>
                  </a:cubicBezTo>
                  <a:cubicBezTo>
                    <a:pt x="4593310" y="2771"/>
                    <a:pt x="4566052" y="18444"/>
                    <a:pt x="4564007" y="39570"/>
                  </a:cubicBezTo>
                  <a:cubicBezTo>
                    <a:pt x="4561963" y="61377"/>
                    <a:pt x="4585814" y="81820"/>
                    <a:pt x="4616480" y="84546"/>
                  </a:cubicBezTo>
                  <a:cubicBezTo>
                    <a:pt x="4636242" y="86591"/>
                    <a:pt x="4653961" y="81139"/>
                    <a:pt x="4665545" y="71598"/>
                  </a:cubicBezTo>
                  <a:cubicBezTo>
                    <a:pt x="4686671" y="75687"/>
                    <a:pt x="4711203" y="83865"/>
                    <a:pt x="4727559" y="101583"/>
                  </a:cubicBezTo>
                  <a:cubicBezTo>
                    <a:pt x="4745958" y="119982"/>
                    <a:pt x="4753454" y="145878"/>
                    <a:pt x="4750047" y="180633"/>
                  </a:cubicBezTo>
                  <a:cubicBezTo>
                    <a:pt x="4742551" y="254912"/>
                    <a:pt x="4715974" y="366672"/>
                    <a:pt x="4663501" y="456625"/>
                  </a:cubicBezTo>
                  <a:cubicBezTo>
                    <a:pt x="4655323" y="470255"/>
                    <a:pt x="4647146" y="483203"/>
                    <a:pt x="4638968" y="494787"/>
                  </a:cubicBezTo>
                  <a:cubicBezTo>
                    <a:pt x="4629428" y="494787"/>
                    <a:pt x="4619888" y="499558"/>
                    <a:pt x="4613073" y="507054"/>
                  </a:cubicBezTo>
                  <a:cubicBezTo>
                    <a:pt x="4561963" y="567023"/>
                    <a:pt x="4499268" y="593600"/>
                    <a:pt x="4430440" y="593600"/>
                  </a:cubicBezTo>
                  <a:cubicBezTo>
                    <a:pt x="4365020" y="591555"/>
                    <a:pt x="4306414" y="562252"/>
                    <a:pt x="4257349" y="504328"/>
                  </a:cubicBezTo>
                  <a:cubicBezTo>
                    <a:pt x="4250534" y="496150"/>
                    <a:pt x="4240993" y="492062"/>
                    <a:pt x="4231453" y="492062"/>
                  </a:cubicBezTo>
                  <a:cubicBezTo>
                    <a:pt x="4223275" y="480477"/>
                    <a:pt x="4214417" y="467529"/>
                    <a:pt x="4206920" y="453900"/>
                  </a:cubicBezTo>
                  <a:cubicBezTo>
                    <a:pt x="4153766" y="363946"/>
                    <a:pt x="4126507" y="252186"/>
                    <a:pt x="4119011" y="178588"/>
                  </a:cubicBezTo>
                  <a:cubicBezTo>
                    <a:pt x="4115604" y="143834"/>
                    <a:pt x="4122419" y="117938"/>
                    <a:pt x="4140818" y="99538"/>
                  </a:cubicBezTo>
                  <a:cubicBezTo>
                    <a:pt x="4157855" y="81820"/>
                    <a:pt x="4181706" y="73643"/>
                    <a:pt x="4203513" y="69554"/>
                  </a:cubicBezTo>
                  <a:cubicBezTo>
                    <a:pt x="4214417" y="79095"/>
                    <a:pt x="4232816" y="84546"/>
                    <a:pt x="4252578" y="82502"/>
                  </a:cubicBezTo>
                  <a:cubicBezTo>
                    <a:pt x="4283926" y="79095"/>
                    <a:pt x="4307777" y="59332"/>
                    <a:pt x="4305051" y="37525"/>
                  </a:cubicBezTo>
                  <a:cubicBezTo>
                    <a:pt x="4303007" y="15718"/>
                    <a:pt x="4275748" y="726"/>
                    <a:pt x="4244401" y="4134"/>
                  </a:cubicBezTo>
                  <a:cubicBezTo>
                    <a:pt x="4225320" y="6178"/>
                    <a:pt x="4208964" y="14356"/>
                    <a:pt x="4199424" y="25259"/>
                  </a:cubicBezTo>
                  <a:cubicBezTo>
                    <a:pt x="4170121" y="30029"/>
                    <a:pt x="4135366" y="42296"/>
                    <a:pt x="4109471" y="68191"/>
                  </a:cubicBezTo>
                  <a:cubicBezTo>
                    <a:pt x="4081531" y="96131"/>
                    <a:pt x="4069946" y="134975"/>
                    <a:pt x="4075398" y="183359"/>
                  </a:cubicBezTo>
                  <a:cubicBezTo>
                    <a:pt x="4083575" y="262408"/>
                    <a:pt x="4118330" y="413012"/>
                    <a:pt x="4196698" y="520002"/>
                  </a:cubicBezTo>
                  <a:cubicBezTo>
                    <a:pt x="4194654" y="530224"/>
                    <a:pt x="4197380" y="541127"/>
                    <a:pt x="4204195" y="549986"/>
                  </a:cubicBezTo>
                  <a:cubicBezTo>
                    <a:pt x="4258712" y="614044"/>
                    <a:pt x="4319362" y="647435"/>
                    <a:pt x="4391597" y="660383"/>
                  </a:cubicBezTo>
                  <a:lnTo>
                    <a:pt x="4391597" y="928880"/>
                  </a:lnTo>
                  <a:cubicBezTo>
                    <a:pt x="4392960" y="972494"/>
                    <a:pt x="4385464" y="1027011"/>
                    <a:pt x="4318680" y="1031099"/>
                  </a:cubicBezTo>
                  <a:lnTo>
                    <a:pt x="3718992" y="1031099"/>
                  </a:lnTo>
                  <a:lnTo>
                    <a:pt x="3638579" y="673331"/>
                  </a:lnTo>
                  <a:cubicBezTo>
                    <a:pt x="3636535" y="665153"/>
                    <a:pt x="3632446" y="659020"/>
                    <a:pt x="3626313" y="654250"/>
                  </a:cubicBezTo>
                  <a:cubicBezTo>
                    <a:pt x="3620861" y="649480"/>
                    <a:pt x="3613365" y="647435"/>
                    <a:pt x="3604506" y="646754"/>
                  </a:cubicBezTo>
                  <a:lnTo>
                    <a:pt x="3603825" y="646754"/>
                  </a:lnTo>
                  <a:cubicBezTo>
                    <a:pt x="3595647" y="646754"/>
                    <a:pt x="3588151" y="649480"/>
                    <a:pt x="3582018" y="654931"/>
                  </a:cubicBezTo>
                  <a:cubicBezTo>
                    <a:pt x="3576566" y="659702"/>
                    <a:pt x="3571796" y="666516"/>
                    <a:pt x="3570433" y="674694"/>
                  </a:cubicBezTo>
                  <a:lnTo>
                    <a:pt x="3504331" y="1030418"/>
                  </a:lnTo>
                  <a:lnTo>
                    <a:pt x="3404837" y="1030418"/>
                  </a:lnTo>
                  <a:lnTo>
                    <a:pt x="3272633" y="319651"/>
                  </a:lnTo>
                  <a:cubicBezTo>
                    <a:pt x="3271270" y="311474"/>
                    <a:pt x="3267182" y="303978"/>
                    <a:pt x="3261048" y="298526"/>
                  </a:cubicBezTo>
                  <a:cubicBezTo>
                    <a:pt x="3254915" y="293074"/>
                    <a:pt x="3246738" y="290348"/>
                    <a:pt x="3238560" y="290348"/>
                  </a:cubicBezTo>
                  <a:cubicBezTo>
                    <a:pt x="3230382" y="290348"/>
                    <a:pt x="3222205" y="293756"/>
                    <a:pt x="3216072" y="298526"/>
                  </a:cubicBezTo>
                  <a:cubicBezTo>
                    <a:pt x="3209938" y="303978"/>
                    <a:pt x="3205850" y="311474"/>
                    <a:pt x="3204487" y="319651"/>
                  </a:cubicBezTo>
                  <a:lnTo>
                    <a:pt x="3060016" y="1199421"/>
                  </a:lnTo>
                  <a:lnTo>
                    <a:pt x="3046387" y="1041321"/>
                  </a:lnTo>
                  <a:cubicBezTo>
                    <a:pt x="3045706" y="1032462"/>
                    <a:pt x="3041617" y="1024285"/>
                    <a:pt x="3035484" y="1018833"/>
                  </a:cubicBezTo>
                  <a:cubicBezTo>
                    <a:pt x="3029351" y="1013381"/>
                    <a:pt x="3021173" y="1009293"/>
                    <a:pt x="3012314" y="1009293"/>
                  </a:cubicBezTo>
                  <a:lnTo>
                    <a:pt x="2970745" y="1009293"/>
                  </a:lnTo>
                  <a:lnTo>
                    <a:pt x="2970745" y="1008611"/>
                  </a:lnTo>
                  <a:lnTo>
                    <a:pt x="2938716" y="1008611"/>
                  </a:lnTo>
                  <a:lnTo>
                    <a:pt x="2909413" y="1008611"/>
                  </a:lnTo>
                  <a:lnTo>
                    <a:pt x="1420414" y="1008611"/>
                  </a:lnTo>
                  <a:lnTo>
                    <a:pt x="1399289" y="1008611"/>
                  </a:lnTo>
                  <a:lnTo>
                    <a:pt x="1380889" y="1008611"/>
                  </a:lnTo>
                  <a:cubicBezTo>
                    <a:pt x="1372030" y="1008611"/>
                    <a:pt x="1363853" y="1012018"/>
                    <a:pt x="1358401" y="1016789"/>
                  </a:cubicBezTo>
                  <a:cubicBezTo>
                    <a:pt x="1352268" y="1022240"/>
                    <a:pt x="1347498" y="1029736"/>
                    <a:pt x="1346816" y="1037914"/>
                  </a:cubicBezTo>
                  <a:lnTo>
                    <a:pt x="1250048" y="1495176"/>
                  </a:lnTo>
                  <a:lnTo>
                    <a:pt x="1083771" y="567023"/>
                  </a:lnTo>
                  <a:cubicBezTo>
                    <a:pt x="1082408" y="558845"/>
                    <a:pt x="1078319" y="551349"/>
                    <a:pt x="1072186" y="545897"/>
                  </a:cubicBezTo>
                  <a:cubicBezTo>
                    <a:pt x="1066053" y="540446"/>
                    <a:pt x="1058557" y="537720"/>
                    <a:pt x="1049698" y="537720"/>
                  </a:cubicBezTo>
                  <a:lnTo>
                    <a:pt x="1049016" y="537720"/>
                  </a:lnTo>
                  <a:lnTo>
                    <a:pt x="1048335" y="537720"/>
                  </a:lnTo>
                  <a:cubicBezTo>
                    <a:pt x="1040157" y="537720"/>
                    <a:pt x="1031980" y="541808"/>
                    <a:pt x="1025847" y="547260"/>
                  </a:cubicBezTo>
                  <a:cubicBezTo>
                    <a:pt x="1019713" y="552712"/>
                    <a:pt x="1015625" y="560889"/>
                    <a:pt x="1014943" y="569748"/>
                  </a:cubicBezTo>
                  <a:lnTo>
                    <a:pt x="978144" y="1009293"/>
                  </a:lnTo>
                  <a:lnTo>
                    <a:pt x="899094" y="1009293"/>
                  </a:lnTo>
                  <a:cubicBezTo>
                    <a:pt x="890235" y="1009293"/>
                    <a:pt x="882739" y="1012700"/>
                    <a:pt x="876606" y="1017470"/>
                  </a:cubicBezTo>
                  <a:cubicBezTo>
                    <a:pt x="870473" y="1022922"/>
                    <a:pt x="866384" y="1029736"/>
                    <a:pt x="865021" y="1038595"/>
                  </a:cubicBezTo>
                  <a:lnTo>
                    <a:pt x="805052" y="1289374"/>
                  </a:lnTo>
                  <a:lnTo>
                    <a:pt x="775068" y="1052906"/>
                  </a:lnTo>
                  <a:cubicBezTo>
                    <a:pt x="773705" y="1044729"/>
                    <a:pt x="768935" y="1037914"/>
                    <a:pt x="762801" y="1033144"/>
                  </a:cubicBezTo>
                  <a:cubicBezTo>
                    <a:pt x="756668" y="1028374"/>
                    <a:pt x="749172" y="1025648"/>
                    <a:pt x="740995" y="1025648"/>
                  </a:cubicBezTo>
                  <a:lnTo>
                    <a:pt x="3651" y="1025648"/>
                  </a:lnTo>
                  <a:lnTo>
                    <a:pt x="3651" y="1095157"/>
                  </a:lnTo>
                  <a:lnTo>
                    <a:pt x="713055" y="1095157"/>
                  </a:lnTo>
                  <a:lnTo>
                    <a:pt x="775749" y="1486999"/>
                  </a:lnTo>
                  <a:cubicBezTo>
                    <a:pt x="777794" y="1495176"/>
                    <a:pt x="781882" y="1501991"/>
                    <a:pt x="788016" y="1506761"/>
                  </a:cubicBezTo>
                  <a:cubicBezTo>
                    <a:pt x="794149" y="1511531"/>
                    <a:pt x="802326" y="1514257"/>
                    <a:pt x="810504" y="1514257"/>
                  </a:cubicBezTo>
                  <a:lnTo>
                    <a:pt x="810504" y="1514257"/>
                  </a:lnTo>
                  <a:cubicBezTo>
                    <a:pt x="818682" y="1514257"/>
                    <a:pt x="826178" y="1510850"/>
                    <a:pt x="832311" y="1506080"/>
                  </a:cubicBezTo>
                  <a:cubicBezTo>
                    <a:pt x="838444" y="1500628"/>
                    <a:pt x="842533" y="1493813"/>
                    <a:pt x="843896" y="1485636"/>
                  </a:cubicBezTo>
                  <a:lnTo>
                    <a:pt x="929079" y="1080165"/>
                  </a:lnTo>
                  <a:lnTo>
                    <a:pt x="1010173" y="1080165"/>
                  </a:lnTo>
                  <a:cubicBezTo>
                    <a:pt x="1019032" y="1080165"/>
                    <a:pt x="1027209" y="1076758"/>
                    <a:pt x="1033343" y="1071306"/>
                  </a:cubicBezTo>
                  <a:cubicBezTo>
                    <a:pt x="1039476" y="1065854"/>
                    <a:pt x="1043565" y="1057677"/>
                    <a:pt x="1044246" y="1048817"/>
                  </a:cubicBezTo>
                  <a:lnTo>
                    <a:pt x="1057875" y="890036"/>
                  </a:lnTo>
                  <a:lnTo>
                    <a:pt x="1216656" y="1740503"/>
                  </a:lnTo>
                  <a:cubicBezTo>
                    <a:pt x="1218019" y="1748681"/>
                    <a:pt x="1222108" y="1756177"/>
                    <a:pt x="1228241" y="1761629"/>
                  </a:cubicBezTo>
                  <a:cubicBezTo>
                    <a:pt x="1234375" y="1767080"/>
                    <a:pt x="1241871" y="1769806"/>
                    <a:pt x="1250730" y="1769806"/>
                  </a:cubicBezTo>
                  <a:cubicBezTo>
                    <a:pt x="1259589" y="1769806"/>
                    <a:pt x="1267085" y="1766399"/>
                    <a:pt x="1273218" y="1760947"/>
                  </a:cubicBezTo>
                  <a:cubicBezTo>
                    <a:pt x="1279351" y="1755495"/>
                    <a:pt x="1283440" y="1747999"/>
                    <a:pt x="1284803" y="1739822"/>
                  </a:cubicBezTo>
                  <a:lnTo>
                    <a:pt x="1410192" y="1078802"/>
                  </a:lnTo>
                  <a:lnTo>
                    <a:pt x="2907369" y="1078802"/>
                  </a:lnTo>
                  <a:lnTo>
                    <a:pt x="2936671" y="1078802"/>
                  </a:lnTo>
                  <a:lnTo>
                    <a:pt x="2968700" y="1078802"/>
                  </a:lnTo>
                  <a:lnTo>
                    <a:pt x="2968700" y="1078120"/>
                  </a:lnTo>
                  <a:lnTo>
                    <a:pt x="2978922" y="1078120"/>
                  </a:lnTo>
                  <a:lnTo>
                    <a:pt x="3015721" y="1497221"/>
                  </a:lnTo>
                  <a:cubicBezTo>
                    <a:pt x="3016403" y="1505398"/>
                    <a:pt x="3020492" y="1513576"/>
                    <a:pt x="3026625" y="1519027"/>
                  </a:cubicBezTo>
                  <a:cubicBezTo>
                    <a:pt x="3032758" y="1524479"/>
                    <a:pt x="3040254" y="1528568"/>
                    <a:pt x="3049113" y="1528568"/>
                  </a:cubicBezTo>
                  <a:lnTo>
                    <a:pt x="3049794" y="1528568"/>
                  </a:lnTo>
                  <a:lnTo>
                    <a:pt x="3050476" y="1528568"/>
                  </a:lnTo>
                  <a:cubicBezTo>
                    <a:pt x="3059335" y="1528568"/>
                    <a:pt x="3066831" y="1525161"/>
                    <a:pt x="3072964" y="1520390"/>
                  </a:cubicBezTo>
                  <a:cubicBezTo>
                    <a:pt x="3079097" y="1514939"/>
                    <a:pt x="3083186" y="1507443"/>
                    <a:pt x="3084549" y="1499265"/>
                  </a:cubicBezTo>
                  <a:lnTo>
                    <a:pt x="3237197" y="563615"/>
                  </a:lnTo>
                  <a:lnTo>
                    <a:pt x="3340098" y="1068580"/>
                  </a:lnTo>
                  <a:lnTo>
                    <a:pt x="3340098" y="1068580"/>
                  </a:lnTo>
                  <a:cubicBezTo>
                    <a:pt x="3341461" y="1076758"/>
                    <a:pt x="3345550" y="1084254"/>
                    <a:pt x="3351683" y="1089705"/>
                  </a:cubicBezTo>
                  <a:cubicBezTo>
                    <a:pt x="3357816" y="1095157"/>
                    <a:pt x="3365994" y="1098564"/>
                    <a:pt x="3374171" y="1098564"/>
                  </a:cubicBezTo>
                  <a:lnTo>
                    <a:pt x="3533634" y="1098564"/>
                  </a:lnTo>
                  <a:cubicBezTo>
                    <a:pt x="3541811" y="1098564"/>
                    <a:pt x="3549307" y="1095157"/>
                    <a:pt x="3555441" y="1090387"/>
                  </a:cubicBezTo>
                  <a:cubicBezTo>
                    <a:pt x="3561574" y="1085616"/>
                    <a:pt x="3565663" y="1078802"/>
                    <a:pt x="3567026" y="1069943"/>
                  </a:cubicBezTo>
                  <a:lnTo>
                    <a:pt x="3607232" y="842334"/>
                  </a:lnTo>
                  <a:lnTo>
                    <a:pt x="3656979" y="1071987"/>
                  </a:lnTo>
                  <a:cubicBezTo>
                    <a:pt x="3659023" y="1079483"/>
                    <a:pt x="3663112" y="1086298"/>
                    <a:pt x="3669245" y="1091068"/>
                  </a:cubicBezTo>
                  <a:cubicBezTo>
                    <a:pt x="3675378" y="1095838"/>
                    <a:pt x="3682875" y="1098564"/>
                    <a:pt x="3690371" y="1098564"/>
                  </a:cubicBezTo>
                  <a:cubicBezTo>
                    <a:pt x="3854603" y="1098564"/>
                    <a:pt x="4162625" y="1098564"/>
                    <a:pt x="4326858" y="1098564"/>
                  </a:cubicBezTo>
                  <a:cubicBezTo>
                    <a:pt x="4340487" y="1098564"/>
                    <a:pt x="4354798" y="1098564"/>
                    <a:pt x="4368427" y="1098564"/>
                  </a:cubicBezTo>
                  <a:cubicBezTo>
                    <a:pt x="4405226" y="1098564"/>
                    <a:pt x="4459744" y="1066536"/>
                    <a:pt x="4459744" y="1015426"/>
                  </a:cubicBezTo>
                  <a:lnTo>
                    <a:pt x="4459744" y="659020"/>
                  </a:lnTo>
                  <a:cubicBezTo>
                    <a:pt x="4532660" y="646072"/>
                    <a:pt x="4611710" y="615407"/>
                    <a:pt x="4665545" y="552030"/>
                  </a:cubicBezTo>
                  <a:cubicBezTo>
                    <a:pt x="4672360" y="543171"/>
                    <a:pt x="4675086" y="532268"/>
                    <a:pt x="4673042" y="522046"/>
                  </a:cubicBezTo>
                  <a:cubicBezTo>
                    <a:pt x="4752091" y="414375"/>
                    <a:pt x="4786846" y="264453"/>
                    <a:pt x="4794342" y="184721"/>
                  </a:cubicBezTo>
                  <a:close/>
                </a:path>
              </a:pathLst>
            </a:custGeom>
            <a:solidFill>
              <a:schemeClr val="accent1"/>
            </a:solidFill>
            <a:ln w="6804"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nvGrpSpPr>
            <p:cNvPr id="14" name="Group 13">
              <a:extLst>
                <a:ext uri="{FF2B5EF4-FFF2-40B4-BE49-F238E27FC236}">
                  <a16:creationId xmlns:a16="http://schemas.microsoft.com/office/drawing/2014/main" id="{1F3C37DB-B814-413E-B87E-66D173097D3F}"/>
                </a:ext>
              </a:extLst>
            </p:cNvPr>
            <p:cNvGrpSpPr/>
            <p:nvPr/>
          </p:nvGrpSpPr>
          <p:grpSpPr>
            <a:xfrm>
              <a:off x="-711608" y="5658084"/>
              <a:ext cx="655351" cy="517912"/>
              <a:chOff x="5268098" y="5667609"/>
              <a:chExt cx="655351" cy="517912"/>
            </a:xfrm>
          </p:grpSpPr>
          <p:sp>
            <p:nvSpPr>
              <p:cNvPr id="16" name="Freeform: Shape 15">
                <a:extLst>
                  <a:ext uri="{FF2B5EF4-FFF2-40B4-BE49-F238E27FC236}">
                    <a16:creationId xmlns:a16="http://schemas.microsoft.com/office/drawing/2014/main" id="{7EB85841-20E3-4B2B-8973-E00BEF9845D4}"/>
                  </a:ext>
                </a:extLst>
              </p:cNvPr>
              <p:cNvSpPr/>
              <p:nvPr/>
            </p:nvSpPr>
            <p:spPr>
              <a:xfrm>
                <a:off x="5268098" y="5667609"/>
                <a:ext cx="517912" cy="517912"/>
              </a:xfrm>
              <a:custGeom>
                <a:avLst/>
                <a:gdLst>
                  <a:gd name="connsiteX0" fmla="*/ 460475 w 517912"/>
                  <a:gd name="connsiteY0" fmla="*/ 259443 h 517912"/>
                  <a:gd name="connsiteX1" fmla="*/ 259443 w 517912"/>
                  <a:gd name="connsiteY1" fmla="*/ 460475 h 517912"/>
                  <a:gd name="connsiteX2" fmla="*/ 58411 w 517912"/>
                  <a:gd name="connsiteY2" fmla="*/ 259443 h 517912"/>
                  <a:gd name="connsiteX3" fmla="*/ 259443 w 517912"/>
                  <a:gd name="connsiteY3" fmla="*/ 58411 h 517912"/>
                  <a:gd name="connsiteX4" fmla="*/ 460475 w 517912"/>
                  <a:gd name="connsiteY4" fmla="*/ 259443 h 517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912" h="517912">
                    <a:moveTo>
                      <a:pt x="460475" y="259443"/>
                    </a:moveTo>
                    <a:cubicBezTo>
                      <a:pt x="460475" y="370470"/>
                      <a:pt x="370470" y="460475"/>
                      <a:pt x="259443" y="460475"/>
                    </a:cubicBezTo>
                    <a:cubicBezTo>
                      <a:pt x="148416" y="460475"/>
                      <a:pt x="58411" y="370470"/>
                      <a:pt x="58411" y="259443"/>
                    </a:cubicBezTo>
                    <a:cubicBezTo>
                      <a:pt x="58411" y="148416"/>
                      <a:pt x="148416" y="58411"/>
                      <a:pt x="259443" y="58411"/>
                    </a:cubicBezTo>
                    <a:cubicBezTo>
                      <a:pt x="370470" y="58411"/>
                      <a:pt x="460475" y="148416"/>
                      <a:pt x="460475" y="259443"/>
                    </a:cubicBezTo>
                    <a:close/>
                  </a:path>
                </a:pathLst>
              </a:custGeom>
              <a:noFill/>
              <a:ln w="108857" cap="flat">
                <a:solidFill>
                  <a:schemeClr val="accent1"/>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17" name="Rectangle: Rounded Corners 16">
                <a:extLst>
                  <a:ext uri="{FF2B5EF4-FFF2-40B4-BE49-F238E27FC236}">
                    <a16:creationId xmlns:a16="http://schemas.microsoft.com/office/drawing/2014/main" id="{50CB10DD-AABC-4EC4-BAD8-E9E469ADD706}"/>
                  </a:ext>
                </a:extLst>
              </p:cNvPr>
              <p:cNvSpPr/>
              <p:nvPr/>
            </p:nvSpPr>
            <p:spPr>
              <a:xfrm>
                <a:off x="5724922" y="5874289"/>
                <a:ext cx="198527" cy="129468"/>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15" name="Rectangle 14">
              <a:extLst>
                <a:ext uri="{FF2B5EF4-FFF2-40B4-BE49-F238E27FC236}">
                  <a16:creationId xmlns:a16="http://schemas.microsoft.com/office/drawing/2014/main" id="{3EB82D89-C9A8-4B16-9538-883DA044007E}"/>
                </a:ext>
              </a:extLst>
            </p:cNvPr>
            <p:cNvSpPr/>
            <p:nvPr/>
          </p:nvSpPr>
          <p:spPr>
            <a:xfrm>
              <a:off x="-343344" y="5898145"/>
              <a:ext cx="7817569" cy="6533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Tree>
    <p:extLst>
      <p:ext uri="{BB962C8B-B14F-4D97-AF65-F5344CB8AC3E}">
        <p14:creationId xmlns:p14="http://schemas.microsoft.com/office/powerpoint/2010/main" val="3551772623"/>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showMasterSp="0" userDrawn="1">
  <p:cSld name="26_Images &amp; Contents Layout">
    <p:spTree>
      <p:nvGrpSpPr>
        <p:cNvPr id="1" name=""/>
        <p:cNvGrpSpPr/>
        <p:nvPr/>
      </p:nvGrpSpPr>
      <p:grpSpPr>
        <a:xfrm>
          <a:off x="0" y="0"/>
          <a:ext cx="0" cy="0"/>
          <a:chOff x="0" y="0"/>
          <a:chExt cx="0" cy="0"/>
        </a:xfrm>
      </p:grpSpPr>
      <p:sp>
        <p:nvSpPr>
          <p:cNvPr id="10" name="Picture Placeholder 10">
            <a:extLst>
              <a:ext uri="{FF2B5EF4-FFF2-40B4-BE49-F238E27FC236}">
                <a16:creationId xmlns:a16="http://schemas.microsoft.com/office/drawing/2014/main" id="{037E98C1-EDB9-4998-B244-222AB3F04CD0}"/>
              </a:ext>
            </a:extLst>
          </p:cNvPr>
          <p:cNvSpPr>
            <a:spLocks noGrp="1"/>
          </p:cNvSpPr>
          <p:nvPr>
            <p:ph type="pic" sz="quarter" idx="10" hasCustomPrompt="1"/>
          </p:nvPr>
        </p:nvSpPr>
        <p:spPr>
          <a:xfrm>
            <a:off x="0" y="1455235"/>
            <a:ext cx="12192000" cy="2908535"/>
          </a:xfrm>
          <a:prstGeom prst="rect">
            <a:avLst/>
          </a:prstGeom>
          <a:solidFill>
            <a:srgbClr val="BEBFBF">
              <a:alpha val="30000"/>
            </a:srgbClr>
          </a:solidFill>
        </p:spPr>
        <p:txBody>
          <a:bodyPr tIns="324000" anchor="ctr"/>
          <a:lstStyle>
            <a:lvl1pPr marL="0" marR="0" indent="0" algn="ctr" defTabSz="914400" rtl="0" eaLnBrk="1" fontAlgn="auto" latinLnBrk="1" hangingPunct="1">
              <a:lnSpc>
                <a:spcPct val="100000"/>
              </a:lnSpc>
              <a:spcBef>
                <a:spcPct val="20000"/>
              </a:spcBef>
              <a:spcAft>
                <a:spcPts val="0"/>
              </a:spcAft>
              <a:buClrTx/>
              <a:buSzTx/>
              <a:buFont typeface="Arial" pitchFamily="34" charset="0"/>
              <a:buNone/>
              <a:tabLst/>
              <a:defRPr sz="1200">
                <a:latin typeface="+mn-lt"/>
                <a:cs typeface="Arial" pitchFamily="34" charset="0"/>
              </a:defRPr>
            </a:lvl1pPr>
          </a:lstStyle>
          <a:p>
            <a:r>
              <a:rPr lang="en-US" altLang="ko-KR"/>
              <a:t>Insert Your Image and Sent to Back</a:t>
            </a:r>
            <a:endParaRPr lang="ko-KR" altLang="en-US"/>
          </a:p>
          <a:p>
            <a:endParaRPr lang="ko-KR" altLang="en-US"/>
          </a:p>
        </p:txBody>
      </p:sp>
      <p:sp>
        <p:nvSpPr>
          <p:cNvPr id="4" name="Rectangle 3"/>
          <p:cNvSpPr/>
          <p:nvPr userDrawn="1"/>
        </p:nvSpPr>
        <p:spPr>
          <a:xfrm>
            <a:off x="0" y="1255759"/>
            <a:ext cx="12192000" cy="213812"/>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800" b="0" i="0" u="none" strike="noStrike" kern="1200" cap="none" spc="0" normalizeH="0" baseline="0" noProof="0">
                <a:ln>
                  <a:noFill/>
                </a:ln>
                <a:solidFill>
                  <a:prstClr val="white"/>
                </a:solidFill>
                <a:effectLst/>
                <a:uLnTx/>
                <a:uFillTx/>
                <a:latin typeface="Arial"/>
                <a:cs typeface="+mn-cs"/>
              </a:rPr>
              <a:t>                     </a:t>
            </a: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
        <p:nvSpPr>
          <p:cNvPr id="11" name="Freeform: Shape 10">
            <a:extLst>
              <a:ext uri="{FF2B5EF4-FFF2-40B4-BE49-F238E27FC236}">
                <a16:creationId xmlns:a16="http://schemas.microsoft.com/office/drawing/2014/main" id="{EDA2D9C9-F129-4617-B03C-AC1669105869}"/>
              </a:ext>
            </a:extLst>
          </p:cNvPr>
          <p:cNvSpPr/>
          <p:nvPr userDrawn="1"/>
        </p:nvSpPr>
        <p:spPr>
          <a:xfrm>
            <a:off x="-20054" y="5839006"/>
            <a:ext cx="12212054" cy="794973"/>
          </a:xfrm>
          <a:custGeom>
            <a:avLst/>
            <a:gdLst>
              <a:gd name="connsiteX0" fmla="*/ 5579269 w 5600700"/>
              <a:gd name="connsiteY0" fmla="*/ 285274 h 409575"/>
              <a:gd name="connsiteX1" fmla="*/ 5285899 w 5600700"/>
              <a:gd name="connsiteY1" fmla="*/ 285274 h 409575"/>
              <a:gd name="connsiteX2" fmla="*/ 5258277 w 5600700"/>
              <a:gd name="connsiteY2" fmla="*/ 323374 h 409575"/>
              <a:gd name="connsiteX3" fmla="*/ 5218271 w 5600700"/>
              <a:gd name="connsiteY3" fmla="*/ 153829 h 409575"/>
              <a:gd name="connsiteX4" fmla="*/ 5182077 w 5600700"/>
              <a:gd name="connsiteY4" fmla="*/ 285274 h 409575"/>
              <a:gd name="connsiteX5" fmla="*/ 5094446 w 5600700"/>
              <a:gd name="connsiteY5" fmla="*/ 285274 h 409575"/>
              <a:gd name="connsiteX6" fmla="*/ 5081111 w 5600700"/>
              <a:gd name="connsiteY6" fmla="*/ 335756 h 409575"/>
              <a:gd name="connsiteX7" fmla="*/ 5057299 w 5600700"/>
              <a:gd name="connsiteY7" fmla="*/ 277654 h 409575"/>
              <a:gd name="connsiteX8" fmla="*/ 5033486 w 5600700"/>
              <a:gd name="connsiteY8" fmla="*/ 322421 h 409575"/>
              <a:gd name="connsiteX9" fmla="*/ 4988719 w 5600700"/>
              <a:gd name="connsiteY9" fmla="*/ 21431 h 409575"/>
              <a:gd name="connsiteX10" fmla="*/ 4933474 w 5600700"/>
              <a:gd name="connsiteY10" fmla="*/ 393859 h 409575"/>
              <a:gd name="connsiteX11" fmla="*/ 4912519 w 5600700"/>
              <a:gd name="connsiteY11" fmla="*/ 285274 h 409575"/>
              <a:gd name="connsiteX12" fmla="*/ 4686777 w 5600700"/>
              <a:gd name="connsiteY12" fmla="*/ 285274 h 409575"/>
              <a:gd name="connsiteX13" fmla="*/ 4657249 w 5600700"/>
              <a:gd name="connsiteY13" fmla="*/ 344329 h 409575"/>
              <a:gd name="connsiteX14" fmla="*/ 4622006 w 5600700"/>
              <a:gd name="connsiteY14" fmla="*/ 150971 h 409575"/>
              <a:gd name="connsiteX15" fmla="*/ 4579144 w 5600700"/>
              <a:gd name="connsiteY15" fmla="*/ 285274 h 409575"/>
              <a:gd name="connsiteX16" fmla="*/ 4492466 w 5600700"/>
              <a:gd name="connsiteY16" fmla="*/ 285274 h 409575"/>
              <a:gd name="connsiteX17" fmla="*/ 4467702 w 5600700"/>
              <a:gd name="connsiteY17" fmla="*/ 322421 h 409575"/>
              <a:gd name="connsiteX18" fmla="*/ 4441984 w 5600700"/>
              <a:gd name="connsiteY18" fmla="*/ 275749 h 409575"/>
              <a:gd name="connsiteX19" fmla="*/ 4408646 w 5600700"/>
              <a:gd name="connsiteY19" fmla="*/ 336709 h 409575"/>
              <a:gd name="connsiteX20" fmla="*/ 4377214 w 5600700"/>
              <a:gd name="connsiteY20" fmla="*/ 72866 h 409575"/>
              <a:gd name="connsiteX21" fmla="*/ 4336256 w 5600700"/>
              <a:gd name="connsiteY21" fmla="*/ 377666 h 409575"/>
              <a:gd name="connsiteX22" fmla="*/ 4308634 w 5600700"/>
              <a:gd name="connsiteY22" fmla="*/ 285274 h 409575"/>
              <a:gd name="connsiteX23" fmla="*/ 4239102 w 5600700"/>
              <a:gd name="connsiteY23" fmla="*/ 285274 h 409575"/>
              <a:gd name="connsiteX24" fmla="*/ 4210527 w 5600700"/>
              <a:gd name="connsiteY24" fmla="*/ 237649 h 409575"/>
              <a:gd name="connsiteX25" fmla="*/ 4178141 w 5600700"/>
              <a:gd name="connsiteY25" fmla="*/ 285274 h 409575"/>
              <a:gd name="connsiteX26" fmla="*/ 21431 w 5600700"/>
              <a:gd name="connsiteY26" fmla="*/ 285274 h 409575"/>
              <a:gd name="connsiteX0" fmla="*/ 5196891 w 5196891"/>
              <a:gd name="connsiteY0" fmla="*/ 263843 h 372428"/>
              <a:gd name="connsiteX1" fmla="*/ 4903521 w 5196891"/>
              <a:gd name="connsiteY1" fmla="*/ 263843 h 372428"/>
              <a:gd name="connsiteX2" fmla="*/ 4875899 w 5196891"/>
              <a:gd name="connsiteY2" fmla="*/ 301943 h 372428"/>
              <a:gd name="connsiteX3" fmla="*/ 4835893 w 5196891"/>
              <a:gd name="connsiteY3" fmla="*/ 132398 h 372428"/>
              <a:gd name="connsiteX4" fmla="*/ 4799699 w 5196891"/>
              <a:gd name="connsiteY4" fmla="*/ 263843 h 372428"/>
              <a:gd name="connsiteX5" fmla="*/ 4712068 w 5196891"/>
              <a:gd name="connsiteY5" fmla="*/ 263843 h 372428"/>
              <a:gd name="connsiteX6" fmla="*/ 4698733 w 5196891"/>
              <a:gd name="connsiteY6" fmla="*/ 314325 h 372428"/>
              <a:gd name="connsiteX7" fmla="*/ 4674921 w 5196891"/>
              <a:gd name="connsiteY7" fmla="*/ 256223 h 372428"/>
              <a:gd name="connsiteX8" fmla="*/ 4651108 w 5196891"/>
              <a:gd name="connsiteY8" fmla="*/ 300990 h 372428"/>
              <a:gd name="connsiteX9" fmla="*/ 4606341 w 5196891"/>
              <a:gd name="connsiteY9" fmla="*/ 0 h 372428"/>
              <a:gd name="connsiteX10" fmla="*/ 4551096 w 5196891"/>
              <a:gd name="connsiteY10" fmla="*/ 372428 h 372428"/>
              <a:gd name="connsiteX11" fmla="*/ 4530141 w 5196891"/>
              <a:gd name="connsiteY11" fmla="*/ 263843 h 372428"/>
              <a:gd name="connsiteX12" fmla="*/ 4304399 w 5196891"/>
              <a:gd name="connsiteY12" fmla="*/ 263843 h 372428"/>
              <a:gd name="connsiteX13" fmla="*/ 4274871 w 5196891"/>
              <a:gd name="connsiteY13" fmla="*/ 322898 h 372428"/>
              <a:gd name="connsiteX14" fmla="*/ 4239628 w 5196891"/>
              <a:gd name="connsiteY14" fmla="*/ 129540 h 372428"/>
              <a:gd name="connsiteX15" fmla="*/ 4196766 w 5196891"/>
              <a:gd name="connsiteY15" fmla="*/ 263843 h 372428"/>
              <a:gd name="connsiteX16" fmla="*/ 4110088 w 5196891"/>
              <a:gd name="connsiteY16" fmla="*/ 263843 h 372428"/>
              <a:gd name="connsiteX17" fmla="*/ 4085324 w 5196891"/>
              <a:gd name="connsiteY17" fmla="*/ 300990 h 372428"/>
              <a:gd name="connsiteX18" fmla="*/ 4059606 w 5196891"/>
              <a:gd name="connsiteY18" fmla="*/ 254318 h 372428"/>
              <a:gd name="connsiteX19" fmla="*/ 4026268 w 5196891"/>
              <a:gd name="connsiteY19" fmla="*/ 315278 h 372428"/>
              <a:gd name="connsiteX20" fmla="*/ 3994836 w 5196891"/>
              <a:gd name="connsiteY20" fmla="*/ 51435 h 372428"/>
              <a:gd name="connsiteX21" fmla="*/ 3953878 w 5196891"/>
              <a:gd name="connsiteY21" fmla="*/ 356235 h 372428"/>
              <a:gd name="connsiteX22" fmla="*/ 3926256 w 5196891"/>
              <a:gd name="connsiteY22" fmla="*/ 263843 h 372428"/>
              <a:gd name="connsiteX23" fmla="*/ 3856724 w 5196891"/>
              <a:gd name="connsiteY23" fmla="*/ 263843 h 372428"/>
              <a:gd name="connsiteX24" fmla="*/ 3828149 w 5196891"/>
              <a:gd name="connsiteY24" fmla="*/ 216218 h 372428"/>
              <a:gd name="connsiteX25" fmla="*/ 3795763 w 5196891"/>
              <a:gd name="connsiteY25" fmla="*/ 263843 h 372428"/>
              <a:gd name="connsiteX26" fmla="*/ 0 w 5196891"/>
              <a:gd name="connsiteY26" fmla="*/ 275874 h 372428"/>
              <a:gd name="connsiteX0" fmla="*/ 5196891 w 5196891"/>
              <a:gd name="connsiteY0" fmla="*/ 263843 h 372428"/>
              <a:gd name="connsiteX1" fmla="*/ 4903521 w 5196891"/>
              <a:gd name="connsiteY1" fmla="*/ 263843 h 372428"/>
              <a:gd name="connsiteX2" fmla="*/ 4875899 w 5196891"/>
              <a:gd name="connsiteY2" fmla="*/ 301943 h 372428"/>
              <a:gd name="connsiteX3" fmla="*/ 4835893 w 5196891"/>
              <a:gd name="connsiteY3" fmla="*/ 132398 h 372428"/>
              <a:gd name="connsiteX4" fmla="*/ 4799699 w 5196891"/>
              <a:gd name="connsiteY4" fmla="*/ 263843 h 372428"/>
              <a:gd name="connsiteX5" fmla="*/ 4712068 w 5196891"/>
              <a:gd name="connsiteY5" fmla="*/ 263843 h 372428"/>
              <a:gd name="connsiteX6" fmla="*/ 4698733 w 5196891"/>
              <a:gd name="connsiteY6" fmla="*/ 314325 h 372428"/>
              <a:gd name="connsiteX7" fmla="*/ 4674921 w 5196891"/>
              <a:gd name="connsiteY7" fmla="*/ 256223 h 372428"/>
              <a:gd name="connsiteX8" fmla="*/ 4651108 w 5196891"/>
              <a:gd name="connsiteY8" fmla="*/ 300990 h 372428"/>
              <a:gd name="connsiteX9" fmla="*/ 4606341 w 5196891"/>
              <a:gd name="connsiteY9" fmla="*/ 0 h 372428"/>
              <a:gd name="connsiteX10" fmla="*/ 4551096 w 5196891"/>
              <a:gd name="connsiteY10" fmla="*/ 372428 h 372428"/>
              <a:gd name="connsiteX11" fmla="*/ 4530141 w 5196891"/>
              <a:gd name="connsiteY11" fmla="*/ 263843 h 372428"/>
              <a:gd name="connsiteX12" fmla="*/ 4304399 w 5196891"/>
              <a:gd name="connsiteY12" fmla="*/ 263843 h 372428"/>
              <a:gd name="connsiteX13" fmla="*/ 4274871 w 5196891"/>
              <a:gd name="connsiteY13" fmla="*/ 322898 h 372428"/>
              <a:gd name="connsiteX14" fmla="*/ 4239628 w 5196891"/>
              <a:gd name="connsiteY14" fmla="*/ 129540 h 372428"/>
              <a:gd name="connsiteX15" fmla="*/ 4196766 w 5196891"/>
              <a:gd name="connsiteY15" fmla="*/ 263843 h 372428"/>
              <a:gd name="connsiteX16" fmla="*/ 4110088 w 5196891"/>
              <a:gd name="connsiteY16" fmla="*/ 263843 h 372428"/>
              <a:gd name="connsiteX17" fmla="*/ 4085324 w 5196891"/>
              <a:gd name="connsiteY17" fmla="*/ 300990 h 372428"/>
              <a:gd name="connsiteX18" fmla="*/ 4059606 w 5196891"/>
              <a:gd name="connsiteY18" fmla="*/ 254318 h 372428"/>
              <a:gd name="connsiteX19" fmla="*/ 4026268 w 5196891"/>
              <a:gd name="connsiteY19" fmla="*/ 315278 h 372428"/>
              <a:gd name="connsiteX20" fmla="*/ 3994836 w 5196891"/>
              <a:gd name="connsiteY20" fmla="*/ 51435 h 372428"/>
              <a:gd name="connsiteX21" fmla="*/ 3953878 w 5196891"/>
              <a:gd name="connsiteY21" fmla="*/ 356235 h 372428"/>
              <a:gd name="connsiteX22" fmla="*/ 3926256 w 5196891"/>
              <a:gd name="connsiteY22" fmla="*/ 263843 h 372428"/>
              <a:gd name="connsiteX23" fmla="*/ 3856724 w 5196891"/>
              <a:gd name="connsiteY23" fmla="*/ 263843 h 372428"/>
              <a:gd name="connsiteX24" fmla="*/ 3828149 w 5196891"/>
              <a:gd name="connsiteY24" fmla="*/ 216218 h 372428"/>
              <a:gd name="connsiteX25" fmla="*/ 3795763 w 5196891"/>
              <a:gd name="connsiteY25" fmla="*/ 263843 h 372428"/>
              <a:gd name="connsiteX26" fmla="*/ 0 w 5196891"/>
              <a:gd name="connsiteY26" fmla="*/ 263842 h 372428"/>
              <a:gd name="connsiteX0" fmla="*/ 5698543 w 5698543"/>
              <a:gd name="connsiteY0" fmla="*/ 252570 h 372428"/>
              <a:gd name="connsiteX1" fmla="*/ 4903521 w 5698543"/>
              <a:gd name="connsiteY1" fmla="*/ 263843 h 372428"/>
              <a:gd name="connsiteX2" fmla="*/ 4875899 w 5698543"/>
              <a:gd name="connsiteY2" fmla="*/ 301943 h 372428"/>
              <a:gd name="connsiteX3" fmla="*/ 4835893 w 5698543"/>
              <a:gd name="connsiteY3" fmla="*/ 132398 h 372428"/>
              <a:gd name="connsiteX4" fmla="*/ 4799699 w 5698543"/>
              <a:gd name="connsiteY4" fmla="*/ 263843 h 372428"/>
              <a:gd name="connsiteX5" fmla="*/ 4712068 w 5698543"/>
              <a:gd name="connsiteY5" fmla="*/ 263843 h 372428"/>
              <a:gd name="connsiteX6" fmla="*/ 4698733 w 5698543"/>
              <a:gd name="connsiteY6" fmla="*/ 314325 h 372428"/>
              <a:gd name="connsiteX7" fmla="*/ 4674921 w 5698543"/>
              <a:gd name="connsiteY7" fmla="*/ 256223 h 372428"/>
              <a:gd name="connsiteX8" fmla="*/ 4651108 w 5698543"/>
              <a:gd name="connsiteY8" fmla="*/ 300990 h 372428"/>
              <a:gd name="connsiteX9" fmla="*/ 4606341 w 5698543"/>
              <a:gd name="connsiteY9" fmla="*/ 0 h 372428"/>
              <a:gd name="connsiteX10" fmla="*/ 4551096 w 5698543"/>
              <a:gd name="connsiteY10" fmla="*/ 372428 h 372428"/>
              <a:gd name="connsiteX11" fmla="*/ 4530141 w 5698543"/>
              <a:gd name="connsiteY11" fmla="*/ 263843 h 372428"/>
              <a:gd name="connsiteX12" fmla="*/ 4304399 w 5698543"/>
              <a:gd name="connsiteY12" fmla="*/ 263843 h 372428"/>
              <a:gd name="connsiteX13" fmla="*/ 4274871 w 5698543"/>
              <a:gd name="connsiteY13" fmla="*/ 322898 h 372428"/>
              <a:gd name="connsiteX14" fmla="*/ 4239628 w 5698543"/>
              <a:gd name="connsiteY14" fmla="*/ 129540 h 372428"/>
              <a:gd name="connsiteX15" fmla="*/ 4196766 w 5698543"/>
              <a:gd name="connsiteY15" fmla="*/ 263843 h 372428"/>
              <a:gd name="connsiteX16" fmla="*/ 4110088 w 5698543"/>
              <a:gd name="connsiteY16" fmla="*/ 263843 h 372428"/>
              <a:gd name="connsiteX17" fmla="*/ 4085324 w 5698543"/>
              <a:gd name="connsiteY17" fmla="*/ 300990 h 372428"/>
              <a:gd name="connsiteX18" fmla="*/ 4059606 w 5698543"/>
              <a:gd name="connsiteY18" fmla="*/ 254318 h 372428"/>
              <a:gd name="connsiteX19" fmla="*/ 4026268 w 5698543"/>
              <a:gd name="connsiteY19" fmla="*/ 315278 h 372428"/>
              <a:gd name="connsiteX20" fmla="*/ 3994836 w 5698543"/>
              <a:gd name="connsiteY20" fmla="*/ 51435 h 372428"/>
              <a:gd name="connsiteX21" fmla="*/ 3953878 w 5698543"/>
              <a:gd name="connsiteY21" fmla="*/ 356235 h 372428"/>
              <a:gd name="connsiteX22" fmla="*/ 3926256 w 5698543"/>
              <a:gd name="connsiteY22" fmla="*/ 263843 h 372428"/>
              <a:gd name="connsiteX23" fmla="*/ 3856724 w 5698543"/>
              <a:gd name="connsiteY23" fmla="*/ 263843 h 372428"/>
              <a:gd name="connsiteX24" fmla="*/ 3828149 w 5698543"/>
              <a:gd name="connsiteY24" fmla="*/ 216218 h 372428"/>
              <a:gd name="connsiteX25" fmla="*/ 3795763 w 5698543"/>
              <a:gd name="connsiteY25" fmla="*/ 263843 h 372428"/>
              <a:gd name="connsiteX26" fmla="*/ 0 w 5698543"/>
              <a:gd name="connsiteY26" fmla="*/ 263842 h 372428"/>
              <a:gd name="connsiteX0" fmla="*/ 5506901 w 5506901"/>
              <a:gd name="connsiteY0" fmla="*/ 252570 h 372428"/>
              <a:gd name="connsiteX1" fmla="*/ 4903521 w 5506901"/>
              <a:gd name="connsiteY1" fmla="*/ 263843 h 372428"/>
              <a:gd name="connsiteX2" fmla="*/ 4875899 w 5506901"/>
              <a:gd name="connsiteY2" fmla="*/ 301943 h 372428"/>
              <a:gd name="connsiteX3" fmla="*/ 4835893 w 5506901"/>
              <a:gd name="connsiteY3" fmla="*/ 132398 h 372428"/>
              <a:gd name="connsiteX4" fmla="*/ 4799699 w 5506901"/>
              <a:gd name="connsiteY4" fmla="*/ 263843 h 372428"/>
              <a:gd name="connsiteX5" fmla="*/ 4712068 w 5506901"/>
              <a:gd name="connsiteY5" fmla="*/ 263843 h 372428"/>
              <a:gd name="connsiteX6" fmla="*/ 4698733 w 5506901"/>
              <a:gd name="connsiteY6" fmla="*/ 314325 h 372428"/>
              <a:gd name="connsiteX7" fmla="*/ 4674921 w 5506901"/>
              <a:gd name="connsiteY7" fmla="*/ 256223 h 372428"/>
              <a:gd name="connsiteX8" fmla="*/ 4651108 w 5506901"/>
              <a:gd name="connsiteY8" fmla="*/ 300990 h 372428"/>
              <a:gd name="connsiteX9" fmla="*/ 4606341 w 5506901"/>
              <a:gd name="connsiteY9" fmla="*/ 0 h 372428"/>
              <a:gd name="connsiteX10" fmla="*/ 4551096 w 5506901"/>
              <a:gd name="connsiteY10" fmla="*/ 372428 h 372428"/>
              <a:gd name="connsiteX11" fmla="*/ 4530141 w 5506901"/>
              <a:gd name="connsiteY11" fmla="*/ 263843 h 372428"/>
              <a:gd name="connsiteX12" fmla="*/ 4304399 w 5506901"/>
              <a:gd name="connsiteY12" fmla="*/ 263843 h 372428"/>
              <a:gd name="connsiteX13" fmla="*/ 4274871 w 5506901"/>
              <a:gd name="connsiteY13" fmla="*/ 322898 h 372428"/>
              <a:gd name="connsiteX14" fmla="*/ 4239628 w 5506901"/>
              <a:gd name="connsiteY14" fmla="*/ 129540 h 372428"/>
              <a:gd name="connsiteX15" fmla="*/ 4196766 w 5506901"/>
              <a:gd name="connsiteY15" fmla="*/ 263843 h 372428"/>
              <a:gd name="connsiteX16" fmla="*/ 4110088 w 5506901"/>
              <a:gd name="connsiteY16" fmla="*/ 263843 h 372428"/>
              <a:gd name="connsiteX17" fmla="*/ 4085324 w 5506901"/>
              <a:gd name="connsiteY17" fmla="*/ 300990 h 372428"/>
              <a:gd name="connsiteX18" fmla="*/ 4059606 w 5506901"/>
              <a:gd name="connsiteY18" fmla="*/ 254318 h 372428"/>
              <a:gd name="connsiteX19" fmla="*/ 4026268 w 5506901"/>
              <a:gd name="connsiteY19" fmla="*/ 315278 h 372428"/>
              <a:gd name="connsiteX20" fmla="*/ 3994836 w 5506901"/>
              <a:gd name="connsiteY20" fmla="*/ 51435 h 372428"/>
              <a:gd name="connsiteX21" fmla="*/ 3953878 w 5506901"/>
              <a:gd name="connsiteY21" fmla="*/ 356235 h 372428"/>
              <a:gd name="connsiteX22" fmla="*/ 3926256 w 5506901"/>
              <a:gd name="connsiteY22" fmla="*/ 263843 h 372428"/>
              <a:gd name="connsiteX23" fmla="*/ 3856724 w 5506901"/>
              <a:gd name="connsiteY23" fmla="*/ 263843 h 372428"/>
              <a:gd name="connsiteX24" fmla="*/ 3828149 w 5506901"/>
              <a:gd name="connsiteY24" fmla="*/ 216218 h 372428"/>
              <a:gd name="connsiteX25" fmla="*/ 3795763 w 5506901"/>
              <a:gd name="connsiteY25" fmla="*/ 263843 h 372428"/>
              <a:gd name="connsiteX26" fmla="*/ 0 w 5506901"/>
              <a:gd name="connsiteY26" fmla="*/ 263842 h 372428"/>
              <a:gd name="connsiteX0" fmla="*/ 5721090 w 5721090"/>
              <a:gd name="connsiteY0" fmla="*/ 252570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58205 h 372428"/>
              <a:gd name="connsiteX0" fmla="*/ 5721090 w 5721090"/>
              <a:gd name="connsiteY0" fmla="*/ 258207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58205 h 372428"/>
              <a:gd name="connsiteX0" fmla="*/ 5721090 w 5721090"/>
              <a:gd name="connsiteY0" fmla="*/ 258207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69478 h 37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721090" h="372428">
                <a:moveTo>
                  <a:pt x="5721090" y="258207"/>
                </a:moveTo>
                <a:lnTo>
                  <a:pt x="5117710" y="263843"/>
                </a:lnTo>
                <a:lnTo>
                  <a:pt x="5090088" y="301943"/>
                </a:lnTo>
                <a:lnTo>
                  <a:pt x="5050082" y="132398"/>
                </a:lnTo>
                <a:lnTo>
                  <a:pt x="5013888" y="263843"/>
                </a:lnTo>
                <a:lnTo>
                  <a:pt x="4926257" y="263843"/>
                </a:lnTo>
                <a:lnTo>
                  <a:pt x="4912922" y="314325"/>
                </a:lnTo>
                <a:lnTo>
                  <a:pt x="4889110" y="256223"/>
                </a:lnTo>
                <a:lnTo>
                  <a:pt x="4865297" y="300990"/>
                </a:lnTo>
                <a:lnTo>
                  <a:pt x="4820530" y="0"/>
                </a:lnTo>
                <a:lnTo>
                  <a:pt x="4765285" y="372428"/>
                </a:lnTo>
                <a:lnTo>
                  <a:pt x="4744330" y="263843"/>
                </a:lnTo>
                <a:lnTo>
                  <a:pt x="4518588" y="263843"/>
                </a:lnTo>
                <a:lnTo>
                  <a:pt x="4489060" y="322898"/>
                </a:lnTo>
                <a:lnTo>
                  <a:pt x="4453817" y="129540"/>
                </a:lnTo>
                <a:lnTo>
                  <a:pt x="4410955" y="263843"/>
                </a:lnTo>
                <a:lnTo>
                  <a:pt x="4324277" y="263843"/>
                </a:lnTo>
                <a:lnTo>
                  <a:pt x="4299513" y="300990"/>
                </a:lnTo>
                <a:lnTo>
                  <a:pt x="4273795" y="254318"/>
                </a:lnTo>
                <a:lnTo>
                  <a:pt x="4240457" y="315278"/>
                </a:lnTo>
                <a:lnTo>
                  <a:pt x="4209025" y="51435"/>
                </a:lnTo>
                <a:lnTo>
                  <a:pt x="4168067" y="356235"/>
                </a:lnTo>
                <a:lnTo>
                  <a:pt x="4140445" y="263843"/>
                </a:lnTo>
                <a:lnTo>
                  <a:pt x="4070913" y="263843"/>
                </a:lnTo>
                <a:lnTo>
                  <a:pt x="4042338" y="216218"/>
                </a:lnTo>
                <a:lnTo>
                  <a:pt x="4009952" y="263843"/>
                </a:lnTo>
                <a:lnTo>
                  <a:pt x="0" y="269478"/>
                </a:lnTo>
              </a:path>
            </a:pathLst>
          </a:custGeom>
          <a:noFill/>
          <a:ln w="28575" cap="rnd">
            <a:solidFill>
              <a:schemeClr val="accent1"/>
            </a:solidFill>
            <a:prstDash val="solid"/>
            <a:round/>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Tree>
    <p:extLst>
      <p:ext uri="{BB962C8B-B14F-4D97-AF65-F5344CB8AC3E}">
        <p14:creationId xmlns:p14="http://schemas.microsoft.com/office/powerpoint/2010/main" val="2457984288"/>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showMasterSp="0" userDrawn="1">
  <p:cSld name="27_Images &amp; Contents Layout">
    <p:spTree>
      <p:nvGrpSpPr>
        <p:cNvPr id="1" name=""/>
        <p:cNvGrpSpPr/>
        <p:nvPr/>
      </p:nvGrpSpPr>
      <p:grpSpPr>
        <a:xfrm>
          <a:off x="0" y="0"/>
          <a:ext cx="0" cy="0"/>
          <a:chOff x="0" y="0"/>
          <a:chExt cx="0" cy="0"/>
        </a:xfrm>
      </p:grpSpPr>
      <p:sp>
        <p:nvSpPr>
          <p:cNvPr id="13" name="Rectangle 6">
            <a:extLst>
              <a:ext uri="{FF2B5EF4-FFF2-40B4-BE49-F238E27FC236}">
                <a16:creationId xmlns:a16="http://schemas.microsoft.com/office/drawing/2014/main" id="{72920181-2924-4E1F-891D-E75A99509C25}"/>
              </a:ext>
            </a:extLst>
          </p:cNvPr>
          <p:cNvSpPr/>
          <p:nvPr userDrawn="1"/>
        </p:nvSpPr>
        <p:spPr>
          <a:xfrm>
            <a:off x="-1" y="0"/>
            <a:ext cx="428723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
        <p:nvSpPr>
          <p:cNvPr id="6" name="Picture Placeholder 5"/>
          <p:cNvSpPr>
            <a:spLocks noGrp="1"/>
          </p:cNvSpPr>
          <p:nvPr>
            <p:ph type="pic" sz="quarter" idx="10" hasCustomPrompt="1"/>
          </p:nvPr>
        </p:nvSpPr>
        <p:spPr>
          <a:xfrm>
            <a:off x="3205315" y="535021"/>
            <a:ext cx="3889913" cy="3542051"/>
          </a:xfrm>
          <a:prstGeom prst="rect">
            <a:avLst/>
          </a:prstGeom>
          <a:solidFill>
            <a:schemeClr val="bg1">
              <a:lumMod val="95000"/>
            </a:schemeClr>
          </a:solidFill>
        </p:spPr>
        <p:txBody>
          <a:bodyPr tIns="540000" anchor="ctr"/>
          <a:lstStyle>
            <a:lvl1pPr marL="0" marR="0" indent="0" algn="ctr" defTabSz="914400" rtl="0" eaLnBrk="1" fontAlgn="auto" latinLnBrk="1" hangingPunct="1">
              <a:lnSpc>
                <a:spcPct val="100000"/>
              </a:lnSpc>
              <a:spcBef>
                <a:spcPct val="20000"/>
              </a:spcBef>
              <a:spcAft>
                <a:spcPts val="0"/>
              </a:spcAft>
              <a:buClrTx/>
              <a:buSzTx/>
              <a:buFont typeface="Arial" pitchFamily="34" charset="0"/>
              <a:buNone/>
              <a:tabLst/>
              <a:defRPr sz="1200">
                <a:latin typeface="+mn-lt"/>
                <a:cs typeface="Arial" pitchFamily="34" charset="0"/>
              </a:defRPr>
            </a:lvl1pPr>
          </a:lstStyle>
          <a:p>
            <a:r>
              <a:rPr lang="en-US" altLang="ko-KR"/>
              <a:t>Insert Your Image</a:t>
            </a:r>
            <a:endParaRPr lang="ko-KR" altLang="en-US"/>
          </a:p>
          <a:p>
            <a:endParaRPr lang="ko-KR" altLang="en-US"/>
          </a:p>
        </p:txBody>
      </p:sp>
      <p:sp>
        <p:nvSpPr>
          <p:cNvPr id="16" name="Picture Placeholder 5"/>
          <p:cNvSpPr>
            <a:spLocks noGrp="1"/>
          </p:cNvSpPr>
          <p:nvPr>
            <p:ph type="pic" sz="quarter" idx="12" hasCustomPrompt="1"/>
          </p:nvPr>
        </p:nvSpPr>
        <p:spPr>
          <a:xfrm>
            <a:off x="7244568" y="2025072"/>
            <a:ext cx="2628000" cy="2052000"/>
          </a:xfrm>
          <a:prstGeom prst="rect">
            <a:avLst/>
          </a:prstGeom>
          <a:solidFill>
            <a:schemeClr val="bg1">
              <a:lumMod val="95000"/>
            </a:schemeClr>
          </a:solidFill>
        </p:spPr>
        <p:txBody>
          <a:bodyPr tIns="360000" anchor="ctr"/>
          <a:lstStyle>
            <a:lvl1pPr marL="0" marR="0" indent="0" algn="ctr" defTabSz="914400" rtl="0" eaLnBrk="1" fontAlgn="auto" latinLnBrk="1" hangingPunct="1">
              <a:lnSpc>
                <a:spcPct val="100000"/>
              </a:lnSpc>
              <a:spcBef>
                <a:spcPct val="20000"/>
              </a:spcBef>
              <a:spcAft>
                <a:spcPts val="0"/>
              </a:spcAft>
              <a:buClrTx/>
              <a:buSzTx/>
              <a:buFont typeface="Arial" pitchFamily="34" charset="0"/>
              <a:buNone/>
              <a:tabLst/>
              <a:defRPr sz="1200">
                <a:latin typeface="+mn-lt"/>
                <a:cs typeface="Arial" pitchFamily="34" charset="0"/>
              </a:defRPr>
            </a:lvl1pPr>
          </a:lstStyle>
          <a:p>
            <a:r>
              <a:rPr lang="en-US" altLang="ko-KR"/>
              <a:t>Insert Your Image</a:t>
            </a:r>
            <a:endParaRPr lang="ko-KR" altLang="en-US"/>
          </a:p>
          <a:p>
            <a:endParaRPr lang="ko-KR" altLang="en-US"/>
          </a:p>
        </p:txBody>
      </p:sp>
      <p:sp>
        <p:nvSpPr>
          <p:cNvPr id="14" name="Picture Placeholder 5"/>
          <p:cNvSpPr>
            <a:spLocks noGrp="1"/>
          </p:cNvSpPr>
          <p:nvPr>
            <p:ph type="pic" sz="quarter" idx="11" hasCustomPrompt="1"/>
          </p:nvPr>
        </p:nvSpPr>
        <p:spPr>
          <a:xfrm>
            <a:off x="4467228" y="4260714"/>
            <a:ext cx="2628000" cy="2052000"/>
          </a:xfrm>
          <a:prstGeom prst="rect">
            <a:avLst/>
          </a:prstGeom>
          <a:solidFill>
            <a:schemeClr val="bg1">
              <a:lumMod val="95000"/>
            </a:schemeClr>
          </a:solidFill>
        </p:spPr>
        <p:txBody>
          <a:bodyPr tIns="360000" anchor="ctr"/>
          <a:lstStyle>
            <a:lvl1pPr marL="0" marR="0" indent="0" algn="ctr" defTabSz="914400" rtl="0" eaLnBrk="1" fontAlgn="auto" latinLnBrk="1" hangingPunct="1">
              <a:lnSpc>
                <a:spcPct val="100000"/>
              </a:lnSpc>
              <a:spcBef>
                <a:spcPct val="20000"/>
              </a:spcBef>
              <a:spcAft>
                <a:spcPts val="0"/>
              </a:spcAft>
              <a:buClrTx/>
              <a:buSzTx/>
              <a:buFont typeface="Arial" pitchFamily="34" charset="0"/>
              <a:buNone/>
              <a:tabLst/>
              <a:defRPr sz="1200">
                <a:latin typeface="+mn-lt"/>
                <a:cs typeface="Arial" pitchFamily="34" charset="0"/>
              </a:defRPr>
            </a:lvl1pPr>
          </a:lstStyle>
          <a:p>
            <a:r>
              <a:rPr lang="en-US" altLang="ko-KR"/>
              <a:t>Insert Your Image</a:t>
            </a:r>
            <a:endParaRPr lang="ko-KR" altLang="en-US"/>
          </a:p>
          <a:p>
            <a:endParaRPr lang="ko-KR" altLang="en-US"/>
          </a:p>
        </p:txBody>
      </p:sp>
    </p:spTree>
    <p:extLst>
      <p:ext uri="{BB962C8B-B14F-4D97-AF65-F5344CB8AC3E}">
        <p14:creationId xmlns:p14="http://schemas.microsoft.com/office/powerpoint/2010/main" val="365708266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matchingName="Numbers and text">
  <p:cSld name="Numbers and text">
    <p:spTree>
      <p:nvGrpSpPr>
        <p:cNvPr id="1" name="Shape 213"/>
        <p:cNvGrpSpPr/>
        <p:nvPr/>
      </p:nvGrpSpPr>
      <p:grpSpPr>
        <a:xfrm>
          <a:off x="0" y="0"/>
          <a:ext cx="0" cy="0"/>
          <a:chOff x="0" y="0"/>
          <a:chExt cx="0" cy="0"/>
        </a:xfrm>
      </p:grpSpPr>
      <p:sp>
        <p:nvSpPr>
          <p:cNvPr id="214" name="Google Shape;214;p15"/>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215" name="Google Shape;215;p15"/>
          <p:cNvSpPr txBox="1">
            <a:spLocks noGrp="1"/>
          </p:cNvSpPr>
          <p:nvPr>
            <p:ph type="title" idx="2" hasCustomPrompt="1"/>
          </p:nvPr>
        </p:nvSpPr>
        <p:spPr>
          <a:xfrm>
            <a:off x="1179731" y="1998851"/>
            <a:ext cx="4267200" cy="82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8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16" name="Google Shape;216;p15"/>
          <p:cNvSpPr txBox="1">
            <a:spLocks noGrp="1"/>
          </p:cNvSpPr>
          <p:nvPr>
            <p:ph type="subTitle" idx="1"/>
          </p:nvPr>
        </p:nvSpPr>
        <p:spPr>
          <a:xfrm>
            <a:off x="1465900" y="2841217"/>
            <a:ext cx="3694800" cy="70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867"/>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17" name="Google Shape;217;p15"/>
          <p:cNvSpPr txBox="1">
            <a:spLocks noGrp="1"/>
          </p:cNvSpPr>
          <p:nvPr>
            <p:ph type="title" idx="3" hasCustomPrompt="1"/>
          </p:nvPr>
        </p:nvSpPr>
        <p:spPr>
          <a:xfrm>
            <a:off x="6745064" y="1998851"/>
            <a:ext cx="4267200" cy="82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8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18" name="Google Shape;218;p15"/>
          <p:cNvSpPr txBox="1">
            <a:spLocks noGrp="1"/>
          </p:cNvSpPr>
          <p:nvPr>
            <p:ph type="subTitle" idx="4"/>
          </p:nvPr>
        </p:nvSpPr>
        <p:spPr>
          <a:xfrm>
            <a:off x="7031233" y="2841233"/>
            <a:ext cx="3694800" cy="70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867"/>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19" name="Google Shape;219;p15"/>
          <p:cNvSpPr txBox="1">
            <a:spLocks noGrp="1"/>
          </p:cNvSpPr>
          <p:nvPr>
            <p:ph type="title" idx="5" hasCustomPrompt="1"/>
          </p:nvPr>
        </p:nvSpPr>
        <p:spPr>
          <a:xfrm>
            <a:off x="3962397" y="4145967"/>
            <a:ext cx="4267200" cy="82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8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20" name="Google Shape;220;p15"/>
          <p:cNvSpPr txBox="1">
            <a:spLocks noGrp="1"/>
          </p:cNvSpPr>
          <p:nvPr>
            <p:ph type="subTitle" idx="6"/>
          </p:nvPr>
        </p:nvSpPr>
        <p:spPr>
          <a:xfrm>
            <a:off x="4248567" y="4987633"/>
            <a:ext cx="36948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867"/>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21" name="Google Shape;221;p15"/>
          <p:cNvSpPr/>
          <p:nvPr/>
        </p:nvSpPr>
        <p:spPr>
          <a:xfrm rot="10800000" flipH="1">
            <a:off x="8835768" y="5063337"/>
            <a:ext cx="3747565" cy="1597404"/>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 name="Google Shape;222;p15"/>
          <p:cNvSpPr/>
          <p:nvPr/>
        </p:nvSpPr>
        <p:spPr>
          <a:xfrm rot="10800000" flipH="1">
            <a:off x="8382701" y="6120386"/>
            <a:ext cx="3814196" cy="1002148"/>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 name="Google Shape;223;p15"/>
          <p:cNvSpPr/>
          <p:nvPr/>
        </p:nvSpPr>
        <p:spPr>
          <a:xfrm flipH="1">
            <a:off x="8319867" y="63230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 name="Google Shape;224;p15"/>
          <p:cNvSpPr/>
          <p:nvPr/>
        </p:nvSpPr>
        <p:spPr>
          <a:xfrm flipH="1">
            <a:off x="10491451" y="59787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5" name="Google Shape;225;p15"/>
          <p:cNvSpPr/>
          <p:nvPr/>
        </p:nvSpPr>
        <p:spPr>
          <a:xfrm flipH="1">
            <a:off x="9995753" y="5449523"/>
            <a:ext cx="2654147" cy="1405347"/>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226;p15"/>
          <p:cNvSpPr/>
          <p:nvPr/>
        </p:nvSpPr>
        <p:spPr>
          <a:xfrm flipH="1">
            <a:off x="10840100" y="54495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 name="Google Shape;227;p15"/>
          <p:cNvSpPr/>
          <p:nvPr/>
        </p:nvSpPr>
        <p:spPr>
          <a:xfrm flipH="1">
            <a:off x="11803117" y="45930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 name="Google Shape;228;p15"/>
          <p:cNvSpPr/>
          <p:nvPr/>
        </p:nvSpPr>
        <p:spPr>
          <a:xfrm flipH="1">
            <a:off x="-332134" y="109445"/>
            <a:ext cx="3747565" cy="1597404"/>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 name="Google Shape;229;p15"/>
          <p:cNvSpPr/>
          <p:nvPr/>
        </p:nvSpPr>
        <p:spPr>
          <a:xfrm flipH="1">
            <a:off x="54305" y="-352349"/>
            <a:ext cx="3814196" cy="1002148"/>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 name="Google Shape;230;p15"/>
          <p:cNvSpPr/>
          <p:nvPr/>
        </p:nvSpPr>
        <p:spPr>
          <a:xfrm rot="10800000" flipH="1">
            <a:off x="1541751" y="573400"/>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231;p15"/>
          <p:cNvSpPr/>
          <p:nvPr/>
        </p:nvSpPr>
        <p:spPr>
          <a:xfrm rot="10800000" flipH="1">
            <a:off x="-398700" y="-84686"/>
            <a:ext cx="2654147" cy="1405347"/>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232;p15"/>
          <p:cNvSpPr/>
          <p:nvPr/>
        </p:nvSpPr>
        <p:spPr>
          <a:xfrm rot="10800000" flipH="1">
            <a:off x="1279900" y="118905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233;p15"/>
          <p:cNvSpPr/>
          <p:nvPr/>
        </p:nvSpPr>
        <p:spPr>
          <a:xfrm flipH="1">
            <a:off x="3737300" y="30956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234;p15"/>
          <p:cNvSpPr/>
          <p:nvPr/>
        </p:nvSpPr>
        <p:spPr>
          <a:xfrm rot="10800000" flipH="1">
            <a:off x="230084" y="19591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427866342"/>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showMasterSp="0" userDrawn="1">
  <p:cSld name="5_캡션 있는 콘텐츠">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42ADD304-27A2-4440-9E8E-8F11D3F9CA18}"/>
              </a:ext>
            </a:extLst>
          </p:cNvPr>
          <p:cNvSpPr>
            <a:spLocks noGrp="1"/>
          </p:cNvSpPr>
          <p:nvPr>
            <p:ph type="pic" idx="16" hasCustomPrompt="1"/>
          </p:nvPr>
        </p:nvSpPr>
        <p:spPr>
          <a:xfrm>
            <a:off x="0" y="0"/>
            <a:ext cx="8265502" cy="6858000"/>
          </a:xfrm>
          <a:custGeom>
            <a:avLst/>
            <a:gdLst>
              <a:gd name="connsiteX0" fmla="*/ 5195456 w 8265502"/>
              <a:gd name="connsiteY0" fmla="*/ 6338077 h 6858000"/>
              <a:gd name="connsiteX1" fmla="*/ 5918072 w 8265502"/>
              <a:gd name="connsiteY1" fmla="*/ 6338077 h 6858000"/>
              <a:gd name="connsiteX2" fmla="*/ 6178034 w 8265502"/>
              <a:gd name="connsiteY2" fmla="*/ 6858000 h 6858000"/>
              <a:gd name="connsiteX3" fmla="*/ 4935495 w 8265502"/>
              <a:gd name="connsiteY3" fmla="*/ 6858000 h 6858000"/>
              <a:gd name="connsiteX4" fmla="*/ 3119745 w 8265502"/>
              <a:gd name="connsiteY4" fmla="*/ 6338077 h 6858000"/>
              <a:gd name="connsiteX5" fmla="*/ 3842362 w 8265502"/>
              <a:gd name="connsiteY5" fmla="*/ 6338077 h 6858000"/>
              <a:gd name="connsiteX6" fmla="*/ 4102323 w 8265502"/>
              <a:gd name="connsiteY6" fmla="*/ 6858000 h 6858000"/>
              <a:gd name="connsiteX7" fmla="*/ 2859785 w 8265502"/>
              <a:gd name="connsiteY7" fmla="*/ 6858000 h 6858000"/>
              <a:gd name="connsiteX8" fmla="*/ 1044037 w 8265502"/>
              <a:gd name="connsiteY8" fmla="*/ 6338077 h 6858000"/>
              <a:gd name="connsiteX9" fmla="*/ 1766653 w 8265502"/>
              <a:gd name="connsiteY9" fmla="*/ 6338077 h 6858000"/>
              <a:gd name="connsiteX10" fmla="*/ 2026615 w 8265502"/>
              <a:gd name="connsiteY10" fmla="*/ 6858000 h 6858000"/>
              <a:gd name="connsiteX11" fmla="*/ 784076 w 8265502"/>
              <a:gd name="connsiteY11" fmla="*/ 6858000 h 6858000"/>
              <a:gd name="connsiteX12" fmla="*/ 3179 w 8265502"/>
              <a:gd name="connsiteY12" fmla="*/ 5766324 h 6858000"/>
              <a:gd name="connsiteX13" fmla="*/ 725796 w 8265502"/>
              <a:gd name="connsiteY13" fmla="*/ 5766324 h 6858000"/>
              <a:gd name="connsiteX14" fmla="*/ 999515 w 8265502"/>
              <a:gd name="connsiteY14" fmla="*/ 6313762 h 6858000"/>
              <a:gd name="connsiteX15" fmla="*/ 727396 w 8265502"/>
              <a:gd name="connsiteY15" fmla="*/ 6858000 h 6858000"/>
              <a:gd name="connsiteX16" fmla="*/ 1580 w 8265502"/>
              <a:gd name="connsiteY16" fmla="*/ 6858000 h 6858000"/>
              <a:gd name="connsiteX17" fmla="*/ 0 w 8265502"/>
              <a:gd name="connsiteY17" fmla="*/ 6854841 h 6858000"/>
              <a:gd name="connsiteX18" fmla="*/ 0 w 8265502"/>
              <a:gd name="connsiteY18" fmla="*/ 5772682 h 6858000"/>
              <a:gd name="connsiteX19" fmla="*/ 6243369 w 8265502"/>
              <a:gd name="connsiteY19" fmla="*/ 5763125 h 6858000"/>
              <a:gd name="connsiteX20" fmla="*/ 6965986 w 8265502"/>
              <a:gd name="connsiteY20" fmla="*/ 5763125 h 6858000"/>
              <a:gd name="connsiteX21" fmla="*/ 7239705 w 8265502"/>
              <a:gd name="connsiteY21" fmla="*/ 6310563 h 6858000"/>
              <a:gd name="connsiteX22" fmla="*/ 6965986 w 8265502"/>
              <a:gd name="connsiteY22" fmla="*/ 6858000 h 6858000"/>
              <a:gd name="connsiteX23" fmla="*/ 6243369 w 8265502"/>
              <a:gd name="connsiteY23" fmla="*/ 6858000 h 6858000"/>
              <a:gd name="connsiteX24" fmla="*/ 5969650 w 8265502"/>
              <a:gd name="connsiteY24" fmla="*/ 6310563 h 6858000"/>
              <a:gd name="connsiteX25" fmla="*/ 4154596 w 8265502"/>
              <a:gd name="connsiteY25" fmla="*/ 5763125 h 6858000"/>
              <a:gd name="connsiteX26" fmla="*/ 4877213 w 8265502"/>
              <a:gd name="connsiteY26" fmla="*/ 5763125 h 6858000"/>
              <a:gd name="connsiteX27" fmla="*/ 5150931 w 8265502"/>
              <a:gd name="connsiteY27" fmla="*/ 6310563 h 6858000"/>
              <a:gd name="connsiteX28" fmla="*/ 4877213 w 8265502"/>
              <a:gd name="connsiteY28" fmla="*/ 6858000 h 6858000"/>
              <a:gd name="connsiteX29" fmla="*/ 4154596 w 8265502"/>
              <a:gd name="connsiteY29" fmla="*/ 6858000 h 6858000"/>
              <a:gd name="connsiteX30" fmla="*/ 3880878 w 8265502"/>
              <a:gd name="connsiteY30" fmla="*/ 6310563 h 6858000"/>
              <a:gd name="connsiteX31" fmla="*/ 2078889 w 8265502"/>
              <a:gd name="connsiteY31" fmla="*/ 5763125 h 6858000"/>
              <a:gd name="connsiteX32" fmla="*/ 2801506 w 8265502"/>
              <a:gd name="connsiteY32" fmla="*/ 5763125 h 6858000"/>
              <a:gd name="connsiteX33" fmla="*/ 3075225 w 8265502"/>
              <a:gd name="connsiteY33" fmla="*/ 6310563 h 6858000"/>
              <a:gd name="connsiteX34" fmla="*/ 2801506 w 8265502"/>
              <a:gd name="connsiteY34" fmla="*/ 6858000 h 6858000"/>
              <a:gd name="connsiteX35" fmla="*/ 2078889 w 8265502"/>
              <a:gd name="connsiteY35" fmla="*/ 6858000 h 6858000"/>
              <a:gd name="connsiteX36" fmla="*/ 1805170 w 8265502"/>
              <a:gd name="connsiteY36" fmla="*/ 6310563 h 6858000"/>
              <a:gd name="connsiteX37" fmla="*/ 3119748 w 8265502"/>
              <a:gd name="connsiteY37" fmla="*/ 5187603 h 6858000"/>
              <a:gd name="connsiteX38" fmla="*/ 3842364 w 8265502"/>
              <a:gd name="connsiteY38" fmla="*/ 5187603 h 6858000"/>
              <a:gd name="connsiteX39" fmla="*/ 4116083 w 8265502"/>
              <a:gd name="connsiteY39" fmla="*/ 5735041 h 6858000"/>
              <a:gd name="connsiteX40" fmla="*/ 3842364 w 8265502"/>
              <a:gd name="connsiteY40" fmla="*/ 6282478 h 6858000"/>
              <a:gd name="connsiteX41" fmla="*/ 3119748 w 8265502"/>
              <a:gd name="connsiteY41" fmla="*/ 6282478 h 6858000"/>
              <a:gd name="connsiteX42" fmla="*/ 2846030 w 8265502"/>
              <a:gd name="connsiteY42" fmla="*/ 5735041 h 6858000"/>
              <a:gd name="connsiteX43" fmla="*/ 1044038 w 8265502"/>
              <a:gd name="connsiteY43" fmla="*/ 5187603 h 6858000"/>
              <a:gd name="connsiteX44" fmla="*/ 1766654 w 8265502"/>
              <a:gd name="connsiteY44" fmla="*/ 5187603 h 6858000"/>
              <a:gd name="connsiteX45" fmla="*/ 2040373 w 8265502"/>
              <a:gd name="connsiteY45" fmla="*/ 5735041 h 6858000"/>
              <a:gd name="connsiteX46" fmla="*/ 1766654 w 8265502"/>
              <a:gd name="connsiteY46" fmla="*/ 6282478 h 6858000"/>
              <a:gd name="connsiteX47" fmla="*/ 1044038 w 8265502"/>
              <a:gd name="connsiteY47" fmla="*/ 6282478 h 6858000"/>
              <a:gd name="connsiteX48" fmla="*/ 770319 w 8265502"/>
              <a:gd name="connsiteY48" fmla="*/ 5735041 h 6858000"/>
              <a:gd name="connsiteX49" fmla="*/ 4159388 w 8265502"/>
              <a:gd name="connsiteY49" fmla="*/ 4628392 h 6858000"/>
              <a:gd name="connsiteX50" fmla="*/ 4877791 w 8265502"/>
              <a:gd name="connsiteY50" fmla="*/ 4628392 h 6858000"/>
              <a:gd name="connsiteX51" fmla="*/ 5149913 w 8265502"/>
              <a:gd name="connsiteY51" fmla="*/ 5172637 h 6858000"/>
              <a:gd name="connsiteX52" fmla="*/ 4877791 w 8265502"/>
              <a:gd name="connsiteY52" fmla="*/ 5716881 h 6858000"/>
              <a:gd name="connsiteX53" fmla="*/ 4159388 w 8265502"/>
              <a:gd name="connsiteY53" fmla="*/ 5716881 h 6858000"/>
              <a:gd name="connsiteX54" fmla="*/ 3887266 w 8265502"/>
              <a:gd name="connsiteY54" fmla="*/ 5172637 h 6858000"/>
              <a:gd name="connsiteX55" fmla="*/ 2078891 w 8265502"/>
              <a:gd name="connsiteY55" fmla="*/ 4612651 h 6858000"/>
              <a:gd name="connsiteX56" fmla="*/ 2801507 w 8265502"/>
              <a:gd name="connsiteY56" fmla="*/ 4612651 h 6858000"/>
              <a:gd name="connsiteX57" fmla="*/ 3075227 w 8265502"/>
              <a:gd name="connsiteY57" fmla="*/ 5160089 h 6858000"/>
              <a:gd name="connsiteX58" fmla="*/ 2801507 w 8265502"/>
              <a:gd name="connsiteY58" fmla="*/ 5707526 h 6858000"/>
              <a:gd name="connsiteX59" fmla="*/ 2078891 w 8265502"/>
              <a:gd name="connsiteY59" fmla="*/ 5707526 h 6858000"/>
              <a:gd name="connsiteX60" fmla="*/ 1805171 w 8265502"/>
              <a:gd name="connsiteY60" fmla="*/ 5160089 h 6858000"/>
              <a:gd name="connsiteX61" fmla="*/ 3182 w 8265502"/>
              <a:gd name="connsiteY61" fmla="*/ 4612651 h 6858000"/>
              <a:gd name="connsiteX62" fmla="*/ 725798 w 8265502"/>
              <a:gd name="connsiteY62" fmla="*/ 4612651 h 6858000"/>
              <a:gd name="connsiteX63" fmla="*/ 999517 w 8265502"/>
              <a:gd name="connsiteY63" fmla="*/ 5160089 h 6858000"/>
              <a:gd name="connsiteX64" fmla="*/ 725798 w 8265502"/>
              <a:gd name="connsiteY64" fmla="*/ 5707526 h 6858000"/>
              <a:gd name="connsiteX65" fmla="*/ 3182 w 8265502"/>
              <a:gd name="connsiteY65" fmla="*/ 5707526 h 6858000"/>
              <a:gd name="connsiteX66" fmla="*/ 0 w 8265502"/>
              <a:gd name="connsiteY66" fmla="*/ 5701162 h 6858000"/>
              <a:gd name="connsiteX67" fmla="*/ 0 w 8265502"/>
              <a:gd name="connsiteY67" fmla="*/ 4619015 h 6858000"/>
              <a:gd name="connsiteX68" fmla="*/ 5195456 w 8265502"/>
              <a:gd name="connsiteY68" fmla="*/ 4037129 h 6858000"/>
              <a:gd name="connsiteX69" fmla="*/ 5918073 w 8265502"/>
              <a:gd name="connsiteY69" fmla="*/ 4037129 h 6858000"/>
              <a:gd name="connsiteX70" fmla="*/ 6191792 w 8265502"/>
              <a:gd name="connsiteY70" fmla="*/ 4584567 h 6858000"/>
              <a:gd name="connsiteX71" fmla="*/ 5918073 w 8265502"/>
              <a:gd name="connsiteY71" fmla="*/ 5132004 h 6858000"/>
              <a:gd name="connsiteX72" fmla="*/ 5195456 w 8265502"/>
              <a:gd name="connsiteY72" fmla="*/ 5132004 h 6858000"/>
              <a:gd name="connsiteX73" fmla="*/ 4921737 w 8265502"/>
              <a:gd name="connsiteY73" fmla="*/ 4584567 h 6858000"/>
              <a:gd name="connsiteX74" fmla="*/ 3119750 w 8265502"/>
              <a:gd name="connsiteY74" fmla="*/ 4037129 h 6858000"/>
              <a:gd name="connsiteX75" fmla="*/ 3842365 w 8265502"/>
              <a:gd name="connsiteY75" fmla="*/ 4037129 h 6858000"/>
              <a:gd name="connsiteX76" fmla="*/ 4116084 w 8265502"/>
              <a:gd name="connsiteY76" fmla="*/ 4584567 h 6858000"/>
              <a:gd name="connsiteX77" fmla="*/ 3842365 w 8265502"/>
              <a:gd name="connsiteY77" fmla="*/ 5132004 h 6858000"/>
              <a:gd name="connsiteX78" fmla="*/ 3119750 w 8265502"/>
              <a:gd name="connsiteY78" fmla="*/ 5132004 h 6858000"/>
              <a:gd name="connsiteX79" fmla="*/ 2846030 w 8265502"/>
              <a:gd name="connsiteY79" fmla="*/ 4584567 h 6858000"/>
              <a:gd name="connsiteX80" fmla="*/ 1044040 w 8265502"/>
              <a:gd name="connsiteY80" fmla="*/ 4037129 h 6858000"/>
              <a:gd name="connsiteX81" fmla="*/ 1766657 w 8265502"/>
              <a:gd name="connsiteY81" fmla="*/ 4037129 h 6858000"/>
              <a:gd name="connsiteX82" fmla="*/ 2040376 w 8265502"/>
              <a:gd name="connsiteY82" fmla="*/ 4584567 h 6858000"/>
              <a:gd name="connsiteX83" fmla="*/ 1766657 w 8265502"/>
              <a:gd name="connsiteY83" fmla="*/ 5132004 h 6858000"/>
              <a:gd name="connsiteX84" fmla="*/ 1044040 w 8265502"/>
              <a:gd name="connsiteY84" fmla="*/ 5132004 h 6858000"/>
              <a:gd name="connsiteX85" fmla="*/ 770321 w 8265502"/>
              <a:gd name="connsiteY85" fmla="*/ 4584567 h 6858000"/>
              <a:gd name="connsiteX86" fmla="*/ 4159387 w 8265502"/>
              <a:gd name="connsiteY86" fmla="*/ 3463221 h 6858000"/>
              <a:gd name="connsiteX87" fmla="*/ 4877790 w 8265502"/>
              <a:gd name="connsiteY87" fmla="*/ 3463221 h 6858000"/>
              <a:gd name="connsiteX88" fmla="*/ 5149912 w 8265502"/>
              <a:gd name="connsiteY88" fmla="*/ 4007466 h 6858000"/>
              <a:gd name="connsiteX89" fmla="*/ 4877790 w 8265502"/>
              <a:gd name="connsiteY89" fmla="*/ 4551710 h 6858000"/>
              <a:gd name="connsiteX90" fmla="*/ 4159387 w 8265502"/>
              <a:gd name="connsiteY90" fmla="*/ 4551710 h 6858000"/>
              <a:gd name="connsiteX91" fmla="*/ 3887265 w 8265502"/>
              <a:gd name="connsiteY91" fmla="*/ 4007466 h 6858000"/>
              <a:gd name="connsiteX92" fmla="*/ 2078891 w 8265502"/>
              <a:gd name="connsiteY92" fmla="*/ 3458978 h 6858000"/>
              <a:gd name="connsiteX93" fmla="*/ 2801507 w 8265502"/>
              <a:gd name="connsiteY93" fmla="*/ 3458978 h 6858000"/>
              <a:gd name="connsiteX94" fmla="*/ 3075227 w 8265502"/>
              <a:gd name="connsiteY94" fmla="*/ 4006416 h 6858000"/>
              <a:gd name="connsiteX95" fmla="*/ 2801507 w 8265502"/>
              <a:gd name="connsiteY95" fmla="*/ 4553853 h 6858000"/>
              <a:gd name="connsiteX96" fmla="*/ 2078891 w 8265502"/>
              <a:gd name="connsiteY96" fmla="*/ 4553853 h 6858000"/>
              <a:gd name="connsiteX97" fmla="*/ 1805171 w 8265502"/>
              <a:gd name="connsiteY97" fmla="*/ 4006416 h 6858000"/>
              <a:gd name="connsiteX98" fmla="*/ 3182 w 8265502"/>
              <a:gd name="connsiteY98" fmla="*/ 3458978 h 6858000"/>
              <a:gd name="connsiteX99" fmla="*/ 725798 w 8265502"/>
              <a:gd name="connsiteY99" fmla="*/ 3458978 h 6858000"/>
              <a:gd name="connsiteX100" fmla="*/ 999517 w 8265502"/>
              <a:gd name="connsiteY100" fmla="*/ 4006416 h 6858000"/>
              <a:gd name="connsiteX101" fmla="*/ 725798 w 8265502"/>
              <a:gd name="connsiteY101" fmla="*/ 4553853 h 6858000"/>
              <a:gd name="connsiteX102" fmla="*/ 3182 w 8265502"/>
              <a:gd name="connsiteY102" fmla="*/ 4553853 h 6858000"/>
              <a:gd name="connsiteX103" fmla="*/ 0 w 8265502"/>
              <a:gd name="connsiteY103" fmla="*/ 4547489 h 6858000"/>
              <a:gd name="connsiteX104" fmla="*/ 0 w 8265502"/>
              <a:gd name="connsiteY104" fmla="*/ 3465342 h 6858000"/>
              <a:gd name="connsiteX105" fmla="*/ 1044040 w 8265502"/>
              <a:gd name="connsiteY105" fmla="*/ 2883459 h 6858000"/>
              <a:gd name="connsiteX106" fmla="*/ 1766657 w 8265502"/>
              <a:gd name="connsiteY106" fmla="*/ 2883459 h 6858000"/>
              <a:gd name="connsiteX107" fmla="*/ 2040376 w 8265502"/>
              <a:gd name="connsiteY107" fmla="*/ 3430894 h 6858000"/>
              <a:gd name="connsiteX108" fmla="*/ 1766657 w 8265502"/>
              <a:gd name="connsiteY108" fmla="*/ 3978331 h 6858000"/>
              <a:gd name="connsiteX109" fmla="*/ 1044040 w 8265502"/>
              <a:gd name="connsiteY109" fmla="*/ 3978331 h 6858000"/>
              <a:gd name="connsiteX110" fmla="*/ 770321 w 8265502"/>
              <a:gd name="connsiteY110" fmla="*/ 3430894 h 6858000"/>
              <a:gd name="connsiteX111" fmla="*/ 3119750 w 8265502"/>
              <a:gd name="connsiteY111" fmla="*/ 2883459 h 6858000"/>
              <a:gd name="connsiteX112" fmla="*/ 3842365 w 8265502"/>
              <a:gd name="connsiteY112" fmla="*/ 2883459 h 6858000"/>
              <a:gd name="connsiteX113" fmla="*/ 4116084 w 8265502"/>
              <a:gd name="connsiteY113" fmla="*/ 3430894 h 6858000"/>
              <a:gd name="connsiteX114" fmla="*/ 3842365 w 8265502"/>
              <a:gd name="connsiteY114" fmla="*/ 3978331 h 6858000"/>
              <a:gd name="connsiteX115" fmla="*/ 3119750 w 8265502"/>
              <a:gd name="connsiteY115" fmla="*/ 3978331 h 6858000"/>
              <a:gd name="connsiteX116" fmla="*/ 2846030 w 8265502"/>
              <a:gd name="connsiteY116" fmla="*/ 3430894 h 6858000"/>
              <a:gd name="connsiteX117" fmla="*/ 3182 w 8265502"/>
              <a:gd name="connsiteY117" fmla="*/ 2305308 h 6858000"/>
              <a:gd name="connsiteX118" fmla="*/ 725799 w 8265502"/>
              <a:gd name="connsiteY118" fmla="*/ 2305308 h 6858000"/>
              <a:gd name="connsiteX119" fmla="*/ 999517 w 8265502"/>
              <a:gd name="connsiteY119" fmla="*/ 2852746 h 6858000"/>
              <a:gd name="connsiteX120" fmla="*/ 725799 w 8265502"/>
              <a:gd name="connsiteY120" fmla="*/ 3400180 h 6858000"/>
              <a:gd name="connsiteX121" fmla="*/ 3182 w 8265502"/>
              <a:gd name="connsiteY121" fmla="*/ 3400180 h 6858000"/>
              <a:gd name="connsiteX122" fmla="*/ 0 w 8265502"/>
              <a:gd name="connsiteY122" fmla="*/ 3393816 h 6858000"/>
              <a:gd name="connsiteX123" fmla="*/ 0 w 8265502"/>
              <a:gd name="connsiteY123" fmla="*/ 2311672 h 6858000"/>
              <a:gd name="connsiteX124" fmla="*/ 2078891 w 8265502"/>
              <a:gd name="connsiteY124" fmla="*/ 2305306 h 6858000"/>
              <a:gd name="connsiteX125" fmla="*/ 2801507 w 8265502"/>
              <a:gd name="connsiteY125" fmla="*/ 2305306 h 6858000"/>
              <a:gd name="connsiteX126" fmla="*/ 3075227 w 8265502"/>
              <a:gd name="connsiteY126" fmla="*/ 2852744 h 6858000"/>
              <a:gd name="connsiteX127" fmla="*/ 2801507 w 8265502"/>
              <a:gd name="connsiteY127" fmla="*/ 3400179 h 6858000"/>
              <a:gd name="connsiteX128" fmla="*/ 2078891 w 8265502"/>
              <a:gd name="connsiteY128" fmla="*/ 3400179 h 6858000"/>
              <a:gd name="connsiteX129" fmla="*/ 1805171 w 8265502"/>
              <a:gd name="connsiteY129" fmla="*/ 2852744 h 6858000"/>
              <a:gd name="connsiteX130" fmla="*/ 4154597 w 8265502"/>
              <a:gd name="connsiteY130" fmla="*/ 2305305 h 6858000"/>
              <a:gd name="connsiteX131" fmla="*/ 4877214 w 8265502"/>
              <a:gd name="connsiteY131" fmla="*/ 2305305 h 6858000"/>
              <a:gd name="connsiteX132" fmla="*/ 5150933 w 8265502"/>
              <a:gd name="connsiteY132" fmla="*/ 2852744 h 6858000"/>
              <a:gd name="connsiteX133" fmla="*/ 4877214 w 8265502"/>
              <a:gd name="connsiteY133" fmla="*/ 3400179 h 6858000"/>
              <a:gd name="connsiteX134" fmla="*/ 4154597 w 8265502"/>
              <a:gd name="connsiteY134" fmla="*/ 3400179 h 6858000"/>
              <a:gd name="connsiteX135" fmla="*/ 3880879 w 8265502"/>
              <a:gd name="connsiteY135" fmla="*/ 2852744 h 6858000"/>
              <a:gd name="connsiteX136" fmla="*/ 5202046 w 8265502"/>
              <a:gd name="connsiteY136" fmla="*/ 1738266 h 6858000"/>
              <a:gd name="connsiteX137" fmla="*/ 5920449 w 8265502"/>
              <a:gd name="connsiteY137" fmla="*/ 1738266 h 6858000"/>
              <a:gd name="connsiteX138" fmla="*/ 6192571 w 8265502"/>
              <a:gd name="connsiteY138" fmla="*/ 2282511 h 6858000"/>
              <a:gd name="connsiteX139" fmla="*/ 5920449 w 8265502"/>
              <a:gd name="connsiteY139" fmla="*/ 2826755 h 6858000"/>
              <a:gd name="connsiteX140" fmla="*/ 5202046 w 8265502"/>
              <a:gd name="connsiteY140" fmla="*/ 2826755 h 6858000"/>
              <a:gd name="connsiteX141" fmla="*/ 4929924 w 8265502"/>
              <a:gd name="connsiteY141" fmla="*/ 2282511 h 6858000"/>
              <a:gd name="connsiteX142" fmla="*/ 1044040 w 8265502"/>
              <a:gd name="connsiteY142" fmla="*/ 1729785 h 6858000"/>
              <a:gd name="connsiteX143" fmla="*/ 1766657 w 8265502"/>
              <a:gd name="connsiteY143" fmla="*/ 1729785 h 6858000"/>
              <a:gd name="connsiteX144" fmla="*/ 2040376 w 8265502"/>
              <a:gd name="connsiteY144" fmla="*/ 2277224 h 6858000"/>
              <a:gd name="connsiteX145" fmla="*/ 1766657 w 8265502"/>
              <a:gd name="connsiteY145" fmla="*/ 2824659 h 6858000"/>
              <a:gd name="connsiteX146" fmla="*/ 1044040 w 8265502"/>
              <a:gd name="connsiteY146" fmla="*/ 2824659 h 6858000"/>
              <a:gd name="connsiteX147" fmla="*/ 770321 w 8265502"/>
              <a:gd name="connsiteY147" fmla="*/ 2277224 h 6858000"/>
              <a:gd name="connsiteX148" fmla="*/ 3119750 w 8265502"/>
              <a:gd name="connsiteY148" fmla="*/ 1729784 h 6858000"/>
              <a:gd name="connsiteX149" fmla="*/ 3842365 w 8265502"/>
              <a:gd name="connsiteY149" fmla="*/ 1729784 h 6858000"/>
              <a:gd name="connsiteX150" fmla="*/ 4116084 w 8265502"/>
              <a:gd name="connsiteY150" fmla="*/ 2277222 h 6858000"/>
              <a:gd name="connsiteX151" fmla="*/ 3842365 w 8265502"/>
              <a:gd name="connsiteY151" fmla="*/ 2824659 h 6858000"/>
              <a:gd name="connsiteX152" fmla="*/ 3119750 w 8265502"/>
              <a:gd name="connsiteY152" fmla="*/ 2824659 h 6858000"/>
              <a:gd name="connsiteX153" fmla="*/ 2846030 w 8265502"/>
              <a:gd name="connsiteY153" fmla="*/ 2277222 h 6858000"/>
              <a:gd name="connsiteX154" fmla="*/ 3182 w 8265502"/>
              <a:gd name="connsiteY154" fmla="*/ 1151633 h 6858000"/>
              <a:gd name="connsiteX155" fmla="*/ 725799 w 8265502"/>
              <a:gd name="connsiteY155" fmla="*/ 1151633 h 6858000"/>
              <a:gd name="connsiteX156" fmla="*/ 999517 w 8265502"/>
              <a:gd name="connsiteY156" fmla="*/ 1699071 h 6858000"/>
              <a:gd name="connsiteX157" fmla="*/ 725799 w 8265502"/>
              <a:gd name="connsiteY157" fmla="*/ 2246508 h 6858000"/>
              <a:gd name="connsiteX158" fmla="*/ 3182 w 8265502"/>
              <a:gd name="connsiteY158" fmla="*/ 2246508 h 6858000"/>
              <a:gd name="connsiteX159" fmla="*/ 0 w 8265502"/>
              <a:gd name="connsiteY159" fmla="*/ 2240144 h 6858000"/>
              <a:gd name="connsiteX160" fmla="*/ 0 w 8265502"/>
              <a:gd name="connsiteY160" fmla="*/ 1157997 h 6858000"/>
              <a:gd name="connsiteX161" fmla="*/ 2078891 w 8265502"/>
              <a:gd name="connsiteY161" fmla="*/ 1151632 h 6858000"/>
              <a:gd name="connsiteX162" fmla="*/ 2801507 w 8265502"/>
              <a:gd name="connsiteY162" fmla="*/ 1151632 h 6858000"/>
              <a:gd name="connsiteX163" fmla="*/ 3075227 w 8265502"/>
              <a:gd name="connsiteY163" fmla="*/ 1699069 h 6858000"/>
              <a:gd name="connsiteX164" fmla="*/ 2801507 w 8265502"/>
              <a:gd name="connsiteY164" fmla="*/ 2246507 h 6858000"/>
              <a:gd name="connsiteX165" fmla="*/ 2078891 w 8265502"/>
              <a:gd name="connsiteY165" fmla="*/ 2246507 h 6858000"/>
              <a:gd name="connsiteX166" fmla="*/ 1805172 w 8265502"/>
              <a:gd name="connsiteY166" fmla="*/ 1699069 h 6858000"/>
              <a:gd name="connsiteX167" fmla="*/ 4154597 w 8265502"/>
              <a:gd name="connsiteY167" fmla="*/ 1151631 h 6858000"/>
              <a:gd name="connsiteX168" fmla="*/ 4877214 w 8265502"/>
              <a:gd name="connsiteY168" fmla="*/ 1151631 h 6858000"/>
              <a:gd name="connsiteX169" fmla="*/ 5150933 w 8265502"/>
              <a:gd name="connsiteY169" fmla="*/ 1699069 h 6858000"/>
              <a:gd name="connsiteX170" fmla="*/ 4877214 w 8265502"/>
              <a:gd name="connsiteY170" fmla="*/ 2246506 h 6858000"/>
              <a:gd name="connsiteX171" fmla="*/ 4154597 w 8265502"/>
              <a:gd name="connsiteY171" fmla="*/ 2246506 h 6858000"/>
              <a:gd name="connsiteX172" fmla="*/ 3880879 w 8265502"/>
              <a:gd name="connsiteY172" fmla="*/ 1699069 h 6858000"/>
              <a:gd name="connsiteX173" fmla="*/ 1044040 w 8265502"/>
              <a:gd name="connsiteY173" fmla="*/ 576110 h 6858000"/>
              <a:gd name="connsiteX174" fmla="*/ 1766657 w 8265502"/>
              <a:gd name="connsiteY174" fmla="*/ 576110 h 6858000"/>
              <a:gd name="connsiteX175" fmla="*/ 2040377 w 8265502"/>
              <a:gd name="connsiteY175" fmla="*/ 1123549 h 6858000"/>
              <a:gd name="connsiteX176" fmla="*/ 1766657 w 8265502"/>
              <a:gd name="connsiteY176" fmla="*/ 1670985 h 6858000"/>
              <a:gd name="connsiteX177" fmla="*/ 1044040 w 8265502"/>
              <a:gd name="connsiteY177" fmla="*/ 1670985 h 6858000"/>
              <a:gd name="connsiteX178" fmla="*/ 770321 w 8265502"/>
              <a:gd name="connsiteY178" fmla="*/ 1123549 h 6858000"/>
              <a:gd name="connsiteX179" fmla="*/ 3119750 w 8265502"/>
              <a:gd name="connsiteY179" fmla="*/ 576109 h 6858000"/>
              <a:gd name="connsiteX180" fmla="*/ 3842365 w 8265502"/>
              <a:gd name="connsiteY180" fmla="*/ 576109 h 6858000"/>
              <a:gd name="connsiteX181" fmla="*/ 4116084 w 8265502"/>
              <a:gd name="connsiteY181" fmla="*/ 1123547 h 6858000"/>
              <a:gd name="connsiteX182" fmla="*/ 3842365 w 8265502"/>
              <a:gd name="connsiteY182" fmla="*/ 1670984 h 6858000"/>
              <a:gd name="connsiteX183" fmla="*/ 3119750 w 8265502"/>
              <a:gd name="connsiteY183" fmla="*/ 1670984 h 6858000"/>
              <a:gd name="connsiteX184" fmla="*/ 2846030 w 8265502"/>
              <a:gd name="connsiteY184" fmla="*/ 1123547 h 6858000"/>
              <a:gd name="connsiteX185" fmla="*/ 5195456 w 8265502"/>
              <a:gd name="connsiteY185" fmla="*/ 576108 h 6858000"/>
              <a:gd name="connsiteX186" fmla="*/ 5918073 w 8265502"/>
              <a:gd name="connsiteY186" fmla="*/ 576108 h 6858000"/>
              <a:gd name="connsiteX187" fmla="*/ 6191792 w 8265502"/>
              <a:gd name="connsiteY187" fmla="*/ 1123546 h 6858000"/>
              <a:gd name="connsiteX188" fmla="*/ 5918073 w 8265502"/>
              <a:gd name="connsiteY188" fmla="*/ 1670983 h 6858000"/>
              <a:gd name="connsiteX189" fmla="*/ 5195456 w 8265502"/>
              <a:gd name="connsiteY189" fmla="*/ 1670983 h 6858000"/>
              <a:gd name="connsiteX190" fmla="*/ 4921737 w 8265502"/>
              <a:gd name="connsiteY190" fmla="*/ 1123546 h 6858000"/>
              <a:gd name="connsiteX191" fmla="*/ 7025576 w 8265502"/>
              <a:gd name="connsiteY191" fmla="*/ 0 h 6858000"/>
              <a:gd name="connsiteX192" fmla="*/ 8265502 w 8265502"/>
              <a:gd name="connsiteY192" fmla="*/ 0 h 6858000"/>
              <a:gd name="connsiteX193" fmla="*/ 8006847 w 8265502"/>
              <a:gd name="connsiteY193" fmla="*/ 517308 h 6858000"/>
              <a:gd name="connsiteX194" fmla="*/ 7284230 w 8265502"/>
              <a:gd name="connsiteY194" fmla="*/ 517308 h 6858000"/>
              <a:gd name="connsiteX195" fmla="*/ 6242345 w 8265502"/>
              <a:gd name="connsiteY195" fmla="*/ 0 h 6858000"/>
              <a:gd name="connsiteX196" fmla="*/ 6967007 w 8265502"/>
              <a:gd name="connsiteY196" fmla="*/ 0 h 6858000"/>
              <a:gd name="connsiteX197" fmla="*/ 7239703 w 8265502"/>
              <a:gd name="connsiteY197" fmla="*/ 545393 h 6858000"/>
              <a:gd name="connsiteX198" fmla="*/ 6965984 w 8265502"/>
              <a:gd name="connsiteY198" fmla="*/ 1092830 h 6858000"/>
              <a:gd name="connsiteX199" fmla="*/ 6243367 w 8265502"/>
              <a:gd name="connsiteY199" fmla="*/ 1092830 h 6858000"/>
              <a:gd name="connsiteX200" fmla="*/ 5969648 w 8265502"/>
              <a:gd name="connsiteY200" fmla="*/ 545393 h 6858000"/>
              <a:gd name="connsiteX201" fmla="*/ 4936801 w 8265502"/>
              <a:gd name="connsiteY201" fmla="*/ 0 h 6858000"/>
              <a:gd name="connsiteX202" fmla="*/ 6176728 w 8265502"/>
              <a:gd name="connsiteY202" fmla="*/ 0 h 6858000"/>
              <a:gd name="connsiteX203" fmla="*/ 5918073 w 8265502"/>
              <a:gd name="connsiteY203" fmla="*/ 517309 h 6858000"/>
              <a:gd name="connsiteX204" fmla="*/ 5195456 w 8265502"/>
              <a:gd name="connsiteY204" fmla="*/ 517309 h 6858000"/>
              <a:gd name="connsiteX205" fmla="*/ 4153576 w 8265502"/>
              <a:gd name="connsiteY205" fmla="*/ 0 h 6858000"/>
              <a:gd name="connsiteX206" fmla="*/ 4878236 w 8265502"/>
              <a:gd name="connsiteY206" fmla="*/ 0 h 6858000"/>
              <a:gd name="connsiteX207" fmla="*/ 5150933 w 8265502"/>
              <a:gd name="connsiteY207" fmla="*/ 545395 h 6858000"/>
              <a:gd name="connsiteX208" fmla="*/ 4877214 w 8265502"/>
              <a:gd name="connsiteY208" fmla="*/ 1092832 h 6858000"/>
              <a:gd name="connsiteX209" fmla="*/ 4154597 w 8265502"/>
              <a:gd name="connsiteY209" fmla="*/ 1092832 h 6858000"/>
              <a:gd name="connsiteX210" fmla="*/ 3880879 w 8265502"/>
              <a:gd name="connsiteY210" fmla="*/ 545395 h 6858000"/>
              <a:gd name="connsiteX211" fmla="*/ 2861095 w 8265502"/>
              <a:gd name="connsiteY211" fmla="*/ 0 h 6858000"/>
              <a:gd name="connsiteX212" fmla="*/ 4101020 w 8265502"/>
              <a:gd name="connsiteY212" fmla="*/ 0 h 6858000"/>
              <a:gd name="connsiteX213" fmla="*/ 3842365 w 8265502"/>
              <a:gd name="connsiteY213" fmla="*/ 517310 h 6858000"/>
              <a:gd name="connsiteX214" fmla="*/ 3119750 w 8265502"/>
              <a:gd name="connsiteY214" fmla="*/ 517310 h 6858000"/>
              <a:gd name="connsiteX215" fmla="*/ 2077870 w 8265502"/>
              <a:gd name="connsiteY215" fmla="*/ 0 h 6858000"/>
              <a:gd name="connsiteX216" fmla="*/ 2802528 w 8265502"/>
              <a:gd name="connsiteY216" fmla="*/ 0 h 6858000"/>
              <a:gd name="connsiteX217" fmla="*/ 3075227 w 8265502"/>
              <a:gd name="connsiteY217" fmla="*/ 545396 h 6858000"/>
              <a:gd name="connsiteX218" fmla="*/ 2801507 w 8265502"/>
              <a:gd name="connsiteY218" fmla="*/ 1092833 h 6858000"/>
              <a:gd name="connsiteX219" fmla="*/ 2078891 w 8265502"/>
              <a:gd name="connsiteY219" fmla="*/ 1092833 h 6858000"/>
              <a:gd name="connsiteX220" fmla="*/ 1805172 w 8265502"/>
              <a:gd name="connsiteY220" fmla="*/ 545396 h 6858000"/>
              <a:gd name="connsiteX221" fmla="*/ 785384 w 8265502"/>
              <a:gd name="connsiteY221" fmla="*/ 0 h 6858000"/>
              <a:gd name="connsiteX222" fmla="*/ 2025315 w 8265502"/>
              <a:gd name="connsiteY222" fmla="*/ 0 h 6858000"/>
              <a:gd name="connsiteX223" fmla="*/ 1766657 w 8265502"/>
              <a:gd name="connsiteY223" fmla="*/ 517311 h 6858000"/>
              <a:gd name="connsiteX224" fmla="*/ 1044040 w 8265502"/>
              <a:gd name="connsiteY224" fmla="*/ 517311 h 6858000"/>
              <a:gd name="connsiteX225" fmla="*/ 2162 w 8265502"/>
              <a:gd name="connsiteY225" fmla="*/ 0 h 6858000"/>
              <a:gd name="connsiteX226" fmla="*/ 726820 w 8265502"/>
              <a:gd name="connsiteY226" fmla="*/ 0 h 6858000"/>
              <a:gd name="connsiteX227" fmla="*/ 999517 w 8265502"/>
              <a:gd name="connsiteY227" fmla="*/ 545397 h 6858000"/>
              <a:gd name="connsiteX228" fmla="*/ 725799 w 8265502"/>
              <a:gd name="connsiteY228" fmla="*/ 1092834 h 6858000"/>
              <a:gd name="connsiteX229" fmla="*/ 3182 w 8265502"/>
              <a:gd name="connsiteY229" fmla="*/ 1092834 h 6858000"/>
              <a:gd name="connsiteX230" fmla="*/ 0 w 8265502"/>
              <a:gd name="connsiteY230" fmla="*/ 1086470 h 6858000"/>
              <a:gd name="connsiteX231" fmla="*/ 0 w 8265502"/>
              <a:gd name="connsiteY231" fmla="*/ 432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Lst>
            <a:rect l="l" t="t" r="r" b="b"/>
            <a:pathLst>
              <a:path w="8265502" h="6858000">
                <a:moveTo>
                  <a:pt x="5195456" y="6338077"/>
                </a:moveTo>
                <a:lnTo>
                  <a:pt x="5918072" y="6338077"/>
                </a:lnTo>
                <a:lnTo>
                  <a:pt x="6178034" y="6858000"/>
                </a:lnTo>
                <a:lnTo>
                  <a:pt x="4935495" y="6858000"/>
                </a:lnTo>
                <a:close/>
                <a:moveTo>
                  <a:pt x="3119745" y="6338077"/>
                </a:moveTo>
                <a:lnTo>
                  <a:pt x="3842362" y="6338077"/>
                </a:lnTo>
                <a:lnTo>
                  <a:pt x="4102323" y="6858000"/>
                </a:lnTo>
                <a:lnTo>
                  <a:pt x="2859785" y="6858000"/>
                </a:lnTo>
                <a:close/>
                <a:moveTo>
                  <a:pt x="1044037" y="6338077"/>
                </a:moveTo>
                <a:lnTo>
                  <a:pt x="1766653" y="6338077"/>
                </a:lnTo>
                <a:lnTo>
                  <a:pt x="2026615" y="6858000"/>
                </a:lnTo>
                <a:lnTo>
                  <a:pt x="784076" y="6858000"/>
                </a:lnTo>
                <a:close/>
                <a:moveTo>
                  <a:pt x="3179" y="5766324"/>
                </a:moveTo>
                <a:lnTo>
                  <a:pt x="725796" y="5766324"/>
                </a:lnTo>
                <a:lnTo>
                  <a:pt x="999515" y="6313762"/>
                </a:lnTo>
                <a:lnTo>
                  <a:pt x="727396" y="6858000"/>
                </a:lnTo>
                <a:lnTo>
                  <a:pt x="1580" y="6858000"/>
                </a:lnTo>
                <a:lnTo>
                  <a:pt x="0" y="6854841"/>
                </a:lnTo>
                <a:lnTo>
                  <a:pt x="0" y="5772682"/>
                </a:lnTo>
                <a:close/>
                <a:moveTo>
                  <a:pt x="6243369" y="5763125"/>
                </a:moveTo>
                <a:lnTo>
                  <a:pt x="6965986" y="5763125"/>
                </a:lnTo>
                <a:lnTo>
                  <a:pt x="7239705" y="6310563"/>
                </a:lnTo>
                <a:lnTo>
                  <a:pt x="6965986" y="6858000"/>
                </a:lnTo>
                <a:lnTo>
                  <a:pt x="6243369" y="6858000"/>
                </a:lnTo>
                <a:lnTo>
                  <a:pt x="5969650" y="6310563"/>
                </a:lnTo>
                <a:close/>
                <a:moveTo>
                  <a:pt x="4154596" y="5763125"/>
                </a:moveTo>
                <a:lnTo>
                  <a:pt x="4877213" y="5763125"/>
                </a:lnTo>
                <a:lnTo>
                  <a:pt x="5150931" y="6310563"/>
                </a:lnTo>
                <a:lnTo>
                  <a:pt x="4877213" y="6858000"/>
                </a:lnTo>
                <a:lnTo>
                  <a:pt x="4154596" y="6858000"/>
                </a:lnTo>
                <a:lnTo>
                  <a:pt x="3880878" y="6310563"/>
                </a:lnTo>
                <a:close/>
                <a:moveTo>
                  <a:pt x="2078889" y="5763125"/>
                </a:moveTo>
                <a:lnTo>
                  <a:pt x="2801506" y="5763125"/>
                </a:lnTo>
                <a:lnTo>
                  <a:pt x="3075225" y="6310563"/>
                </a:lnTo>
                <a:lnTo>
                  <a:pt x="2801506" y="6858000"/>
                </a:lnTo>
                <a:lnTo>
                  <a:pt x="2078889" y="6858000"/>
                </a:lnTo>
                <a:lnTo>
                  <a:pt x="1805170" y="6310563"/>
                </a:lnTo>
                <a:close/>
                <a:moveTo>
                  <a:pt x="3119748" y="5187603"/>
                </a:moveTo>
                <a:lnTo>
                  <a:pt x="3842364" y="5187603"/>
                </a:lnTo>
                <a:lnTo>
                  <a:pt x="4116083" y="5735041"/>
                </a:lnTo>
                <a:lnTo>
                  <a:pt x="3842364" y="6282478"/>
                </a:lnTo>
                <a:lnTo>
                  <a:pt x="3119748" y="6282478"/>
                </a:lnTo>
                <a:lnTo>
                  <a:pt x="2846030" y="5735041"/>
                </a:lnTo>
                <a:close/>
                <a:moveTo>
                  <a:pt x="1044038" y="5187603"/>
                </a:moveTo>
                <a:lnTo>
                  <a:pt x="1766654" y="5187603"/>
                </a:lnTo>
                <a:lnTo>
                  <a:pt x="2040373" y="5735041"/>
                </a:lnTo>
                <a:lnTo>
                  <a:pt x="1766654" y="6282478"/>
                </a:lnTo>
                <a:lnTo>
                  <a:pt x="1044038" y="6282478"/>
                </a:lnTo>
                <a:lnTo>
                  <a:pt x="770319" y="5735041"/>
                </a:lnTo>
                <a:close/>
                <a:moveTo>
                  <a:pt x="4159388" y="4628392"/>
                </a:moveTo>
                <a:lnTo>
                  <a:pt x="4877791" y="4628392"/>
                </a:lnTo>
                <a:lnTo>
                  <a:pt x="5149913" y="5172637"/>
                </a:lnTo>
                <a:lnTo>
                  <a:pt x="4877791" y="5716881"/>
                </a:lnTo>
                <a:lnTo>
                  <a:pt x="4159388" y="5716881"/>
                </a:lnTo>
                <a:lnTo>
                  <a:pt x="3887266" y="5172637"/>
                </a:lnTo>
                <a:close/>
                <a:moveTo>
                  <a:pt x="2078891" y="4612651"/>
                </a:moveTo>
                <a:lnTo>
                  <a:pt x="2801507" y="4612651"/>
                </a:lnTo>
                <a:lnTo>
                  <a:pt x="3075227" y="5160089"/>
                </a:lnTo>
                <a:lnTo>
                  <a:pt x="2801507" y="5707526"/>
                </a:lnTo>
                <a:lnTo>
                  <a:pt x="2078891" y="5707526"/>
                </a:lnTo>
                <a:lnTo>
                  <a:pt x="1805171" y="5160089"/>
                </a:lnTo>
                <a:close/>
                <a:moveTo>
                  <a:pt x="3182" y="4612651"/>
                </a:moveTo>
                <a:lnTo>
                  <a:pt x="725798" y="4612651"/>
                </a:lnTo>
                <a:lnTo>
                  <a:pt x="999517" y="5160089"/>
                </a:lnTo>
                <a:lnTo>
                  <a:pt x="725798" y="5707526"/>
                </a:lnTo>
                <a:lnTo>
                  <a:pt x="3182" y="5707526"/>
                </a:lnTo>
                <a:lnTo>
                  <a:pt x="0" y="5701162"/>
                </a:lnTo>
                <a:lnTo>
                  <a:pt x="0" y="4619015"/>
                </a:lnTo>
                <a:close/>
                <a:moveTo>
                  <a:pt x="5195456" y="4037129"/>
                </a:moveTo>
                <a:lnTo>
                  <a:pt x="5918073" y="4037129"/>
                </a:lnTo>
                <a:lnTo>
                  <a:pt x="6191792" y="4584567"/>
                </a:lnTo>
                <a:lnTo>
                  <a:pt x="5918073" y="5132004"/>
                </a:lnTo>
                <a:lnTo>
                  <a:pt x="5195456" y="5132004"/>
                </a:lnTo>
                <a:lnTo>
                  <a:pt x="4921737" y="4584567"/>
                </a:lnTo>
                <a:close/>
                <a:moveTo>
                  <a:pt x="3119750" y="4037129"/>
                </a:moveTo>
                <a:lnTo>
                  <a:pt x="3842365" y="4037129"/>
                </a:lnTo>
                <a:lnTo>
                  <a:pt x="4116084" y="4584567"/>
                </a:lnTo>
                <a:lnTo>
                  <a:pt x="3842365" y="5132004"/>
                </a:lnTo>
                <a:lnTo>
                  <a:pt x="3119750" y="5132004"/>
                </a:lnTo>
                <a:lnTo>
                  <a:pt x="2846030" y="4584567"/>
                </a:lnTo>
                <a:close/>
                <a:moveTo>
                  <a:pt x="1044040" y="4037129"/>
                </a:moveTo>
                <a:lnTo>
                  <a:pt x="1766657" y="4037129"/>
                </a:lnTo>
                <a:lnTo>
                  <a:pt x="2040376" y="4584567"/>
                </a:lnTo>
                <a:lnTo>
                  <a:pt x="1766657" y="5132004"/>
                </a:lnTo>
                <a:lnTo>
                  <a:pt x="1044040" y="5132004"/>
                </a:lnTo>
                <a:lnTo>
                  <a:pt x="770321" y="4584567"/>
                </a:lnTo>
                <a:close/>
                <a:moveTo>
                  <a:pt x="4159387" y="3463221"/>
                </a:moveTo>
                <a:lnTo>
                  <a:pt x="4877790" y="3463221"/>
                </a:lnTo>
                <a:lnTo>
                  <a:pt x="5149912" y="4007466"/>
                </a:lnTo>
                <a:lnTo>
                  <a:pt x="4877790" y="4551710"/>
                </a:lnTo>
                <a:lnTo>
                  <a:pt x="4159387" y="4551710"/>
                </a:lnTo>
                <a:lnTo>
                  <a:pt x="3887265" y="4007466"/>
                </a:lnTo>
                <a:close/>
                <a:moveTo>
                  <a:pt x="2078891" y="3458978"/>
                </a:moveTo>
                <a:lnTo>
                  <a:pt x="2801507" y="3458978"/>
                </a:lnTo>
                <a:lnTo>
                  <a:pt x="3075227" y="4006416"/>
                </a:lnTo>
                <a:lnTo>
                  <a:pt x="2801507" y="4553853"/>
                </a:lnTo>
                <a:lnTo>
                  <a:pt x="2078891" y="4553853"/>
                </a:lnTo>
                <a:lnTo>
                  <a:pt x="1805171" y="4006416"/>
                </a:lnTo>
                <a:close/>
                <a:moveTo>
                  <a:pt x="3182" y="3458978"/>
                </a:moveTo>
                <a:lnTo>
                  <a:pt x="725798" y="3458978"/>
                </a:lnTo>
                <a:lnTo>
                  <a:pt x="999517" y="4006416"/>
                </a:lnTo>
                <a:lnTo>
                  <a:pt x="725798" y="4553853"/>
                </a:lnTo>
                <a:lnTo>
                  <a:pt x="3182" y="4553853"/>
                </a:lnTo>
                <a:lnTo>
                  <a:pt x="0" y="4547489"/>
                </a:lnTo>
                <a:lnTo>
                  <a:pt x="0" y="3465342"/>
                </a:lnTo>
                <a:close/>
                <a:moveTo>
                  <a:pt x="1044040" y="2883459"/>
                </a:moveTo>
                <a:lnTo>
                  <a:pt x="1766657" y="2883459"/>
                </a:lnTo>
                <a:lnTo>
                  <a:pt x="2040376" y="3430894"/>
                </a:lnTo>
                <a:lnTo>
                  <a:pt x="1766657" y="3978331"/>
                </a:lnTo>
                <a:lnTo>
                  <a:pt x="1044040" y="3978331"/>
                </a:lnTo>
                <a:lnTo>
                  <a:pt x="770321" y="3430894"/>
                </a:lnTo>
                <a:close/>
                <a:moveTo>
                  <a:pt x="3119750" y="2883459"/>
                </a:moveTo>
                <a:lnTo>
                  <a:pt x="3842365" y="2883459"/>
                </a:lnTo>
                <a:lnTo>
                  <a:pt x="4116084" y="3430894"/>
                </a:lnTo>
                <a:lnTo>
                  <a:pt x="3842365" y="3978331"/>
                </a:lnTo>
                <a:lnTo>
                  <a:pt x="3119750" y="3978331"/>
                </a:lnTo>
                <a:lnTo>
                  <a:pt x="2846030" y="3430894"/>
                </a:lnTo>
                <a:close/>
                <a:moveTo>
                  <a:pt x="3182" y="2305308"/>
                </a:moveTo>
                <a:lnTo>
                  <a:pt x="725799" y="2305308"/>
                </a:lnTo>
                <a:lnTo>
                  <a:pt x="999517" y="2852746"/>
                </a:lnTo>
                <a:lnTo>
                  <a:pt x="725799" y="3400180"/>
                </a:lnTo>
                <a:lnTo>
                  <a:pt x="3182" y="3400180"/>
                </a:lnTo>
                <a:lnTo>
                  <a:pt x="0" y="3393816"/>
                </a:lnTo>
                <a:lnTo>
                  <a:pt x="0" y="2311672"/>
                </a:lnTo>
                <a:close/>
                <a:moveTo>
                  <a:pt x="2078891" y="2305306"/>
                </a:moveTo>
                <a:lnTo>
                  <a:pt x="2801507" y="2305306"/>
                </a:lnTo>
                <a:lnTo>
                  <a:pt x="3075227" y="2852744"/>
                </a:lnTo>
                <a:lnTo>
                  <a:pt x="2801507" y="3400179"/>
                </a:lnTo>
                <a:lnTo>
                  <a:pt x="2078891" y="3400179"/>
                </a:lnTo>
                <a:lnTo>
                  <a:pt x="1805171" y="2852744"/>
                </a:lnTo>
                <a:close/>
                <a:moveTo>
                  <a:pt x="4154597" y="2305305"/>
                </a:moveTo>
                <a:lnTo>
                  <a:pt x="4877214" y="2305305"/>
                </a:lnTo>
                <a:lnTo>
                  <a:pt x="5150933" y="2852744"/>
                </a:lnTo>
                <a:lnTo>
                  <a:pt x="4877214" y="3400179"/>
                </a:lnTo>
                <a:lnTo>
                  <a:pt x="4154597" y="3400179"/>
                </a:lnTo>
                <a:lnTo>
                  <a:pt x="3880879" y="2852744"/>
                </a:lnTo>
                <a:close/>
                <a:moveTo>
                  <a:pt x="5202046" y="1738266"/>
                </a:moveTo>
                <a:lnTo>
                  <a:pt x="5920449" y="1738266"/>
                </a:lnTo>
                <a:lnTo>
                  <a:pt x="6192571" y="2282511"/>
                </a:lnTo>
                <a:lnTo>
                  <a:pt x="5920449" y="2826755"/>
                </a:lnTo>
                <a:lnTo>
                  <a:pt x="5202046" y="2826755"/>
                </a:lnTo>
                <a:lnTo>
                  <a:pt x="4929924" y="2282511"/>
                </a:lnTo>
                <a:close/>
                <a:moveTo>
                  <a:pt x="1044040" y="1729785"/>
                </a:moveTo>
                <a:lnTo>
                  <a:pt x="1766657" y="1729785"/>
                </a:lnTo>
                <a:lnTo>
                  <a:pt x="2040376" y="2277224"/>
                </a:lnTo>
                <a:lnTo>
                  <a:pt x="1766657" y="2824659"/>
                </a:lnTo>
                <a:lnTo>
                  <a:pt x="1044040" y="2824659"/>
                </a:lnTo>
                <a:lnTo>
                  <a:pt x="770321" y="2277224"/>
                </a:lnTo>
                <a:close/>
                <a:moveTo>
                  <a:pt x="3119750" y="1729784"/>
                </a:moveTo>
                <a:lnTo>
                  <a:pt x="3842365" y="1729784"/>
                </a:lnTo>
                <a:lnTo>
                  <a:pt x="4116084" y="2277222"/>
                </a:lnTo>
                <a:lnTo>
                  <a:pt x="3842365" y="2824659"/>
                </a:lnTo>
                <a:lnTo>
                  <a:pt x="3119750" y="2824659"/>
                </a:lnTo>
                <a:lnTo>
                  <a:pt x="2846030" y="2277222"/>
                </a:lnTo>
                <a:close/>
                <a:moveTo>
                  <a:pt x="3182" y="1151633"/>
                </a:moveTo>
                <a:lnTo>
                  <a:pt x="725799" y="1151633"/>
                </a:lnTo>
                <a:lnTo>
                  <a:pt x="999517" y="1699071"/>
                </a:lnTo>
                <a:lnTo>
                  <a:pt x="725799" y="2246508"/>
                </a:lnTo>
                <a:lnTo>
                  <a:pt x="3182" y="2246508"/>
                </a:lnTo>
                <a:lnTo>
                  <a:pt x="0" y="2240144"/>
                </a:lnTo>
                <a:lnTo>
                  <a:pt x="0" y="1157997"/>
                </a:lnTo>
                <a:close/>
                <a:moveTo>
                  <a:pt x="2078891" y="1151632"/>
                </a:moveTo>
                <a:lnTo>
                  <a:pt x="2801507" y="1151632"/>
                </a:lnTo>
                <a:lnTo>
                  <a:pt x="3075227" y="1699069"/>
                </a:lnTo>
                <a:lnTo>
                  <a:pt x="2801507" y="2246507"/>
                </a:lnTo>
                <a:lnTo>
                  <a:pt x="2078891" y="2246507"/>
                </a:lnTo>
                <a:lnTo>
                  <a:pt x="1805172" y="1699069"/>
                </a:lnTo>
                <a:close/>
                <a:moveTo>
                  <a:pt x="4154597" y="1151631"/>
                </a:moveTo>
                <a:lnTo>
                  <a:pt x="4877214" y="1151631"/>
                </a:lnTo>
                <a:lnTo>
                  <a:pt x="5150933" y="1699069"/>
                </a:lnTo>
                <a:lnTo>
                  <a:pt x="4877214" y="2246506"/>
                </a:lnTo>
                <a:lnTo>
                  <a:pt x="4154597" y="2246506"/>
                </a:lnTo>
                <a:lnTo>
                  <a:pt x="3880879" y="1699069"/>
                </a:lnTo>
                <a:close/>
                <a:moveTo>
                  <a:pt x="1044040" y="576110"/>
                </a:moveTo>
                <a:lnTo>
                  <a:pt x="1766657" y="576110"/>
                </a:lnTo>
                <a:lnTo>
                  <a:pt x="2040377" y="1123549"/>
                </a:lnTo>
                <a:lnTo>
                  <a:pt x="1766657" y="1670985"/>
                </a:lnTo>
                <a:lnTo>
                  <a:pt x="1044040" y="1670985"/>
                </a:lnTo>
                <a:lnTo>
                  <a:pt x="770321" y="1123549"/>
                </a:lnTo>
                <a:close/>
                <a:moveTo>
                  <a:pt x="3119750" y="576109"/>
                </a:moveTo>
                <a:lnTo>
                  <a:pt x="3842365" y="576109"/>
                </a:lnTo>
                <a:lnTo>
                  <a:pt x="4116084" y="1123547"/>
                </a:lnTo>
                <a:lnTo>
                  <a:pt x="3842365" y="1670984"/>
                </a:lnTo>
                <a:lnTo>
                  <a:pt x="3119750" y="1670984"/>
                </a:lnTo>
                <a:lnTo>
                  <a:pt x="2846030" y="1123547"/>
                </a:lnTo>
                <a:close/>
                <a:moveTo>
                  <a:pt x="5195456" y="576108"/>
                </a:moveTo>
                <a:lnTo>
                  <a:pt x="5918073" y="576108"/>
                </a:lnTo>
                <a:lnTo>
                  <a:pt x="6191792" y="1123546"/>
                </a:lnTo>
                <a:lnTo>
                  <a:pt x="5918073" y="1670983"/>
                </a:lnTo>
                <a:lnTo>
                  <a:pt x="5195456" y="1670983"/>
                </a:lnTo>
                <a:lnTo>
                  <a:pt x="4921737" y="1123546"/>
                </a:lnTo>
                <a:close/>
                <a:moveTo>
                  <a:pt x="7025576" y="0"/>
                </a:moveTo>
                <a:lnTo>
                  <a:pt x="8265502" y="0"/>
                </a:lnTo>
                <a:lnTo>
                  <a:pt x="8006847" y="517308"/>
                </a:lnTo>
                <a:lnTo>
                  <a:pt x="7284230" y="517308"/>
                </a:lnTo>
                <a:close/>
                <a:moveTo>
                  <a:pt x="6242345" y="0"/>
                </a:moveTo>
                <a:lnTo>
                  <a:pt x="6967007" y="0"/>
                </a:lnTo>
                <a:lnTo>
                  <a:pt x="7239703" y="545393"/>
                </a:lnTo>
                <a:lnTo>
                  <a:pt x="6965984" y="1092830"/>
                </a:lnTo>
                <a:lnTo>
                  <a:pt x="6243367" y="1092830"/>
                </a:lnTo>
                <a:lnTo>
                  <a:pt x="5969648" y="545393"/>
                </a:lnTo>
                <a:close/>
                <a:moveTo>
                  <a:pt x="4936801" y="0"/>
                </a:moveTo>
                <a:lnTo>
                  <a:pt x="6176728" y="0"/>
                </a:lnTo>
                <a:lnTo>
                  <a:pt x="5918073" y="517309"/>
                </a:lnTo>
                <a:lnTo>
                  <a:pt x="5195456" y="517309"/>
                </a:lnTo>
                <a:close/>
                <a:moveTo>
                  <a:pt x="4153576" y="0"/>
                </a:moveTo>
                <a:lnTo>
                  <a:pt x="4878236" y="0"/>
                </a:lnTo>
                <a:lnTo>
                  <a:pt x="5150933" y="545395"/>
                </a:lnTo>
                <a:lnTo>
                  <a:pt x="4877214" y="1092832"/>
                </a:lnTo>
                <a:lnTo>
                  <a:pt x="4154597" y="1092832"/>
                </a:lnTo>
                <a:lnTo>
                  <a:pt x="3880879" y="545395"/>
                </a:lnTo>
                <a:close/>
                <a:moveTo>
                  <a:pt x="2861095" y="0"/>
                </a:moveTo>
                <a:lnTo>
                  <a:pt x="4101020" y="0"/>
                </a:lnTo>
                <a:lnTo>
                  <a:pt x="3842365" y="517310"/>
                </a:lnTo>
                <a:lnTo>
                  <a:pt x="3119750" y="517310"/>
                </a:lnTo>
                <a:close/>
                <a:moveTo>
                  <a:pt x="2077870" y="0"/>
                </a:moveTo>
                <a:lnTo>
                  <a:pt x="2802528" y="0"/>
                </a:lnTo>
                <a:lnTo>
                  <a:pt x="3075227" y="545396"/>
                </a:lnTo>
                <a:lnTo>
                  <a:pt x="2801507" y="1092833"/>
                </a:lnTo>
                <a:lnTo>
                  <a:pt x="2078891" y="1092833"/>
                </a:lnTo>
                <a:lnTo>
                  <a:pt x="1805172" y="545396"/>
                </a:lnTo>
                <a:close/>
                <a:moveTo>
                  <a:pt x="785384" y="0"/>
                </a:moveTo>
                <a:lnTo>
                  <a:pt x="2025315" y="0"/>
                </a:lnTo>
                <a:lnTo>
                  <a:pt x="1766657" y="517311"/>
                </a:lnTo>
                <a:lnTo>
                  <a:pt x="1044040" y="517311"/>
                </a:lnTo>
                <a:close/>
                <a:moveTo>
                  <a:pt x="2162" y="0"/>
                </a:moveTo>
                <a:lnTo>
                  <a:pt x="726820" y="0"/>
                </a:lnTo>
                <a:lnTo>
                  <a:pt x="999517" y="545397"/>
                </a:lnTo>
                <a:lnTo>
                  <a:pt x="725799" y="1092834"/>
                </a:lnTo>
                <a:lnTo>
                  <a:pt x="3182" y="1092834"/>
                </a:lnTo>
                <a:lnTo>
                  <a:pt x="0" y="1086470"/>
                </a:lnTo>
                <a:lnTo>
                  <a:pt x="0" y="4323"/>
                </a:lnTo>
                <a:close/>
              </a:path>
            </a:pathLst>
          </a:custGeom>
          <a:solidFill>
            <a:schemeClr val="bg1">
              <a:lumMod val="95000"/>
            </a:schemeClr>
          </a:solidFill>
        </p:spPr>
        <p:txBody>
          <a:bodyPr wrap="square" anchor="ctr">
            <a:noAutofit/>
          </a:bodyPr>
          <a:lstStyle>
            <a:lvl1pPr marL="0" indent="0" algn="ctr">
              <a:buNone/>
              <a:defRPr sz="1200">
                <a:latin typeface="Arial" pitchFamily="34" charset="0"/>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a:t>
            </a:r>
            <a:endParaRPr lang="ko-KR" altLang="en-US"/>
          </a:p>
        </p:txBody>
      </p:sp>
    </p:spTree>
    <p:extLst>
      <p:ext uri="{BB962C8B-B14F-4D97-AF65-F5344CB8AC3E}">
        <p14:creationId xmlns:p14="http://schemas.microsoft.com/office/powerpoint/2010/main" val="64004437"/>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showMasterSp="0"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6649433" y="1042033"/>
            <a:ext cx="4582800" cy="2736800"/>
          </a:xfrm>
          <a:prstGeom prst="rect">
            <a:avLst/>
          </a:prstGeom>
        </p:spPr>
        <p:txBody>
          <a:bodyPr spcFirstLastPara="1" wrap="square" lIns="91425" tIns="91425" rIns="91425" bIns="91425" anchor="b" anchorCtr="0">
            <a:noAutofit/>
          </a:bodyPr>
          <a:lstStyle>
            <a:lvl1pPr lvl="0">
              <a:lnSpc>
                <a:spcPct val="80000"/>
              </a:lnSpc>
              <a:spcBef>
                <a:spcPts val="0"/>
              </a:spcBef>
              <a:spcAft>
                <a:spcPts val="0"/>
              </a:spcAft>
              <a:buSzPts val="3600"/>
              <a:buNone/>
              <a:defRPr sz="4800"/>
            </a:lvl1pPr>
            <a:lvl2pPr lvl="1">
              <a:lnSpc>
                <a:spcPct val="80000"/>
              </a:lnSpc>
              <a:spcBef>
                <a:spcPts val="0"/>
              </a:spcBef>
              <a:spcAft>
                <a:spcPts val="0"/>
              </a:spcAft>
              <a:buSzPts val="3600"/>
              <a:buNone/>
              <a:defRPr sz="4800"/>
            </a:lvl2pPr>
            <a:lvl3pPr lvl="2">
              <a:lnSpc>
                <a:spcPct val="80000"/>
              </a:lnSpc>
              <a:spcBef>
                <a:spcPts val="0"/>
              </a:spcBef>
              <a:spcAft>
                <a:spcPts val="0"/>
              </a:spcAft>
              <a:buSzPts val="3600"/>
              <a:buNone/>
              <a:defRPr sz="4800"/>
            </a:lvl3pPr>
            <a:lvl4pPr lvl="3">
              <a:lnSpc>
                <a:spcPct val="80000"/>
              </a:lnSpc>
              <a:spcBef>
                <a:spcPts val="0"/>
              </a:spcBef>
              <a:spcAft>
                <a:spcPts val="0"/>
              </a:spcAft>
              <a:buSzPts val="3600"/>
              <a:buNone/>
              <a:defRPr sz="4800"/>
            </a:lvl4pPr>
            <a:lvl5pPr lvl="4">
              <a:lnSpc>
                <a:spcPct val="80000"/>
              </a:lnSpc>
              <a:spcBef>
                <a:spcPts val="0"/>
              </a:spcBef>
              <a:spcAft>
                <a:spcPts val="0"/>
              </a:spcAft>
              <a:buSzPts val="3600"/>
              <a:buNone/>
              <a:defRPr sz="4800"/>
            </a:lvl5pPr>
            <a:lvl6pPr lvl="5">
              <a:lnSpc>
                <a:spcPct val="80000"/>
              </a:lnSpc>
              <a:spcBef>
                <a:spcPts val="0"/>
              </a:spcBef>
              <a:spcAft>
                <a:spcPts val="0"/>
              </a:spcAft>
              <a:buSzPts val="3600"/>
              <a:buNone/>
              <a:defRPr sz="4800"/>
            </a:lvl6pPr>
            <a:lvl7pPr lvl="6">
              <a:lnSpc>
                <a:spcPct val="80000"/>
              </a:lnSpc>
              <a:spcBef>
                <a:spcPts val="0"/>
              </a:spcBef>
              <a:spcAft>
                <a:spcPts val="0"/>
              </a:spcAft>
              <a:buSzPts val="3600"/>
              <a:buNone/>
              <a:defRPr sz="4800"/>
            </a:lvl7pPr>
            <a:lvl8pPr lvl="7">
              <a:lnSpc>
                <a:spcPct val="80000"/>
              </a:lnSpc>
              <a:spcBef>
                <a:spcPts val="0"/>
              </a:spcBef>
              <a:spcAft>
                <a:spcPts val="0"/>
              </a:spcAft>
              <a:buSzPts val="3600"/>
              <a:buNone/>
              <a:defRPr sz="4800"/>
            </a:lvl8pPr>
            <a:lvl9pPr lvl="8">
              <a:lnSpc>
                <a:spcPct val="80000"/>
              </a:lnSpc>
              <a:spcBef>
                <a:spcPts val="0"/>
              </a:spcBef>
              <a:spcAft>
                <a:spcPts val="0"/>
              </a:spcAft>
              <a:buSzPts val="3600"/>
              <a:buNone/>
              <a:defRPr sz="4800"/>
            </a:lvl9pPr>
          </a:lstStyle>
          <a:p>
            <a:endParaRPr/>
          </a:p>
        </p:txBody>
      </p:sp>
      <p:sp>
        <p:nvSpPr>
          <p:cNvPr id="10" name="Google Shape;10;p2"/>
          <p:cNvSpPr txBox="1">
            <a:spLocks noGrp="1"/>
          </p:cNvSpPr>
          <p:nvPr>
            <p:ph type="subTitle" idx="1"/>
          </p:nvPr>
        </p:nvSpPr>
        <p:spPr>
          <a:xfrm>
            <a:off x="6649433" y="3778833"/>
            <a:ext cx="3352800" cy="10568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600"/>
              <a:buNone/>
              <a:defRPr sz="2133"/>
            </a:lvl1pPr>
            <a:lvl2pPr lvl="1">
              <a:lnSpc>
                <a:spcPct val="100000"/>
              </a:lnSpc>
              <a:spcBef>
                <a:spcPts val="0"/>
              </a:spcBef>
              <a:spcAft>
                <a:spcPts val="0"/>
              </a:spcAft>
              <a:buSzPts val="2800"/>
              <a:buNone/>
              <a:defRPr sz="3733"/>
            </a:lvl2pPr>
            <a:lvl3pPr lvl="2">
              <a:lnSpc>
                <a:spcPct val="100000"/>
              </a:lnSpc>
              <a:spcBef>
                <a:spcPts val="0"/>
              </a:spcBef>
              <a:spcAft>
                <a:spcPts val="0"/>
              </a:spcAft>
              <a:buSzPts val="2800"/>
              <a:buNone/>
              <a:defRPr sz="3733"/>
            </a:lvl3pPr>
            <a:lvl4pPr lvl="3">
              <a:lnSpc>
                <a:spcPct val="100000"/>
              </a:lnSpc>
              <a:spcBef>
                <a:spcPts val="0"/>
              </a:spcBef>
              <a:spcAft>
                <a:spcPts val="0"/>
              </a:spcAft>
              <a:buSzPts val="2800"/>
              <a:buNone/>
              <a:defRPr sz="3733"/>
            </a:lvl4pPr>
            <a:lvl5pPr lvl="4">
              <a:lnSpc>
                <a:spcPct val="100000"/>
              </a:lnSpc>
              <a:spcBef>
                <a:spcPts val="0"/>
              </a:spcBef>
              <a:spcAft>
                <a:spcPts val="0"/>
              </a:spcAft>
              <a:buSzPts val="2800"/>
              <a:buNone/>
              <a:defRPr sz="3733"/>
            </a:lvl5pPr>
            <a:lvl6pPr lvl="5">
              <a:lnSpc>
                <a:spcPct val="100000"/>
              </a:lnSpc>
              <a:spcBef>
                <a:spcPts val="0"/>
              </a:spcBef>
              <a:spcAft>
                <a:spcPts val="0"/>
              </a:spcAft>
              <a:buSzPts val="2800"/>
              <a:buNone/>
              <a:defRPr sz="3733"/>
            </a:lvl6pPr>
            <a:lvl7pPr lvl="6">
              <a:lnSpc>
                <a:spcPct val="100000"/>
              </a:lnSpc>
              <a:spcBef>
                <a:spcPts val="0"/>
              </a:spcBef>
              <a:spcAft>
                <a:spcPts val="0"/>
              </a:spcAft>
              <a:buSzPts val="2800"/>
              <a:buNone/>
              <a:defRPr sz="3733"/>
            </a:lvl7pPr>
            <a:lvl8pPr lvl="7">
              <a:lnSpc>
                <a:spcPct val="100000"/>
              </a:lnSpc>
              <a:spcBef>
                <a:spcPts val="0"/>
              </a:spcBef>
              <a:spcAft>
                <a:spcPts val="0"/>
              </a:spcAft>
              <a:buSzPts val="2800"/>
              <a:buNone/>
              <a:defRPr sz="3733"/>
            </a:lvl8pPr>
            <a:lvl9pPr lvl="8">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192465268"/>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showMasterSp="0"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1193551" y="2254272"/>
            <a:ext cx="4329600" cy="19764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SzPts val="3600"/>
              <a:buNone/>
              <a:defRPr sz="4800"/>
            </a:lvl1pPr>
            <a:lvl2pPr lvl="1" algn="ctr" rtl="0">
              <a:lnSpc>
                <a:spcPct val="80000"/>
              </a:lnSpc>
              <a:spcBef>
                <a:spcPts val="0"/>
              </a:spcBef>
              <a:spcAft>
                <a:spcPts val="0"/>
              </a:spcAft>
              <a:buClr>
                <a:schemeClr val="accent1"/>
              </a:buClr>
              <a:buSzPts val="3600"/>
              <a:buNone/>
              <a:defRPr sz="4800">
                <a:solidFill>
                  <a:schemeClr val="accent1"/>
                </a:solidFill>
              </a:defRPr>
            </a:lvl2pPr>
            <a:lvl3pPr lvl="2" algn="ctr" rtl="0">
              <a:lnSpc>
                <a:spcPct val="80000"/>
              </a:lnSpc>
              <a:spcBef>
                <a:spcPts val="0"/>
              </a:spcBef>
              <a:spcAft>
                <a:spcPts val="0"/>
              </a:spcAft>
              <a:buClr>
                <a:schemeClr val="accent1"/>
              </a:buClr>
              <a:buSzPts val="3600"/>
              <a:buNone/>
              <a:defRPr sz="4800">
                <a:solidFill>
                  <a:schemeClr val="accent1"/>
                </a:solidFill>
              </a:defRPr>
            </a:lvl3pPr>
            <a:lvl4pPr lvl="3" algn="ctr" rtl="0">
              <a:lnSpc>
                <a:spcPct val="80000"/>
              </a:lnSpc>
              <a:spcBef>
                <a:spcPts val="0"/>
              </a:spcBef>
              <a:spcAft>
                <a:spcPts val="0"/>
              </a:spcAft>
              <a:buClr>
                <a:schemeClr val="accent1"/>
              </a:buClr>
              <a:buSzPts val="3600"/>
              <a:buNone/>
              <a:defRPr sz="4800">
                <a:solidFill>
                  <a:schemeClr val="accent1"/>
                </a:solidFill>
              </a:defRPr>
            </a:lvl4pPr>
            <a:lvl5pPr lvl="4" algn="ctr" rtl="0">
              <a:lnSpc>
                <a:spcPct val="80000"/>
              </a:lnSpc>
              <a:spcBef>
                <a:spcPts val="0"/>
              </a:spcBef>
              <a:spcAft>
                <a:spcPts val="0"/>
              </a:spcAft>
              <a:buClr>
                <a:schemeClr val="accent1"/>
              </a:buClr>
              <a:buSzPts val="3600"/>
              <a:buNone/>
              <a:defRPr sz="4800">
                <a:solidFill>
                  <a:schemeClr val="accent1"/>
                </a:solidFill>
              </a:defRPr>
            </a:lvl5pPr>
            <a:lvl6pPr lvl="5" algn="ctr" rtl="0">
              <a:lnSpc>
                <a:spcPct val="80000"/>
              </a:lnSpc>
              <a:spcBef>
                <a:spcPts val="0"/>
              </a:spcBef>
              <a:spcAft>
                <a:spcPts val="0"/>
              </a:spcAft>
              <a:buClr>
                <a:schemeClr val="accent1"/>
              </a:buClr>
              <a:buSzPts val="3600"/>
              <a:buNone/>
              <a:defRPr sz="4800">
                <a:solidFill>
                  <a:schemeClr val="accent1"/>
                </a:solidFill>
              </a:defRPr>
            </a:lvl6pPr>
            <a:lvl7pPr lvl="6" algn="ctr" rtl="0">
              <a:lnSpc>
                <a:spcPct val="80000"/>
              </a:lnSpc>
              <a:spcBef>
                <a:spcPts val="0"/>
              </a:spcBef>
              <a:spcAft>
                <a:spcPts val="0"/>
              </a:spcAft>
              <a:buClr>
                <a:schemeClr val="accent1"/>
              </a:buClr>
              <a:buSzPts val="3600"/>
              <a:buNone/>
              <a:defRPr sz="4800">
                <a:solidFill>
                  <a:schemeClr val="accent1"/>
                </a:solidFill>
              </a:defRPr>
            </a:lvl7pPr>
            <a:lvl8pPr lvl="7" algn="ctr" rtl="0">
              <a:lnSpc>
                <a:spcPct val="80000"/>
              </a:lnSpc>
              <a:spcBef>
                <a:spcPts val="0"/>
              </a:spcBef>
              <a:spcAft>
                <a:spcPts val="0"/>
              </a:spcAft>
              <a:buClr>
                <a:schemeClr val="accent1"/>
              </a:buClr>
              <a:buSzPts val="3600"/>
              <a:buNone/>
              <a:defRPr sz="4800">
                <a:solidFill>
                  <a:schemeClr val="accent1"/>
                </a:solidFill>
              </a:defRPr>
            </a:lvl8pPr>
            <a:lvl9pPr lvl="8" algn="ctr" rtl="0">
              <a:lnSpc>
                <a:spcPct val="80000"/>
              </a:lnSpc>
              <a:spcBef>
                <a:spcPts val="0"/>
              </a:spcBef>
              <a:spcAft>
                <a:spcPts val="0"/>
              </a:spcAft>
              <a:buClr>
                <a:schemeClr val="accent1"/>
              </a:buClr>
              <a:buSzPts val="3600"/>
              <a:buNone/>
              <a:defRPr sz="4800">
                <a:solidFill>
                  <a:schemeClr val="accent1"/>
                </a:solidFill>
              </a:defRPr>
            </a:lvl9pPr>
          </a:lstStyle>
          <a:p>
            <a:endParaRPr/>
          </a:p>
        </p:txBody>
      </p:sp>
      <p:sp>
        <p:nvSpPr>
          <p:cNvPr id="13" name="Google Shape;13;p3"/>
          <p:cNvSpPr txBox="1">
            <a:spLocks noGrp="1"/>
          </p:cNvSpPr>
          <p:nvPr>
            <p:ph type="subTitle" idx="1"/>
          </p:nvPr>
        </p:nvSpPr>
        <p:spPr>
          <a:xfrm>
            <a:off x="1193551" y="4144272"/>
            <a:ext cx="4329600" cy="164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1600"/>
              <a:buNone/>
              <a:defRPr sz="2133">
                <a:solidFill>
                  <a:schemeClr val="accent1"/>
                </a:solidFill>
              </a:defRPr>
            </a:lvl1pPr>
            <a:lvl2pPr lvl="1" algn="ctr" rtl="0">
              <a:lnSpc>
                <a:spcPct val="100000"/>
              </a:lnSpc>
              <a:spcBef>
                <a:spcPts val="0"/>
              </a:spcBef>
              <a:spcAft>
                <a:spcPts val="0"/>
              </a:spcAft>
              <a:buClr>
                <a:schemeClr val="accent1"/>
              </a:buClr>
              <a:buSzPts val="1600"/>
              <a:buNone/>
              <a:defRPr sz="2133">
                <a:solidFill>
                  <a:schemeClr val="accent1"/>
                </a:solidFill>
              </a:defRPr>
            </a:lvl2pPr>
            <a:lvl3pPr lvl="2" algn="ctr" rtl="0">
              <a:lnSpc>
                <a:spcPct val="100000"/>
              </a:lnSpc>
              <a:spcBef>
                <a:spcPts val="0"/>
              </a:spcBef>
              <a:spcAft>
                <a:spcPts val="0"/>
              </a:spcAft>
              <a:buClr>
                <a:schemeClr val="accent1"/>
              </a:buClr>
              <a:buSzPts val="1600"/>
              <a:buNone/>
              <a:defRPr sz="2133">
                <a:solidFill>
                  <a:schemeClr val="accent1"/>
                </a:solidFill>
              </a:defRPr>
            </a:lvl3pPr>
            <a:lvl4pPr lvl="3" algn="ctr" rtl="0">
              <a:lnSpc>
                <a:spcPct val="100000"/>
              </a:lnSpc>
              <a:spcBef>
                <a:spcPts val="0"/>
              </a:spcBef>
              <a:spcAft>
                <a:spcPts val="0"/>
              </a:spcAft>
              <a:buClr>
                <a:schemeClr val="accent1"/>
              </a:buClr>
              <a:buSzPts val="1600"/>
              <a:buNone/>
              <a:defRPr sz="2133">
                <a:solidFill>
                  <a:schemeClr val="accent1"/>
                </a:solidFill>
              </a:defRPr>
            </a:lvl4pPr>
            <a:lvl5pPr lvl="4" algn="ctr" rtl="0">
              <a:lnSpc>
                <a:spcPct val="100000"/>
              </a:lnSpc>
              <a:spcBef>
                <a:spcPts val="0"/>
              </a:spcBef>
              <a:spcAft>
                <a:spcPts val="0"/>
              </a:spcAft>
              <a:buClr>
                <a:schemeClr val="accent1"/>
              </a:buClr>
              <a:buSzPts val="1600"/>
              <a:buNone/>
              <a:defRPr sz="2133">
                <a:solidFill>
                  <a:schemeClr val="accent1"/>
                </a:solidFill>
              </a:defRPr>
            </a:lvl5pPr>
            <a:lvl6pPr lvl="5" algn="ctr" rtl="0">
              <a:lnSpc>
                <a:spcPct val="100000"/>
              </a:lnSpc>
              <a:spcBef>
                <a:spcPts val="0"/>
              </a:spcBef>
              <a:spcAft>
                <a:spcPts val="0"/>
              </a:spcAft>
              <a:buClr>
                <a:schemeClr val="accent1"/>
              </a:buClr>
              <a:buSzPts val="1600"/>
              <a:buNone/>
              <a:defRPr sz="2133">
                <a:solidFill>
                  <a:schemeClr val="accent1"/>
                </a:solidFill>
              </a:defRPr>
            </a:lvl6pPr>
            <a:lvl7pPr lvl="6" algn="ctr" rtl="0">
              <a:lnSpc>
                <a:spcPct val="100000"/>
              </a:lnSpc>
              <a:spcBef>
                <a:spcPts val="0"/>
              </a:spcBef>
              <a:spcAft>
                <a:spcPts val="0"/>
              </a:spcAft>
              <a:buClr>
                <a:schemeClr val="accent1"/>
              </a:buClr>
              <a:buSzPts val="1600"/>
              <a:buNone/>
              <a:defRPr sz="2133">
                <a:solidFill>
                  <a:schemeClr val="accent1"/>
                </a:solidFill>
              </a:defRPr>
            </a:lvl7pPr>
            <a:lvl8pPr lvl="7" algn="ctr" rtl="0">
              <a:lnSpc>
                <a:spcPct val="100000"/>
              </a:lnSpc>
              <a:spcBef>
                <a:spcPts val="0"/>
              </a:spcBef>
              <a:spcAft>
                <a:spcPts val="0"/>
              </a:spcAft>
              <a:buClr>
                <a:schemeClr val="accent1"/>
              </a:buClr>
              <a:buSzPts val="1600"/>
              <a:buNone/>
              <a:defRPr sz="2133">
                <a:solidFill>
                  <a:schemeClr val="accent1"/>
                </a:solidFill>
              </a:defRPr>
            </a:lvl8pPr>
            <a:lvl9pPr lvl="8" algn="ctr" rtl="0">
              <a:lnSpc>
                <a:spcPct val="100000"/>
              </a:lnSpc>
              <a:spcBef>
                <a:spcPts val="0"/>
              </a:spcBef>
              <a:spcAft>
                <a:spcPts val="0"/>
              </a:spcAft>
              <a:buClr>
                <a:schemeClr val="accent1"/>
              </a:buClr>
              <a:buSzPts val="1600"/>
              <a:buNone/>
              <a:defRPr sz="2133">
                <a:solidFill>
                  <a:schemeClr val="accent1"/>
                </a:solidFill>
              </a:defRPr>
            </a:lvl9pPr>
          </a:lstStyle>
          <a:p>
            <a:endParaRPr/>
          </a:p>
        </p:txBody>
      </p:sp>
      <p:sp>
        <p:nvSpPr>
          <p:cNvPr id="14" name="Google Shape;14;p3"/>
          <p:cNvSpPr txBox="1">
            <a:spLocks noGrp="1"/>
          </p:cNvSpPr>
          <p:nvPr>
            <p:ph type="title" idx="2" hasCustomPrompt="1"/>
          </p:nvPr>
        </p:nvSpPr>
        <p:spPr>
          <a:xfrm>
            <a:off x="2188551" y="1823672"/>
            <a:ext cx="2339600" cy="806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4800"/>
            </a:lvl1pPr>
            <a:lvl2pPr lvl="1" algn="ctr" rtl="0">
              <a:spcBef>
                <a:spcPts val="0"/>
              </a:spcBef>
              <a:spcAft>
                <a:spcPts val="0"/>
              </a:spcAft>
              <a:buClr>
                <a:schemeClr val="accent1"/>
              </a:buClr>
              <a:buSzPts val="12000"/>
              <a:buNone/>
              <a:defRPr sz="16000">
                <a:solidFill>
                  <a:schemeClr val="accent1"/>
                </a:solidFill>
              </a:defRPr>
            </a:lvl2pPr>
            <a:lvl3pPr lvl="2" algn="ctr" rtl="0">
              <a:spcBef>
                <a:spcPts val="0"/>
              </a:spcBef>
              <a:spcAft>
                <a:spcPts val="0"/>
              </a:spcAft>
              <a:buClr>
                <a:schemeClr val="accent1"/>
              </a:buClr>
              <a:buSzPts val="12000"/>
              <a:buNone/>
              <a:defRPr sz="16000">
                <a:solidFill>
                  <a:schemeClr val="accent1"/>
                </a:solidFill>
              </a:defRPr>
            </a:lvl3pPr>
            <a:lvl4pPr lvl="3" algn="ctr" rtl="0">
              <a:spcBef>
                <a:spcPts val="0"/>
              </a:spcBef>
              <a:spcAft>
                <a:spcPts val="0"/>
              </a:spcAft>
              <a:buClr>
                <a:schemeClr val="accent1"/>
              </a:buClr>
              <a:buSzPts val="12000"/>
              <a:buNone/>
              <a:defRPr sz="16000">
                <a:solidFill>
                  <a:schemeClr val="accent1"/>
                </a:solidFill>
              </a:defRPr>
            </a:lvl4pPr>
            <a:lvl5pPr lvl="4" algn="ctr" rtl="0">
              <a:spcBef>
                <a:spcPts val="0"/>
              </a:spcBef>
              <a:spcAft>
                <a:spcPts val="0"/>
              </a:spcAft>
              <a:buClr>
                <a:schemeClr val="accent1"/>
              </a:buClr>
              <a:buSzPts val="12000"/>
              <a:buNone/>
              <a:defRPr sz="16000">
                <a:solidFill>
                  <a:schemeClr val="accent1"/>
                </a:solidFill>
              </a:defRPr>
            </a:lvl5pPr>
            <a:lvl6pPr lvl="5" algn="ctr" rtl="0">
              <a:spcBef>
                <a:spcPts val="0"/>
              </a:spcBef>
              <a:spcAft>
                <a:spcPts val="0"/>
              </a:spcAft>
              <a:buClr>
                <a:schemeClr val="accent1"/>
              </a:buClr>
              <a:buSzPts val="12000"/>
              <a:buNone/>
              <a:defRPr sz="16000">
                <a:solidFill>
                  <a:schemeClr val="accent1"/>
                </a:solidFill>
              </a:defRPr>
            </a:lvl6pPr>
            <a:lvl7pPr lvl="6" algn="ctr" rtl="0">
              <a:spcBef>
                <a:spcPts val="0"/>
              </a:spcBef>
              <a:spcAft>
                <a:spcPts val="0"/>
              </a:spcAft>
              <a:buClr>
                <a:schemeClr val="accent1"/>
              </a:buClr>
              <a:buSzPts val="12000"/>
              <a:buNone/>
              <a:defRPr sz="16000">
                <a:solidFill>
                  <a:schemeClr val="accent1"/>
                </a:solidFill>
              </a:defRPr>
            </a:lvl7pPr>
            <a:lvl8pPr lvl="7" algn="ctr" rtl="0">
              <a:spcBef>
                <a:spcPts val="0"/>
              </a:spcBef>
              <a:spcAft>
                <a:spcPts val="0"/>
              </a:spcAft>
              <a:buClr>
                <a:schemeClr val="accent1"/>
              </a:buClr>
              <a:buSzPts val="12000"/>
              <a:buNone/>
              <a:defRPr sz="16000">
                <a:solidFill>
                  <a:schemeClr val="accent1"/>
                </a:solidFill>
              </a:defRPr>
            </a:lvl8pPr>
            <a:lvl9pPr lvl="8" algn="ctr" rtl="0">
              <a:spcBef>
                <a:spcPts val="0"/>
              </a:spcBef>
              <a:spcAft>
                <a:spcPts val="0"/>
              </a:spcAft>
              <a:buClr>
                <a:schemeClr val="accent1"/>
              </a:buClr>
              <a:buSzPts val="12000"/>
              <a:buNone/>
              <a:defRPr sz="16000">
                <a:solidFill>
                  <a:schemeClr val="accent1"/>
                </a:solidFill>
              </a:defRPr>
            </a:lvl9pPr>
          </a:lstStyle>
          <a:p>
            <a:r>
              <a:t>xx%</a:t>
            </a:r>
          </a:p>
        </p:txBody>
      </p:sp>
    </p:spTree>
    <p:extLst>
      <p:ext uri="{BB962C8B-B14F-4D97-AF65-F5344CB8AC3E}">
        <p14:creationId xmlns:p14="http://schemas.microsoft.com/office/powerpoint/2010/main" val="2267137913"/>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showMasterSp="0" matchingName="Title and body" type="tx">
  <p:cSld name="Title and body">
    <p:spTree>
      <p:nvGrpSpPr>
        <p:cNvPr id="1" name="Shape 15"/>
        <p:cNvGrpSpPr/>
        <p:nvPr/>
      </p:nvGrpSpPr>
      <p:grpSpPr>
        <a:xfrm>
          <a:off x="0" y="0"/>
          <a:ext cx="0" cy="0"/>
          <a:chOff x="0" y="0"/>
          <a:chExt cx="0" cy="0"/>
        </a:xfrm>
      </p:grpSpPr>
      <p:sp>
        <p:nvSpPr>
          <p:cNvPr id="16" name="Google Shape;16;p4"/>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a:spcBef>
                <a:spcPts val="0"/>
              </a:spcBef>
              <a:spcAft>
                <a:spcPts val="0"/>
              </a:spcAft>
              <a:buSzPts val="2600"/>
              <a:buNone/>
              <a:defRPr sz="3467"/>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7" name="Google Shape;17;p4"/>
          <p:cNvSpPr txBox="1">
            <a:spLocks noGrp="1"/>
          </p:cNvSpPr>
          <p:nvPr>
            <p:ph type="body" idx="1"/>
          </p:nvPr>
        </p:nvSpPr>
        <p:spPr>
          <a:xfrm>
            <a:off x="1091000" y="1648700"/>
            <a:ext cx="10402000" cy="4462800"/>
          </a:xfrm>
          <a:prstGeom prst="rect">
            <a:avLst/>
          </a:prstGeom>
        </p:spPr>
        <p:txBody>
          <a:bodyPr spcFirstLastPara="1" wrap="square" lIns="91425" tIns="91425" rIns="91425" bIns="91425" anchor="t" anchorCtr="0">
            <a:noAutofit/>
          </a:bodyPr>
          <a:lstStyle>
            <a:lvl1pPr marL="609585" lvl="0" indent="-389457">
              <a:spcBef>
                <a:spcPts val="0"/>
              </a:spcBef>
              <a:spcAft>
                <a:spcPts val="0"/>
              </a:spcAft>
              <a:buClr>
                <a:srgbClr val="1F7444"/>
              </a:buClr>
              <a:buSzPts val="1000"/>
              <a:buFont typeface="Montserrat SemiBold"/>
              <a:buAutoNum type="arabicPeriod"/>
              <a:defRPr sz="1333"/>
            </a:lvl1pPr>
            <a:lvl2pPr marL="1219170" lvl="1" indent="-389457">
              <a:spcBef>
                <a:spcPts val="2133"/>
              </a:spcBef>
              <a:spcAft>
                <a:spcPts val="0"/>
              </a:spcAft>
              <a:buClr>
                <a:schemeClr val="dk1"/>
              </a:buClr>
              <a:buSzPts val="1000"/>
              <a:buFont typeface="Muli"/>
              <a:buAutoNum type="alphaLcPeriod"/>
              <a:defRPr sz="1333"/>
            </a:lvl2pPr>
            <a:lvl3pPr marL="1828754" lvl="2" indent="-389457">
              <a:spcBef>
                <a:spcPts val="2133"/>
              </a:spcBef>
              <a:spcAft>
                <a:spcPts val="0"/>
              </a:spcAft>
              <a:buClr>
                <a:schemeClr val="dk1"/>
              </a:buClr>
              <a:buSzPts val="1000"/>
              <a:buFont typeface="Muli"/>
              <a:buAutoNum type="romanLcPeriod"/>
              <a:defRPr sz="1333"/>
            </a:lvl3pPr>
            <a:lvl4pPr marL="2438339" lvl="3" indent="-389457">
              <a:spcBef>
                <a:spcPts val="2133"/>
              </a:spcBef>
              <a:spcAft>
                <a:spcPts val="0"/>
              </a:spcAft>
              <a:buClr>
                <a:schemeClr val="dk1"/>
              </a:buClr>
              <a:buSzPts val="1000"/>
              <a:buFont typeface="Muli"/>
              <a:buAutoNum type="arabicPeriod"/>
              <a:defRPr sz="1333"/>
            </a:lvl4pPr>
            <a:lvl5pPr marL="3047924" lvl="4" indent="-389457">
              <a:spcBef>
                <a:spcPts val="2133"/>
              </a:spcBef>
              <a:spcAft>
                <a:spcPts val="0"/>
              </a:spcAft>
              <a:buClr>
                <a:schemeClr val="dk1"/>
              </a:buClr>
              <a:buSzPts val="1000"/>
              <a:buFont typeface="Muli"/>
              <a:buAutoNum type="alphaLcPeriod"/>
              <a:defRPr sz="1333"/>
            </a:lvl5pPr>
            <a:lvl6pPr marL="3657509" lvl="5" indent="-389457">
              <a:spcBef>
                <a:spcPts val="2133"/>
              </a:spcBef>
              <a:spcAft>
                <a:spcPts val="0"/>
              </a:spcAft>
              <a:buClr>
                <a:schemeClr val="dk1"/>
              </a:buClr>
              <a:buSzPts val="1000"/>
              <a:buFont typeface="Muli"/>
              <a:buAutoNum type="romanLcPeriod"/>
              <a:defRPr sz="1333"/>
            </a:lvl6pPr>
            <a:lvl7pPr marL="4267093" lvl="6" indent="-389457">
              <a:spcBef>
                <a:spcPts val="2133"/>
              </a:spcBef>
              <a:spcAft>
                <a:spcPts val="0"/>
              </a:spcAft>
              <a:buClr>
                <a:schemeClr val="dk1"/>
              </a:buClr>
              <a:buSzPts val="1000"/>
              <a:buFont typeface="Muli"/>
              <a:buAutoNum type="arabicPeriod"/>
              <a:defRPr sz="1333"/>
            </a:lvl7pPr>
            <a:lvl8pPr marL="4876678" lvl="7" indent="-389457">
              <a:spcBef>
                <a:spcPts val="2133"/>
              </a:spcBef>
              <a:spcAft>
                <a:spcPts val="0"/>
              </a:spcAft>
              <a:buClr>
                <a:schemeClr val="dk1"/>
              </a:buClr>
              <a:buSzPts val="1000"/>
              <a:buFont typeface="Muli"/>
              <a:buAutoNum type="alphaLcPeriod"/>
              <a:defRPr sz="1333"/>
            </a:lvl8pPr>
            <a:lvl9pPr marL="5486263" lvl="8" indent="-389457">
              <a:spcBef>
                <a:spcPts val="2133"/>
              </a:spcBef>
              <a:spcAft>
                <a:spcPts val="2133"/>
              </a:spcAft>
              <a:buClr>
                <a:schemeClr val="dk1"/>
              </a:buClr>
              <a:buSzPts val="1000"/>
              <a:buFont typeface="Muli"/>
              <a:buAutoNum type="romanLcPeriod"/>
              <a:defRPr sz="1333"/>
            </a:lvl9pPr>
          </a:lstStyle>
          <a:p>
            <a:endParaRPr/>
          </a:p>
        </p:txBody>
      </p:sp>
    </p:spTree>
    <p:extLst>
      <p:ext uri="{BB962C8B-B14F-4D97-AF65-F5344CB8AC3E}">
        <p14:creationId xmlns:p14="http://schemas.microsoft.com/office/powerpoint/2010/main" val="1770539630"/>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showMasterSp="0" matchingName="Title and two columns" type="twoColTx">
  <p:cSld name="Title and two columns">
    <p:spTree>
      <p:nvGrpSpPr>
        <p:cNvPr id="1" name="Shape 18"/>
        <p:cNvGrpSpPr/>
        <p:nvPr/>
      </p:nvGrpSpPr>
      <p:grpSpPr>
        <a:xfrm>
          <a:off x="0" y="0"/>
          <a:ext cx="0" cy="0"/>
          <a:chOff x="0" y="0"/>
          <a:chExt cx="0" cy="0"/>
        </a:xfrm>
      </p:grpSpPr>
      <p:sp>
        <p:nvSpPr>
          <p:cNvPr id="19" name="Google Shape;19;p5"/>
          <p:cNvSpPr txBox="1">
            <a:spLocks noGrp="1"/>
          </p:cNvSpPr>
          <p:nvPr>
            <p:ph type="body" idx="1"/>
          </p:nvPr>
        </p:nvSpPr>
        <p:spPr>
          <a:xfrm>
            <a:off x="1314633" y="2937867"/>
            <a:ext cx="4489200" cy="2849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
        <p:nvSpPr>
          <p:cNvPr id="20" name="Google Shape;20;p5"/>
          <p:cNvSpPr txBox="1">
            <a:spLocks noGrp="1"/>
          </p:cNvSpPr>
          <p:nvPr>
            <p:ph type="body" idx="2"/>
          </p:nvPr>
        </p:nvSpPr>
        <p:spPr>
          <a:xfrm>
            <a:off x="6388165" y="2937867"/>
            <a:ext cx="4489200" cy="2849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
        <p:nvSpPr>
          <p:cNvPr id="21" name="Google Shape;21;p5"/>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34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2" name="Google Shape;22;p5"/>
          <p:cNvSpPr txBox="1">
            <a:spLocks noGrp="1"/>
          </p:cNvSpPr>
          <p:nvPr>
            <p:ph type="title" idx="3"/>
          </p:nvPr>
        </p:nvSpPr>
        <p:spPr>
          <a:xfrm>
            <a:off x="1314633" y="2187297"/>
            <a:ext cx="4489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a:lvl1pPr>
            <a:lvl2pPr lvl="1" rtl="0">
              <a:spcBef>
                <a:spcPts val="0"/>
              </a:spcBef>
              <a:spcAft>
                <a:spcPts val="0"/>
              </a:spcAft>
              <a:buSzPts val="1800"/>
              <a:buNone/>
              <a:defRPr sz="2400"/>
            </a:lvl2pPr>
            <a:lvl3pPr lvl="2" rtl="0">
              <a:spcBef>
                <a:spcPts val="0"/>
              </a:spcBef>
              <a:spcAft>
                <a:spcPts val="0"/>
              </a:spcAft>
              <a:buSzPts val="1800"/>
              <a:buNone/>
              <a:defRPr sz="2400"/>
            </a:lvl3pPr>
            <a:lvl4pPr lvl="3" rtl="0">
              <a:spcBef>
                <a:spcPts val="0"/>
              </a:spcBef>
              <a:spcAft>
                <a:spcPts val="0"/>
              </a:spcAft>
              <a:buSzPts val="1800"/>
              <a:buNone/>
              <a:defRPr sz="2400"/>
            </a:lvl4pPr>
            <a:lvl5pPr lvl="4" rtl="0">
              <a:spcBef>
                <a:spcPts val="0"/>
              </a:spcBef>
              <a:spcAft>
                <a:spcPts val="0"/>
              </a:spcAft>
              <a:buSzPts val="1800"/>
              <a:buNone/>
              <a:defRPr sz="2400"/>
            </a:lvl5pPr>
            <a:lvl6pPr lvl="5" rtl="0">
              <a:spcBef>
                <a:spcPts val="0"/>
              </a:spcBef>
              <a:spcAft>
                <a:spcPts val="0"/>
              </a:spcAft>
              <a:buSzPts val="1800"/>
              <a:buNone/>
              <a:defRPr sz="2400"/>
            </a:lvl6pPr>
            <a:lvl7pPr lvl="6" rtl="0">
              <a:spcBef>
                <a:spcPts val="0"/>
              </a:spcBef>
              <a:spcAft>
                <a:spcPts val="0"/>
              </a:spcAft>
              <a:buSzPts val="1800"/>
              <a:buNone/>
              <a:defRPr sz="2400"/>
            </a:lvl7pPr>
            <a:lvl8pPr lvl="7" rtl="0">
              <a:spcBef>
                <a:spcPts val="0"/>
              </a:spcBef>
              <a:spcAft>
                <a:spcPts val="0"/>
              </a:spcAft>
              <a:buSzPts val="1800"/>
              <a:buNone/>
              <a:defRPr sz="2400"/>
            </a:lvl8pPr>
            <a:lvl9pPr lvl="8" rtl="0">
              <a:spcBef>
                <a:spcPts val="0"/>
              </a:spcBef>
              <a:spcAft>
                <a:spcPts val="0"/>
              </a:spcAft>
              <a:buSzPts val="1800"/>
              <a:buNone/>
              <a:defRPr sz="2400"/>
            </a:lvl9pPr>
          </a:lstStyle>
          <a:p>
            <a:endParaRPr/>
          </a:p>
        </p:txBody>
      </p:sp>
      <p:sp>
        <p:nvSpPr>
          <p:cNvPr id="23" name="Google Shape;23;p5"/>
          <p:cNvSpPr txBox="1">
            <a:spLocks noGrp="1"/>
          </p:cNvSpPr>
          <p:nvPr>
            <p:ph type="title" idx="4"/>
          </p:nvPr>
        </p:nvSpPr>
        <p:spPr>
          <a:xfrm>
            <a:off x="6388167" y="2187297"/>
            <a:ext cx="4489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a:lvl1pPr>
            <a:lvl2pPr lvl="1" rtl="0">
              <a:spcBef>
                <a:spcPts val="0"/>
              </a:spcBef>
              <a:spcAft>
                <a:spcPts val="0"/>
              </a:spcAft>
              <a:buSzPts val="1800"/>
              <a:buNone/>
              <a:defRPr sz="2400"/>
            </a:lvl2pPr>
            <a:lvl3pPr lvl="2" rtl="0">
              <a:spcBef>
                <a:spcPts val="0"/>
              </a:spcBef>
              <a:spcAft>
                <a:spcPts val="0"/>
              </a:spcAft>
              <a:buSzPts val="1800"/>
              <a:buNone/>
              <a:defRPr sz="2400"/>
            </a:lvl3pPr>
            <a:lvl4pPr lvl="3" rtl="0">
              <a:spcBef>
                <a:spcPts val="0"/>
              </a:spcBef>
              <a:spcAft>
                <a:spcPts val="0"/>
              </a:spcAft>
              <a:buSzPts val="1800"/>
              <a:buNone/>
              <a:defRPr sz="2400"/>
            </a:lvl4pPr>
            <a:lvl5pPr lvl="4" rtl="0">
              <a:spcBef>
                <a:spcPts val="0"/>
              </a:spcBef>
              <a:spcAft>
                <a:spcPts val="0"/>
              </a:spcAft>
              <a:buSzPts val="1800"/>
              <a:buNone/>
              <a:defRPr sz="2400"/>
            </a:lvl5pPr>
            <a:lvl6pPr lvl="5" rtl="0">
              <a:spcBef>
                <a:spcPts val="0"/>
              </a:spcBef>
              <a:spcAft>
                <a:spcPts val="0"/>
              </a:spcAft>
              <a:buSzPts val="1800"/>
              <a:buNone/>
              <a:defRPr sz="2400"/>
            </a:lvl6pPr>
            <a:lvl7pPr lvl="6" rtl="0">
              <a:spcBef>
                <a:spcPts val="0"/>
              </a:spcBef>
              <a:spcAft>
                <a:spcPts val="0"/>
              </a:spcAft>
              <a:buSzPts val="1800"/>
              <a:buNone/>
              <a:defRPr sz="2400"/>
            </a:lvl7pPr>
            <a:lvl8pPr lvl="7" rtl="0">
              <a:spcBef>
                <a:spcPts val="0"/>
              </a:spcBef>
              <a:spcAft>
                <a:spcPts val="0"/>
              </a:spcAft>
              <a:buSzPts val="1800"/>
              <a:buNone/>
              <a:defRPr sz="2400"/>
            </a:lvl8pPr>
            <a:lvl9pPr lvl="8" rtl="0">
              <a:spcBef>
                <a:spcPts val="0"/>
              </a:spcBef>
              <a:spcAft>
                <a:spcPts val="0"/>
              </a:spcAft>
              <a:buSzPts val="1800"/>
              <a:buNone/>
              <a:defRPr sz="2400"/>
            </a:lvl9pPr>
          </a:lstStyle>
          <a:p>
            <a:endParaRPr/>
          </a:p>
        </p:txBody>
      </p:sp>
    </p:spTree>
    <p:extLst>
      <p:ext uri="{BB962C8B-B14F-4D97-AF65-F5344CB8AC3E}">
        <p14:creationId xmlns:p14="http://schemas.microsoft.com/office/powerpoint/2010/main" val="3237685026"/>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showMasterSp="0" matchingName="Title only" type="titleOnly">
  <p:cSld name="Title only">
    <p:spTree>
      <p:nvGrpSpPr>
        <p:cNvPr id="1" name="Shape 24"/>
        <p:cNvGrpSpPr/>
        <p:nvPr/>
      </p:nvGrpSpPr>
      <p:grpSpPr>
        <a:xfrm>
          <a:off x="0" y="0"/>
          <a:ext cx="0" cy="0"/>
          <a:chOff x="0" y="0"/>
          <a:chExt cx="0" cy="0"/>
        </a:xfrm>
      </p:grpSpPr>
      <p:sp>
        <p:nvSpPr>
          <p:cNvPr id="25" name="Google Shape;25;p6"/>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34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081700958"/>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showMasterSp="0" matchingName="One column text">
  <p:cSld name="One column text">
    <p:spTree>
      <p:nvGrpSpPr>
        <p:cNvPr id="1" name="Shape 26"/>
        <p:cNvGrpSpPr/>
        <p:nvPr/>
      </p:nvGrpSpPr>
      <p:grpSpPr>
        <a:xfrm>
          <a:off x="0" y="0"/>
          <a:ext cx="0" cy="0"/>
          <a:chOff x="0" y="0"/>
          <a:chExt cx="0" cy="0"/>
        </a:xfrm>
      </p:grpSpPr>
      <p:sp>
        <p:nvSpPr>
          <p:cNvPr id="27" name="Google Shape;27;p7"/>
          <p:cNvSpPr txBox="1">
            <a:spLocks noGrp="1"/>
          </p:cNvSpPr>
          <p:nvPr>
            <p:ph type="body" idx="1"/>
          </p:nvPr>
        </p:nvSpPr>
        <p:spPr>
          <a:xfrm>
            <a:off x="1091000" y="1794200"/>
            <a:ext cx="3744000" cy="38724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
        <p:nvSpPr>
          <p:cNvPr id="28" name="Google Shape;28;p7"/>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34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881877015"/>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showMasterSp="0" matchingName="Main point">
  <p:cSld name="Main point">
    <p:spTree>
      <p:nvGrpSpPr>
        <p:cNvPr id="1" name="Shape 29"/>
        <p:cNvGrpSpPr/>
        <p:nvPr/>
      </p:nvGrpSpPr>
      <p:grpSpPr>
        <a:xfrm>
          <a:off x="0" y="0"/>
          <a:ext cx="0" cy="0"/>
          <a:chOff x="0" y="0"/>
          <a:chExt cx="0" cy="0"/>
        </a:xfrm>
      </p:grpSpPr>
      <p:sp>
        <p:nvSpPr>
          <p:cNvPr id="30" name="Google Shape;30;p8"/>
          <p:cNvSpPr txBox="1">
            <a:spLocks noGrp="1"/>
          </p:cNvSpPr>
          <p:nvPr>
            <p:ph type="title"/>
          </p:nvPr>
        </p:nvSpPr>
        <p:spPr>
          <a:xfrm>
            <a:off x="1091000" y="600200"/>
            <a:ext cx="4094400" cy="5454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4800"/>
            </a:lvl1pPr>
            <a:lvl2pPr lvl="1" rtl="0">
              <a:spcBef>
                <a:spcPts val="0"/>
              </a:spcBef>
              <a:spcAft>
                <a:spcPts val="0"/>
              </a:spcAft>
              <a:buClr>
                <a:schemeClr val="accent4"/>
              </a:buClr>
              <a:buSzPts val="3600"/>
              <a:buNone/>
              <a:defRPr sz="4800">
                <a:solidFill>
                  <a:schemeClr val="accent4"/>
                </a:solidFill>
              </a:defRPr>
            </a:lvl2pPr>
            <a:lvl3pPr lvl="2" rtl="0">
              <a:spcBef>
                <a:spcPts val="0"/>
              </a:spcBef>
              <a:spcAft>
                <a:spcPts val="0"/>
              </a:spcAft>
              <a:buClr>
                <a:schemeClr val="accent4"/>
              </a:buClr>
              <a:buSzPts val="3600"/>
              <a:buNone/>
              <a:defRPr sz="4800">
                <a:solidFill>
                  <a:schemeClr val="accent4"/>
                </a:solidFill>
              </a:defRPr>
            </a:lvl3pPr>
            <a:lvl4pPr lvl="3" rtl="0">
              <a:spcBef>
                <a:spcPts val="0"/>
              </a:spcBef>
              <a:spcAft>
                <a:spcPts val="0"/>
              </a:spcAft>
              <a:buClr>
                <a:schemeClr val="accent4"/>
              </a:buClr>
              <a:buSzPts val="3600"/>
              <a:buNone/>
              <a:defRPr sz="4800">
                <a:solidFill>
                  <a:schemeClr val="accent4"/>
                </a:solidFill>
              </a:defRPr>
            </a:lvl4pPr>
            <a:lvl5pPr lvl="4" rtl="0">
              <a:spcBef>
                <a:spcPts val="0"/>
              </a:spcBef>
              <a:spcAft>
                <a:spcPts val="0"/>
              </a:spcAft>
              <a:buClr>
                <a:schemeClr val="accent4"/>
              </a:buClr>
              <a:buSzPts val="3600"/>
              <a:buNone/>
              <a:defRPr sz="4800">
                <a:solidFill>
                  <a:schemeClr val="accent4"/>
                </a:solidFill>
              </a:defRPr>
            </a:lvl5pPr>
            <a:lvl6pPr lvl="5" rtl="0">
              <a:spcBef>
                <a:spcPts val="0"/>
              </a:spcBef>
              <a:spcAft>
                <a:spcPts val="0"/>
              </a:spcAft>
              <a:buClr>
                <a:schemeClr val="accent4"/>
              </a:buClr>
              <a:buSzPts val="3600"/>
              <a:buNone/>
              <a:defRPr sz="4800">
                <a:solidFill>
                  <a:schemeClr val="accent4"/>
                </a:solidFill>
              </a:defRPr>
            </a:lvl6pPr>
            <a:lvl7pPr lvl="6" rtl="0">
              <a:spcBef>
                <a:spcPts val="0"/>
              </a:spcBef>
              <a:spcAft>
                <a:spcPts val="0"/>
              </a:spcAft>
              <a:buClr>
                <a:schemeClr val="accent4"/>
              </a:buClr>
              <a:buSzPts val="3600"/>
              <a:buNone/>
              <a:defRPr sz="4800">
                <a:solidFill>
                  <a:schemeClr val="accent4"/>
                </a:solidFill>
              </a:defRPr>
            </a:lvl7pPr>
            <a:lvl8pPr lvl="7" rtl="0">
              <a:spcBef>
                <a:spcPts val="0"/>
              </a:spcBef>
              <a:spcAft>
                <a:spcPts val="0"/>
              </a:spcAft>
              <a:buClr>
                <a:schemeClr val="accent4"/>
              </a:buClr>
              <a:buSzPts val="3600"/>
              <a:buNone/>
              <a:defRPr sz="4800">
                <a:solidFill>
                  <a:schemeClr val="accent4"/>
                </a:solidFill>
              </a:defRPr>
            </a:lvl8pPr>
            <a:lvl9pPr lvl="8" rtl="0">
              <a:spcBef>
                <a:spcPts val="0"/>
              </a:spcBef>
              <a:spcAft>
                <a:spcPts val="0"/>
              </a:spcAft>
              <a:buClr>
                <a:schemeClr val="accent4"/>
              </a:buClr>
              <a:buSzPts val="3600"/>
              <a:buNone/>
              <a:defRPr sz="4800">
                <a:solidFill>
                  <a:schemeClr val="accent4"/>
                </a:solidFill>
              </a:defRPr>
            </a:lvl9pPr>
          </a:lstStyle>
          <a:p>
            <a:endParaRPr/>
          </a:p>
        </p:txBody>
      </p:sp>
    </p:spTree>
    <p:extLst>
      <p:ext uri="{BB962C8B-B14F-4D97-AF65-F5344CB8AC3E}">
        <p14:creationId xmlns:p14="http://schemas.microsoft.com/office/powerpoint/2010/main" val="2379339577"/>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showMasterSp="0" matchingName="Section title and description">
  <p:cSld name="Section title and description">
    <p:spTree>
      <p:nvGrpSpPr>
        <p:cNvPr id="1" name="Shape 31"/>
        <p:cNvGrpSpPr/>
        <p:nvPr/>
      </p:nvGrpSpPr>
      <p:grpSpPr>
        <a:xfrm>
          <a:off x="0" y="0"/>
          <a:ext cx="0" cy="0"/>
          <a:chOff x="0" y="0"/>
          <a:chExt cx="0" cy="0"/>
        </a:xfrm>
      </p:grpSpPr>
      <p:sp>
        <p:nvSpPr>
          <p:cNvPr id="32" name="Google Shape;32;p9"/>
          <p:cNvSpPr txBox="1">
            <a:spLocks noGrp="1"/>
          </p:cNvSpPr>
          <p:nvPr>
            <p:ph type="subTitle" idx="1"/>
          </p:nvPr>
        </p:nvSpPr>
        <p:spPr>
          <a:xfrm>
            <a:off x="1091000" y="2340433"/>
            <a:ext cx="4656800" cy="16468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600"/>
              <a:buNone/>
              <a:defRPr sz="2133"/>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
        <p:nvSpPr>
          <p:cNvPr id="33" name="Google Shape;33;p9"/>
          <p:cNvSpPr txBox="1">
            <a:spLocks noGrp="1"/>
          </p:cNvSpPr>
          <p:nvPr>
            <p:ph type="body" idx="2"/>
          </p:nvPr>
        </p:nvSpPr>
        <p:spPr>
          <a:xfrm>
            <a:off x="6656933" y="1640033"/>
            <a:ext cx="4490800" cy="3884000"/>
          </a:xfrm>
          <a:prstGeom prst="rect">
            <a:avLst/>
          </a:prstGeom>
        </p:spPr>
        <p:txBody>
          <a:bodyPr spcFirstLastPara="1" wrap="square" lIns="91425" tIns="91425" rIns="91425" bIns="91425" anchor="ctr" anchorCtr="0">
            <a:noAutofit/>
          </a:bodyPr>
          <a:lstStyle>
            <a:lvl1pPr marL="609585" lvl="0" indent="-423323">
              <a:spcBef>
                <a:spcPts val="0"/>
              </a:spcBef>
              <a:spcAft>
                <a:spcPts val="0"/>
              </a:spcAft>
              <a:buSzPts val="1400"/>
              <a:buChar char="●"/>
              <a:defRPr sz="1867"/>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
        <p:nvSpPr>
          <p:cNvPr id="34" name="Google Shape;34;p9"/>
          <p:cNvSpPr txBox="1">
            <a:spLocks noGrp="1"/>
          </p:cNvSpPr>
          <p:nvPr>
            <p:ph type="title"/>
          </p:nvPr>
        </p:nvSpPr>
        <p:spPr>
          <a:xfrm>
            <a:off x="1091000" y="613033"/>
            <a:ext cx="47192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34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192833087"/>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showMasterSp="0" matchingName="Caption">
  <p:cSld name="Caption">
    <p:spTree>
      <p:nvGrpSpPr>
        <p:cNvPr id="1" name="Shape 35"/>
        <p:cNvGrpSpPr/>
        <p:nvPr/>
      </p:nvGrpSpPr>
      <p:grpSpPr>
        <a:xfrm>
          <a:off x="0" y="0"/>
          <a:ext cx="0" cy="0"/>
          <a:chOff x="0" y="0"/>
          <a:chExt cx="0" cy="0"/>
        </a:xfrm>
      </p:grpSpPr>
      <p:sp>
        <p:nvSpPr>
          <p:cNvPr id="36" name="Google Shape;36;p10"/>
          <p:cNvSpPr txBox="1">
            <a:spLocks noGrp="1"/>
          </p:cNvSpPr>
          <p:nvPr>
            <p:ph type="body" idx="1"/>
          </p:nvPr>
        </p:nvSpPr>
        <p:spPr>
          <a:xfrm>
            <a:off x="1091000" y="2797000"/>
            <a:ext cx="3385600" cy="2181200"/>
          </a:xfrm>
          <a:prstGeom prst="rect">
            <a:avLst/>
          </a:prstGeom>
        </p:spPr>
        <p:txBody>
          <a:bodyPr spcFirstLastPara="1" wrap="square" lIns="91425" tIns="91425" rIns="91425" bIns="91425" anchor="t" anchorCtr="0">
            <a:noAutofit/>
          </a:bodyPr>
          <a:lstStyle>
            <a:lvl1pPr marL="609585" lvl="0" indent="-304792">
              <a:lnSpc>
                <a:spcPct val="100000"/>
              </a:lnSpc>
              <a:spcBef>
                <a:spcPts val="0"/>
              </a:spcBef>
              <a:spcAft>
                <a:spcPts val="0"/>
              </a:spcAft>
              <a:buSzPts val="1600"/>
              <a:buNone/>
              <a:defRPr sz="2133"/>
            </a:lvl1pPr>
          </a:lstStyle>
          <a:p>
            <a:endParaRPr/>
          </a:p>
        </p:txBody>
      </p:sp>
      <p:sp>
        <p:nvSpPr>
          <p:cNvPr id="37" name="Google Shape;37;p10"/>
          <p:cNvSpPr txBox="1">
            <a:spLocks noGrp="1"/>
          </p:cNvSpPr>
          <p:nvPr>
            <p:ph type="title"/>
          </p:nvPr>
        </p:nvSpPr>
        <p:spPr>
          <a:xfrm>
            <a:off x="1091000" y="613033"/>
            <a:ext cx="60916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34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71321293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matchingName="Title only 1">
  <p:cSld name="Title only 1">
    <p:spTree>
      <p:nvGrpSpPr>
        <p:cNvPr id="1" name="Shape 235"/>
        <p:cNvGrpSpPr/>
        <p:nvPr/>
      </p:nvGrpSpPr>
      <p:grpSpPr>
        <a:xfrm>
          <a:off x="0" y="0"/>
          <a:ext cx="0" cy="0"/>
          <a:chOff x="0" y="0"/>
          <a:chExt cx="0" cy="0"/>
        </a:xfrm>
      </p:grpSpPr>
      <p:sp>
        <p:nvSpPr>
          <p:cNvPr id="236" name="Google Shape;236;p16"/>
          <p:cNvSpPr txBox="1">
            <a:spLocks noGrp="1"/>
          </p:cNvSpPr>
          <p:nvPr>
            <p:ph type="title"/>
          </p:nvPr>
        </p:nvSpPr>
        <p:spPr>
          <a:xfrm>
            <a:off x="2838833" y="484367"/>
            <a:ext cx="65144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237" name="Google Shape;237;p16"/>
          <p:cNvSpPr/>
          <p:nvPr/>
        </p:nvSpPr>
        <p:spPr>
          <a:xfrm flipH="1">
            <a:off x="-188690" y="-157720"/>
            <a:ext cx="4272457" cy="2201519"/>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 name="Google Shape;238;p16"/>
          <p:cNvSpPr/>
          <p:nvPr/>
        </p:nvSpPr>
        <p:spPr>
          <a:xfrm rot="10800000" flipH="1">
            <a:off x="-321730" y="-96892"/>
            <a:ext cx="3227363" cy="1378957"/>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239;p16"/>
          <p:cNvSpPr/>
          <p:nvPr/>
        </p:nvSpPr>
        <p:spPr>
          <a:xfrm rot="-10484947">
            <a:off x="-930553" y="-549076"/>
            <a:ext cx="2457908" cy="11590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240;p16"/>
          <p:cNvSpPr/>
          <p:nvPr/>
        </p:nvSpPr>
        <p:spPr>
          <a:xfrm rot="10800000" flipH="1">
            <a:off x="2345684" y="610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241;p16"/>
          <p:cNvSpPr/>
          <p:nvPr/>
        </p:nvSpPr>
        <p:spPr>
          <a:xfrm rot="10800000" flipH="1">
            <a:off x="1159135" y="92954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242;p16"/>
          <p:cNvSpPr/>
          <p:nvPr/>
        </p:nvSpPr>
        <p:spPr>
          <a:xfrm rot="10800000" flipH="1">
            <a:off x="121535" y="1683112"/>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285305998"/>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showMasterSp="0" matchingName="Big number">
  <p:cSld name="Big number">
    <p:spTree>
      <p:nvGrpSpPr>
        <p:cNvPr id="1" name="Shape 38"/>
        <p:cNvGrpSpPr/>
        <p:nvPr/>
      </p:nvGrpSpPr>
      <p:grpSpPr>
        <a:xfrm>
          <a:off x="0" y="0"/>
          <a:ext cx="0" cy="0"/>
          <a:chOff x="0" y="0"/>
          <a:chExt cx="0" cy="0"/>
        </a:xfrm>
      </p:grpSpPr>
      <p:sp>
        <p:nvSpPr>
          <p:cNvPr id="39" name="Google Shape;39;p11"/>
          <p:cNvSpPr txBox="1">
            <a:spLocks noGrp="1"/>
          </p:cNvSpPr>
          <p:nvPr>
            <p:ph type="title" hasCustomPrompt="1"/>
          </p:nvPr>
        </p:nvSpPr>
        <p:spPr>
          <a:xfrm>
            <a:off x="3223600" y="2479493"/>
            <a:ext cx="5744800" cy="1496400"/>
          </a:xfrm>
          <a:prstGeom prst="rect">
            <a:avLst/>
          </a:prstGeom>
        </p:spPr>
        <p:txBody>
          <a:bodyPr spcFirstLastPara="1" wrap="square" lIns="91425" tIns="91425" rIns="91425" bIns="91425" anchor="b" anchorCtr="0">
            <a:noAutofit/>
          </a:bodyPr>
          <a:lstStyle>
            <a:lvl1pPr lvl="0" algn="ctr">
              <a:spcBef>
                <a:spcPts val="0"/>
              </a:spcBef>
              <a:spcAft>
                <a:spcPts val="0"/>
              </a:spcAft>
              <a:buSzPts val="6000"/>
              <a:buNone/>
              <a:defRPr sz="8000"/>
            </a:lvl1pPr>
            <a:lvl2pPr lvl="1" algn="ctr">
              <a:spcBef>
                <a:spcPts val="0"/>
              </a:spcBef>
              <a:spcAft>
                <a:spcPts val="0"/>
              </a:spcAft>
              <a:buSzPts val="6000"/>
              <a:buNone/>
              <a:defRPr sz="8000"/>
            </a:lvl2pPr>
            <a:lvl3pPr lvl="2" algn="ctr">
              <a:spcBef>
                <a:spcPts val="0"/>
              </a:spcBef>
              <a:spcAft>
                <a:spcPts val="0"/>
              </a:spcAft>
              <a:buSzPts val="6000"/>
              <a:buNone/>
              <a:defRPr sz="8000"/>
            </a:lvl3pPr>
            <a:lvl4pPr lvl="3" algn="ctr">
              <a:spcBef>
                <a:spcPts val="0"/>
              </a:spcBef>
              <a:spcAft>
                <a:spcPts val="0"/>
              </a:spcAft>
              <a:buSzPts val="6000"/>
              <a:buNone/>
              <a:defRPr sz="8000"/>
            </a:lvl4pPr>
            <a:lvl5pPr lvl="4" algn="ctr">
              <a:spcBef>
                <a:spcPts val="0"/>
              </a:spcBef>
              <a:spcAft>
                <a:spcPts val="0"/>
              </a:spcAft>
              <a:buSzPts val="6000"/>
              <a:buNone/>
              <a:defRPr sz="8000"/>
            </a:lvl5pPr>
            <a:lvl6pPr lvl="5" algn="ctr">
              <a:spcBef>
                <a:spcPts val="0"/>
              </a:spcBef>
              <a:spcAft>
                <a:spcPts val="0"/>
              </a:spcAft>
              <a:buSzPts val="6000"/>
              <a:buNone/>
              <a:defRPr sz="8000"/>
            </a:lvl6pPr>
            <a:lvl7pPr lvl="6" algn="ctr">
              <a:spcBef>
                <a:spcPts val="0"/>
              </a:spcBef>
              <a:spcAft>
                <a:spcPts val="0"/>
              </a:spcAft>
              <a:buSzPts val="6000"/>
              <a:buNone/>
              <a:defRPr sz="8000"/>
            </a:lvl7pPr>
            <a:lvl8pPr lvl="7" algn="ctr">
              <a:spcBef>
                <a:spcPts val="0"/>
              </a:spcBef>
              <a:spcAft>
                <a:spcPts val="0"/>
              </a:spcAft>
              <a:buSzPts val="6000"/>
              <a:buNone/>
              <a:defRPr sz="8000"/>
            </a:lvl8pPr>
            <a:lvl9pPr lvl="8" algn="ctr">
              <a:spcBef>
                <a:spcPts val="0"/>
              </a:spcBef>
              <a:spcAft>
                <a:spcPts val="0"/>
              </a:spcAft>
              <a:buSzPts val="6000"/>
              <a:buNone/>
              <a:defRPr sz="8000"/>
            </a:lvl9pPr>
          </a:lstStyle>
          <a:p>
            <a:r>
              <a:t>xx%</a:t>
            </a:r>
          </a:p>
        </p:txBody>
      </p:sp>
      <p:sp>
        <p:nvSpPr>
          <p:cNvPr id="40" name="Google Shape;40;p11"/>
          <p:cNvSpPr txBox="1">
            <a:spLocks noGrp="1"/>
          </p:cNvSpPr>
          <p:nvPr>
            <p:ph type="subTitle" idx="1"/>
          </p:nvPr>
        </p:nvSpPr>
        <p:spPr>
          <a:xfrm>
            <a:off x="3732600" y="4281467"/>
            <a:ext cx="4726800" cy="86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41" name="Google Shape;41;p11"/>
          <p:cNvSpPr txBox="1">
            <a:spLocks noGrp="1"/>
          </p:cNvSpPr>
          <p:nvPr>
            <p:ph type="title" idx="2"/>
          </p:nvPr>
        </p:nvSpPr>
        <p:spPr>
          <a:xfrm>
            <a:off x="1091000" y="613033"/>
            <a:ext cx="1001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34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282789559"/>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showMasterSp="0" matchingName="Blank" type="blank">
  <p:cSld name="Blank">
    <p:spTree>
      <p:nvGrpSpPr>
        <p:cNvPr id="1" name="Shape 42"/>
        <p:cNvGrpSpPr/>
        <p:nvPr/>
      </p:nvGrpSpPr>
      <p:grpSpPr>
        <a:xfrm>
          <a:off x="0" y="0"/>
          <a:ext cx="0" cy="0"/>
          <a:chOff x="0" y="0"/>
          <a:chExt cx="0" cy="0"/>
        </a:xfrm>
      </p:grpSpPr>
    </p:spTree>
    <p:extLst>
      <p:ext uri="{BB962C8B-B14F-4D97-AF65-F5344CB8AC3E}">
        <p14:creationId xmlns:p14="http://schemas.microsoft.com/office/powerpoint/2010/main" val="2449967409"/>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showMasterSp="0" matchingName="Table of contents">
  <p:cSld name="Table of contents">
    <p:spTree>
      <p:nvGrpSpPr>
        <p:cNvPr id="1" name="Shape 43"/>
        <p:cNvGrpSpPr/>
        <p:nvPr/>
      </p:nvGrpSpPr>
      <p:grpSpPr>
        <a:xfrm>
          <a:off x="0" y="0"/>
          <a:ext cx="0" cy="0"/>
          <a:chOff x="0" y="0"/>
          <a:chExt cx="0" cy="0"/>
        </a:xfrm>
      </p:grpSpPr>
      <p:sp>
        <p:nvSpPr>
          <p:cNvPr id="44" name="Google Shape;44;p13"/>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34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5" name="Google Shape;45;p13"/>
          <p:cNvSpPr txBox="1">
            <a:spLocks noGrp="1"/>
          </p:cNvSpPr>
          <p:nvPr>
            <p:ph type="title" idx="2" hasCustomPrompt="1"/>
          </p:nvPr>
        </p:nvSpPr>
        <p:spPr>
          <a:xfrm>
            <a:off x="1131200" y="2692633"/>
            <a:ext cx="2261200" cy="673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200"/>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46" name="Google Shape;46;p13"/>
          <p:cNvSpPr txBox="1">
            <a:spLocks noGrp="1"/>
          </p:cNvSpPr>
          <p:nvPr>
            <p:ph type="title" idx="3"/>
          </p:nvPr>
        </p:nvSpPr>
        <p:spPr>
          <a:xfrm>
            <a:off x="1131200" y="3814800"/>
            <a:ext cx="2261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47" name="Google Shape;47;p13"/>
          <p:cNvSpPr txBox="1">
            <a:spLocks noGrp="1"/>
          </p:cNvSpPr>
          <p:nvPr>
            <p:ph type="subTitle" idx="1"/>
          </p:nvPr>
        </p:nvSpPr>
        <p:spPr>
          <a:xfrm>
            <a:off x="1131200" y="4487267"/>
            <a:ext cx="22612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48" name="Google Shape;48;p13"/>
          <p:cNvSpPr txBox="1">
            <a:spLocks noGrp="1"/>
          </p:cNvSpPr>
          <p:nvPr>
            <p:ph type="title" idx="4" hasCustomPrompt="1"/>
          </p:nvPr>
        </p:nvSpPr>
        <p:spPr>
          <a:xfrm>
            <a:off x="3687332" y="2692633"/>
            <a:ext cx="2261200" cy="673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200"/>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49" name="Google Shape;49;p13"/>
          <p:cNvSpPr txBox="1">
            <a:spLocks noGrp="1"/>
          </p:cNvSpPr>
          <p:nvPr>
            <p:ph type="title" idx="5"/>
          </p:nvPr>
        </p:nvSpPr>
        <p:spPr>
          <a:xfrm>
            <a:off x="3687332" y="3814800"/>
            <a:ext cx="2261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50" name="Google Shape;50;p13"/>
          <p:cNvSpPr txBox="1">
            <a:spLocks noGrp="1"/>
          </p:cNvSpPr>
          <p:nvPr>
            <p:ph type="subTitle" idx="6"/>
          </p:nvPr>
        </p:nvSpPr>
        <p:spPr>
          <a:xfrm>
            <a:off x="3687332" y="4487267"/>
            <a:ext cx="22612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51" name="Google Shape;51;p13"/>
          <p:cNvSpPr txBox="1">
            <a:spLocks noGrp="1"/>
          </p:cNvSpPr>
          <p:nvPr>
            <p:ph type="title" idx="7" hasCustomPrompt="1"/>
          </p:nvPr>
        </p:nvSpPr>
        <p:spPr>
          <a:xfrm>
            <a:off x="6243464" y="2692633"/>
            <a:ext cx="2261200" cy="673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200"/>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52" name="Google Shape;52;p13"/>
          <p:cNvSpPr txBox="1">
            <a:spLocks noGrp="1"/>
          </p:cNvSpPr>
          <p:nvPr>
            <p:ph type="title" idx="8"/>
          </p:nvPr>
        </p:nvSpPr>
        <p:spPr>
          <a:xfrm>
            <a:off x="6243464" y="3814800"/>
            <a:ext cx="2261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53" name="Google Shape;53;p13"/>
          <p:cNvSpPr txBox="1">
            <a:spLocks noGrp="1"/>
          </p:cNvSpPr>
          <p:nvPr>
            <p:ph type="subTitle" idx="9"/>
          </p:nvPr>
        </p:nvSpPr>
        <p:spPr>
          <a:xfrm>
            <a:off x="6243464" y="4487267"/>
            <a:ext cx="22612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54" name="Google Shape;54;p13"/>
          <p:cNvSpPr txBox="1">
            <a:spLocks noGrp="1"/>
          </p:cNvSpPr>
          <p:nvPr>
            <p:ph type="title" idx="13" hasCustomPrompt="1"/>
          </p:nvPr>
        </p:nvSpPr>
        <p:spPr>
          <a:xfrm>
            <a:off x="8799596" y="2692633"/>
            <a:ext cx="2261200" cy="673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200"/>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55" name="Google Shape;55;p13"/>
          <p:cNvSpPr txBox="1">
            <a:spLocks noGrp="1"/>
          </p:cNvSpPr>
          <p:nvPr>
            <p:ph type="title" idx="14"/>
          </p:nvPr>
        </p:nvSpPr>
        <p:spPr>
          <a:xfrm>
            <a:off x="8799596" y="3814800"/>
            <a:ext cx="2261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56" name="Google Shape;56;p13"/>
          <p:cNvSpPr txBox="1">
            <a:spLocks noGrp="1"/>
          </p:cNvSpPr>
          <p:nvPr>
            <p:ph type="subTitle" idx="15"/>
          </p:nvPr>
        </p:nvSpPr>
        <p:spPr>
          <a:xfrm>
            <a:off x="8799596" y="4487267"/>
            <a:ext cx="22612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Tree>
    <p:extLst>
      <p:ext uri="{BB962C8B-B14F-4D97-AF65-F5344CB8AC3E}">
        <p14:creationId xmlns:p14="http://schemas.microsoft.com/office/powerpoint/2010/main" val="4133378111"/>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showMasterSp="0" matchingName="Quote">
  <p:cSld name="Quote">
    <p:spTree>
      <p:nvGrpSpPr>
        <p:cNvPr id="1" name="Shape 57"/>
        <p:cNvGrpSpPr/>
        <p:nvPr/>
      </p:nvGrpSpPr>
      <p:grpSpPr>
        <a:xfrm>
          <a:off x="0" y="0"/>
          <a:ext cx="0" cy="0"/>
          <a:chOff x="0" y="0"/>
          <a:chExt cx="0" cy="0"/>
        </a:xfrm>
      </p:grpSpPr>
      <p:sp>
        <p:nvSpPr>
          <p:cNvPr id="58" name="Google Shape;58;p14"/>
          <p:cNvSpPr txBox="1">
            <a:spLocks noGrp="1"/>
          </p:cNvSpPr>
          <p:nvPr>
            <p:ph type="title"/>
          </p:nvPr>
        </p:nvSpPr>
        <p:spPr>
          <a:xfrm>
            <a:off x="7715268" y="5109267"/>
            <a:ext cx="3363200" cy="947600"/>
          </a:xfrm>
          <a:prstGeom prst="rect">
            <a:avLst/>
          </a:prstGeom>
        </p:spPr>
        <p:txBody>
          <a:bodyPr spcFirstLastPara="1" wrap="square" lIns="91425" tIns="91425" rIns="91425" bIns="91425" anchor="b" anchorCtr="0">
            <a:noAutofit/>
          </a:bodyPr>
          <a:lstStyle>
            <a:lvl1pPr lvl="0" algn="r" rtl="0">
              <a:spcBef>
                <a:spcPts val="0"/>
              </a:spcBef>
              <a:spcAft>
                <a:spcPts val="0"/>
              </a:spcAft>
              <a:buSzPts val="1800"/>
              <a:buNone/>
              <a:defRPr sz="2400" b="0"/>
            </a:lvl1pPr>
            <a:lvl2pPr lvl="1" algn="r" rtl="0">
              <a:spcBef>
                <a:spcPts val="0"/>
              </a:spcBef>
              <a:spcAft>
                <a:spcPts val="0"/>
              </a:spcAft>
              <a:buClr>
                <a:schemeClr val="accent1"/>
              </a:buClr>
              <a:buSzPts val="1400"/>
              <a:buNone/>
              <a:defRPr sz="1867">
                <a:solidFill>
                  <a:schemeClr val="accent1"/>
                </a:solidFill>
              </a:defRPr>
            </a:lvl2pPr>
            <a:lvl3pPr lvl="2" algn="r" rtl="0">
              <a:spcBef>
                <a:spcPts val="0"/>
              </a:spcBef>
              <a:spcAft>
                <a:spcPts val="0"/>
              </a:spcAft>
              <a:buClr>
                <a:schemeClr val="accent1"/>
              </a:buClr>
              <a:buSzPts val="1400"/>
              <a:buNone/>
              <a:defRPr sz="1867">
                <a:solidFill>
                  <a:schemeClr val="accent1"/>
                </a:solidFill>
              </a:defRPr>
            </a:lvl3pPr>
            <a:lvl4pPr lvl="3" algn="r" rtl="0">
              <a:spcBef>
                <a:spcPts val="0"/>
              </a:spcBef>
              <a:spcAft>
                <a:spcPts val="0"/>
              </a:spcAft>
              <a:buClr>
                <a:schemeClr val="accent1"/>
              </a:buClr>
              <a:buSzPts val="1400"/>
              <a:buNone/>
              <a:defRPr sz="1867">
                <a:solidFill>
                  <a:schemeClr val="accent1"/>
                </a:solidFill>
              </a:defRPr>
            </a:lvl4pPr>
            <a:lvl5pPr lvl="4" algn="r" rtl="0">
              <a:spcBef>
                <a:spcPts val="0"/>
              </a:spcBef>
              <a:spcAft>
                <a:spcPts val="0"/>
              </a:spcAft>
              <a:buClr>
                <a:schemeClr val="accent1"/>
              </a:buClr>
              <a:buSzPts val="1400"/>
              <a:buNone/>
              <a:defRPr sz="1867">
                <a:solidFill>
                  <a:schemeClr val="accent1"/>
                </a:solidFill>
              </a:defRPr>
            </a:lvl5pPr>
            <a:lvl6pPr lvl="5" algn="r" rtl="0">
              <a:spcBef>
                <a:spcPts val="0"/>
              </a:spcBef>
              <a:spcAft>
                <a:spcPts val="0"/>
              </a:spcAft>
              <a:buClr>
                <a:schemeClr val="accent1"/>
              </a:buClr>
              <a:buSzPts val="1400"/>
              <a:buNone/>
              <a:defRPr sz="1867">
                <a:solidFill>
                  <a:schemeClr val="accent1"/>
                </a:solidFill>
              </a:defRPr>
            </a:lvl6pPr>
            <a:lvl7pPr lvl="6" algn="r" rtl="0">
              <a:spcBef>
                <a:spcPts val="0"/>
              </a:spcBef>
              <a:spcAft>
                <a:spcPts val="0"/>
              </a:spcAft>
              <a:buClr>
                <a:schemeClr val="accent1"/>
              </a:buClr>
              <a:buSzPts val="1400"/>
              <a:buNone/>
              <a:defRPr sz="1867">
                <a:solidFill>
                  <a:schemeClr val="accent1"/>
                </a:solidFill>
              </a:defRPr>
            </a:lvl7pPr>
            <a:lvl8pPr lvl="7" algn="r" rtl="0">
              <a:spcBef>
                <a:spcPts val="0"/>
              </a:spcBef>
              <a:spcAft>
                <a:spcPts val="0"/>
              </a:spcAft>
              <a:buClr>
                <a:schemeClr val="accent1"/>
              </a:buClr>
              <a:buSzPts val="1400"/>
              <a:buNone/>
              <a:defRPr sz="1867">
                <a:solidFill>
                  <a:schemeClr val="accent1"/>
                </a:solidFill>
              </a:defRPr>
            </a:lvl8pPr>
            <a:lvl9pPr lvl="8" algn="r" rtl="0">
              <a:spcBef>
                <a:spcPts val="0"/>
              </a:spcBef>
              <a:spcAft>
                <a:spcPts val="0"/>
              </a:spcAft>
              <a:buClr>
                <a:schemeClr val="accent1"/>
              </a:buClr>
              <a:buSzPts val="1400"/>
              <a:buNone/>
              <a:defRPr sz="1867">
                <a:solidFill>
                  <a:schemeClr val="accent1"/>
                </a:solidFill>
              </a:defRPr>
            </a:lvl9pPr>
          </a:lstStyle>
          <a:p>
            <a:endParaRPr/>
          </a:p>
        </p:txBody>
      </p:sp>
      <p:sp>
        <p:nvSpPr>
          <p:cNvPr id="59" name="Google Shape;59;p14"/>
          <p:cNvSpPr txBox="1">
            <a:spLocks noGrp="1"/>
          </p:cNvSpPr>
          <p:nvPr>
            <p:ph type="title" idx="2"/>
          </p:nvPr>
        </p:nvSpPr>
        <p:spPr>
          <a:xfrm>
            <a:off x="1091000" y="613033"/>
            <a:ext cx="6105600" cy="32772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34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4059356729"/>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showMasterSp="0" matchingName="Quote 2">
  <p:cSld name="Quote 2">
    <p:spTree>
      <p:nvGrpSpPr>
        <p:cNvPr id="1" name="Shape 60"/>
        <p:cNvGrpSpPr/>
        <p:nvPr/>
      </p:nvGrpSpPr>
      <p:grpSpPr>
        <a:xfrm>
          <a:off x="0" y="0"/>
          <a:ext cx="0" cy="0"/>
          <a:chOff x="0" y="0"/>
          <a:chExt cx="0" cy="0"/>
        </a:xfrm>
      </p:grpSpPr>
      <p:sp>
        <p:nvSpPr>
          <p:cNvPr id="61" name="Google Shape;61;p15"/>
          <p:cNvSpPr txBox="1">
            <a:spLocks noGrp="1"/>
          </p:cNvSpPr>
          <p:nvPr>
            <p:ph type="title"/>
          </p:nvPr>
        </p:nvSpPr>
        <p:spPr>
          <a:xfrm>
            <a:off x="1234400" y="5109267"/>
            <a:ext cx="4093600" cy="947600"/>
          </a:xfrm>
          <a:prstGeom prst="rect">
            <a:avLst/>
          </a:prstGeom>
          <a:solidFill>
            <a:schemeClr val="lt2"/>
          </a:solidFill>
        </p:spPr>
        <p:txBody>
          <a:bodyPr spcFirstLastPara="1" wrap="square" lIns="0" tIns="91425" rIns="365750" bIns="91425" anchor="ctr" anchorCtr="0">
            <a:noAutofit/>
          </a:bodyPr>
          <a:lstStyle>
            <a:lvl1pPr lvl="0" algn="r" rtl="0">
              <a:spcBef>
                <a:spcPts val="0"/>
              </a:spcBef>
              <a:spcAft>
                <a:spcPts val="0"/>
              </a:spcAft>
              <a:buSzPts val="1800"/>
              <a:buFont typeface="Montserrat ExtraBold"/>
              <a:buNone/>
              <a:defRPr sz="2400" b="0">
                <a:latin typeface="Montserrat ExtraBold"/>
                <a:ea typeface="Montserrat ExtraBold"/>
                <a:cs typeface="Montserrat ExtraBold"/>
                <a:sym typeface="Montserrat ExtraBold"/>
              </a:defRPr>
            </a:lvl1pPr>
            <a:lvl2pPr lvl="1" algn="r" rtl="0">
              <a:spcBef>
                <a:spcPts val="0"/>
              </a:spcBef>
              <a:spcAft>
                <a:spcPts val="0"/>
              </a:spcAft>
              <a:buClr>
                <a:schemeClr val="accent1"/>
              </a:buClr>
              <a:buSzPts val="1400"/>
              <a:buFont typeface="Montserrat ExtraBold"/>
              <a:buNone/>
              <a:defRPr sz="1867">
                <a:solidFill>
                  <a:schemeClr val="accent1"/>
                </a:solidFill>
                <a:latin typeface="Montserrat ExtraBold"/>
                <a:ea typeface="Montserrat ExtraBold"/>
                <a:cs typeface="Montserrat ExtraBold"/>
                <a:sym typeface="Montserrat ExtraBold"/>
              </a:defRPr>
            </a:lvl2pPr>
            <a:lvl3pPr lvl="2" algn="r" rtl="0">
              <a:spcBef>
                <a:spcPts val="0"/>
              </a:spcBef>
              <a:spcAft>
                <a:spcPts val="0"/>
              </a:spcAft>
              <a:buClr>
                <a:schemeClr val="accent1"/>
              </a:buClr>
              <a:buSzPts val="1400"/>
              <a:buFont typeface="Montserrat ExtraBold"/>
              <a:buNone/>
              <a:defRPr sz="1867">
                <a:solidFill>
                  <a:schemeClr val="accent1"/>
                </a:solidFill>
                <a:latin typeface="Montserrat ExtraBold"/>
                <a:ea typeface="Montserrat ExtraBold"/>
                <a:cs typeface="Montserrat ExtraBold"/>
                <a:sym typeface="Montserrat ExtraBold"/>
              </a:defRPr>
            </a:lvl3pPr>
            <a:lvl4pPr lvl="3" algn="r" rtl="0">
              <a:spcBef>
                <a:spcPts val="0"/>
              </a:spcBef>
              <a:spcAft>
                <a:spcPts val="0"/>
              </a:spcAft>
              <a:buClr>
                <a:schemeClr val="accent1"/>
              </a:buClr>
              <a:buSzPts val="1400"/>
              <a:buFont typeface="Montserrat ExtraBold"/>
              <a:buNone/>
              <a:defRPr sz="1867">
                <a:solidFill>
                  <a:schemeClr val="accent1"/>
                </a:solidFill>
                <a:latin typeface="Montserrat ExtraBold"/>
                <a:ea typeface="Montserrat ExtraBold"/>
                <a:cs typeface="Montserrat ExtraBold"/>
                <a:sym typeface="Montserrat ExtraBold"/>
              </a:defRPr>
            </a:lvl4pPr>
            <a:lvl5pPr lvl="4" algn="r" rtl="0">
              <a:spcBef>
                <a:spcPts val="0"/>
              </a:spcBef>
              <a:spcAft>
                <a:spcPts val="0"/>
              </a:spcAft>
              <a:buClr>
                <a:schemeClr val="accent1"/>
              </a:buClr>
              <a:buSzPts val="1400"/>
              <a:buFont typeface="Montserrat ExtraBold"/>
              <a:buNone/>
              <a:defRPr sz="1867">
                <a:solidFill>
                  <a:schemeClr val="accent1"/>
                </a:solidFill>
                <a:latin typeface="Montserrat ExtraBold"/>
                <a:ea typeface="Montserrat ExtraBold"/>
                <a:cs typeface="Montserrat ExtraBold"/>
                <a:sym typeface="Montserrat ExtraBold"/>
              </a:defRPr>
            </a:lvl5pPr>
            <a:lvl6pPr lvl="5" algn="r" rtl="0">
              <a:spcBef>
                <a:spcPts val="0"/>
              </a:spcBef>
              <a:spcAft>
                <a:spcPts val="0"/>
              </a:spcAft>
              <a:buClr>
                <a:schemeClr val="accent1"/>
              </a:buClr>
              <a:buSzPts val="1400"/>
              <a:buFont typeface="Montserrat ExtraBold"/>
              <a:buNone/>
              <a:defRPr sz="1867">
                <a:solidFill>
                  <a:schemeClr val="accent1"/>
                </a:solidFill>
                <a:latin typeface="Montserrat ExtraBold"/>
                <a:ea typeface="Montserrat ExtraBold"/>
                <a:cs typeface="Montserrat ExtraBold"/>
                <a:sym typeface="Montserrat ExtraBold"/>
              </a:defRPr>
            </a:lvl6pPr>
            <a:lvl7pPr lvl="6" algn="r" rtl="0">
              <a:spcBef>
                <a:spcPts val="0"/>
              </a:spcBef>
              <a:spcAft>
                <a:spcPts val="0"/>
              </a:spcAft>
              <a:buClr>
                <a:schemeClr val="accent1"/>
              </a:buClr>
              <a:buSzPts val="1400"/>
              <a:buFont typeface="Montserrat ExtraBold"/>
              <a:buNone/>
              <a:defRPr sz="1867">
                <a:solidFill>
                  <a:schemeClr val="accent1"/>
                </a:solidFill>
                <a:latin typeface="Montserrat ExtraBold"/>
                <a:ea typeface="Montserrat ExtraBold"/>
                <a:cs typeface="Montserrat ExtraBold"/>
                <a:sym typeface="Montserrat ExtraBold"/>
              </a:defRPr>
            </a:lvl7pPr>
            <a:lvl8pPr lvl="7" algn="r" rtl="0">
              <a:spcBef>
                <a:spcPts val="0"/>
              </a:spcBef>
              <a:spcAft>
                <a:spcPts val="0"/>
              </a:spcAft>
              <a:buClr>
                <a:schemeClr val="accent1"/>
              </a:buClr>
              <a:buSzPts val="1400"/>
              <a:buFont typeface="Montserrat ExtraBold"/>
              <a:buNone/>
              <a:defRPr sz="1867">
                <a:solidFill>
                  <a:schemeClr val="accent1"/>
                </a:solidFill>
                <a:latin typeface="Montserrat ExtraBold"/>
                <a:ea typeface="Montserrat ExtraBold"/>
                <a:cs typeface="Montserrat ExtraBold"/>
                <a:sym typeface="Montserrat ExtraBold"/>
              </a:defRPr>
            </a:lvl8pPr>
            <a:lvl9pPr lvl="8" algn="r" rtl="0">
              <a:spcBef>
                <a:spcPts val="0"/>
              </a:spcBef>
              <a:spcAft>
                <a:spcPts val="0"/>
              </a:spcAft>
              <a:buClr>
                <a:schemeClr val="accent1"/>
              </a:buClr>
              <a:buSzPts val="1400"/>
              <a:buFont typeface="Montserrat ExtraBold"/>
              <a:buNone/>
              <a:defRPr sz="1867">
                <a:solidFill>
                  <a:schemeClr val="accent1"/>
                </a:solidFill>
                <a:latin typeface="Montserrat ExtraBold"/>
                <a:ea typeface="Montserrat ExtraBold"/>
                <a:cs typeface="Montserrat ExtraBold"/>
                <a:sym typeface="Montserrat ExtraBold"/>
              </a:defRPr>
            </a:lvl9pPr>
          </a:lstStyle>
          <a:p>
            <a:endParaRPr/>
          </a:p>
        </p:txBody>
      </p:sp>
      <p:sp>
        <p:nvSpPr>
          <p:cNvPr id="62" name="Google Shape;62;p15"/>
          <p:cNvSpPr txBox="1">
            <a:spLocks noGrp="1"/>
          </p:cNvSpPr>
          <p:nvPr>
            <p:ph type="title" idx="2"/>
          </p:nvPr>
        </p:nvSpPr>
        <p:spPr>
          <a:xfrm>
            <a:off x="1091000" y="613033"/>
            <a:ext cx="8566000" cy="3277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2"/>
              </a:buClr>
              <a:buSzPts val="3700"/>
              <a:buNone/>
              <a:defRPr sz="4933">
                <a:solidFill>
                  <a:schemeClr val="lt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281406970"/>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showMasterSp="0" matchingName="Big text">
  <p:cSld name="Big text">
    <p:spTree>
      <p:nvGrpSpPr>
        <p:cNvPr id="1" name="Shape 63"/>
        <p:cNvGrpSpPr/>
        <p:nvPr/>
      </p:nvGrpSpPr>
      <p:grpSpPr>
        <a:xfrm>
          <a:off x="0" y="0"/>
          <a:ext cx="0" cy="0"/>
          <a:chOff x="0" y="0"/>
          <a:chExt cx="0" cy="0"/>
        </a:xfrm>
      </p:grpSpPr>
      <p:sp>
        <p:nvSpPr>
          <p:cNvPr id="64" name="Google Shape;64;p16"/>
          <p:cNvSpPr txBox="1">
            <a:spLocks noGrp="1"/>
          </p:cNvSpPr>
          <p:nvPr>
            <p:ph type="title"/>
          </p:nvPr>
        </p:nvSpPr>
        <p:spPr>
          <a:xfrm>
            <a:off x="3565603" y="1959067"/>
            <a:ext cx="5060800" cy="19764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SzPts val="4800"/>
              <a:buNone/>
              <a:defRPr sz="6400"/>
            </a:lvl1pPr>
            <a:lvl2pPr lvl="1" algn="ctr" rtl="0">
              <a:lnSpc>
                <a:spcPct val="80000"/>
              </a:lnSpc>
              <a:spcBef>
                <a:spcPts val="0"/>
              </a:spcBef>
              <a:spcAft>
                <a:spcPts val="0"/>
              </a:spcAft>
              <a:buClr>
                <a:schemeClr val="accent1"/>
              </a:buClr>
              <a:buSzPts val="4800"/>
              <a:buNone/>
              <a:defRPr sz="6400">
                <a:solidFill>
                  <a:schemeClr val="accent1"/>
                </a:solidFill>
              </a:defRPr>
            </a:lvl2pPr>
            <a:lvl3pPr lvl="2" algn="ctr" rtl="0">
              <a:lnSpc>
                <a:spcPct val="80000"/>
              </a:lnSpc>
              <a:spcBef>
                <a:spcPts val="0"/>
              </a:spcBef>
              <a:spcAft>
                <a:spcPts val="0"/>
              </a:spcAft>
              <a:buClr>
                <a:schemeClr val="accent1"/>
              </a:buClr>
              <a:buSzPts val="4800"/>
              <a:buNone/>
              <a:defRPr sz="6400">
                <a:solidFill>
                  <a:schemeClr val="accent1"/>
                </a:solidFill>
              </a:defRPr>
            </a:lvl3pPr>
            <a:lvl4pPr lvl="3" algn="ctr" rtl="0">
              <a:lnSpc>
                <a:spcPct val="80000"/>
              </a:lnSpc>
              <a:spcBef>
                <a:spcPts val="0"/>
              </a:spcBef>
              <a:spcAft>
                <a:spcPts val="0"/>
              </a:spcAft>
              <a:buClr>
                <a:schemeClr val="accent1"/>
              </a:buClr>
              <a:buSzPts val="4800"/>
              <a:buNone/>
              <a:defRPr sz="6400">
                <a:solidFill>
                  <a:schemeClr val="accent1"/>
                </a:solidFill>
              </a:defRPr>
            </a:lvl4pPr>
            <a:lvl5pPr lvl="4" algn="ctr" rtl="0">
              <a:lnSpc>
                <a:spcPct val="80000"/>
              </a:lnSpc>
              <a:spcBef>
                <a:spcPts val="0"/>
              </a:spcBef>
              <a:spcAft>
                <a:spcPts val="0"/>
              </a:spcAft>
              <a:buClr>
                <a:schemeClr val="accent1"/>
              </a:buClr>
              <a:buSzPts val="4800"/>
              <a:buNone/>
              <a:defRPr sz="6400">
                <a:solidFill>
                  <a:schemeClr val="accent1"/>
                </a:solidFill>
              </a:defRPr>
            </a:lvl5pPr>
            <a:lvl6pPr lvl="5" algn="ctr" rtl="0">
              <a:lnSpc>
                <a:spcPct val="80000"/>
              </a:lnSpc>
              <a:spcBef>
                <a:spcPts val="0"/>
              </a:spcBef>
              <a:spcAft>
                <a:spcPts val="0"/>
              </a:spcAft>
              <a:buClr>
                <a:schemeClr val="accent1"/>
              </a:buClr>
              <a:buSzPts val="4800"/>
              <a:buNone/>
              <a:defRPr sz="6400">
                <a:solidFill>
                  <a:schemeClr val="accent1"/>
                </a:solidFill>
              </a:defRPr>
            </a:lvl6pPr>
            <a:lvl7pPr lvl="6" algn="ctr" rtl="0">
              <a:lnSpc>
                <a:spcPct val="80000"/>
              </a:lnSpc>
              <a:spcBef>
                <a:spcPts val="0"/>
              </a:spcBef>
              <a:spcAft>
                <a:spcPts val="0"/>
              </a:spcAft>
              <a:buClr>
                <a:schemeClr val="accent1"/>
              </a:buClr>
              <a:buSzPts val="4800"/>
              <a:buNone/>
              <a:defRPr sz="6400">
                <a:solidFill>
                  <a:schemeClr val="accent1"/>
                </a:solidFill>
              </a:defRPr>
            </a:lvl7pPr>
            <a:lvl8pPr lvl="7" algn="ctr" rtl="0">
              <a:lnSpc>
                <a:spcPct val="80000"/>
              </a:lnSpc>
              <a:spcBef>
                <a:spcPts val="0"/>
              </a:spcBef>
              <a:spcAft>
                <a:spcPts val="0"/>
              </a:spcAft>
              <a:buClr>
                <a:schemeClr val="accent1"/>
              </a:buClr>
              <a:buSzPts val="4800"/>
              <a:buNone/>
              <a:defRPr sz="6400">
                <a:solidFill>
                  <a:schemeClr val="accent1"/>
                </a:solidFill>
              </a:defRPr>
            </a:lvl8pPr>
            <a:lvl9pPr lvl="8" algn="ctr" rtl="0">
              <a:lnSpc>
                <a:spcPct val="80000"/>
              </a:lnSpc>
              <a:spcBef>
                <a:spcPts val="0"/>
              </a:spcBef>
              <a:spcAft>
                <a:spcPts val="0"/>
              </a:spcAft>
              <a:buClr>
                <a:schemeClr val="accent1"/>
              </a:buClr>
              <a:buSzPts val="4800"/>
              <a:buNone/>
              <a:defRPr sz="6400">
                <a:solidFill>
                  <a:schemeClr val="accent1"/>
                </a:solidFill>
              </a:defRPr>
            </a:lvl9pPr>
          </a:lstStyle>
          <a:p>
            <a:endParaRPr/>
          </a:p>
        </p:txBody>
      </p:sp>
    </p:spTree>
    <p:extLst>
      <p:ext uri="{BB962C8B-B14F-4D97-AF65-F5344CB8AC3E}">
        <p14:creationId xmlns:p14="http://schemas.microsoft.com/office/powerpoint/2010/main" val="3515616207"/>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showMasterSp="0" matchingName="Title + Three columns">
  <p:cSld name="Title + Three columns">
    <p:spTree>
      <p:nvGrpSpPr>
        <p:cNvPr id="1" name="Shape 65"/>
        <p:cNvGrpSpPr/>
        <p:nvPr/>
      </p:nvGrpSpPr>
      <p:grpSpPr>
        <a:xfrm>
          <a:off x="0" y="0"/>
          <a:ext cx="0" cy="0"/>
          <a:chOff x="0" y="0"/>
          <a:chExt cx="0" cy="0"/>
        </a:xfrm>
      </p:grpSpPr>
      <p:sp>
        <p:nvSpPr>
          <p:cNvPr id="66" name="Google Shape;66;p17"/>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34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 name="Google Shape;67;p17"/>
          <p:cNvSpPr txBox="1">
            <a:spLocks noGrp="1"/>
          </p:cNvSpPr>
          <p:nvPr>
            <p:ph type="title" idx="2"/>
          </p:nvPr>
        </p:nvSpPr>
        <p:spPr>
          <a:xfrm>
            <a:off x="1702733" y="4044311"/>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68" name="Google Shape;68;p17"/>
          <p:cNvSpPr txBox="1">
            <a:spLocks noGrp="1"/>
          </p:cNvSpPr>
          <p:nvPr>
            <p:ph type="subTitle" idx="1"/>
          </p:nvPr>
        </p:nvSpPr>
        <p:spPr>
          <a:xfrm>
            <a:off x="1702733" y="4487267"/>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69" name="Google Shape;69;p17"/>
          <p:cNvSpPr txBox="1">
            <a:spLocks noGrp="1"/>
          </p:cNvSpPr>
          <p:nvPr>
            <p:ph type="title" idx="3"/>
          </p:nvPr>
        </p:nvSpPr>
        <p:spPr>
          <a:xfrm>
            <a:off x="4845797" y="4044311"/>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70" name="Google Shape;70;p17"/>
          <p:cNvSpPr txBox="1">
            <a:spLocks noGrp="1"/>
          </p:cNvSpPr>
          <p:nvPr>
            <p:ph type="subTitle" idx="4"/>
          </p:nvPr>
        </p:nvSpPr>
        <p:spPr>
          <a:xfrm>
            <a:off x="4845797" y="4487267"/>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71" name="Google Shape;71;p17"/>
          <p:cNvSpPr txBox="1">
            <a:spLocks noGrp="1"/>
          </p:cNvSpPr>
          <p:nvPr>
            <p:ph type="title" idx="5"/>
          </p:nvPr>
        </p:nvSpPr>
        <p:spPr>
          <a:xfrm>
            <a:off x="7988863" y="4044311"/>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72" name="Google Shape;72;p17"/>
          <p:cNvSpPr txBox="1">
            <a:spLocks noGrp="1"/>
          </p:cNvSpPr>
          <p:nvPr>
            <p:ph type="subTitle" idx="6"/>
          </p:nvPr>
        </p:nvSpPr>
        <p:spPr>
          <a:xfrm>
            <a:off x="7988863" y="4487267"/>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Tree>
    <p:extLst>
      <p:ext uri="{BB962C8B-B14F-4D97-AF65-F5344CB8AC3E}">
        <p14:creationId xmlns:p14="http://schemas.microsoft.com/office/powerpoint/2010/main" val="743467935"/>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showMasterSp="0" matchingName="Title + Three columns 2">
  <p:cSld name="Title + Three columns 2">
    <p:spTree>
      <p:nvGrpSpPr>
        <p:cNvPr id="1" name="Shape 73"/>
        <p:cNvGrpSpPr/>
        <p:nvPr/>
      </p:nvGrpSpPr>
      <p:grpSpPr>
        <a:xfrm>
          <a:off x="0" y="0"/>
          <a:ext cx="0" cy="0"/>
          <a:chOff x="0" y="0"/>
          <a:chExt cx="0" cy="0"/>
        </a:xfrm>
      </p:grpSpPr>
      <p:sp>
        <p:nvSpPr>
          <p:cNvPr id="74" name="Google Shape;74;p18"/>
          <p:cNvSpPr/>
          <p:nvPr/>
        </p:nvSpPr>
        <p:spPr>
          <a:xfrm>
            <a:off x="-104000" y="4255267"/>
            <a:ext cx="12400000" cy="2740000"/>
          </a:xfrm>
          <a:prstGeom prst="rect">
            <a:avLst/>
          </a:pr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75;p18"/>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600"/>
              <a:buNone/>
              <a:defRPr sz="3467"/>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76" name="Google Shape;76;p18"/>
          <p:cNvSpPr txBox="1">
            <a:spLocks noGrp="1"/>
          </p:cNvSpPr>
          <p:nvPr>
            <p:ph type="title" idx="2"/>
          </p:nvPr>
        </p:nvSpPr>
        <p:spPr>
          <a:xfrm>
            <a:off x="1296333" y="4653911"/>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2"/>
              </a:buClr>
              <a:buSzPts val="1400"/>
              <a:buNone/>
              <a:defRPr sz="1867">
                <a:solidFill>
                  <a:schemeClr val="lt2"/>
                </a:solidFill>
              </a:defRPr>
            </a:lvl1pPr>
            <a:lvl2pPr lvl="1" algn="ctr" rtl="0">
              <a:spcBef>
                <a:spcPts val="0"/>
              </a:spcBef>
              <a:spcAft>
                <a:spcPts val="0"/>
              </a:spcAft>
              <a:buClr>
                <a:schemeClr val="lt2"/>
              </a:buClr>
              <a:buSzPts val="1400"/>
              <a:buNone/>
              <a:defRPr sz="1867">
                <a:solidFill>
                  <a:schemeClr val="lt2"/>
                </a:solidFill>
              </a:defRPr>
            </a:lvl2pPr>
            <a:lvl3pPr lvl="2" algn="ctr" rtl="0">
              <a:spcBef>
                <a:spcPts val="0"/>
              </a:spcBef>
              <a:spcAft>
                <a:spcPts val="0"/>
              </a:spcAft>
              <a:buClr>
                <a:schemeClr val="lt2"/>
              </a:buClr>
              <a:buSzPts val="1400"/>
              <a:buNone/>
              <a:defRPr sz="1867">
                <a:solidFill>
                  <a:schemeClr val="lt2"/>
                </a:solidFill>
              </a:defRPr>
            </a:lvl3pPr>
            <a:lvl4pPr lvl="3" algn="ctr" rtl="0">
              <a:spcBef>
                <a:spcPts val="0"/>
              </a:spcBef>
              <a:spcAft>
                <a:spcPts val="0"/>
              </a:spcAft>
              <a:buClr>
                <a:schemeClr val="lt2"/>
              </a:buClr>
              <a:buSzPts val="1400"/>
              <a:buNone/>
              <a:defRPr sz="1867">
                <a:solidFill>
                  <a:schemeClr val="lt2"/>
                </a:solidFill>
              </a:defRPr>
            </a:lvl4pPr>
            <a:lvl5pPr lvl="4" algn="ctr" rtl="0">
              <a:spcBef>
                <a:spcPts val="0"/>
              </a:spcBef>
              <a:spcAft>
                <a:spcPts val="0"/>
              </a:spcAft>
              <a:buClr>
                <a:schemeClr val="lt2"/>
              </a:buClr>
              <a:buSzPts val="1400"/>
              <a:buNone/>
              <a:defRPr sz="1867">
                <a:solidFill>
                  <a:schemeClr val="lt2"/>
                </a:solidFill>
              </a:defRPr>
            </a:lvl5pPr>
            <a:lvl6pPr lvl="5" algn="ctr" rtl="0">
              <a:spcBef>
                <a:spcPts val="0"/>
              </a:spcBef>
              <a:spcAft>
                <a:spcPts val="0"/>
              </a:spcAft>
              <a:buClr>
                <a:schemeClr val="lt2"/>
              </a:buClr>
              <a:buSzPts val="1400"/>
              <a:buNone/>
              <a:defRPr sz="1867">
                <a:solidFill>
                  <a:schemeClr val="lt2"/>
                </a:solidFill>
              </a:defRPr>
            </a:lvl6pPr>
            <a:lvl7pPr lvl="6" algn="ctr" rtl="0">
              <a:spcBef>
                <a:spcPts val="0"/>
              </a:spcBef>
              <a:spcAft>
                <a:spcPts val="0"/>
              </a:spcAft>
              <a:buClr>
                <a:schemeClr val="lt2"/>
              </a:buClr>
              <a:buSzPts val="1400"/>
              <a:buNone/>
              <a:defRPr sz="1867">
                <a:solidFill>
                  <a:schemeClr val="lt2"/>
                </a:solidFill>
              </a:defRPr>
            </a:lvl7pPr>
            <a:lvl8pPr lvl="7" algn="ctr" rtl="0">
              <a:spcBef>
                <a:spcPts val="0"/>
              </a:spcBef>
              <a:spcAft>
                <a:spcPts val="0"/>
              </a:spcAft>
              <a:buClr>
                <a:schemeClr val="lt2"/>
              </a:buClr>
              <a:buSzPts val="1400"/>
              <a:buNone/>
              <a:defRPr sz="1867">
                <a:solidFill>
                  <a:schemeClr val="lt2"/>
                </a:solidFill>
              </a:defRPr>
            </a:lvl8pPr>
            <a:lvl9pPr lvl="8" algn="ctr" rtl="0">
              <a:spcBef>
                <a:spcPts val="0"/>
              </a:spcBef>
              <a:spcAft>
                <a:spcPts val="0"/>
              </a:spcAft>
              <a:buClr>
                <a:schemeClr val="lt2"/>
              </a:buClr>
              <a:buSzPts val="1400"/>
              <a:buNone/>
              <a:defRPr sz="1867">
                <a:solidFill>
                  <a:schemeClr val="lt2"/>
                </a:solidFill>
              </a:defRPr>
            </a:lvl9pPr>
          </a:lstStyle>
          <a:p>
            <a:endParaRPr/>
          </a:p>
        </p:txBody>
      </p:sp>
      <p:sp>
        <p:nvSpPr>
          <p:cNvPr id="77" name="Google Shape;77;p18"/>
          <p:cNvSpPr txBox="1">
            <a:spLocks noGrp="1"/>
          </p:cNvSpPr>
          <p:nvPr>
            <p:ph type="subTitle" idx="1"/>
          </p:nvPr>
        </p:nvSpPr>
        <p:spPr>
          <a:xfrm>
            <a:off x="1296333" y="5096867"/>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
        <p:nvSpPr>
          <p:cNvPr id="78" name="Google Shape;78;p18"/>
          <p:cNvSpPr txBox="1">
            <a:spLocks noGrp="1"/>
          </p:cNvSpPr>
          <p:nvPr>
            <p:ph type="title" idx="3"/>
          </p:nvPr>
        </p:nvSpPr>
        <p:spPr>
          <a:xfrm>
            <a:off x="4845800" y="4653911"/>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2"/>
              </a:buClr>
              <a:buSzPts val="1400"/>
              <a:buNone/>
              <a:defRPr sz="1867">
                <a:solidFill>
                  <a:schemeClr val="lt2"/>
                </a:solidFill>
              </a:defRPr>
            </a:lvl1pPr>
            <a:lvl2pPr lvl="1" algn="ctr" rtl="0">
              <a:spcBef>
                <a:spcPts val="0"/>
              </a:spcBef>
              <a:spcAft>
                <a:spcPts val="0"/>
              </a:spcAft>
              <a:buClr>
                <a:schemeClr val="lt2"/>
              </a:buClr>
              <a:buSzPts val="1400"/>
              <a:buNone/>
              <a:defRPr sz="1867">
                <a:solidFill>
                  <a:schemeClr val="lt2"/>
                </a:solidFill>
              </a:defRPr>
            </a:lvl2pPr>
            <a:lvl3pPr lvl="2" algn="ctr" rtl="0">
              <a:spcBef>
                <a:spcPts val="0"/>
              </a:spcBef>
              <a:spcAft>
                <a:spcPts val="0"/>
              </a:spcAft>
              <a:buClr>
                <a:schemeClr val="lt2"/>
              </a:buClr>
              <a:buSzPts val="1400"/>
              <a:buNone/>
              <a:defRPr sz="1867">
                <a:solidFill>
                  <a:schemeClr val="lt2"/>
                </a:solidFill>
              </a:defRPr>
            </a:lvl3pPr>
            <a:lvl4pPr lvl="3" algn="ctr" rtl="0">
              <a:spcBef>
                <a:spcPts val="0"/>
              </a:spcBef>
              <a:spcAft>
                <a:spcPts val="0"/>
              </a:spcAft>
              <a:buClr>
                <a:schemeClr val="lt2"/>
              </a:buClr>
              <a:buSzPts val="1400"/>
              <a:buNone/>
              <a:defRPr sz="1867">
                <a:solidFill>
                  <a:schemeClr val="lt2"/>
                </a:solidFill>
              </a:defRPr>
            </a:lvl4pPr>
            <a:lvl5pPr lvl="4" algn="ctr" rtl="0">
              <a:spcBef>
                <a:spcPts val="0"/>
              </a:spcBef>
              <a:spcAft>
                <a:spcPts val="0"/>
              </a:spcAft>
              <a:buClr>
                <a:schemeClr val="lt2"/>
              </a:buClr>
              <a:buSzPts val="1400"/>
              <a:buNone/>
              <a:defRPr sz="1867">
                <a:solidFill>
                  <a:schemeClr val="lt2"/>
                </a:solidFill>
              </a:defRPr>
            </a:lvl5pPr>
            <a:lvl6pPr lvl="5" algn="ctr" rtl="0">
              <a:spcBef>
                <a:spcPts val="0"/>
              </a:spcBef>
              <a:spcAft>
                <a:spcPts val="0"/>
              </a:spcAft>
              <a:buClr>
                <a:schemeClr val="lt2"/>
              </a:buClr>
              <a:buSzPts val="1400"/>
              <a:buNone/>
              <a:defRPr sz="1867">
                <a:solidFill>
                  <a:schemeClr val="lt2"/>
                </a:solidFill>
              </a:defRPr>
            </a:lvl6pPr>
            <a:lvl7pPr lvl="6" algn="ctr" rtl="0">
              <a:spcBef>
                <a:spcPts val="0"/>
              </a:spcBef>
              <a:spcAft>
                <a:spcPts val="0"/>
              </a:spcAft>
              <a:buClr>
                <a:schemeClr val="lt2"/>
              </a:buClr>
              <a:buSzPts val="1400"/>
              <a:buNone/>
              <a:defRPr sz="1867">
                <a:solidFill>
                  <a:schemeClr val="lt2"/>
                </a:solidFill>
              </a:defRPr>
            </a:lvl7pPr>
            <a:lvl8pPr lvl="7" algn="ctr" rtl="0">
              <a:spcBef>
                <a:spcPts val="0"/>
              </a:spcBef>
              <a:spcAft>
                <a:spcPts val="0"/>
              </a:spcAft>
              <a:buClr>
                <a:schemeClr val="lt2"/>
              </a:buClr>
              <a:buSzPts val="1400"/>
              <a:buNone/>
              <a:defRPr sz="1867">
                <a:solidFill>
                  <a:schemeClr val="lt2"/>
                </a:solidFill>
              </a:defRPr>
            </a:lvl8pPr>
            <a:lvl9pPr lvl="8" algn="ctr" rtl="0">
              <a:spcBef>
                <a:spcPts val="0"/>
              </a:spcBef>
              <a:spcAft>
                <a:spcPts val="0"/>
              </a:spcAft>
              <a:buClr>
                <a:schemeClr val="lt2"/>
              </a:buClr>
              <a:buSzPts val="1400"/>
              <a:buNone/>
              <a:defRPr sz="1867">
                <a:solidFill>
                  <a:schemeClr val="lt2"/>
                </a:solidFill>
              </a:defRPr>
            </a:lvl9pPr>
          </a:lstStyle>
          <a:p>
            <a:endParaRPr/>
          </a:p>
        </p:txBody>
      </p:sp>
      <p:sp>
        <p:nvSpPr>
          <p:cNvPr id="79" name="Google Shape;79;p18"/>
          <p:cNvSpPr txBox="1">
            <a:spLocks noGrp="1"/>
          </p:cNvSpPr>
          <p:nvPr>
            <p:ph type="subTitle" idx="4"/>
          </p:nvPr>
        </p:nvSpPr>
        <p:spPr>
          <a:xfrm>
            <a:off x="4845800" y="5096867"/>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
        <p:nvSpPr>
          <p:cNvPr id="80" name="Google Shape;80;p18"/>
          <p:cNvSpPr txBox="1">
            <a:spLocks noGrp="1"/>
          </p:cNvSpPr>
          <p:nvPr>
            <p:ph type="title" idx="5"/>
          </p:nvPr>
        </p:nvSpPr>
        <p:spPr>
          <a:xfrm>
            <a:off x="8395263" y="4653911"/>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2"/>
              </a:buClr>
              <a:buSzPts val="1400"/>
              <a:buNone/>
              <a:defRPr sz="1867">
                <a:solidFill>
                  <a:schemeClr val="lt2"/>
                </a:solidFill>
              </a:defRPr>
            </a:lvl1pPr>
            <a:lvl2pPr lvl="1" algn="ctr" rtl="0">
              <a:spcBef>
                <a:spcPts val="0"/>
              </a:spcBef>
              <a:spcAft>
                <a:spcPts val="0"/>
              </a:spcAft>
              <a:buClr>
                <a:schemeClr val="lt2"/>
              </a:buClr>
              <a:buSzPts val="1400"/>
              <a:buNone/>
              <a:defRPr sz="1867">
                <a:solidFill>
                  <a:schemeClr val="lt2"/>
                </a:solidFill>
              </a:defRPr>
            </a:lvl2pPr>
            <a:lvl3pPr lvl="2" algn="ctr" rtl="0">
              <a:spcBef>
                <a:spcPts val="0"/>
              </a:spcBef>
              <a:spcAft>
                <a:spcPts val="0"/>
              </a:spcAft>
              <a:buClr>
                <a:schemeClr val="lt2"/>
              </a:buClr>
              <a:buSzPts val="1400"/>
              <a:buNone/>
              <a:defRPr sz="1867">
                <a:solidFill>
                  <a:schemeClr val="lt2"/>
                </a:solidFill>
              </a:defRPr>
            </a:lvl3pPr>
            <a:lvl4pPr lvl="3" algn="ctr" rtl="0">
              <a:spcBef>
                <a:spcPts val="0"/>
              </a:spcBef>
              <a:spcAft>
                <a:spcPts val="0"/>
              </a:spcAft>
              <a:buClr>
                <a:schemeClr val="lt2"/>
              </a:buClr>
              <a:buSzPts val="1400"/>
              <a:buNone/>
              <a:defRPr sz="1867">
                <a:solidFill>
                  <a:schemeClr val="lt2"/>
                </a:solidFill>
              </a:defRPr>
            </a:lvl4pPr>
            <a:lvl5pPr lvl="4" algn="ctr" rtl="0">
              <a:spcBef>
                <a:spcPts val="0"/>
              </a:spcBef>
              <a:spcAft>
                <a:spcPts val="0"/>
              </a:spcAft>
              <a:buClr>
                <a:schemeClr val="lt2"/>
              </a:buClr>
              <a:buSzPts val="1400"/>
              <a:buNone/>
              <a:defRPr sz="1867">
                <a:solidFill>
                  <a:schemeClr val="lt2"/>
                </a:solidFill>
              </a:defRPr>
            </a:lvl5pPr>
            <a:lvl6pPr lvl="5" algn="ctr" rtl="0">
              <a:spcBef>
                <a:spcPts val="0"/>
              </a:spcBef>
              <a:spcAft>
                <a:spcPts val="0"/>
              </a:spcAft>
              <a:buClr>
                <a:schemeClr val="lt2"/>
              </a:buClr>
              <a:buSzPts val="1400"/>
              <a:buNone/>
              <a:defRPr sz="1867">
                <a:solidFill>
                  <a:schemeClr val="lt2"/>
                </a:solidFill>
              </a:defRPr>
            </a:lvl6pPr>
            <a:lvl7pPr lvl="6" algn="ctr" rtl="0">
              <a:spcBef>
                <a:spcPts val="0"/>
              </a:spcBef>
              <a:spcAft>
                <a:spcPts val="0"/>
              </a:spcAft>
              <a:buClr>
                <a:schemeClr val="lt2"/>
              </a:buClr>
              <a:buSzPts val="1400"/>
              <a:buNone/>
              <a:defRPr sz="1867">
                <a:solidFill>
                  <a:schemeClr val="lt2"/>
                </a:solidFill>
              </a:defRPr>
            </a:lvl7pPr>
            <a:lvl8pPr lvl="7" algn="ctr" rtl="0">
              <a:spcBef>
                <a:spcPts val="0"/>
              </a:spcBef>
              <a:spcAft>
                <a:spcPts val="0"/>
              </a:spcAft>
              <a:buClr>
                <a:schemeClr val="lt2"/>
              </a:buClr>
              <a:buSzPts val="1400"/>
              <a:buNone/>
              <a:defRPr sz="1867">
                <a:solidFill>
                  <a:schemeClr val="lt2"/>
                </a:solidFill>
              </a:defRPr>
            </a:lvl8pPr>
            <a:lvl9pPr lvl="8" algn="ctr" rtl="0">
              <a:spcBef>
                <a:spcPts val="0"/>
              </a:spcBef>
              <a:spcAft>
                <a:spcPts val="0"/>
              </a:spcAft>
              <a:buClr>
                <a:schemeClr val="lt2"/>
              </a:buClr>
              <a:buSzPts val="1400"/>
              <a:buNone/>
              <a:defRPr sz="1867">
                <a:solidFill>
                  <a:schemeClr val="lt2"/>
                </a:solidFill>
              </a:defRPr>
            </a:lvl9pPr>
          </a:lstStyle>
          <a:p>
            <a:endParaRPr/>
          </a:p>
        </p:txBody>
      </p:sp>
      <p:sp>
        <p:nvSpPr>
          <p:cNvPr id="81" name="Google Shape;81;p18"/>
          <p:cNvSpPr txBox="1">
            <a:spLocks noGrp="1"/>
          </p:cNvSpPr>
          <p:nvPr>
            <p:ph type="subTitle" idx="6"/>
          </p:nvPr>
        </p:nvSpPr>
        <p:spPr>
          <a:xfrm>
            <a:off x="8395263" y="5096867"/>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Tree>
    <p:extLst>
      <p:ext uri="{BB962C8B-B14F-4D97-AF65-F5344CB8AC3E}">
        <p14:creationId xmlns:p14="http://schemas.microsoft.com/office/powerpoint/2010/main" val="4253087882"/>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showMasterSp="0" matchingName="Title + Three columns 2">
  <p:cSld name="1_Title + Three columns 2">
    <p:spTree>
      <p:nvGrpSpPr>
        <p:cNvPr id="1" name="Shape 82"/>
        <p:cNvGrpSpPr/>
        <p:nvPr/>
      </p:nvGrpSpPr>
      <p:grpSpPr>
        <a:xfrm>
          <a:off x="0" y="0"/>
          <a:ext cx="0" cy="0"/>
          <a:chOff x="0" y="0"/>
          <a:chExt cx="0" cy="0"/>
        </a:xfrm>
      </p:grpSpPr>
      <p:sp>
        <p:nvSpPr>
          <p:cNvPr id="83" name="Google Shape;83;p19"/>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600"/>
              <a:buNone/>
              <a:defRPr sz="3467"/>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
        <p:nvSpPr>
          <p:cNvPr id="84" name="Google Shape;84;p19"/>
          <p:cNvSpPr txBox="1">
            <a:spLocks noGrp="1"/>
          </p:cNvSpPr>
          <p:nvPr>
            <p:ph type="title" idx="2"/>
          </p:nvPr>
        </p:nvSpPr>
        <p:spPr>
          <a:xfrm>
            <a:off x="4748600" y="1707500"/>
            <a:ext cx="5716400" cy="76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algn="r" rtl="0">
              <a:spcBef>
                <a:spcPts val="0"/>
              </a:spcBef>
              <a:spcAft>
                <a:spcPts val="0"/>
              </a:spcAft>
              <a:buSzPts val="1400"/>
              <a:buNone/>
              <a:defRPr sz="1867"/>
            </a:lvl2pPr>
            <a:lvl3pPr lvl="2" algn="r" rtl="0">
              <a:spcBef>
                <a:spcPts val="0"/>
              </a:spcBef>
              <a:spcAft>
                <a:spcPts val="0"/>
              </a:spcAft>
              <a:buSzPts val="1400"/>
              <a:buNone/>
              <a:defRPr sz="1867"/>
            </a:lvl3pPr>
            <a:lvl4pPr lvl="3" algn="r" rtl="0">
              <a:spcBef>
                <a:spcPts val="0"/>
              </a:spcBef>
              <a:spcAft>
                <a:spcPts val="0"/>
              </a:spcAft>
              <a:buSzPts val="1400"/>
              <a:buNone/>
              <a:defRPr sz="1867"/>
            </a:lvl4pPr>
            <a:lvl5pPr lvl="4" algn="r" rtl="0">
              <a:spcBef>
                <a:spcPts val="0"/>
              </a:spcBef>
              <a:spcAft>
                <a:spcPts val="0"/>
              </a:spcAft>
              <a:buSzPts val="1400"/>
              <a:buNone/>
              <a:defRPr sz="1867"/>
            </a:lvl5pPr>
            <a:lvl6pPr lvl="5" algn="r" rtl="0">
              <a:spcBef>
                <a:spcPts val="0"/>
              </a:spcBef>
              <a:spcAft>
                <a:spcPts val="0"/>
              </a:spcAft>
              <a:buSzPts val="1400"/>
              <a:buNone/>
              <a:defRPr sz="1867"/>
            </a:lvl6pPr>
            <a:lvl7pPr lvl="6" algn="r" rtl="0">
              <a:spcBef>
                <a:spcPts val="0"/>
              </a:spcBef>
              <a:spcAft>
                <a:spcPts val="0"/>
              </a:spcAft>
              <a:buSzPts val="1400"/>
              <a:buNone/>
              <a:defRPr sz="1867"/>
            </a:lvl7pPr>
            <a:lvl8pPr lvl="7" algn="r" rtl="0">
              <a:spcBef>
                <a:spcPts val="0"/>
              </a:spcBef>
              <a:spcAft>
                <a:spcPts val="0"/>
              </a:spcAft>
              <a:buSzPts val="1400"/>
              <a:buNone/>
              <a:defRPr sz="1867"/>
            </a:lvl8pPr>
            <a:lvl9pPr lvl="8" algn="r" rtl="0">
              <a:spcBef>
                <a:spcPts val="0"/>
              </a:spcBef>
              <a:spcAft>
                <a:spcPts val="0"/>
              </a:spcAft>
              <a:buSzPts val="1400"/>
              <a:buNone/>
              <a:defRPr sz="1867"/>
            </a:lvl9pPr>
          </a:lstStyle>
          <a:p>
            <a:endParaRPr/>
          </a:p>
        </p:txBody>
      </p:sp>
      <p:sp>
        <p:nvSpPr>
          <p:cNvPr id="85" name="Google Shape;85;p19"/>
          <p:cNvSpPr txBox="1">
            <a:spLocks noGrp="1"/>
          </p:cNvSpPr>
          <p:nvPr>
            <p:ph type="subTitle" idx="1"/>
          </p:nvPr>
        </p:nvSpPr>
        <p:spPr>
          <a:xfrm>
            <a:off x="4748600" y="2150457"/>
            <a:ext cx="5716400" cy="1056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200"/>
              <a:buNone/>
              <a:defRPr sz="1600"/>
            </a:lvl1pPr>
            <a:lvl2pPr lvl="1" algn="r" rtl="0">
              <a:lnSpc>
                <a:spcPct val="100000"/>
              </a:lnSpc>
              <a:spcBef>
                <a:spcPts val="0"/>
              </a:spcBef>
              <a:spcAft>
                <a:spcPts val="0"/>
              </a:spcAft>
              <a:buSzPts val="1200"/>
              <a:buNone/>
              <a:defRPr sz="1600"/>
            </a:lvl2pPr>
            <a:lvl3pPr lvl="2" algn="r" rtl="0">
              <a:lnSpc>
                <a:spcPct val="100000"/>
              </a:lnSpc>
              <a:spcBef>
                <a:spcPts val="0"/>
              </a:spcBef>
              <a:spcAft>
                <a:spcPts val="0"/>
              </a:spcAft>
              <a:buSzPts val="1200"/>
              <a:buNone/>
              <a:defRPr sz="1600"/>
            </a:lvl3pPr>
            <a:lvl4pPr lvl="3" algn="r" rtl="0">
              <a:lnSpc>
                <a:spcPct val="100000"/>
              </a:lnSpc>
              <a:spcBef>
                <a:spcPts val="0"/>
              </a:spcBef>
              <a:spcAft>
                <a:spcPts val="0"/>
              </a:spcAft>
              <a:buSzPts val="1200"/>
              <a:buNone/>
              <a:defRPr sz="1600"/>
            </a:lvl4pPr>
            <a:lvl5pPr lvl="4" algn="r" rtl="0">
              <a:lnSpc>
                <a:spcPct val="100000"/>
              </a:lnSpc>
              <a:spcBef>
                <a:spcPts val="0"/>
              </a:spcBef>
              <a:spcAft>
                <a:spcPts val="0"/>
              </a:spcAft>
              <a:buSzPts val="1200"/>
              <a:buNone/>
              <a:defRPr sz="1600"/>
            </a:lvl5pPr>
            <a:lvl6pPr lvl="5" algn="r" rtl="0">
              <a:lnSpc>
                <a:spcPct val="100000"/>
              </a:lnSpc>
              <a:spcBef>
                <a:spcPts val="0"/>
              </a:spcBef>
              <a:spcAft>
                <a:spcPts val="0"/>
              </a:spcAft>
              <a:buSzPts val="1200"/>
              <a:buNone/>
              <a:defRPr sz="1600"/>
            </a:lvl6pPr>
            <a:lvl7pPr lvl="6" algn="r" rtl="0">
              <a:lnSpc>
                <a:spcPct val="100000"/>
              </a:lnSpc>
              <a:spcBef>
                <a:spcPts val="0"/>
              </a:spcBef>
              <a:spcAft>
                <a:spcPts val="0"/>
              </a:spcAft>
              <a:buSzPts val="1200"/>
              <a:buNone/>
              <a:defRPr sz="1600"/>
            </a:lvl7pPr>
            <a:lvl8pPr lvl="7" algn="r" rtl="0">
              <a:lnSpc>
                <a:spcPct val="100000"/>
              </a:lnSpc>
              <a:spcBef>
                <a:spcPts val="0"/>
              </a:spcBef>
              <a:spcAft>
                <a:spcPts val="0"/>
              </a:spcAft>
              <a:buSzPts val="1200"/>
              <a:buNone/>
              <a:defRPr sz="1600"/>
            </a:lvl8pPr>
            <a:lvl9pPr lvl="8" algn="r" rtl="0">
              <a:lnSpc>
                <a:spcPct val="100000"/>
              </a:lnSpc>
              <a:spcBef>
                <a:spcPts val="0"/>
              </a:spcBef>
              <a:spcAft>
                <a:spcPts val="0"/>
              </a:spcAft>
              <a:buSzPts val="1200"/>
              <a:buNone/>
              <a:defRPr sz="1600"/>
            </a:lvl9pPr>
          </a:lstStyle>
          <a:p>
            <a:endParaRPr/>
          </a:p>
        </p:txBody>
      </p:sp>
      <p:sp>
        <p:nvSpPr>
          <p:cNvPr id="86" name="Google Shape;86;p19"/>
          <p:cNvSpPr txBox="1">
            <a:spLocks noGrp="1"/>
          </p:cNvSpPr>
          <p:nvPr>
            <p:ph type="title" idx="3"/>
          </p:nvPr>
        </p:nvSpPr>
        <p:spPr>
          <a:xfrm>
            <a:off x="4748600" y="3207272"/>
            <a:ext cx="5716400" cy="76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algn="r" rtl="0">
              <a:spcBef>
                <a:spcPts val="0"/>
              </a:spcBef>
              <a:spcAft>
                <a:spcPts val="0"/>
              </a:spcAft>
              <a:buSzPts val="1400"/>
              <a:buNone/>
              <a:defRPr sz="1867"/>
            </a:lvl2pPr>
            <a:lvl3pPr lvl="2" algn="r" rtl="0">
              <a:spcBef>
                <a:spcPts val="0"/>
              </a:spcBef>
              <a:spcAft>
                <a:spcPts val="0"/>
              </a:spcAft>
              <a:buSzPts val="1400"/>
              <a:buNone/>
              <a:defRPr sz="1867"/>
            </a:lvl3pPr>
            <a:lvl4pPr lvl="3" algn="r" rtl="0">
              <a:spcBef>
                <a:spcPts val="0"/>
              </a:spcBef>
              <a:spcAft>
                <a:spcPts val="0"/>
              </a:spcAft>
              <a:buSzPts val="1400"/>
              <a:buNone/>
              <a:defRPr sz="1867"/>
            </a:lvl4pPr>
            <a:lvl5pPr lvl="4" algn="r" rtl="0">
              <a:spcBef>
                <a:spcPts val="0"/>
              </a:spcBef>
              <a:spcAft>
                <a:spcPts val="0"/>
              </a:spcAft>
              <a:buSzPts val="1400"/>
              <a:buNone/>
              <a:defRPr sz="1867"/>
            </a:lvl5pPr>
            <a:lvl6pPr lvl="5" algn="r" rtl="0">
              <a:spcBef>
                <a:spcPts val="0"/>
              </a:spcBef>
              <a:spcAft>
                <a:spcPts val="0"/>
              </a:spcAft>
              <a:buSzPts val="1400"/>
              <a:buNone/>
              <a:defRPr sz="1867"/>
            </a:lvl6pPr>
            <a:lvl7pPr lvl="6" algn="r" rtl="0">
              <a:spcBef>
                <a:spcPts val="0"/>
              </a:spcBef>
              <a:spcAft>
                <a:spcPts val="0"/>
              </a:spcAft>
              <a:buSzPts val="1400"/>
              <a:buNone/>
              <a:defRPr sz="1867"/>
            </a:lvl7pPr>
            <a:lvl8pPr lvl="7" algn="r" rtl="0">
              <a:spcBef>
                <a:spcPts val="0"/>
              </a:spcBef>
              <a:spcAft>
                <a:spcPts val="0"/>
              </a:spcAft>
              <a:buSzPts val="1400"/>
              <a:buNone/>
              <a:defRPr sz="1867"/>
            </a:lvl8pPr>
            <a:lvl9pPr lvl="8" algn="r" rtl="0">
              <a:spcBef>
                <a:spcPts val="0"/>
              </a:spcBef>
              <a:spcAft>
                <a:spcPts val="0"/>
              </a:spcAft>
              <a:buSzPts val="1400"/>
              <a:buNone/>
              <a:defRPr sz="1867"/>
            </a:lvl9pPr>
          </a:lstStyle>
          <a:p>
            <a:endParaRPr/>
          </a:p>
        </p:txBody>
      </p:sp>
      <p:sp>
        <p:nvSpPr>
          <p:cNvPr id="87" name="Google Shape;87;p19"/>
          <p:cNvSpPr txBox="1">
            <a:spLocks noGrp="1"/>
          </p:cNvSpPr>
          <p:nvPr>
            <p:ph type="subTitle" idx="4"/>
          </p:nvPr>
        </p:nvSpPr>
        <p:spPr>
          <a:xfrm>
            <a:off x="4748600" y="3650229"/>
            <a:ext cx="5716400" cy="1056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200"/>
              <a:buNone/>
              <a:defRPr sz="1600"/>
            </a:lvl1pPr>
            <a:lvl2pPr lvl="1" algn="r" rtl="0">
              <a:lnSpc>
                <a:spcPct val="100000"/>
              </a:lnSpc>
              <a:spcBef>
                <a:spcPts val="0"/>
              </a:spcBef>
              <a:spcAft>
                <a:spcPts val="0"/>
              </a:spcAft>
              <a:buSzPts val="1200"/>
              <a:buNone/>
              <a:defRPr sz="1600"/>
            </a:lvl2pPr>
            <a:lvl3pPr lvl="2" algn="r" rtl="0">
              <a:lnSpc>
                <a:spcPct val="100000"/>
              </a:lnSpc>
              <a:spcBef>
                <a:spcPts val="0"/>
              </a:spcBef>
              <a:spcAft>
                <a:spcPts val="0"/>
              </a:spcAft>
              <a:buSzPts val="1200"/>
              <a:buNone/>
              <a:defRPr sz="1600"/>
            </a:lvl3pPr>
            <a:lvl4pPr lvl="3" algn="r" rtl="0">
              <a:lnSpc>
                <a:spcPct val="100000"/>
              </a:lnSpc>
              <a:spcBef>
                <a:spcPts val="0"/>
              </a:spcBef>
              <a:spcAft>
                <a:spcPts val="0"/>
              </a:spcAft>
              <a:buSzPts val="1200"/>
              <a:buNone/>
              <a:defRPr sz="1600"/>
            </a:lvl4pPr>
            <a:lvl5pPr lvl="4" algn="r" rtl="0">
              <a:lnSpc>
                <a:spcPct val="100000"/>
              </a:lnSpc>
              <a:spcBef>
                <a:spcPts val="0"/>
              </a:spcBef>
              <a:spcAft>
                <a:spcPts val="0"/>
              </a:spcAft>
              <a:buSzPts val="1200"/>
              <a:buNone/>
              <a:defRPr sz="1600"/>
            </a:lvl5pPr>
            <a:lvl6pPr lvl="5" algn="r" rtl="0">
              <a:lnSpc>
                <a:spcPct val="100000"/>
              </a:lnSpc>
              <a:spcBef>
                <a:spcPts val="0"/>
              </a:spcBef>
              <a:spcAft>
                <a:spcPts val="0"/>
              </a:spcAft>
              <a:buSzPts val="1200"/>
              <a:buNone/>
              <a:defRPr sz="1600"/>
            </a:lvl6pPr>
            <a:lvl7pPr lvl="6" algn="r" rtl="0">
              <a:lnSpc>
                <a:spcPct val="100000"/>
              </a:lnSpc>
              <a:spcBef>
                <a:spcPts val="0"/>
              </a:spcBef>
              <a:spcAft>
                <a:spcPts val="0"/>
              </a:spcAft>
              <a:buSzPts val="1200"/>
              <a:buNone/>
              <a:defRPr sz="1600"/>
            </a:lvl7pPr>
            <a:lvl8pPr lvl="7" algn="r" rtl="0">
              <a:lnSpc>
                <a:spcPct val="100000"/>
              </a:lnSpc>
              <a:spcBef>
                <a:spcPts val="0"/>
              </a:spcBef>
              <a:spcAft>
                <a:spcPts val="0"/>
              </a:spcAft>
              <a:buSzPts val="1200"/>
              <a:buNone/>
              <a:defRPr sz="1600"/>
            </a:lvl8pPr>
            <a:lvl9pPr lvl="8" algn="r" rtl="0">
              <a:lnSpc>
                <a:spcPct val="100000"/>
              </a:lnSpc>
              <a:spcBef>
                <a:spcPts val="0"/>
              </a:spcBef>
              <a:spcAft>
                <a:spcPts val="0"/>
              </a:spcAft>
              <a:buSzPts val="1200"/>
              <a:buNone/>
              <a:defRPr sz="1600"/>
            </a:lvl9pPr>
          </a:lstStyle>
          <a:p>
            <a:endParaRPr/>
          </a:p>
        </p:txBody>
      </p:sp>
      <p:sp>
        <p:nvSpPr>
          <p:cNvPr id="88" name="Google Shape;88;p19"/>
          <p:cNvSpPr txBox="1">
            <a:spLocks noGrp="1"/>
          </p:cNvSpPr>
          <p:nvPr>
            <p:ph type="title" idx="5"/>
          </p:nvPr>
        </p:nvSpPr>
        <p:spPr>
          <a:xfrm>
            <a:off x="4748600" y="4707043"/>
            <a:ext cx="5716400" cy="76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algn="r" rtl="0">
              <a:spcBef>
                <a:spcPts val="0"/>
              </a:spcBef>
              <a:spcAft>
                <a:spcPts val="0"/>
              </a:spcAft>
              <a:buSzPts val="1400"/>
              <a:buNone/>
              <a:defRPr sz="1867"/>
            </a:lvl2pPr>
            <a:lvl3pPr lvl="2" algn="r" rtl="0">
              <a:spcBef>
                <a:spcPts val="0"/>
              </a:spcBef>
              <a:spcAft>
                <a:spcPts val="0"/>
              </a:spcAft>
              <a:buSzPts val="1400"/>
              <a:buNone/>
              <a:defRPr sz="1867"/>
            </a:lvl3pPr>
            <a:lvl4pPr lvl="3" algn="r" rtl="0">
              <a:spcBef>
                <a:spcPts val="0"/>
              </a:spcBef>
              <a:spcAft>
                <a:spcPts val="0"/>
              </a:spcAft>
              <a:buSzPts val="1400"/>
              <a:buNone/>
              <a:defRPr sz="1867"/>
            </a:lvl4pPr>
            <a:lvl5pPr lvl="4" algn="r" rtl="0">
              <a:spcBef>
                <a:spcPts val="0"/>
              </a:spcBef>
              <a:spcAft>
                <a:spcPts val="0"/>
              </a:spcAft>
              <a:buSzPts val="1400"/>
              <a:buNone/>
              <a:defRPr sz="1867"/>
            </a:lvl5pPr>
            <a:lvl6pPr lvl="5" algn="r" rtl="0">
              <a:spcBef>
                <a:spcPts val="0"/>
              </a:spcBef>
              <a:spcAft>
                <a:spcPts val="0"/>
              </a:spcAft>
              <a:buSzPts val="1400"/>
              <a:buNone/>
              <a:defRPr sz="1867"/>
            </a:lvl6pPr>
            <a:lvl7pPr lvl="6" algn="r" rtl="0">
              <a:spcBef>
                <a:spcPts val="0"/>
              </a:spcBef>
              <a:spcAft>
                <a:spcPts val="0"/>
              </a:spcAft>
              <a:buSzPts val="1400"/>
              <a:buNone/>
              <a:defRPr sz="1867"/>
            </a:lvl7pPr>
            <a:lvl8pPr lvl="7" algn="r" rtl="0">
              <a:spcBef>
                <a:spcPts val="0"/>
              </a:spcBef>
              <a:spcAft>
                <a:spcPts val="0"/>
              </a:spcAft>
              <a:buSzPts val="1400"/>
              <a:buNone/>
              <a:defRPr sz="1867"/>
            </a:lvl8pPr>
            <a:lvl9pPr lvl="8" algn="r" rtl="0">
              <a:spcBef>
                <a:spcPts val="0"/>
              </a:spcBef>
              <a:spcAft>
                <a:spcPts val="0"/>
              </a:spcAft>
              <a:buSzPts val="1400"/>
              <a:buNone/>
              <a:defRPr sz="1867"/>
            </a:lvl9pPr>
          </a:lstStyle>
          <a:p>
            <a:endParaRPr/>
          </a:p>
        </p:txBody>
      </p:sp>
      <p:sp>
        <p:nvSpPr>
          <p:cNvPr id="89" name="Google Shape;89;p19"/>
          <p:cNvSpPr txBox="1">
            <a:spLocks noGrp="1"/>
          </p:cNvSpPr>
          <p:nvPr>
            <p:ph type="subTitle" idx="6"/>
          </p:nvPr>
        </p:nvSpPr>
        <p:spPr>
          <a:xfrm>
            <a:off x="4748600" y="5150000"/>
            <a:ext cx="5716400" cy="1056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200"/>
              <a:buNone/>
              <a:defRPr sz="1600"/>
            </a:lvl1pPr>
            <a:lvl2pPr lvl="1" algn="r" rtl="0">
              <a:lnSpc>
                <a:spcPct val="100000"/>
              </a:lnSpc>
              <a:spcBef>
                <a:spcPts val="0"/>
              </a:spcBef>
              <a:spcAft>
                <a:spcPts val="0"/>
              </a:spcAft>
              <a:buSzPts val="1200"/>
              <a:buNone/>
              <a:defRPr sz="1600"/>
            </a:lvl2pPr>
            <a:lvl3pPr lvl="2" algn="r" rtl="0">
              <a:lnSpc>
                <a:spcPct val="100000"/>
              </a:lnSpc>
              <a:spcBef>
                <a:spcPts val="0"/>
              </a:spcBef>
              <a:spcAft>
                <a:spcPts val="0"/>
              </a:spcAft>
              <a:buSzPts val="1200"/>
              <a:buNone/>
              <a:defRPr sz="1600"/>
            </a:lvl3pPr>
            <a:lvl4pPr lvl="3" algn="r" rtl="0">
              <a:lnSpc>
                <a:spcPct val="100000"/>
              </a:lnSpc>
              <a:spcBef>
                <a:spcPts val="0"/>
              </a:spcBef>
              <a:spcAft>
                <a:spcPts val="0"/>
              </a:spcAft>
              <a:buSzPts val="1200"/>
              <a:buNone/>
              <a:defRPr sz="1600"/>
            </a:lvl4pPr>
            <a:lvl5pPr lvl="4" algn="r" rtl="0">
              <a:lnSpc>
                <a:spcPct val="100000"/>
              </a:lnSpc>
              <a:spcBef>
                <a:spcPts val="0"/>
              </a:spcBef>
              <a:spcAft>
                <a:spcPts val="0"/>
              </a:spcAft>
              <a:buSzPts val="1200"/>
              <a:buNone/>
              <a:defRPr sz="1600"/>
            </a:lvl5pPr>
            <a:lvl6pPr lvl="5" algn="r" rtl="0">
              <a:lnSpc>
                <a:spcPct val="100000"/>
              </a:lnSpc>
              <a:spcBef>
                <a:spcPts val="0"/>
              </a:spcBef>
              <a:spcAft>
                <a:spcPts val="0"/>
              </a:spcAft>
              <a:buSzPts val="1200"/>
              <a:buNone/>
              <a:defRPr sz="1600"/>
            </a:lvl6pPr>
            <a:lvl7pPr lvl="6" algn="r" rtl="0">
              <a:lnSpc>
                <a:spcPct val="100000"/>
              </a:lnSpc>
              <a:spcBef>
                <a:spcPts val="0"/>
              </a:spcBef>
              <a:spcAft>
                <a:spcPts val="0"/>
              </a:spcAft>
              <a:buSzPts val="1200"/>
              <a:buNone/>
              <a:defRPr sz="1600"/>
            </a:lvl7pPr>
            <a:lvl8pPr lvl="7" algn="r" rtl="0">
              <a:lnSpc>
                <a:spcPct val="100000"/>
              </a:lnSpc>
              <a:spcBef>
                <a:spcPts val="0"/>
              </a:spcBef>
              <a:spcAft>
                <a:spcPts val="0"/>
              </a:spcAft>
              <a:buSzPts val="1200"/>
              <a:buNone/>
              <a:defRPr sz="1600"/>
            </a:lvl8pPr>
            <a:lvl9pPr lvl="8" algn="r" rtl="0">
              <a:lnSpc>
                <a:spcPct val="100000"/>
              </a:lnSpc>
              <a:spcBef>
                <a:spcPts val="0"/>
              </a:spcBef>
              <a:spcAft>
                <a:spcPts val="0"/>
              </a:spcAft>
              <a:buSzPts val="1200"/>
              <a:buNone/>
              <a:defRPr sz="1600"/>
            </a:lvl9pPr>
          </a:lstStyle>
          <a:p>
            <a:endParaRPr/>
          </a:p>
        </p:txBody>
      </p:sp>
    </p:spTree>
    <p:extLst>
      <p:ext uri="{BB962C8B-B14F-4D97-AF65-F5344CB8AC3E}">
        <p14:creationId xmlns:p14="http://schemas.microsoft.com/office/powerpoint/2010/main" val="1349894390"/>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showMasterSp="0" matchingName="Title + Three columns 3">
  <p:cSld name="Title + Three columns 3">
    <p:spTree>
      <p:nvGrpSpPr>
        <p:cNvPr id="1" name="Shape 90"/>
        <p:cNvGrpSpPr/>
        <p:nvPr/>
      </p:nvGrpSpPr>
      <p:grpSpPr>
        <a:xfrm>
          <a:off x="0" y="0"/>
          <a:ext cx="0" cy="0"/>
          <a:chOff x="0" y="0"/>
          <a:chExt cx="0" cy="0"/>
        </a:xfrm>
      </p:grpSpPr>
      <p:sp>
        <p:nvSpPr>
          <p:cNvPr id="91" name="Google Shape;91;p20"/>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600"/>
              <a:buNone/>
              <a:defRPr sz="3467">
                <a:solidFill>
                  <a:schemeClr val="lt1"/>
                </a:solidFill>
              </a:defRPr>
            </a:lvl1pPr>
            <a:lvl2pPr lvl="1" algn="r" rtl="0">
              <a:spcBef>
                <a:spcPts val="0"/>
              </a:spcBef>
              <a:spcAft>
                <a:spcPts val="0"/>
              </a:spcAft>
              <a:buClr>
                <a:schemeClr val="lt1"/>
              </a:buClr>
              <a:buSzPts val="2800"/>
              <a:buNone/>
              <a:defRPr>
                <a:solidFill>
                  <a:schemeClr val="lt1"/>
                </a:solidFill>
              </a:defRPr>
            </a:lvl2pPr>
            <a:lvl3pPr lvl="2" algn="r" rtl="0">
              <a:spcBef>
                <a:spcPts val="0"/>
              </a:spcBef>
              <a:spcAft>
                <a:spcPts val="0"/>
              </a:spcAft>
              <a:buClr>
                <a:schemeClr val="lt1"/>
              </a:buClr>
              <a:buSzPts val="2800"/>
              <a:buNone/>
              <a:defRPr>
                <a:solidFill>
                  <a:schemeClr val="lt1"/>
                </a:solidFill>
              </a:defRPr>
            </a:lvl3pPr>
            <a:lvl4pPr lvl="3" algn="r" rtl="0">
              <a:spcBef>
                <a:spcPts val="0"/>
              </a:spcBef>
              <a:spcAft>
                <a:spcPts val="0"/>
              </a:spcAft>
              <a:buClr>
                <a:schemeClr val="lt1"/>
              </a:buClr>
              <a:buSzPts val="2800"/>
              <a:buNone/>
              <a:defRPr>
                <a:solidFill>
                  <a:schemeClr val="lt1"/>
                </a:solidFill>
              </a:defRPr>
            </a:lvl4pPr>
            <a:lvl5pPr lvl="4" algn="r" rtl="0">
              <a:spcBef>
                <a:spcPts val="0"/>
              </a:spcBef>
              <a:spcAft>
                <a:spcPts val="0"/>
              </a:spcAft>
              <a:buClr>
                <a:schemeClr val="lt1"/>
              </a:buClr>
              <a:buSzPts val="2800"/>
              <a:buNone/>
              <a:defRPr>
                <a:solidFill>
                  <a:schemeClr val="lt1"/>
                </a:solidFill>
              </a:defRPr>
            </a:lvl5pPr>
            <a:lvl6pPr lvl="5" algn="r" rtl="0">
              <a:spcBef>
                <a:spcPts val="0"/>
              </a:spcBef>
              <a:spcAft>
                <a:spcPts val="0"/>
              </a:spcAft>
              <a:buClr>
                <a:schemeClr val="lt1"/>
              </a:buClr>
              <a:buSzPts val="2800"/>
              <a:buNone/>
              <a:defRPr>
                <a:solidFill>
                  <a:schemeClr val="lt1"/>
                </a:solidFill>
              </a:defRPr>
            </a:lvl6pPr>
            <a:lvl7pPr lvl="6" algn="r" rtl="0">
              <a:spcBef>
                <a:spcPts val="0"/>
              </a:spcBef>
              <a:spcAft>
                <a:spcPts val="0"/>
              </a:spcAft>
              <a:buClr>
                <a:schemeClr val="lt1"/>
              </a:buClr>
              <a:buSzPts val="2800"/>
              <a:buNone/>
              <a:defRPr>
                <a:solidFill>
                  <a:schemeClr val="lt1"/>
                </a:solidFill>
              </a:defRPr>
            </a:lvl7pPr>
            <a:lvl8pPr lvl="7" algn="r" rtl="0">
              <a:spcBef>
                <a:spcPts val="0"/>
              </a:spcBef>
              <a:spcAft>
                <a:spcPts val="0"/>
              </a:spcAft>
              <a:buClr>
                <a:schemeClr val="lt1"/>
              </a:buClr>
              <a:buSzPts val="2800"/>
              <a:buNone/>
              <a:defRPr>
                <a:solidFill>
                  <a:schemeClr val="lt1"/>
                </a:solidFill>
              </a:defRPr>
            </a:lvl8pPr>
            <a:lvl9pPr lvl="8" algn="r" rtl="0">
              <a:spcBef>
                <a:spcPts val="0"/>
              </a:spcBef>
              <a:spcAft>
                <a:spcPts val="0"/>
              </a:spcAft>
              <a:buClr>
                <a:schemeClr val="lt1"/>
              </a:buClr>
              <a:buSzPts val="2800"/>
              <a:buNone/>
              <a:defRPr>
                <a:solidFill>
                  <a:schemeClr val="lt1"/>
                </a:solidFill>
              </a:defRPr>
            </a:lvl9pPr>
          </a:lstStyle>
          <a:p>
            <a:endParaRPr/>
          </a:p>
        </p:txBody>
      </p:sp>
      <p:sp>
        <p:nvSpPr>
          <p:cNvPr id="92" name="Google Shape;92;p20"/>
          <p:cNvSpPr txBox="1">
            <a:spLocks noGrp="1"/>
          </p:cNvSpPr>
          <p:nvPr>
            <p:ph type="title" idx="2"/>
          </p:nvPr>
        </p:nvSpPr>
        <p:spPr>
          <a:xfrm>
            <a:off x="1287600" y="3763733"/>
            <a:ext cx="26636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400"/>
              <a:buNone/>
              <a:defRPr sz="1867">
                <a:solidFill>
                  <a:schemeClr val="accent3"/>
                </a:solidFill>
              </a:defRPr>
            </a:lvl1pPr>
            <a:lvl2pPr lvl="1" algn="ctr" rtl="0">
              <a:spcBef>
                <a:spcPts val="0"/>
              </a:spcBef>
              <a:spcAft>
                <a:spcPts val="0"/>
              </a:spcAft>
              <a:buClr>
                <a:schemeClr val="accent3"/>
              </a:buClr>
              <a:buSzPts val="1400"/>
              <a:buNone/>
              <a:defRPr sz="1867">
                <a:solidFill>
                  <a:schemeClr val="accent3"/>
                </a:solidFill>
              </a:defRPr>
            </a:lvl2pPr>
            <a:lvl3pPr lvl="2" algn="ctr" rtl="0">
              <a:spcBef>
                <a:spcPts val="0"/>
              </a:spcBef>
              <a:spcAft>
                <a:spcPts val="0"/>
              </a:spcAft>
              <a:buClr>
                <a:schemeClr val="accent3"/>
              </a:buClr>
              <a:buSzPts val="1400"/>
              <a:buNone/>
              <a:defRPr sz="1867">
                <a:solidFill>
                  <a:schemeClr val="accent3"/>
                </a:solidFill>
              </a:defRPr>
            </a:lvl3pPr>
            <a:lvl4pPr lvl="3" algn="ctr" rtl="0">
              <a:spcBef>
                <a:spcPts val="0"/>
              </a:spcBef>
              <a:spcAft>
                <a:spcPts val="0"/>
              </a:spcAft>
              <a:buClr>
                <a:schemeClr val="accent3"/>
              </a:buClr>
              <a:buSzPts val="1400"/>
              <a:buNone/>
              <a:defRPr sz="1867">
                <a:solidFill>
                  <a:schemeClr val="accent3"/>
                </a:solidFill>
              </a:defRPr>
            </a:lvl4pPr>
            <a:lvl5pPr lvl="4" algn="ctr" rtl="0">
              <a:spcBef>
                <a:spcPts val="0"/>
              </a:spcBef>
              <a:spcAft>
                <a:spcPts val="0"/>
              </a:spcAft>
              <a:buClr>
                <a:schemeClr val="accent3"/>
              </a:buClr>
              <a:buSzPts val="1400"/>
              <a:buNone/>
              <a:defRPr sz="1867">
                <a:solidFill>
                  <a:schemeClr val="accent3"/>
                </a:solidFill>
              </a:defRPr>
            </a:lvl5pPr>
            <a:lvl6pPr lvl="5" algn="ctr" rtl="0">
              <a:spcBef>
                <a:spcPts val="0"/>
              </a:spcBef>
              <a:spcAft>
                <a:spcPts val="0"/>
              </a:spcAft>
              <a:buClr>
                <a:schemeClr val="accent3"/>
              </a:buClr>
              <a:buSzPts val="1400"/>
              <a:buNone/>
              <a:defRPr sz="1867">
                <a:solidFill>
                  <a:schemeClr val="accent3"/>
                </a:solidFill>
              </a:defRPr>
            </a:lvl6pPr>
            <a:lvl7pPr lvl="6" algn="ctr" rtl="0">
              <a:spcBef>
                <a:spcPts val="0"/>
              </a:spcBef>
              <a:spcAft>
                <a:spcPts val="0"/>
              </a:spcAft>
              <a:buClr>
                <a:schemeClr val="accent3"/>
              </a:buClr>
              <a:buSzPts val="1400"/>
              <a:buNone/>
              <a:defRPr sz="1867">
                <a:solidFill>
                  <a:schemeClr val="accent3"/>
                </a:solidFill>
              </a:defRPr>
            </a:lvl7pPr>
            <a:lvl8pPr lvl="7" algn="ctr" rtl="0">
              <a:spcBef>
                <a:spcPts val="0"/>
              </a:spcBef>
              <a:spcAft>
                <a:spcPts val="0"/>
              </a:spcAft>
              <a:buClr>
                <a:schemeClr val="accent3"/>
              </a:buClr>
              <a:buSzPts val="1400"/>
              <a:buNone/>
              <a:defRPr sz="1867">
                <a:solidFill>
                  <a:schemeClr val="accent3"/>
                </a:solidFill>
              </a:defRPr>
            </a:lvl8pPr>
            <a:lvl9pPr lvl="8" algn="ctr" rtl="0">
              <a:spcBef>
                <a:spcPts val="0"/>
              </a:spcBef>
              <a:spcAft>
                <a:spcPts val="0"/>
              </a:spcAft>
              <a:buClr>
                <a:schemeClr val="accent3"/>
              </a:buClr>
              <a:buSzPts val="1400"/>
              <a:buNone/>
              <a:defRPr sz="1867">
                <a:solidFill>
                  <a:schemeClr val="accent3"/>
                </a:solidFill>
              </a:defRPr>
            </a:lvl9pPr>
          </a:lstStyle>
          <a:p>
            <a:endParaRPr/>
          </a:p>
        </p:txBody>
      </p:sp>
      <p:sp>
        <p:nvSpPr>
          <p:cNvPr id="93" name="Google Shape;93;p20"/>
          <p:cNvSpPr txBox="1">
            <a:spLocks noGrp="1"/>
          </p:cNvSpPr>
          <p:nvPr>
            <p:ph type="subTitle" idx="1"/>
          </p:nvPr>
        </p:nvSpPr>
        <p:spPr>
          <a:xfrm>
            <a:off x="1287600" y="4206692"/>
            <a:ext cx="26636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
        <p:nvSpPr>
          <p:cNvPr id="94" name="Google Shape;94;p20"/>
          <p:cNvSpPr txBox="1">
            <a:spLocks noGrp="1"/>
          </p:cNvSpPr>
          <p:nvPr>
            <p:ph type="title" idx="3"/>
          </p:nvPr>
        </p:nvSpPr>
        <p:spPr>
          <a:xfrm>
            <a:off x="4764196" y="3763733"/>
            <a:ext cx="26636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400"/>
              <a:buNone/>
              <a:defRPr sz="1867">
                <a:solidFill>
                  <a:schemeClr val="accent3"/>
                </a:solidFill>
              </a:defRPr>
            </a:lvl1pPr>
            <a:lvl2pPr lvl="1" algn="ctr" rtl="0">
              <a:spcBef>
                <a:spcPts val="0"/>
              </a:spcBef>
              <a:spcAft>
                <a:spcPts val="0"/>
              </a:spcAft>
              <a:buClr>
                <a:schemeClr val="accent3"/>
              </a:buClr>
              <a:buSzPts val="1400"/>
              <a:buNone/>
              <a:defRPr sz="1867">
                <a:solidFill>
                  <a:schemeClr val="accent3"/>
                </a:solidFill>
              </a:defRPr>
            </a:lvl2pPr>
            <a:lvl3pPr lvl="2" algn="ctr" rtl="0">
              <a:spcBef>
                <a:spcPts val="0"/>
              </a:spcBef>
              <a:spcAft>
                <a:spcPts val="0"/>
              </a:spcAft>
              <a:buClr>
                <a:schemeClr val="accent3"/>
              </a:buClr>
              <a:buSzPts val="1400"/>
              <a:buNone/>
              <a:defRPr sz="1867">
                <a:solidFill>
                  <a:schemeClr val="accent3"/>
                </a:solidFill>
              </a:defRPr>
            </a:lvl3pPr>
            <a:lvl4pPr lvl="3" algn="ctr" rtl="0">
              <a:spcBef>
                <a:spcPts val="0"/>
              </a:spcBef>
              <a:spcAft>
                <a:spcPts val="0"/>
              </a:spcAft>
              <a:buClr>
                <a:schemeClr val="accent3"/>
              </a:buClr>
              <a:buSzPts val="1400"/>
              <a:buNone/>
              <a:defRPr sz="1867">
                <a:solidFill>
                  <a:schemeClr val="accent3"/>
                </a:solidFill>
              </a:defRPr>
            </a:lvl4pPr>
            <a:lvl5pPr lvl="4" algn="ctr" rtl="0">
              <a:spcBef>
                <a:spcPts val="0"/>
              </a:spcBef>
              <a:spcAft>
                <a:spcPts val="0"/>
              </a:spcAft>
              <a:buClr>
                <a:schemeClr val="accent3"/>
              </a:buClr>
              <a:buSzPts val="1400"/>
              <a:buNone/>
              <a:defRPr sz="1867">
                <a:solidFill>
                  <a:schemeClr val="accent3"/>
                </a:solidFill>
              </a:defRPr>
            </a:lvl5pPr>
            <a:lvl6pPr lvl="5" algn="ctr" rtl="0">
              <a:spcBef>
                <a:spcPts val="0"/>
              </a:spcBef>
              <a:spcAft>
                <a:spcPts val="0"/>
              </a:spcAft>
              <a:buClr>
                <a:schemeClr val="accent3"/>
              </a:buClr>
              <a:buSzPts val="1400"/>
              <a:buNone/>
              <a:defRPr sz="1867">
                <a:solidFill>
                  <a:schemeClr val="accent3"/>
                </a:solidFill>
              </a:defRPr>
            </a:lvl6pPr>
            <a:lvl7pPr lvl="6" algn="ctr" rtl="0">
              <a:spcBef>
                <a:spcPts val="0"/>
              </a:spcBef>
              <a:spcAft>
                <a:spcPts val="0"/>
              </a:spcAft>
              <a:buClr>
                <a:schemeClr val="accent3"/>
              </a:buClr>
              <a:buSzPts val="1400"/>
              <a:buNone/>
              <a:defRPr sz="1867">
                <a:solidFill>
                  <a:schemeClr val="accent3"/>
                </a:solidFill>
              </a:defRPr>
            </a:lvl7pPr>
            <a:lvl8pPr lvl="7" algn="ctr" rtl="0">
              <a:spcBef>
                <a:spcPts val="0"/>
              </a:spcBef>
              <a:spcAft>
                <a:spcPts val="0"/>
              </a:spcAft>
              <a:buClr>
                <a:schemeClr val="accent3"/>
              </a:buClr>
              <a:buSzPts val="1400"/>
              <a:buNone/>
              <a:defRPr sz="1867">
                <a:solidFill>
                  <a:schemeClr val="accent3"/>
                </a:solidFill>
              </a:defRPr>
            </a:lvl8pPr>
            <a:lvl9pPr lvl="8" algn="ctr" rtl="0">
              <a:spcBef>
                <a:spcPts val="0"/>
              </a:spcBef>
              <a:spcAft>
                <a:spcPts val="0"/>
              </a:spcAft>
              <a:buClr>
                <a:schemeClr val="accent3"/>
              </a:buClr>
              <a:buSzPts val="1400"/>
              <a:buNone/>
              <a:defRPr sz="1867">
                <a:solidFill>
                  <a:schemeClr val="accent3"/>
                </a:solidFill>
              </a:defRPr>
            </a:lvl9pPr>
          </a:lstStyle>
          <a:p>
            <a:endParaRPr/>
          </a:p>
        </p:txBody>
      </p:sp>
      <p:sp>
        <p:nvSpPr>
          <p:cNvPr id="95" name="Google Shape;95;p20"/>
          <p:cNvSpPr txBox="1">
            <a:spLocks noGrp="1"/>
          </p:cNvSpPr>
          <p:nvPr>
            <p:ph type="subTitle" idx="4"/>
          </p:nvPr>
        </p:nvSpPr>
        <p:spPr>
          <a:xfrm>
            <a:off x="4764196" y="4206692"/>
            <a:ext cx="26636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
        <p:nvSpPr>
          <p:cNvPr id="96" name="Google Shape;96;p20"/>
          <p:cNvSpPr txBox="1">
            <a:spLocks noGrp="1"/>
          </p:cNvSpPr>
          <p:nvPr>
            <p:ph type="title" idx="5"/>
          </p:nvPr>
        </p:nvSpPr>
        <p:spPr>
          <a:xfrm>
            <a:off x="8240785" y="3763733"/>
            <a:ext cx="26636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400"/>
              <a:buNone/>
              <a:defRPr sz="1867">
                <a:solidFill>
                  <a:schemeClr val="accent3"/>
                </a:solidFill>
              </a:defRPr>
            </a:lvl1pPr>
            <a:lvl2pPr lvl="1" algn="ctr" rtl="0">
              <a:spcBef>
                <a:spcPts val="0"/>
              </a:spcBef>
              <a:spcAft>
                <a:spcPts val="0"/>
              </a:spcAft>
              <a:buClr>
                <a:schemeClr val="accent3"/>
              </a:buClr>
              <a:buSzPts val="1400"/>
              <a:buNone/>
              <a:defRPr sz="1867">
                <a:solidFill>
                  <a:schemeClr val="accent3"/>
                </a:solidFill>
              </a:defRPr>
            </a:lvl2pPr>
            <a:lvl3pPr lvl="2" algn="ctr" rtl="0">
              <a:spcBef>
                <a:spcPts val="0"/>
              </a:spcBef>
              <a:spcAft>
                <a:spcPts val="0"/>
              </a:spcAft>
              <a:buClr>
                <a:schemeClr val="accent3"/>
              </a:buClr>
              <a:buSzPts val="1400"/>
              <a:buNone/>
              <a:defRPr sz="1867">
                <a:solidFill>
                  <a:schemeClr val="accent3"/>
                </a:solidFill>
              </a:defRPr>
            </a:lvl3pPr>
            <a:lvl4pPr lvl="3" algn="ctr" rtl="0">
              <a:spcBef>
                <a:spcPts val="0"/>
              </a:spcBef>
              <a:spcAft>
                <a:spcPts val="0"/>
              </a:spcAft>
              <a:buClr>
                <a:schemeClr val="accent3"/>
              </a:buClr>
              <a:buSzPts val="1400"/>
              <a:buNone/>
              <a:defRPr sz="1867">
                <a:solidFill>
                  <a:schemeClr val="accent3"/>
                </a:solidFill>
              </a:defRPr>
            </a:lvl4pPr>
            <a:lvl5pPr lvl="4" algn="ctr" rtl="0">
              <a:spcBef>
                <a:spcPts val="0"/>
              </a:spcBef>
              <a:spcAft>
                <a:spcPts val="0"/>
              </a:spcAft>
              <a:buClr>
                <a:schemeClr val="accent3"/>
              </a:buClr>
              <a:buSzPts val="1400"/>
              <a:buNone/>
              <a:defRPr sz="1867">
                <a:solidFill>
                  <a:schemeClr val="accent3"/>
                </a:solidFill>
              </a:defRPr>
            </a:lvl5pPr>
            <a:lvl6pPr lvl="5" algn="ctr" rtl="0">
              <a:spcBef>
                <a:spcPts val="0"/>
              </a:spcBef>
              <a:spcAft>
                <a:spcPts val="0"/>
              </a:spcAft>
              <a:buClr>
                <a:schemeClr val="accent3"/>
              </a:buClr>
              <a:buSzPts val="1400"/>
              <a:buNone/>
              <a:defRPr sz="1867">
                <a:solidFill>
                  <a:schemeClr val="accent3"/>
                </a:solidFill>
              </a:defRPr>
            </a:lvl6pPr>
            <a:lvl7pPr lvl="6" algn="ctr" rtl="0">
              <a:spcBef>
                <a:spcPts val="0"/>
              </a:spcBef>
              <a:spcAft>
                <a:spcPts val="0"/>
              </a:spcAft>
              <a:buClr>
                <a:schemeClr val="accent3"/>
              </a:buClr>
              <a:buSzPts val="1400"/>
              <a:buNone/>
              <a:defRPr sz="1867">
                <a:solidFill>
                  <a:schemeClr val="accent3"/>
                </a:solidFill>
              </a:defRPr>
            </a:lvl7pPr>
            <a:lvl8pPr lvl="7" algn="ctr" rtl="0">
              <a:spcBef>
                <a:spcPts val="0"/>
              </a:spcBef>
              <a:spcAft>
                <a:spcPts val="0"/>
              </a:spcAft>
              <a:buClr>
                <a:schemeClr val="accent3"/>
              </a:buClr>
              <a:buSzPts val="1400"/>
              <a:buNone/>
              <a:defRPr sz="1867">
                <a:solidFill>
                  <a:schemeClr val="accent3"/>
                </a:solidFill>
              </a:defRPr>
            </a:lvl8pPr>
            <a:lvl9pPr lvl="8" algn="ctr" rtl="0">
              <a:spcBef>
                <a:spcPts val="0"/>
              </a:spcBef>
              <a:spcAft>
                <a:spcPts val="0"/>
              </a:spcAft>
              <a:buClr>
                <a:schemeClr val="accent3"/>
              </a:buClr>
              <a:buSzPts val="1400"/>
              <a:buNone/>
              <a:defRPr sz="1867">
                <a:solidFill>
                  <a:schemeClr val="accent3"/>
                </a:solidFill>
              </a:defRPr>
            </a:lvl9pPr>
          </a:lstStyle>
          <a:p>
            <a:endParaRPr/>
          </a:p>
        </p:txBody>
      </p:sp>
      <p:sp>
        <p:nvSpPr>
          <p:cNvPr id="97" name="Google Shape;97;p20"/>
          <p:cNvSpPr txBox="1">
            <a:spLocks noGrp="1"/>
          </p:cNvSpPr>
          <p:nvPr>
            <p:ph type="subTitle" idx="6"/>
          </p:nvPr>
        </p:nvSpPr>
        <p:spPr>
          <a:xfrm>
            <a:off x="8240785" y="4206692"/>
            <a:ext cx="26636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Tree>
    <p:extLst>
      <p:ext uri="{BB962C8B-B14F-4D97-AF65-F5344CB8AC3E}">
        <p14:creationId xmlns:p14="http://schemas.microsoft.com/office/powerpoint/2010/main" val="222278363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matchingName="Title and two columns 1">
  <p:cSld name="Title and two columns 1">
    <p:spTree>
      <p:nvGrpSpPr>
        <p:cNvPr id="1" name="Shape 243"/>
        <p:cNvGrpSpPr/>
        <p:nvPr/>
      </p:nvGrpSpPr>
      <p:grpSpPr>
        <a:xfrm>
          <a:off x="0" y="0"/>
          <a:ext cx="0" cy="0"/>
          <a:chOff x="0" y="0"/>
          <a:chExt cx="0" cy="0"/>
        </a:xfrm>
      </p:grpSpPr>
      <p:sp>
        <p:nvSpPr>
          <p:cNvPr id="244" name="Google Shape;244;p17"/>
          <p:cNvSpPr txBox="1">
            <a:spLocks noGrp="1"/>
          </p:cNvSpPr>
          <p:nvPr>
            <p:ph type="title"/>
          </p:nvPr>
        </p:nvSpPr>
        <p:spPr>
          <a:xfrm>
            <a:off x="3795300" y="484367"/>
            <a:ext cx="46012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245" name="Google Shape;245;p17"/>
          <p:cNvSpPr txBox="1">
            <a:spLocks noGrp="1"/>
          </p:cNvSpPr>
          <p:nvPr>
            <p:ph type="subTitle" idx="1"/>
          </p:nvPr>
        </p:nvSpPr>
        <p:spPr>
          <a:xfrm>
            <a:off x="1051133" y="2193933"/>
            <a:ext cx="36060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46" name="Google Shape;246;p17"/>
          <p:cNvSpPr txBox="1">
            <a:spLocks noGrp="1"/>
          </p:cNvSpPr>
          <p:nvPr>
            <p:ph type="subTitle" idx="2"/>
          </p:nvPr>
        </p:nvSpPr>
        <p:spPr>
          <a:xfrm>
            <a:off x="717567" y="3007200"/>
            <a:ext cx="5112000" cy="264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247" name="Google Shape;247;p17"/>
          <p:cNvSpPr txBox="1">
            <a:spLocks noGrp="1"/>
          </p:cNvSpPr>
          <p:nvPr>
            <p:ph type="subTitle" idx="3"/>
          </p:nvPr>
        </p:nvSpPr>
        <p:spPr>
          <a:xfrm>
            <a:off x="6878633" y="2193933"/>
            <a:ext cx="36060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48" name="Google Shape;248;p17"/>
          <p:cNvSpPr txBox="1">
            <a:spLocks noGrp="1"/>
          </p:cNvSpPr>
          <p:nvPr>
            <p:ph type="subTitle" idx="4"/>
          </p:nvPr>
        </p:nvSpPr>
        <p:spPr>
          <a:xfrm>
            <a:off x="6362433" y="3007200"/>
            <a:ext cx="5112000" cy="264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249" name="Google Shape;249;p17"/>
          <p:cNvSpPr/>
          <p:nvPr/>
        </p:nvSpPr>
        <p:spPr>
          <a:xfrm rot="-10350985" flipH="1">
            <a:off x="8600207" y="-166361"/>
            <a:ext cx="4593245" cy="1556636"/>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250;p17"/>
          <p:cNvSpPr/>
          <p:nvPr/>
        </p:nvSpPr>
        <p:spPr>
          <a:xfrm flipH="1">
            <a:off x="11127768" y="1312832"/>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251;p17"/>
          <p:cNvSpPr/>
          <p:nvPr/>
        </p:nvSpPr>
        <p:spPr>
          <a:xfrm flipH="1">
            <a:off x="11970368" y="1767265"/>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252;p17"/>
          <p:cNvSpPr/>
          <p:nvPr/>
        </p:nvSpPr>
        <p:spPr>
          <a:xfrm flipH="1">
            <a:off x="8315535" y="25116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253;p17"/>
          <p:cNvSpPr/>
          <p:nvPr/>
        </p:nvSpPr>
        <p:spPr>
          <a:xfrm flipH="1">
            <a:off x="9427168" y="71906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254;p17"/>
          <p:cNvSpPr/>
          <p:nvPr/>
        </p:nvSpPr>
        <p:spPr>
          <a:xfrm>
            <a:off x="9558359" y="-132486"/>
            <a:ext cx="3356813" cy="138876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255;p17"/>
          <p:cNvSpPr/>
          <p:nvPr/>
        </p:nvSpPr>
        <p:spPr>
          <a:xfrm rot="10800000" flipH="1">
            <a:off x="10237569" y="-280355"/>
            <a:ext cx="2742972" cy="1038632"/>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256;p17"/>
          <p:cNvSpPr/>
          <p:nvPr/>
        </p:nvSpPr>
        <p:spPr>
          <a:xfrm rot="10350985">
            <a:off x="-749722" y="-231210"/>
            <a:ext cx="4593245" cy="1556636"/>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257;p17"/>
          <p:cNvSpPr/>
          <p:nvPr/>
        </p:nvSpPr>
        <p:spPr>
          <a:xfrm>
            <a:off x="1097961" y="1247981"/>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258;p17"/>
          <p:cNvSpPr/>
          <p:nvPr/>
        </p:nvSpPr>
        <p:spPr>
          <a:xfrm>
            <a:off x="342161" y="1702415"/>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259;p17"/>
          <p:cNvSpPr/>
          <p:nvPr/>
        </p:nvSpPr>
        <p:spPr>
          <a:xfrm>
            <a:off x="3996995" y="18631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260;p17"/>
          <p:cNvSpPr/>
          <p:nvPr/>
        </p:nvSpPr>
        <p:spPr>
          <a:xfrm>
            <a:off x="2885361" y="65421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261;p17"/>
          <p:cNvSpPr/>
          <p:nvPr/>
        </p:nvSpPr>
        <p:spPr>
          <a:xfrm flipH="1">
            <a:off x="-471443" y="-197335"/>
            <a:ext cx="3356813" cy="138876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262;p17"/>
          <p:cNvSpPr/>
          <p:nvPr/>
        </p:nvSpPr>
        <p:spPr>
          <a:xfrm rot="10800000">
            <a:off x="-536810" y="-345205"/>
            <a:ext cx="2742972" cy="1038632"/>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61354076"/>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showMasterSp="0" matchingName="Numbers and text ">
  <p:cSld name="Numbers and text ">
    <p:spTree>
      <p:nvGrpSpPr>
        <p:cNvPr id="1" name="Shape 98"/>
        <p:cNvGrpSpPr/>
        <p:nvPr/>
      </p:nvGrpSpPr>
      <p:grpSpPr>
        <a:xfrm>
          <a:off x="0" y="0"/>
          <a:ext cx="0" cy="0"/>
          <a:chOff x="0" y="0"/>
          <a:chExt cx="0" cy="0"/>
        </a:xfrm>
      </p:grpSpPr>
      <p:sp>
        <p:nvSpPr>
          <p:cNvPr id="99" name="Google Shape;99;p21"/>
          <p:cNvSpPr txBox="1">
            <a:spLocks noGrp="1"/>
          </p:cNvSpPr>
          <p:nvPr>
            <p:ph type="title" hasCustomPrompt="1"/>
          </p:nvPr>
        </p:nvSpPr>
        <p:spPr>
          <a:xfrm>
            <a:off x="4901200" y="1794608"/>
            <a:ext cx="2389600" cy="82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4800"/>
              <a:buNone/>
              <a:defRPr sz="64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00" name="Google Shape;100;p21"/>
          <p:cNvSpPr txBox="1">
            <a:spLocks noGrp="1"/>
          </p:cNvSpPr>
          <p:nvPr>
            <p:ph type="title" idx="2"/>
          </p:nvPr>
        </p:nvSpPr>
        <p:spPr>
          <a:xfrm>
            <a:off x="4478200" y="2398533"/>
            <a:ext cx="32356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101" name="Google Shape;101;p21"/>
          <p:cNvSpPr txBox="1">
            <a:spLocks noGrp="1"/>
          </p:cNvSpPr>
          <p:nvPr>
            <p:ph type="subTitle" idx="1"/>
          </p:nvPr>
        </p:nvSpPr>
        <p:spPr>
          <a:xfrm>
            <a:off x="4856800" y="2766200"/>
            <a:ext cx="2478400" cy="45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102" name="Google Shape;102;p21"/>
          <p:cNvSpPr txBox="1">
            <a:spLocks noGrp="1"/>
          </p:cNvSpPr>
          <p:nvPr>
            <p:ph type="title" idx="3"/>
          </p:nvPr>
        </p:nvSpPr>
        <p:spPr>
          <a:xfrm>
            <a:off x="1091000" y="613033"/>
            <a:ext cx="1001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34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03" name="Google Shape;103;p21"/>
          <p:cNvSpPr txBox="1">
            <a:spLocks noGrp="1"/>
          </p:cNvSpPr>
          <p:nvPr>
            <p:ph type="title" idx="4" hasCustomPrompt="1"/>
          </p:nvPr>
        </p:nvSpPr>
        <p:spPr>
          <a:xfrm>
            <a:off x="8217033" y="1725733"/>
            <a:ext cx="2389600" cy="82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000"/>
              <a:buNone/>
              <a:defRPr sz="4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04" name="Google Shape;104;p21"/>
          <p:cNvSpPr txBox="1">
            <a:spLocks noGrp="1"/>
          </p:cNvSpPr>
          <p:nvPr>
            <p:ph type="title" idx="5"/>
          </p:nvPr>
        </p:nvSpPr>
        <p:spPr>
          <a:xfrm>
            <a:off x="7794033" y="2398533"/>
            <a:ext cx="32356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105" name="Google Shape;105;p21"/>
          <p:cNvSpPr txBox="1">
            <a:spLocks noGrp="1"/>
          </p:cNvSpPr>
          <p:nvPr>
            <p:ph type="subTitle" idx="6"/>
          </p:nvPr>
        </p:nvSpPr>
        <p:spPr>
          <a:xfrm>
            <a:off x="8172633" y="2766200"/>
            <a:ext cx="2429200" cy="45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106" name="Google Shape;106;p21"/>
          <p:cNvSpPr txBox="1">
            <a:spLocks noGrp="1"/>
          </p:cNvSpPr>
          <p:nvPr>
            <p:ph type="title" idx="7" hasCustomPrompt="1"/>
          </p:nvPr>
        </p:nvSpPr>
        <p:spPr>
          <a:xfrm>
            <a:off x="1585367" y="1725733"/>
            <a:ext cx="2389600" cy="82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000"/>
              <a:buNone/>
              <a:defRPr sz="4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07" name="Google Shape;107;p21"/>
          <p:cNvSpPr txBox="1">
            <a:spLocks noGrp="1"/>
          </p:cNvSpPr>
          <p:nvPr>
            <p:ph type="title" idx="8"/>
          </p:nvPr>
        </p:nvSpPr>
        <p:spPr>
          <a:xfrm>
            <a:off x="1162367" y="2398533"/>
            <a:ext cx="32356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108" name="Google Shape;108;p21"/>
          <p:cNvSpPr txBox="1">
            <a:spLocks noGrp="1"/>
          </p:cNvSpPr>
          <p:nvPr>
            <p:ph type="subTitle" idx="9"/>
          </p:nvPr>
        </p:nvSpPr>
        <p:spPr>
          <a:xfrm>
            <a:off x="1540967" y="2766200"/>
            <a:ext cx="2478400" cy="45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Tree>
    <p:extLst>
      <p:ext uri="{BB962C8B-B14F-4D97-AF65-F5344CB8AC3E}">
        <p14:creationId xmlns:p14="http://schemas.microsoft.com/office/powerpoint/2010/main" val="2045372604"/>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showMasterSp="0" matchingName="Numbers and text  2">
  <p:cSld name="Numbers and text  2">
    <p:spTree>
      <p:nvGrpSpPr>
        <p:cNvPr id="1" name="Shape 109"/>
        <p:cNvGrpSpPr/>
        <p:nvPr/>
      </p:nvGrpSpPr>
      <p:grpSpPr>
        <a:xfrm>
          <a:off x="0" y="0"/>
          <a:ext cx="0" cy="0"/>
          <a:chOff x="0" y="0"/>
          <a:chExt cx="0" cy="0"/>
        </a:xfrm>
      </p:grpSpPr>
      <p:sp>
        <p:nvSpPr>
          <p:cNvPr id="110" name="Google Shape;110;p22"/>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600"/>
              <a:buNone/>
              <a:defRPr sz="3467">
                <a:solidFill>
                  <a:schemeClr val="lt1"/>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
        <p:nvSpPr>
          <p:cNvPr id="111" name="Google Shape;111;p22"/>
          <p:cNvSpPr txBox="1">
            <a:spLocks noGrp="1"/>
          </p:cNvSpPr>
          <p:nvPr>
            <p:ph type="title" idx="2" hasCustomPrompt="1"/>
          </p:nvPr>
        </p:nvSpPr>
        <p:spPr>
          <a:xfrm>
            <a:off x="960036" y="2068667"/>
            <a:ext cx="3901600" cy="1144400"/>
          </a:xfrm>
          <a:prstGeom prst="rect">
            <a:avLst/>
          </a:prstGeom>
          <a:noFill/>
        </p:spPr>
        <p:txBody>
          <a:bodyPr spcFirstLastPara="1" wrap="square" lIns="91425" tIns="91425" rIns="91425" bIns="91425" anchor="ctr" anchorCtr="0">
            <a:noAutofit/>
          </a:bodyPr>
          <a:lstStyle>
            <a:lvl1pPr lvl="0" rtl="0">
              <a:spcBef>
                <a:spcPts val="0"/>
              </a:spcBef>
              <a:spcAft>
                <a:spcPts val="0"/>
              </a:spcAft>
              <a:buClr>
                <a:schemeClr val="lt2"/>
              </a:buClr>
              <a:buSzPts val="4700"/>
              <a:buNone/>
              <a:defRPr sz="6267">
                <a:solidFill>
                  <a:schemeClr val="lt2"/>
                </a:solidFill>
              </a:defRPr>
            </a:lvl1pPr>
            <a:lvl2pPr lvl="1"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2pPr>
            <a:lvl3pPr lvl="2"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3pPr>
            <a:lvl4pPr lvl="3"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4pPr>
            <a:lvl5pPr lvl="4"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5pPr>
            <a:lvl6pPr lvl="5"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6pPr>
            <a:lvl7pPr lvl="6"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7pPr>
            <a:lvl8pPr lvl="7"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8pPr>
            <a:lvl9pPr lvl="8"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9pPr>
          </a:lstStyle>
          <a:p>
            <a:r>
              <a:t>xx%</a:t>
            </a:r>
          </a:p>
        </p:txBody>
      </p:sp>
      <p:sp>
        <p:nvSpPr>
          <p:cNvPr id="112" name="Google Shape;112;p22"/>
          <p:cNvSpPr txBox="1">
            <a:spLocks noGrp="1"/>
          </p:cNvSpPr>
          <p:nvPr>
            <p:ph type="title" idx="3" hasCustomPrompt="1"/>
          </p:nvPr>
        </p:nvSpPr>
        <p:spPr>
          <a:xfrm>
            <a:off x="3708000" y="3604167"/>
            <a:ext cx="3901600" cy="1144400"/>
          </a:xfrm>
          <a:prstGeom prst="rect">
            <a:avLst/>
          </a:prstGeom>
          <a:noFill/>
        </p:spPr>
        <p:txBody>
          <a:bodyPr spcFirstLastPara="1" wrap="square" lIns="91425" tIns="91425" rIns="91425" bIns="91425" anchor="ctr" anchorCtr="0">
            <a:noAutofit/>
          </a:bodyPr>
          <a:lstStyle>
            <a:lvl1pPr lvl="0" rtl="0">
              <a:spcBef>
                <a:spcPts val="0"/>
              </a:spcBef>
              <a:spcAft>
                <a:spcPts val="0"/>
              </a:spcAft>
              <a:buClr>
                <a:schemeClr val="lt2"/>
              </a:buClr>
              <a:buSzPts val="4700"/>
              <a:buNone/>
              <a:defRPr sz="6267">
                <a:solidFill>
                  <a:schemeClr val="lt2"/>
                </a:solidFill>
              </a:defRPr>
            </a:lvl1pPr>
            <a:lvl2pPr lvl="1"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2pPr>
            <a:lvl3pPr lvl="2"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3pPr>
            <a:lvl4pPr lvl="3"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4pPr>
            <a:lvl5pPr lvl="4"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5pPr>
            <a:lvl6pPr lvl="5"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6pPr>
            <a:lvl7pPr lvl="6"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7pPr>
            <a:lvl8pPr lvl="7"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8pPr>
            <a:lvl9pPr lvl="8"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9pPr>
          </a:lstStyle>
          <a:p>
            <a:r>
              <a:t>xx%</a:t>
            </a:r>
          </a:p>
        </p:txBody>
      </p:sp>
      <p:sp>
        <p:nvSpPr>
          <p:cNvPr id="113" name="Google Shape;113;p22"/>
          <p:cNvSpPr txBox="1">
            <a:spLocks noGrp="1"/>
          </p:cNvSpPr>
          <p:nvPr>
            <p:ph type="ctrTitle" idx="4"/>
          </p:nvPr>
        </p:nvSpPr>
        <p:spPr>
          <a:xfrm>
            <a:off x="4308487" y="5426200"/>
            <a:ext cx="2804000" cy="571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2"/>
              </a:buClr>
              <a:buSzPts val="1700"/>
              <a:buNone/>
              <a:defRPr sz="2667">
                <a:solidFill>
                  <a:schemeClr val="lt2"/>
                </a:solidFill>
              </a:defRPr>
            </a:lvl1pPr>
            <a:lvl2pPr lvl="1"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2pPr>
            <a:lvl3pPr lvl="2"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3pPr>
            <a:lvl4pPr lvl="3"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4pPr>
            <a:lvl5pPr lvl="4"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5pPr>
            <a:lvl6pPr lvl="5"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6pPr>
            <a:lvl7pPr lvl="6"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7pPr>
            <a:lvl8pPr lvl="7"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8pPr>
            <a:lvl9pPr lvl="8"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9pPr>
          </a:lstStyle>
          <a:p>
            <a:endParaRPr/>
          </a:p>
        </p:txBody>
      </p:sp>
      <p:sp>
        <p:nvSpPr>
          <p:cNvPr id="114" name="Google Shape;114;p22"/>
          <p:cNvSpPr txBox="1">
            <a:spLocks noGrp="1"/>
          </p:cNvSpPr>
          <p:nvPr>
            <p:ph type="title" idx="5" hasCustomPrompt="1"/>
          </p:nvPr>
        </p:nvSpPr>
        <p:spPr>
          <a:xfrm>
            <a:off x="959967" y="5139600"/>
            <a:ext cx="3904000" cy="1144400"/>
          </a:xfrm>
          <a:prstGeom prst="rect">
            <a:avLst/>
          </a:prstGeom>
          <a:noFill/>
        </p:spPr>
        <p:txBody>
          <a:bodyPr spcFirstLastPara="1" wrap="square" lIns="91425" tIns="91425" rIns="91425" bIns="91425" anchor="ctr" anchorCtr="0">
            <a:noAutofit/>
          </a:bodyPr>
          <a:lstStyle>
            <a:lvl1pPr lvl="0" rtl="0">
              <a:spcBef>
                <a:spcPts val="0"/>
              </a:spcBef>
              <a:spcAft>
                <a:spcPts val="0"/>
              </a:spcAft>
              <a:buClr>
                <a:schemeClr val="lt2"/>
              </a:buClr>
              <a:buSzPts val="4700"/>
              <a:buNone/>
              <a:defRPr sz="6267">
                <a:solidFill>
                  <a:schemeClr val="lt2"/>
                </a:solidFill>
              </a:defRPr>
            </a:lvl1pPr>
            <a:lvl2pPr lvl="1"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2pPr>
            <a:lvl3pPr lvl="2"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3pPr>
            <a:lvl4pPr lvl="3"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4pPr>
            <a:lvl5pPr lvl="4"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5pPr>
            <a:lvl6pPr lvl="5"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6pPr>
            <a:lvl7pPr lvl="6"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7pPr>
            <a:lvl8pPr lvl="7"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8pPr>
            <a:lvl9pPr lvl="8"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9pPr>
          </a:lstStyle>
          <a:p>
            <a:r>
              <a:t>xx%</a:t>
            </a:r>
          </a:p>
        </p:txBody>
      </p:sp>
      <p:sp>
        <p:nvSpPr>
          <p:cNvPr id="115" name="Google Shape;115;p22"/>
          <p:cNvSpPr txBox="1">
            <a:spLocks noGrp="1"/>
          </p:cNvSpPr>
          <p:nvPr>
            <p:ph type="ctrTitle" idx="6"/>
          </p:nvPr>
        </p:nvSpPr>
        <p:spPr>
          <a:xfrm>
            <a:off x="4308487" y="2347467"/>
            <a:ext cx="2804000" cy="571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2"/>
              </a:buClr>
              <a:buSzPts val="1700"/>
              <a:buNone/>
              <a:defRPr sz="2667">
                <a:solidFill>
                  <a:schemeClr val="lt2"/>
                </a:solidFill>
              </a:defRPr>
            </a:lvl1pPr>
            <a:lvl2pPr lvl="1"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2pPr>
            <a:lvl3pPr lvl="2"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3pPr>
            <a:lvl4pPr lvl="3"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4pPr>
            <a:lvl5pPr lvl="4"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5pPr>
            <a:lvl6pPr lvl="5"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6pPr>
            <a:lvl7pPr lvl="6"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7pPr>
            <a:lvl8pPr lvl="7"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8pPr>
            <a:lvl9pPr lvl="8"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9pPr>
          </a:lstStyle>
          <a:p>
            <a:endParaRPr/>
          </a:p>
        </p:txBody>
      </p:sp>
      <p:sp>
        <p:nvSpPr>
          <p:cNvPr id="116" name="Google Shape;116;p22"/>
          <p:cNvSpPr txBox="1">
            <a:spLocks noGrp="1"/>
          </p:cNvSpPr>
          <p:nvPr>
            <p:ph type="ctrTitle" idx="7"/>
          </p:nvPr>
        </p:nvSpPr>
        <p:spPr>
          <a:xfrm>
            <a:off x="7059168" y="3918333"/>
            <a:ext cx="3493600" cy="571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2"/>
              </a:buClr>
              <a:buSzPts val="1700"/>
              <a:buNone/>
              <a:defRPr sz="2667">
                <a:solidFill>
                  <a:schemeClr val="lt2"/>
                </a:solidFill>
              </a:defRPr>
            </a:lvl1pPr>
            <a:lvl2pPr lvl="1"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2pPr>
            <a:lvl3pPr lvl="2"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3pPr>
            <a:lvl4pPr lvl="3"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4pPr>
            <a:lvl5pPr lvl="4"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5pPr>
            <a:lvl6pPr lvl="5"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6pPr>
            <a:lvl7pPr lvl="6"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7pPr>
            <a:lvl8pPr lvl="7"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8pPr>
            <a:lvl9pPr lvl="8"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9pPr>
          </a:lstStyle>
          <a:p>
            <a:endParaRPr/>
          </a:p>
        </p:txBody>
      </p:sp>
      <p:sp>
        <p:nvSpPr>
          <p:cNvPr id="117" name="Google Shape;117;p22"/>
          <p:cNvSpPr/>
          <p:nvPr/>
        </p:nvSpPr>
        <p:spPr>
          <a:xfrm>
            <a:off x="606400" y="2042633"/>
            <a:ext cx="8057200" cy="1232400"/>
          </a:xfrm>
          <a:prstGeom prst="rect">
            <a:avLst/>
          </a:prstGeom>
          <a:noFill/>
          <a:ln w="19050" cap="flat" cmpd="sng">
            <a:solidFill>
              <a:schemeClr val="accent3"/>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 name="Google Shape;118;p22"/>
          <p:cNvSpPr/>
          <p:nvPr/>
        </p:nvSpPr>
        <p:spPr>
          <a:xfrm>
            <a:off x="3361151" y="3560133"/>
            <a:ext cx="8057200" cy="1232400"/>
          </a:xfrm>
          <a:prstGeom prst="rect">
            <a:avLst/>
          </a:prstGeom>
          <a:noFill/>
          <a:ln w="19050" cap="flat" cmpd="sng">
            <a:solidFill>
              <a:schemeClr val="accent3"/>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 name="Google Shape;119;p22"/>
          <p:cNvSpPr/>
          <p:nvPr/>
        </p:nvSpPr>
        <p:spPr>
          <a:xfrm>
            <a:off x="624900" y="5077633"/>
            <a:ext cx="8057200" cy="1232400"/>
          </a:xfrm>
          <a:prstGeom prst="rect">
            <a:avLst/>
          </a:prstGeom>
          <a:noFill/>
          <a:ln w="19050" cap="flat" cmpd="sng">
            <a:solidFill>
              <a:schemeClr val="accent3"/>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4288975482"/>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showMasterSp="0" matchingName="Numbers and text  3">
  <p:cSld name="Numbers and text  3">
    <p:spTree>
      <p:nvGrpSpPr>
        <p:cNvPr id="1" name="Shape 120"/>
        <p:cNvGrpSpPr/>
        <p:nvPr/>
      </p:nvGrpSpPr>
      <p:grpSpPr>
        <a:xfrm>
          <a:off x="0" y="0"/>
          <a:ext cx="0" cy="0"/>
          <a:chOff x="0" y="0"/>
          <a:chExt cx="0" cy="0"/>
        </a:xfrm>
      </p:grpSpPr>
      <p:sp>
        <p:nvSpPr>
          <p:cNvPr id="121" name="Google Shape;121;p23"/>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600"/>
              <a:buNone/>
              <a:defRPr sz="3467">
                <a:solidFill>
                  <a:schemeClr val="lt1"/>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
        <p:nvSpPr>
          <p:cNvPr id="122" name="Google Shape;122;p23"/>
          <p:cNvSpPr txBox="1">
            <a:spLocks noGrp="1"/>
          </p:cNvSpPr>
          <p:nvPr>
            <p:ph type="title" idx="2" hasCustomPrompt="1"/>
          </p:nvPr>
        </p:nvSpPr>
        <p:spPr>
          <a:xfrm>
            <a:off x="2457400" y="1954367"/>
            <a:ext cx="7277200" cy="1144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3"/>
              </a:buClr>
              <a:buSzPts val="4700"/>
              <a:buNone/>
              <a:defRPr sz="6267">
                <a:solidFill>
                  <a:schemeClr val="accent3"/>
                </a:solidFill>
              </a:defRPr>
            </a:lvl1pPr>
            <a:lvl2pPr lvl="1" algn="ctr" rtl="0">
              <a:spcBef>
                <a:spcPts val="0"/>
              </a:spcBef>
              <a:spcAft>
                <a:spcPts val="0"/>
              </a:spcAft>
              <a:buClr>
                <a:schemeClr val="accent3"/>
              </a:buClr>
              <a:buSzPts val="4700"/>
              <a:buFont typeface="Righteous"/>
              <a:buNone/>
              <a:defRPr sz="6267">
                <a:solidFill>
                  <a:schemeClr val="accent3"/>
                </a:solidFill>
                <a:latin typeface="Righteous"/>
                <a:ea typeface="Righteous"/>
                <a:cs typeface="Righteous"/>
                <a:sym typeface="Righteous"/>
              </a:defRPr>
            </a:lvl2pPr>
            <a:lvl3pPr lvl="2" algn="ctr" rtl="0">
              <a:spcBef>
                <a:spcPts val="0"/>
              </a:spcBef>
              <a:spcAft>
                <a:spcPts val="0"/>
              </a:spcAft>
              <a:buClr>
                <a:schemeClr val="accent3"/>
              </a:buClr>
              <a:buSzPts val="4700"/>
              <a:buFont typeface="Righteous"/>
              <a:buNone/>
              <a:defRPr sz="6267">
                <a:solidFill>
                  <a:schemeClr val="accent3"/>
                </a:solidFill>
                <a:latin typeface="Righteous"/>
                <a:ea typeface="Righteous"/>
                <a:cs typeface="Righteous"/>
                <a:sym typeface="Righteous"/>
              </a:defRPr>
            </a:lvl3pPr>
            <a:lvl4pPr lvl="3" algn="ctr" rtl="0">
              <a:spcBef>
                <a:spcPts val="0"/>
              </a:spcBef>
              <a:spcAft>
                <a:spcPts val="0"/>
              </a:spcAft>
              <a:buClr>
                <a:schemeClr val="accent3"/>
              </a:buClr>
              <a:buSzPts val="4700"/>
              <a:buFont typeface="Righteous"/>
              <a:buNone/>
              <a:defRPr sz="6267">
                <a:solidFill>
                  <a:schemeClr val="accent3"/>
                </a:solidFill>
                <a:latin typeface="Righteous"/>
                <a:ea typeface="Righteous"/>
                <a:cs typeface="Righteous"/>
                <a:sym typeface="Righteous"/>
              </a:defRPr>
            </a:lvl4pPr>
            <a:lvl5pPr lvl="4" algn="ctr" rtl="0">
              <a:spcBef>
                <a:spcPts val="0"/>
              </a:spcBef>
              <a:spcAft>
                <a:spcPts val="0"/>
              </a:spcAft>
              <a:buClr>
                <a:schemeClr val="accent3"/>
              </a:buClr>
              <a:buSzPts val="4700"/>
              <a:buFont typeface="Righteous"/>
              <a:buNone/>
              <a:defRPr sz="6267">
                <a:solidFill>
                  <a:schemeClr val="accent3"/>
                </a:solidFill>
                <a:latin typeface="Righteous"/>
                <a:ea typeface="Righteous"/>
                <a:cs typeface="Righteous"/>
                <a:sym typeface="Righteous"/>
              </a:defRPr>
            </a:lvl5pPr>
            <a:lvl6pPr lvl="5" algn="ctr" rtl="0">
              <a:spcBef>
                <a:spcPts val="0"/>
              </a:spcBef>
              <a:spcAft>
                <a:spcPts val="0"/>
              </a:spcAft>
              <a:buClr>
                <a:schemeClr val="accent3"/>
              </a:buClr>
              <a:buSzPts val="4700"/>
              <a:buFont typeface="Righteous"/>
              <a:buNone/>
              <a:defRPr sz="6267">
                <a:solidFill>
                  <a:schemeClr val="accent3"/>
                </a:solidFill>
                <a:latin typeface="Righteous"/>
                <a:ea typeface="Righteous"/>
                <a:cs typeface="Righteous"/>
                <a:sym typeface="Righteous"/>
              </a:defRPr>
            </a:lvl6pPr>
            <a:lvl7pPr lvl="6" algn="ctr" rtl="0">
              <a:spcBef>
                <a:spcPts val="0"/>
              </a:spcBef>
              <a:spcAft>
                <a:spcPts val="0"/>
              </a:spcAft>
              <a:buClr>
                <a:schemeClr val="accent3"/>
              </a:buClr>
              <a:buSzPts val="4700"/>
              <a:buFont typeface="Righteous"/>
              <a:buNone/>
              <a:defRPr sz="6267">
                <a:solidFill>
                  <a:schemeClr val="accent3"/>
                </a:solidFill>
                <a:latin typeface="Righteous"/>
                <a:ea typeface="Righteous"/>
                <a:cs typeface="Righteous"/>
                <a:sym typeface="Righteous"/>
              </a:defRPr>
            </a:lvl7pPr>
            <a:lvl8pPr lvl="7" algn="ctr" rtl="0">
              <a:spcBef>
                <a:spcPts val="0"/>
              </a:spcBef>
              <a:spcAft>
                <a:spcPts val="0"/>
              </a:spcAft>
              <a:buClr>
                <a:schemeClr val="accent3"/>
              </a:buClr>
              <a:buSzPts val="4700"/>
              <a:buFont typeface="Righteous"/>
              <a:buNone/>
              <a:defRPr sz="6267">
                <a:solidFill>
                  <a:schemeClr val="accent3"/>
                </a:solidFill>
                <a:latin typeface="Righteous"/>
                <a:ea typeface="Righteous"/>
                <a:cs typeface="Righteous"/>
                <a:sym typeface="Righteous"/>
              </a:defRPr>
            </a:lvl8pPr>
            <a:lvl9pPr lvl="8" algn="ctr" rtl="0">
              <a:spcBef>
                <a:spcPts val="0"/>
              </a:spcBef>
              <a:spcAft>
                <a:spcPts val="0"/>
              </a:spcAft>
              <a:buClr>
                <a:schemeClr val="accent3"/>
              </a:buClr>
              <a:buSzPts val="4700"/>
              <a:buFont typeface="Righteous"/>
              <a:buNone/>
              <a:defRPr sz="6267">
                <a:solidFill>
                  <a:schemeClr val="accent3"/>
                </a:solidFill>
                <a:latin typeface="Righteous"/>
                <a:ea typeface="Righteous"/>
                <a:cs typeface="Righteous"/>
                <a:sym typeface="Righteous"/>
              </a:defRPr>
            </a:lvl9pPr>
          </a:lstStyle>
          <a:p>
            <a:r>
              <a:t>xx%</a:t>
            </a:r>
          </a:p>
        </p:txBody>
      </p:sp>
      <p:sp>
        <p:nvSpPr>
          <p:cNvPr id="123" name="Google Shape;123;p23"/>
          <p:cNvSpPr txBox="1">
            <a:spLocks noGrp="1"/>
          </p:cNvSpPr>
          <p:nvPr>
            <p:ph type="title" idx="3" hasCustomPrompt="1"/>
          </p:nvPr>
        </p:nvSpPr>
        <p:spPr>
          <a:xfrm>
            <a:off x="2457400" y="3896267"/>
            <a:ext cx="7277200" cy="1144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3"/>
              </a:buClr>
              <a:buSzPts val="4700"/>
              <a:buNone/>
              <a:defRPr sz="6267">
                <a:solidFill>
                  <a:schemeClr val="accent3"/>
                </a:solidFill>
              </a:defRPr>
            </a:lvl1pPr>
            <a:lvl2pPr lvl="1" algn="ctr" rtl="0">
              <a:spcBef>
                <a:spcPts val="0"/>
              </a:spcBef>
              <a:spcAft>
                <a:spcPts val="0"/>
              </a:spcAft>
              <a:buClr>
                <a:schemeClr val="accent3"/>
              </a:buClr>
              <a:buSzPts val="4700"/>
              <a:buFont typeface="Righteous"/>
              <a:buNone/>
              <a:defRPr sz="6267">
                <a:solidFill>
                  <a:schemeClr val="accent3"/>
                </a:solidFill>
                <a:latin typeface="Righteous"/>
                <a:ea typeface="Righteous"/>
                <a:cs typeface="Righteous"/>
                <a:sym typeface="Righteous"/>
              </a:defRPr>
            </a:lvl2pPr>
            <a:lvl3pPr lvl="2" algn="ctr" rtl="0">
              <a:spcBef>
                <a:spcPts val="0"/>
              </a:spcBef>
              <a:spcAft>
                <a:spcPts val="0"/>
              </a:spcAft>
              <a:buClr>
                <a:schemeClr val="accent3"/>
              </a:buClr>
              <a:buSzPts val="4700"/>
              <a:buFont typeface="Righteous"/>
              <a:buNone/>
              <a:defRPr sz="6267">
                <a:solidFill>
                  <a:schemeClr val="accent3"/>
                </a:solidFill>
                <a:latin typeface="Righteous"/>
                <a:ea typeface="Righteous"/>
                <a:cs typeface="Righteous"/>
                <a:sym typeface="Righteous"/>
              </a:defRPr>
            </a:lvl3pPr>
            <a:lvl4pPr lvl="3" algn="ctr" rtl="0">
              <a:spcBef>
                <a:spcPts val="0"/>
              </a:spcBef>
              <a:spcAft>
                <a:spcPts val="0"/>
              </a:spcAft>
              <a:buClr>
                <a:schemeClr val="accent3"/>
              </a:buClr>
              <a:buSzPts val="4700"/>
              <a:buFont typeface="Righteous"/>
              <a:buNone/>
              <a:defRPr sz="6267">
                <a:solidFill>
                  <a:schemeClr val="accent3"/>
                </a:solidFill>
                <a:latin typeface="Righteous"/>
                <a:ea typeface="Righteous"/>
                <a:cs typeface="Righteous"/>
                <a:sym typeface="Righteous"/>
              </a:defRPr>
            </a:lvl4pPr>
            <a:lvl5pPr lvl="4" algn="ctr" rtl="0">
              <a:spcBef>
                <a:spcPts val="0"/>
              </a:spcBef>
              <a:spcAft>
                <a:spcPts val="0"/>
              </a:spcAft>
              <a:buClr>
                <a:schemeClr val="accent3"/>
              </a:buClr>
              <a:buSzPts val="4700"/>
              <a:buFont typeface="Righteous"/>
              <a:buNone/>
              <a:defRPr sz="6267">
                <a:solidFill>
                  <a:schemeClr val="accent3"/>
                </a:solidFill>
                <a:latin typeface="Righteous"/>
                <a:ea typeface="Righteous"/>
                <a:cs typeface="Righteous"/>
                <a:sym typeface="Righteous"/>
              </a:defRPr>
            </a:lvl5pPr>
            <a:lvl6pPr lvl="5" algn="ctr" rtl="0">
              <a:spcBef>
                <a:spcPts val="0"/>
              </a:spcBef>
              <a:spcAft>
                <a:spcPts val="0"/>
              </a:spcAft>
              <a:buClr>
                <a:schemeClr val="accent3"/>
              </a:buClr>
              <a:buSzPts val="4700"/>
              <a:buFont typeface="Righteous"/>
              <a:buNone/>
              <a:defRPr sz="6267">
                <a:solidFill>
                  <a:schemeClr val="accent3"/>
                </a:solidFill>
                <a:latin typeface="Righteous"/>
                <a:ea typeface="Righteous"/>
                <a:cs typeface="Righteous"/>
                <a:sym typeface="Righteous"/>
              </a:defRPr>
            </a:lvl6pPr>
            <a:lvl7pPr lvl="6" algn="ctr" rtl="0">
              <a:spcBef>
                <a:spcPts val="0"/>
              </a:spcBef>
              <a:spcAft>
                <a:spcPts val="0"/>
              </a:spcAft>
              <a:buClr>
                <a:schemeClr val="accent3"/>
              </a:buClr>
              <a:buSzPts val="4700"/>
              <a:buFont typeface="Righteous"/>
              <a:buNone/>
              <a:defRPr sz="6267">
                <a:solidFill>
                  <a:schemeClr val="accent3"/>
                </a:solidFill>
                <a:latin typeface="Righteous"/>
                <a:ea typeface="Righteous"/>
                <a:cs typeface="Righteous"/>
                <a:sym typeface="Righteous"/>
              </a:defRPr>
            </a:lvl7pPr>
            <a:lvl8pPr lvl="7" algn="ctr" rtl="0">
              <a:spcBef>
                <a:spcPts val="0"/>
              </a:spcBef>
              <a:spcAft>
                <a:spcPts val="0"/>
              </a:spcAft>
              <a:buClr>
                <a:schemeClr val="accent3"/>
              </a:buClr>
              <a:buSzPts val="4700"/>
              <a:buFont typeface="Righteous"/>
              <a:buNone/>
              <a:defRPr sz="6267">
                <a:solidFill>
                  <a:schemeClr val="accent3"/>
                </a:solidFill>
                <a:latin typeface="Righteous"/>
                <a:ea typeface="Righteous"/>
                <a:cs typeface="Righteous"/>
                <a:sym typeface="Righteous"/>
              </a:defRPr>
            </a:lvl8pPr>
            <a:lvl9pPr lvl="8" algn="ctr" rtl="0">
              <a:spcBef>
                <a:spcPts val="0"/>
              </a:spcBef>
              <a:spcAft>
                <a:spcPts val="0"/>
              </a:spcAft>
              <a:buClr>
                <a:schemeClr val="accent3"/>
              </a:buClr>
              <a:buSzPts val="4700"/>
              <a:buFont typeface="Righteous"/>
              <a:buNone/>
              <a:defRPr sz="6267">
                <a:solidFill>
                  <a:schemeClr val="accent3"/>
                </a:solidFill>
                <a:latin typeface="Righteous"/>
                <a:ea typeface="Righteous"/>
                <a:cs typeface="Righteous"/>
                <a:sym typeface="Righteous"/>
              </a:defRPr>
            </a:lvl9pPr>
          </a:lstStyle>
          <a:p>
            <a:r>
              <a:t>xx%</a:t>
            </a:r>
          </a:p>
        </p:txBody>
      </p:sp>
      <p:sp>
        <p:nvSpPr>
          <p:cNvPr id="124" name="Google Shape;124;p23"/>
          <p:cNvSpPr txBox="1">
            <a:spLocks noGrp="1"/>
          </p:cNvSpPr>
          <p:nvPr>
            <p:ph type="ctrTitle" idx="4"/>
          </p:nvPr>
        </p:nvSpPr>
        <p:spPr>
          <a:xfrm>
            <a:off x="2838000" y="3098767"/>
            <a:ext cx="6516000" cy="57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2"/>
              </a:buClr>
              <a:buSzPts val="1400"/>
              <a:buFont typeface="Montserrat Medium"/>
              <a:buNone/>
              <a:defRPr sz="1867" b="0">
                <a:solidFill>
                  <a:schemeClr val="lt2"/>
                </a:solidFill>
                <a:latin typeface="Montserrat Medium"/>
                <a:ea typeface="Montserrat Medium"/>
                <a:cs typeface="Montserrat Medium"/>
                <a:sym typeface="Montserrat Medium"/>
              </a:defRPr>
            </a:lvl1pPr>
            <a:lvl2pPr lvl="1" algn="ctr" rtl="0">
              <a:spcBef>
                <a:spcPts val="0"/>
              </a:spcBef>
              <a:spcAft>
                <a:spcPts val="0"/>
              </a:spcAft>
              <a:buClr>
                <a:schemeClr val="lt2"/>
              </a:buClr>
              <a:buSzPts val="1400"/>
              <a:buFont typeface="Montserrat Medium"/>
              <a:buNone/>
              <a:defRPr sz="1867">
                <a:solidFill>
                  <a:schemeClr val="lt2"/>
                </a:solidFill>
                <a:latin typeface="Montserrat Medium"/>
                <a:ea typeface="Montserrat Medium"/>
                <a:cs typeface="Montserrat Medium"/>
                <a:sym typeface="Montserrat Medium"/>
              </a:defRPr>
            </a:lvl2pPr>
            <a:lvl3pPr lvl="2" algn="ctr" rtl="0">
              <a:spcBef>
                <a:spcPts val="0"/>
              </a:spcBef>
              <a:spcAft>
                <a:spcPts val="0"/>
              </a:spcAft>
              <a:buClr>
                <a:schemeClr val="lt2"/>
              </a:buClr>
              <a:buSzPts val="1400"/>
              <a:buFont typeface="Montserrat Medium"/>
              <a:buNone/>
              <a:defRPr sz="1867">
                <a:solidFill>
                  <a:schemeClr val="lt2"/>
                </a:solidFill>
                <a:latin typeface="Montserrat Medium"/>
                <a:ea typeface="Montserrat Medium"/>
                <a:cs typeface="Montserrat Medium"/>
                <a:sym typeface="Montserrat Medium"/>
              </a:defRPr>
            </a:lvl3pPr>
            <a:lvl4pPr lvl="3" algn="ctr" rtl="0">
              <a:spcBef>
                <a:spcPts val="0"/>
              </a:spcBef>
              <a:spcAft>
                <a:spcPts val="0"/>
              </a:spcAft>
              <a:buClr>
                <a:schemeClr val="lt2"/>
              </a:buClr>
              <a:buSzPts val="1400"/>
              <a:buFont typeface="Montserrat Medium"/>
              <a:buNone/>
              <a:defRPr sz="1867">
                <a:solidFill>
                  <a:schemeClr val="lt2"/>
                </a:solidFill>
                <a:latin typeface="Montserrat Medium"/>
                <a:ea typeface="Montserrat Medium"/>
                <a:cs typeface="Montserrat Medium"/>
                <a:sym typeface="Montserrat Medium"/>
              </a:defRPr>
            </a:lvl4pPr>
            <a:lvl5pPr lvl="4" algn="ctr" rtl="0">
              <a:spcBef>
                <a:spcPts val="0"/>
              </a:spcBef>
              <a:spcAft>
                <a:spcPts val="0"/>
              </a:spcAft>
              <a:buClr>
                <a:schemeClr val="lt2"/>
              </a:buClr>
              <a:buSzPts val="1400"/>
              <a:buFont typeface="Montserrat Medium"/>
              <a:buNone/>
              <a:defRPr sz="1867">
                <a:solidFill>
                  <a:schemeClr val="lt2"/>
                </a:solidFill>
                <a:latin typeface="Montserrat Medium"/>
                <a:ea typeface="Montserrat Medium"/>
                <a:cs typeface="Montserrat Medium"/>
                <a:sym typeface="Montserrat Medium"/>
              </a:defRPr>
            </a:lvl5pPr>
            <a:lvl6pPr lvl="5" algn="ctr" rtl="0">
              <a:spcBef>
                <a:spcPts val="0"/>
              </a:spcBef>
              <a:spcAft>
                <a:spcPts val="0"/>
              </a:spcAft>
              <a:buClr>
                <a:schemeClr val="lt2"/>
              </a:buClr>
              <a:buSzPts val="1400"/>
              <a:buFont typeface="Montserrat Medium"/>
              <a:buNone/>
              <a:defRPr sz="1867">
                <a:solidFill>
                  <a:schemeClr val="lt2"/>
                </a:solidFill>
                <a:latin typeface="Montserrat Medium"/>
                <a:ea typeface="Montserrat Medium"/>
                <a:cs typeface="Montserrat Medium"/>
                <a:sym typeface="Montserrat Medium"/>
              </a:defRPr>
            </a:lvl6pPr>
            <a:lvl7pPr lvl="6" algn="ctr" rtl="0">
              <a:spcBef>
                <a:spcPts val="0"/>
              </a:spcBef>
              <a:spcAft>
                <a:spcPts val="0"/>
              </a:spcAft>
              <a:buClr>
                <a:schemeClr val="lt2"/>
              </a:buClr>
              <a:buSzPts val="1400"/>
              <a:buFont typeface="Montserrat Medium"/>
              <a:buNone/>
              <a:defRPr sz="1867">
                <a:solidFill>
                  <a:schemeClr val="lt2"/>
                </a:solidFill>
                <a:latin typeface="Montserrat Medium"/>
                <a:ea typeface="Montserrat Medium"/>
                <a:cs typeface="Montserrat Medium"/>
                <a:sym typeface="Montserrat Medium"/>
              </a:defRPr>
            </a:lvl7pPr>
            <a:lvl8pPr lvl="7" algn="ctr" rtl="0">
              <a:spcBef>
                <a:spcPts val="0"/>
              </a:spcBef>
              <a:spcAft>
                <a:spcPts val="0"/>
              </a:spcAft>
              <a:buClr>
                <a:schemeClr val="lt2"/>
              </a:buClr>
              <a:buSzPts val="1400"/>
              <a:buFont typeface="Montserrat Medium"/>
              <a:buNone/>
              <a:defRPr sz="1867">
                <a:solidFill>
                  <a:schemeClr val="lt2"/>
                </a:solidFill>
                <a:latin typeface="Montserrat Medium"/>
                <a:ea typeface="Montserrat Medium"/>
                <a:cs typeface="Montserrat Medium"/>
                <a:sym typeface="Montserrat Medium"/>
              </a:defRPr>
            </a:lvl8pPr>
            <a:lvl9pPr lvl="8" algn="ctr" rtl="0">
              <a:spcBef>
                <a:spcPts val="0"/>
              </a:spcBef>
              <a:spcAft>
                <a:spcPts val="0"/>
              </a:spcAft>
              <a:buClr>
                <a:schemeClr val="lt2"/>
              </a:buClr>
              <a:buSzPts val="1400"/>
              <a:buFont typeface="Montserrat Medium"/>
              <a:buNone/>
              <a:defRPr sz="1867">
                <a:solidFill>
                  <a:schemeClr val="lt2"/>
                </a:solidFill>
                <a:latin typeface="Montserrat Medium"/>
                <a:ea typeface="Montserrat Medium"/>
                <a:cs typeface="Montserrat Medium"/>
                <a:sym typeface="Montserrat Medium"/>
              </a:defRPr>
            </a:lvl9pPr>
          </a:lstStyle>
          <a:p>
            <a:endParaRPr/>
          </a:p>
        </p:txBody>
      </p:sp>
      <p:sp>
        <p:nvSpPr>
          <p:cNvPr id="125" name="Google Shape;125;p23"/>
          <p:cNvSpPr txBox="1">
            <a:spLocks noGrp="1"/>
          </p:cNvSpPr>
          <p:nvPr>
            <p:ph type="ctrTitle" idx="5"/>
          </p:nvPr>
        </p:nvSpPr>
        <p:spPr>
          <a:xfrm>
            <a:off x="2838000" y="5040667"/>
            <a:ext cx="6516000" cy="57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2"/>
              </a:buClr>
              <a:buSzPts val="1400"/>
              <a:buFont typeface="Montserrat Medium"/>
              <a:buNone/>
              <a:defRPr sz="1867" b="0">
                <a:solidFill>
                  <a:schemeClr val="lt2"/>
                </a:solidFill>
                <a:latin typeface="Montserrat Medium"/>
                <a:ea typeface="Montserrat Medium"/>
                <a:cs typeface="Montserrat Medium"/>
                <a:sym typeface="Montserrat Medium"/>
              </a:defRPr>
            </a:lvl1pPr>
            <a:lvl2pPr lvl="1" algn="ctr" rtl="0">
              <a:spcBef>
                <a:spcPts val="0"/>
              </a:spcBef>
              <a:spcAft>
                <a:spcPts val="0"/>
              </a:spcAft>
              <a:buClr>
                <a:schemeClr val="lt2"/>
              </a:buClr>
              <a:buSzPts val="1400"/>
              <a:buFont typeface="Montserrat Medium"/>
              <a:buNone/>
              <a:defRPr sz="1867">
                <a:solidFill>
                  <a:schemeClr val="lt2"/>
                </a:solidFill>
                <a:latin typeface="Montserrat Medium"/>
                <a:ea typeface="Montserrat Medium"/>
                <a:cs typeface="Montserrat Medium"/>
                <a:sym typeface="Montserrat Medium"/>
              </a:defRPr>
            </a:lvl2pPr>
            <a:lvl3pPr lvl="2" algn="ctr" rtl="0">
              <a:spcBef>
                <a:spcPts val="0"/>
              </a:spcBef>
              <a:spcAft>
                <a:spcPts val="0"/>
              </a:spcAft>
              <a:buClr>
                <a:schemeClr val="lt2"/>
              </a:buClr>
              <a:buSzPts val="1400"/>
              <a:buFont typeface="Montserrat Medium"/>
              <a:buNone/>
              <a:defRPr sz="1867">
                <a:solidFill>
                  <a:schemeClr val="lt2"/>
                </a:solidFill>
                <a:latin typeface="Montserrat Medium"/>
                <a:ea typeface="Montserrat Medium"/>
                <a:cs typeface="Montserrat Medium"/>
                <a:sym typeface="Montserrat Medium"/>
              </a:defRPr>
            </a:lvl3pPr>
            <a:lvl4pPr lvl="3" algn="ctr" rtl="0">
              <a:spcBef>
                <a:spcPts val="0"/>
              </a:spcBef>
              <a:spcAft>
                <a:spcPts val="0"/>
              </a:spcAft>
              <a:buClr>
                <a:schemeClr val="lt2"/>
              </a:buClr>
              <a:buSzPts val="1400"/>
              <a:buFont typeface="Montserrat Medium"/>
              <a:buNone/>
              <a:defRPr sz="1867">
                <a:solidFill>
                  <a:schemeClr val="lt2"/>
                </a:solidFill>
                <a:latin typeface="Montserrat Medium"/>
                <a:ea typeface="Montserrat Medium"/>
                <a:cs typeface="Montserrat Medium"/>
                <a:sym typeface="Montserrat Medium"/>
              </a:defRPr>
            </a:lvl4pPr>
            <a:lvl5pPr lvl="4" algn="ctr" rtl="0">
              <a:spcBef>
                <a:spcPts val="0"/>
              </a:spcBef>
              <a:spcAft>
                <a:spcPts val="0"/>
              </a:spcAft>
              <a:buClr>
                <a:schemeClr val="lt2"/>
              </a:buClr>
              <a:buSzPts val="1400"/>
              <a:buFont typeface="Montserrat Medium"/>
              <a:buNone/>
              <a:defRPr sz="1867">
                <a:solidFill>
                  <a:schemeClr val="lt2"/>
                </a:solidFill>
                <a:latin typeface="Montserrat Medium"/>
                <a:ea typeface="Montserrat Medium"/>
                <a:cs typeface="Montserrat Medium"/>
                <a:sym typeface="Montserrat Medium"/>
              </a:defRPr>
            </a:lvl5pPr>
            <a:lvl6pPr lvl="5" algn="ctr" rtl="0">
              <a:spcBef>
                <a:spcPts val="0"/>
              </a:spcBef>
              <a:spcAft>
                <a:spcPts val="0"/>
              </a:spcAft>
              <a:buClr>
                <a:schemeClr val="lt2"/>
              </a:buClr>
              <a:buSzPts val="1400"/>
              <a:buFont typeface="Montserrat Medium"/>
              <a:buNone/>
              <a:defRPr sz="1867">
                <a:solidFill>
                  <a:schemeClr val="lt2"/>
                </a:solidFill>
                <a:latin typeface="Montserrat Medium"/>
                <a:ea typeface="Montserrat Medium"/>
                <a:cs typeface="Montserrat Medium"/>
                <a:sym typeface="Montserrat Medium"/>
              </a:defRPr>
            </a:lvl6pPr>
            <a:lvl7pPr lvl="6" algn="ctr" rtl="0">
              <a:spcBef>
                <a:spcPts val="0"/>
              </a:spcBef>
              <a:spcAft>
                <a:spcPts val="0"/>
              </a:spcAft>
              <a:buClr>
                <a:schemeClr val="lt2"/>
              </a:buClr>
              <a:buSzPts val="1400"/>
              <a:buFont typeface="Montserrat Medium"/>
              <a:buNone/>
              <a:defRPr sz="1867">
                <a:solidFill>
                  <a:schemeClr val="lt2"/>
                </a:solidFill>
                <a:latin typeface="Montserrat Medium"/>
                <a:ea typeface="Montserrat Medium"/>
                <a:cs typeface="Montserrat Medium"/>
                <a:sym typeface="Montserrat Medium"/>
              </a:defRPr>
            </a:lvl7pPr>
            <a:lvl8pPr lvl="7" algn="ctr" rtl="0">
              <a:spcBef>
                <a:spcPts val="0"/>
              </a:spcBef>
              <a:spcAft>
                <a:spcPts val="0"/>
              </a:spcAft>
              <a:buClr>
                <a:schemeClr val="lt2"/>
              </a:buClr>
              <a:buSzPts val="1400"/>
              <a:buFont typeface="Montserrat Medium"/>
              <a:buNone/>
              <a:defRPr sz="1867">
                <a:solidFill>
                  <a:schemeClr val="lt2"/>
                </a:solidFill>
                <a:latin typeface="Montserrat Medium"/>
                <a:ea typeface="Montserrat Medium"/>
                <a:cs typeface="Montserrat Medium"/>
                <a:sym typeface="Montserrat Medium"/>
              </a:defRPr>
            </a:lvl8pPr>
            <a:lvl9pPr lvl="8" algn="ctr" rtl="0">
              <a:spcBef>
                <a:spcPts val="0"/>
              </a:spcBef>
              <a:spcAft>
                <a:spcPts val="0"/>
              </a:spcAft>
              <a:buClr>
                <a:schemeClr val="lt2"/>
              </a:buClr>
              <a:buSzPts val="1400"/>
              <a:buFont typeface="Montserrat Medium"/>
              <a:buNone/>
              <a:defRPr sz="1867">
                <a:solidFill>
                  <a:schemeClr val="lt2"/>
                </a:solidFill>
                <a:latin typeface="Montserrat Medium"/>
                <a:ea typeface="Montserrat Medium"/>
                <a:cs typeface="Montserrat Medium"/>
                <a:sym typeface="Montserrat Medium"/>
              </a:defRPr>
            </a:lvl9pPr>
          </a:lstStyle>
          <a:p>
            <a:endParaRPr/>
          </a:p>
        </p:txBody>
      </p:sp>
    </p:spTree>
    <p:extLst>
      <p:ext uri="{BB962C8B-B14F-4D97-AF65-F5344CB8AC3E}">
        <p14:creationId xmlns:p14="http://schemas.microsoft.com/office/powerpoint/2010/main" val="3192844754"/>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showMasterSp="0" matchingName="Numbers and text  3 1">
  <p:cSld name="Numbers and text  3 1">
    <p:spTree>
      <p:nvGrpSpPr>
        <p:cNvPr id="1" name="Shape 126"/>
        <p:cNvGrpSpPr/>
        <p:nvPr/>
      </p:nvGrpSpPr>
      <p:grpSpPr>
        <a:xfrm>
          <a:off x="0" y="0"/>
          <a:ext cx="0" cy="0"/>
          <a:chOff x="0" y="0"/>
          <a:chExt cx="0" cy="0"/>
        </a:xfrm>
      </p:grpSpPr>
      <p:sp>
        <p:nvSpPr>
          <p:cNvPr id="127" name="Google Shape;127;p24"/>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600"/>
              <a:buNone/>
              <a:defRPr sz="3467">
                <a:solidFill>
                  <a:schemeClr val="lt1"/>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
        <p:nvSpPr>
          <p:cNvPr id="128" name="Google Shape;128;p24"/>
          <p:cNvSpPr txBox="1">
            <a:spLocks noGrp="1"/>
          </p:cNvSpPr>
          <p:nvPr>
            <p:ph type="title" idx="2" hasCustomPrompt="1"/>
          </p:nvPr>
        </p:nvSpPr>
        <p:spPr>
          <a:xfrm>
            <a:off x="4901200" y="4265733"/>
            <a:ext cx="2389600" cy="8236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4800"/>
              <a:buNone/>
              <a:defRPr sz="6400">
                <a:solidFill>
                  <a:schemeClr val="lt1"/>
                </a:solidFill>
              </a:defRPr>
            </a:lvl1pPr>
            <a:lvl2pPr lvl="1" algn="ctr" rtl="0">
              <a:spcBef>
                <a:spcPts val="0"/>
              </a:spcBef>
              <a:spcAft>
                <a:spcPts val="0"/>
              </a:spcAft>
              <a:buClr>
                <a:schemeClr val="lt1"/>
              </a:buClr>
              <a:buSzPts val="4800"/>
              <a:buNone/>
              <a:defRPr sz="6400">
                <a:solidFill>
                  <a:schemeClr val="lt1"/>
                </a:solidFill>
              </a:defRPr>
            </a:lvl2pPr>
            <a:lvl3pPr lvl="2" algn="ctr" rtl="0">
              <a:spcBef>
                <a:spcPts val="0"/>
              </a:spcBef>
              <a:spcAft>
                <a:spcPts val="0"/>
              </a:spcAft>
              <a:buClr>
                <a:schemeClr val="lt1"/>
              </a:buClr>
              <a:buSzPts val="4800"/>
              <a:buNone/>
              <a:defRPr sz="6400">
                <a:solidFill>
                  <a:schemeClr val="lt1"/>
                </a:solidFill>
              </a:defRPr>
            </a:lvl3pPr>
            <a:lvl4pPr lvl="3" algn="ctr" rtl="0">
              <a:spcBef>
                <a:spcPts val="0"/>
              </a:spcBef>
              <a:spcAft>
                <a:spcPts val="0"/>
              </a:spcAft>
              <a:buClr>
                <a:schemeClr val="lt1"/>
              </a:buClr>
              <a:buSzPts val="4800"/>
              <a:buNone/>
              <a:defRPr sz="6400">
                <a:solidFill>
                  <a:schemeClr val="lt1"/>
                </a:solidFill>
              </a:defRPr>
            </a:lvl4pPr>
            <a:lvl5pPr lvl="4" algn="ctr" rtl="0">
              <a:spcBef>
                <a:spcPts val="0"/>
              </a:spcBef>
              <a:spcAft>
                <a:spcPts val="0"/>
              </a:spcAft>
              <a:buClr>
                <a:schemeClr val="lt1"/>
              </a:buClr>
              <a:buSzPts val="4800"/>
              <a:buNone/>
              <a:defRPr sz="6400">
                <a:solidFill>
                  <a:schemeClr val="lt1"/>
                </a:solidFill>
              </a:defRPr>
            </a:lvl5pPr>
            <a:lvl6pPr lvl="5" algn="ctr" rtl="0">
              <a:spcBef>
                <a:spcPts val="0"/>
              </a:spcBef>
              <a:spcAft>
                <a:spcPts val="0"/>
              </a:spcAft>
              <a:buClr>
                <a:schemeClr val="lt1"/>
              </a:buClr>
              <a:buSzPts val="4800"/>
              <a:buNone/>
              <a:defRPr sz="6400">
                <a:solidFill>
                  <a:schemeClr val="lt1"/>
                </a:solidFill>
              </a:defRPr>
            </a:lvl6pPr>
            <a:lvl7pPr lvl="6" algn="ctr" rtl="0">
              <a:spcBef>
                <a:spcPts val="0"/>
              </a:spcBef>
              <a:spcAft>
                <a:spcPts val="0"/>
              </a:spcAft>
              <a:buClr>
                <a:schemeClr val="lt1"/>
              </a:buClr>
              <a:buSzPts val="4800"/>
              <a:buNone/>
              <a:defRPr sz="6400">
                <a:solidFill>
                  <a:schemeClr val="lt1"/>
                </a:solidFill>
              </a:defRPr>
            </a:lvl7pPr>
            <a:lvl8pPr lvl="7" algn="ctr" rtl="0">
              <a:spcBef>
                <a:spcPts val="0"/>
              </a:spcBef>
              <a:spcAft>
                <a:spcPts val="0"/>
              </a:spcAft>
              <a:buClr>
                <a:schemeClr val="lt1"/>
              </a:buClr>
              <a:buSzPts val="4800"/>
              <a:buNone/>
              <a:defRPr sz="6400">
                <a:solidFill>
                  <a:schemeClr val="lt1"/>
                </a:solidFill>
              </a:defRPr>
            </a:lvl8pPr>
            <a:lvl9pPr lvl="8" algn="ctr" rtl="0">
              <a:spcBef>
                <a:spcPts val="0"/>
              </a:spcBef>
              <a:spcAft>
                <a:spcPts val="0"/>
              </a:spcAft>
              <a:buClr>
                <a:schemeClr val="lt1"/>
              </a:buClr>
              <a:buSzPts val="4800"/>
              <a:buNone/>
              <a:defRPr sz="6400">
                <a:solidFill>
                  <a:schemeClr val="lt1"/>
                </a:solidFill>
              </a:defRPr>
            </a:lvl9pPr>
          </a:lstStyle>
          <a:p>
            <a:r>
              <a:t>xx%</a:t>
            </a:r>
          </a:p>
        </p:txBody>
      </p:sp>
      <p:sp>
        <p:nvSpPr>
          <p:cNvPr id="129" name="Google Shape;129;p24"/>
          <p:cNvSpPr txBox="1">
            <a:spLocks noGrp="1"/>
          </p:cNvSpPr>
          <p:nvPr>
            <p:ph type="title" idx="3"/>
          </p:nvPr>
        </p:nvSpPr>
        <p:spPr>
          <a:xfrm>
            <a:off x="4478200" y="4938533"/>
            <a:ext cx="3235600" cy="455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400"/>
              <a:buNone/>
              <a:defRPr sz="1867">
                <a:solidFill>
                  <a:schemeClr val="accent3"/>
                </a:solidFill>
              </a:defRPr>
            </a:lvl1pPr>
            <a:lvl2pPr lvl="1" algn="ctr" rtl="0">
              <a:spcBef>
                <a:spcPts val="0"/>
              </a:spcBef>
              <a:spcAft>
                <a:spcPts val="0"/>
              </a:spcAft>
              <a:buClr>
                <a:schemeClr val="accent3"/>
              </a:buClr>
              <a:buSzPts val="1400"/>
              <a:buNone/>
              <a:defRPr sz="1867">
                <a:solidFill>
                  <a:schemeClr val="accent3"/>
                </a:solidFill>
              </a:defRPr>
            </a:lvl2pPr>
            <a:lvl3pPr lvl="2" algn="ctr" rtl="0">
              <a:spcBef>
                <a:spcPts val="0"/>
              </a:spcBef>
              <a:spcAft>
                <a:spcPts val="0"/>
              </a:spcAft>
              <a:buClr>
                <a:schemeClr val="accent3"/>
              </a:buClr>
              <a:buSzPts val="1400"/>
              <a:buNone/>
              <a:defRPr sz="1867">
                <a:solidFill>
                  <a:schemeClr val="accent3"/>
                </a:solidFill>
              </a:defRPr>
            </a:lvl3pPr>
            <a:lvl4pPr lvl="3" algn="ctr" rtl="0">
              <a:spcBef>
                <a:spcPts val="0"/>
              </a:spcBef>
              <a:spcAft>
                <a:spcPts val="0"/>
              </a:spcAft>
              <a:buClr>
                <a:schemeClr val="accent3"/>
              </a:buClr>
              <a:buSzPts val="1400"/>
              <a:buNone/>
              <a:defRPr sz="1867">
                <a:solidFill>
                  <a:schemeClr val="accent3"/>
                </a:solidFill>
              </a:defRPr>
            </a:lvl4pPr>
            <a:lvl5pPr lvl="4" algn="ctr" rtl="0">
              <a:spcBef>
                <a:spcPts val="0"/>
              </a:spcBef>
              <a:spcAft>
                <a:spcPts val="0"/>
              </a:spcAft>
              <a:buClr>
                <a:schemeClr val="accent3"/>
              </a:buClr>
              <a:buSzPts val="1400"/>
              <a:buNone/>
              <a:defRPr sz="1867">
                <a:solidFill>
                  <a:schemeClr val="accent3"/>
                </a:solidFill>
              </a:defRPr>
            </a:lvl5pPr>
            <a:lvl6pPr lvl="5" algn="ctr" rtl="0">
              <a:spcBef>
                <a:spcPts val="0"/>
              </a:spcBef>
              <a:spcAft>
                <a:spcPts val="0"/>
              </a:spcAft>
              <a:buClr>
                <a:schemeClr val="accent3"/>
              </a:buClr>
              <a:buSzPts val="1400"/>
              <a:buNone/>
              <a:defRPr sz="1867">
                <a:solidFill>
                  <a:schemeClr val="accent3"/>
                </a:solidFill>
              </a:defRPr>
            </a:lvl6pPr>
            <a:lvl7pPr lvl="6" algn="ctr" rtl="0">
              <a:spcBef>
                <a:spcPts val="0"/>
              </a:spcBef>
              <a:spcAft>
                <a:spcPts val="0"/>
              </a:spcAft>
              <a:buClr>
                <a:schemeClr val="accent3"/>
              </a:buClr>
              <a:buSzPts val="1400"/>
              <a:buNone/>
              <a:defRPr sz="1867">
                <a:solidFill>
                  <a:schemeClr val="accent3"/>
                </a:solidFill>
              </a:defRPr>
            </a:lvl7pPr>
            <a:lvl8pPr lvl="7" algn="ctr" rtl="0">
              <a:spcBef>
                <a:spcPts val="0"/>
              </a:spcBef>
              <a:spcAft>
                <a:spcPts val="0"/>
              </a:spcAft>
              <a:buClr>
                <a:schemeClr val="accent3"/>
              </a:buClr>
              <a:buSzPts val="1400"/>
              <a:buNone/>
              <a:defRPr sz="1867">
                <a:solidFill>
                  <a:schemeClr val="accent3"/>
                </a:solidFill>
              </a:defRPr>
            </a:lvl8pPr>
            <a:lvl9pPr lvl="8" algn="ctr" rtl="0">
              <a:spcBef>
                <a:spcPts val="0"/>
              </a:spcBef>
              <a:spcAft>
                <a:spcPts val="0"/>
              </a:spcAft>
              <a:buClr>
                <a:schemeClr val="accent3"/>
              </a:buClr>
              <a:buSzPts val="1400"/>
              <a:buNone/>
              <a:defRPr sz="1867">
                <a:solidFill>
                  <a:schemeClr val="accent3"/>
                </a:solidFill>
              </a:defRPr>
            </a:lvl9pPr>
          </a:lstStyle>
          <a:p>
            <a:endParaRPr/>
          </a:p>
        </p:txBody>
      </p:sp>
      <p:sp>
        <p:nvSpPr>
          <p:cNvPr id="130" name="Google Shape;130;p24"/>
          <p:cNvSpPr txBox="1">
            <a:spLocks noGrp="1"/>
          </p:cNvSpPr>
          <p:nvPr>
            <p:ph type="subTitle" idx="1"/>
          </p:nvPr>
        </p:nvSpPr>
        <p:spPr>
          <a:xfrm>
            <a:off x="4856800" y="5306200"/>
            <a:ext cx="2478400" cy="45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200"/>
              <a:buNone/>
              <a:defRPr sz="1600">
                <a:solidFill>
                  <a:schemeClr val="lt1"/>
                </a:solidFill>
              </a:defRPr>
            </a:lvl1pPr>
            <a:lvl2pPr lvl="1" algn="ctr" rtl="0">
              <a:lnSpc>
                <a:spcPct val="100000"/>
              </a:lnSpc>
              <a:spcBef>
                <a:spcPts val="0"/>
              </a:spcBef>
              <a:spcAft>
                <a:spcPts val="0"/>
              </a:spcAft>
              <a:buClr>
                <a:schemeClr val="lt1"/>
              </a:buClr>
              <a:buSzPts val="1200"/>
              <a:buNone/>
              <a:defRPr sz="1600">
                <a:solidFill>
                  <a:schemeClr val="lt1"/>
                </a:solidFill>
              </a:defRPr>
            </a:lvl2pPr>
            <a:lvl3pPr lvl="2" algn="ctr" rtl="0">
              <a:lnSpc>
                <a:spcPct val="100000"/>
              </a:lnSpc>
              <a:spcBef>
                <a:spcPts val="0"/>
              </a:spcBef>
              <a:spcAft>
                <a:spcPts val="0"/>
              </a:spcAft>
              <a:buClr>
                <a:schemeClr val="lt1"/>
              </a:buClr>
              <a:buSzPts val="1200"/>
              <a:buNone/>
              <a:defRPr sz="1600">
                <a:solidFill>
                  <a:schemeClr val="lt1"/>
                </a:solidFill>
              </a:defRPr>
            </a:lvl3pPr>
            <a:lvl4pPr lvl="3" algn="ctr" rtl="0">
              <a:lnSpc>
                <a:spcPct val="100000"/>
              </a:lnSpc>
              <a:spcBef>
                <a:spcPts val="0"/>
              </a:spcBef>
              <a:spcAft>
                <a:spcPts val="0"/>
              </a:spcAft>
              <a:buClr>
                <a:schemeClr val="lt1"/>
              </a:buClr>
              <a:buSzPts val="1200"/>
              <a:buNone/>
              <a:defRPr sz="1600">
                <a:solidFill>
                  <a:schemeClr val="lt1"/>
                </a:solidFill>
              </a:defRPr>
            </a:lvl4pPr>
            <a:lvl5pPr lvl="4" algn="ctr" rtl="0">
              <a:lnSpc>
                <a:spcPct val="100000"/>
              </a:lnSpc>
              <a:spcBef>
                <a:spcPts val="0"/>
              </a:spcBef>
              <a:spcAft>
                <a:spcPts val="0"/>
              </a:spcAft>
              <a:buClr>
                <a:schemeClr val="lt1"/>
              </a:buClr>
              <a:buSzPts val="1200"/>
              <a:buNone/>
              <a:defRPr sz="1600">
                <a:solidFill>
                  <a:schemeClr val="lt1"/>
                </a:solidFill>
              </a:defRPr>
            </a:lvl5pPr>
            <a:lvl6pPr lvl="5" algn="ctr" rtl="0">
              <a:lnSpc>
                <a:spcPct val="100000"/>
              </a:lnSpc>
              <a:spcBef>
                <a:spcPts val="0"/>
              </a:spcBef>
              <a:spcAft>
                <a:spcPts val="0"/>
              </a:spcAft>
              <a:buClr>
                <a:schemeClr val="lt1"/>
              </a:buClr>
              <a:buSzPts val="1200"/>
              <a:buNone/>
              <a:defRPr sz="1600">
                <a:solidFill>
                  <a:schemeClr val="lt1"/>
                </a:solidFill>
              </a:defRPr>
            </a:lvl6pPr>
            <a:lvl7pPr lvl="6" algn="ctr" rtl="0">
              <a:lnSpc>
                <a:spcPct val="100000"/>
              </a:lnSpc>
              <a:spcBef>
                <a:spcPts val="0"/>
              </a:spcBef>
              <a:spcAft>
                <a:spcPts val="0"/>
              </a:spcAft>
              <a:buClr>
                <a:schemeClr val="lt1"/>
              </a:buClr>
              <a:buSzPts val="1200"/>
              <a:buNone/>
              <a:defRPr sz="1600">
                <a:solidFill>
                  <a:schemeClr val="lt1"/>
                </a:solidFill>
              </a:defRPr>
            </a:lvl7pPr>
            <a:lvl8pPr lvl="7" algn="ctr" rtl="0">
              <a:lnSpc>
                <a:spcPct val="100000"/>
              </a:lnSpc>
              <a:spcBef>
                <a:spcPts val="0"/>
              </a:spcBef>
              <a:spcAft>
                <a:spcPts val="0"/>
              </a:spcAft>
              <a:buClr>
                <a:schemeClr val="lt1"/>
              </a:buClr>
              <a:buSzPts val="1200"/>
              <a:buNone/>
              <a:defRPr sz="1600">
                <a:solidFill>
                  <a:schemeClr val="lt1"/>
                </a:solidFill>
              </a:defRPr>
            </a:lvl8pPr>
            <a:lvl9pPr lvl="8" algn="ctr" rtl="0">
              <a:lnSpc>
                <a:spcPct val="100000"/>
              </a:lnSpc>
              <a:spcBef>
                <a:spcPts val="0"/>
              </a:spcBef>
              <a:spcAft>
                <a:spcPts val="0"/>
              </a:spcAft>
              <a:buClr>
                <a:schemeClr val="lt1"/>
              </a:buClr>
              <a:buSzPts val="1200"/>
              <a:buNone/>
              <a:defRPr sz="1600">
                <a:solidFill>
                  <a:schemeClr val="lt1"/>
                </a:solidFill>
              </a:defRPr>
            </a:lvl9pPr>
          </a:lstStyle>
          <a:p>
            <a:endParaRPr/>
          </a:p>
        </p:txBody>
      </p:sp>
      <p:sp>
        <p:nvSpPr>
          <p:cNvPr id="131" name="Google Shape;131;p24"/>
          <p:cNvSpPr txBox="1">
            <a:spLocks noGrp="1"/>
          </p:cNvSpPr>
          <p:nvPr>
            <p:ph type="title" idx="4" hasCustomPrompt="1"/>
          </p:nvPr>
        </p:nvSpPr>
        <p:spPr>
          <a:xfrm>
            <a:off x="8217033" y="4265733"/>
            <a:ext cx="2389600" cy="8236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4800"/>
              <a:buNone/>
              <a:defRPr sz="6400">
                <a:solidFill>
                  <a:schemeClr val="lt1"/>
                </a:solidFill>
              </a:defRPr>
            </a:lvl1pPr>
            <a:lvl2pPr lvl="1" algn="ctr" rtl="0">
              <a:spcBef>
                <a:spcPts val="0"/>
              </a:spcBef>
              <a:spcAft>
                <a:spcPts val="0"/>
              </a:spcAft>
              <a:buClr>
                <a:schemeClr val="lt1"/>
              </a:buClr>
              <a:buSzPts val="4800"/>
              <a:buNone/>
              <a:defRPr sz="6400">
                <a:solidFill>
                  <a:schemeClr val="lt1"/>
                </a:solidFill>
              </a:defRPr>
            </a:lvl2pPr>
            <a:lvl3pPr lvl="2" algn="ctr" rtl="0">
              <a:spcBef>
                <a:spcPts val="0"/>
              </a:spcBef>
              <a:spcAft>
                <a:spcPts val="0"/>
              </a:spcAft>
              <a:buClr>
                <a:schemeClr val="lt1"/>
              </a:buClr>
              <a:buSzPts val="4800"/>
              <a:buNone/>
              <a:defRPr sz="6400">
                <a:solidFill>
                  <a:schemeClr val="lt1"/>
                </a:solidFill>
              </a:defRPr>
            </a:lvl3pPr>
            <a:lvl4pPr lvl="3" algn="ctr" rtl="0">
              <a:spcBef>
                <a:spcPts val="0"/>
              </a:spcBef>
              <a:spcAft>
                <a:spcPts val="0"/>
              </a:spcAft>
              <a:buClr>
                <a:schemeClr val="lt1"/>
              </a:buClr>
              <a:buSzPts val="4800"/>
              <a:buNone/>
              <a:defRPr sz="6400">
                <a:solidFill>
                  <a:schemeClr val="lt1"/>
                </a:solidFill>
              </a:defRPr>
            </a:lvl4pPr>
            <a:lvl5pPr lvl="4" algn="ctr" rtl="0">
              <a:spcBef>
                <a:spcPts val="0"/>
              </a:spcBef>
              <a:spcAft>
                <a:spcPts val="0"/>
              </a:spcAft>
              <a:buClr>
                <a:schemeClr val="lt1"/>
              </a:buClr>
              <a:buSzPts val="4800"/>
              <a:buNone/>
              <a:defRPr sz="6400">
                <a:solidFill>
                  <a:schemeClr val="lt1"/>
                </a:solidFill>
              </a:defRPr>
            </a:lvl5pPr>
            <a:lvl6pPr lvl="5" algn="ctr" rtl="0">
              <a:spcBef>
                <a:spcPts val="0"/>
              </a:spcBef>
              <a:spcAft>
                <a:spcPts val="0"/>
              </a:spcAft>
              <a:buClr>
                <a:schemeClr val="lt1"/>
              </a:buClr>
              <a:buSzPts val="4800"/>
              <a:buNone/>
              <a:defRPr sz="6400">
                <a:solidFill>
                  <a:schemeClr val="lt1"/>
                </a:solidFill>
              </a:defRPr>
            </a:lvl6pPr>
            <a:lvl7pPr lvl="6" algn="ctr" rtl="0">
              <a:spcBef>
                <a:spcPts val="0"/>
              </a:spcBef>
              <a:spcAft>
                <a:spcPts val="0"/>
              </a:spcAft>
              <a:buClr>
                <a:schemeClr val="lt1"/>
              </a:buClr>
              <a:buSzPts val="4800"/>
              <a:buNone/>
              <a:defRPr sz="6400">
                <a:solidFill>
                  <a:schemeClr val="lt1"/>
                </a:solidFill>
              </a:defRPr>
            </a:lvl7pPr>
            <a:lvl8pPr lvl="7" algn="ctr" rtl="0">
              <a:spcBef>
                <a:spcPts val="0"/>
              </a:spcBef>
              <a:spcAft>
                <a:spcPts val="0"/>
              </a:spcAft>
              <a:buClr>
                <a:schemeClr val="lt1"/>
              </a:buClr>
              <a:buSzPts val="4800"/>
              <a:buNone/>
              <a:defRPr sz="6400">
                <a:solidFill>
                  <a:schemeClr val="lt1"/>
                </a:solidFill>
              </a:defRPr>
            </a:lvl8pPr>
            <a:lvl9pPr lvl="8" algn="ctr" rtl="0">
              <a:spcBef>
                <a:spcPts val="0"/>
              </a:spcBef>
              <a:spcAft>
                <a:spcPts val="0"/>
              </a:spcAft>
              <a:buClr>
                <a:schemeClr val="lt1"/>
              </a:buClr>
              <a:buSzPts val="4800"/>
              <a:buNone/>
              <a:defRPr sz="6400">
                <a:solidFill>
                  <a:schemeClr val="lt1"/>
                </a:solidFill>
              </a:defRPr>
            </a:lvl9pPr>
          </a:lstStyle>
          <a:p>
            <a:r>
              <a:t>xx%</a:t>
            </a:r>
          </a:p>
        </p:txBody>
      </p:sp>
      <p:sp>
        <p:nvSpPr>
          <p:cNvPr id="132" name="Google Shape;132;p24"/>
          <p:cNvSpPr txBox="1">
            <a:spLocks noGrp="1"/>
          </p:cNvSpPr>
          <p:nvPr>
            <p:ph type="title" idx="5"/>
          </p:nvPr>
        </p:nvSpPr>
        <p:spPr>
          <a:xfrm>
            <a:off x="7794033" y="4938533"/>
            <a:ext cx="3235600" cy="455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400"/>
              <a:buNone/>
              <a:defRPr sz="1867">
                <a:solidFill>
                  <a:schemeClr val="accent3"/>
                </a:solidFill>
              </a:defRPr>
            </a:lvl1pPr>
            <a:lvl2pPr lvl="1" algn="ctr" rtl="0">
              <a:spcBef>
                <a:spcPts val="0"/>
              </a:spcBef>
              <a:spcAft>
                <a:spcPts val="0"/>
              </a:spcAft>
              <a:buClr>
                <a:schemeClr val="accent3"/>
              </a:buClr>
              <a:buSzPts val="1400"/>
              <a:buNone/>
              <a:defRPr sz="1867">
                <a:solidFill>
                  <a:schemeClr val="accent3"/>
                </a:solidFill>
              </a:defRPr>
            </a:lvl2pPr>
            <a:lvl3pPr lvl="2" algn="ctr" rtl="0">
              <a:spcBef>
                <a:spcPts val="0"/>
              </a:spcBef>
              <a:spcAft>
                <a:spcPts val="0"/>
              </a:spcAft>
              <a:buClr>
                <a:schemeClr val="accent3"/>
              </a:buClr>
              <a:buSzPts val="1400"/>
              <a:buNone/>
              <a:defRPr sz="1867">
                <a:solidFill>
                  <a:schemeClr val="accent3"/>
                </a:solidFill>
              </a:defRPr>
            </a:lvl3pPr>
            <a:lvl4pPr lvl="3" algn="ctr" rtl="0">
              <a:spcBef>
                <a:spcPts val="0"/>
              </a:spcBef>
              <a:spcAft>
                <a:spcPts val="0"/>
              </a:spcAft>
              <a:buClr>
                <a:schemeClr val="accent3"/>
              </a:buClr>
              <a:buSzPts val="1400"/>
              <a:buNone/>
              <a:defRPr sz="1867">
                <a:solidFill>
                  <a:schemeClr val="accent3"/>
                </a:solidFill>
              </a:defRPr>
            </a:lvl4pPr>
            <a:lvl5pPr lvl="4" algn="ctr" rtl="0">
              <a:spcBef>
                <a:spcPts val="0"/>
              </a:spcBef>
              <a:spcAft>
                <a:spcPts val="0"/>
              </a:spcAft>
              <a:buClr>
                <a:schemeClr val="accent3"/>
              </a:buClr>
              <a:buSzPts val="1400"/>
              <a:buNone/>
              <a:defRPr sz="1867">
                <a:solidFill>
                  <a:schemeClr val="accent3"/>
                </a:solidFill>
              </a:defRPr>
            </a:lvl5pPr>
            <a:lvl6pPr lvl="5" algn="ctr" rtl="0">
              <a:spcBef>
                <a:spcPts val="0"/>
              </a:spcBef>
              <a:spcAft>
                <a:spcPts val="0"/>
              </a:spcAft>
              <a:buClr>
                <a:schemeClr val="accent3"/>
              </a:buClr>
              <a:buSzPts val="1400"/>
              <a:buNone/>
              <a:defRPr sz="1867">
                <a:solidFill>
                  <a:schemeClr val="accent3"/>
                </a:solidFill>
              </a:defRPr>
            </a:lvl6pPr>
            <a:lvl7pPr lvl="6" algn="ctr" rtl="0">
              <a:spcBef>
                <a:spcPts val="0"/>
              </a:spcBef>
              <a:spcAft>
                <a:spcPts val="0"/>
              </a:spcAft>
              <a:buClr>
                <a:schemeClr val="accent3"/>
              </a:buClr>
              <a:buSzPts val="1400"/>
              <a:buNone/>
              <a:defRPr sz="1867">
                <a:solidFill>
                  <a:schemeClr val="accent3"/>
                </a:solidFill>
              </a:defRPr>
            </a:lvl7pPr>
            <a:lvl8pPr lvl="7" algn="ctr" rtl="0">
              <a:spcBef>
                <a:spcPts val="0"/>
              </a:spcBef>
              <a:spcAft>
                <a:spcPts val="0"/>
              </a:spcAft>
              <a:buClr>
                <a:schemeClr val="accent3"/>
              </a:buClr>
              <a:buSzPts val="1400"/>
              <a:buNone/>
              <a:defRPr sz="1867">
                <a:solidFill>
                  <a:schemeClr val="accent3"/>
                </a:solidFill>
              </a:defRPr>
            </a:lvl8pPr>
            <a:lvl9pPr lvl="8" algn="ctr" rtl="0">
              <a:spcBef>
                <a:spcPts val="0"/>
              </a:spcBef>
              <a:spcAft>
                <a:spcPts val="0"/>
              </a:spcAft>
              <a:buClr>
                <a:schemeClr val="accent3"/>
              </a:buClr>
              <a:buSzPts val="1400"/>
              <a:buNone/>
              <a:defRPr sz="1867">
                <a:solidFill>
                  <a:schemeClr val="accent3"/>
                </a:solidFill>
              </a:defRPr>
            </a:lvl9pPr>
          </a:lstStyle>
          <a:p>
            <a:endParaRPr/>
          </a:p>
        </p:txBody>
      </p:sp>
      <p:sp>
        <p:nvSpPr>
          <p:cNvPr id="133" name="Google Shape;133;p24"/>
          <p:cNvSpPr txBox="1">
            <a:spLocks noGrp="1"/>
          </p:cNvSpPr>
          <p:nvPr>
            <p:ph type="subTitle" idx="6"/>
          </p:nvPr>
        </p:nvSpPr>
        <p:spPr>
          <a:xfrm>
            <a:off x="8174433" y="5306200"/>
            <a:ext cx="2474800" cy="45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200"/>
              <a:buNone/>
              <a:defRPr sz="1600">
                <a:solidFill>
                  <a:schemeClr val="lt1"/>
                </a:solidFill>
              </a:defRPr>
            </a:lvl1pPr>
            <a:lvl2pPr lvl="1" algn="ctr" rtl="0">
              <a:lnSpc>
                <a:spcPct val="100000"/>
              </a:lnSpc>
              <a:spcBef>
                <a:spcPts val="0"/>
              </a:spcBef>
              <a:spcAft>
                <a:spcPts val="0"/>
              </a:spcAft>
              <a:buClr>
                <a:schemeClr val="lt1"/>
              </a:buClr>
              <a:buSzPts val="1200"/>
              <a:buNone/>
              <a:defRPr sz="1600">
                <a:solidFill>
                  <a:schemeClr val="lt1"/>
                </a:solidFill>
              </a:defRPr>
            </a:lvl2pPr>
            <a:lvl3pPr lvl="2" algn="ctr" rtl="0">
              <a:lnSpc>
                <a:spcPct val="100000"/>
              </a:lnSpc>
              <a:spcBef>
                <a:spcPts val="0"/>
              </a:spcBef>
              <a:spcAft>
                <a:spcPts val="0"/>
              </a:spcAft>
              <a:buClr>
                <a:schemeClr val="lt1"/>
              </a:buClr>
              <a:buSzPts val="1200"/>
              <a:buNone/>
              <a:defRPr sz="1600">
                <a:solidFill>
                  <a:schemeClr val="lt1"/>
                </a:solidFill>
              </a:defRPr>
            </a:lvl3pPr>
            <a:lvl4pPr lvl="3" algn="ctr" rtl="0">
              <a:lnSpc>
                <a:spcPct val="100000"/>
              </a:lnSpc>
              <a:spcBef>
                <a:spcPts val="0"/>
              </a:spcBef>
              <a:spcAft>
                <a:spcPts val="0"/>
              </a:spcAft>
              <a:buClr>
                <a:schemeClr val="lt1"/>
              </a:buClr>
              <a:buSzPts val="1200"/>
              <a:buNone/>
              <a:defRPr sz="1600">
                <a:solidFill>
                  <a:schemeClr val="lt1"/>
                </a:solidFill>
              </a:defRPr>
            </a:lvl4pPr>
            <a:lvl5pPr lvl="4" algn="ctr" rtl="0">
              <a:lnSpc>
                <a:spcPct val="100000"/>
              </a:lnSpc>
              <a:spcBef>
                <a:spcPts val="0"/>
              </a:spcBef>
              <a:spcAft>
                <a:spcPts val="0"/>
              </a:spcAft>
              <a:buClr>
                <a:schemeClr val="lt1"/>
              </a:buClr>
              <a:buSzPts val="1200"/>
              <a:buNone/>
              <a:defRPr sz="1600">
                <a:solidFill>
                  <a:schemeClr val="lt1"/>
                </a:solidFill>
              </a:defRPr>
            </a:lvl5pPr>
            <a:lvl6pPr lvl="5" algn="ctr" rtl="0">
              <a:lnSpc>
                <a:spcPct val="100000"/>
              </a:lnSpc>
              <a:spcBef>
                <a:spcPts val="0"/>
              </a:spcBef>
              <a:spcAft>
                <a:spcPts val="0"/>
              </a:spcAft>
              <a:buClr>
                <a:schemeClr val="lt1"/>
              </a:buClr>
              <a:buSzPts val="1200"/>
              <a:buNone/>
              <a:defRPr sz="1600">
                <a:solidFill>
                  <a:schemeClr val="lt1"/>
                </a:solidFill>
              </a:defRPr>
            </a:lvl6pPr>
            <a:lvl7pPr lvl="6" algn="ctr" rtl="0">
              <a:lnSpc>
                <a:spcPct val="100000"/>
              </a:lnSpc>
              <a:spcBef>
                <a:spcPts val="0"/>
              </a:spcBef>
              <a:spcAft>
                <a:spcPts val="0"/>
              </a:spcAft>
              <a:buClr>
                <a:schemeClr val="lt1"/>
              </a:buClr>
              <a:buSzPts val="1200"/>
              <a:buNone/>
              <a:defRPr sz="1600">
                <a:solidFill>
                  <a:schemeClr val="lt1"/>
                </a:solidFill>
              </a:defRPr>
            </a:lvl7pPr>
            <a:lvl8pPr lvl="7" algn="ctr" rtl="0">
              <a:lnSpc>
                <a:spcPct val="100000"/>
              </a:lnSpc>
              <a:spcBef>
                <a:spcPts val="0"/>
              </a:spcBef>
              <a:spcAft>
                <a:spcPts val="0"/>
              </a:spcAft>
              <a:buClr>
                <a:schemeClr val="lt1"/>
              </a:buClr>
              <a:buSzPts val="1200"/>
              <a:buNone/>
              <a:defRPr sz="1600">
                <a:solidFill>
                  <a:schemeClr val="lt1"/>
                </a:solidFill>
              </a:defRPr>
            </a:lvl8pPr>
            <a:lvl9pPr lvl="8" algn="ctr" rtl="0">
              <a:lnSpc>
                <a:spcPct val="100000"/>
              </a:lnSpc>
              <a:spcBef>
                <a:spcPts val="0"/>
              </a:spcBef>
              <a:spcAft>
                <a:spcPts val="0"/>
              </a:spcAft>
              <a:buClr>
                <a:schemeClr val="lt1"/>
              </a:buClr>
              <a:buSzPts val="1200"/>
              <a:buNone/>
              <a:defRPr sz="1600">
                <a:solidFill>
                  <a:schemeClr val="lt1"/>
                </a:solidFill>
              </a:defRPr>
            </a:lvl9pPr>
          </a:lstStyle>
          <a:p>
            <a:endParaRPr/>
          </a:p>
        </p:txBody>
      </p:sp>
      <p:sp>
        <p:nvSpPr>
          <p:cNvPr id="134" name="Google Shape;134;p24"/>
          <p:cNvSpPr txBox="1">
            <a:spLocks noGrp="1"/>
          </p:cNvSpPr>
          <p:nvPr>
            <p:ph type="title" idx="7" hasCustomPrompt="1"/>
          </p:nvPr>
        </p:nvSpPr>
        <p:spPr>
          <a:xfrm>
            <a:off x="1585367" y="4265733"/>
            <a:ext cx="2389600" cy="8236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4800"/>
              <a:buNone/>
              <a:defRPr sz="6400">
                <a:solidFill>
                  <a:schemeClr val="lt1"/>
                </a:solidFill>
              </a:defRPr>
            </a:lvl1pPr>
            <a:lvl2pPr lvl="1" algn="ctr" rtl="0">
              <a:spcBef>
                <a:spcPts val="0"/>
              </a:spcBef>
              <a:spcAft>
                <a:spcPts val="0"/>
              </a:spcAft>
              <a:buClr>
                <a:schemeClr val="lt1"/>
              </a:buClr>
              <a:buSzPts val="4800"/>
              <a:buNone/>
              <a:defRPr sz="6400">
                <a:solidFill>
                  <a:schemeClr val="lt1"/>
                </a:solidFill>
              </a:defRPr>
            </a:lvl2pPr>
            <a:lvl3pPr lvl="2" algn="ctr" rtl="0">
              <a:spcBef>
                <a:spcPts val="0"/>
              </a:spcBef>
              <a:spcAft>
                <a:spcPts val="0"/>
              </a:spcAft>
              <a:buClr>
                <a:schemeClr val="lt1"/>
              </a:buClr>
              <a:buSzPts val="4800"/>
              <a:buNone/>
              <a:defRPr sz="6400">
                <a:solidFill>
                  <a:schemeClr val="lt1"/>
                </a:solidFill>
              </a:defRPr>
            </a:lvl3pPr>
            <a:lvl4pPr lvl="3" algn="ctr" rtl="0">
              <a:spcBef>
                <a:spcPts val="0"/>
              </a:spcBef>
              <a:spcAft>
                <a:spcPts val="0"/>
              </a:spcAft>
              <a:buClr>
                <a:schemeClr val="lt1"/>
              </a:buClr>
              <a:buSzPts val="4800"/>
              <a:buNone/>
              <a:defRPr sz="6400">
                <a:solidFill>
                  <a:schemeClr val="lt1"/>
                </a:solidFill>
              </a:defRPr>
            </a:lvl4pPr>
            <a:lvl5pPr lvl="4" algn="ctr" rtl="0">
              <a:spcBef>
                <a:spcPts val="0"/>
              </a:spcBef>
              <a:spcAft>
                <a:spcPts val="0"/>
              </a:spcAft>
              <a:buClr>
                <a:schemeClr val="lt1"/>
              </a:buClr>
              <a:buSzPts val="4800"/>
              <a:buNone/>
              <a:defRPr sz="6400">
                <a:solidFill>
                  <a:schemeClr val="lt1"/>
                </a:solidFill>
              </a:defRPr>
            </a:lvl5pPr>
            <a:lvl6pPr lvl="5" algn="ctr" rtl="0">
              <a:spcBef>
                <a:spcPts val="0"/>
              </a:spcBef>
              <a:spcAft>
                <a:spcPts val="0"/>
              </a:spcAft>
              <a:buClr>
                <a:schemeClr val="lt1"/>
              </a:buClr>
              <a:buSzPts val="4800"/>
              <a:buNone/>
              <a:defRPr sz="6400">
                <a:solidFill>
                  <a:schemeClr val="lt1"/>
                </a:solidFill>
              </a:defRPr>
            </a:lvl6pPr>
            <a:lvl7pPr lvl="6" algn="ctr" rtl="0">
              <a:spcBef>
                <a:spcPts val="0"/>
              </a:spcBef>
              <a:spcAft>
                <a:spcPts val="0"/>
              </a:spcAft>
              <a:buClr>
                <a:schemeClr val="lt1"/>
              </a:buClr>
              <a:buSzPts val="4800"/>
              <a:buNone/>
              <a:defRPr sz="6400">
                <a:solidFill>
                  <a:schemeClr val="lt1"/>
                </a:solidFill>
              </a:defRPr>
            </a:lvl7pPr>
            <a:lvl8pPr lvl="7" algn="ctr" rtl="0">
              <a:spcBef>
                <a:spcPts val="0"/>
              </a:spcBef>
              <a:spcAft>
                <a:spcPts val="0"/>
              </a:spcAft>
              <a:buClr>
                <a:schemeClr val="lt1"/>
              </a:buClr>
              <a:buSzPts val="4800"/>
              <a:buNone/>
              <a:defRPr sz="6400">
                <a:solidFill>
                  <a:schemeClr val="lt1"/>
                </a:solidFill>
              </a:defRPr>
            </a:lvl8pPr>
            <a:lvl9pPr lvl="8" algn="ctr" rtl="0">
              <a:spcBef>
                <a:spcPts val="0"/>
              </a:spcBef>
              <a:spcAft>
                <a:spcPts val="0"/>
              </a:spcAft>
              <a:buClr>
                <a:schemeClr val="lt1"/>
              </a:buClr>
              <a:buSzPts val="4800"/>
              <a:buNone/>
              <a:defRPr sz="6400">
                <a:solidFill>
                  <a:schemeClr val="lt1"/>
                </a:solidFill>
              </a:defRPr>
            </a:lvl9pPr>
          </a:lstStyle>
          <a:p>
            <a:r>
              <a:t>xx%</a:t>
            </a:r>
          </a:p>
        </p:txBody>
      </p:sp>
      <p:sp>
        <p:nvSpPr>
          <p:cNvPr id="135" name="Google Shape;135;p24"/>
          <p:cNvSpPr txBox="1">
            <a:spLocks noGrp="1"/>
          </p:cNvSpPr>
          <p:nvPr>
            <p:ph type="title" idx="8"/>
          </p:nvPr>
        </p:nvSpPr>
        <p:spPr>
          <a:xfrm>
            <a:off x="1162367" y="4938533"/>
            <a:ext cx="3235600" cy="455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400"/>
              <a:buNone/>
              <a:defRPr sz="1867">
                <a:solidFill>
                  <a:schemeClr val="accent3"/>
                </a:solidFill>
              </a:defRPr>
            </a:lvl1pPr>
            <a:lvl2pPr lvl="1" algn="ctr" rtl="0">
              <a:spcBef>
                <a:spcPts val="0"/>
              </a:spcBef>
              <a:spcAft>
                <a:spcPts val="0"/>
              </a:spcAft>
              <a:buClr>
                <a:schemeClr val="accent3"/>
              </a:buClr>
              <a:buSzPts val="1400"/>
              <a:buNone/>
              <a:defRPr sz="1867">
                <a:solidFill>
                  <a:schemeClr val="accent3"/>
                </a:solidFill>
              </a:defRPr>
            </a:lvl2pPr>
            <a:lvl3pPr lvl="2" algn="ctr" rtl="0">
              <a:spcBef>
                <a:spcPts val="0"/>
              </a:spcBef>
              <a:spcAft>
                <a:spcPts val="0"/>
              </a:spcAft>
              <a:buClr>
                <a:schemeClr val="accent3"/>
              </a:buClr>
              <a:buSzPts val="1400"/>
              <a:buNone/>
              <a:defRPr sz="1867">
                <a:solidFill>
                  <a:schemeClr val="accent3"/>
                </a:solidFill>
              </a:defRPr>
            </a:lvl3pPr>
            <a:lvl4pPr lvl="3" algn="ctr" rtl="0">
              <a:spcBef>
                <a:spcPts val="0"/>
              </a:spcBef>
              <a:spcAft>
                <a:spcPts val="0"/>
              </a:spcAft>
              <a:buClr>
                <a:schemeClr val="accent3"/>
              </a:buClr>
              <a:buSzPts val="1400"/>
              <a:buNone/>
              <a:defRPr sz="1867">
                <a:solidFill>
                  <a:schemeClr val="accent3"/>
                </a:solidFill>
              </a:defRPr>
            </a:lvl4pPr>
            <a:lvl5pPr lvl="4" algn="ctr" rtl="0">
              <a:spcBef>
                <a:spcPts val="0"/>
              </a:spcBef>
              <a:spcAft>
                <a:spcPts val="0"/>
              </a:spcAft>
              <a:buClr>
                <a:schemeClr val="accent3"/>
              </a:buClr>
              <a:buSzPts val="1400"/>
              <a:buNone/>
              <a:defRPr sz="1867">
                <a:solidFill>
                  <a:schemeClr val="accent3"/>
                </a:solidFill>
              </a:defRPr>
            </a:lvl5pPr>
            <a:lvl6pPr lvl="5" algn="ctr" rtl="0">
              <a:spcBef>
                <a:spcPts val="0"/>
              </a:spcBef>
              <a:spcAft>
                <a:spcPts val="0"/>
              </a:spcAft>
              <a:buClr>
                <a:schemeClr val="accent3"/>
              </a:buClr>
              <a:buSzPts val="1400"/>
              <a:buNone/>
              <a:defRPr sz="1867">
                <a:solidFill>
                  <a:schemeClr val="accent3"/>
                </a:solidFill>
              </a:defRPr>
            </a:lvl6pPr>
            <a:lvl7pPr lvl="6" algn="ctr" rtl="0">
              <a:spcBef>
                <a:spcPts val="0"/>
              </a:spcBef>
              <a:spcAft>
                <a:spcPts val="0"/>
              </a:spcAft>
              <a:buClr>
                <a:schemeClr val="accent3"/>
              </a:buClr>
              <a:buSzPts val="1400"/>
              <a:buNone/>
              <a:defRPr sz="1867">
                <a:solidFill>
                  <a:schemeClr val="accent3"/>
                </a:solidFill>
              </a:defRPr>
            </a:lvl7pPr>
            <a:lvl8pPr lvl="7" algn="ctr" rtl="0">
              <a:spcBef>
                <a:spcPts val="0"/>
              </a:spcBef>
              <a:spcAft>
                <a:spcPts val="0"/>
              </a:spcAft>
              <a:buClr>
                <a:schemeClr val="accent3"/>
              </a:buClr>
              <a:buSzPts val="1400"/>
              <a:buNone/>
              <a:defRPr sz="1867">
                <a:solidFill>
                  <a:schemeClr val="accent3"/>
                </a:solidFill>
              </a:defRPr>
            </a:lvl8pPr>
            <a:lvl9pPr lvl="8" algn="ctr" rtl="0">
              <a:spcBef>
                <a:spcPts val="0"/>
              </a:spcBef>
              <a:spcAft>
                <a:spcPts val="0"/>
              </a:spcAft>
              <a:buClr>
                <a:schemeClr val="accent3"/>
              </a:buClr>
              <a:buSzPts val="1400"/>
              <a:buNone/>
              <a:defRPr sz="1867">
                <a:solidFill>
                  <a:schemeClr val="accent3"/>
                </a:solidFill>
              </a:defRPr>
            </a:lvl9pPr>
          </a:lstStyle>
          <a:p>
            <a:endParaRPr/>
          </a:p>
        </p:txBody>
      </p:sp>
      <p:sp>
        <p:nvSpPr>
          <p:cNvPr id="136" name="Google Shape;136;p24"/>
          <p:cNvSpPr txBox="1">
            <a:spLocks noGrp="1"/>
          </p:cNvSpPr>
          <p:nvPr>
            <p:ph type="subTitle" idx="9"/>
          </p:nvPr>
        </p:nvSpPr>
        <p:spPr>
          <a:xfrm>
            <a:off x="1540967" y="5306200"/>
            <a:ext cx="2478400" cy="45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200"/>
              <a:buNone/>
              <a:defRPr sz="1600">
                <a:solidFill>
                  <a:schemeClr val="lt1"/>
                </a:solidFill>
              </a:defRPr>
            </a:lvl1pPr>
            <a:lvl2pPr lvl="1" algn="ctr" rtl="0">
              <a:lnSpc>
                <a:spcPct val="100000"/>
              </a:lnSpc>
              <a:spcBef>
                <a:spcPts val="0"/>
              </a:spcBef>
              <a:spcAft>
                <a:spcPts val="0"/>
              </a:spcAft>
              <a:buClr>
                <a:schemeClr val="lt1"/>
              </a:buClr>
              <a:buSzPts val="1200"/>
              <a:buNone/>
              <a:defRPr sz="1600">
                <a:solidFill>
                  <a:schemeClr val="lt1"/>
                </a:solidFill>
              </a:defRPr>
            </a:lvl2pPr>
            <a:lvl3pPr lvl="2" algn="ctr" rtl="0">
              <a:lnSpc>
                <a:spcPct val="100000"/>
              </a:lnSpc>
              <a:spcBef>
                <a:spcPts val="0"/>
              </a:spcBef>
              <a:spcAft>
                <a:spcPts val="0"/>
              </a:spcAft>
              <a:buClr>
                <a:schemeClr val="lt1"/>
              </a:buClr>
              <a:buSzPts val="1200"/>
              <a:buNone/>
              <a:defRPr sz="1600">
                <a:solidFill>
                  <a:schemeClr val="lt1"/>
                </a:solidFill>
              </a:defRPr>
            </a:lvl3pPr>
            <a:lvl4pPr lvl="3" algn="ctr" rtl="0">
              <a:lnSpc>
                <a:spcPct val="100000"/>
              </a:lnSpc>
              <a:spcBef>
                <a:spcPts val="0"/>
              </a:spcBef>
              <a:spcAft>
                <a:spcPts val="0"/>
              </a:spcAft>
              <a:buClr>
                <a:schemeClr val="lt1"/>
              </a:buClr>
              <a:buSzPts val="1200"/>
              <a:buNone/>
              <a:defRPr sz="1600">
                <a:solidFill>
                  <a:schemeClr val="lt1"/>
                </a:solidFill>
              </a:defRPr>
            </a:lvl4pPr>
            <a:lvl5pPr lvl="4" algn="ctr" rtl="0">
              <a:lnSpc>
                <a:spcPct val="100000"/>
              </a:lnSpc>
              <a:spcBef>
                <a:spcPts val="0"/>
              </a:spcBef>
              <a:spcAft>
                <a:spcPts val="0"/>
              </a:spcAft>
              <a:buClr>
                <a:schemeClr val="lt1"/>
              </a:buClr>
              <a:buSzPts val="1200"/>
              <a:buNone/>
              <a:defRPr sz="1600">
                <a:solidFill>
                  <a:schemeClr val="lt1"/>
                </a:solidFill>
              </a:defRPr>
            </a:lvl5pPr>
            <a:lvl6pPr lvl="5" algn="ctr" rtl="0">
              <a:lnSpc>
                <a:spcPct val="100000"/>
              </a:lnSpc>
              <a:spcBef>
                <a:spcPts val="0"/>
              </a:spcBef>
              <a:spcAft>
                <a:spcPts val="0"/>
              </a:spcAft>
              <a:buClr>
                <a:schemeClr val="lt1"/>
              </a:buClr>
              <a:buSzPts val="1200"/>
              <a:buNone/>
              <a:defRPr sz="1600">
                <a:solidFill>
                  <a:schemeClr val="lt1"/>
                </a:solidFill>
              </a:defRPr>
            </a:lvl6pPr>
            <a:lvl7pPr lvl="6" algn="ctr" rtl="0">
              <a:lnSpc>
                <a:spcPct val="100000"/>
              </a:lnSpc>
              <a:spcBef>
                <a:spcPts val="0"/>
              </a:spcBef>
              <a:spcAft>
                <a:spcPts val="0"/>
              </a:spcAft>
              <a:buClr>
                <a:schemeClr val="lt1"/>
              </a:buClr>
              <a:buSzPts val="1200"/>
              <a:buNone/>
              <a:defRPr sz="1600">
                <a:solidFill>
                  <a:schemeClr val="lt1"/>
                </a:solidFill>
              </a:defRPr>
            </a:lvl7pPr>
            <a:lvl8pPr lvl="7" algn="ctr" rtl="0">
              <a:lnSpc>
                <a:spcPct val="100000"/>
              </a:lnSpc>
              <a:spcBef>
                <a:spcPts val="0"/>
              </a:spcBef>
              <a:spcAft>
                <a:spcPts val="0"/>
              </a:spcAft>
              <a:buClr>
                <a:schemeClr val="lt1"/>
              </a:buClr>
              <a:buSzPts val="1200"/>
              <a:buNone/>
              <a:defRPr sz="1600">
                <a:solidFill>
                  <a:schemeClr val="lt1"/>
                </a:solidFill>
              </a:defRPr>
            </a:lvl8pPr>
            <a:lvl9pPr lvl="8" algn="ctr" rtl="0">
              <a:lnSpc>
                <a:spcPct val="100000"/>
              </a:lnSpc>
              <a:spcBef>
                <a:spcPts val="0"/>
              </a:spcBef>
              <a:spcAft>
                <a:spcPts val="0"/>
              </a:spcAft>
              <a:buClr>
                <a:schemeClr val="lt1"/>
              </a:buClr>
              <a:buSzPts val="1200"/>
              <a:buNone/>
              <a:defRPr sz="1600">
                <a:solidFill>
                  <a:schemeClr val="lt1"/>
                </a:solidFill>
              </a:defRPr>
            </a:lvl9pPr>
          </a:lstStyle>
          <a:p>
            <a:endParaRPr/>
          </a:p>
        </p:txBody>
      </p:sp>
    </p:spTree>
    <p:extLst>
      <p:ext uri="{BB962C8B-B14F-4D97-AF65-F5344CB8AC3E}">
        <p14:creationId xmlns:p14="http://schemas.microsoft.com/office/powerpoint/2010/main" val="2324721352"/>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showMasterSp="0" matchingName="Section 2">
  <p:cSld name="Section 2">
    <p:spTree>
      <p:nvGrpSpPr>
        <p:cNvPr id="1" name="Shape 137"/>
        <p:cNvGrpSpPr/>
        <p:nvPr/>
      </p:nvGrpSpPr>
      <p:grpSpPr>
        <a:xfrm>
          <a:off x="0" y="0"/>
          <a:ext cx="0" cy="0"/>
          <a:chOff x="0" y="0"/>
          <a:chExt cx="0" cy="0"/>
        </a:xfrm>
      </p:grpSpPr>
      <p:sp>
        <p:nvSpPr>
          <p:cNvPr id="138" name="Google Shape;138;p25"/>
          <p:cNvSpPr/>
          <p:nvPr/>
        </p:nvSpPr>
        <p:spPr>
          <a:xfrm>
            <a:off x="-42333" y="-52900"/>
            <a:ext cx="8170400" cy="6910800"/>
          </a:xfrm>
          <a:prstGeom prst="rect">
            <a:avLst/>
          </a:pr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139;p25"/>
          <p:cNvSpPr txBox="1">
            <a:spLocks noGrp="1"/>
          </p:cNvSpPr>
          <p:nvPr>
            <p:ph type="title"/>
          </p:nvPr>
        </p:nvSpPr>
        <p:spPr>
          <a:xfrm>
            <a:off x="1033133" y="2264867"/>
            <a:ext cx="5505600" cy="1976400"/>
          </a:xfrm>
          <a:prstGeom prst="rect">
            <a:avLst/>
          </a:prstGeom>
        </p:spPr>
        <p:txBody>
          <a:bodyPr spcFirstLastPara="1" wrap="square" lIns="91425" tIns="91425" rIns="91425" bIns="91425" anchor="b" anchorCtr="0">
            <a:noAutofit/>
          </a:bodyPr>
          <a:lstStyle>
            <a:lvl1pPr lvl="0" algn="r" rtl="0">
              <a:lnSpc>
                <a:spcPct val="80000"/>
              </a:lnSpc>
              <a:spcBef>
                <a:spcPts val="0"/>
              </a:spcBef>
              <a:spcAft>
                <a:spcPts val="0"/>
              </a:spcAft>
              <a:buClr>
                <a:schemeClr val="lt1"/>
              </a:buClr>
              <a:buSzPts val="3600"/>
              <a:buNone/>
              <a:defRPr sz="4800">
                <a:solidFill>
                  <a:schemeClr val="lt1"/>
                </a:solidFill>
              </a:defRPr>
            </a:lvl1pPr>
            <a:lvl2pPr lvl="1" algn="r" rtl="0">
              <a:lnSpc>
                <a:spcPct val="80000"/>
              </a:lnSpc>
              <a:spcBef>
                <a:spcPts val="0"/>
              </a:spcBef>
              <a:spcAft>
                <a:spcPts val="0"/>
              </a:spcAft>
              <a:buClr>
                <a:schemeClr val="lt1"/>
              </a:buClr>
              <a:buSzPts val="3600"/>
              <a:buNone/>
              <a:defRPr sz="4800">
                <a:solidFill>
                  <a:schemeClr val="lt1"/>
                </a:solidFill>
              </a:defRPr>
            </a:lvl2pPr>
            <a:lvl3pPr lvl="2" algn="r" rtl="0">
              <a:lnSpc>
                <a:spcPct val="80000"/>
              </a:lnSpc>
              <a:spcBef>
                <a:spcPts val="0"/>
              </a:spcBef>
              <a:spcAft>
                <a:spcPts val="0"/>
              </a:spcAft>
              <a:buClr>
                <a:schemeClr val="lt1"/>
              </a:buClr>
              <a:buSzPts val="3600"/>
              <a:buNone/>
              <a:defRPr sz="4800">
                <a:solidFill>
                  <a:schemeClr val="lt1"/>
                </a:solidFill>
              </a:defRPr>
            </a:lvl3pPr>
            <a:lvl4pPr lvl="3" algn="r" rtl="0">
              <a:lnSpc>
                <a:spcPct val="80000"/>
              </a:lnSpc>
              <a:spcBef>
                <a:spcPts val="0"/>
              </a:spcBef>
              <a:spcAft>
                <a:spcPts val="0"/>
              </a:spcAft>
              <a:buClr>
                <a:schemeClr val="lt1"/>
              </a:buClr>
              <a:buSzPts val="3600"/>
              <a:buNone/>
              <a:defRPr sz="4800">
                <a:solidFill>
                  <a:schemeClr val="lt1"/>
                </a:solidFill>
              </a:defRPr>
            </a:lvl4pPr>
            <a:lvl5pPr lvl="4" algn="r" rtl="0">
              <a:lnSpc>
                <a:spcPct val="80000"/>
              </a:lnSpc>
              <a:spcBef>
                <a:spcPts val="0"/>
              </a:spcBef>
              <a:spcAft>
                <a:spcPts val="0"/>
              </a:spcAft>
              <a:buClr>
                <a:schemeClr val="lt1"/>
              </a:buClr>
              <a:buSzPts val="3600"/>
              <a:buNone/>
              <a:defRPr sz="4800">
                <a:solidFill>
                  <a:schemeClr val="lt1"/>
                </a:solidFill>
              </a:defRPr>
            </a:lvl5pPr>
            <a:lvl6pPr lvl="5" algn="r" rtl="0">
              <a:lnSpc>
                <a:spcPct val="80000"/>
              </a:lnSpc>
              <a:spcBef>
                <a:spcPts val="0"/>
              </a:spcBef>
              <a:spcAft>
                <a:spcPts val="0"/>
              </a:spcAft>
              <a:buClr>
                <a:schemeClr val="lt1"/>
              </a:buClr>
              <a:buSzPts val="3600"/>
              <a:buNone/>
              <a:defRPr sz="4800">
                <a:solidFill>
                  <a:schemeClr val="lt1"/>
                </a:solidFill>
              </a:defRPr>
            </a:lvl6pPr>
            <a:lvl7pPr lvl="6" algn="r" rtl="0">
              <a:lnSpc>
                <a:spcPct val="80000"/>
              </a:lnSpc>
              <a:spcBef>
                <a:spcPts val="0"/>
              </a:spcBef>
              <a:spcAft>
                <a:spcPts val="0"/>
              </a:spcAft>
              <a:buClr>
                <a:schemeClr val="lt1"/>
              </a:buClr>
              <a:buSzPts val="3600"/>
              <a:buNone/>
              <a:defRPr sz="4800">
                <a:solidFill>
                  <a:schemeClr val="lt1"/>
                </a:solidFill>
              </a:defRPr>
            </a:lvl7pPr>
            <a:lvl8pPr lvl="7" algn="r" rtl="0">
              <a:lnSpc>
                <a:spcPct val="80000"/>
              </a:lnSpc>
              <a:spcBef>
                <a:spcPts val="0"/>
              </a:spcBef>
              <a:spcAft>
                <a:spcPts val="0"/>
              </a:spcAft>
              <a:buClr>
                <a:schemeClr val="lt1"/>
              </a:buClr>
              <a:buSzPts val="3600"/>
              <a:buNone/>
              <a:defRPr sz="4800">
                <a:solidFill>
                  <a:schemeClr val="lt1"/>
                </a:solidFill>
              </a:defRPr>
            </a:lvl8pPr>
            <a:lvl9pPr lvl="8" algn="r" rtl="0">
              <a:lnSpc>
                <a:spcPct val="80000"/>
              </a:lnSpc>
              <a:spcBef>
                <a:spcPts val="0"/>
              </a:spcBef>
              <a:spcAft>
                <a:spcPts val="0"/>
              </a:spcAft>
              <a:buClr>
                <a:schemeClr val="lt1"/>
              </a:buClr>
              <a:buSzPts val="3600"/>
              <a:buNone/>
              <a:defRPr sz="4800">
                <a:solidFill>
                  <a:schemeClr val="lt1"/>
                </a:solidFill>
              </a:defRPr>
            </a:lvl9pPr>
          </a:lstStyle>
          <a:p>
            <a:endParaRPr/>
          </a:p>
        </p:txBody>
      </p:sp>
      <p:sp>
        <p:nvSpPr>
          <p:cNvPr id="140" name="Google Shape;140;p25"/>
          <p:cNvSpPr txBox="1">
            <a:spLocks noGrp="1"/>
          </p:cNvSpPr>
          <p:nvPr>
            <p:ph type="subTitle" idx="1"/>
          </p:nvPr>
        </p:nvSpPr>
        <p:spPr>
          <a:xfrm>
            <a:off x="2209133" y="4144272"/>
            <a:ext cx="4329600" cy="1646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lt1"/>
              </a:buClr>
              <a:buSzPts val="1600"/>
              <a:buNone/>
              <a:defRPr sz="2133">
                <a:solidFill>
                  <a:schemeClr val="lt1"/>
                </a:solidFill>
              </a:defRPr>
            </a:lvl1pPr>
            <a:lvl2pPr lvl="1" algn="r" rtl="0">
              <a:lnSpc>
                <a:spcPct val="100000"/>
              </a:lnSpc>
              <a:spcBef>
                <a:spcPts val="0"/>
              </a:spcBef>
              <a:spcAft>
                <a:spcPts val="0"/>
              </a:spcAft>
              <a:buClr>
                <a:schemeClr val="lt1"/>
              </a:buClr>
              <a:buSzPts val="1600"/>
              <a:buNone/>
              <a:defRPr sz="2133">
                <a:solidFill>
                  <a:schemeClr val="lt1"/>
                </a:solidFill>
              </a:defRPr>
            </a:lvl2pPr>
            <a:lvl3pPr lvl="2" algn="r" rtl="0">
              <a:lnSpc>
                <a:spcPct val="100000"/>
              </a:lnSpc>
              <a:spcBef>
                <a:spcPts val="0"/>
              </a:spcBef>
              <a:spcAft>
                <a:spcPts val="0"/>
              </a:spcAft>
              <a:buClr>
                <a:schemeClr val="lt1"/>
              </a:buClr>
              <a:buSzPts val="1600"/>
              <a:buNone/>
              <a:defRPr sz="2133">
                <a:solidFill>
                  <a:schemeClr val="lt1"/>
                </a:solidFill>
              </a:defRPr>
            </a:lvl3pPr>
            <a:lvl4pPr lvl="3" algn="r" rtl="0">
              <a:lnSpc>
                <a:spcPct val="100000"/>
              </a:lnSpc>
              <a:spcBef>
                <a:spcPts val="0"/>
              </a:spcBef>
              <a:spcAft>
                <a:spcPts val="0"/>
              </a:spcAft>
              <a:buClr>
                <a:schemeClr val="lt1"/>
              </a:buClr>
              <a:buSzPts val="1600"/>
              <a:buNone/>
              <a:defRPr sz="2133">
                <a:solidFill>
                  <a:schemeClr val="lt1"/>
                </a:solidFill>
              </a:defRPr>
            </a:lvl4pPr>
            <a:lvl5pPr lvl="4" algn="r" rtl="0">
              <a:lnSpc>
                <a:spcPct val="100000"/>
              </a:lnSpc>
              <a:spcBef>
                <a:spcPts val="0"/>
              </a:spcBef>
              <a:spcAft>
                <a:spcPts val="0"/>
              </a:spcAft>
              <a:buClr>
                <a:schemeClr val="lt1"/>
              </a:buClr>
              <a:buSzPts val="1600"/>
              <a:buNone/>
              <a:defRPr sz="2133">
                <a:solidFill>
                  <a:schemeClr val="lt1"/>
                </a:solidFill>
              </a:defRPr>
            </a:lvl5pPr>
            <a:lvl6pPr lvl="5" algn="r" rtl="0">
              <a:lnSpc>
                <a:spcPct val="100000"/>
              </a:lnSpc>
              <a:spcBef>
                <a:spcPts val="0"/>
              </a:spcBef>
              <a:spcAft>
                <a:spcPts val="0"/>
              </a:spcAft>
              <a:buClr>
                <a:schemeClr val="lt1"/>
              </a:buClr>
              <a:buSzPts val="1600"/>
              <a:buNone/>
              <a:defRPr sz="2133">
                <a:solidFill>
                  <a:schemeClr val="lt1"/>
                </a:solidFill>
              </a:defRPr>
            </a:lvl6pPr>
            <a:lvl7pPr lvl="6" algn="r" rtl="0">
              <a:lnSpc>
                <a:spcPct val="100000"/>
              </a:lnSpc>
              <a:spcBef>
                <a:spcPts val="0"/>
              </a:spcBef>
              <a:spcAft>
                <a:spcPts val="0"/>
              </a:spcAft>
              <a:buClr>
                <a:schemeClr val="lt1"/>
              </a:buClr>
              <a:buSzPts val="1600"/>
              <a:buNone/>
              <a:defRPr sz="2133">
                <a:solidFill>
                  <a:schemeClr val="lt1"/>
                </a:solidFill>
              </a:defRPr>
            </a:lvl7pPr>
            <a:lvl8pPr lvl="7" algn="r" rtl="0">
              <a:lnSpc>
                <a:spcPct val="100000"/>
              </a:lnSpc>
              <a:spcBef>
                <a:spcPts val="0"/>
              </a:spcBef>
              <a:spcAft>
                <a:spcPts val="0"/>
              </a:spcAft>
              <a:buClr>
                <a:schemeClr val="lt1"/>
              </a:buClr>
              <a:buSzPts val="1600"/>
              <a:buNone/>
              <a:defRPr sz="2133">
                <a:solidFill>
                  <a:schemeClr val="lt1"/>
                </a:solidFill>
              </a:defRPr>
            </a:lvl8pPr>
            <a:lvl9pPr lvl="8" algn="r" rtl="0">
              <a:lnSpc>
                <a:spcPct val="100000"/>
              </a:lnSpc>
              <a:spcBef>
                <a:spcPts val="0"/>
              </a:spcBef>
              <a:spcAft>
                <a:spcPts val="0"/>
              </a:spcAft>
              <a:buClr>
                <a:schemeClr val="lt1"/>
              </a:buClr>
              <a:buSzPts val="1600"/>
              <a:buNone/>
              <a:defRPr sz="2133">
                <a:solidFill>
                  <a:schemeClr val="lt1"/>
                </a:solidFill>
              </a:defRPr>
            </a:lvl9pPr>
          </a:lstStyle>
          <a:p>
            <a:endParaRPr/>
          </a:p>
        </p:txBody>
      </p:sp>
      <p:sp>
        <p:nvSpPr>
          <p:cNvPr id="141" name="Google Shape;141;p25"/>
          <p:cNvSpPr txBox="1">
            <a:spLocks noGrp="1"/>
          </p:cNvSpPr>
          <p:nvPr>
            <p:ph type="title" idx="2" hasCustomPrompt="1"/>
          </p:nvPr>
        </p:nvSpPr>
        <p:spPr>
          <a:xfrm>
            <a:off x="4199133" y="1823672"/>
            <a:ext cx="2339600" cy="806400"/>
          </a:xfrm>
          <a:prstGeom prst="rect">
            <a:avLst/>
          </a:prstGeom>
        </p:spPr>
        <p:txBody>
          <a:bodyPr spcFirstLastPara="1" wrap="square" lIns="91425" tIns="91425" rIns="91425" bIns="91425" anchor="b" anchorCtr="0">
            <a:noAutofit/>
          </a:bodyPr>
          <a:lstStyle>
            <a:lvl1pPr lvl="0" algn="r" rtl="0">
              <a:spcBef>
                <a:spcPts val="0"/>
              </a:spcBef>
              <a:spcAft>
                <a:spcPts val="0"/>
              </a:spcAft>
              <a:buClr>
                <a:schemeClr val="lt1"/>
              </a:buClr>
              <a:buSzPts val="3600"/>
              <a:buNone/>
              <a:defRPr sz="4800">
                <a:solidFill>
                  <a:schemeClr val="lt1"/>
                </a:solidFill>
              </a:defRPr>
            </a:lvl1pPr>
            <a:lvl2pPr lvl="1" algn="r" rtl="0">
              <a:spcBef>
                <a:spcPts val="0"/>
              </a:spcBef>
              <a:spcAft>
                <a:spcPts val="0"/>
              </a:spcAft>
              <a:buClr>
                <a:schemeClr val="lt1"/>
              </a:buClr>
              <a:buSzPts val="12000"/>
              <a:buNone/>
              <a:defRPr sz="16000">
                <a:solidFill>
                  <a:schemeClr val="lt1"/>
                </a:solidFill>
              </a:defRPr>
            </a:lvl2pPr>
            <a:lvl3pPr lvl="2" algn="r" rtl="0">
              <a:spcBef>
                <a:spcPts val="0"/>
              </a:spcBef>
              <a:spcAft>
                <a:spcPts val="0"/>
              </a:spcAft>
              <a:buClr>
                <a:schemeClr val="lt1"/>
              </a:buClr>
              <a:buSzPts val="12000"/>
              <a:buNone/>
              <a:defRPr sz="16000">
                <a:solidFill>
                  <a:schemeClr val="lt1"/>
                </a:solidFill>
              </a:defRPr>
            </a:lvl3pPr>
            <a:lvl4pPr lvl="3" algn="r" rtl="0">
              <a:spcBef>
                <a:spcPts val="0"/>
              </a:spcBef>
              <a:spcAft>
                <a:spcPts val="0"/>
              </a:spcAft>
              <a:buClr>
                <a:schemeClr val="lt1"/>
              </a:buClr>
              <a:buSzPts val="12000"/>
              <a:buNone/>
              <a:defRPr sz="16000">
                <a:solidFill>
                  <a:schemeClr val="lt1"/>
                </a:solidFill>
              </a:defRPr>
            </a:lvl4pPr>
            <a:lvl5pPr lvl="4" algn="r" rtl="0">
              <a:spcBef>
                <a:spcPts val="0"/>
              </a:spcBef>
              <a:spcAft>
                <a:spcPts val="0"/>
              </a:spcAft>
              <a:buClr>
                <a:schemeClr val="lt1"/>
              </a:buClr>
              <a:buSzPts val="12000"/>
              <a:buNone/>
              <a:defRPr sz="16000">
                <a:solidFill>
                  <a:schemeClr val="lt1"/>
                </a:solidFill>
              </a:defRPr>
            </a:lvl5pPr>
            <a:lvl6pPr lvl="5" algn="r" rtl="0">
              <a:spcBef>
                <a:spcPts val="0"/>
              </a:spcBef>
              <a:spcAft>
                <a:spcPts val="0"/>
              </a:spcAft>
              <a:buClr>
                <a:schemeClr val="lt1"/>
              </a:buClr>
              <a:buSzPts val="12000"/>
              <a:buNone/>
              <a:defRPr sz="16000">
                <a:solidFill>
                  <a:schemeClr val="lt1"/>
                </a:solidFill>
              </a:defRPr>
            </a:lvl6pPr>
            <a:lvl7pPr lvl="6" algn="r" rtl="0">
              <a:spcBef>
                <a:spcPts val="0"/>
              </a:spcBef>
              <a:spcAft>
                <a:spcPts val="0"/>
              </a:spcAft>
              <a:buClr>
                <a:schemeClr val="lt1"/>
              </a:buClr>
              <a:buSzPts val="12000"/>
              <a:buNone/>
              <a:defRPr sz="16000">
                <a:solidFill>
                  <a:schemeClr val="lt1"/>
                </a:solidFill>
              </a:defRPr>
            </a:lvl7pPr>
            <a:lvl8pPr lvl="7" algn="r" rtl="0">
              <a:spcBef>
                <a:spcPts val="0"/>
              </a:spcBef>
              <a:spcAft>
                <a:spcPts val="0"/>
              </a:spcAft>
              <a:buClr>
                <a:schemeClr val="lt1"/>
              </a:buClr>
              <a:buSzPts val="12000"/>
              <a:buNone/>
              <a:defRPr sz="16000">
                <a:solidFill>
                  <a:schemeClr val="lt1"/>
                </a:solidFill>
              </a:defRPr>
            </a:lvl8pPr>
            <a:lvl9pPr lvl="8" algn="r" rtl="0">
              <a:spcBef>
                <a:spcPts val="0"/>
              </a:spcBef>
              <a:spcAft>
                <a:spcPts val="0"/>
              </a:spcAft>
              <a:buClr>
                <a:schemeClr val="lt1"/>
              </a:buClr>
              <a:buSzPts val="12000"/>
              <a:buNone/>
              <a:defRPr sz="16000">
                <a:solidFill>
                  <a:schemeClr val="lt1"/>
                </a:solidFill>
              </a:defRPr>
            </a:lvl9pPr>
          </a:lstStyle>
          <a:p>
            <a:r>
              <a:t>xx%</a:t>
            </a:r>
          </a:p>
        </p:txBody>
      </p:sp>
    </p:spTree>
    <p:extLst>
      <p:ext uri="{BB962C8B-B14F-4D97-AF65-F5344CB8AC3E}">
        <p14:creationId xmlns:p14="http://schemas.microsoft.com/office/powerpoint/2010/main" val="58425329"/>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showMasterSp="0" matchingName="Title + four columns">
  <p:cSld name="Title + four columns">
    <p:spTree>
      <p:nvGrpSpPr>
        <p:cNvPr id="1" name="Shape 142"/>
        <p:cNvGrpSpPr/>
        <p:nvPr/>
      </p:nvGrpSpPr>
      <p:grpSpPr>
        <a:xfrm>
          <a:off x="0" y="0"/>
          <a:ext cx="0" cy="0"/>
          <a:chOff x="0" y="0"/>
          <a:chExt cx="0" cy="0"/>
        </a:xfrm>
      </p:grpSpPr>
      <p:sp>
        <p:nvSpPr>
          <p:cNvPr id="143" name="Google Shape;143;p26"/>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34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44" name="Google Shape;144;p26"/>
          <p:cNvSpPr txBox="1">
            <a:spLocks noGrp="1"/>
          </p:cNvSpPr>
          <p:nvPr>
            <p:ph type="title" idx="2"/>
          </p:nvPr>
        </p:nvSpPr>
        <p:spPr>
          <a:xfrm>
            <a:off x="1131200" y="4018000"/>
            <a:ext cx="2261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145" name="Google Shape;145;p26"/>
          <p:cNvSpPr txBox="1">
            <a:spLocks noGrp="1"/>
          </p:cNvSpPr>
          <p:nvPr>
            <p:ph type="subTitle" idx="1"/>
          </p:nvPr>
        </p:nvSpPr>
        <p:spPr>
          <a:xfrm>
            <a:off x="1131200" y="4487267"/>
            <a:ext cx="22612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146" name="Google Shape;146;p26"/>
          <p:cNvSpPr txBox="1">
            <a:spLocks noGrp="1"/>
          </p:cNvSpPr>
          <p:nvPr>
            <p:ph type="title" idx="3"/>
          </p:nvPr>
        </p:nvSpPr>
        <p:spPr>
          <a:xfrm>
            <a:off x="3687332" y="4018000"/>
            <a:ext cx="2261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147" name="Google Shape;147;p26"/>
          <p:cNvSpPr txBox="1">
            <a:spLocks noGrp="1"/>
          </p:cNvSpPr>
          <p:nvPr>
            <p:ph type="subTitle" idx="4"/>
          </p:nvPr>
        </p:nvSpPr>
        <p:spPr>
          <a:xfrm>
            <a:off x="3687332" y="4487267"/>
            <a:ext cx="22612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148" name="Google Shape;148;p26"/>
          <p:cNvSpPr txBox="1">
            <a:spLocks noGrp="1"/>
          </p:cNvSpPr>
          <p:nvPr>
            <p:ph type="title" idx="5"/>
          </p:nvPr>
        </p:nvSpPr>
        <p:spPr>
          <a:xfrm>
            <a:off x="6243464" y="4018000"/>
            <a:ext cx="2261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149" name="Google Shape;149;p26"/>
          <p:cNvSpPr txBox="1">
            <a:spLocks noGrp="1"/>
          </p:cNvSpPr>
          <p:nvPr>
            <p:ph type="subTitle" idx="6"/>
          </p:nvPr>
        </p:nvSpPr>
        <p:spPr>
          <a:xfrm>
            <a:off x="6243464" y="4487267"/>
            <a:ext cx="22612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150" name="Google Shape;150;p26"/>
          <p:cNvSpPr txBox="1">
            <a:spLocks noGrp="1"/>
          </p:cNvSpPr>
          <p:nvPr>
            <p:ph type="title" idx="7"/>
          </p:nvPr>
        </p:nvSpPr>
        <p:spPr>
          <a:xfrm>
            <a:off x="8799596" y="4018000"/>
            <a:ext cx="2261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151" name="Google Shape;151;p26"/>
          <p:cNvSpPr txBox="1">
            <a:spLocks noGrp="1"/>
          </p:cNvSpPr>
          <p:nvPr>
            <p:ph type="subTitle" idx="8"/>
          </p:nvPr>
        </p:nvSpPr>
        <p:spPr>
          <a:xfrm>
            <a:off x="8799596" y="4487267"/>
            <a:ext cx="22612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Tree>
    <p:extLst>
      <p:ext uri="{BB962C8B-B14F-4D97-AF65-F5344CB8AC3E}">
        <p14:creationId xmlns:p14="http://schemas.microsoft.com/office/powerpoint/2010/main" val="2315713058"/>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showMasterSp="0" matchingName="Title + four columns 2">
  <p:cSld name="Title + four columns 2">
    <p:spTree>
      <p:nvGrpSpPr>
        <p:cNvPr id="1" name="Shape 152"/>
        <p:cNvGrpSpPr/>
        <p:nvPr/>
      </p:nvGrpSpPr>
      <p:grpSpPr>
        <a:xfrm>
          <a:off x="0" y="0"/>
          <a:ext cx="0" cy="0"/>
          <a:chOff x="0" y="0"/>
          <a:chExt cx="0" cy="0"/>
        </a:xfrm>
      </p:grpSpPr>
      <p:sp>
        <p:nvSpPr>
          <p:cNvPr id="153" name="Google Shape;153;p27"/>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2"/>
              </a:buClr>
              <a:buSzPts val="2600"/>
              <a:buNone/>
              <a:defRPr sz="3467">
                <a:solidFill>
                  <a:schemeClr val="lt2"/>
                </a:solidFill>
              </a:defRPr>
            </a:lvl1pPr>
            <a:lvl2pPr lvl="1" algn="ctr" rtl="0">
              <a:spcBef>
                <a:spcPts val="0"/>
              </a:spcBef>
              <a:spcAft>
                <a:spcPts val="0"/>
              </a:spcAft>
              <a:buClr>
                <a:schemeClr val="lt2"/>
              </a:buClr>
              <a:buSzPts val="2800"/>
              <a:buNone/>
              <a:defRPr>
                <a:solidFill>
                  <a:schemeClr val="lt2"/>
                </a:solidFill>
              </a:defRPr>
            </a:lvl2pPr>
            <a:lvl3pPr lvl="2" algn="ctr" rtl="0">
              <a:spcBef>
                <a:spcPts val="0"/>
              </a:spcBef>
              <a:spcAft>
                <a:spcPts val="0"/>
              </a:spcAft>
              <a:buClr>
                <a:schemeClr val="lt2"/>
              </a:buClr>
              <a:buSzPts val="2800"/>
              <a:buNone/>
              <a:defRPr>
                <a:solidFill>
                  <a:schemeClr val="lt2"/>
                </a:solidFill>
              </a:defRPr>
            </a:lvl3pPr>
            <a:lvl4pPr lvl="3" algn="ctr" rtl="0">
              <a:spcBef>
                <a:spcPts val="0"/>
              </a:spcBef>
              <a:spcAft>
                <a:spcPts val="0"/>
              </a:spcAft>
              <a:buClr>
                <a:schemeClr val="lt2"/>
              </a:buClr>
              <a:buSzPts val="2800"/>
              <a:buNone/>
              <a:defRPr>
                <a:solidFill>
                  <a:schemeClr val="lt2"/>
                </a:solidFill>
              </a:defRPr>
            </a:lvl4pPr>
            <a:lvl5pPr lvl="4" algn="ctr" rtl="0">
              <a:spcBef>
                <a:spcPts val="0"/>
              </a:spcBef>
              <a:spcAft>
                <a:spcPts val="0"/>
              </a:spcAft>
              <a:buClr>
                <a:schemeClr val="lt2"/>
              </a:buClr>
              <a:buSzPts val="2800"/>
              <a:buNone/>
              <a:defRPr>
                <a:solidFill>
                  <a:schemeClr val="lt2"/>
                </a:solidFill>
              </a:defRPr>
            </a:lvl5pPr>
            <a:lvl6pPr lvl="5" algn="ctr" rtl="0">
              <a:spcBef>
                <a:spcPts val="0"/>
              </a:spcBef>
              <a:spcAft>
                <a:spcPts val="0"/>
              </a:spcAft>
              <a:buClr>
                <a:schemeClr val="lt2"/>
              </a:buClr>
              <a:buSzPts val="2800"/>
              <a:buNone/>
              <a:defRPr>
                <a:solidFill>
                  <a:schemeClr val="lt2"/>
                </a:solidFill>
              </a:defRPr>
            </a:lvl6pPr>
            <a:lvl7pPr lvl="6" algn="ctr" rtl="0">
              <a:spcBef>
                <a:spcPts val="0"/>
              </a:spcBef>
              <a:spcAft>
                <a:spcPts val="0"/>
              </a:spcAft>
              <a:buClr>
                <a:schemeClr val="lt2"/>
              </a:buClr>
              <a:buSzPts val="2800"/>
              <a:buNone/>
              <a:defRPr>
                <a:solidFill>
                  <a:schemeClr val="lt2"/>
                </a:solidFill>
              </a:defRPr>
            </a:lvl7pPr>
            <a:lvl8pPr lvl="7" algn="ctr" rtl="0">
              <a:spcBef>
                <a:spcPts val="0"/>
              </a:spcBef>
              <a:spcAft>
                <a:spcPts val="0"/>
              </a:spcAft>
              <a:buClr>
                <a:schemeClr val="lt2"/>
              </a:buClr>
              <a:buSzPts val="2800"/>
              <a:buNone/>
              <a:defRPr>
                <a:solidFill>
                  <a:schemeClr val="lt2"/>
                </a:solidFill>
              </a:defRPr>
            </a:lvl8pPr>
            <a:lvl9pPr lvl="8" algn="ctr" rtl="0">
              <a:spcBef>
                <a:spcPts val="0"/>
              </a:spcBef>
              <a:spcAft>
                <a:spcPts val="0"/>
              </a:spcAft>
              <a:buClr>
                <a:schemeClr val="lt2"/>
              </a:buClr>
              <a:buSzPts val="2800"/>
              <a:buNone/>
              <a:defRPr>
                <a:solidFill>
                  <a:schemeClr val="lt2"/>
                </a:solidFill>
              </a:defRPr>
            </a:lvl9pPr>
          </a:lstStyle>
          <a:p>
            <a:endParaRPr/>
          </a:p>
        </p:txBody>
      </p:sp>
      <p:sp>
        <p:nvSpPr>
          <p:cNvPr id="154" name="Google Shape;154;p27"/>
          <p:cNvSpPr txBox="1">
            <a:spLocks noGrp="1"/>
          </p:cNvSpPr>
          <p:nvPr>
            <p:ph type="title" idx="2"/>
          </p:nvPr>
        </p:nvSpPr>
        <p:spPr>
          <a:xfrm>
            <a:off x="1131200" y="4221200"/>
            <a:ext cx="2261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400"/>
              <a:buNone/>
              <a:defRPr sz="1867">
                <a:solidFill>
                  <a:schemeClr val="accent3"/>
                </a:solidFill>
              </a:defRPr>
            </a:lvl1pPr>
            <a:lvl2pPr lvl="1" algn="ctr" rtl="0">
              <a:spcBef>
                <a:spcPts val="0"/>
              </a:spcBef>
              <a:spcAft>
                <a:spcPts val="0"/>
              </a:spcAft>
              <a:buClr>
                <a:schemeClr val="accent3"/>
              </a:buClr>
              <a:buSzPts val="1400"/>
              <a:buNone/>
              <a:defRPr sz="1867">
                <a:solidFill>
                  <a:schemeClr val="accent3"/>
                </a:solidFill>
              </a:defRPr>
            </a:lvl2pPr>
            <a:lvl3pPr lvl="2" algn="ctr" rtl="0">
              <a:spcBef>
                <a:spcPts val="0"/>
              </a:spcBef>
              <a:spcAft>
                <a:spcPts val="0"/>
              </a:spcAft>
              <a:buClr>
                <a:schemeClr val="accent3"/>
              </a:buClr>
              <a:buSzPts val="1400"/>
              <a:buNone/>
              <a:defRPr sz="1867">
                <a:solidFill>
                  <a:schemeClr val="accent3"/>
                </a:solidFill>
              </a:defRPr>
            </a:lvl3pPr>
            <a:lvl4pPr lvl="3" algn="ctr" rtl="0">
              <a:spcBef>
                <a:spcPts val="0"/>
              </a:spcBef>
              <a:spcAft>
                <a:spcPts val="0"/>
              </a:spcAft>
              <a:buClr>
                <a:schemeClr val="accent3"/>
              </a:buClr>
              <a:buSzPts val="1400"/>
              <a:buNone/>
              <a:defRPr sz="1867">
                <a:solidFill>
                  <a:schemeClr val="accent3"/>
                </a:solidFill>
              </a:defRPr>
            </a:lvl4pPr>
            <a:lvl5pPr lvl="4" algn="ctr" rtl="0">
              <a:spcBef>
                <a:spcPts val="0"/>
              </a:spcBef>
              <a:spcAft>
                <a:spcPts val="0"/>
              </a:spcAft>
              <a:buClr>
                <a:schemeClr val="accent3"/>
              </a:buClr>
              <a:buSzPts val="1400"/>
              <a:buNone/>
              <a:defRPr sz="1867">
                <a:solidFill>
                  <a:schemeClr val="accent3"/>
                </a:solidFill>
              </a:defRPr>
            </a:lvl5pPr>
            <a:lvl6pPr lvl="5" algn="ctr" rtl="0">
              <a:spcBef>
                <a:spcPts val="0"/>
              </a:spcBef>
              <a:spcAft>
                <a:spcPts val="0"/>
              </a:spcAft>
              <a:buClr>
                <a:schemeClr val="accent3"/>
              </a:buClr>
              <a:buSzPts val="1400"/>
              <a:buNone/>
              <a:defRPr sz="1867">
                <a:solidFill>
                  <a:schemeClr val="accent3"/>
                </a:solidFill>
              </a:defRPr>
            </a:lvl6pPr>
            <a:lvl7pPr lvl="6" algn="ctr" rtl="0">
              <a:spcBef>
                <a:spcPts val="0"/>
              </a:spcBef>
              <a:spcAft>
                <a:spcPts val="0"/>
              </a:spcAft>
              <a:buClr>
                <a:schemeClr val="accent3"/>
              </a:buClr>
              <a:buSzPts val="1400"/>
              <a:buNone/>
              <a:defRPr sz="1867">
                <a:solidFill>
                  <a:schemeClr val="accent3"/>
                </a:solidFill>
              </a:defRPr>
            </a:lvl7pPr>
            <a:lvl8pPr lvl="7" algn="ctr" rtl="0">
              <a:spcBef>
                <a:spcPts val="0"/>
              </a:spcBef>
              <a:spcAft>
                <a:spcPts val="0"/>
              </a:spcAft>
              <a:buClr>
                <a:schemeClr val="accent3"/>
              </a:buClr>
              <a:buSzPts val="1400"/>
              <a:buNone/>
              <a:defRPr sz="1867">
                <a:solidFill>
                  <a:schemeClr val="accent3"/>
                </a:solidFill>
              </a:defRPr>
            </a:lvl8pPr>
            <a:lvl9pPr lvl="8" algn="ctr" rtl="0">
              <a:spcBef>
                <a:spcPts val="0"/>
              </a:spcBef>
              <a:spcAft>
                <a:spcPts val="0"/>
              </a:spcAft>
              <a:buClr>
                <a:schemeClr val="accent3"/>
              </a:buClr>
              <a:buSzPts val="1400"/>
              <a:buNone/>
              <a:defRPr sz="1867">
                <a:solidFill>
                  <a:schemeClr val="accent3"/>
                </a:solidFill>
              </a:defRPr>
            </a:lvl9pPr>
          </a:lstStyle>
          <a:p>
            <a:endParaRPr/>
          </a:p>
        </p:txBody>
      </p:sp>
      <p:sp>
        <p:nvSpPr>
          <p:cNvPr id="155" name="Google Shape;155;p27"/>
          <p:cNvSpPr txBox="1">
            <a:spLocks noGrp="1"/>
          </p:cNvSpPr>
          <p:nvPr>
            <p:ph type="subTitle" idx="1"/>
          </p:nvPr>
        </p:nvSpPr>
        <p:spPr>
          <a:xfrm>
            <a:off x="1131200" y="4690467"/>
            <a:ext cx="22612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
        <p:nvSpPr>
          <p:cNvPr id="156" name="Google Shape;156;p27"/>
          <p:cNvSpPr txBox="1">
            <a:spLocks noGrp="1"/>
          </p:cNvSpPr>
          <p:nvPr>
            <p:ph type="title" idx="3"/>
          </p:nvPr>
        </p:nvSpPr>
        <p:spPr>
          <a:xfrm>
            <a:off x="3687332" y="2087600"/>
            <a:ext cx="2261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400"/>
              <a:buNone/>
              <a:defRPr sz="1867">
                <a:solidFill>
                  <a:schemeClr val="accent3"/>
                </a:solidFill>
              </a:defRPr>
            </a:lvl1pPr>
            <a:lvl2pPr lvl="1" algn="ctr" rtl="0">
              <a:spcBef>
                <a:spcPts val="0"/>
              </a:spcBef>
              <a:spcAft>
                <a:spcPts val="0"/>
              </a:spcAft>
              <a:buClr>
                <a:schemeClr val="accent3"/>
              </a:buClr>
              <a:buSzPts val="1400"/>
              <a:buNone/>
              <a:defRPr sz="1867">
                <a:solidFill>
                  <a:schemeClr val="accent3"/>
                </a:solidFill>
              </a:defRPr>
            </a:lvl2pPr>
            <a:lvl3pPr lvl="2" algn="ctr" rtl="0">
              <a:spcBef>
                <a:spcPts val="0"/>
              </a:spcBef>
              <a:spcAft>
                <a:spcPts val="0"/>
              </a:spcAft>
              <a:buClr>
                <a:schemeClr val="accent3"/>
              </a:buClr>
              <a:buSzPts val="1400"/>
              <a:buNone/>
              <a:defRPr sz="1867">
                <a:solidFill>
                  <a:schemeClr val="accent3"/>
                </a:solidFill>
              </a:defRPr>
            </a:lvl3pPr>
            <a:lvl4pPr lvl="3" algn="ctr" rtl="0">
              <a:spcBef>
                <a:spcPts val="0"/>
              </a:spcBef>
              <a:spcAft>
                <a:spcPts val="0"/>
              </a:spcAft>
              <a:buClr>
                <a:schemeClr val="accent3"/>
              </a:buClr>
              <a:buSzPts val="1400"/>
              <a:buNone/>
              <a:defRPr sz="1867">
                <a:solidFill>
                  <a:schemeClr val="accent3"/>
                </a:solidFill>
              </a:defRPr>
            </a:lvl4pPr>
            <a:lvl5pPr lvl="4" algn="ctr" rtl="0">
              <a:spcBef>
                <a:spcPts val="0"/>
              </a:spcBef>
              <a:spcAft>
                <a:spcPts val="0"/>
              </a:spcAft>
              <a:buClr>
                <a:schemeClr val="accent3"/>
              </a:buClr>
              <a:buSzPts val="1400"/>
              <a:buNone/>
              <a:defRPr sz="1867">
                <a:solidFill>
                  <a:schemeClr val="accent3"/>
                </a:solidFill>
              </a:defRPr>
            </a:lvl5pPr>
            <a:lvl6pPr lvl="5" algn="ctr" rtl="0">
              <a:spcBef>
                <a:spcPts val="0"/>
              </a:spcBef>
              <a:spcAft>
                <a:spcPts val="0"/>
              </a:spcAft>
              <a:buClr>
                <a:schemeClr val="accent3"/>
              </a:buClr>
              <a:buSzPts val="1400"/>
              <a:buNone/>
              <a:defRPr sz="1867">
                <a:solidFill>
                  <a:schemeClr val="accent3"/>
                </a:solidFill>
              </a:defRPr>
            </a:lvl6pPr>
            <a:lvl7pPr lvl="6" algn="ctr" rtl="0">
              <a:spcBef>
                <a:spcPts val="0"/>
              </a:spcBef>
              <a:spcAft>
                <a:spcPts val="0"/>
              </a:spcAft>
              <a:buClr>
                <a:schemeClr val="accent3"/>
              </a:buClr>
              <a:buSzPts val="1400"/>
              <a:buNone/>
              <a:defRPr sz="1867">
                <a:solidFill>
                  <a:schemeClr val="accent3"/>
                </a:solidFill>
              </a:defRPr>
            </a:lvl7pPr>
            <a:lvl8pPr lvl="7" algn="ctr" rtl="0">
              <a:spcBef>
                <a:spcPts val="0"/>
              </a:spcBef>
              <a:spcAft>
                <a:spcPts val="0"/>
              </a:spcAft>
              <a:buClr>
                <a:schemeClr val="accent3"/>
              </a:buClr>
              <a:buSzPts val="1400"/>
              <a:buNone/>
              <a:defRPr sz="1867">
                <a:solidFill>
                  <a:schemeClr val="accent3"/>
                </a:solidFill>
              </a:defRPr>
            </a:lvl8pPr>
            <a:lvl9pPr lvl="8" algn="ctr" rtl="0">
              <a:spcBef>
                <a:spcPts val="0"/>
              </a:spcBef>
              <a:spcAft>
                <a:spcPts val="0"/>
              </a:spcAft>
              <a:buClr>
                <a:schemeClr val="accent3"/>
              </a:buClr>
              <a:buSzPts val="1400"/>
              <a:buNone/>
              <a:defRPr sz="1867">
                <a:solidFill>
                  <a:schemeClr val="accent3"/>
                </a:solidFill>
              </a:defRPr>
            </a:lvl9pPr>
          </a:lstStyle>
          <a:p>
            <a:endParaRPr/>
          </a:p>
        </p:txBody>
      </p:sp>
      <p:sp>
        <p:nvSpPr>
          <p:cNvPr id="157" name="Google Shape;157;p27"/>
          <p:cNvSpPr txBox="1">
            <a:spLocks noGrp="1"/>
          </p:cNvSpPr>
          <p:nvPr>
            <p:ph type="subTitle" idx="4"/>
          </p:nvPr>
        </p:nvSpPr>
        <p:spPr>
          <a:xfrm>
            <a:off x="3687332" y="2556867"/>
            <a:ext cx="22612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
        <p:nvSpPr>
          <p:cNvPr id="158" name="Google Shape;158;p27"/>
          <p:cNvSpPr txBox="1">
            <a:spLocks noGrp="1"/>
          </p:cNvSpPr>
          <p:nvPr>
            <p:ph type="title" idx="5"/>
          </p:nvPr>
        </p:nvSpPr>
        <p:spPr>
          <a:xfrm>
            <a:off x="6243464" y="4221200"/>
            <a:ext cx="2261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400"/>
              <a:buNone/>
              <a:defRPr sz="1867">
                <a:solidFill>
                  <a:schemeClr val="accent3"/>
                </a:solidFill>
              </a:defRPr>
            </a:lvl1pPr>
            <a:lvl2pPr lvl="1" algn="ctr" rtl="0">
              <a:spcBef>
                <a:spcPts val="0"/>
              </a:spcBef>
              <a:spcAft>
                <a:spcPts val="0"/>
              </a:spcAft>
              <a:buClr>
                <a:schemeClr val="accent3"/>
              </a:buClr>
              <a:buSzPts val="1400"/>
              <a:buNone/>
              <a:defRPr sz="1867">
                <a:solidFill>
                  <a:schemeClr val="accent3"/>
                </a:solidFill>
              </a:defRPr>
            </a:lvl2pPr>
            <a:lvl3pPr lvl="2" algn="ctr" rtl="0">
              <a:spcBef>
                <a:spcPts val="0"/>
              </a:spcBef>
              <a:spcAft>
                <a:spcPts val="0"/>
              </a:spcAft>
              <a:buClr>
                <a:schemeClr val="accent3"/>
              </a:buClr>
              <a:buSzPts val="1400"/>
              <a:buNone/>
              <a:defRPr sz="1867">
                <a:solidFill>
                  <a:schemeClr val="accent3"/>
                </a:solidFill>
              </a:defRPr>
            </a:lvl3pPr>
            <a:lvl4pPr lvl="3" algn="ctr" rtl="0">
              <a:spcBef>
                <a:spcPts val="0"/>
              </a:spcBef>
              <a:spcAft>
                <a:spcPts val="0"/>
              </a:spcAft>
              <a:buClr>
                <a:schemeClr val="accent3"/>
              </a:buClr>
              <a:buSzPts val="1400"/>
              <a:buNone/>
              <a:defRPr sz="1867">
                <a:solidFill>
                  <a:schemeClr val="accent3"/>
                </a:solidFill>
              </a:defRPr>
            </a:lvl4pPr>
            <a:lvl5pPr lvl="4" algn="ctr" rtl="0">
              <a:spcBef>
                <a:spcPts val="0"/>
              </a:spcBef>
              <a:spcAft>
                <a:spcPts val="0"/>
              </a:spcAft>
              <a:buClr>
                <a:schemeClr val="accent3"/>
              </a:buClr>
              <a:buSzPts val="1400"/>
              <a:buNone/>
              <a:defRPr sz="1867">
                <a:solidFill>
                  <a:schemeClr val="accent3"/>
                </a:solidFill>
              </a:defRPr>
            </a:lvl5pPr>
            <a:lvl6pPr lvl="5" algn="ctr" rtl="0">
              <a:spcBef>
                <a:spcPts val="0"/>
              </a:spcBef>
              <a:spcAft>
                <a:spcPts val="0"/>
              </a:spcAft>
              <a:buClr>
                <a:schemeClr val="accent3"/>
              </a:buClr>
              <a:buSzPts val="1400"/>
              <a:buNone/>
              <a:defRPr sz="1867">
                <a:solidFill>
                  <a:schemeClr val="accent3"/>
                </a:solidFill>
              </a:defRPr>
            </a:lvl6pPr>
            <a:lvl7pPr lvl="6" algn="ctr" rtl="0">
              <a:spcBef>
                <a:spcPts val="0"/>
              </a:spcBef>
              <a:spcAft>
                <a:spcPts val="0"/>
              </a:spcAft>
              <a:buClr>
                <a:schemeClr val="accent3"/>
              </a:buClr>
              <a:buSzPts val="1400"/>
              <a:buNone/>
              <a:defRPr sz="1867">
                <a:solidFill>
                  <a:schemeClr val="accent3"/>
                </a:solidFill>
              </a:defRPr>
            </a:lvl7pPr>
            <a:lvl8pPr lvl="7" algn="ctr" rtl="0">
              <a:spcBef>
                <a:spcPts val="0"/>
              </a:spcBef>
              <a:spcAft>
                <a:spcPts val="0"/>
              </a:spcAft>
              <a:buClr>
                <a:schemeClr val="accent3"/>
              </a:buClr>
              <a:buSzPts val="1400"/>
              <a:buNone/>
              <a:defRPr sz="1867">
                <a:solidFill>
                  <a:schemeClr val="accent3"/>
                </a:solidFill>
              </a:defRPr>
            </a:lvl8pPr>
            <a:lvl9pPr lvl="8" algn="ctr" rtl="0">
              <a:spcBef>
                <a:spcPts val="0"/>
              </a:spcBef>
              <a:spcAft>
                <a:spcPts val="0"/>
              </a:spcAft>
              <a:buClr>
                <a:schemeClr val="accent3"/>
              </a:buClr>
              <a:buSzPts val="1400"/>
              <a:buNone/>
              <a:defRPr sz="1867">
                <a:solidFill>
                  <a:schemeClr val="accent3"/>
                </a:solidFill>
              </a:defRPr>
            </a:lvl9pPr>
          </a:lstStyle>
          <a:p>
            <a:endParaRPr/>
          </a:p>
        </p:txBody>
      </p:sp>
      <p:sp>
        <p:nvSpPr>
          <p:cNvPr id="159" name="Google Shape;159;p27"/>
          <p:cNvSpPr txBox="1">
            <a:spLocks noGrp="1"/>
          </p:cNvSpPr>
          <p:nvPr>
            <p:ph type="subTitle" idx="6"/>
          </p:nvPr>
        </p:nvSpPr>
        <p:spPr>
          <a:xfrm>
            <a:off x="6243464" y="4690467"/>
            <a:ext cx="22612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
        <p:nvSpPr>
          <p:cNvPr id="160" name="Google Shape;160;p27"/>
          <p:cNvSpPr txBox="1">
            <a:spLocks noGrp="1"/>
          </p:cNvSpPr>
          <p:nvPr>
            <p:ph type="title" idx="7"/>
          </p:nvPr>
        </p:nvSpPr>
        <p:spPr>
          <a:xfrm>
            <a:off x="8799596" y="2087600"/>
            <a:ext cx="2261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400"/>
              <a:buNone/>
              <a:defRPr sz="1867">
                <a:solidFill>
                  <a:schemeClr val="accent3"/>
                </a:solidFill>
              </a:defRPr>
            </a:lvl1pPr>
            <a:lvl2pPr lvl="1" algn="ctr" rtl="0">
              <a:spcBef>
                <a:spcPts val="0"/>
              </a:spcBef>
              <a:spcAft>
                <a:spcPts val="0"/>
              </a:spcAft>
              <a:buClr>
                <a:schemeClr val="accent3"/>
              </a:buClr>
              <a:buSzPts val="1400"/>
              <a:buNone/>
              <a:defRPr sz="1867">
                <a:solidFill>
                  <a:schemeClr val="accent3"/>
                </a:solidFill>
              </a:defRPr>
            </a:lvl2pPr>
            <a:lvl3pPr lvl="2" algn="ctr" rtl="0">
              <a:spcBef>
                <a:spcPts val="0"/>
              </a:spcBef>
              <a:spcAft>
                <a:spcPts val="0"/>
              </a:spcAft>
              <a:buClr>
                <a:schemeClr val="accent3"/>
              </a:buClr>
              <a:buSzPts val="1400"/>
              <a:buNone/>
              <a:defRPr sz="1867">
                <a:solidFill>
                  <a:schemeClr val="accent3"/>
                </a:solidFill>
              </a:defRPr>
            </a:lvl3pPr>
            <a:lvl4pPr lvl="3" algn="ctr" rtl="0">
              <a:spcBef>
                <a:spcPts val="0"/>
              </a:spcBef>
              <a:spcAft>
                <a:spcPts val="0"/>
              </a:spcAft>
              <a:buClr>
                <a:schemeClr val="accent3"/>
              </a:buClr>
              <a:buSzPts val="1400"/>
              <a:buNone/>
              <a:defRPr sz="1867">
                <a:solidFill>
                  <a:schemeClr val="accent3"/>
                </a:solidFill>
              </a:defRPr>
            </a:lvl4pPr>
            <a:lvl5pPr lvl="4" algn="ctr" rtl="0">
              <a:spcBef>
                <a:spcPts val="0"/>
              </a:spcBef>
              <a:spcAft>
                <a:spcPts val="0"/>
              </a:spcAft>
              <a:buClr>
                <a:schemeClr val="accent3"/>
              </a:buClr>
              <a:buSzPts val="1400"/>
              <a:buNone/>
              <a:defRPr sz="1867">
                <a:solidFill>
                  <a:schemeClr val="accent3"/>
                </a:solidFill>
              </a:defRPr>
            </a:lvl5pPr>
            <a:lvl6pPr lvl="5" algn="ctr" rtl="0">
              <a:spcBef>
                <a:spcPts val="0"/>
              </a:spcBef>
              <a:spcAft>
                <a:spcPts val="0"/>
              </a:spcAft>
              <a:buClr>
                <a:schemeClr val="accent3"/>
              </a:buClr>
              <a:buSzPts val="1400"/>
              <a:buNone/>
              <a:defRPr sz="1867">
                <a:solidFill>
                  <a:schemeClr val="accent3"/>
                </a:solidFill>
              </a:defRPr>
            </a:lvl6pPr>
            <a:lvl7pPr lvl="6" algn="ctr" rtl="0">
              <a:spcBef>
                <a:spcPts val="0"/>
              </a:spcBef>
              <a:spcAft>
                <a:spcPts val="0"/>
              </a:spcAft>
              <a:buClr>
                <a:schemeClr val="accent3"/>
              </a:buClr>
              <a:buSzPts val="1400"/>
              <a:buNone/>
              <a:defRPr sz="1867">
                <a:solidFill>
                  <a:schemeClr val="accent3"/>
                </a:solidFill>
              </a:defRPr>
            </a:lvl7pPr>
            <a:lvl8pPr lvl="7" algn="ctr" rtl="0">
              <a:spcBef>
                <a:spcPts val="0"/>
              </a:spcBef>
              <a:spcAft>
                <a:spcPts val="0"/>
              </a:spcAft>
              <a:buClr>
                <a:schemeClr val="accent3"/>
              </a:buClr>
              <a:buSzPts val="1400"/>
              <a:buNone/>
              <a:defRPr sz="1867">
                <a:solidFill>
                  <a:schemeClr val="accent3"/>
                </a:solidFill>
              </a:defRPr>
            </a:lvl8pPr>
            <a:lvl9pPr lvl="8" algn="ctr" rtl="0">
              <a:spcBef>
                <a:spcPts val="0"/>
              </a:spcBef>
              <a:spcAft>
                <a:spcPts val="0"/>
              </a:spcAft>
              <a:buClr>
                <a:schemeClr val="accent3"/>
              </a:buClr>
              <a:buSzPts val="1400"/>
              <a:buNone/>
              <a:defRPr sz="1867">
                <a:solidFill>
                  <a:schemeClr val="accent3"/>
                </a:solidFill>
              </a:defRPr>
            </a:lvl9pPr>
          </a:lstStyle>
          <a:p>
            <a:endParaRPr/>
          </a:p>
        </p:txBody>
      </p:sp>
      <p:sp>
        <p:nvSpPr>
          <p:cNvPr id="161" name="Google Shape;161;p27"/>
          <p:cNvSpPr txBox="1">
            <a:spLocks noGrp="1"/>
          </p:cNvSpPr>
          <p:nvPr>
            <p:ph type="subTitle" idx="8"/>
          </p:nvPr>
        </p:nvSpPr>
        <p:spPr>
          <a:xfrm>
            <a:off x="8799596" y="2556867"/>
            <a:ext cx="22612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Tree>
    <p:extLst>
      <p:ext uri="{BB962C8B-B14F-4D97-AF65-F5344CB8AC3E}">
        <p14:creationId xmlns:p14="http://schemas.microsoft.com/office/powerpoint/2010/main" val="2707870352"/>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showMasterSp="0" matchingName="Section 3">
  <p:cSld name="Section 3">
    <p:spTree>
      <p:nvGrpSpPr>
        <p:cNvPr id="1" name="Shape 162"/>
        <p:cNvGrpSpPr/>
        <p:nvPr/>
      </p:nvGrpSpPr>
      <p:grpSpPr>
        <a:xfrm>
          <a:off x="0" y="0"/>
          <a:ext cx="0" cy="0"/>
          <a:chOff x="0" y="0"/>
          <a:chExt cx="0" cy="0"/>
        </a:xfrm>
      </p:grpSpPr>
      <p:sp>
        <p:nvSpPr>
          <p:cNvPr id="163" name="Google Shape;163;p28"/>
          <p:cNvSpPr txBox="1">
            <a:spLocks noGrp="1"/>
          </p:cNvSpPr>
          <p:nvPr>
            <p:ph type="title"/>
          </p:nvPr>
        </p:nvSpPr>
        <p:spPr>
          <a:xfrm>
            <a:off x="1193551" y="2254272"/>
            <a:ext cx="4329600" cy="19764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SzPts val="3600"/>
              <a:buNone/>
              <a:defRPr sz="4800"/>
            </a:lvl1pPr>
            <a:lvl2pPr lvl="1" algn="ctr" rtl="0">
              <a:lnSpc>
                <a:spcPct val="80000"/>
              </a:lnSpc>
              <a:spcBef>
                <a:spcPts val="0"/>
              </a:spcBef>
              <a:spcAft>
                <a:spcPts val="0"/>
              </a:spcAft>
              <a:buClr>
                <a:schemeClr val="accent1"/>
              </a:buClr>
              <a:buSzPts val="3600"/>
              <a:buNone/>
              <a:defRPr sz="4800">
                <a:solidFill>
                  <a:schemeClr val="accent1"/>
                </a:solidFill>
              </a:defRPr>
            </a:lvl2pPr>
            <a:lvl3pPr lvl="2" algn="ctr" rtl="0">
              <a:lnSpc>
                <a:spcPct val="80000"/>
              </a:lnSpc>
              <a:spcBef>
                <a:spcPts val="0"/>
              </a:spcBef>
              <a:spcAft>
                <a:spcPts val="0"/>
              </a:spcAft>
              <a:buClr>
                <a:schemeClr val="accent1"/>
              </a:buClr>
              <a:buSzPts val="3600"/>
              <a:buNone/>
              <a:defRPr sz="4800">
                <a:solidFill>
                  <a:schemeClr val="accent1"/>
                </a:solidFill>
              </a:defRPr>
            </a:lvl3pPr>
            <a:lvl4pPr lvl="3" algn="ctr" rtl="0">
              <a:lnSpc>
                <a:spcPct val="80000"/>
              </a:lnSpc>
              <a:spcBef>
                <a:spcPts val="0"/>
              </a:spcBef>
              <a:spcAft>
                <a:spcPts val="0"/>
              </a:spcAft>
              <a:buClr>
                <a:schemeClr val="accent1"/>
              </a:buClr>
              <a:buSzPts val="3600"/>
              <a:buNone/>
              <a:defRPr sz="4800">
                <a:solidFill>
                  <a:schemeClr val="accent1"/>
                </a:solidFill>
              </a:defRPr>
            </a:lvl4pPr>
            <a:lvl5pPr lvl="4" algn="ctr" rtl="0">
              <a:lnSpc>
                <a:spcPct val="80000"/>
              </a:lnSpc>
              <a:spcBef>
                <a:spcPts val="0"/>
              </a:spcBef>
              <a:spcAft>
                <a:spcPts val="0"/>
              </a:spcAft>
              <a:buClr>
                <a:schemeClr val="accent1"/>
              </a:buClr>
              <a:buSzPts val="3600"/>
              <a:buNone/>
              <a:defRPr sz="4800">
                <a:solidFill>
                  <a:schemeClr val="accent1"/>
                </a:solidFill>
              </a:defRPr>
            </a:lvl5pPr>
            <a:lvl6pPr lvl="5" algn="ctr" rtl="0">
              <a:lnSpc>
                <a:spcPct val="80000"/>
              </a:lnSpc>
              <a:spcBef>
                <a:spcPts val="0"/>
              </a:spcBef>
              <a:spcAft>
                <a:spcPts val="0"/>
              </a:spcAft>
              <a:buClr>
                <a:schemeClr val="accent1"/>
              </a:buClr>
              <a:buSzPts val="3600"/>
              <a:buNone/>
              <a:defRPr sz="4800">
                <a:solidFill>
                  <a:schemeClr val="accent1"/>
                </a:solidFill>
              </a:defRPr>
            </a:lvl6pPr>
            <a:lvl7pPr lvl="6" algn="ctr" rtl="0">
              <a:lnSpc>
                <a:spcPct val="80000"/>
              </a:lnSpc>
              <a:spcBef>
                <a:spcPts val="0"/>
              </a:spcBef>
              <a:spcAft>
                <a:spcPts val="0"/>
              </a:spcAft>
              <a:buClr>
                <a:schemeClr val="accent1"/>
              </a:buClr>
              <a:buSzPts val="3600"/>
              <a:buNone/>
              <a:defRPr sz="4800">
                <a:solidFill>
                  <a:schemeClr val="accent1"/>
                </a:solidFill>
              </a:defRPr>
            </a:lvl7pPr>
            <a:lvl8pPr lvl="7" algn="ctr" rtl="0">
              <a:lnSpc>
                <a:spcPct val="80000"/>
              </a:lnSpc>
              <a:spcBef>
                <a:spcPts val="0"/>
              </a:spcBef>
              <a:spcAft>
                <a:spcPts val="0"/>
              </a:spcAft>
              <a:buClr>
                <a:schemeClr val="accent1"/>
              </a:buClr>
              <a:buSzPts val="3600"/>
              <a:buNone/>
              <a:defRPr sz="4800">
                <a:solidFill>
                  <a:schemeClr val="accent1"/>
                </a:solidFill>
              </a:defRPr>
            </a:lvl8pPr>
            <a:lvl9pPr lvl="8" algn="ctr" rtl="0">
              <a:lnSpc>
                <a:spcPct val="80000"/>
              </a:lnSpc>
              <a:spcBef>
                <a:spcPts val="0"/>
              </a:spcBef>
              <a:spcAft>
                <a:spcPts val="0"/>
              </a:spcAft>
              <a:buClr>
                <a:schemeClr val="accent1"/>
              </a:buClr>
              <a:buSzPts val="3600"/>
              <a:buNone/>
              <a:defRPr sz="4800">
                <a:solidFill>
                  <a:schemeClr val="accent1"/>
                </a:solidFill>
              </a:defRPr>
            </a:lvl9pPr>
          </a:lstStyle>
          <a:p>
            <a:endParaRPr/>
          </a:p>
        </p:txBody>
      </p:sp>
      <p:sp>
        <p:nvSpPr>
          <p:cNvPr id="164" name="Google Shape;164;p28"/>
          <p:cNvSpPr txBox="1">
            <a:spLocks noGrp="1"/>
          </p:cNvSpPr>
          <p:nvPr>
            <p:ph type="subTitle" idx="1"/>
          </p:nvPr>
        </p:nvSpPr>
        <p:spPr>
          <a:xfrm>
            <a:off x="1193551" y="4144272"/>
            <a:ext cx="4329600" cy="164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1600"/>
              <a:buNone/>
              <a:defRPr sz="2133">
                <a:solidFill>
                  <a:schemeClr val="accent1"/>
                </a:solidFill>
              </a:defRPr>
            </a:lvl1pPr>
            <a:lvl2pPr lvl="1" algn="ctr" rtl="0">
              <a:lnSpc>
                <a:spcPct val="100000"/>
              </a:lnSpc>
              <a:spcBef>
                <a:spcPts val="0"/>
              </a:spcBef>
              <a:spcAft>
                <a:spcPts val="0"/>
              </a:spcAft>
              <a:buClr>
                <a:schemeClr val="accent1"/>
              </a:buClr>
              <a:buSzPts val="1600"/>
              <a:buNone/>
              <a:defRPr sz="2133">
                <a:solidFill>
                  <a:schemeClr val="accent1"/>
                </a:solidFill>
              </a:defRPr>
            </a:lvl2pPr>
            <a:lvl3pPr lvl="2" algn="ctr" rtl="0">
              <a:lnSpc>
                <a:spcPct val="100000"/>
              </a:lnSpc>
              <a:spcBef>
                <a:spcPts val="0"/>
              </a:spcBef>
              <a:spcAft>
                <a:spcPts val="0"/>
              </a:spcAft>
              <a:buClr>
                <a:schemeClr val="accent1"/>
              </a:buClr>
              <a:buSzPts val="1600"/>
              <a:buNone/>
              <a:defRPr sz="2133">
                <a:solidFill>
                  <a:schemeClr val="accent1"/>
                </a:solidFill>
              </a:defRPr>
            </a:lvl3pPr>
            <a:lvl4pPr lvl="3" algn="ctr" rtl="0">
              <a:lnSpc>
                <a:spcPct val="100000"/>
              </a:lnSpc>
              <a:spcBef>
                <a:spcPts val="0"/>
              </a:spcBef>
              <a:spcAft>
                <a:spcPts val="0"/>
              </a:spcAft>
              <a:buClr>
                <a:schemeClr val="accent1"/>
              </a:buClr>
              <a:buSzPts val="1600"/>
              <a:buNone/>
              <a:defRPr sz="2133">
                <a:solidFill>
                  <a:schemeClr val="accent1"/>
                </a:solidFill>
              </a:defRPr>
            </a:lvl4pPr>
            <a:lvl5pPr lvl="4" algn="ctr" rtl="0">
              <a:lnSpc>
                <a:spcPct val="100000"/>
              </a:lnSpc>
              <a:spcBef>
                <a:spcPts val="0"/>
              </a:spcBef>
              <a:spcAft>
                <a:spcPts val="0"/>
              </a:spcAft>
              <a:buClr>
                <a:schemeClr val="accent1"/>
              </a:buClr>
              <a:buSzPts val="1600"/>
              <a:buNone/>
              <a:defRPr sz="2133">
                <a:solidFill>
                  <a:schemeClr val="accent1"/>
                </a:solidFill>
              </a:defRPr>
            </a:lvl5pPr>
            <a:lvl6pPr lvl="5" algn="ctr" rtl="0">
              <a:lnSpc>
                <a:spcPct val="100000"/>
              </a:lnSpc>
              <a:spcBef>
                <a:spcPts val="0"/>
              </a:spcBef>
              <a:spcAft>
                <a:spcPts val="0"/>
              </a:spcAft>
              <a:buClr>
                <a:schemeClr val="accent1"/>
              </a:buClr>
              <a:buSzPts val="1600"/>
              <a:buNone/>
              <a:defRPr sz="2133">
                <a:solidFill>
                  <a:schemeClr val="accent1"/>
                </a:solidFill>
              </a:defRPr>
            </a:lvl6pPr>
            <a:lvl7pPr lvl="6" algn="ctr" rtl="0">
              <a:lnSpc>
                <a:spcPct val="100000"/>
              </a:lnSpc>
              <a:spcBef>
                <a:spcPts val="0"/>
              </a:spcBef>
              <a:spcAft>
                <a:spcPts val="0"/>
              </a:spcAft>
              <a:buClr>
                <a:schemeClr val="accent1"/>
              </a:buClr>
              <a:buSzPts val="1600"/>
              <a:buNone/>
              <a:defRPr sz="2133">
                <a:solidFill>
                  <a:schemeClr val="accent1"/>
                </a:solidFill>
              </a:defRPr>
            </a:lvl7pPr>
            <a:lvl8pPr lvl="7" algn="ctr" rtl="0">
              <a:lnSpc>
                <a:spcPct val="100000"/>
              </a:lnSpc>
              <a:spcBef>
                <a:spcPts val="0"/>
              </a:spcBef>
              <a:spcAft>
                <a:spcPts val="0"/>
              </a:spcAft>
              <a:buClr>
                <a:schemeClr val="accent1"/>
              </a:buClr>
              <a:buSzPts val="1600"/>
              <a:buNone/>
              <a:defRPr sz="2133">
                <a:solidFill>
                  <a:schemeClr val="accent1"/>
                </a:solidFill>
              </a:defRPr>
            </a:lvl8pPr>
            <a:lvl9pPr lvl="8" algn="ctr" rtl="0">
              <a:lnSpc>
                <a:spcPct val="100000"/>
              </a:lnSpc>
              <a:spcBef>
                <a:spcPts val="0"/>
              </a:spcBef>
              <a:spcAft>
                <a:spcPts val="0"/>
              </a:spcAft>
              <a:buClr>
                <a:schemeClr val="accent1"/>
              </a:buClr>
              <a:buSzPts val="1600"/>
              <a:buNone/>
              <a:defRPr sz="2133">
                <a:solidFill>
                  <a:schemeClr val="accent1"/>
                </a:solidFill>
              </a:defRPr>
            </a:lvl9pPr>
          </a:lstStyle>
          <a:p>
            <a:endParaRPr/>
          </a:p>
        </p:txBody>
      </p:sp>
      <p:sp>
        <p:nvSpPr>
          <p:cNvPr id="165" name="Google Shape;165;p28"/>
          <p:cNvSpPr txBox="1">
            <a:spLocks noGrp="1"/>
          </p:cNvSpPr>
          <p:nvPr>
            <p:ph type="title" idx="2" hasCustomPrompt="1"/>
          </p:nvPr>
        </p:nvSpPr>
        <p:spPr>
          <a:xfrm>
            <a:off x="2188551" y="1823672"/>
            <a:ext cx="2339600" cy="806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4800"/>
            </a:lvl1pPr>
            <a:lvl2pPr lvl="1" algn="ctr" rtl="0">
              <a:spcBef>
                <a:spcPts val="0"/>
              </a:spcBef>
              <a:spcAft>
                <a:spcPts val="0"/>
              </a:spcAft>
              <a:buClr>
                <a:schemeClr val="accent1"/>
              </a:buClr>
              <a:buSzPts val="12000"/>
              <a:buNone/>
              <a:defRPr sz="16000">
                <a:solidFill>
                  <a:schemeClr val="accent1"/>
                </a:solidFill>
              </a:defRPr>
            </a:lvl2pPr>
            <a:lvl3pPr lvl="2" algn="ctr" rtl="0">
              <a:spcBef>
                <a:spcPts val="0"/>
              </a:spcBef>
              <a:spcAft>
                <a:spcPts val="0"/>
              </a:spcAft>
              <a:buClr>
                <a:schemeClr val="accent1"/>
              </a:buClr>
              <a:buSzPts val="12000"/>
              <a:buNone/>
              <a:defRPr sz="16000">
                <a:solidFill>
                  <a:schemeClr val="accent1"/>
                </a:solidFill>
              </a:defRPr>
            </a:lvl3pPr>
            <a:lvl4pPr lvl="3" algn="ctr" rtl="0">
              <a:spcBef>
                <a:spcPts val="0"/>
              </a:spcBef>
              <a:spcAft>
                <a:spcPts val="0"/>
              </a:spcAft>
              <a:buClr>
                <a:schemeClr val="accent1"/>
              </a:buClr>
              <a:buSzPts val="12000"/>
              <a:buNone/>
              <a:defRPr sz="16000">
                <a:solidFill>
                  <a:schemeClr val="accent1"/>
                </a:solidFill>
              </a:defRPr>
            </a:lvl4pPr>
            <a:lvl5pPr lvl="4" algn="ctr" rtl="0">
              <a:spcBef>
                <a:spcPts val="0"/>
              </a:spcBef>
              <a:spcAft>
                <a:spcPts val="0"/>
              </a:spcAft>
              <a:buClr>
                <a:schemeClr val="accent1"/>
              </a:buClr>
              <a:buSzPts val="12000"/>
              <a:buNone/>
              <a:defRPr sz="16000">
                <a:solidFill>
                  <a:schemeClr val="accent1"/>
                </a:solidFill>
              </a:defRPr>
            </a:lvl5pPr>
            <a:lvl6pPr lvl="5" algn="ctr" rtl="0">
              <a:spcBef>
                <a:spcPts val="0"/>
              </a:spcBef>
              <a:spcAft>
                <a:spcPts val="0"/>
              </a:spcAft>
              <a:buClr>
                <a:schemeClr val="accent1"/>
              </a:buClr>
              <a:buSzPts val="12000"/>
              <a:buNone/>
              <a:defRPr sz="16000">
                <a:solidFill>
                  <a:schemeClr val="accent1"/>
                </a:solidFill>
              </a:defRPr>
            </a:lvl6pPr>
            <a:lvl7pPr lvl="6" algn="ctr" rtl="0">
              <a:spcBef>
                <a:spcPts val="0"/>
              </a:spcBef>
              <a:spcAft>
                <a:spcPts val="0"/>
              </a:spcAft>
              <a:buClr>
                <a:schemeClr val="accent1"/>
              </a:buClr>
              <a:buSzPts val="12000"/>
              <a:buNone/>
              <a:defRPr sz="16000">
                <a:solidFill>
                  <a:schemeClr val="accent1"/>
                </a:solidFill>
              </a:defRPr>
            </a:lvl7pPr>
            <a:lvl8pPr lvl="7" algn="ctr" rtl="0">
              <a:spcBef>
                <a:spcPts val="0"/>
              </a:spcBef>
              <a:spcAft>
                <a:spcPts val="0"/>
              </a:spcAft>
              <a:buClr>
                <a:schemeClr val="accent1"/>
              </a:buClr>
              <a:buSzPts val="12000"/>
              <a:buNone/>
              <a:defRPr sz="16000">
                <a:solidFill>
                  <a:schemeClr val="accent1"/>
                </a:solidFill>
              </a:defRPr>
            </a:lvl8pPr>
            <a:lvl9pPr lvl="8" algn="ctr" rtl="0">
              <a:spcBef>
                <a:spcPts val="0"/>
              </a:spcBef>
              <a:spcAft>
                <a:spcPts val="0"/>
              </a:spcAft>
              <a:buClr>
                <a:schemeClr val="accent1"/>
              </a:buClr>
              <a:buSzPts val="12000"/>
              <a:buNone/>
              <a:defRPr sz="16000">
                <a:solidFill>
                  <a:schemeClr val="accent1"/>
                </a:solidFill>
              </a:defRPr>
            </a:lvl9pPr>
          </a:lstStyle>
          <a:p>
            <a:r>
              <a:t>xx%</a:t>
            </a:r>
          </a:p>
        </p:txBody>
      </p:sp>
      <p:sp>
        <p:nvSpPr>
          <p:cNvPr id="166" name="Google Shape;166;p28"/>
          <p:cNvSpPr/>
          <p:nvPr/>
        </p:nvSpPr>
        <p:spPr>
          <a:xfrm>
            <a:off x="8699500" y="0"/>
            <a:ext cx="3492400" cy="6858000"/>
          </a:xfrm>
          <a:prstGeom prst="rect">
            <a:avLst/>
          </a:pr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616543139"/>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showMasterSp="0" matchingName="Section 4">
  <p:cSld name="Section 4">
    <p:spTree>
      <p:nvGrpSpPr>
        <p:cNvPr id="1" name="Shape 167"/>
        <p:cNvGrpSpPr/>
        <p:nvPr/>
      </p:nvGrpSpPr>
      <p:grpSpPr>
        <a:xfrm>
          <a:off x="0" y="0"/>
          <a:ext cx="0" cy="0"/>
          <a:chOff x="0" y="0"/>
          <a:chExt cx="0" cy="0"/>
        </a:xfrm>
      </p:grpSpPr>
      <p:sp>
        <p:nvSpPr>
          <p:cNvPr id="168" name="Google Shape;168;p29"/>
          <p:cNvSpPr/>
          <p:nvPr/>
        </p:nvSpPr>
        <p:spPr>
          <a:xfrm>
            <a:off x="3298500" y="965400"/>
            <a:ext cx="7659200" cy="4927200"/>
          </a:xfrm>
          <a:prstGeom prst="rect">
            <a:avLst/>
          </a:prstGeom>
          <a:noFill/>
          <a:ln w="19050" cap="flat" cmpd="sng">
            <a:solidFill>
              <a:schemeClr val="accent3"/>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9" name="Google Shape;169;p29"/>
          <p:cNvSpPr txBox="1">
            <a:spLocks noGrp="1"/>
          </p:cNvSpPr>
          <p:nvPr>
            <p:ph type="title"/>
          </p:nvPr>
        </p:nvSpPr>
        <p:spPr>
          <a:xfrm>
            <a:off x="4704005" y="1538267"/>
            <a:ext cx="5745600" cy="1976400"/>
          </a:xfrm>
          <a:prstGeom prst="rect">
            <a:avLst/>
          </a:prstGeom>
        </p:spPr>
        <p:txBody>
          <a:bodyPr spcFirstLastPara="1" wrap="square" lIns="91425" tIns="91425" rIns="91425" bIns="91425" anchor="ctr" anchorCtr="0">
            <a:noAutofit/>
          </a:bodyPr>
          <a:lstStyle>
            <a:lvl1pPr lvl="0" algn="r" rtl="0">
              <a:lnSpc>
                <a:spcPct val="80000"/>
              </a:lnSpc>
              <a:spcBef>
                <a:spcPts val="0"/>
              </a:spcBef>
              <a:spcAft>
                <a:spcPts val="0"/>
              </a:spcAft>
              <a:buClr>
                <a:schemeClr val="lt2"/>
              </a:buClr>
              <a:buSzPts val="3500"/>
              <a:buNone/>
              <a:defRPr sz="4667">
                <a:solidFill>
                  <a:schemeClr val="lt2"/>
                </a:solidFill>
              </a:defRPr>
            </a:lvl1pPr>
            <a:lvl2pPr lvl="1" algn="r" rtl="0">
              <a:lnSpc>
                <a:spcPct val="80000"/>
              </a:lnSpc>
              <a:spcBef>
                <a:spcPts val="0"/>
              </a:spcBef>
              <a:spcAft>
                <a:spcPts val="0"/>
              </a:spcAft>
              <a:buClr>
                <a:schemeClr val="lt2"/>
              </a:buClr>
              <a:buSzPts val="3500"/>
              <a:buNone/>
              <a:defRPr sz="4667">
                <a:solidFill>
                  <a:schemeClr val="lt2"/>
                </a:solidFill>
              </a:defRPr>
            </a:lvl2pPr>
            <a:lvl3pPr lvl="2" algn="r" rtl="0">
              <a:lnSpc>
                <a:spcPct val="80000"/>
              </a:lnSpc>
              <a:spcBef>
                <a:spcPts val="0"/>
              </a:spcBef>
              <a:spcAft>
                <a:spcPts val="0"/>
              </a:spcAft>
              <a:buClr>
                <a:schemeClr val="lt2"/>
              </a:buClr>
              <a:buSzPts val="3500"/>
              <a:buNone/>
              <a:defRPr sz="4667">
                <a:solidFill>
                  <a:schemeClr val="lt2"/>
                </a:solidFill>
              </a:defRPr>
            </a:lvl3pPr>
            <a:lvl4pPr lvl="3" algn="r" rtl="0">
              <a:lnSpc>
                <a:spcPct val="80000"/>
              </a:lnSpc>
              <a:spcBef>
                <a:spcPts val="0"/>
              </a:spcBef>
              <a:spcAft>
                <a:spcPts val="0"/>
              </a:spcAft>
              <a:buClr>
                <a:schemeClr val="lt2"/>
              </a:buClr>
              <a:buSzPts val="3500"/>
              <a:buNone/>
              <a:defRPr sz="4667">
                <a:solidFill>
                  <a:schemeClr val="lt2"/>
                </a:solidFill>
              </a:defRPr>
            </a:lvl4pPr>
            <a:lvl5pPr lvl="4" algn="r" rtl="0">
              <a:lnSpc>
                <a:spcPct val="80000"/>
              </a:lnSpc>
              <a:spcBef>
                <a:spcPts val="0"/>
              </a:spcBef>
              <a:spcAft>
                <a:spcPts val="0"/>
              </a:spcAft>
              <a:buClr>
                <a:schemeClr val="lt2"/>
              </a:buClr>
              <a:buSzPts val="3500"/>
              <a:buNone/>
              <a:defRPr sz="4667">
                <a:solidFill>
                  <a:schemeClr val="lt2"/>
                </a:solidFill>
              </a:defRPr>
            </a:lvl5pPr>
            <a:lvl6pPr lvl="5" algn="r" rtl="0">
              <a:lnSpc>
                <a:spcPct val="80000"/>
              </a:lnSpc>
              <a:spcBef>
                <a:spcPts val="0"/>
              </a:spcBef>
              <a:spcAft>
                <a:spcPts val="0"/>
              </a:spcAft>
              <a:buClr>
                <a:schemeClr val="lt2"/>
              </a:buClr>
              <a:buSzPts val="3500"/>
              <a:buNone/>
              <a:defRPr sz="4667">
                <a:solidFill>
                  <a:schemeClr val="lt2"/>
                </a:solidFill>
              </a:defRPr>
            </a:lvl6pPr>
            <a:lvl7pPr lvl="6" algn="r" rtl="0">
              <a:lnSpc>
                <a:spcPct val="80000"/>
              </a:lnSpc>
              <a:spcBef>
                <a:spcPts val="0"/>
              </a:spcBef>
              <a:spcAft>
                <a:spcPts val="0"/>
              </a:spcAft>
              <a:buClr>
                <a:schemeClr val="lt2"/>
              </a:buClr>
              <a:buSzPts val="3500"/>
              <a:buNone/>
              <a:defRPr sz="4667">
                <a:solidFill>
                  <a:schemeClr val="lt2"/>
                </a:solidFill>
              </a:defRPr>
            </a:lvl7pPr>
            <a:lvl8pPr lvl="7" algn="r" rtl="0">
              <a:lnSpc>
                <a:spcPct val="80000"/>
              </a:lnSpc>
              <a:spcBef>
                <a:spcPts val="0"/>
              </a:spcBef>
              <a:spcAft>
                <a:spcPts val="0"/>
              </a:spcAft>
              <a:buClr>
                <a:schemeClr val="lt2"/>
              </a:buClr>
              <a:buSzPts val="3500"/>
              <a:buNone/>
              <a:defRPr sz="4667">
                <a:solidFill>
                  <a:schemeClr val="lt2"/>
                </a:solidFill>
              </a:defRPr>
            </a:lvl8pPr>
            <a:lvl9pPr lvl="8" algn="r" rtl="0">
              <a:lnSpc>
                <a:spcPct val="80000"/>
              </a:lnSpc>
              <a:spcBef>
                <a:spcPts val="0"/>
              </a:spcBef>
              <a:spcAft>
                <a:spcPts val="0"/>
              </a:spcAft>
              <a:buClr>
                <a:schemeClr val="lt2"/>
              </a:buClr>
              <a:buSzPts val="3500"/>
              <a:buNone/>
              <a:defRPr sz="4667">
                <a:solidFill>
                  <a:schemeClr val="lt2"/>
                </a:solidFill>
              </a:defRPr>
            </a:lvl9pPr>
          </a:lstStyle>
          <a:p>
            <a:endParaRPr/>
          </a:p>
        </p:txBody>
      </p:sp>
      <p:sp>
        <p:nvSpPr>
          <p:cNvPr id="170" name="Google Shape;170;p29"/>
          <p:cNvSpPr txBox="1">
            <a:spLocks noGrp="1"/>
          </p:cNvSpPr>
          <p:nvPr>
            <p:ph type="subTitle" idx="1"/>
          </p:nvPr>
        </p:nvSpPr>
        <p:spPr>
          <a:xfrm>
            <a:off x="6119984" y="3225072"/>
            <a:ext cx="4329600" cy="16468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Clr>
                <a:schemeClr val="lt2"/>
              </a:buClr>
              <a:buSzPts val="1600"/>
              <a:buNone/>
              <a:defRPr sz="2133">
                <a:solidFill>
                  <a:schemeClr val="lt2"/>
                </a:solidFill>
              </a:defRPr>
            </a:lvl1pPr>
            <a:lvl2pPr lvl="1" algn="r" rtl="0">
              <a:lnSpc>
                <a:spcPct val="100000"/>
              </a:lnSpc>
              <a:spcBef>
                <a:spcPts val="0"/>
              </a:spcBef>
              <a:spcAft>
                <a:spcPts val="0"/>
              </a:spcAft>
              <a:buClr>
                <a:schemeClr val="lt2"/>
              </a:buClr>
              <a:buSzPts val="1600"/>
              <a:buNone/>
              <a:defRPr sz="2133">
                <a:solidFill>
                  <a:schemeClr val="lt2"/>
                </a:solidFill>
              </a:defRPr>
            </a:lvl2pPr>
            <a:lvl3pPr lvl="2" algn="r" rtl="0">
              <a:lnSpc>
                <a:spcPct val="100000"/>
              </a:lnSpc>
              <a:spcBef>
                <a:spcPts val="0"/>
              </a:spcBef>
              <a:spcAft>
                <a:spcPts val="0"/>
              </a:spcAft>
              <a:buClr>
                <a:schemeClr val="lt2"/>
              </a:buClr>
              <a:buSzPts val="1600"/>
              <a:buNone/>
              <a:defRPr sz="2133">
                <a:solidFill>
                  <a:schemeClr val="lt2"/>
                </a:solidFill>
              </a:defRPr>
            </a:lvl3pPr>
            <a:lvl4pPr lvl="3" algn="r" rtl="0">
              <a:lnSpc>
                <a:spcPct val="100000"/>
              </a:lnSpc>
              <a:spcBef>
                <a:spcPts val="0"/>
              </a:spcBef>
              <a:spcAft>
                <a:spcPts val="0"/>
              </a:spcAft>
              <a:buClr>
                <a:schemeClr val="lt2"/>
              </a:buClr>
              <a:buSzPts val="1600"/>
              <a:buNone/>
              <a:defRPr sz="2133">
                <a:solidFill>
                  <a:schemeClr val="lt2"/>
                </a:solidFill>
              </a:defRPr>
            </a:lvl4pPr>
            <a:lvl5pPr lvl="4" algn="r" rtl="0">
              <a:lnSpc>
                <a:spcPct val="100000"/>
              </a:lnSpc>
              <a:spcBef>
                <a:spcPts val="0"/>
              </a:spcBef>
              <a:spcAft>
                <a:spcPts val="0"/>
              </a:spcAft>
              <a:buClr>
                <a:schemeClr val="lt2"/>
              </a:buClr>
              <a:buSzPts val="1600"/>
              <a:buNone/>
              <a:defRPr sz="2133">
                <a:solidFill>
                  <a:schemeClr val="lt2"/>
                </a:solidFill>
              </a:defRPr>
            </a:lvl5pPr>
            <a:lvl6pPr lvl="5" algn="r" rtl="0">
              <a:lnSpc>
                <a:spcPct val="100000"/>
              </a:lnSpc>
              <a:spcBef>
                <a:spcPts val="0"/>
              </a:spcBef>
              <a:spcAft>
                <a:spcPts val="0"/>
              </a:spcAft>
              <a:buClr>
                <a:schemeClr val="lt2"/>
              </a:buClr>
              <a:buSzPts val="1600"/>
              <a:buNone/>
              <a:defRPr sz="2133">
                <a:solidFill>
                  <a:schemeClr val="lt2"/>
                </a:solidFill>
              </a:defRPr>
            </a:lvl6pPr>
            <a:lvl7pPr lvl="6" algn="r" rtl="0">
              <a:lnSpc>
                <a:spcPct val="100000"/>
              </a:lnSpc>
              <a:spcBef>
                <a:spcPts val="0"/>
              </a:spcBef>
              <a:spcAft>
                <a:spcPts val="0"/>
              </a:spcAft>
              <a:buClr>
                <a:schemeClr val="lt2"/>
              </a:buClr>
              <a:buSzPts val="1600"/>
              <a:buNone/>
              <a:defRPr sz="2133">
                <a:solidFill>
                  <a:schemeClr val="lt2"/>
                </a:solidFill>
              </a:defRPr>
            </a:lvl7pPr>
            <a:lvl8pPr lvl="7" algn="r" rtl="0">
              <a:lnSpc>
                <a:spcPct val="100000"/>
              </a:lnSpc>
              <a:spcBef>
                <a:spcPts val="0"/>
              </a:spcBef>
              <a:spcAft>
                <a:spcPts val="0"/>
              </a:spcAft>
              <a:buClr>
                <a:schemeClr val="lt2"/>
              </a:buClr>
              <a:buSzPts val="1600"/>
              <a:buNone/>
              <a:defRPr sz="2133">
                <a:solidFill>
                  <a:schemeClr val="lt2"/>
                </a:solidFill>
              </a:defRPr>
            </a:lvl8pPr>
            <a:lvl9pPr lvl="8" algn="r" rtl="0">
              <a:lnSpc>
                <a:spcPct val="100000"/>
              </a:lnSpc>
              <a:spcBef>
                <a:spcPts val="0"/>
              </a:spcBef>
              <a:spcAft>
                <a:spcPts val="0"/>
              </a:spcAft>
              <a:buClr>
                <a:schemeClr val="lt2"/>
              </a:buClr>
              <a:buSzPts val="1600"/>
              <a:buNone/>
              <a:defRPr sz="2133">
                <a:solidFill>
                  <a:schemeClr val="lt2"/>
                </a:solidFill>
              </a:defRPr>
            </a:lvl9pPr>
          </a:lstStyle>
          <a:p>
            <a:endParaRPr/>
          </a:p>
        </p:txBody>
      </p:sp>
      <p:sp>
        <p:nvSpPr>
          <p:cNvPr id="171" name="Google Shape;171;p29"/>
          <p:cNvSpPr txBox="1">
            <a:spLocks noGrp="1"/>
          </p:cNvSpPr>
          <p:nvPr>
            <p:ph type="title" idx="2" hasCustomPrompt="1"/>
          </p:nvPr>
        </p:nvSpPr>
        <p:spPr>
          <a:xfrm>
            <a:off x="1234300" y="1957800"/>
            <a:ext cx="3869600" cy="2942400"/>
          </a:xfrm>
          <a:prstGeom prst="rect">
            <a:avLst/>
          </a:prstGeom>
          <a:solidFill>
            <a:schemeClr val="accent1"/>
          </a:solidFill>
        </p:spPr>
        <p:txBody>
          <a:bodyPr spcFirstLastPara="1" wrap="square" lIns="91425" tIns="91425" rIns="91425" bIns="91425" anchor="b" anchorCtr="0">
            <a:noAutofit/>
          </a:bodyPr>
          <a:lstStyle>
            <a:lvl1pPr lvl="0" algn="ctr" rtl="0">
              <a:spcBef>
                <a:spcPts val="0"/>
              </a:spcBef>
              <a:spcAft>
                <a:spcPts val="0"/>
              </a:spcAft>
              <a:buClr>
                <a:schemeClr val="accent3"/>
              </a:buClr>
              <a:buSzPts val="13400"/>
              <a:buNone/>
              <a:defRPr sz="17866">
                <a:solidFill>
                  <a:schemeClr val="accent3"/>
                </a:solidFill>
              </a:defRPr>
            </a:lvl1pPr>
            <a:lvl2pPr lvl="1" algn="ctr" rtl="0">
              <a:spcBef>
                <a:spcPts val="0"/>
              </a:spcBef>
              <a:spcAft>
                <a:spcPts val="0"/>
              </a:spcAft>
              <a:buClr>
                <a:schemeClr val="lt2"/>
              </a:buClr>
              <a:buSzPts val="15000"/>
              <a:buNone/>
              <a:defRPr sz="20000">
                <a:solidFill>
                  <a:schemeClr val="lt2"/>
                </a:solidFill>
              </a:defRPr>
            </a:lvl2pPr>
            <a:lvl3pPr lvl="2" algn="ctr" rtl="0">
              <a:spcBef>
                <a:spcPts val="0"/>
              </a:spcBef>
              <a:spcAft>
                <a:spcPts val="0"/>
              </a:spcAft>
              <a:buClr>
                <a:schemeClr val="lt2"/>
              </a:buClr>
              <a:buSzPts val="15000"/>
              <a:buNone/>
              <a:defRPr sz="20000">
                <a:solidFill>
                  <a:schemeClr val="lt2"/>
                </a:solidFill>
              </a:defRPr>
            </a:lvl3pPr>
            <a:lvl4pPr lvl="3" algn="ctr" rtl="0">
              <a:spcBef>
                <a:spcPts val="0"/>
              </a:spcBef>
              <a:spcAft>
                <a:spcPts val="0"/>
              </a:spcAft>
              <a:buClr>
                <a:schemeClr val="lt2"/>
              </a:buClr>
              <a:buSzPts val="15000"/>
              <a:buNone/>
              <a:defRPr sz="20000">
                <a:solidFill>
                  <a:schemeClr val="lt2"/>
                </a:solidFill>
              </a:defRPr>
            </a:lvl4pPr>
            <a:lvl5pPr lvl="4" algn="ctr" rtl="0">
              <a:spcBef>
                <a:spcPts val="0"/>
              </a:spcBef>
              <a:spcAft>
                <a:spcPts val="0"/>
              </a:spcAft>
              <a:buClr>
                <a:schemeClr val="lt2"/>
              </a:buClr>
              <a:buSzPts val="15000"/>
              <a:buNone/>
              <a:defRPr sz="20000">
                <a:solidFill>
                  <a:schemeClr val="lt2"/>
                </a:solidFill>
              </a:defRPr>
            </a:lvl5pPr>
            <a:lvl6pPr lvl="5" algn="ctr" rtl="0">
              <a:spcBef>
                <a:spcPts val="0"/>
              </a:spcBef>
              <a:spcAft>
                <a:spcPts val="0"/>
              </a:spcAft>
              <a:buClr>
                <a:schemeClr val="lt2"/>
              </a:buClr>
              <a:buSzPts val="15000"/>
              <a:buNone/>
              <a:defRPr sz="20000">
                <a:solidFill>
                  <a:schemeClr val="lt2"/>
                </a:solidFill>
              </a:defRPr>
            </a:lvl6pPr>
            <a:lvl7pPr lvl="6" algn="ctr" rtl="0">
              <a:spcBef>
                <a:spcPts val="0"/>
              </a:spcBef>
              <a:spcAft>
                <a:spcPts val="0"/>
              </a:spcAft>
              <a:buClr>
                <a:schemeClr val="lt2"/>
              </a:buClr>
              <a:buSzPts val="15000"/>
              <a:buNone/>
              <a:defRPr sz="20000">
                <a:solidFill>
                  <a:schemeClr val="lt2"/>
                </a:solidFill>
              </a:defRPr>
            </a:lvl7pPr>
            <a:lvl8pPr lvl="7" algn="ctr" rtl="0">
              <a:spcBef>
                <a:spcPts val="0"/>
              </a:spcBef>
              <a:spcAft>
                <a:spcPts val="0"/>
              </a:spcAft>
              <a:buClr>
                <a:schemeClr val="lt2"/>
              </a:buClr>
              <a:buSzPts val="15000"/>
              <a:buNone/>
              <a:defRPr sz="20000">
                <a:solidFill>
                  <a:schemeClr val="lt2"/>
                </a:solidFill>
              </a:defRPr>
            </a:lvl8pPr>
            <a:lvl9pPr lvl="8" algn="ctr" rtl="0">
              <a:spcBef>
                <a:spcPts val="0"/>
              </a:spcBef>
              <a:spcAft>
                <a:spcPts val="0"/>
              </a:spcAft>
              <a:buClr>
                <a:schemeClr val="lt2"/>
              </a:buClr>
              <a:buSzPts val="15000"/>
              <a:buNone/>
              <a:defRPr sz="20000">
                <a:solidFill>
                  <a:schemeClr val="lt2"/>
                </a:solidFill>
              </a:defRPr>
            </a:lvl9pPr>
          </a:lstStyle>
          <a:p>
            <a:r>
              <a:t>xx%</a:t>
            </a:r>
          </a:p>
        </p:txBody>
      </p:sp>
    </p:spTree>
    <p:extLst>
      <p:ext uri="{BB962C8B-B14F-4D97-AF65-F5344CB8AC3E}">
        <p14:creationId xmlns:p14="http://schemas.microsoft.com/office/powerpoint/2010/main" val="4228391830"/>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showMasterSp="0" matchingName="Title + six columns ">
  <p:cSld name="Title + six columns ">
    <p:spTree>
      <p:nvGrpSpPr>
        <p:cNvPr id="1" name="Shape 172"/>
        <p:cNvGrpSpPr/>
        <p:nvPr/>
      </p:nvGrpSpPr>
      <p:grpSpPr>
        <a:xfrm>
          <a:off x="0" y="0"/>
          <a:ext cx="0" cy="0"/>
          <a:chOff x="0" y="0"/>
          <a:chExt cx="0" cy="0"/>
        </a:xfrm>
      </p:grpSpPr>
      <p:sp>
        <p:nvSpPr>
          <p:cNvPr id="173" name="Google Shape;173;p30"/>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34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74" name="Google Shape;174;p30"/>
          <p:cNvSpPr txBox="1">
            <a:spLocks noGrp="1"/>
          </p:cNvSpPr>
          <p:nvPr>
            <p:ph type="title" idx="2"/>
          </p:nvPr>
        </p:nvSpPr>
        <p:spPr>
          <a:xfrm>
            <a:off x="893200" y="4605144"/>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175" name="Google Shape;175;p30"/>
          <p:cNvSpPr txBox="1">
            <a:spLocks noGrp="1"/>
          </p:cNvSpPr>
          <p:nvPr>
            <p:ph type="subTitle" idx="1"/>
          </p:nvPr>
        </p:nvSpPr>
        <p:spPr>
          <a:xfrm>
            <a:off x="893200" y="5048100"/>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176" name="Google Shape;176;p30"/>
          <p:cNvSpPr txBox="1">
            <a:spLocks noGrp="1"/>
          </p:cNvSpPr>
          <p:nvPr>
            <p:ph type="title" idx="3"/>
          </p:nvPr>
        </p:nvSpPr>
        <p:spPr>
          <a:xfrm>
            <a:off x="3528264" y="4605144"/>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177" name="Google Shape;177;p30"/>
          <p:cNvSpPr txBox="1">
            <a:spLocks noGrp="1"/>
          </p:cNvSpPr>
          <p:nvPr>
            <p:ph type="subTitle" idx="4"/>
          </p:nvPr>
        </p:nvSpPr>
        <p:spPr>
          <a:xfrm>
            <a:off x="3528264" y="5048100"/>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178" name="Google Shape;178;p30"/>
          <p:cNvSpPr txBox="1">
            <a:spLocks noGrp="1"/>
          </p:cNvSpPr>
          <p:nvPr>
            <p:ph type="title" idx="5"/>
          </p:nvPr>
        </p:nvSpPr>
        <p:spPr>
          <a:xfrm>
            <a:off x="6163329" y="4605144"/>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179" name="Google Shape;179;p30"/>
          <p:cNvSpPr txBox="1">
            <a:spLocks noGrp="1"/>
          </p:cNvSpPr>
          <p:nvPr>
            <p:ph type="subTitle" idx="6"/>
          </p:nvPr>
        </p:nvSpPr>
        <p:spPr>
          <a:xfrm>
            <a:off x="6163329" y="5048100"/>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180" name="Google Shape;180;p30"/>
          <p:cNvSpPr txBox="1">
            <a:spLocks noGrp="1"/>
          </p:cNvSpPr>
          <p:nvPr>
            <p:ph type="title" idx="7"/>
          </p:nvPr>
        </p:nvSpPr>
        <p:spPr>
          <a:xfrm>
            <a:off x="3528267" y="2371277"/>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181" name="Google Shape;181;p30"/>
          <p:cNvSpPr txBox="1">
            <a:spLocks noGrp="1"/>
          </p:cNvSpPr>
          <p:nvPr>
            <p:ph type="subTitle" idx="8"/>
          </p:nvPr>
        </p:nvSpPr>
        <p:spPr>
          <a:xfrm>
            <a:off x="3528267" y="2814233"/>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182" name="Google Shape;182;p30"/>
          <p:cNvSpPr txBox="1">
            <a:spLocks noGrp="1"/>
          </p:cNvSpPr>
          <p:nvPr>
            <p:ph type="title" idx="9"/>
          </p:nvPr>
        </p:nvSpPr>
        <p:spPr>
          <a:xfrm>
            <a:off x="6163331" y="2371277"/>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183" name="Google Shape;183;p30"/>
          <p:cNvSpPr txBox="1">
            <a:spLocks noGrp="1"/>
          </p:cNvSpPr>
          <p:nvPr>
            <p:ph type="subTitle" idx="13"/>
          </p:nvPr>
        </p:nvSpPr>
        <p:spPr>
          <a:xfrm>
            <a:off x="6163331" y="2814233"/>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184" name="Google Shape;184;p30"/>
          <p:cNvSpPr txBox="1">
            <a:spLocks noGrp="1"/>
          </p:cNvSpPr>
          <p:nvPr>
            <p:ph type="title" idx="14"/>
          </p:nvPr>
        </p:nvSpPr>
        <p:spPr>
          <a:xfrm>
            <a:off x="8798396" y="2371277"/>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185" name="Google Shape;185;p30"/>
          <p:cNvSpPr txBox="1">
            <a:spLocks noGrp="1"/>
          </p:cNvSpPr>
          <p:nvPr>
            <p:ph type="subTitle" idx="15"/>
          </p:nvPr>
        </p:nvSpPr>
        <p:spPr>
          <a:xfrm>
            <a:off x="8798396" y="2814233"/>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Tree>
    <p:extLst>
      <p:ext uri="{BB962C8B-B14F-4D97-AF65-F5344CB8AC3E}">
        <p14:creationId xmlns:p14="http://schemas.microsoft.com/office/powerpoint/2010/main" val="337315308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matchingName="Section title and description 1">
  <p:cSld name="Section title and description 1">
    <p:spTree>
      <p:nvGrpSpPr>
        <p:cNvPr id="1" name="Shape 263"/>
        <p:cNvGrpSpPr/>
        <p:nvPr/>
      </p:nvGrpSpPr>
      <p:grpSpPr>
        <a:xfrm>
          <a:off x="0" y="0"/>
          <a:ext cx="0" cy="0"/>
          <a:chOff x="0" y="0"/>
          <a:chExt cx="0" cy="0"/>
        </a:xfrm>
      </p:grpSpPr>
      <p:sp>
        <p:nvSpPr>
          <p:cNvPr id="264" name="Google Shape;264;p18"/>
          <p:cNvSpPr txBox="1">
            <a:spLocks noGrp="1"/>
          </p:cNvSpPr>
          <p:nvPr>
            <p:ph type="title"/>
          </p:nvPr>
        </p:nvSpPr>
        <p:spPr>
          <a:xfrm>
            <a:off x="2855933" y="2563933"/>
            <a:ext cx="6480000" cy="1096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8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65" name="Google Shape;265;p18"/>
          <p:cNvSpPr txBox="1">
            <a:spLocks noGrp="1"/>
          </p:cNvSpPr>
          <p:nvPr>
            <p:ph type="subTitle" idx="1"/>
          </p:nvPr>
        </p:nvSpPr>
        <p:spPr>
          <a:xfrm>
            <a:off x="2856067" y="3676167"/>
            <a:ext cx="6480000" cy="65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2133">
                <a:solidFill>
                  <a:schemeClr val="dk1"/>
                </a:solidFill>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66" name="Google Shape;266;p18"/>
          <p:cNvSpPr/>
          <p:nvPr/>
        </p:nvSpPr>
        <p:spPr>
          <a:xfrm rot="-5400000">
            <a:off x="-1373147" y="108704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267;p18"/>
          <p:cNvSpPr/>
          <p:nvPr/>
        </p:nvSpPr>
        <p:spPr>
          <a:xfrm rot="-5400000">
            <a:off x="-2517625" y="2122984"/>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268;p18"/>
          <p:cNvSpPr/>
          <p:nvPr/>
        </p:nvSpPr>
        <p:spPr>
          <a:xfrm rot="5400000">
            <a:off x="516341" y="481437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269;p18"/>
          <p:cNvSpPr/>
          <p:nvPr/>
        </p:nvSpPr>
        <p:spPr>
          <a:xfrm rot="5400000">
            <a:off x="804492" y="2296292"/>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270;p18"/>
          <p:cNvSpPr/>
          <p:nvPr/>
        </p:nvSpPr>
        <p:spPr>
          <a:xfrm rot="5400000">
            <a:off x="-1002637" y="340299"/>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271;p18"/>
          <p:cNvSpPr/>
          <p:nvPr/>
        </p:nvSpPr>
        <p:spPr>
          <a:xfrm rot="5400000">
            <a:off x="1378541" y="1524108"/>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272;p18"/>
          <p:cNvSpPr/>
          <p:nvPr/>
        </p:nvSpPr>
        <p:spPr>
          <a:xfrm rot="5400000">
            <a:off x="2637925" y="26792"/>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273;p18"/>
          <p:cNvSpPr/>
          <p:nvPr/>
        </p:nvSpPr>
        <p:spPr>
          <a:xfrm rot="5400000">
            <a:off x="8154060" y="340818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 name="Google Shape;274;p18"/>
          <p:cNvSpPr/>
          <p:nvPr/>
        </p:nvSpPr>
        <p:spPr>
          <a:xfrm rot="5400000">
            <a:off x="9202601" y="3231725"/>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 name="Google Shape;275;p18"/>
          <p:cNvSpPr/>
          <p:nvPr/>
        </p:nvSpPr>
        <p:spPr>
          <a:xfrm rot="-5400000">
            <a:off x="11544459" y="185562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276;p18"/>
          <p:cNvSpPr/>
          <p:nvPr/>
        </p:nvSpPr>
        <p:spPr>
          <a:xfrm rot="-5400000">
            <a:off x="11169508" y="428730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277;p18"/>
          <p:cNvSpPr/>
          <p:nvPr/>
        </p:nvSpPr>
        <p:spPr>
          <a:xfrm rot="-5400000">
            <a:off x="9362370" y="4432213"/>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 name="Google Shape;278;p18"/>
          <p:cNvSpPr/>
          <p:nvPr/>
        </p:nvSpPr>
        <p:spPr>
          <a:xfrm rot="-5400000">
            <a:off x="10682259" y="514589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 name="Google Shape;279;p18"/>
          <p:cNvSpPr/>
          <p:nvPr/>
        </p:nvSpPr>
        <p:spPr>
          <a:xfrm rot="-5400000">
            <a:off x="9336075" y="655680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561931268"/>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showMasterSp="0" matchingName="Title + six columns  1">
  <p:cSld name="Title + six columns  1">
    <p:spTree>
      <p:nvGrpSpPr>
        <p:cNvPr id="1" name="Shape 186"/>
        <p:cNvGrpSpPr/>
        <p:nvPr/>
      </p:nvGrpSpPr>
      <p:grpSpPr>
        <a:xfrm>
          <a:off x="0" y="0"/>
          <a:ext cx="0" cy="0"/>
          <a:chOff x="0" y="0"/>
          <a:chExt cx="0" cy="0"/>
        </a:xfrm>
      </p:grpSpPr>
      <p:sp>
        <p:nvSpPr>
          <p:cNvPr id="187" name="Google Shape;187;p31"/>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2"/>
              </a:buClr>
              <a:buSzPts val="2600"/>
              <a:buNone/>
              <a:defRPr sz="3467">
                <a:solidFill>
                  <a:schemeClr val="lt2"/>
                </a:solidFill>
              </a:defRPr>
            </a:lvl1pPr>
            <a:lvl2pPr lvl="1" rtl="0">
              <a:spcBef>
                <a:spcPts val="0"/>
              </a:spcBef>
              <a:spcAft>
                <a:spcPts val="0"/>
              </a:spcAft>
              <a:buClr>
                <a:schemeClr val="lt2"/>
              </a:buClr>
              <a:buSzPts val="2800"/>
              <a:buNone/>
              <a:defRPr>
                <a:solidFill>
                  <a:schemeClr val="lt2"/>
                </a:solidFill>
              </a:defRPr>
            </a:lvl2pPr>
            <a:lvl3pPr lvl="2" rtl="0">
              <a:spcBef>
                <a:spcPts val="0"/>
              </a:spcBef>
              <a:spcAft>
                <a:spcPts val="0"/>
              </a:spcAft>
              <a:buClr>
                <a:schemeClr val="lt2"/>
              </a:buClr>
              <a:buSzPts val="2800"/>
              <a:buNone/>
              <a:defRPr>
                <a:solidFill>
                  <a:schemeClr val="lt2"/>
                </a:solidFill>
              </a:defRPr>
            </a:lvl3pPr>
            <a:lvl4pPr lvl="3" rtl="0">
              <a:spcBef>
                <a:spcPts val="0"/>
              </a:spcBef>
              <a:spcAft>
                <a:spcPts val="0"/>
              </a:spcAft>
              <a:buClr>
                <a:schemeClr val="lt2"/>
              </a:buClr>
              <a:buSzPts val="2800"/>
              <a:buNone/>
              <a:defRPr>
                <a:solidFill>
                  <a:schemeClr val="lt2"/>
                </a:solidFill>
              </a:defRPr>
            </a:lvl4pPr>
            <a:lvl5pPr lvl="4" rtl="0">
              <a:spcBef>
                <a:spcPts val="0"/>
              </a:spcBef>
              <a:spcAft>
                <a:spcPts val="0"/>
              </a:spcAft>
              <a:buClr>
                <a:schemeClr val="lt2"/>
              </a:buClr>
              <a:buSzPts val="2800"/>
              <a:buNone/>
              <a:defRPr>
                <a:solidFill>
                  <a:schemeClr val="lt2"/>
                </a:solidFill>
              </a:defRPr>
            </a:lvl5pPr>
            <a:lvl6pPr lvl="5" rtl="0">
              <a:spcBef>
                <a:spcPts val="0"/>
              </a:spcBef>
              <a:spcAft>
                <a:spcPts val="0"/>
              </a:spcAft>
              <a:buClr>
                <a:schemeClr val="lt2"/>
              </a:buClr>
              <a:buSzPts val="2800"/>
              <a:buNone/>
              <a:defRPr>
                <a:solidFill>
                  <a:schemeClr val="lt2"/>
                </a:solidFill>
              </a:defRPr>
            </a:lvl6pPr>
            <a:lvl7pPr lvl="6" rtl="0">
              <a:spcBef>
                <a:spcPts val="0"/>
              </a:spcBef>
              <a:spcAft>
                <a:spcPts val="0"/>
              </a:spcAft>
              <a:buClr>
                <a:schemeClr val="lt2"/>
              </a:buClr>
              <a:buSzPts val="2800"/>
              <a:buNone/>
              <a:defRPr>
                <a:solidFill>
                  <a:schemeClr val="lt2"/>
                </a:solidFill>
              </a:defRPr>
            </a:lvl7pPr>
            <a:lvl8pPr lvl="7" rtl="0">
              <a:spcBef>
                <a:spcPts val="0"/>
              </a:spcBef>
              <a:spcAft>
                <a:spcPts val="0"/>
              </a:spcAft>
              <a:buClr>
                <a:schemeClr val="lt2"/>
              </a:buClr>
              <a:buSzPts val="2800"/>
              <a:buNone/>
              <a:defRPr>
                <a:solidFill>
                  <a:schemeClr val="lt2"/>
                </a:solidFill>
              </a:defRPr>
            </a:lvl8pPr>
            <a:lvl9pPr lvl="8" rtl="0">
              <a:spcBef>
                <a:spcPts val="0"/>
              </a:spcBef>
              <a:spcAft>
                <a:spcPts val="0"/>
              </a:spcAft>
              <a:buClr>
                <a:schemeClr val="lt2"/>
              </a:buClr>
              <a:buSzPts val="2800"/>
              <a:buNone/>
              <a:defRPr>
                <a:solidFill>
                  <a:schemeClr val="lt2"/>
                </a:solidFill>
              </a:defRPr>
            </a:lvl9pPr>
          </a:lstStyle>
          <a:p>
            <a:endParaRPr/>
          </a:p>
        </p:txBody>
      </p:sp>
      <p:sp>
        <p:nvSpPr>
          <p:cNvPr id="188" name="Google Shape;188;p31"/>
          <p:cNvSpPr txBox="1">
            <a:spLocks noGrp="1"/>
          </p:cNvSpPr>
          <p:nvPr>
            <p:ph type="title" idx="2"/>
          </p:nvPr>
        </p:nvSpPr>
        <p:spPr>
          <a:xfrm>
            <a:off x="1299600" y="4605144"/>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400"/>
              <a:buNone/>
              <a:defRPr sz="1867">
                <a:solidFill>
                  <a:schemeClr val="accent3"/>
                </a:solidFill>
              </a:defRPr>
            </a:lvl1pPr>
            <a:lvl2pPr lvl="1" algn="ctr" rtl="0">
              <a:spcBef>
                <a:spcPts val="0"/>
              </a:spcBef>
              <a:spcAft>
                <a:spcPts val="0"/>
              </a:spcAft>
              <a:buClr>
                <a:schemeClr val="accent3"/>
              </a:buClr>
              <a:buSzPts val="1400"/>
              <a:buNone/>
              <a:defRPr sz="1867">
                <a:solidFill>
                  <a:schemeClr val="accent3"/>
                </a:solidFill>
              </a:defRPr>
            </a:lvl2pPr>
            <a:lvl3pPr lvl="2" algn="ctr" rtl="0">
              <a:spcBef>
                <a:spcPts val="0"/>
              </a:spcBef>
              <a:spcAft>
                <a:spcPts val="0"/>
              </a:spcAft>
              <a:buClr>
                <a:schemeClr val="accent3"/>
              </a:buClr>
              <a:buSzPts val="1400"/>
              <a:buNone/>
              <a:defRPr sz="1867">
                <a:solidFill>
                  <a:schemeClr val="accent3"/>
                </a:solidFill>
              </a:defRPr>
            </a:lvl3pPr>
            <a:lvl4pPr lvl="3" algn="ctr" rtl="0">
              <a:spcBef>
                <a:spcPts val="0"/>
              </a:spcBef>
              <a:spcAft>
                <a:spcPts val="0"/>
              </a:spcAft>
              <a:buClr>
                <a:schemeClr val="accent3"/>
              </a:buClr>
              <a:buSzPts val="1400"/>
              <a:buNone/>
              <a:defRPr sz="1867">
                <a:solidFill>
                  <a:schemeClr val="accent3"/>
                </a:solidFill>
              </a:defRPr>
            </a:lvl4pPr>
            <a:lvl5pPr lvl="4" algn="ctr" rtl="0">
              <a:spcBef>
                <a:spcPts val="0"/>
              </a:spcBef>
              <a:spcAft>
                <a:spcPts val="0"/>
              </a:spcAft>
              <a:buClr>
                <a:schemeClr val="accent3"/>
              </a:buClr>
              <a:buSzPts val="1400"/>
              <a:buNone/>
              <a:defRPr sz="1867">
                <a:solidFill>
                  <a:schemeClr val="accent3"/>
                </a:solidFill>
              </a:defRPr>
            </a:lvl5pPr>
            <a:lvl6pPr lvl="5" algn="ctr" rtl="0">
              <a:spcBef>
                <a:spcPts val="0"/>
              </a:spcBef>
              <a:spcAft>
                <a:spcPts val="0"/>
              </a:spcAft>
              <a:buClr>
                <a:schemeClr val="accent3"/>
              </a:buClr>
              <a:buSzPts val="1400"/>
              <a:buNone/>
              <a:defRPr sz="1867">
                <a:solidFill>
                  <a:schemeClr val="accent3"/>
                </a:solidFill>
              </a:defRPr>
            </a:lvl6pPr>
            <a:lvl7pPr lvl="6" algn="ctr" rtl="0">
              <a:spcBef>
                <a:spcPts val="0"/>
              </a:spcBef>
              <a:spcAft>
                <a:spcPts val="0"/>
              </a:spcAft>
              <a:buClr>
                <a:schemeClr val="accent3"/>
              </a:buClr>
              <a:buSzPts val="1400"/>
              <a:buNone/>
              <a:defRPr sz="1867">
                <a:solidFill>
                  <a:schemeClr val="accent3"/>
                </a:solidFill>
              </a:defRPr>
            </a:lvl7pPr>
            <a:lvl8pPr lvl="7" algn="ctr" rtl="0">
              <a:spcBef>
                <a:spcPts val="0"/>
              </a:spcBef>
              <a:spcAft>
                <a:spcPts val="0"/>
              </a:spcAft>
              <a:buClr>
                <a:schemeClr val="accent3"/>
              </a:buClr>
              <a:buSzPts val="1400"/>
              <a:buNone/>
              <a:defRPr sz="1867">
                <a:solidFill>
                  <a:schemeClr val="accent3"/>
                </a:solidFill>
              </a:defRPr>
            </a:lvl8pPr>
            <a:lvl9pPr lvl="8" algn="ctr" rtl="0">
              <a:spcBef>
                <a:spcPts val="0"/>
              </a:spcBef>
              <a:spcAft>
                <a:spcPts val="0"/>
              </a:spcAft>
              <a:buClr>
                <a:schemeClr val="accent3"/>
              </a:buClr>
              <a:buSzPts val="1400"/>
              <a:buNone/>
              <a:defRPr sz="1867">
                <a:solidFill>
                  <a:schemeClr val="accent3"/>
                </a:solidFill>
              </a:defRPr>
            </a:lvl9pPr>
          </a:lstStyle>
          <a:p>
            <a:endParaRPr/>
          </a:p>
        </p:txBody>
      </p:sp>
      <p:sp>
        <p:nvSpPr>
          <p:cNvPr id="189" name="Google Shape;189;p31"/>
          <p:cNvSpPr txBox="1">
            <a:spLocks noGrp="1"/>
          </p:cNvSpPr>
          <p:nvPr>
            <p:ph type="subTitle" idx="1"/>
          </p:nvPr>
        </p:nvSpPr>
        <p:spPr>
          <a:xfrm>
            <a:off x="1299600" y="5048100"/>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
        <p:nvSpPr>
          <p:cNvPr id="190" name="Google Shape;190;p31"/>
          <p:cNvSpPr txBox="1">
            <a:spLocks noGrp="1"/>
          </p:cNvSpPr>
          <p:nvPr>
            <p:ph type="title" idx="3"/>
          </p:nvPr>
        </p:nvSpPr>
        <p:spPr>
          <a:xfrm>
            <a:off x="4845800" y="4605144"/>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400"/>
              <a:buNone/>
              <a:defRPr sz="1867">
                <a:solidFill>
                  <a:schemeClr val="accent3"/>
                </a:solidFill>
              </a:defRPr>
            </a:lvl1pPr>
            <a:lvl2pPr lvl="1" algn="ctr" rtl="0">
              <a:spcBef>
                <a:spcPts val="0"/>
              </a:spcBef>
              <a:spcAft>
                <a:spcPts val="0"/>
              </a:spcAft>
              <a:buClr>
                <a:schemeClr val="accent3"/>
              </a:buClr>
              <a:buSzPts val="1400"/>
              <a:buNone/>
              <a:defRPr sz="1867">
                <a:solidFill>
                  <a:schemeClr val="accent3"/>
                </a:solidFill>
              </a:defRPr>
            </a:lvl2pPr>
            <a:lvl3pPr lvl="2" algn="ctr" rtl="0">
              <a:spcBef>
                <a:spcPts val="0"/>
              </a:spcBef>
              <a:spcAft>
                <a:spcPts val="0"/>
              </a:spcAft>
              <a:buClr>
                <a:schemeClr val="accent3"/>
              </a:buClr>
              <a:buSzPts val="1400"/>
              <a:buNone/>
              <a:defRPr sz="1867">
                <a:solidFill>
                  <a:schemeClr val="accent3"/>
                </a:solidFill>
              </a:defRPr>
            </a:lvl3pPr>
            <a:lvl4pPr lvl="3" algn="ctr" rtl="0">
              <a:spcBef>
                <a:spcPts val="0"/>
              </a:spcBef>
              <a:spcAft>
                <a:spcPts val="0"/>
              </a:spcAft>
              <a:buClr>
                <a:schemeClr val="accent3"/>
              </a:buClr>
              <a:buSzPts val="1400"/>
              <a:buNone/>
              <a:defRPr sz="1867">
                <a:solidFill>
                  <a:schemeClr val="accent3"/>
                </a:solidFill>
              </a:defRPr>
            </a:lvl4pPr>
            <a:lvl5pPr lvl="4" algn="ctr" rtl="0">
              <a:spcBef>
                <a:spcPts val="0"/>
              </a:spcBef>
              <a:spcAft>
                <a:spcPts val="0"/>
              </a:spcAft>
              <a:buClr>
                <a:schemeClr val="accent3"/>
              </a:buClr>
              <a:buSzPts val="1400"/>
              <a:buNone/>
              <a:defRPr sz="1867">
                <a:solidFill>
                  <a:schemeClr val="accent3"/>
                </a:solidFill>
              </a:defRPr>
            </a:lvl5pPr>
            <a:lvl6pPr lvl="5" algn="ctr" rtl="0">
              <a:spcBef>
                <a:spcPts val="0"/>
              </a:spcBef>
              <a:spcAft>
                <a:spcPts val="0"/>
              </a:spcAft>
              <a:buClr>
                <a:schemeClr val="accent3"/>
              </a:buClr>
              <a:buSzPts val="1400"/>
              <a:buNone/>
              <a:defRPr sz="1867">
                <a:solidFill>
                  <a:schemeClr val="accent3"/>
                </a:solidFill>
              </a:defRPr>
            </a:lvl6pPr>
            <a:lvl7pPr lvl="6" algn="ctr" rtl="0">
              <a:spcBef>
                <a:spcPts val="0"/>
              </a:spcBef>
              <a:spcAft>
                <a:spcPts val="0"/>
              </a:spcAft>
              <a:buClr>
                <a:schemeClr val="accent3"/>
              </a:buClr>
              <a:buSzPts val="1400"/>
              <a:buNone/>
              <a:defRPr sz="1867">
                <a:solidFill>
                  <a:schemeClr val="accent3"/>
                </a:solidFill>
              </a:defRPr>
            </a:lvl7pPr>
            <a:lvl8pPr lvl="7" algn="ctr" rtl="0">
              <a:spcBef>
                <a:spcPts val="0"/>
              </a:spcBef>
              <a:spcAft>
                <a:spcPts val="0"/>
              </a:spcAft>
              <a:buClr>
                <a:schemeClr val="accent3"/>
              </a:buClr>
              <a:buSzPts val="1400"/>
              <a:buNone/>
              <a:defRPr sz="1867">
                <a:solidFill>
                  <a:schemeClr val="accent3"/>
                </a:solidFill>
              </a:defRPr>
            </a:lvl8pPr>
            <a:lvl9pPr lvl="8" algn="ctr" rtl="0">
              <a:spcBef>
                <a:spcPts val="0"/>
              </a:spcBef>
              <a:spcAft>
                <a:spcPts val="0"/>
              </a:spcAft>
              <a:buClr>
                <a:schemeClr val="accent3"/>
              </a:buClr>
              <a:buSzPts val="1400"/>
              <a:buNone/>
              <a:defRPr sz="1867">
                <a:solidFill>
                  <a:schemeClr val="accent3"/>
                </a:solidFill>
              </a:defRPr>
            </a:lvl9pPr>
          </a:lstStyle>
          <a:p>
            <a:endParaRPr/>
          </a:p>
        </p:txBody>
      </p:sp>
      <p:sp>
        <p:nvSpPr>
          <p:cNvPr id="191" name="Google Shape;191;p31"/>
          <p:cNvSpPr txBox="1">
            <a:spLocks noGrp="1"/>
          </p:cNvSpPr>
          <p:nvPr>
            <p:ph type="subTitle" idx="4"/>
          </p:nvPr>
        </p:nvSpPr>
        <p:spPr>
          <a:xfrm>
            <a:off x="4845800" y="5048100"/>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
        <p:nvSpPr>
          <p:cNvPr id="192" name="Google Shape;192;p31"/>
          <p:cNvSpPr txBox="1">
            <a:spLocks noGrp="1"/>
          </p:cNvSpPr>
          <p:nvPr>
            <p:ph type="title" idx="5"/>
          </p:nvPr>
        </p:nvSpPr>
        <p:spPr>
          <a:xfrm>
            <a:off x="8391996" y="4605144"/>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400"/>
              <a:buNone/>
              <a:defRPr sz="1867">
                <a:solidFill>
                  <a:schemeClr val="accent3"/>
                </a:solidFill>
              </a:defRPr>
            </a:lvl1pPr>
            <a:lvl2pPr lvl="1" algn="ctr" rtl="0">
              <a:spcBef>
                <a:spcPts val="0"/>
              </a:spcBef>
              <a:spcAft>
                <a:spcPts val="0"/>
              </a:spcAft>
              <a:buClr>
                <a:schemeClr val="accent3"/>
              </a:buClr>
              <a:buSzPts val="1400"/>
              <a:buNone/>
              <a:defRPr sz="1867">
                <a:solidFill>
                  <a:schemeClr val="accent3"/>
                </a:solidFill>
              </a:defRPr>
            </a:lvl2pPr>
            <a:lvl3pPr lvl="2" algn="ctr" rtl="0">
              <a:spcBef>
                <a:spcPts val="0"/>
              </a:spcBef>
              <a:spcAft>
                <a:spcPts val="0"/>
              </a:spcAft>
              <a:buClr>
                <a:schemeClr val="accent3"/>
              </a:buClr>
              <a:buSzPts val="1400"/>
              <a:buNone/>
              <a:defRPr sz="1867">
                <a:solidFill>
                  <a:schemeClr val="accent3"/>
                </a:solidFill>
              </a:defRPr>
            </a:lvl3pPr>
            <a:lvl4pPr lvl="3" algn="ctr" rtl="0">
              <a:spcBef>
                <a:spcPts val="0"/>
              </a:spcBef>
              <a:spcAft>
                <a:spcPts val="0"/>
              </a:spcAft>
              <a:buClr>
                <a:schemeClr val="accent3"/>
              </a:buClr>
              <a:buSzPts val="1400"/>
              <a:buNone/>
              <a:defRPr sz="1867">
                <a:solidFill>
                  <a:schemeClr val="accent3"/>
                </a:solidFill>
              </a:defRPr>
            </a:lvl4pPr>
            <a:lvl5pPr lvl="4" algn="ctr" rtl="0">
              <a:spcBef>
                <a:spcPts val="0"/>
              </a:spcBef>
              <a:spcAft>
                <a:spcPts val="0"/>
              </a:spcAft>
              <a:buClr>
                <a:schemeClr val="accent3"/>
              </a:buClr>
              <a:buSzPts val="1400"/>
              <a:buNone/>
              <a:defRPr sz="1867">
                <a:solidFill>
                  <a:schemeClr val="accent3"/>
                </a:solidFill>
              </a:defRPr>
            </a:lvl5pPr>
            <a:lvl6pPr lvl="5" algn="ctr" rtl="0">
              <a:spcBef>
                <a:spcPts val="0"/>
              </a:spcBef>
              <a:spcAft>
                <a:spcPts val="0"/>
              </a:spcAft>
              <a:buClr>
                <a:schemeClr val="accent3"/>
              </a:buClr>
              <a:buSzPts val="1400"/>
              <a:buNone/>
              <a:defRPr sz="1867">
                <a:solidFill>
                  <a:schemeClr val="accent3"/>
                </a:solidFill>
              </a:defRPr>
            </a:lvl6pPr>
            <a:lvl7pPr lvl="6" algn="ctr" rtl="0">
              <a:spcBef>
                <a:spcPts val="0"/>
              </a:spcBef>
              <a:spcAft>
                <a:spcPts val="0"/>
              </a:spcAft>
              <a:buClr>
                <a:schemeClr val="accent3"/>
              </a:buClr>
              <a:buSzPts val="1400"/>
              <a:buNone/>
              <a:defRPr sz="1867">
                <a:solidFill>
                  <a:schemeClr val="accent3"/>
                </a:solidFill>
              </a:defRPr>
            </a:lvl7pPr>
            <a:lvl8pPr lvl="7" algn="ctr" rtl="0">
              <a:spcBef>
                <a:spcPts val="0"/>
              </a:spcBef>
              <a:spcAft>
                <a:spcPts val="0"/>
              </a:spcAft>
              <a:buClr>
                <a:schemeClr val="accent3"/>
              </a:buClr>
              <a:buSzPts val="1400"/>
              <a:buNone/>
              <a:defRPr sz="1867">
                <a:solidFill>
                  <a:schemeClr val="accent3"/>
                </a:solidFill>
              </a:defRPr>
            </a:lvl8pPr>
            <a:lvl9pPr lvl="8" algn="ctr" rtl="0">
              <a:spcBef>
                <a:spcPts val="0"/>
              </a:spcBef>
              <a:spcAft>
                <a:spcPts val="0"/>
              </a:spcAft>
              <a:buClr>
                <a:schemeClr val="accent3"/>
              </a:buClr>
              <a:buSzPts val="1400"/>
              <a:buNone/>
              <a:defRPr sz="1867">
                <a:solidFill>
                  <a:schemeClr val="accent3"/>
                </a:solidFill>
              </a:defRPr>
            </a:lvl9pPr>
          </a:lstStyle>
          <a:p>
            <a:endParaRPr/>
          </a:p>
        </p:txBody>
      </p:sp>
      <p:sp>
        <p:nvSpPr>
          <p:cNvPr id="193" name="Google Shape;193;p31"/>
          <p:cNvSpPr txBox="1">
            <a:spLocks noGrp="1"/>
          </p:cNvSpPr>
          <p:nvPr>
            <p:ph type="subTitle" idx="6"/>
          </p:nvPr>
        </p:nvSpPr>
        <p:spPr>
          <a:xfrm>
            <a:off x="8391996" y="5048100"/>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
        <p:nvSpPr>
          <p:cNvPr id="194" name="Google Shape;194;p31"/>
          <p:cNvSpPr txBox="1">
            <a:spLocks noGrp="1"/>
          </p:cNvSpPr>
          <p:nvPr>
            <p:ph type="title" idx="7"/>
          </p:nvPr>
        </p:nvSpPr>
        <p:spPr>
          <a:xfrm>
            <a:off x="1299600" y="2371277"/>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400"/>
              <a:buNone/>
              <a:defRPr sz="1867">
                <a:solidFill>
                  <a:schemeClr val="accent3"/>
                </a:solidFill>
              </a:defRPr>
            </a:lvl1pPr>
            <a:lvl2pPr lvl="1" algn="ctr" rtl="0">
              <a:spcBef>
                <a:spcPts val="0"/>
              </a:spcBef>
              <a:spcAft>
                <a:spcPts val="0"/>
              </a:spcAft>
              <a:buClr>
                <a:schemeClr val="accent3"/>
              </a:buClr>
              <a:buSzPts val="1400"/>
              <a:buNone/>
              <a:defRPr sz="1867">
                <a:solidFill>
                  <a:schemeClr val="accent3"/>
                </a:solidFill>
              </a:defRPr>
            </a:lvl2pPr>
            <a:lvl3pPr lvl="2" algn="ctr" rtl="0">
              <a:spcBef>
                <a:spcPts val="0"/>
              </a:spcBef>
              <a:spcAft>
                <a:spcPts val="0"/>
              </a:spcAft>
              <a:buClr>
                <a:schemeClr val="accent3"/>
              </a:buClr>
              <a:buSzPts val="1400"/>
              <a:buNone/>
              <a:defRPr sz="1867">
                <a:solidFill>
                  <a:schemeClr val="accent3"/>
                </a:solidFill>
              </a:defRPr>
            </a:lvl3pPr>
            <a:lvl4pPr lvl="3" algn="ctr" rtl="0">
              <a:spcBef>
                <a:spcPts val="0"/>
              </a:spcBef>
              <a:spcAft>
                <a:spcPts val="0"/>
              </a:spcAft>
              <a:buClr>
                <a:schemeClr val="accent3"/>
              </a:buClr>
              <a:buSzPts val="1400"/>
              <a:buNone/>
              <a:defRPr sz="1867">
                <a:solidFill>
                  <a:schemeClr val="accent3"/>
                </a:solidFill>
              </a:defRPr>
            </a:lvl4pPr>
            <a:lvl5pPr lvl="4" algn="ctr" rtl="0">
              <a:spcBef>
                <a:spcPts val="0"/>
              </a:spcBef>
              <a:spcAft>
                <a:spcPts val="0"/>
              </a:spcAft>
              <a:buClr>
                <a:schemeClr val="accent3"/>
              </a:buClr>
              <a:buSzPts val="1400"/>
              <a:buNone/>
              <a:defRPr sz="1867">
                <a:solidFill>
                  <a:schemeClr val="accent3"/>
                </a:solidFill>
              </a:defRPr>
            </a:lvl5pPr>
            <a:lvl6pPr lvl="5" algn="ctr" rtl="0">
              <a:spcBef>
                <a:spcPts val="0"/>
              </a:spcBef>
              <a:spcAft>
                <a:spcPts val="0"/>
              </a:spcAft>
              <a:buClr>
                <a:schemeClr val="accent3"/>
              </a:buClr>
              <a:buSzPts val="1400"/>
              <a:buNone/>
              <a:defRPr sz="1867">
                <a:solidFill>
                  <a:schemeClr val="accent3"/>
                </a:solidFill>
              </a:defRPr>
            </a:lvl6pPr>
            <a:lvl7pPr lvl="6" algn="ctr" rtl="0">
              <a:spcBef>
                <a:spcPts val="0"/>
              </a:spcBef>
              <a:spcAft>
                <a:spcPts val="0"/>
              </a:spcAft>
              <a:buClr>
                <a:schemeClr val="accent3"/>
              </a:buClr>
              <a:buSzPts val="1400"/>
              <a:buNone/>
              <a:defRPr sz="1867">
                <a:solidFill>
                  <a:schemeClr val="accent3"/>
                </a:solidFill>
              </a:defRPr>
            </a:lvl7pPr>
            <a:lvl8pPr lvl="7" algn="ctr" rtl="0">
              <a:spcBef>
                <a:spcPts val="0"/>
              </a:spcBef>
              <a:spcAft>
                <a:spcPts val="0"/>
              </a:spcAft>
              <a:buClr>
                <a:schemeClr val="accent3"/>
              </a:buClr>
              <a:buSzPts val="1400"/>
              <a:buNone/>
              <a:defRPr sz="1867">
                <a:solidFill>
                  <a:schemeClr val="accent3"/>
                </a:solidFill>
              </a:defRPr>
            </a:lvl8pPr>
            <a:lvl9pPr lvl="8" algn="ctr" rtl="0">
              <a:spcBef>
                <a:spcPts val="0"/>
              </a:spcBef>
              <a:spcAft>
                <a:spcPts val="0"/>
              </a:spcAft>
              <a:buClr>
                <a:schemeClr val="accent3"/>
              </a:buClr>
              <a:buSzPts val="1400"/>
              <a:buNone/>
              <a:defRPr sz="1867">
                <a:solidFill>
                  <a:schemeClr val="accent3"/>
                </a:solidFill>
              </a:defRPr>
            </a:lvl9pPr>
          </a:lstStyle>
          <a:p>
            <a:endParaRPr/>
          </a:p>
        </p:txBody>
      </p:sp>
      <p:sp>
        <p:nvSpPr>
          <p:cNvPr id="195" name="Google Shape;195;p31"/>
          <p:cNvSpPr txBox="1">
            <a:spLocks noGrp="1"/>
          </p:cNvSpPr>
          <p:nvPr>
            <p:ph type="subTitle" idx="8"/>
          </p:nvPr>
        </p:nvSpPr>
        <p:spPr>
          <a:xfrm>
            <a:off x="1299600" y="2814233"/>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
        <p:nvSpPr>
          <p:cNvPr id="196" name="Google Shape;196;p31"/>
          <p:cNvSpPr txBox="1">
            <a:spLocks noGrp="1"/>
          </p:cNvSpPr>
          <p:nvPr>
            <p:ph type="title" idx="9"/>
          </p:nvPr>
        </p:nvSpPr>
        <p:spPr>
          <a:xfrm>
            <a:off x="4845800" y="2371277"/>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400"/>
              <a:buNone/>
              <a:defRPr sz="1867">
                <a:solidFill>
                  <a:schemeClr val="accent3"/>
                </a:solidFill>
              </a:defRPr>
            </a:lvl1pPr>
            <a:lvl2pPr lvl="1" algn="ctr" rtl="0">
              <a:spcBef>
                <a:spcPts val="0"/>
              </a:spcBef>
              <a:spcAft>
                <a:spcPts val="0"/>
              </a:spcAft>
              <a:buClr>
                <a:schemeClr val="accent3"/>
              </a:buClr>
              <a:buSzPts val="1400"/>
              <a:buNone/>
              <a:defRPr sz="1867">
                <a:solidFill>
                  <a:schemeClr val="accent3"/>
                </a:solidFill>
              </a:defRPr>
            </a:lvl2pPr>
            <a:lvl3pPr lvl="2" algn="ctr" rtl="0">
              <a:spcBef>
                <a:spcPts val="0"/>
              </a:spcBef>
              <a:spcAft>
                <a:spcPts val="0"/>
              </a:spcAft>
              <a:buClr>
                <a:schemeClr val="accent3"/>
              </a:buClr>
              <a:buSzPts val="1400"/>
              <a:buNone/>
              <a:defRPr sz="1867">
                <a:solidFill>
                  <a:schemeClr val="accent3"/>
                </a:solidFill>
              </a:defRPr>
            </a:lvl3pPr>
            <a:lvl4pPr lvl="3" algn="ctr" rtl="0">
              <a:spcBef>
                <a:spcPts val="0"/>
              </a:spcBef>
              <a:spcAft>
                <a:spcPts val="0"/>
              </a:spcAft>
              <a:buClr>
                <a:schemeClr val="accent3"/>
              </a:buClr>
              <a:buSzPts val="1400"/>
              <a:buNone/>
              <a:defRPr sz="1867">
                <a:solidFill>
                  <a:schemeClr val="accent3"/>
                </a:solidFill>
              </a:defRPr>
            </a:lvl4pPr>
            <a:lvl5pPr lvl="4" algn="ctr" rtl="0">
              <a:spcBef>
                <a:spcPts val="0"/>
              </a:spcBef>
              <a:spcAft>
                <a:spcPts val="0"/>
              </a:spcAft>
              <a:buClr>
                <a:schemeClr val="accent3"/>
              </a:buClr>
              <a:buSzPts val="1400"/>
              <a:buNone/>
              <a:defRPr sz="1867">
                <a:solidFill>
                  <a:schemeClr val="accent3"/>
                </a:solidFill>
              </a:defRPr>
            </a:lvl5pPr>
            <a:lvl6pPr lvl="5" algn="ctr" rtl="0">
              <a:spcBef>
                <a:spcPts val="0"/>
              </a:spcBef>
              <a:spcAft>
                <a:spcPts val="0"/>
              </a:spcAft>
              <a:buClr>
                <a:schemeClr val="accent3"/>
              </a:buClr>
              <a:buSzPts val="1400"/>
              <a:buNone/>
              <a:defRPr sz="1867">
                <a:solidFill>
                  <a:schemeClr val="accent3"/>
                </a:solidFill>
              </a:defRPr>
            </a:lvl6pPr>
            <a:lvl7pPr lvl="6" algn="ctr" rtl="0">
              <a:spcBef>
                <a:spcPts val="0"/>
              </a:spcBef>
              <a:spcAft>
                <a:spcPts val="0"/>
              </a:spcAft>
              <a:buClr>
                <a:schemeClr val="accent3"/>
              </a:buClr>
              <a:buSzPts val="1400"/>
              <a:buNone/>
              <a:defRPr sz="1867">
                <a:solidFill>
                  <a:schemeClr val="accent3"/>
                </a:solidFill>
              </a:defRPr>
            </a:lvl7pPr>
            <a:lvl8pPr lvl="7" algn="ctr" rtl="0">
              <a:spcBef>
                <a:spcPts val="0"/>
              </a:spcBef>
              <a:spcAft>
                <a:spcPts val="0"/>
              </a:spcAft>
              <a:buClr>
                <a:schemeClr val="accent3"/>
              </a:buClr>
              <a:buSzPts val="1400"/>
              <a:buNone/>
              <a:defRPr sz="1867">
                <a:solidFill>
                  <a:schemeClr val="accent3"/>
                </a:solidFill>
              </a:defRPr>
            </a:lvl8pPr>
            <a:lvl9pPr lvl="8" algn="ctr" rtl="0">
              <a:spcBef>
                <a:spcPts val="0"/>
              </a:spcBef>
              <a:spcAft>
                <a:spcPts val="0"/>
              </a:spcAft>
              <a:buClr>
                <a:schemeClr val="accent3"/>
              </a:buClr>
              <a:buSzPts val="1400"/>
              <a:buNone/>
              <a:defRPr sz="1867">
                <a:solidFill>
                  <a:schemeClr val="accent3"/>
                </a:solidFill>
              </a:defRPr>
            </a:lvl9pPr>
          </a:lstStyle>
          <a:p>
            <a:endParaRPr/>
          </a:p>
        </p:txBody>
      </p:sp>
      <p:sp>
        <p:nvSpPr>
          <p:cNvPr id="197" name="Google Shape;197;p31"/>
          <p:cNvSpPr txBox="1">
            <a:spLocks noGrp="1"/>
          </p:cNvSpPr>
          <p:nvPr>
            <p:ph type="subTitle" idx="13"/>
          </p:nvPr>
        </p:nvSpPr>
        <p:spPr>
          <a:xfrm>
            <a:off x="4845800" y="2814233"/>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
        <p:nvSpPr>
          <p:cNvPr id="198" name="Google Shape;198;p31"/>
          <p:cNvSpPr txBox="1">
            <a:spLocks noGrp="1"/>
          </p:cNvSpPr>
          <p:nvPr>
            <p:ph type="title" idx="14"/>
          </p:nvPr>
        </p:nvSpPr>
        <p:spPr>
          <a:xfrm>
            <a:off x="8391996" y="2371277"/>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400"/>
              <a:buNone/>
              <a:defRPr sz="1867">
                <a:solidFill>
                  <a:schemeClr val="accent3"/>
                </a:solidFill>
              </a:defRPr>
            </a:lvl1pPr>
            <a:lvl2pPr lvl="1" algn="ctr" rtl="0">
              <a:spcBef>
                <a:spcPts val="0"/>
              </a:spcBef>
              <a:spcAft>
                <a:spcPts val="0"/>
              </a:spcAft>
              <a:buClr>
                <a:schemeClr val="accent3"/>
              </a:buClr>
              <a:buSzPts val="1400"/>
              <a:buNone/>
              <a:defRPr sz="1867">
                <a:solidFill>
                  <a:schemeClr val="accent3"/>
                </a:solidFill>
              </a:defRPr>
            </a:lvl2pPr>
            <a:lvl3pPr lvl="2" algn="ctr" rtl="0">
              <a:spcBef>
                <a:spcPts val="0"/>
              </a:spcBef>
              <a:spcAft>
                <a:spcPts val="0"/>
              </a:spcAft>
              <a:buClr>
                <a:schemeClr val="accent3"/>
              </a:buClr>
              <a:buSzPts val="1400"/>
              <a:buNone/>
              <a:defRPr sz="1867">
                <a:solidFill>
                  <a:schemeClr val="accent3"/>
                </a:solidFill>
              </a:defRPr>
            </a:lvl3pPr>
            <a:lvl4pPr lvl="3" algn="ctr" rtl="0">
              <a:spcBef>
                <a:spcPts val="0"/>
              </a:spcBef>
              <a:spcAft>
                <a:spcPts val="0"/>
              </a:spcAft>
              <a:buClr>
                <a:schemeClr val="accent3"/>
              </a:buClr>
              <a:buSzPts val="1400"/>
              <a:buNone/>
              <a:defRPr sz="1867">
                <a:solidFill>
                  <a:schemeClr val="accent3"/>
                </a:solidFill>
              </a:defRPr>
            </a:lvl4pPr>
            <a:lvl5pPr lvl="4" algn="ctr" rtl="0">
              <a:spcBef>
                <a:spcPts val="0"/>
              </a:spcBef>
              <a:spcAft>
                <a:spcPts val="0"/>
              </a:spcAft>
              <a:buClr>
                <a:schemeClr val="accent3"/>
              </a:buClr>
              <a:buSzPts val="1400"/>
              <a:buNone/>
              <a:defRPr sz="1867">
                <a:solidFill>
                  <a:schemeClr val="accent3"/>
                </a:solidFill>
              </a:defRPr>
            </a:lvl5pPr>
            <a:lvl6pPr lvl="5" algn="ctr" rtl="0">
              <a:spcBef>
                <a:spcPts val="0"/>
              </a:spcBef>
              <a:spcAft>
                <a:spcPts val="0"/>
              </a:spcAft>
              <a:buClr>
                <a:schemeClr val="accent3"/>
              </a:buClr>
              <a:buSzPts val="1400"/>
              <a:buNone/>
              <a:defRPr sz="1867">
                <a:solidFill>
                  <a:schemeClr val="accent3"/>
                </a:solidFill>
              </a:defRPr>
            </a:lvl6pPr>
            <a:lvl7pPr lvl="6" algn="ctr" rtl="0">
              <a:spcBef>
                <a:spcPts val="0"/>
              </a:spcBef>
              <a:spcAft>
                <a:spcPts val="0"/>
              </a:spcAft>
              <a:buClr>
                <a:schemeClr val="accent3"/>
              </a:buClr>
              <a:buSzPts val="1400"/>
              <a:buNone/>
              <a:defRPr sz="1867">
                <a:solidFill>
                  <a:schemeClr val="accent3"/>
                </a:solidFill>
              </a:defRPr>
            </a:lvl7pPr>
            <a:lvl8pPr lvl="7" algn="ctr" rtl="0">
              <a:spcBef>
                <a:spcPts val="0"/>
              </a:spcBef>
              <a:spcAft>
                <a:spcPts val="0"/>
              </a:spcAft>
              <a:buClr>
                <a:schemeClr val="accent3"/>
              </a:buClr>
              <a:buSzPts val="1400"/>
              <a:buNone/>
              <a:defRPr sz="1867">
                <a:solidFill>
                  <a:schemeClr val="accent3"/>
                </a:solidFill>
              </a:defRPr>
            </a:lvl8pPr>
            <a:lvl9pPr lvl="8" algn="ctr" rtl="0">
              <a:spcBef>
                <a:spcPts val="0"/>
              </a:spcBef>
              <a:spcAft>
                <a:spcPts val="0"/>
              </a:spcAft>
              <a:buClr>
                <a:schemeClr val="accent3"/>
              </a:buClr>
              <a:buSzPts val="1400"/>
              <a:buNone/>
              <a:defRPr sz="1867">
                <a:solidFill>
                  <a:schemeClr val="accent3"/>
                </a:solidFill>
              </a:defRPr>
            </a:lvl9pPr>
          </a:lstStyle>
          <a:p>
            <a:endParaRPr/>
          </a:p>
        </p:txBody>
      </p:sp>
      <p:sp>
        <p:nvSpPr>
          <p:cNvPr id="199" name="Google Shape;199;p31"/>
          <p:cNvSpPr txBox="1">
            <a:spLocks noGrp="1"/>
          </p:cNvSpPr>
          <p:nvPr>
            <p:ph type="subTitle" idx="15"/>
          </p:nvPr>
        </p:nvSpPr>
        <p:spPr>
          <a:xfrm>
            <a:off x="8391996" y="2814233"/>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Tree>
    <p:extLst>
      <p:ext uri="{BB962C8B-B14F-4D97-AF65-F5344CB8AC3E}">
        <p14:creationId xmlns:p14="http://schemas.microsoft.com/office/powerpoint/2010/main" val="1249321073"/>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showMasterSp="0" matchingName="Title + Two columns 2">
  <p:cSld name="Title + Two columns 2">
    <p:spTree>
      <p:nvGrpSpPr>
        <p:cNvPr id="1" name="Shape 200"/>
        <p:cNvGrpSpPr/>
        <p:nvPr/>
      </p:nvGrpSpPr>
      <p:grpSpPr>
        <a:xfrm>
          <a:off x="0" y="0"/>
          <a:ext cx="0" cy="0"/>
          <a:chOff x="0" y="0"/>
          <a:chExt cx="0" cy="0"/>
        </a:xfrm>
      </p:grpSpPr>
      <p:sp>
        <p:nvSpPr>
          <p:cNvPr id="201" name="Google Shape;201;p32"/>
          <p:cNvSpPr txBox="1">
            <a:spLocks noGrp="1"/>
          </p:cNvSpPr>
          <p:nvPr>
            <p:ph type="title"/>
          </p:nvPr>
        </p:nvSpPr>
        <p:spPr>
          <a:xfrm>
            <a:off x="1939184" y="2022867"/>
            <a:ext cx="3324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2600"/>
              <a:buNone/>
              <a:defRPr sz="3467">
                <a:solidFill>
                  <a:schemeClr val="accent3"/>
                </a:solidFill>
              </a:defRPr>
            </a:lvl1pPr>
            <a:lvl2pPr lvl="1" algn="ctr" rtl="0">
              <a:spcBef>
                <a:spcPts val="0"/>
              </a:spcBef>
              <a:spcAft>
                <a:spcPts val="0"/>
              </a:spcAft>
              <a:buClr>
                <a:schemeClr val="accent3"/>
              </a:buClr>
              <a:buSzPts val="2600"/>
              <a:buNone/>
              <a:defRPr sz="3467">
                <a:solidFill>
                  <a:schemeClr val="accent3"/>
                </a:solidFill>
              </a:defRPr>
            </a:lvl2pPr>
            <a:lvl3pPr lvl="2" algn="ctr" rtl="0">
              <a:spcBef>
                <a:spcPts val="0"/>
              </a:spcBef>
              <a:spcAft>
                <a:spcPts val="0"/>
              </a:spcAft>
              <a:buClr>
                <a:schemeClr val="accent3"/>
              </a:buClr>
              <a:buSzPts val="2600"/>
              <a:buNone/>
              <a:defRPr sz="3467">
                <a:solidFill>
                  <a:schemeClr val="accent3"/>
                </a:solidFill>
              </a:defRPr>
            </a:lvl3pPr>
            <a:lvl4pPr lvl="3" algn="ctr" rtl="0">
              <a:spcBef>
                <a:spcPts val="0"/>
              </a:spcBef>
              <a:spcAft>
                <a:spcPts val="0"/>
              </a:spcAft>
              <a:buClr>
                <a:schemeClr val="accent3"/>
              </a:buClr>
              <a:buSzPts val="2600"/>
              <a:buNone/>
              <a:defRPr sz="3467">
                <a:solidFill>
                  <a:schemeClr val="accent3"/>
                </a:solidFill>
              </a:defRPr>
            </a:lvl4pPr>
            <a:lvl5pPr lvl="4" algn="ctr" rtl="0">
              <a:spcBef>
                <a:spcPts val="0"/>
              </a:spcBef>
              <a:spcAft>
                <a:spcPts val="0"/>
              </a:spcAft>
              <a:buClr>
                <a:schemeClr val="accent3"/>
              </a:buClr>
              <a:buSzPts val="2600"/>
              <a:buNone/>
              <a:defRPr sz="3467">
                <a:solidFill>
                  <a:schemeClr val="accent3"/>
                </a:solidFill>
              </a:defRPr>
            </a:lvl5pPr>
            <a:lvl6pPr lvl="5" algn="ctr" rtl="0">
              <a:spcBef>
                <a:spcPts val="0"/>
              </a:spcBef>
              <a:spcAft>
                <a:spcPts val="0"/>
              </a:spcAft>
              <a:buClr>
                <a:schemeClr val="accent3"/>
              </a:buClr>
              <a:buSzPts val="2600"/>
              <a:buNone/>
              <a:defRPr sz="3467">
                <a:solidFill>
                  <a:schemeClr val="accent3"/>
                </a:solidFill>
              </a:defRPr>
            </a:lvl6pPr>
            <a:lvl7pPr lvl="6" algn="ctr" rtl="0">
              <a:spcBef>
                <a:spcPts val="0"/>
              </a:spcBef>
              <a:spcAft>
                <a:spcPts val="0"/>
              </a:spcAft>
              <a:buClr>
                <a:schemeClr val="accent3"/>
              </a:buClr>
              <a:buSzPts val="2600"/>
              <a:buNone/>
              <a:defRPr sz="3467">
                <a:solidFill>
                  <a:schemeClr val="accent3"/>
                </a:solidFill>
              </a:defRPr>
            </a:lvl7pPr>
            <a:lvl8pPr lvl="7" algn="ctr" rtl="0">
              <a:spcBef>
                <a:spcPts val="0"/>
              </a:spcBef>
              <a:spcAft>
                <a:spcPts val="0"/>
              </a:spcAft>
              <a:buClr>
                <a:schemeClr val="accent3"/>
              </a:buClr>
              <a:buSzPts val="2600"/>
              <a:buNone/>
              <a:defRPr sz="3467">
                <a:solidFill>
                  <a:schemeClr val="accent3"/>
                </a:solidFill>
              </a:defRPr>
            </a:lvl8pPr>
            <a:lvl9pPr lvl="8" algn="ctr" rtl="0">
              <a:spcBef>
                <a:spcPts val="0"/>
              </a:spcBef>
              <a:spcAft>
                <a:spcPts val="0"/>
              </a:spcAft>
              <a:buClr>
                <a:schemeClr val="accent3"/>
              </a:buClr>
              <a:buSzPts val="2600"/>
              <a:buNone/>
              <a:defRPr sz="3467">
                <a:solidFill>
                  <a:schemeClr val="accent3"/>
                </a:solidFill>
              </a:defRPr>
            </a:lvl9pPr>
          </a:lstStyle>
          <a:p>
            <a:endParaRPr/>
          </a:p>
        </p:txBody>
      </p:sp>
      <p:sp>
        <p:nvSpPr>
          <p:cNvPr id="202" name="Google Shape;202;p32"/>
          <p:cNvSpPr txBox="1">
            <a:spLocks noGrp="1"/>
          </p:cNvSpPr>
          <p:nvPr>
            <p:ph type="subTitle" idx="1"/>
          </p:nvPr>
        </p:nvSpPr>
        <p:spPr>
          <a:xfrm>
            <a:off x="1939184" y="3075429"/>
            <a:ext cx="3324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
        <p:nvSpPr>
          <p:cNvPr id="203" name="Google Shape;203;p32"/>
          <p:cNvSpPr txBox="1">
            <a:spLocks noGrp="1"/>
          </p:cNvSpPr>
          <p:nvPr>
            <p:ph type="title" idx="2"/>
          </p:nvPr>
        </p:nvSpPr>
        <p:spPr>
          <a:xfrm>
            <a:off x="6928431" y="2022867"/>
            <a:ext cx="3324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2600"/>
              <a:buNone/>
              <a:defRPr sz="3467">
                <a:solidFill>
                  <a:schemeClr val="accent3"/>
                </a:solidFill>
              </a:defRPr>
            </a:lvl1pPr>
            <a:lvl2pPr lvl="1" algn="ctr" rtl="0">
              <a:spcBef>
                <a:spcPts val="0"/>
              </a:spcBef>
              <a:spcAft>
                <a:spcPts val="0"/>
              </a:spcAft>
              <a:buClr>
                <a:schemeClr val="accent3"/>
              </a:buClr>
              <a:buSzPts val="2600"/>
              <a:buNone/>
              <a:defRPr sz="3467">
                <a:solidFill>
                  <a:schemeClr val="accent3"/>
                </a:solidFill>
              </a:defRPr>
            </a:lvl2pPr>
            <a:lvl3pPr lvl="2" algn="ctr" rtl="0">
              <a:spcBef>
                <a:spcPts val="0"/>
              </a:spcBef>
              <a:spcAft>
                <a:spcPts val="0"/>
              </a:spcAft>
              <a:buClr>
                <a:schemeClr val="accent3"/>
              </a:buClr>
              <a:buSzPts val="2600"/>
              <a:buNone/>
              <a:defRPr sz="3467">
                <a:solidFill>
                  <a:schemeClr val="accent3"/>
                </a:solidFill>
              </a:defRPr>
            </a:lvl3pPr>
            <a:lvl4pPr lvl="3" algn="ctr" rtl="0">
              <a:spcBef>
                <a:spcPts val="0"/>
              </a:spcBef>
              <a:spcAft>
                <a:spcPts val="0"/>
              </a:spcAft>
              <a:buClr>
                <a:schemeClr val="accent3"/>
              </a:buClr>
              <a:buSzPts val="2600"/>
              <a:buNone/>
              <a:defRPr sz="3467">
                <a:solidFill>
                  <a:schemeClr val="accent3"/>
                </a:solidFill>
              </a:defRPr>
            </a:lvl4pPr>
            <a:lvl5pPr lvl="4" algn="ctr" rtl="0">
              <a:spcBef>
                <a:spcPts val="0"/>
              </a:spcBef>
              <a:spcAft>
                <a:spcPts val="0"/>
              </a:spcAft>
              <a:buClr>
                <a:schemeClr val="accent3"/>
              </a:buClr>
              <a:buSzPts val="2600"/>
              <a:buNone/>
              <a:defRPr sz="3467">
                <a:solidFill>
                  <a:schemeClr val="accent3"/>
                </a:solidFill>
              </a:defRPr>
            </a:lvl5pPr>
            <a:lvl6pPr lvl="5" algn="ctr" rtl="0">
              <a:spcBef>
                <a:spcPts val="0"/>
              </a:spcBef>
              <a:spcAft>
                <a:spcPts val="0"/>
              </a:spcAft>
              <a:buClr>
                <a:schemeClr val="accent3"/>
              </a:buClr>
              <a:buSzPts val="2600"/>
              <a:buNone/>
              <a:defRPr sz="3467">
                <a:solidFill>
                  <a:schemeClr val="accent3"/>
                </a:solidFill>
              </a:defRPr>
            </a:lvl6pPr>
            <a:lvl7pPr lvl="6" algn="ctr" rtl="0">
              <a:spcBef>
                <a:spcPts val="0"/>
              </a:spcBef>
              <a:spcAft>
                <a:spcPts val="0"/>
              </a:spcAft>
              <a:buClr>
                <a:schemeClr val="accent3"/>
              </a:buClr>
              <a:buSzPts val="2600"/>
              <a:buNone/>
              <a:defRPr sz="3467">
                <a:solidFill>
                  <a:schemeClr val="accent3"/>
                </a:solidFill>
              </a:defRPr>
            </a:lvl7pPr>
            <a:lvl8pPr lvl="7" algn="ctr" rtl="0">
              <a:spcBef>
                <a:spcPts val="0"/>
              </a:spcBef>
              <a:spcAft>
                <a:spcPts val="0"/>
              </a:spcAft>
              <a:buClr>
                <a:schemeClr val="accent3"/>
              </a:buClr>
              <a:buSzPts val="2600"/>
              <a:buNone/>
              <a:defRPr sz="3467">
                <a:solidFill>
                  <a:schemeClr val="accent3"/>
                </a:solidFill>
              </a:defRPr>
            </a:lvl8pPr>
            <a:lvl9pPr lvl="8" algn="ctr" rtl="0">
              <a:spcBef>
                <a:spcPts val="0"/>
              </a:spcBef>
              <a:spcAft>
                <a:spcPts val="0"/>
              </a:spcAft>
              <a:buClr>
                <a:schemeClr val="accent3"/>
              </a:buClr>
              <a:buSzPts val="2600"/>
              <a:buNone/>
              <a:defRPr sz="3467">
                <a:solidFill>
                  <a:schemeClr val="accent3"/>
                </a:solidFill>
              </a:defRPr>
            </a:lvl9pPr>
          </a:lstStyle>
          <a:p>
            <a:endParaRPr/>
          </a:p>
        </p:txBody>
      </p:sp>
      <p:sp>
        <p:nvSpPr>
          <p:cNvPr id="204" name="Google Shape;204;p32"/>
          <p:cNvSpPr txBox="1">
            <a:spLocks noGrp="1"/>
          </p:cNvSpPr>
          <p:nvPr>
            <p:ph type="subTitle" idx="3"/>
          </p:nvPr>
        </p:nvSpPr>
        <p:spPr>
          <a:xfrm>
            <a:off x="6928431" y="3075429"/>
            <a:ext cx="3324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Tree>
    <p:extLst>
      <p:ext uri="{BB962C8B-B14F-4D97-AF65-F5344CB8AC3E}">
        <p14:creationId xmlns:p14="http://schemas.microsoft.com/office/powerpoint/2010/main" val="2809660791"/>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showMasterSp="0" matchingName="Title + Two columns  3">
  <p:cSld name="Title + Two columns  3">
    <p:spTree>
      <p:nvGrpSpPr>
        <p:cNvPr id="1" name="Shape 205"/>
        <p:cNvGrpSpPr/>
        <p:nvPr/>
      </p:nvGrpSpPr>
      <p:grpSpPr>
        <a:xfrm>
          <a:off x="0" y="0"/>
          <a:ext cx="0" cy="0"/>
          <a:chOff x="0" y="0"/>
          <a:chExt cx="0" cy="0"/>
        </a:xfrm>
      </p:grpSpPr>
      <p:sp>
        <p:nvSpPr>
          <p:cNvPr id="206" name="Google Shape;206;p33"/>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34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07" name="Google Shape;207;p33"/>
          <p:cNvSpPr txBox="1">
            <a:spLocks noGrp="1"/>
          </p:cNvSpPr>
          <p:nvPr>
            <p:ph type="title" idx="2"/>
          </p:nvPr>
        </p:nvSpPr>
        <p:spPr>
          <a:xfrm>
            <a:off x="1939184" y="3445267"/>
            <a:ext cx="3324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208" name="Google Shape;208;p33"/>
          <p:cNvSpPr txBox="1">
            <a:spLocks noGrp="1"/>
          </p:cNvSpPr>
          <p:nvPr>
            <p:ph type="subTitle" idx="1"/>
          </p:nvPr>
        </p:nvSpPr>
        <p:spPr>
          <a:xfrm>
            <a:off x="1939184" y="3888229"/>
            <a:ext cx="3324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209" name="Google Shape;209;p33"/>
          <p:cNvSpPr txBox="1">
            <a:spLocks noGrp="1"/>
          </p:cNvSpPr>
          <p:nvPr>
            <p:ph type="title" idx="3"/>
          </p:nvPr>
        </p:nvSpPr>
        <p:spPr>
          <a:xfrm>
            <a:off x="6928431" y="3445267"/>
            <a:ext cx="3324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210" name="Google Shape;210;p33"/>
          <p:cNvSpPr txBox="1">
            <a:spLocks noGrp="1"/>
          </p:cNvSpPr>
          <p:nvPr>
            <p:ph type="subTitle" idx="4"/>
          </p:nvPr>
        </p:nvSpPr>
        <p:spPr>
          <a:xfrm>
            <a:off x="6928431" y="3888229"/>
            <a:ext cx="3324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211" name="Google Shape;211;p33"/>
          <p:cNvSpPr txBox="1">
            <a:spLocks noGrp="1"/>
          </p:cNvSpPr>
          <p:nvPr>
            <p:ph type="title" idx="5" hasCustomPrompt="1"/>
          </p:nvPr>
        </p:nvSpPr>
        <p:spPr>
          <a:xfrm>
            <a:off x="2470800" y="2491567"/>
            <a:ext cx="2261200" cy="673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200"/>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212" name="Google Shape;212;p33"/>
          <p:cNvSpPr txBox="1">
            <a:spLocks noGrp="1"/>
          </p:cNvSpPr>
          <p:nvPr>
            <p:ph type="title" idx="6" hasCustomPrompt="1"/>
          </p:nvPr>
        </p:nvSpPr>
        <p:spPr>
          <a:xfrm>
            <a:off x="7460033" y="2491567"/>
            <a:ext cx="2261200" cy="673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200"/>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Tree>
    <p:extLst>
      <p:ext uri="{BB962C8B-B14F-4D97-AF65-F5344CB8AC3E}">
        <p14:creationId xmlns:p14="http://schemas.microsoft.com/office/powerpoint/2010/main" val="1471981737"/>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showMasterSp="0" matchingName="Title + Two columns  4">
  <p:cSld name="Title + Two columns  4">
    <p:spTree>
      <p:nvGrpSpPr>
        <p:cNvPr id="1" name="Shape 213"/>
        <p:cNvGrpSpPr/>
        <p:nvPr/>
      </p:nvGrpSpPr>
      <p:grpSpPr>
        <a:xfrm>
          <a:off x="0" y="0"/>
          <a:ext cx="0" cy="0"/>
          <a:chOff x="0" y="0"/>
          <a:chExt cx="0" cy="0"/>
        </a:xfrm>
      </p:grpSpPr>
      <p:sp>
        <p:nvSpPr>
          <p:cNvPr id="214" name="Google Shape;214;p34"/>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600"/>
              <a:buNone/>
              <a:defRPr sz="3467">
                <a:solidFill>
                  <a:schemeClr val="lt1"/>
                </a:solidFill>
              </a:defRPr>
            </a:lvl1pPr>
            <a:lvl2pPr lvl="1" rtl="0">
              <a:spcBef>
                <a:spcPts val="0"/>
              </a:spcBef>
              <a:spcAft>
                <a:spcPts val="0"/>
              </a:spcAft>
              <a:buClr>
                <a:schemeClr val="lt1"/>
              </a:buClr>
              <a:buSzPts val="2800"/>
              <a:buNone/>
              <a:defRPr>
                <a:solidFill>
                  <a:schemeClr val="lt1"/>
                </a:solidFill>
              </a:defRPr>
            </a:lvl2pPr>
            <a:lvl3pPr lvl="2" rtl="0">
              <a:spcBef>
                <a:spcPts val="0"/>
              </a:spcBef>
              <a:spcAft>
                <a:spcPts val="0"/>
              </a:spcAft>
              <a:buClr>
                <a:schemeClr val="lt1"/>
              </a:buClr>
              <a:buSzPts val="2800"/>
              <a:buNone/>
              <a:defRPr>
                <a:solidFill>
                  <a:schemeClr val="lt1"/>
                </a:solidFill>
              </a:defRPr>
            </a:lvl3pPr>
            <a:lvl4pPr lvl="3" rtl="0">
              <a:spcBef>
                <a:spcPts val="0"/>
              </a:spcBef>
              <a:spcAft>
                <a:spcPts val="0"/>
              </a:spcAft>
              <a:buClr>
                <a:schemeClr val="lt1"/>
              </a:buClr>
              <a:buSzPts val="2800"/>
              <a:buNone/>
              <a:defRPr>
                <a:solidFill>
                  <a:schemeClr val="lt1"/>
                </a:solidFill>
              </a:defRPr>
            </a:lvl4pPr>
            <a:lvl5pPr lvl="4" rtl="0">
              <a:spcBef>
                <a:spcPts val="0"/>
              </a:spcBef>
              <a:spcAft>
                <a:spcPts val="0"/>
              </a:spcAft>
              <a:buClr>
                <a:schemeClr val="lt1"/>
              </a:buClr>
              <a:buSzPts val="2800"/>
              <a:buNone/>
              <a:defRPr>
                <a:solidFill>
                  <a:schemeClr val="lt1"/>
                </a:solidFill>
              </a:defRPr>
            </a:lvl5pPr>
            <a:lvl6pPr lvl="5" rtl="0">
              <a:spcBef>
                <a:spcPts val="0"/>
              </a:spcBef>
              <a:spcAft>
                <a:spcPts val="0"/>
              </a:spcAft>
              <a:buClr>
                <a:schemeClr val="lt1"/>
              </a:buClr>
              <a:buSzPts val="2800"/>
              <a:buNone/>
              <a:defRPr>
                <a:solidFill>
                  <a:schemeClr val="lt1"/>
                </a:solidFill>
              </a:defRPr>
            </a:lvl6pPr>
            <a:lvl7pPr lvl="6" rtl="0">
              <a:spcBef>
                <a:spcPts val="0"/>
              </a:spcBef>
              <a:spcAft>
                <a:spcPts val="0"/>
              </a:spcAft>
              <a:buClr>
                <a:schemeClr val="lt1"/>
              </a:buClr>
              <a:buSzPts val="2800"/>
              <a:buNone/>
              <a:defRPr>
                <a:solidFill>
                  <a:schemeClr val="lt1"/>
                </a:solidFill>
              </a:defRPr>
            </a:lvl7pPr>
            <a:lvl8pPr lvl="7" rtl="0">
              <a:spcBef>
                <a:spcPts val="0"/>
              </a:spcBef>
              <a:spcAft>
                <a:spcPts val="0"/>
              </a:spcAft>
              <a:buClr>
                <a:schemeClr val="lt1"/>
              </a:buClr>
              <a:buSzPts val="2800"/>
              <a:buNone/>
              <a:defRPr>
                <a:solidFill>
                  <a:schemeClr val="lt1"/>
                </a:solidFill>
              </a:defRPr>
            </a:lvl8pPr>
            <a:lvl9pPr lvl="8" rtl="0">
              <a:spcBef>
                <a:spcPts val="0"/>
              </a:spcBef>
              <a:spcAft>
                <a:spcPts val="0"/>
              </a:spcAft>
              <a:buClr>
                <a:schemeClr val="lt1"/>
              </a:buClr>
              <a:buSzPts val="2800"/>
              <a:buNone/>
              <a:defRPr>
                <a:solidFill>
                  <a:schemeClr val="lt1"/>
                </a:solidFill>
              </a:defRPr>
            </a:lvl9pPr>
          </a:lstStyle>
          <a:p>
            <a:endParaRPr/>
          </a:p>
        </p:txBody>
      </p:sp>
      <p:sp>
        <p:nvSpPr>
          <p:cNvPr id="215" name="Google Shape;215;p34"/>
          <p:cNvSpPr txBox="1">
            <a:spLocks noGrp="1"/>
          </p:cNvSpPr>
          <p:nvPr>
            <p:ph type="title" idx="2"/>
          </p:nvPr>
        </p:nvSpPr>
        <p:spPr>
          <a:xfrm>
            <a:off x="1525167" y="1921267"/>
            <a:ext cx="36556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3"/>
              </a:buClr>
              <a:buSzPts val="1400"/>
              <a:buNone/>
              <a:defRPr sz="1867">
                <a:solidFill>
                  <a:schemeClr val="accent3"/>
                </a:solidFill>
              </a:defRPr>
            </a:lvl1pPr>
            <a:lvl2pPr lvl="1" rtl="0">
              <a:spcBef>
                <a:spcPts val="0"/>
              </a:spcBef>
              <a:spcAft>
                <a:spcPts val="0"/>
              </a:spcAft>
              <a:buClr>
                <a:schemeClr val="accent3"/>
              </a:buClr>
              <a:buSzPts val="1400"/>
              <a:buNone/>
              <a:defRPr sz="1867">
                <a:solidFill>
                  <a:schemeClr val="accent3"/>
                </a:solidFill>
              </a:defRPr>
            </a:lvl2pPr>
            <a:lvl3pPr lvl="2" rtl="0">
              <a:spcBef>
                <a:spcPts val="0"/>
              </a:spcBef>
              <a:spcAft>
                <a:spcPts val="0"/>
              </a:spcAft>
              <a:buClr>
                <a:schemeClr val="accent3"/>
              </a:buClr>
              <a:buSzPts val="1400"/>
              <a:buNone/>
              <a:defRPr sz="1867">
                <a:solidFill>
                  <a:schemeClr val="accent3"/>
                </a:solidFill>
              </a:defRPr>
            </a:lvl3pPr>
            <a:lvl4pPr lvl="3" rtl="0">
              <a:spcBef>
                <a:spcPts val="0"/>
              </a:spcBef>
              <a:spcAft>
                <a:spcPts val="0"/>
              </a:spcAft>
              <a:buClr>
                <a:schemeClr val="accent3"/>
              </a:buClr>
              <a:buSzPts val="1400"/>
              <a:buNone/>
              <a:defRPr sz="1867">
                <a:solidFill>
                  <a:schemeClr val="accent3"/>
                </a:solidFill>
              </a:defRPr>
            </a:lvl4pPr>
            <a:lvl5pPr lvl="4" rtl="0">
              <a:spcBef>
                <a:spcPts val="0"/>
              </a:spcBef>
              <a:spcAft>
                <a:spcPts val="0"/>
              </a:spcAft>
              <a:buClr>
                <a:schemeClr val="accent3"/>
              </a:buClr>
              <a:buSzPts val="1400"/>
              <a:buNone/>
              <a:defRPr sz="1867">
                <a:solidFill>
                  <a:schemeClr val="accent3"/>
                </a:solidFill>
              </a:defRPr>
            </a:lvl5pPr>
            <a:lvl6pPr lvl="5" rtl="0">
              <a:spcBef>
                <a:spcPts val="0"/>
              </a:spcBef>
              <a:spcAft>
                <a:spcPts val="0"/>
              </a:spcAft>
              <a:buClr>
                <a:schemeClr val="accent3"/>
              </a:buClr>
              <a:buSzPts val="1400"/>
              <a:buNone/>
              <a:defRPr sz="1867">
                <a:solidFill>
                  <a:schemeClr val="accent3"/>
                </a:solidFill>
              </a:defRPr>
            </a:lvl6pPr>
            <a:lvl7pPr lvl="6" rtl="0">
              <a:spcBef>
                <a:spcPts val="0"/>
              </a:spcBef>
              <a:spcAft>
                <a:spcPts val="0"/>
              </a:spcAft>
              <a:buClr>
                <a:schemeClr val="accent3"/>
              </a:buClr>
              <a:buSzPts val="1400"/>
              <a:buNone/>
              <a:defRPr sz="1867">
                <a:solidFill>
                  <a:schemeClr val="accent3"/>
                </a:solidFill>
              </a:defRPr>
            </a:lvl7pPr>
            <a:lvl8pPr lvl="7" rtl="0">
              <a:spcBef>
                <a:spcPts val="0"/>
              </a:spcBef>
              <a:spcAft>
                <a:spcPts val="0"/>
              </a:spcAft>
              <a:buClr>
                <a:schemeClr val="accent3"/>
              </a:buClr>
              <a:buSzPts val="1400"/>
              <a:buNone/>
              <a:defRPr sz="1867">
                <a:solidFill>
                  <a:schemeClr val="accent3"/>
                </a:solidFill>
              </a:defRPr>
            </a:lvl8pPr>
            <a:lvl9pPr lvl="8" rtl="0">
              <a:spcBef>
                <a:spcPts val="0"/>
              </a:spcBef>
              <a:spcAft>
                <a:spcPts val="0"/>
              </a:spcAft>
              <a:buClr>
                <a:schemeClr val="accent3"/>
              </a:buClr>
              <a:buSzPts val="1400"/>
              <a:buNone/>
              <a:defRPr sz="1867">
                <a:solidFill>
                  <a:schemeClr val="accent3"/>
                </a:solidFill>
              </a:defRPr>
            </a:lvl9pPr>
          </a:lstStyle>
          <a:p>
            <a:endParaRPr/>
          </a:p>
        </p:txBody>
      </p:sp>
      <p:sp>
        <p:nvSpPr>
          <p:cNvPr id="216" name="Google Shape;216;p34"/>
          <p:cNvSpPr txBox="1">
            <a:spLocks noGrp="1"/>
          </p:cNvSpPr>
          <p:nvPr>
            <p:ph type="subTitle" idx="1"/>
          </p:nvPr>
        </p:nvSpPr>
        <p:spPr>
          <a:xfrm>
            <a:off x="1525167" y="2770632"/>
            <a:ext cx="3655600" cy="105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200"/>
              <a:buNone/>
              <a:defRPr sz="1600">
                <a:solidFill>
                  <a:schemeClr val="lt1"/>
                </a:solidFill>
              </a:defRPr>
            </a:lvl1pPr>
            <a:lvl2pPr lvl="1" rtl="0">
              <a:lnSpc>
                <a:spcPct val="100000"/>
              </a:lnSpc>
              <a:spcBef>
                <a:spcPts val="0"/>
              </a:spcBef>
              <a:spcAft>
                <a:spcPts val="0"/>
              </a:spcAft>
              <a:buClr>
                <a:schemeClr val="lt1"/>
              </a:buClr>
              <a:buSzPts val="1200"/>
              <a:buNone/>
              <a:defRPr sz="1600">
                <a:solidFill>
                  <a:schemeClr val="lt1"/>
                </a:solidFill>
              </a:defRPr>
            </a:lvl2pPr>
            <a:lvl3pPr lvl="2" rtl="0">
              <a:lnSpc>
                <a:spcPct val="100000"/>
              </a:lnSpc>
              <a:spcBef>
                <a:spcPts val="0"/>
              </a:spcBef>
              <a:spcAft>
                <a:spcPts val="0"/>
              </a:spcAft>
              <a:buClr>
                <a:schemeClr val="lt1"/>
              </a:buClr>
              <a:buSzPts val="1200"/>
              <a:buNone/>
              <a:defRPr sz="1600">
                <a:solidFill>
                  <a:schemeClr val="lt1"/>
                </a:solidFill>
              </a:defRPr>
            </a:lvl3pPr>
            <a:lvl4pPr lvl="3" rtl="0">
              <a:lnSpc>
                <a:spcPct val="100000"/>
              </a:lnSpc>
              <a:spcBef>
                <a:spcPts val="0"/>
              </a:spcBef>
              <a:spcAft>
                <a:spcPts val="0"/>
              </a:spcAft>
              <a:buClr>
                <a:schemeClr val="lt1"/>
              </a:buClr>
              <a:buSzPts val="1200"/>
              <a:buNone/>
              <a:defRPr sz="1600">
                <a:solidFill>
                  <a:schemeClr val="lt1"/>
                </a:solidFill>
              </a:defRPr>
            </a:lvl4pPr>
            <a:lvl5pPr lvl="4" rtl="0">
              <a:lnSpc>
                <a:spcPct val="100000"/>
              </a:lnSpc>
              <a:spcBef>
                <a:spcPts val="0"/>
              </a:spcBef>
              <a:spcAft>
                <a:spcPts val="0"/>
              </a:spcAft>
              <a:buClr>
                <a:schemeClr val="lt1"/>
              </a:buClr>
              <a:buSzPts val="1200"/>
              <a:buNone/>
              <a:defRPr sz="1600">
                <a:solidFill>
                  <a:schemeClr val="lt1"/>
                </a:solidFill>
              </a:defRPr>
            </a:lvl5pPr>
            <a:lvl6pPr lvl="5" rtl="0">
              <a:lnSpc>
                <a:spcPct val="100000"/>
              </a:lnSpc>
              <a:spcBef>
                <a:spcPts val="0"/>
              </a:spcBef>
              <a:spcAft>
                <a:spcPts val="0"/>
              </a:spcAft>
              <a:buClr>
                <a:schemeClr val="lt1"/>
              </a:buClr>
              <a:buSzPts val="1200"/>
              <a:buNone/>
              <a:defRPr sz="1600">
                <a:solidFill>
                  <a:schemeClr val="lt1"/>
                </a:solidFill>
              </a:defRPr>
            </a:lvl6pPr>
            <a:lvl7pPr lvl="6" rtl="0">
              <a:lnSpc>
                <a:spcPct val="100000"/>
              </a:lnSpc>
              <a:spcBef>
                <a:spcPts val="0"/>
              </a:spcBef>
              <a:spcAft>
                <a:spcPts val="0"/>
              </a:spcAft>
              <a:buClr>
                <a:schemeClr val="lt1"/>
              </a:buClr>
              <a:buSzPts val="1200"/>
              <a:buNone/>
              <a:defRPr sz="1600">
                <a:solidFill>
                  <a:schemeClr val="lt1"/>
                </a:solidFill>
              </a:defRPr>
            </a:lvl7pPr>
            <a:lvl8pPr lvl="7" rtl="0">
              <a:lnSpc>
                <a:spcPct val="100000"/>
              </a:lnSpc>
              <a:spcBef>
                <a:spcPts val="0"/>
              </a:spcBef>
              <a:spcAft>
                <a:spcPts val="0"/>
              </a:spcAft>
              <a:buClr>
                <a:schemeClr val="lt1"/>
              </a:buClr>
              <a:buSzPts val="1200"/>
              <a:buNone/>
              <a:defRPr sz="1600">
                <a:solidFill>
                  <a:schemeClr val="lt1"/>
                </a:solidFill>
              </a:defRPr>
            </a:lvl8pPr>
            <a:lvl9pPr lvl="8" rtl="0">
              <a:lnSpc>
                <a:spcPct val="100000"/>
              </a:lnSpc>
              <a:spcBef>
                <a:spcPts val="0"/>
              </a:spcBef>
              <a:spcAft>
                <a:spcPts val="0"/>
              </a:spcAft>
              <a:buClr>
                <a:schemeClr val="lt1"/>
              </a:buClr>
              <a:buSzPts val="1200"/>
              <a:buNone/>
              <a:defRPr sz="1600">
                <a:solidFill>
                  <a:schemeClr val="lt1"/>
                </a:solidFill>
              </a:defRPr>
            </a:lvl9pPr>
          </a:lstStyle>
          <a:p>
            <a:endParaRPr/>
          </a:p>
        </p:txBody>
      </p:sp>
      <p:sp>
        <p:nvSpPr>
          <p:cNvPr id="217" name="Google Shape;217;p34"/>
          <p:cNvSpPr txBox="1">
            <a:spLocks noGrp="1"/>
          </p:cNvSpPr>
          <p:nvPr>
            <p:ph type="title" idx="3"/>
          </p:nvPr>
        </p:nvSpPr>
        <p:spPr>
          <a:xfrm>
            <a:off x="6706436" y="1921267"/>
            <a:ext cx="36556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3"/>
              </a:buClr>
              <a:buSzPts val="1400"/>
              <a:buNone/>
              <a:defRPr sz="1867">
                <a:solidFill>
                  <a:schemeClr val="accent3"/>
                </a:solidFill>
              </a:defRPr>
            </a:lvl1pPr>
            <a:lvl2pPr lvl="1" rtl="0">
              <a:spcBef>
                <a:spcPts val="0"/>
              </a:spcBef>
              <a:spcAft>
                <a:spcPts val="0"/>
              </a:spcAft>
              <a:buClr>
                <a:schemeClr val="accent3"/>
              </a:buClr>
              <a:buSzPts val="1400"/>
              <a:buNone/>
              <a:defRPr sz="1867">
                <a:solidFill>
                  <a:schemeClr val="accent3"/>
                </a:solidFill>
              </a:defRPr>
            </a:lvl2pPr>
            <a:lvl3pPr lvl="2" rtl="0">
              <a:spcBef>
                <a:spcPts val="0"/>
              </a:spcBef>
              <a:spcAft>
                <a:spcPts val="0"/>
              </a:spcAft>
              <a:buClr>
                <a:schemeClr val="accent3"/>
              </a:buClr>
              <a:buSzPts val="1400"/>
              <a:buNone/>
              <a:defRPr sz="1867">
                <a:solidFill>
                  <a:schemeClr val="accent3"/>
                </a:solidFill>
              </a:defRPr>
            </a:lvl3pPr>
            <a:lvl4pPr lvl="3" rtl="0">
              <a:spcBef>
                <a:spcPts val="0"/>
              </a:spcBef>
              <a:spcAft>
                <a:spcPts val="0"/>
              </a:spcAft>
              <a:buClr>
                <a:schemeClr val="accent3"/>
              </a:buClr>
              <a:buSzPts val="1400"/>
              <a:buNone/>
              <a:defRPr sz="1867">
                <a:solidFill>
                  <a:schemeClr val="accent3"/>
                </a:solidFill>
              </a:defRPr>
            </a:lvl4pPr>
            <a:lvl5pPr lvl="4" rtl="0">
              <a:spcBef>
                <a:spcPts val="0"/>
              </a:spcBef>
              <a:spcAft>
                <a:spcPts val="0"/>
              </a:spcAft>
              <a:buClr>
                <a:schemeClr val="accent3"/>
              </a:buClr>
              <a:buSzPts val="1400"/>
              <a:buNone/>
              <a:defRPr sz="1867">
                <a:solidFill>
                  <a:schemeClr val="accent3"/>
                </a:solidFill>
              </a:defRPr>
            </a:lvl5pPr>
            <a:lvl6pPr lvl="5" rtl="0">
              <a:spcBef>
                <a:spcPts val="0"/>
              </a:spcBef>
              <a:spcAft>
                <a:spcPts val="0"/>
              </a:spcAft>
              <a:buClr>
                <a:schemeClr val="accent3"/>
              </a:buClr>
              <a:buSzPts val="1400"/>
              <a:buNone/>
              <a:defRPr sz="1867">
                <a:solidFill>
                  <a:schemeClr val="accent3"/>
                </a:solidFill>
              </a:defRPr>
            </a:lvl6pPr>
            <a:lvl7pPr lvl="6" rtl="0">
              <a:spcBef>
                <a:spcPts val="0"/>
              </a:spcBef>
              <a:spcAft>
                <a:spcPts val="0"/>
              </a:spcAft>
              <a:buClr>
                <a:schemeClr val="accent3"/>
              </a:buClr>
              <a:buSzPts val="1400"/>
              <a:buNone/>
              <a:defRPr sz="1867">
                <a:solidFill>
                  <a:schemeClr val="accent3"/>
                </a:solidFill>
              </a:defRPr>
            </a:lvl7pPr>
            <a:lvl8pPr lvl="7" rtl="0">
              <a:spcBef>
                <a:spcPts val="0"/>
              </a:spcBef>
              <a:spcAft>
                <a:spcPts val="0"/>
              </a:spcAft>
              <a:buClr>
                <a:schemeClr val="accent3"/>
              </a:buClr>
              <a:buSzPts val="1400"/>
              <a:buNone/>
              <a:defRPr sz="1867">
                <a:solidFill>
                  <a:schemeClr val="accent3"/>
                </a:solidFill>
              </a:defRPr>
            </a:lvl8pPr>
            <a:lvl9pPr lvl="8" rtl="0">
              <a:spcBef>
                <a:spcPts val="0"/>
              </a:spcBef>
              <a:spcAft>
                <a:spcPts val="0"/>
              </a:spcAft>
              <a:buClr>
                <a:schemeClr val="accent3"/>
              </a:buClr>
              <a:buSzPts val="1400"/>
              <a:buNone/>
              <a:defRPr sz="1867">
                <a:solidFill>
                  <a:schemeClr val="accent3"/>
                </a:solidFill>
              </a:defRPr>
            </a:lvl9pPr>
          </a:lstStyle>
          <a:p>
            <a:endParaRPr/>
          </a:p>
        </p:txBody>
      </p:sp>
      <p:sp>
        <p:nvSpPr>
          <p:cNvPr id="218" name="Google Shape;218;p34"/>
          <p:cNvSpPr txBox="1">
            <a:spLocks noGrp="1"/>
          </p:cNvSpPr>
          <p:nvPr>
            <p:ph type="subTitle" idx="4"/>
          </p:nvPr>
        </p:nvSpPr>
        <p:spPr>
          <a:xfrm>
            <a:off x="6706436" y="2770632"/>
            <a:ext cx="3655600" cy="105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200"/>
              <a:buNone/>
              <a:defRPr sz="1600">
                <a:solidFill>
                  <a:schemeClr val="lt1"/>
                </a:solidFill>
              </a:defRPr>
            </a:lvl1pPr>
            <a:lvl2pPr lvl="1" rtl="0">
              <a:lnSpc>
                <a:spcPct val="100000"/>
              </a:lnSpc>
              <a:spcBef>
                <a:spcPts val="0"/>
              </a:spcBef>
              <a:spcAft>
                <a:spcPts val="0"/>
              </a:spcAft>
              <a:buClr>
                <a:schemeClr val="lt1"/>
              </a:buClr>
              <a:buSzPts val="1200"/>
              <a:buNone/>
              <a:defRPr sz="1600">
                <a:solidFill>
                  <a:schemeClr val="lt1"/>
                </a:solidFill>
              </a:defRPr>
            </a:lvl2pPr>
            <a:lvl3pPr lvl="2" rtl="0">
              <a:lnSpc>
                <a:spcPct val="100000"/>
              </a:lnSpc>
              <a:spcBef>
                <a:spcPts val="0"/>
              </a:spcBef>
              <a:spcAft>
                <a:spcPts val="0"/>
              </a:spcAft>
              <a:buClr>
                <a:schemeClr val="lt1"/>
              </a:buClr>
              <a:buSzPts val="1200"/>
              <a:buNone/>
              <a:defRPr sz="1600">
                <a:solidFill>
                  <a:schemeClr val="lt1"/>
                </a:solidFill>
              </a:defRPr>
            </a:lvl3pPr>
            <a:lvl4pPr lvl="3" rtl="0">
              <a:lnSpc>
                <a:spcPct val="100000"/>
              </a:lnSpc>
              <a:spcBef>
                <a:spcPts val="0"/>
              </a:spcBef>
              <a:spcAft>
                <a:spcPts val="0"/>
              </a:spcAft>
              <a:buClr>
                <a:schemeClr val="lt1"/>
              </a:buClr>
              <a:buSzPts val="1200"/>
              <a:buNone/>
              <a:defRPr sz="1600">
                <a:solidFill>
                  <a:schemeClr val="lt1"/>
                </a:solidFill>
              </a:defRPr>
            </a:lvl4pPr>
            <a:lvl5pPr lvl="4" rtl="0">
              <a:lnSpc>
                <a:spcPct val="100000"/>
              </a:lnSpc>
              <a:spcBef>
                <a:spcPts val="0"/>
              </a:spcBef>
              <a:spcAft>
                <a:spcPts val="0"/>
              </a:spcAft>
              <a:buClr>
                <a:schemeClr val="lt1"/>
              </a:buClr>
              <a:buSzPts val="1200"/>
              <a:buNone/>
              <a:defRPr sz="1600">
                <a:solidFill>
                  <a:schemeClr val="lt1"/>
                </a:solidFill>
              </a:defRPr>
            </a:lvl5pPr>
            <a:lvl6pPr lvl="5" rtl="0">
              <a:lnSpc>
                <a:spcPct val="100000"/>
              </a:lnSpc>
              <a:spcBef>
                <a:spcPts val="0"/>
              </a:spcBef>
              <a:spcAft>
                <a:spcPts val="0"/>
              </a:spcAft>
              <a:buClr>
                <a:schemeClr val="lt1"/>
              </a:buClr>
              <a:buSzPts val="1200"/>
              <a:buNone/>
              <a:defRPr sz="1600">
                <a:solidFill>
                  <a:schemeClr val="lt1"/>
                </a:solidFill>
              </a:defRPr>
            </a:lvl6pPr>
            <a:lvl7pPr lvl="6" rtl="0">
              <a:lnSpc>
                <a:spcPct val="100000"/>
              </a:lnSpc>
              <a:spcBef>
                <a:spcPts val="0"/>
              </a:spcBef>
              <a:spcAft>
                <a:spcPts val="0"/>
              </a:spcAft>
              <a:buClr>
                <a:schemeClr val="lt1"/>
              </a:buClr>
              <a:buSzPts val="1200"/>
              <a:buNone/>
              <a:defRPr sz="1600">
                <a:solidFill>
                  <a:schemeClr val="lt1"/>
                </a:solidFill>
              </a:defRPr>
            </a:lvl7pPr>
            <a:lvl8pPr lvl="7" rtl="0">
              <a:lnSpc>
                <a:spcPct val="100000"/>
              </a:lnSpc>
              <a:spcBef>
                <a:spcPts val="0"/>
              </a:spcBef>
              <a:spcAft>
                <a:spcPts val="0"/>
              </a:spcAft>
              <a:buClr>
                <a:schemeClr val="lt1"/>
              </a:buClr>
              <a:buSzPts val="1200"/>
              <a:buNone/>
              <a:defRPr sz="1600">
                <a:solidFill>
                  <a:schemeClr val="lt1"/>
                </a:solidFill>
              </a:defRPr>
            </a:lvl8pPr>
            <a:lvl9pPr lvl="8" rtl="0">
              <a:lnSpc>
                <a:spcPct val="100000"/>
              </a:lnSpc>
              <a:spcBef>
                <a:spcPts val="0"/>
              </a:spcBef>
              <a:spcAft>
                <a:spcPts val="0"/>
              </a:spcAft>
              <a:buClr>
                <a:schemeClr val="lt1"/>
              </a:buClr>
              <a:buSzPts val="1200"/>
              <a:buNone/>
              <a:defRPr sz="1600">
                <a:solidFill>
                  <a:schemeClr val="lt1"/>
                </a:solidFill>
              </a:defRPr>
            </a:lvl9pPr>
          </a:lstStyle>
          <a:p>
            <a:endParaRPr/>
          </a:p>
        </p:txBody>
      </p:sp>
    </p:spTree>
    <p:extLst>
      <p:ext uri="{BB962C8B-B14F-4D97-AF65-F5344CB8AC3E}">
        <p14:creationId xmlns:p14="http://schemas.microsoft.com/office/powerpoint/2010/main" val="2581575103"/>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showMasterSp="0" matchingName="Title + Two columns  5">
  <p:cSld name="Title + Two columns  5">
    <p:spTree>
      <p:nvGrpSpPr>
        <p:cNvPr id="1" name="Shape 219"/>
        <p:cNvGrpSpPr/>
        <p:nvPr/>
      </p:nvGrpSpPr>
      <p:grpSpPr>
        <a:xfrm>
          <a:off x="0" y="0"/>
          <a:ext cx="0" cy="0"/>
          <a:chOff x="0" y="0"/>
          <a:chExt cx="0" cy="0"/>
        </a:xfrm>
      </p:grpSpPr>
      <p:sp>
        <p:nvSpPr>
          <p:cNvPr id="220" name="Google Shape;220;p35"/>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600"/>
              <a:buNone/>
              <a:defRPr sz="3467">
                <a:solidFill>
                  <a:schemeClr val="lt1"/>
                </a:solidFill>
              </a:defRPr>
            </a:lvl1pPr>
            <a:lvl2pPr lvl="1" rtl="0">
              <a:spcBef>
                <a:spcPts val="0"/>
              </a:spcBef>
              <a:spcAft>
                <a:spcPts val="0"/>
              </a:spcAft>
              <a:buClr>
                <a:schemeClr val="lt1"/>
              </a:buClr>
              <a:buSzPts val="2800"/>
              <a:buNone/>
              <a:defRPr>
                <a:solidFill>
                  <a:schemeClr val="lt1"/>
                </a:solidFill>
              </a:defRPr>
            </a:lvl2pPr>
            <a:lvl3pPr lvl="2" rtl="0">
              <a:spcBef>
                <a:spcPts val="0"/>
              </a:spcBef>
              <a:spcAft>
                <a:spcPts val="0"/>
              </a:spcAft>
              <a:buClr>
                <a:schemeClr val="lt1"/>
              </a:buClr>
              <a:buSzPts val="2800"/>
              <a:buNone/>
              <a:defRPr>
                <a:solidFill>
                  <a:schemeClr val="lt1"/>
                </a:solidFill>
              </a:defRPr>
            </a:lvl3pPr>
            <a:lvl4pPr lvl="3" rtl="0">
              <a:spcBef>
                <a:spcPts val="0"/>
              </a:spcBef>
              <a:spcAft>
                <a:spcPts val="0"/>
              </a:spcAft>
              <a:buClr>
                <a:schemeClr val="lt1"/>
              </a:buClr>
              <a:buSzPts val="2800"/>
              <a:buNone/>
              <a:defRPr>
                <a:solidFill>
                  <a:schemeClr val="lt1"/>
                </a:solidFill>
              </a:defRPr>
            </a:lvl4pPr>
            <a:lvl5pPr lvl="4" rtl="0">
              <a:spcBef>
                <a:spcPts val="0"/>
              </a:spcBef>
              <a:spcAft>
                <a:spcPts val="0"/>
              </a:spcAft>
              <a:buClr>
                <a:schemeClr val="lt1"/>
              </a:buClr>
              <a:buSzPts val="2800"/>
              <a:buNone/>
              <a:defRPr>
                <a:solidFill>
                  <a:schemeClr val="lt1"/>
                </a:solidFill>
              </a:defRPr>
            </a:lvl5pPr>
            <a:lvl6pPr lvl="5" rtl="0">
              <a:spcBef>
                <a:spcPts val="0"/>
              </a:spcBef>
              <a:spcAft>
                <a:spcPts val="0"/>
              </a:spcAft>
              <a:buClr>
                <a:schemeClr val="lt1"/>
              </a:buClr>
              <a:buSzPts val="2800"/>
              <a:buNone/>
              <a:defRPr>
                <a:solidFill>
                  <a:schemeClr val="lt1"/>
                </a:solidFill>
              </a:defRPr>
            </a:lvl6pPr>
            <a:lvl7pPr lvl="6" rtl="0">
              <a:spcBef>
                <a:spcPts val="0"/>
              </a:spcBef>
              <a:spcAft>
                <a:spcPts val="0"/>
              </a:spcAft>
              <a:buClr>
                <a:schemeClr val="lt1"/>
              </a:buClr>
              <a:buSzPts val="2800"/>
              <a:buNone/>
              <a:defRPr>
                <a:solidFill>
                  <a:schemeClr val="lt1"/>
                </a:solidFill>
              </a:defRPr>
            </a:lvl7pPr>
            <a:lvl8pPr lvl="7" rtl="0">
              <a:spcBef>
                <a:spcPts val="0"/>
              </a:spcBef>
              <a:spcAft>
                <a:spcPts val="0"/>
              </a:spcAft>
              <a:buClr>
                <a:schemeClr val="lt1"/>
              </a:buClr>
              <a:buSzPts val="2800"/>
              <a:buNone/>
              <a:defRPr>
                <a:solidFill>
                  <a:schemeClr val="lt1"/>
                </a:solidFill>
              </a:defRPr>
            </a:lvl8pPr>
            <a:lvl9pPr lvl="8" rtl="0">
              <a:spcBef>
                <a:spcPts val="0"/>
              </a:spcBef>
              <a:spcAft>
                <a:spcPts val="0"/>
              </a:spcAft>
              <a:buClr>
                <a:schemeClr val="lt1"/>
              </a:buClr>
              <a:buSzPts val="2800"/>
              <a:buNone/>
              <a:defRPr>
                <a:solidFill>
                  <a:schemeClr val="lt1"/>
                </a:solidFill>
              </a:defRPr>
            </a:lvl9pPr>
          </a:lstStyle>
          <a:p>
            <a:endParaRPr/>
          </a:p>
        </p:txBody>
      </p:sp>
      <p:sp>
        <p:nvSpPr>
          <p:cNvPr id="221" name="Google Shape;221;p35"/>
          <p:cNvSpPr txBox="1">
            <a:spLocks noGrp="1"/>
          </p:cNvSpPr>
          <p:nvPr>
            <p:ph type="title" idx="2"/>
          </p:nvPr>
        </p:nvSpPr>
        <p:spPr>
          <a:xfrm>
            <a:off x="1543800" y="2429267"/>
            <a:ext cx="37948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3"/>
              </a:buClr>
              <a:buSzPts val="1400"/>
              <a:buNone/>
              <a:defRPr sz="1867">
                <a:solidFill>
                  <a:schemeClr val="accent3"/>
                </a:solidFill>
              </a:defRPr>
            </a:lvl1pPr>
            <a:lvl2pPr lvl="1" rtl="0">
              <a:spcBef>
                <a:spcPts val="0"/>
              </a:spcBef>
              <a:spcAft>
                <a:spcPts val="0"/>
              </a:spcAft>
              <a:buClr>
                <a:schemeClr val="accent3"/>
              </a:buClr>
              <a:buSzPts val="1400"/>
              <a:buNone/>
              <a:defRPr sz="1867">
                <a:solidFill>
                  <a:schemeClr val="accent3"/>
                </a:solidFill>
              </a:defRPr>
            </a:lvl2pPr>
            <a:lvl3pPr lvl="2" rtl="0">
              <a:spcBef>
                <a:spcPts val="0"/>
              </a:spcBef>
              <a:spcAft>
                <a:spcPts val="0"/>
              </a:spcAft>
              <a:buClr>
                <a:schemeClr val="accent3"/>
              </a:buClr>
              <a:buSzPts val="1400"/>
              <a:buNone/>
              <a:defRPr sz="1867">
                <a:solidFill>
                  <a:schemeClr val="accent3"/>
                </a:solidFill>
              </a:defRPr>
            </a:lvl3pPr>
            <a:lvl4pPr lvl="3" rtl="0">
              <a:spcBef>
                <a:spcPts val="0"/>
              </a:spcBef>
              <a:spcAft>
                <a:spcPts val="0"/>
              </a:spcAft>
              <a:buClr>
                <a:schemeClr val="accent3"/>
              </a:buClr>
              <a:buSzPts val="1400"/>
              <a:buNone/>
              <a:defRPr sz="1867">
                <a:solidFill>
                  <a:schemeClr val="accent3"/>
                </a:solidFill>
              </a:defRPr>
            </a:lvl4pPr>
            <a:lvl5pPr lvl="4" rtl="0">
              <a:spcBef>
                <a:spcPts val="0"/>
              </a:spcBef>
              <a:spcAft>
                <a:spcPts val="0"/>
              </a:spcAft>
              <a:buClr>
                <a:schemeClr val="accent3"/>
              </a:buClr>
              <a:buSzPts val="1400"/>
              <a:buNone/>
              <a:defRPr sz="1867">
                <a:solidFill>
                  <a:schemeClr val="accent3"/>
                </a:solidFill>
              </a:defRPr>
            </a:lvl5pPr>
            <a:lvl6pPr lvl="5" rtl="0">
              <a:spcBef>
                <a:spcPts val="0"/>
              </a:spcBef>
              <a:spcAft>
                <a:spcPts val="0"/>
              </a:spcAft>
              <a:buClr>
                <a:schemeClr val="accent3"/>
              </a:buClr>
              <a:buSzPts val="1400"/>
              <a:buNone/>
              <a:defRPr sz="1867">
                <a:solidFill>
                  <a:schemeClr val="accent3"/>
                </a:solidFill>
              </a:defRPr>
            </a:lvl6pPr>
            <a:lvl7pPr lvl="6" rtl="0">
              <a:spcBef>
                <a:spcPts val="0"/>
              </a:spcBef>
              <a:spcAft>
                <a:spcPts val="0"/>
              </a:spcAft>
              <a:buClr>
                <a:schemeClr val="accent3"/>
              </a:buClr>
              <a:buSzPts val="1400"/>
              <a:buNone/>
              <a:defRPr sz="1867">
                <a:solidFill>
                  <a:schemeClr val="accent3"/>
                </a:solidFill>
              </a:defRPr>
            </a:lvl7pPr>
            <a:lvl8pPr lvl="7" rtl="0">
              <a:spcBef>
                <a:spcPts val="0"/>
              </a:spcBef>
              <a:spcAft>
                <a:spcPts val="0"/>
              </a:spcAft>
              <a:buClr>
                <a:schemeClr val="accent3"/>
              </a:buClr>
              <a:buSzPts val="1400"/>
              <a:buNone/>
              <a:defRPr sz="1867">
                <a:solidFill>
                  <a:schemeClr val="accent3"/>
                </a:solidFill>
              </a:defRPr>
            </a:lvl8pPr>
            <a:lvl9pPr lvl="8" rtl="0">
              <a:spcBef>
                <a:spcPts val="0"/>
              </a:spcBef>
              <a:spcAft>
                <a:spcPts val="0"/>
              </a:spcAft>
              <a:buClr>
                <a:schemeClr val="accent3"/>
              </a:buClr>
              <a:buSzPts val="1400"/>
              <a:buNone/>
              <a:defRPr sz="1867">
                <a:solidFill>
                  <a:schemeClr val="accent3"/>
                </a:solidFill>
              </a:defRPr>
            </a:lvl9pPr>
          </a:lstStyle>
          <a:p>
            <a:endParaRPr/>
          </a:p>
        </p:txBody>
      </p:sp>
      <p:sp>
        <p:nvSpPr>
          <p:cNvPr id="222" name="Google Shape;222;p35"/>
          <p:cNvSpPr txBox="1">
            <a:spLocks noGrp="1"/>
          </p:cNvSpPr>
          <p:nvPr>
            <p:ph type="subTitle" idx="1"/>
          </p:nvPr>
        </p:nvSpPr>
        <p:spPr>
          <a:xfrm>
            <a:off x="1543800" y="3278632"/>
            <a:ext cx="3794800" cy="105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200"/>
              <a:buNone/>
              <a:defRPr sz="1600">
                <a:solidFill>
                  <a:schemeClr val="lt1"/>
                </a:solidFill>
              </a:defRPr>
            </a:lvl1pPr>
            <a:lvl2pPr lvl="1" rtl="0">
              <a:lnSpc>
                <a:spcPct val="100000"/>
              </a:lnSpc>
              <a:spcBef>
                <a:spcPts val="0"/>
              </a:spcBef>
              <a:spcAft>
                <a:spcPts val="0"/>
              </a:spcAft>
              <a:buClr>
                <a:schemeClr val="lt1"/>
              </a:buClr>
              <a:buSzPts val="1200"/>
              <a:buNone/>
              <a:defRPr sz="1600">
                <a:solidFill>
                  <a:schemeClr val="lt1"/>
                </a:solidFill>
              </a:defRPr>
            </a:lvl2pPr>
            <a:lvl3pPr lvl="2" rtl="0">
              <a:lnSpc>
                <a:spcPct val="100000"/>
              </a:lnSpc>
              <a:spcBef>
                <a:spcPts val="0"/>
              </a:spcBef>
              <a:spcAft>
                <a:spcPts val="0"/>
              </a:spcAft>
              <a:buClr>
                <a:schemeClr val="lt1"/>
              </a:buClr>
              <a:buSzPts val="1200"/>
              <a:buNone/>
              <a:defRPr sz="1600">
                <a:solidFill>
                  <a:schemeClr val="lt1"/>
                </a:solidFill>
              </a:defRPr>
            </a:lvl3pPr>
            <a:lvl4pPr lvl="3" rtl="0">
              <a:lnSpc>
                <a:spcPct val="100000"/>
              </a:lnSpc>
              <a:spcBef>
                <a:spcPts val="0"/>
              </a:spcBef>
              <a:spcAft>
                <a:spcPts val="0"/>
              </a:spcAft>
              <a:buClr>
                <a:schemeClr val="lt1"/>
              </a:buClr>
              <a:buSzPts val="1200"/>
              <a:buNone/>
              <a:defRPr sz="1600">
                <a:solidFill>
                  <a:schemeClr val="lt1"/>
                </a:solidFill>
              </a:defRPr>
            </a:lvl4pPr>
            <a:lvl5pPr lvl="4" rtl="0">
              <a:lnSpc>
                <a:spcPct val="100000"/>
              </a:lnSpc>
              <a:spcBef>
                <a:spcPts val="0"/>
              </a:spcBef>
              <a:spcAft>
                <a:spcPts val="0"/>
              </a:spcAft>
              <a:buClr>
                <a:schemeClr val="lt1"/>
              </a:buClr>
              <a:buSzPts val="1200"/>
              <a:buNone/>
              <a:defRPr sz="1600">
                <a:solidFill>
                  <a:schemeClr val="lt1"/>
                </a:solidFill>
              </a:defRPr>
            </a:lvl5pPr>
            <a:lvl6pPr lvl="5" rtl="0">
              <a:lnSpc>
                <a:spcPct val="100000"/>
              </a:lnSpc>
              <a:spcBef>
                <a:spcPts val="0"/>
              </a:spcBef>
              <a:spcAft>
                <a:spcPts val="0"/>
              </a:spcAft>
              <a:buClr>
                <a:schemeClr val="lt1"/>
              </a:buClr>
              <a:buSzPts val="1200"/>
              <a:buNone/>
              <a:defRPr sz="1600">
                <a:solidFill>
                  <a:schemeClr val="lt1"/>
                </a:solidFill>
              </a:defRPr>
            </a:lvl6pPr>
            <a:lvl7pPr lvl="6" rtl="0">
              <a:lnSpc>
                <a:spcPct val="100000"/>
              </a:lnSpc>
              <a:spcBef>
                <a:spcPts val="0"/>
              </a:spcBef>
              <a:spcAft>
                <a:spcPts val="0"/>
              </a:spcAft>
              <a:buClr>
                <a:schemeClr val="lt1"/>
              </a:buClr>
              <a:buSzPts val="1200"/>
              <a:buNone/>
              <a:defRPr sz="1600">
                <a:solidFill>
                  <a:schemeClr val="lt1"/>
                </a:solidFill>
              </a:defRPr>
            </a:lvl7pPr>
            <a:lvl8pPr lvl="7" rtl="0">
              <a:lnSpc>
                <a:spcPct val="100000"/>
              </a:lnSpc>
              <a:spcBef>
                <a:spcPts val="0"/>
              </a:spcBef>
              <a:spcAft>
                <a:spcPts val="0"/>
              </a:spcAft>
              <a:buClr>
                <a:schemeClr val="lt1"/>
              </a:buClr>
              <a:buSzPts val="1200"/>
              <a:buNone/>
              <a:defRPr sz="1600">
                <a:solidFill>
                  <a:schemeClr val="lt1"/>
                </a:solidFill>
              </a:defRPr>
            </a:lvl8pPr>
            <a:lvl9pPr lvl="8" rtl="0">
              <a:lnSpc>
                <a:spcPct val="100000"/>
              </a:lnSpc>
              <a:spcBef>
                <a:spcPts val="0"/>
              </a:spcBef>
              <a:spcAft>
                <a:spcPts val="0"/>
              </a:spcAft>
              <a:buClr>
                <a:schemeClr val="lt1"/>
              </a:buClr>
              <a:buSzPts val="1200"/>
              <a:buNone/>
              <a:defRPr sz="1600">
                <a:solidFill>
                  <a:schemeClr val="lt1"/>
                </a:solidFill>
              </a:defRPr>
            </a:lvl9pPr>
          </a:lstStyle>
          <a:p>
            <a:endParaRPr/>
          </a:p>
        </p:txBody>
      </p:sp>
      <p:sp>
        <p:nvSpPr>
          <p:cNvPr id="223" name="Google Shape;223;p35"/>
          <p:cNvSpPr txBox="1">
            <a:spLocks noGrp="1"/>
          </p:cNvSpPr>
          <p:nvPr>
            <p:ph type="title" idx="3"/>
          </p:nvPr>
        </p:nvSpPr>
        <p:spPr>
          <a:xfrm>
            <a:off x="6852633" y="2429267"/>
            <a:ext cx="37948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3"/>
              </a:buClr>
              <a:buSzPts val="1400"/>
              <a:buNone/>
              <a:defRPr sz="1867">
                <a:solidFill>
                  <a:schemeClr val="accent3"/>
                </a:solidFill>
              </a:defRPr>
            </a:lvl1pPr>
            <a:lvl2pPr lvl="1" rtl="0">
              <a:spcBef>
                <a:spcPts val="0"/>
              </a:spcBef>
              <a:spcAft>
                <a:spcPts val="0"/>
              </a:spcAft>
              <a:buClr>
                <a:schemeClr val="accent3"/>
              </a:buClr>
              <a:buSzPts val="1400"/>
              <a:buNone/>
              <a:defRPr sz="1867">
                <a:solidFill>
                  <a:schemeClr val="accent3"/>
                </a:solidFill>
              </a:defRPr>
            </a:lvl2pPr>
            <a:lvl3pPr lvl="2" rtl="0">
              <a:spcBef>
                <a:spcPts val="0"/>
              </a:spcBef>
              <a:spcAft>
                <a:spcPts val="0"/>
              </a:spcAft>
              <a:buClr>
                <a:schemeClr val="accent3"/>
              </a:buClr>
              <a:buSzPts val="1400"/>
              <a:buNone/>
              <a:defRPr sz="1867">
                <a:solidFill>
                  <a:schemeClr val="accent3"/>
                </a:solidFill>
              </a:defRPr>
            </a:lvl3pPr>
            <a:lvl4pPr lvl="3" rtl="0">
              <a:spcBef>
                <a:spcPts val="0"/>
              </a:spcBef>
              <a:spcAft>
                <a:spcPts val="0"/>
              </a:spcAft>
              <a:buClr>
                <a:schemeClr val="accent3"/>
              </a:buClr>
              <a:buSzPts val="1400"/>
              <a:buNone/>
              <a:defRPr sz="1867">
                <a:solidFill>
                  <a:schemeClr val="accent3"/>
                </a:solidFill>
              </a:defRPr>
            </a:lvl4pPr>
            <a:lvl5pPr lvl="4" rtl="0">
              <a:spcBef>
                <a:spcPts val="0"/>
              </a:spcBef>
              <a:spcAft>
                <a:spcPts val="0"/>
              </a:spcAft>
              <a:buClr>
                <a:schemeClr val="accent3"/>
              </a:buClr>
              <a:buSzPts val="1400"/>
              <a:buNone/>
              <a:defRPr sz="1867">
                <a:solidFill>
                  <a:schemeClr val="accent3"/>
                </a:solidFill>
              </a:defRPr>
            </a:lvl5pPr>
            <a:lvl6pPr lvl="5" rtl="0">
              <a:spcBef>
                <a:spcPts val="0"/>
              </a:spcBef>
              <a:spcAft>
                <a:spcPts val="0"/>
              </a:spcAft>
              <a:buClr>
                <a:schemeClr val="accent3"/>
              </a:buClr>
              <a:buSzPts val="1400"/>
              <a:buNone/>
              <a:defRPr sz="1867">
                <a:solidFill>
                  <a:schemeClr val="accent3"/>
                </a:solidFill>
              </a:defRPr>
            </a:lvl6pPr>
            <a:lvl7pPr lvl="6" rtl="0">
              <a:spcBef>
                <a:spcPts val="0"/>
              </a:spcBef>
              <a:spcAft>
                <a:spcPts val="0"/>
              </a:spcAft>
              <a:buClr>
                <a:schemeClr val="accent3"/>
              </a:buClr>
              <a:buSzPts val="1400"/>
              <a:buNone/>
              <a:defRPr sz="1867">
                <a:solidFill>
                  <a:schemeClr val="accent3"/>
                </a:solidFill>
              </a:defRPr>
            </a:lvl7pPr>
            <a:lvl8pPr lvl="7" rtl="0">
              <a:spcBef>
                <a:spcPts val="0"/>
              </a:spcBef>
              <a:spcAft>
                <a:spcPts val="0"/>
              </a:spcAft>
              <a:buClr>
                <a:schemeClr val="accent3"/>
              </a:buClr>
              <a:buSzPts val="1400"/>
              <a:buNone/>
              <a:defRPr sz="1867">
                <a:solidFill>
                  <a:schemeClr val="accent3"/>
                </a:solidFill>
              </a:defRPr>
            </a:lvl8pPr>
            <a:lvl9pPr lvl="8" rtl="0">
              <a:spcBef>
                <a:spcPts val="0"/>
              </a:spcBef>
              <a:spcAft>
                <a:spcPts val="0"/>
              </a:spcAft>
              <a:buClr>
                <a:schemeClr val="accent3"/>
              </a:buClr>
              <a:buSzPts val="1400"/>
              <a:buNone/>
              <a:defRPr sz="1867">
                <a:solidFill>
                  <a:schemeClr val="accent3"/>
                </a:solidFill>
              </a:defRPr>
            </a:lvl9pPr>
          </a:lstStyle>
          <a:p>
            <a:endParaRPr/>
          </a:p>
        </p:txBody>
      </p:sp>
      <p:sp>
        <p:nvSpPr>
          <p:cNvPr id="224" name="Google Shape;224;p35"/>
          <p:cNvSpPr txBox="1">
            <a:spLocks noGrp="1"/>
          </p:cNvSpPr>
          <p:nvPr>
            <p:ph type="subTitle" idx="4"/>
          </p:nvPr>
        </p:nvSpPr>
        <p:spPr>
          <a:xfrm>
            <a:off x="6852633" y="3278632"/>
            <a:ext cx="3794800" cy="105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200"/>
              <a:buNone/>
              <a:defRPr sz="1600">
                <a:solidFill>
                  <a:schemeClr val="lt1"/>
                </a:solidFill>
              </a:defRPr>
            </a:lvl1pPr>
            <a:lvl2pPr lvl="1" rtl="0">
              <a:lnSpc>
                <a:spcPct val="100000"/>
              </a:lnSpc>
              <a:spcBef>
                <a:spcPts val="0"/>
              </a:spcBef>
              <a:spcAft>
                <a:spcPts val="0"/>
              </a:spcAft>
              <a:buClr>
                <a:schemeClr val="lt1"/>
              </a:buClr>
              <a:buSzPts val="1200"/>
              <a:buNone/>
              <a:defRPr sz="1600">
                <a:solidFill>
                  <a:schemeClr val="lt1"/>
                </a:solidFill>
              </a:defRPr>
            </a:lvl2pPr>
            <a:lvl3pPr lvl="2" rtl="0">
              <a:lnSpc>
                <a:spcPct val="100000"/>
              </a:lnSpc>
              <a:spcBef>
                <a:spcPts val="0"/>
              </a:spcBef>
              <a:spcAft>
                <a:spcPts val="0"/>
              </a:spcAft>
              <a:buClr>
                <a:schemeClr val="lt1"/>
              </a:buClr>
              <a:buSzPts val="1200"/>
              <a:buNone/>
              <a:defRPr sz="1600">
                <a:solidFill>
                  <a:schemeClr val="lt1"/>
                </a:solidFill>
              </a:defRPr>
            </a:lvl3pPr>
            <a:lvl4pPr lvl="3" rtl="0">
              <a:lnSpc>
                <a:spcPct val="100000"/>
              </a:lnSpc>
              <a:spcBef>
                <a:spcPts val="0"/>
              </a:spcBef>
              <a:spcAft>
                <a:spcPts val="0"/>
              </a:spcAft>
              <a:buClr>
                <a:schemeClr val="lt1"/>
              </a:buClr>
              <a:buSzPts val="1200"/>
              <a:buNone/>
              <a:defRPr sz="1600">
                <a:solidFill>
                  <a:schemeClr val="lt1"/>
                </a:solidFill>
              </a:defRPr>
            </a:lvl4pPr>
            <a:lvl5pPr lvl="4" rtl="0">
              <a:lnSpc>
                <a:spcPct val="100000"/>
              </a:lnSpc>
              <a:spcBef>
                <a:spcPts val="0"/>
              </a:spcBef>
              <a:spcAft>
                <a:spcPts val="0"/>
              </a:spcAft>
              <a:buClr>
                <a:schemeClr val="lt1"/>
              </a:buClr>
              <a:buSzPts val="1200"/>
              <a:buNone/>
              <a:defRPr sz="1600">
                <a:solidFill>
                  <a:schemeClr val="lt1"/>
                </a:solidFill>
              </a:defRPr>
            </a:lvl5pPr>
            <a:lvl6pPr lvl="5" rtl="0">
              <a:lnSpc>
                <a:spcPct val="100000"/>
              </a:lnSpc>
              <a:spcBef>
                <a:spcPts val="0"/>
              </a:spcBef>
              <a:spcAft>
                <a:spcPts val="0"/>
              </a:spcAft>
              <a:buClr>
                <a:schemeClr val="lt1"/>
              </a:buClr>
              <a:buSzPts val="1200"/>
              <a:buNone/>
              <a:defRPr sz="1600">
                <a:solidFill>
                  <a:schemeClr val="lt1"/>
                </a:solidFill>
              </a:defRPr>
            </a:lvl6pPr>
            <a:lvl7pPr lvl="6" rtl="0">
              <a:lnSpc>
                <a:spcPct val="100000"/>
              </a:lnSpc>
              <a:spcBef>
                <a:spcPts val="0"/>
              </a:spcBef>
              <a:spcAft>
                <a:spcPts val="0"/>
              </a:spcAft>
              <a:buClr>
                <a:schemeClr val="lt1"/>
              </a:buClr>
              <a:buSzPts val="1200"/>
              <a:buNone/>
              <a:defRPr sz="1600">
                <a:solidFill>
                  <a:schemeClr val="lt1"/>
                </a:solidFill>
              </a:defRPr>
            </a:lvl7pPr>
            <a:lvl8pPr lvl="7" rtl="0">
              <a:lnSpc>
                <a:spcPct val="100000"/>
              </a:lnSpc>
              <a:spcBef>
                <a:spcPts val="0"/>
              </a:spcBef>
              <a:spcAft>
                <a:spcPts val="0"/>
              </a:spcAft>
              <a:buClr>
                <a:schemeClr val="lt1"/>
              </a:buClr>
              <a:buSzPts val="1200"/>
              <a:buNone/>
              <a:defRPr sz="1600">
                <a:solidFill>
                  <a:schemeClr val="lt1"/>
                </a:solidFill>
              </a:defRPr>
            </a:lvl8pPr>
            <a:lvl9pPr lvl="8" rtl="0">
              <a:lnSpc>
                <a:spcPct val="100000"/>
              </a:lnSpc>
              <a:spcBef>
                <a:spcPts val="0"/>
              </a:spcBef>
              <a:spcAft>
                <a:spcPts val="0"/>
              </a:spcAft>
              <a:buClr>
                <a:schemeClr val="lt1"/>
              </a:buClr>
              <a:buSzPts val="1200"/>
              <a:buNone/>
              <a:defRPr sz="1600">
                <a:solidFill>
                  <a:schemeClr val="lt1"/>
                </a:solidFill>
              </a:defRPr>
            </a:lvl9pPr>
          </a:lstStyle>
          <a:p>
            <a:endParaRPr/>
          </a:p>
        </p:txBody>
      </p:sp>
    </p:spTree>
    <p:extLst>
      <p:ext uri="{BB962C8B-B14F-4D97-AF65-F5344CB8AC3E}">
        <p14:creationId xmlns:p14="http://schemas.microsoft.com/office/powerpoint/2010/main" val="2398507535"/>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showMasterSp="0" matchingName="Title + Texts 2">
  <p:cSld name="Title + Texts 2">
    <p:spTree>
      <p:nvGrpSpPr>
        <p:cNvPr id="1" name="Shape 225"/>
        <p:cNvGrpSpPr/>
        <p:nvPr/>
      </p:nvGrpSpPr>
      <p:grpSpPr>
        <a:xfrm>
          <a:off x="0" y="0"/>
          <a:ext cx="0" cy="0"/>
          <a:chOff x="0" y="0"/>
          <a:chExt cx="0" cy="0"/>
        </a:xfrm>
      </p:grpSpPr>
      <p:sp>
        <p:nvSpPr>
          <p:cNvPr id="226" name="Google Shape;226;p36"/>
          <p:cNvSpPr txBox="1">
            <a:spLocks noGrp="1"/>
          </p:cNvSpPr>
          <p:nvPr>
            <p:ph type="title"/>
          </p:nvPr>
        </p:nvSpPr>
        <p:spPr>
          <a:xfrm>
            <a:off x="5753100" y="613033"/>
            <a:ext cx="5348000" cy="76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600"/>
              <a:buNone/>
              <a:defRPr sz="3467"/>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
        <p:nvSpPr>
          <p:cNvPr id="227" name="Google Shape;227;p36"/>
          <p:cNvSpPr txBox="1">
            <a:spLocks noGrp="1"/>
          </p:cNvSpPr>
          <p:nvPr>
            <p:ph type="subTitle" idx="1"/>
          </p:nvPr>
        </p:nvSpPr>
        <p:spPr>
          <a:xfrm>
            <a:off x="7633200" y="1640329"/>
            <a:ext cx="3324400" cy="1056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200"/>
              <a:buNone/>
              <a:defRPr sz="1600"/>
            </a:lvl1pPr>
            <a:lvl2pPr lvl="1" algn="r" rtl="0">
              <a:lnSpc>
                <a:spcPct val="100000"/>
              </a:lnSpc>
              <a:spcBef>
                <a:spcPts val="0"/>
              </a:spcBef>
              <a:spcAft>
                <a:spcPts val="0"/>
              </a:spcAft>
              <a:buSzPts val="1200"/>
              <a:buNone/>
              <a:defRPr sz="1600"/>
            </a:lvl2pPr>
            <a:lvl3pPr lvl="2" algn="r" rtl="0">
              <a:lnSpc>
                <a:spcPct val="100000"/>
              </a:lnSpc>
              <a:spcBef>
                <a:spcPts val="0"/>
              </a:spcBef>
              <a:spcAft>
                <a:spcPts val="0"/>
              </a:spcAft>
              <a:buSzPts val="1200"/>
              <a:buNone/>
              <a:defRPr sz="1600"/>
            </a:lvl3pPr>
            <a:lvl4pPr lvl="3" algn="r" rtl="0">
              <a:lnSpc>
                <a:spcPct val="100000"/>
              </a:lnSpc>
              <a:spcBef>
                <a:spcPts val="0"/>
              </a:spcBef>
              <a:spcAft>
                <a:spcPts val="0"/>
              </a:spcAft>
              <a:buSzPts val="1200"/>
              <a:buNone/>
              <a:defRPr sz="1600"/>
            </a:lvl4pPr>
            <a:lvl5pPr lvl="4" algn="r" rtl="0">
              <a:lnSpc>
                <a:spcPct val="100000"/>
              </a:lnSpc>
              <a:spcBef>
                <a:spcPts val="0"/>
              </a:spcBef>
              <a:spcAft>
                <a:spcPts val="0"/>
              </a:spcAft>
              <a:buSzPts val="1200"/>
              <a:buNone/>
              <a:defRPr sz="1600"/>
            </a:lvl5pPr>
            <a:lvl6pPr lvl="5" algn="r" rtl="0">
              <a:lnSpc>
                <a:spcPct val="100000"/>
              </a:lnSpc>
              <a:spcBef>
                <a:spcPts val="0"/>
              </a:spcBef>
              <a:spcAft>
                <a:spcPts val="0"/>
              </a:spcAft>
              <a:buSzPts val="1200"/>
              <a:buNone/>
              <a:defRPr sz="1600"/>
            </a:lvl6pPr>
            <a:lvl7pPr lvl="6" algn="r" rtl="0">
              <a:lnSpc>
                <a:spcPct val="100000"/>
              </a:lnSpc>
              <a:spcBef>
                <a:spcPts val="0"/>
              </a:spcBef>
              <a:spcAft>
                <a:spcPts val="0"/>
              </a:spcAft>
              <a:buSzPts val="1200"/>
              <a:buNone/>
              <a:defRPr sz="1600"/>
            </a:lvl7pPr>
            <a:lvl8pPr lvl="7" algn="r" rtl="0">
              <a:lnSpc>
                <a:spcPct val="100000"/>
              </a:lnSpc>
              <a:spcBef>
                <a:spcPts val="0"/>
              </a:spcBef>
              <a:spcAft>
                <a:spcPts val="0"/>
              </a:spcAft>
              <a:buSzPts val="1200"/>
              <a:buNone/>
              <a:defRPr sz="1600"/>
            </a:lvl8pPr>
            <a:lvl9pPr lvl="8" algn="r" rtl="0">
              <a:lnSpc>
                <a:spcPct val="100000"/>
              </a:lnSpc>
              <a:spcBef>
                <a:spcPts val="0"/>
              </a:spcBef>
              <a:spcAft>
                <a:spcPts val="0"/>
              </a:spcAft>
              <a:buSzPts val="1200"/>
              <a:buNone/>
              <a:defRPr sz="1600"/>
            </a:lvl9pPr>
          </a:lstStyle>
          <a:p>
            <a:endParaRPr/>
          </a:p>
        </p:txBody>
      </p:sp>
      <p:sp>
        <p:nvSpPr>
          <p:cNvPr id="228" name="Google Shape;228;p36"/>
          <p:cNvSpPr txBox="1">
            <a:spLocks noGrp="1"/>
          </p:cNvSpPr>
          <p:nvPr>
            <p:ph type="subTitle" idx="2"/>
          </p:nvPr>
        </p:nvSpPr>
        <p:spPr>
          <a:xfrm>
            <a:off x="7633200" y="2757829"/>
            <a:ext cx="3324400" cy="1056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200"/>
              <a:buNone/>
              <a:defRPr sz="1600"/>
            </a:lvl1pPr>
            <a:lvl2pPr lvl="1" algn="r" rtl="0">
              <a:lnSpc>
                <a:spcPct val="100000"/>
              </a:lnSpc>
              <a:spcBef>
                <a:spcPts val="0"/>
              </a:spcBef>
              <a:spcAft>
                <a:spcPts val="0"/>
              </a:spcAft>
              <a:buSzPts val="1200"/>
              <a:buNone/>
              <a:defRPr sz="1600"/>
            </a:lvl2pPr>
            <a:lvl3pPr lvl="2" algn="r" rtl="0">
              <a:lnSpc>
                <a:spcPct val="100000"/>
              </a:lnSpc>
              <a:spcBef>
                <a:spcPts val="0"/>
              </a:spcBef>
              <a:spcAft>
                <a:spcPts val="0"/>
              </a:spcAft>
              <a:buSzPts val="1200"/>
              <a:buNone/>
              <a:defRPr sz="1600"/>
            </a:lvl3pPr>
            <a:lvl4pPr lvl="3" algn="r" rtl="0">
              <a:lnSpc>
                <a:spcPct val="100000"/>
              </a:lnSpc>
              <a:spcBef>
                <a:spcPts val="0"/>
              </a:spcBef>
              <a:spcAft>
                <a:spcPts val="0"/>
              </a:spcAft>
              <a:buSzPts val="1200"/>
              <a:buNone/>
              <a:defRPr sz="1600"/>
            </a:lvl4pPr>
            <a:lvl5pPr lvl="4" algn="r" rtl="0">
              <a:lnSpc>
                <a:spcPct val="100000"/>
              </a:lnSpc>
              <a:spcBef>
                <a:spcPts val="0"/>
              </a:spcBef>
              <a:spcAft>
                <a:spcPts val="0"/>
              </a:spcAft>
              <a:buSzPts val="1200"/>
              <a:buNone/>
              <a:defRPr sz="1600"/>
            </a:lvl5pPr>
            <a:lvl6pPr lvl="5" algn="r" rtl="0">
              <a:lnSpc>
                <a:spcPct val="100000"/>
              </a:lnSpc>
              <a:spcBef>
                <a:spcPts val="0"/>
              </a:spcBef>
              <a:spcAft>
                <a:spcPts val="0"/>
              </a:spcAft>
              <a:buSzPts val="1200"/>
              <a:buNone/>
              <a:defRPr sz="1600"/>
            </a:lvl6pPr>
            <a:lvl7pPr lvl="6" algn="r" rtl="0">
              <a:lnSpc>
                <a:spcPct val="100000"/>
              </a:lnSpc>
              <a:spcBef>
                <a:spcPts val="0"/>
              </a:spcBef>
              <a:spcAft>
                <a:spcPts val="0"/>
              </a:spcAft>
              <a:buSzPts val="1200"/>
              <a:buNone/>
              <a:defRPr sz="1600"/>
            </a:lvl7pPr>
            <a:lvl8pPr lvl="7" algn="r" rtl="0">
              <a:lnSpc>
                <a:spcPct val="100000"/>
              </a:lnSpc>
              <a:spcBef>
                <a:spcPts val="0"/>
              </a:spcBef>
              <a:spcAft>
                <a:spcPts val="0"/>
              </a:spcAft>
              <a:buSzPts val="1200"/>
              <a:buNone/>
              <a:defRPr sz="1600"/>
            </a:lvl8pPr>
            <a:lvl9pPr lvl="8" algn="r" rtl="0">
              <a:lnSpc>
                <a:spcPct val="100000"/>
              </a:lnSpc>
              <a:spcBef>
                <a:spcPts val="0"/>
              </a:spcBef>
              <a:spcAft>
                <a:spcPts val="0"/>
              </a:spcAft>
              <a:buSzPts val="1200"/>
              <a:buNone/>
              <a:defRPr sz="1600"/>
            </a:lvl9pPr>
          </a:lstStyle>
          <a:p>
            <a:endParaRPr/>
          </a:p>
        </p:txBody>
      </p:sp>
      <p:sp>
        <p:nvSpPr>
          <p:cNvPr id="229" name="Google Shape;229;p36"/>
          <p:cNvSpPr txBox="1">
            <a:spLocks noGrp="1"/>
          </p:cNvSpPr>
          <p:nvPr>
            <p:ph type="subTitle" idx="3"/>
          </p:nvPr>
        </p:nvSpPr>
        <p:spPr>
          <a:xfrm>
            <a:off x="7633200" y="3875329"/>
            <a:ext cx="3324400" cy="1056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200"/>
              <a:buNone/>
              <a:defRPr sz="1600"/>
            </a:lvl1pPr>
            <a:lvl2pPr lvl="1" algn="r" rtl="0">
              <a:lnSpc>
                <a:spcPct val="100000"/>
              </a:lnSpc>
              <a:spcBef>
                <a:spcPts val="0"/>
              </a:spcBef>
              <a:spcAft>
                <a:spcPts val="0"/>
              </a:spcAft>
              <a:buSzPts val="1200"/>
              <a:buNone/>
              <a:defRPr sz="1600"/>
            </a:lvl2pPr>
            <a:lvl3pPr lvl="2" algn="r" rtl="0">
              <a:lnSpc>
                <a:spcPct val="100000"/>
              </a:lnSpc>
              <a:spcBef>
                <a:spcPts val="0"/>
              </a:spcBef>
              <a:spcAft>
                <a:spcPts val="0"/>
              </a:spcAft>
              <a:buSzPts val="1200"/>
              <a:buNone/>
              <a:defRPr sz="1600"/>
            </a:lvl3pPr>
            <a:lvl4pPr lvl="3" algn="r" rtl="0">
              <a:lnSpc>
                <a:spcPct val="100000"/>
              </a:lnSpc>
              <a:spcBef>
                <a:spcPts val="0"/>
              </a:spcBef>
              <a:spcAft>
                <a:spcPts val="0"/>
              </a:spcAft>
              <a:buSzPts val="1200"/>
              <a:buNone/>
              <a:defRPr sz="1600"/>
            </a:lvl4pPr>
            <a:lvl5pPr lvl="4" algn="r" rtl="0">
              <a:lnSpc>
                <a:spcPct val="100000"/>
              </a:lnSpc>
              <a:spcBef>
                <a:spcPts val="0"/>
              </a:spcBef>
              <a:spcAft>
                <a:spcPts val="0"/>
              </a:spcAft>
              <a:buSzPts val="1200"/>
              <a:buNone/>
              <a:defRPr sz="1600"/>
            </a:lvl5pPr>
            <a:lvl6pPr lvl="5" algn="r" rtl="0">
              <a:lnSpc>
                <a:spcPct val="100000"/>
              </a:lnSpc>
              <a:spcBef>
                <a:spcPts val="0"/>
              </a:spcBef>
              <a:spcAft>
                <a:spcPts val="0"/>
              </a:spcAft>
              <a:buSzPts val="1200"/>
              <a:buNone/>
              <a:defRPr sz="1600"/>
            </a:lvl6pPr>
            <a:lvl7pPr lvl="6" algn="r" rtl="0">
              <a:lnSpc>
                <a:spcPct val="100000"/>
              </a:lnSpc>
              <a:spcBef>
                <a:spcPts val="0"/>
              </a:spcBef>
              <a:spcAft>
                <a:spcPts val="0"/>
              </a:spcAft>
              <a:buSzPts val="1200"/>
              <a:buNone/>
              <a:defRPr sz="1600"/>
            </a:lvl7pPr>
            <a:lvl8pPr lvl="7" algn="r" rtl="0">
              <a:lnSpc>
                <a:spcPct val="100000"/>
              </a:lnSpc>
              <a:spcBef>
                <a:spcPts val="0"/>
              </a:spcBef>
              <a:spcAft>
                <a:spcPts val="0"/>
              </a:spcAft>
              <a:buSzPts val="1200"/>
              <a:buNone/>
              <a:defRPr sz="1600"/>
            </a:lvl8pPr>
            <a:lvl9pPr lvl="8" algn="r" rtl="0">
              <a:lnSpc>
                <a:spcPct val="100000"/>
              </a:lnSpc>
              <a:spcBef>
                <a:spcPts val="0"/>
              </a:spcBef>
              <a:spcAft>
                <a:spcPts val="0"/>
              </a:spcAft>
              <a:buSzPts val="1200"/>
              <a:buNone/>
              <a:defRPr sz="1600"/>
            </a:lvl9pPr>
          </a:lstStyle>
          <a:p>
            <a:endParaRPr/>
          </a:p>
        </p:txBody>
      </p:sp>
      <p:sp>
        <p:nvSpPr>
          <p:cNvPr id="230" name="Google Shape;230;p36"/>
          <p:cNvSpPr txBox="1">
            <a:spLocks noGrp="1"/>
          </p:cNvSpPr>
          <p:nvPr>
            <p:ph type="subTitle" idx="4"/>
          </p:nvPr>
        </p:nvSpPr>
        <p:spPr>
          <a:xfrm>
            <a:off x="7633200" y="4992829"/>
            <a:ext cx="3324400" cy="1056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200"/>
              <a:buNone/>
              <a:defRPr sz="1600"/>
            </a:lvl1pPr>
            <a:lvl2pPr lvl="1" algn="r" rtl="0">
              <a:lnSpc>
                <a:spcPct val="100000"/>
              </a:lnSpc>
              <a:spcBef>
                <a:spcPts val="0"/>
              </a:spcBef>
              <a:spcAft>
                <a:spcPts val="0"/>
              </a:spcAft>
              <a:buSzPts val="1200"/>
              <a:buNone/>
              <a:defRPr sz="1600"/>
            </a:lvl2pPr>
            <a:lvl3pPr lvl="2" algn="r" rtl="0">
              <a:lnSpc>
                <a:spcPct val="100000"/>
              </a:lnSpc>
              <a:spcBef>
                <a:spcPts val="0"/>
              </a:spcBef>
              <a:spcAft>
                <a:spcPts val="0"/>
              </a:spcAft>
              <a:buSzPts val="1200"/>
              <a:buNone/>
              <a:defRPr sz="1600"/>
            </a:lvl3pPr>
            <a:lvl4pPr lvl="3" algn="r" rtl="0">
              <a:lnSpc>
                <a:spcPct val="100000"/>
              </a:lnSpc>
              <a:spcBef>
                <a:spcPts val="0"/>
              </a:spcBef>
              <a:spcAft>
                <a:spcPts val="0"/>
              </a:spcAft>
              <a:buSzPts val="1200"/>
              <a:buNone/>
              <a:defRPr sz="1600"/>
            </a:lvl4pPr>
            <a:lvl5pPr lvl="4" algn="r" rtl="0">
              <a:lnSpc>
                <a:spcPct val="100000"/>
              </a:lnSpc>
              <a:spcBef>
                <a:spcPts val="0"/>
              </a:spcBef>
              <a:spcAft>
                <a:spcPts val="0"/>
              </a:spcAft>
              <a:buSzPts val="1200"/>
              <a:buNone/>
              <a:defRPr sz="1600"/>
            </a:lvl5pPr>
            <a:lvl6pPr lvl="5" algn="r" rtl="0">
              <a:lnSpc>
                <a:spcPct val="100000"/>
              </a:lnSpc>
              <a:spcBef>
                <a:spcPts val="0"/>
              </a:spcBef>
              <a:spcAft>
                <a:spcPts val="0"/>
              </a:spcAft>
              <a:buSzPts val="1200"/>
              <a:buNone/>
              <a:defRPr sz="1600"/>
            </a:lvl6pPr>
            <a:lvl7pPr lvl="6" algn="r" rtl="0">
              <a:lnSpc>
                <a:spcPct val="100000"/>
              </a:lnSpc>
              <a:spcBef>
                <a:spcPts val="0"/>
              </a:spcBef>
              <a:spcAft>
                <a:spcPts val="0"/>
              </a:spcAft>
              <a:buSzPts val="1200"/>
              <a:buNone/>
              <a:defRPr sz="1600"/>
            </a:lvl7pPr>
            <a:lvl8pPr lvl="7" algn="r" rtl="0">
              <a:lnSpc>
                <a:spcPct val="100000"/>
              </a:lnSpc>
              <a:spcBef>
                <a:spcPts val="0"/>
              </a:spcBef>
              <a:spcAft>
                <a:spcPts val="0"/>
              </a:spcAft>
              <a:buSzPts val="1200"/>
              <a:buNone/>
              <a:defRPr sz="1600"/>
            </a:lvl8pPr>
            <a:lvl9pPr lvl="8" algn="r" rtl="0">
              <a:lnSpc>
                <a:spcPct val="100000"/>
              </a:lnSpc>
              <a:spcBef>
                <a:spcPts val="0"/>
              </a:spcBef>
              <a:spcAft>
                <a:spcPts val="0"/>
              </a:spcAft>
              <a:buSzPts val="1200"/>
              <a:buNone/>
              <a:defRPr sz="1600"/>
            </a:lvl9pPr>
          </a:lstStyle>
          <a:p>
            <a:endParaRPr/>
          </a:p>
        </p:txBody>
      </p:sp>
    </p:spTree>
    <p:extLst>
      <p:ext uri="{BB962C8B-B14F-4D97-AF65-F5344CB8AC3E}">
        <p14:creationId xmlns:p14="http://schemas.microsoft.com/office/powerpoint/2010/main" val="3345201727"/>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showMasterSp="0" matchingName="Title + Texts 3">
  <p:cSld name="Title + Texts 3">
    <p:spTree>
      <p:nvGrpSpPr>
        <p:cNvPr id="1" name="Shape 231"/>
        <p:cNvGrpSpPr/>
        <p:nvPr/>
      </p:nvGrpSpPr>
      <p:grpSpPr>
        <a:xfrm>
          <a:off x="0" y="0"/>
          <a:ext cx="0" cy="0"/>
          <a:chOff x="0" y="0"/>
          <a:chExt cx="0" cy="0"/>
        </a:xfrm>
      </p:grpSpPr>
      <p:sp>
        <p:nvSpPr>
          <p:cNvPr id="232" name="Google Shape;232;p37"/>
          <p:cNvSpPr txBox="1">
            <a:spLocks noGrp="1"/>
          </p:cNvSpPr>
          <p:nvPr>
            <p:ph type="title"/>
          </p:nvPr>
        </p:nvSpPr>
        <p:spPr>
          <a:xfrm>
            <a:off x="6652033" y="613033"/>
            <a:ext cx="4449200" cy="76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600"/>
              <a:buNone/>
              <a:defRPr sz="3467"/>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
        <p:nvSpPr>
          <p:cNvPr id="233" name="Google Shape;233;p37"/>
          <p:cNvSpPr txBox="1">
            <a:spLocks noGrp="1"/>
          </p:cNvSpPr>
          <p:nvPr>
            <p:ph type="subTitle" idx="1"/>
          </p:nvPr>
        </p:nvSpPr>
        <p:spPr>
          <a:xfrm>
            <a:off x="6797433" y="2554733"/>
            <a:ext cx="4160000" cy="1056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867"/>
            </a:lvl1pPr>
            <a:lvl2pPr lvl="1" algn="r" rtl="0">
              <a:lnSpc>
                <a:spcPct val="100000"/>
              </a:lnSpc>
              <a:spcBef>
                <a:spcPts val="0"/>
              </a:spcBef>
              <a:spcAft>
                <a:spcPts val="0"/>
              </a:spcAft>
              <a:buSzPts val="1200"/>
              <a:buNone/>
              <a:defRPr sz="1600"/>
            </a:lvl2pPr>
            <a:lvl3pPr lvl="2" algn="r" rtl="0">
              <a:lnSpc>
                <a:spcPct val="100000"/>
              </a:lnSpc>
              <a:spcBef>
                <a:spcPts val="0"/>
              </a:spcBef>
              <a:spcAft>
                <a:spcPts val="0"/>
              </a:spcAft>
              <a:buSzPts val="1200"/>
              <a:buNone/>
              <a:defRPr sz="1600"/>
            </a:lvl3pPr>
            <a:lvl4pPr lvl="3" algn="r" rtl="0">
              <a:lnSpc>
                <a:spcPct val="100000"/>
              </a:lnSpc>
              <a:spcBef>
                <a:spcPts val="0"/>
              </a:spcBef>
              <a:spcAft>
                <a:spcPts val="0"/>
              </a:spcAft>
              <a:buSzPts val="1200"/>
              <a:buNone/>
              <a:defRPr sz="1600"/>
            </a:lvl4pPr>
            <a:lvl5pPr lvl="4" algn="r" rtl="0">
              <a:lnSpc>
                <a:spcPct val="100000"/>
              </a:lnSpc>
              <a:spcBef>
                <a:spcPts val="0"/>
              </a:spcBef>
              <a:spcAft>
                <a:spcPts val="0"/>
              </a:spcAft>
              <a:buSzPts val="1200"/>
              <a:buNone/>
              <a:defRPr sz="1600"/>
            </a:lvl5pPr>
            <a:lvl6pPr lvl="5" algn="r" rtl="0">
              <a:lnSpc>
                <a:spcPct val="100000"/>
              </a:lnSpc>
              <a:spcBef>
                <a:spcPts val="0"/>
              </a:spcBef>
              <a:spcAft>
                <a:spcPts val="0"/>
              </a:spcAft>
              <a:buSzPts val="1200"/>
              <a:buNone/>
              <a:defRPr sz="1600"/>
            </a:lvl6pPr>
            <a:lvl7pPr lvl="6" algn="r" rtl="0">
              <a:lnSpc>
                <a:spcPct val="100000"/>
              </a:lnSpc>
              <a:spcBef>
                <a:spcPts val="0"/>
              </a:spcBef>
              <a:spcAft>
                <a:spcPts val="0"/>
              </a:spcAft>
              <a:buSzPts val="1200"/>
              <a:buNone/>
              <a:defRPr sz="1600"/>
            </a:lvl7pPr>
            <a:lvl8pPr lvl="7" algn="r" rtl="0">
              <a:lnSpc>
                <a:spcPct val="100000"/>
              </a:lnSpc>
              <a:spcBef>
                <a:spcPts val="0"/>
              </a:spcBef>
              <a:spcAft>
                <a:spcPts val="0"/>
              </a:spcAft>
              <a:buSzPts val="1200"/>
              <a:buNone/>
              <a:defRPr sz="1600"/>
            </a:lvl8pPr>
            <a:lvl9pPr lvl="8" algn="r" rtl="0">
              <a:lnSpc>
                <a:spcPct val="100000"/>
              </a:lnSpc>
              <a:spcBef>
                <a:spcPts val="0"/>
              </a:spcBef>
              <a:spcAft>
                <a:spcPts val="0"/>
              </a:spcAft>
              <a:buSzPts val="1200"/>
              <a:buNone/>
              <a:defRPr sz="1600"/>
            </a:lvl9pPr>
          </a:lstStyle>
          <a:p>
            <a:endParaRPr/>
          </a:p>
        </p:txBody>
      </p:sp>
    </p:spTree>
    <p:extLst>
      <p:ext uri="{BB962C8B-B14F-4D97-AF65-F5344CB8AC3E}">
        <p14:creationId xmlns:p14="http://schemas.microsoft.com/office/powerpoint/2010/main" val="800389898"/>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showMasterSp="0" matchingName="Title + Texts 4">
  <p:cSld name="Title + Texts 4">
    <p:spTree>
      <p:nvGrpSpPr>
        <p:cNvPr id="1" name="Shape 234"/>
        <p:cNvGrpSpPr/>
        <p:nvPr/>
      </p:nvGrpSpPr>
      <p:grpSpPr>
        <a:xfrm>
          <a:off x="0" y="0"/>
          <a:ext cx="0" cy="0"/>
          <a:chOff x="0" y="0"/>
          <a:chExt cx="0" cy="0"/>
        </a:xfrm>
      </p:grpSpPr>
      <p:sp>
        <p:nvSpPr>
          <p:cNvPr id="235" name="Google Shape;235;p38"/>
          <p:cNvSpPr txBox="1">
            <a:spLocks noGrp="1"/>
          </p:cNvSpPr>
          <p:nvPr>
            <p:ph type="title"/>
          </p:nvPr>
        </p:nvSpPr>
        <p:spPr>
          <a:xfrm>
            <a:off x="1470433" y="1730633"/>
            <a:ext cx="44492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000"/>
              <a:buNone/>
              <a:defRPr sz="4000">
                <a:solidFill>
                  <a:schemeClr val="lt1"/>
                </a:solidFill>
              </a:defRPr>
            </a:lvl1pPr>
            <a:lvl2pPr lvl="1" rtl="0">
              <a:spcBef>
                <a:spcPts val="0"/>
              </a:spcBef>
              <a:spcAft>
                <a:spcPts val="0"/>
              </a:spcAft>
              <a:buClr>
                <a:schemeClr val="lt1"/>
              </a:buClr>
              <a:buSzPts val="3200"/>
              <a:buNone/>
              <a:defRPr sz="4267">
                <a:solidFill>
                  <a:schemeClr val="lt1"/>
                </a:solidFill>
              </a:defRPr>
            </a:lvl2pPr>
            <a:lvl3pPr lvl="2" rtl="0">
              <a:spcBef>
                <a:spcPts val="0"/>
              </a:spcBef>
              <a:spcAft>
                <a:spcPts val="0"/>
              </a:spcAft>
              <a:buClr>
                <a:schemeClr val="lt1"/>
              </a:buClr>
              <a:buSzPts val="3200"/>
              <a:buNone/>
              <a:defRPr sz="4267">
                <a:solidFill>
                  <a:schemeClr val="lt1"/>
                </a:solidFill>
              </a:defRPr>
            </a:lvl3pPr>
            <a:lvl4pPr lvl="3" rtl="0">
              <a:spcBef>
                <a:spcPts val="0"/>
              </a:spcBef>
              <a:spcAft>
                <a:spcPts val="0"/>
              </a:spcAft>
              <a:buClr>
                <a:schemeClr val="lt1"/>
              </a:buClr>
              <a:buSzPts val="3200"/>
              <a:buNone/>
              <a:defRPr sz="4267">
                <a:solidFill>
                  <a:schemeClr val="lt1"/>
                </a:solidFill>
              </a:defRPr>
            </a:lvl4pPr>
            <a:lvl5pPr lvl="4" rtl="0">
              <a:spcBef>
                <a:spcPts val="0"/>
              </a:spcBef>
              <a:spcAft>
                <a:spcPts val="0"/>
              </a:spcAft>
              <a:buClr>
                <a:schemeClr val="lt1"/>
              </a:buClr>
              <a:buSzPts val="3200"/>
              <a:buNone/>
              <a:defRPr sz="4267">
                <a:solidFill>
                  <a:schemeClr val="lt1"/>
                </a:solidFill>
              </a:defRPr>
            </a:lvl5pPr>
            <a:lvl6pPr lvl="5" rtl="0">
              <a:spcBef>
                <a:spcPts val="0"/>
              </a:spcBef>
              <a:spcAft>
                <a:spcPts val="0"/>
              </a:spcAft>
              <a:buClr>
                <a:schemeClr val="lt1"/>
              </a:buClr>
              <a:buSzPts val="3200"/>
              <a:buNone/>
              <a:defRPr sz="4267">
                <a:solidFill>
                  <a:schemeClr val="lt1"/>
                </a:solidFill>
              </a:defRPr>
            </a:lvl6pPr>
            <a:lvl7pPr lvl="6" rtl="0">
              <a:spcBef>
                <a:spcPts val="0"/>
              </a:spcBef>
              <a:spcAft>
                <a:spcPts val="0"/>
              </a:spcAft>
              <a:buClr>
                <a:schemeClr val="lt1"/>
              </a:buClr>
              <a:buSzPts val="3200"/>
              <a:buNone/>
              <a:defRPr sz="4267">
                <a:solidFill>
                  <a:schemeClr val="lt1"/>
                </a:solidFill>
              </a:defRPr>
            </a:lvl7pPr>
            <a:lvl8pPr lvl="7" rtl="0">
              <a:spcBef>
                <a:spcPts val="0"/>
              </a:spcBef>
              <a:spcAft>
                <a:spcPts val="0"/>
              </a:spcAft>
              <a:buClr>
                <a:schemeClr val="lt1"/>
              </a:buClr>
              <a:buSzPts val="3200"/>
              <a:buNone/>
              <a:defRPr sz="4267">
                <a:solidFill>
                  <a:schemeClr val="lt1"/>
                </a:solidFill>
              </a:defRPr>
            </a:lvl8pPr>
            <a:lvl9pPr lvl="8" rtl="0">
              <a:spcBef>
                <a:spcPts val="0"/>
              </a:spcBef>
              <a:spcAft>
                <a:spcPts val="0"/>
              </a:spcAft>
              <a:buClr>
                <a:schemeClr val="lt1"/>
              </a:buClr>
              <a:buSzPts val="3200"/>
              <a:buNone/>
              <a:defRPr sz="4267">
                <a:solidFill>
                  <a:schemeClr val="lt1"/>
                </a:solidFill>
              </a:defRPr>
            </a:lvl9pPr>
          </a:lstStyle>
          <a:p>
            <a:endParaRPr/>
          </a:p>
        </p:txBody>
      </p:sp>
      <p:sp>
        <p:nvSpPr>
          <p:cNvPr id="236" name="Google Shape;236;p38"/>
          <p:cNvSpPr txBox="1">
            <a:spLocks noGrp="1"/>
          </p:cNvSpPr>
          <p:nvPr>
            <p:ph type="subTitle" idx="1"/>
          </p:nvPr>
        </p:nvSpPr>
        <p:spPr>
          <a:xfrm>
            <a:off x="1470433" y="2656333"/>
            <a:ext cx="4597200" cy="105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2"/>
              </a:buClr>
              <a:buSzPts val="1400"/>
              <a:buNone/>
              <a:defRPr sz="1867">
                <a:solidFill>
                  <a:schemeClr val="lt2"/>
                </a:solidFill>
              </a:defRPr>
            </a:lvl1pPr>
            <a:lvl2pPr lvl="1" rtl="0">
              <a:lnSpc>
                <a:spcPct val="100000"/>
              </a:lnSpc>
              <a:spcBef>
                <a:spcPts val="0"/>
              </a:spcBef>
              <a:spcAft>
                <a:spcPts val="0"/>
              </a:spcAft>
              <a:buClr>
                <a:schemeClr val="lt2"/>
              </a:buClr>
              <a:buSzPts val="1400"/>
              <a:buNone/>
              <a:defRPr>
                <a:solidFill>
                  <a:schemeClr val="lt2"/>
                </a:solidFill>
              </a:defRPr>
            </a:lvl2pPr>
            <a:lvl3pPr lvl="2" rtl="0">
              <a:lnSpc>
                <a:spcPct val="100000"/>
              </a:lnSpc>
              <a:spcBef>
                <a:spcPts val="0"/>
              </a:spcBef>
              <a:spcAft>
                <a:spcPts val="0"/>
              </a:spcAft>
              <a:buClr>
                <a:schemeClr val="lt2"/>
              </a:buClr>
              <a:buSzPts val="1400"/>
              <a:buNone/>
              <a:defRPr>
                <a:solidFill>
                  <a:schemeClr val="lt2"/>
                </a:solidFill>
              </a:defRPr>
            </a:lvl3pPr>
            <a:lvl4pPr lvl="3" rtl="0">
              <a:lnSpc>
                <a:spcPct val="100000"/>
              </a:lnSpc>
              <a:spcBef>
                <a:spcPts val="0"/>
              </a:spcBef>
              <a:spcAft>
                <a:spcPts val="0"/>
              </a:spcAft>
              <a:buClr>
                <a:schemeClr val="lt2"/>
              </a:buClr>
              <a:buSzPts val="1400"/>
              <a:buNone/>
              <a:defRPr>
                <a:solidFill>
                  <a:schemeClr val="lt2"/>
                </a:solidFill>
              </a:defRPr>
            </a:lvl4pPr>
            <a:lvl5pPr lvl="4" rtl="0">
              <a:lnSpc>
                <a:spcPct val="100000"/>
              </a:lnSpc>
              <a:spcBef>
                <a:spcPts val="0"/>
              </a:spcBef>
              <a:spcAft>
                <a:spcPts val="0"/>
              </a:spcAft>
              <a:buClr>
                <a:schemeClr val="lt2"/>
              </a:buClr>
              <a:buSzPts val="1400"/>
              <a:buNone/>
              <a:defRPr>
                <a:solidFill>
                  <a:schemeClr val="lt2"/>
                </a:solidFill>
              </a:defRPr>
            </a:lvl5pPr>
            <a:lvl6pPr lvl="5" rtl="0">
              <a:lnSpc>
                <a:spcPct val="100000"/>
              </a:lnSpc>
              <a:spcBef>
                <a:spcPts val="0"/>
              </a:spcBef>
              <a:spcAft>
                <a:spcPts val="0"/>
              </a:spcAft>
              <a:buClr>
                <a:schemeClr val="lt2"/>
              </a:buClr>
              <a:buSzPts val="1400"/>
              <a:buNone/>
              <a:defRPr>
                <a:solidFill>
                  <a:schemeClr val="lt2"/>
                </a:solidFill>
              </a:defRPr>
            </a:lvl6pPr>
            <a:lvl7pPr lvl="6" rtl="0">
              <a:lnSpc>
                <a:spcPct val="100000"/>
              </a:lnSpc>
              <a:spcBef>
                <a:spcPts val="0"/>
              </a:spcBef>
              <a:spcAft>
                <a:spcPts val="0"/>
              </a:spcAft>
              <a:buClr>
                <a:schemeClr val="lt2"/>
              </a:buClr>
              <a:buSzPts val="1400"/>
              <a:buNone/>
              <a:defRPr>
                <a:solidFill>
                  <a:schemeClr val="lt2"/>
                </a:solidFill>
              </a:defRPr>
            </a:lvl7pPr>
            <a:lvl8pPr lvl="7" rtl="0">
              <a:lnSpc>
                <a:spcPct val="100000"/>
              </a:lnSpc>
              <a:spcBef>
                <a:spcPts val="0"/>
              </a:spcBef>
              <a:spcAft>
                <a:spcPts val="0"/>
              </a:spcAft>
              <a:buClr>
                <a:schemeClr val="lt2"/>
              </a:buClr>
              <a:buSzPts val="1400"/>
              <a:buNone/>
              <a:defRPr>
                <a:solidFill>
                  <a:schemeClr val="lt2"/>
                </a:solidFill>
              </a:defRPr>
            </a:lvl8pPr>
            <a:lvl9pPr lvl="8" rtl="0">
              <a:lnSpc>
                <a:spcPct val="100000"/>
              </a:lnSpc>
              <a:spcBef>
                <a:spcPts val="0"/>
              </a:spcBef>
              <a:spcAft>
                <a:spcPts val="0"/>
              </a:spcAft>
              <a:buClr>
                <a:schemeClr val="lt2"/>
              </a:buClr>
              <a:buSzPts val="1400"/>
              <a:buNone/>
              <a:defRPr>
                <a:solidFill>
                  <a:schemeClr val="lt2"/>
                </a:solidFill>
              </a:defRPr>
            </a:lvl9pPr>
          </a:lstStyle>
          <a:p>
            <a:endParaRPr/>
          </a:p>
        </p:txBody>
      </p:sp>
    </p:spTree>
    <p:extLst>
      <p:ext uri="{BB962C8B-B14F-4D97-AF65-F5344CB8AC3E}">
        <p14:creationId xmlns:p14="http://schemas.microsoft.com/office/powerpoint/2010/main" val="1859602298"/>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showMasterSp="0" matchingName="Title + Texts 4">
  <p:cSld name="1_Title + Texts 4">
    <p:spTree>
      <p:nvGrpSpPr>
        <p:cNvPr id="1" name="Shape 237"/>
        <p:cNvGrpSpPr/>
        <p:nvPr/>
      </p:nvGrpSpPr>
      <p:grpSpPr>
        <a:xfrm>
          <a:off x="0" y="0"/>
          <a:ext cx="0" cy="0"/>
          <a:chOff x="0" y="0"/>
          <a:chExt cx="0" cy="0"/>
        </a:xfrm>
      </p:grpSpPr>
      <p:sp>
        <p:nvSpPr>
          <p:cNvPr id="238" name="Google Shape;238;p39"/>
          <p:cNvSpPr txBox="1">
            <a:spLocks noGrp="1"/>
          </p:cNvSpPr>
          <p:nvPr>
            <p:ph type="title"/>
          </p:nvPr>
        </p:nvSpPr>
        <p:spPr>
          <a:xfrm>
            <a:off x="1267233" y="613033"/>
            <a:ext cx="44492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34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39" name="Google Shape;239;p39"/>
          <p:cNvSpPr txBox="1">
            <a:spLocks noGrp="1"/>
          </p:cNvSpPr>
          <p:nvPr>
            <p:ph type="subTitle" idx="1"/>
          </p:nvPr>
        </p:nvSpPr>
        <p:spPr>
          <a:xfrm>
            <a:off x="1267233" y="2554733"/>
            <a:ext cx="4160000" cy="105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rtl="0">
              <a:lnSpc>
                <a:spcPct val="100000"/>
              </a:lnSpc>
              <a:spcBef>
                <a:spcPts val="0"/>
              </a:spcBef>
              <a:spcAft>
                <a:spcPts val="0"/>
              </a:spcAft>
              <a:buSzPts val="1200"/>
              <a:buNone/>
              <a:defRPr sz="1600"/>
            </a:lvl2pPr>
            <a:lvl3pPr lvl="2" rtl="0">
              <a:lnSpc>
                <a:spcPct val="100000"/>
              </a:lnSpc>
              <a:spcBef>
                <a:spcPts val="0"/>
              </a:spcBef>
              <a:spcAft>
                <a:spcPts val="0"/>
              </a:spcAft>
              <a:buSzPts val="1200"/>
              <a:buNone/>
              <a:defRPr sz="1600"/>
            </a:lvl3pPr>
            <a:lvl4pPr lvl="3" rtl="0">
              <a:lnSpc>
                <a:spcPct val="100000"/>
              </a:lnSpc>
              <a:spcBef>
                <a:spcPts val="0"/>
              </a:spcBef>
              <a:spcAft>
                <a:spcPts val="0"/>
              </a:spcAft>
              <a:buSzPts val="1200"/>
              <a:buNone/>
              <a:defRPr sz="1600"/>
            </a:lvl4pPr>
            <a:lvl5pPr lvl="4" rtl="0">
              <a:lnSpc>
                <a:spcPct val="100000"/>
              </a:lnSpc>
              <a:spcBef>
                <a:spcPts val="0"/>
              </a:spcBef>
              <a:spcAft>
                <a:spcPts val="0"/>
              </a:spcAft>
              <a:buSzPts val="1200"/>
              <a:buNone/>
              <a:defRPr sz="1600"/>
            </a:lvl5pPr>
            <a:lvl6pPr lvl="5" rtl="0">
              <a:lnSpc>
                <a:spcPct val="100000"/>
              </a:lnSpc>
              <a:spcBef>
                <a:spcPts val="0"/>
              </a:spcBef>
              <a:spcAft>
                <a:spcPts val="0"/>
              </a:spcAft>
              <a:buSzPts val="1200"/>
              <a:buNone/>
              <a:defRPr sz="1600"/>
            </a:lvl6pPr>
            <a:lvl7pPr lvl="6" rtl="0">
              <a:lnSpc>
                <a:spcPct val="100000"/>
              </a:lnSpc>
              <a:spcBef>
                <a:spcPts val="0"/>
              </a:spcBef>
              <a:spcAft>
                <a:spcPts val="0"/>
              </a:spcAft>
              <a:buSzPts val="1200"/>
              <a:buNone/>
              <a:defRPr sz="1600"/>
            </a:lvl7pPr>
            <a:lvl8pPr lvl="7" rtl="0">
              <a:lnSpc>
                <a:spcPct val="100000"/>
              </a:lnSpc>
              <a:spcBef>
                <a:spcPts val="0"/>
              </a:spcBef>
              <a:spcAft>
                <a:spcPts val="0"/>
              </a:spcAft>
              <a:buSzPts val="1200"/>
              <a:buNone/>
              <a:defRPr sz="1600"/>
            </a:lvl8pPr>
            <a:lvl9pPr lvl="8" rtl="0">
              <a:lnSpc>
                <a:spcPct val="100000"/>
              </a:lnSpc>
              <a:spcBef>
                <a:spcPts val="0"/>
              </a:spcBef>
              <a:spcAft>
                <a:spcPts val="0"/>
              </a:spcAft>
              <a:buSzPts val="1200"/>
              <a:buNone/>
              <a:defRPr sz="1600"/>
            </a:lvl9pPr>
          </a:lstStyle>
          <a:p>
            <a:endParaRPr/>
          </a:p>
        </p:txBody>
      </p:sp>
    </p:spTree>
    <p:extLst>
      <p:ext uri="{BB962C8B-B14F-4D97-AF65-F5344CB8AC3E}">
        <p14:creationId xmlns:p14="http://schemas.microsoft.com/office/powerpoint/2010/main" val="3755211280"/>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showMasterSp="0" matchingName="Thanks and credits">
  <p:cSld name="Thanks and credits">
    <p:spTree>
      <p:nvGrpSpPr>
        <p:cNvPr id="1" name="Shape 240"/>
        <p:cNvGrpSpPr/>
        <p:nvPr/>
      </p:nvGrpSpPr>
      <p:grpSpPr>
        <a:xfrm>
          <a:off x="0" y="0"/>
          <a:ext cx="0" cy="0"/>
          <a:chOff x="0" y="0"/>
          <a:chExt cx="0" cy="0"/>
        </a:xfrm>
      </p:grpSpPr>
      <p:sp>
        <p:nvSpPr>
          <p:cNvPr id="241" name="Google Shape;241;p40"/>
          <p:cNvSpPr txBox="1">
            <a:spLocks noGrp="1"/>
          </p:cNvSpPr>
          <p:nvPr>
            <p:ph type="subTitle" idx="1"/>
          </p:nvPr>
        </p:nvSpPr>
        <p:spPr>
          <a:xfrm>
            <a:off x="1091000" y="1474717"/>
            <a:ext cx="4656800" cy="164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42" name="Google Shape;242;p40"/>
          <p:cNvSpPr txBox="1">
            <a:spLocks noGrp="1"/>
          </p:cNvSpPr>
          <p:nvPr>
            <p:ph type="title"/>
          </p:nvPr>
        </p:nvSpPr>
        <p:spPr>
          <a:xfrm>
            <a:off x="1091000" y="613033"/>
            <a:ext cx="47192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34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43" name="Google Shape;243;p40"/>
          <p:cNvSpPr txBox="1"/>
          <p:nvPr/>
        </p:nvSpPr>
        <p:spPr>
          <a:xfrm>
            <a:off x="1091000" y="4405267"/>
            <a:ext cx="4083200" cy="1358800"/>
          </a:xfrm>
          <a:prstGeom prst="rect">
            <a:avLst/>
          </a:prstGeom>
          <a:noFill/>
          <a:ln>
            <a:noFill/>
          </a:ln>
        </p:spPr>
        <p:txBody>
          <a:bodyPr spcFirstLastPara="1" wrap="square" lIns="121900" tIns="121900" rIns="121900" bIns="121900" anchor="t" anchorCtr="0">
            <a:noAutofit/>
          </a:bodyPr>
          <a:lstStyle/>
          <a:p>
            <a:pPr marL="0" marR="0" lvl="0" indent="0" algn="l" defTabSz="1219170" rtl="0" eaLnBrk="1" fontAlgn="auto" latinLnBrk="0" hangingPunct="1">
              <a:lnSpc>
                <a:spcPct val="100000"/>
              </a:lnSpc>
              <a:spcBef>
                <a:spcPts val="400"/>
              </a:spcBef>
              <a:spcAft>
                <a:spcPts val="0"/>
              </a:spcAft>
              <a:buClr>
                <a:srgbClr val="000000"/>
              </a:buClr>
              <a:buSzTx/>
              <a:buFont typeface="Arial"/>
              <a:buNone/>
              <a:tabLst/>
              <a:defRPr/>
            </a:pPr>
            <a:r>
              <a:rPr kumimoji="0" lang="en" sz="1200" b="0" i="0" u="none" strike="noStrike" kern="0" cap="none" spc="0" normalizeH="0" baseline="0" noProof="0">
                <a:ln>
                  <a:noFill/>
                </a:ln>
                <a:solidFill>
                  <a:srgbClr val="1F7444"/>
                </a:solidFill>
                <a:effectLst/>
                <a:uLnTx/>
                <a:uFillTx/>
                <a:latin typeface="Montserrat"/>
                <a:ea typeface="Montserrat"/>
                <a:cs typeface="Montserrat"/>
                <a:sym typeface="Montserrat"/>
              </a:rPr>
              <a:t>CREDITS: This presentation template was created by </a:t>
            </a:r>
            <a:r>
              <a:rPr kumimoji="0" lang="en" sz="1200" b="0" i="0" u="none" strike="noStrike" kern="0" cap="none" spc="0" normalizeH="0" baseline="0" noProof="0">
                <a:ln>
                  <a:noFill/>
                </a:ln>
                <a:solidFill>
                  <a:srgbClr val="1F7444"/>
                </a:solidFill>
                <a:effectLst/>
                <a:uLnTx/>
                <a:uFill>
                  <a:noFill/>
                </a:uFill>
                <a:latin typeface="Montserrat"/>
                <a:ea typeface="Montserrat"/>
                <a:cs typeface="Montserrat"/>
                <a:sym typeface="Montserrat"/>
                <a:hlinkClick r:id="rId2">
                  <a:extLst>
                    <a:ext uri="{A12FA001-AC4F-418D-AE19-62706E023703}">
                      <ahyp:hlinkClr xmlns:ahyp="http://schemas.microsoft.com/office/drawing/2018/hyperlinkcolor" val="tx"/>
                    </a:ext>
                  </a:extLst>
                </a:hlinkClick>
              </a:rPr>
              <a:t>Slidesgo</a:t>
            </a:r>
            <a:r>
              <a:rPr kumimoji="0" lang="en" sz="1200" b="0" i="0" u="none" strike="noStrike" kern="0" cap="none" spc="0" normalizeH="0" baseline="0" noProof="0">
                <a:ln>
                  <a:noFill/>
                </a:ln>
                <a:solidFill>
                  <a:srgbClr val="1F7444"/>
                </a:solidFill>
                <a:effectLst/>
                <a:uLnTx/>
                <a:uFillTx/>
                <a:latin typeface="Montserrat"/>
                <a:ea typeface="Montserrat"/>
                <a:cs typeface="Montserrat"/>
                <a:sym typeface="Montserrat"/>
              </a:rPr>
              <a:t>, including icons by </a:t>
            </a:r>
            <a:r>
              <a:rPr kumimoji="0" lang="en" sz="1200" b="0" i="0" u="none" strike="noStrike" kern="0" cap="none" spc="0" normalizeH="0" baseline="0" noProof="0">
                <a:ln>
                  <a:noFill/>
                </a:ln>
                <a:solidFill>
                  <a:srgbClr val="1F7444"/>
                </a:solidFill>
                <a:effectLst/>
                <a:uLnTx/>
                <a:uFill>
                  <a:noFill/>
                </a:uFill>
                <a:latin typeface="Montserrat"/>
                <a:ea typeface="Montserrat"/>
                <a:cs typeface="Montserrat"/>
                <a:sym typeface="Montserrat"/>
                <a:hlinkClick r:id="rId3">
                  <a:extLst>
                    <a:ext uri="{A12FA001-AC4F-418D-AE19-62706E023703}">
                      <ahyp:hlinkClr xmlns:ahyp="http://schemas.microsoft.com/office/drawing/2018/hyperlinkcolor" val="tx"/>
                    </a:ext>
                  </a:extLst>
                </a:hlinkClick>
              </a:rPr>
              <a:t>Flaticon</a:t>
            </a:r>
            <a:r>
              <a:rPr kumimoji="0" lang="en" sz="1200" b="0" i="0" u="none" strike="noStrike" kern="0" cap="none" spc="0" normalizeH="0" baseline="0" noProof="0">
                <a:ln>
                  <a:noFill/>
                </a:ln>
                <a:solidFill>
                  <a:srgbClr val="1F7444"/>
                </a:solidFill>
                <a:effectLst/>
                <a:uLnTx/>
                <a:uFillTx/>
                <a:latin typeface="Montserrat"/>
                <a:ea typeface="Montserrat"/>
                <a:cs typeface="Montserrat"/>
                <a:sym typeface="Montserrat"/>
              </a:rPr>
              <a:t>, and infographics &amp; images by </a:t>
            </a:r>
            <a:r>
              <a:rPr kumimoji="0" lang="en" sz="1200" b="0" i="0" u="none" strike="noStrike" kern="0" cap="none" spc="0" normalizeH="0" baseline="0" noProof="0">
                <a:ln>
                  <a:noFill/>
                </a:ln>
                <a:solidFill>
                  <a:srgbClr val="1F7444"/>
                </a:solidFill>
                <a:effectLst/>
                <a:uLnTx/>
                <a:uFill>
                  <a:noFill/>
                </a:uFill>
                <a:latin typeface="Montserrat"/>
                <a:ea typeface="Montserrat"/>
                <a:cs typeface="Montserrat"/>
                <a:sym typeface="Montserrat"/>
                <a:hlinkClick r:id="rId4">
                  <a:extLst>
                    <a:ext uri="{A12FA001-AC4F-418D-AE19-62706E023703}">
                      <ahyp:hlinkClr xmlns:ahyp="http://schemas.microsoft.com/office/drawing/2018/hyperlinkcolor" val="tx"/>
                    </a:ext>
                  </a:extLst>
                </a:hlinkClick>
              </a:rPr>
              <a:t>Freepik</a:t>
            </a:r>
            <a:r>
              <a:rPr kumimoji="0" lang="en" sz="1200" b="0" i="0" u="none" strike="noStrike" kern="0" cap="none" spc="0" normalizeH="0" baseline="0" noProof="0">
                <a:ln>
                  <a:noFill/>
                </a:ln>
                <a:solidFill>
                  <a:srgbClr val="1F7444"/>
                </a:solidFill>
                <a:effectLst/>
                <a:uLnTx/>
                <a:uFillTx/>
                <a:latin typeface="Montserrat"/>
                <a:ea typeface="Montserrat"/>
                <a:cs typeface="Montserrat"/>
                <a:sym typeface="Montserrat"/>
              </a:rPr>
              <a:t>. </a:t>
            </a:r>
            <a:endParaRPr kumimoji="0" sz="1200" b="0" i="0" u="none" strike="noStrike" kern="0" cap="none" spc="0" normalizeH="0" baseline="0" noProof="0">
              <a:ln>
                <a:noFill/>
              </a:ln>
              <a:solidFill>
                <a:srgbClr val="1F7444"/>
              </a:solidFill>
              <a:effectLst/>
              <a:uLnTx/>
              <a:uFillTx/>
              <a:latin typeface="Montserrat"/>
              <a:ea typeface="Montserrat"/>
              <a:cs typeface="Montserrat"/>
              <a:sym typeface="Montserrat"/>
            </a:endParaRPr>
          </a:p>
          <a:p>
            <a:pPr marL="0" marR="0" lvl="0" indent="0" algn="l" defTabSz="1219170" rtl="0" eaLnBrk="1" fontAlgn="auto" latinLnBrk="0" hangingPunct="1">
              <a:lnSpc>
                <a:spcPct val="100000"/>
              </a:lnSpc>
              <a:spcBef>
                <a:spcPts val="400"/>
              </a:spcBef>
              <a:spcAft>
                <a:spcPts val="0"/>
              </a:spcAft>
              <a:buClr>
                <a:srgbClr val="000000"/>
              </a:buClr>
              <a:buSzTx/>
              <a:buFont typeface="Arial"/>
              <a:buNone/>
              <a:tabLst/>
              <a:defRPr/>
            </a:pPr>
            <a:endParaRPr kumimoji="0" sz="1200" b="0" i="0" u="none" strike="noStrike" kern="0" cap="none" spc="0" normalizeH="0" baseline="0" noProof="0">
              <a:ln>
                <a:noFill/>
              </a:ln>
              <a:solidFill>
                <a:srgbClr val="1F7444"/>
              </a:solidFill>
              <a:effectLst/>
              <a:uLnTx/>
              <a:uFillTx/>
              <a:latin typeface="Montserrat"/>
              <a:ea typeface="Montserrat"/>
              <a:cs typeface="Montserrat"/>
              <a:sym typeface="Montserrat"/>
            </a:endParaRPr>
          </a:p>
        </p:txBody>
      </p:sp>
    </p:spTree>
    <p:extLst>
      <p:ext uri="{BB962C8B-B14F-4D97-AF65-F5344CB8AC3E}">
        <p14:creationId xmlns:p14="http://schemas.microsoft.com/office/powerpoint/2010/main" val="175147746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matchingName="Title and six columns">
  <p:cSld name="Title and six columns">
    <p:spTree>
      <p:nvGrpSpPr>
        <p:cNvPr id="1" name="Shape 280"/>
        <p:cNvGrpSpPr/>
        <p:nvPr/>
      </p:nvGrpSpPr>
      <p:grpSpPr>
        <a:xfrm>
          <a:off x="0" y="0"/>
          <a:ext cx="0" cy="0"/>
          <a:chOff x="0" y="0"/>
          <a:chExt cx="0" cy="0"/>
        </a:xfrm>
      </p:grpSpPr>
      <p:sp>
        <p:nvSpPr>
          <p:cNvPr id="281" name="Google Shape;281;p19"/>
          <p:cNvSpPr txBox="1">
            <a:spLocks noGrp="1"/>
          </p:cNvSpPr>
          <p:nvPr>
            <p:ph type="title"/>
          </p:nvPr>
        </p:nvSpPr>
        <p:spPr>
          <a:xfrm>
            <a:off x="4194367" y="484367"/>
            <a:ext cx="38032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282" name="Google Shape;282;p19"/>
          <p:cNvSpPr txBox="1">
            <a:spLocks noGrp="1"/>
          </p:cNvSpPr>
          <p:nvPr>
            <p:ph type="subTitle" idx="1"/>
          </p:nvPr>
        </p:nvSpPr>
        <p:spPr>
          <a:xfrm>
            <a:off x="4438588"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83" name="Google Shape;283;p19"/>
          <p:cNvSpPr txBox="1">
            <a:spLocks noGrp="1"/>
          </p:cNvSpPr>
          <p:nvPr>
            <p:ph type="subTitle" idx="2"/>
          </p:nvPr>
        </p:nvSpPr>
        <p:spPr>
          <a:xfrm>
            <a:off x="4814588"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84" name="Google Shape;284;p19"/>
          <p:cNvSpPr txBox="1">
            <a:spLocks noGrp="1"/>
          </p:cNvSpPr>
          <p:nvPr>
            <p:ph type="subTitle" idx="3"/>
          </p:nvPr>
        </p:nvSpPr>
        <p:spPr>
          <a:xfrm>
            <a:off x="879551"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85" name="Google Shape;285;p19"/>
          <p:cNvSpPr txBox="1">
            <a:spLocks noGrp="1"/>
          </p:cNvSpPr>
          <p:nvPr>
            <p:ph type="subTitle" idx="4"/>
          </p:nvPr>
        </p:nvSpPr>
        <p:spPr>
          <a:xfrm>
            <a:off x="1255551"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86" name="Google Shape;286;p19"/>
          <p:cNvSpPr txBox="1">
            <a:spLocks noGrp="1"/>
          </p:cNvSpPr>
          <p:nvPr>
            <p:ph type="subTitle" idx="5"/>
          </p:nvPr>
        </p:nvSpPr>
        <p:spPr>
          <a:xfrm>
            <a:off x="4438588"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87" name="Google Shape;287;p19"/>
          <p:cNvSpPr txBox="1">
            <a:spLocks noGrp="1"/>
          </p:cNvSpPr>
          <p:nvPr>
            <p:ph type="subTitle" idx="6"/>
          </p:nvPr>
        </p:nvSpPr>
        <p:spPr>
          <a:xfrm>
            <a:off x="4814588"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88" name="Google Shape;288;p19"/>
          <p:cNvSpPr txBox="1">
            <a:spLocks noGrp="1"/>
          </p:cNvSpPr>
          <p:nvPr>
            <p:ph type="subTitle" idx="7"/>
          </p:nvPr>
        </p:nvSpPr>
        <p:spPr>
          <a:xfrm>
            <a:off x="879551"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89" name="Google Shape;289;p19"/>
          <p:cNvSpPr txBox="1">
            <a:spLocks noGrp="1"/>
          </p:cNvSpPr>
          <p:nvPr>
            <p:ph type="subTitle" idx="8"/>
          </p:nvPr>
        </p:nvSpPr>
        <p:spPr>
          <a:xfrm>
            <a:off x="1255551"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90" name="Google Shape;290;p19"/>
          <p:cNvSpPr txBox="1">
            <a:spLocks noGrp="1"/>
          </p:cNvSpPr>
          <p:nvPr>
            <p:ph type="subTitle" idx="9"/>
          </p:nvPr>
        </p:nvSpPr>
        <p:spPr>
          <a:xfrm>
            <a:off x="7997621"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91" name="Google Shape;291;p19"/>
          <p:cNvSpPr txBox="1">
            <a:spLocks noGrp="1"/>
          </p:cNvSpPr>
          <p:nvPr>
            <p:ph type="subTitle" idx="13"/>
          </p:nvPr>
        </p:nvSpPr>
        <p:spPr>
          <a:xfrm>
            <a:off x="8373621"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92" name="Google Shape;292;p19"/>
          <p:cNvSpPr txBox="1">
            <a:spLocks noGrp="1"/>
          </p:cNvSpPr>
          <p:nvPr>
            <p:ph type="subTitle" idx="14"/>
          </p:nvPr>
        </p:nvSpPr>
        <p:spPr>
          <a:xfrm>
            <a:off x="7997621"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93" name="Google Shape;293;p19"/>
          <p:cNvSpPr txBox="1">
            <a:spLocks noGrp="1"/>
          </p:cNvSpPr>
          <p:nvPr>
            <p:ph type="subTitle" idx="15"/>
          </p:nvPr>
        </p:nvSpPr>
        <p:spPr>
          <a:xfrm>
            <a:off x="8373621"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94" name="Google Shape;294;p19"/>
          <p:cNvSpPr/>
          <p:nvPr/>
        </p:nvSpPr>
        <p:spPr>
          <a:xfrm>
            <a:off x="7449733" y="-279399"/>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 name="Google Shape;295;p19"/>
          <p:cNvSpPr/>
          <p:nvPr/>
        </p:nvSpPr>
        <p:spPr>
          <a:xfrm rot="10800000" flipH="1">
            <a:off x="9208433" y="-700201"/>
            <a:ext cx="317241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6" name="Google Shape;296;p19"/>
          <p:cNvSpPr/>
          <p:nvPr/>
        </p:nvSpPr>
        <p:spPr>
          <a:xfrm rot="-3279262">
            <a:off x="10535453" y="-1297344"/>
            <a:ext cx="1873092" cy="279174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7" name="Google Shape;297;p19"/>
          <p:cNvSpPr/>
          <p:nvPr/>
        </p:nvSpPr>
        <p:spPr>
          <a:xfrm rot="10800000">
            <a:off x="8542655" y="15145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 name="Google Shape;298;p19"/>
          <p:cNvSpPr/>
          <p:nvPr/>
        </p:nvSpPr>
        <p:spPr>
          <a:xfrm rot="10800000">
            <a:off x="10872555" y="46649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 name="Google Shape;299;p19"/>
          <p:cNvSpPr/>
          <p:nvPr/>
        </p:nvSpPr>
        <p:spPr>
          <a:xfrm rot="10800000">
            <a:off x="10241421" y="985424"/>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 name="Google Shape;300;p19"/>
          <p:cNvSpPr/>
          <p:nvPr/>
        </p:nvSpPr>
        <p:spPr>
          <a:xfrm flipH="1">
            <a:off x="-4445234" y="-280999"/>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 name="Google Shape;301;p19"/>
          <p:cNvSpPr/>
          <p:nvPr/>
        </p:nvSpPr>
        <p:spPr>
          <a:xfrm rot="10800000">
            <a:off x="-189594" y="-701801"/>
            <a:ext cx="317241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 name="Google Shape;302;p19"/>
          <p:cNvSpPr/>
          <p:nvPr/>
        </p:nvSpPr>
        <p:spPr>
          <a:xfrm rot="3279262" flipH="1">
            <a:off x="-217286" y="-1298944"/>
            <a:ext cx="1873092" cy="279174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 name="Google Shape;303;p19"/>
          <p:cNvSpPr/>
          <p:nvPr/>
        </p:nvSpPr>
        <p:spPr>
          <a:xfrm rot="10800000" flipH="1">
            <a:off x="3430604" y="14985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 name="Google Shape;304;p19"/>
          <p:cNvSpPr/>
          <p:nvPr/>
        </p:nvSpPr>
        <p:spPr>
          <a:xfrm rot="10800000" flipH="1">
            <a:off x="1187504" y="46489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 name="Google Shape;305;p19"/>
          <p:cNvSpPr/>
          <p:nvPr/>
        </p:nvSpPr>
        <p:spPr>
          <a:xfrm rot="10800000" flipH="1">
            <a:off x="268404" y="140365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 name="Google Shape;306;p19"/>
          <p:cNvSpPr/>
          <p:nvPr/>
        </p:nvSpPr>
        <p:spPr>
          <a:xfrm rot="10800000" flipH="1">
            <a:off x="1818637" y="983824"/>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 name="Google Shape;307;p19"/>
          <p:cNvSpPr/>
          <p:nvPr/>
        </p:nvSpPr>
        <p:spPr>
          <a:xfrm rot="10800000">
            <a:off x="11791655" y="140525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853147639"/>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showMasterSp="0" matchingName="Title + Bullet points">
  <p:cSld name="Title + Bullet points">
    <p:spTree>
      <p:nvGrpSpPr>
        <p:cNvPr id="1" name="Shape 244"/>
        <p:cNvGrpSpPr/>
        <p:nvPr/>
      </p:nvGrpSpPr>
      <p:grpSpPr>
        <a:xfrm>
          <a:off x="0" y="0"/>
          <a:ext cx="0" cy="0"/>
          <a:chOff x="0" y="0"/>
          <a:chExt cx="0" cy="0"/>
        </a:xfrm>
      </p:grpSpPr>
      <p:sp>
        <p:nvSpPr>
          <p:cNvPr id="245" name="Google Shape;245;p41"/>
          <p:cNvSpPr txBox="1">
            <a:spLocks noGrp="1"/>
          </p:cNvSpPr>
          <p:nvPr>
            <p:ph type="body" idx="1"/>
          </p:nvPr>
        </p:nvSpPr>
        <p:spPr>
          <a:xfrm>
            <a:off x="1314633" y="1580933"/>
            <a:ext cx="4489200" cy="41044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SzPts val="1400"/>
              <a:buChar char="●"/>
              <a:defRPr sz="1867"/>
            </a:lvl1pPr>
            <a:lvl2pPr marL="1219170" lvl="1" indent="-423323" rtl="0">
              <a:spcBef>
                <a:spcPts val="2133"/>
              </a:spcBef>
              <a:spcAft>
                <a:spcPts val="0"/>
              </a:spcAft>
              <a:buSzPts val="1400"/>
              <a:buChar char="○"/>
              <a:defRPr/>
            </a:lvl2pPr>
            <a:lvl3pPr marL="1828754" lvl="2" indent="-423323" rtl="0">
              <a:spcBef>
                <a:spcPts val="2133"/>
              </a:spcBef>
              <a:spcAft>
                <a:spcPts val="0"/>
              </a:spcAft>
              <a:buSzPts val="1400"/>
              <a:buChar char="■"/>
              <a:defRPr/>
            </a:lvl3pPr>
            <a:lvl4pPr marL="2438339" lvl="3" indent="-423323" rtl="0">
              <a:spcBef>
                <a:spcPts val="2133"/>
              </a:spcBef>
              <a:spcAft>
                <a:spcPts val="0"/>
              </a:spcAft>
              <a:buSzPts val="1400"/>
              <a:buChar char="●"/>
              <a:defRPr/>
            </a:lvl4pPr>
            <a:lvl5pPr marL="3047924" lvl="4" indent="-423323" rtl="0">
              <a:spcBef>
                <a:spcPts val="2133"/>
              </a:spcBef>
              <a:spcAft>
                <a:spcPts val="0"/>
              </a:spcAft>
              <a:buSzPts val="1400"/>
              <a:buChar char="○"/>
              <a:defRPr/>
            </a:lvl5pPr>
            <a:lvl6pPr marL="3657509" lvl="5" indent="-423323" rtl="0">
              <a:spcBef>
                <a:spcPts val="2133"/>
              </a:spcBef>
              <a:spcAft>
                <a:spcPts val="0"/>
              </a:spcAft>
              <a:buSzPts val="1400"/>
              <a:buChar char="■"/>
              <a:defRPr/>
            </a:lvl6pPr>
            <a:lvl7pPr marL="4267093" lvl="6" indent="-423323" rtl="0">
              <a:spcBef>
                <a:spcPts val="2133"/>
              </a:spcBef>
              <a:spcAft>
                <a:spcPts val="0"/>
              </a:spcAft>
              <a:buSzPts val="1400"/>
              <a:buChar char="●"/>
              <a:defRPr/>
            </a:lvl7pPr>
            <a:lvl8pPr marL="4876678" lvl="7" indent="-423323" rtl="0">
              <a:spcBef>
                <a:spcPts val="2133"/>
              </a:spcBef>
              <a:spcAft>
                <a:spcPts val="0"/>
              </a:spcAft>
              <a:buSzPts val="1400"/>
              <a:buChar char="○"/>
              <a:defRPr/>
            </a:lvl8pPr>
            <a:lvl9pPr marL="5486263" lvl="8" indent="-423323" rtl="0">
              <a:spcBef>
                <a:spcPts val="2133"/>
              </a:spcBef>
              <a:spcAft>
                <a:spcPts val="2133"/>
              </a:spcAft>
              <a:buSzPts val="1400"/>
              <a:buChar char="■"/>
              <a:defRPr/>
            </a:lvl9pPr>
          </a:lstStyle>
          <a:p>
            <a:endParaRPr/>
          </a:p>
        </p:txBody>
      </p:sp>
      <p:sp>
        <p:nvSpPr>
          <p:cNvPr id="246" name="Google Shape;246;p41"/>
          <p:cNvSpPr txBox="1">
            <a:spLocks noGrp="1"/>
          </p:cNvSpPr>
          <p:nvPr>
            <p:ph type="body" idx="2"/>
          </p:nvPr>
        </p:nvSpPr>
        <p:spPr>
          <a:xfrm>
            <a:off x="6388167" y="1580933"/>
            <a:ext cx="4489200" cy="41044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SzPts val="1400"/>
              <a:buChar char="●"/>
              <a:defRPr sz="1867"/>
            </a:lvl1pPr>
            <a:lvl2pPr marL="1219170" lvl="1" indent="-423323" rtl="0">
              <a:spcBef>
                <a:spcPts val="2133"/>
              </a:spcBef>
              <a:spcAft>
                <a:spcPts val="0"/>
              </a:spcAft>
              <a:buSzPts val="1400"/>
              <a:buChar char="○"/>
              <a:defRPr/>
            </a:lvl2pPr>
            <a:lvl3pPr marL="1828754" lvl="2" indent="-423323" rtl="0">
              <a:spcBef>
                <a:spcPts val="2133"/>
              </a:spcBef>
              <a:spcAft>
                <a:spcPts val="0"/>
              </a:spcAft>
              <a:buSzPts val="1400"/>
              <a:buChar char="■"/>
              <a:defRPr/>
            </a:lvl3pPr>
            <a:lvl4pPr marL="2438339" lvl="3" indent="-423323" rtl="0">
              <a:spcBef>
                <a:spcPts val="2133"/>
              </a:spcBef>
              <a:spcAft>
                <a:spcPts val="0"/>
              </a:spcAft>
              <a:buSzPts val="1400"/>
              <a:buChar char="●"/>
              <a:defRPr/>
            </a:lvl4pPr>
            <a:lvl5pPr marL="3047924" lvl="4" indent="-423323" rtl="0">
              <a:spcBef>
                <a:spcPts val="2133"/>
              </a:spcBef>
              <a:spcAft>
                <a:spcPts val="0"/>
              </a:spcAft>
              <a:buSzPts val="1400"/>
              <a:buChar char="○"/>
              <a:defRPr/>
            </a:lvl5pPr>
            <a:lvl6pPr marL="3657509" lvl="5" indent="-423323" rtl="0">
              <a:spcBef>
                <a:spcPts val="2133"/>
              </a:spcBef>
              <a:spcAft>
                <a:spcPts val="0"/>
              </a:spcAft>
              <a:buSzPts val="1400"/>
              <a:buChar char="■"/>
              <a:defRPr/>
            </a:lvl6pPr>
            <a:lvl7pPr marL="4267093" lvl="6" indent="-423323" rtl="0">
              <a:spcBef>
                <a:spcPts val="2133"/>
              </a:spcBef>
              <a:spcAft>
                <a:spcPts val="0"/>
              </a:spcAft>
              <a:buSzPts val="1400"/>
              <a:buChar char="●"/>
              <a:defRPr/>
            </a:lvl7pPr>
            <a:lvl8pPr marL="4876678" lvl="7" indent="-423323" rtl="0">
              <a:spcBef>
                <a:spcPts val="2133"/>
              </a:spcBef>
              <a:spcAft>
                <a:spcPts val="0"/>
              </a:spcAft>
              <a:buSzPts val="1400"/>
              <a:buChar char="○"/>
              <a:defRPr/>
            </a:lvl8pPr>
            <a:lvl9pPr marL="5486263" lvl="8" indent="-423323" rtl="0">
              <a:spcBef>
                <a:spcPts val="2133"/>
              </a:spcBef>
              <a:spcAft>
                <a:spcPts val="2133"/>
              </a:spcAft>
              <a:buSzPts val="1400"/>
              <a:buChar char="■"/>
              <a:defRPr/>
            </a:lvl9pPr>
          </a:lstStyle>
          <a:p>
            <a:endParaRPr/>
          </a:p>
        </p:txBody>
      </p:sp>
      <p:sp>
        <p:nvSpPr>
          <p:cNvPr id="247" name="Google Shape;247;p41"/>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34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679094368"/>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showMasterSp="0" matchingName="Table of content 2">
  <p:cSld name="Table of content 2">
    <p:spTree>
      <p:nvGrpSpPr>
        <p:cNvPr id="1" name="Shape 248"/>
        <p:cNvGrpSpPr/>
        <p:nvPr/>
      </p:nvGrpSpPr>
      <p:grpSpPr>
        <a:xfrm>
          <a:off x="0" y="0"/>
          <a:ext cx="0" cy="0"/>
          <a:chOff x="0" y="0"/>
          <a:chExt cx="0" cy="0"/>
        </a:xfrm>
      </p:grpSpPr>
      <p:sp>
        <p:nvSpPr>
          <p:cNvPr id="249" name="Google Shape;249;p42"/>
          <p:cNvSpPr/>
          <p:nvPr/>
        </p:nvSpPr>
        <p:spPr>
          <a:xfrm>
            <a:off x="6435633" y="2121667"/>
            <a:ext cx="1374800" cy="1374800"/>
          </a:xfrm>
          <a:prstGeom prst="rect">
            <a:avLst/>
          </a:pr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250;p42"/>
          <p:cNvSpPr/>
          <p:nvPr/>
        </p:nvSpPr>
        <p:spPr>
          <a:xfrm>
            <a:off x="6435633" y="4379467"/>
            <a:ext cx="1374800" cy="1374800"/>
          </a:xfrm>
          <a:prstGeom prst="rect">
            <a:avLst/>
          </a:pr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251;p42"/>
          <p:cNvSpPr/>
          <p:nvPr/>
        </p:nvSpPr>
        <p:spPr>
          <a:xfrm>
            <a:off x="1409700" y="2121667"/>
            <a:ext cx="1374800" cy="1374800"/>
          </a:xfrm>
          <a:prstGeom prst="rect">
            <a:avLst/>
          </a:pr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252;p42"/>
          <p:cNvSpPr/>
          <p:nvPr/>
        </p:nvSpPr>
        <p:spPr>
          <a:xfrm>
            <a:off x="1409700" y="4379467"/>
            <a:ext cx="1374800" cy="1374800"/>
          </a:xfrm>
          <a:prstGeom prst="rect">
            <a:avLst/>
          </a:pr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253;p42"/>
          <p:cNvSpPr txBox="1">
            <a:spLocks noGrp="1"/>
          </p:cNvSpPr>
          <p:nvPr>
            <p:ph type="subTitle" idx="1"/>
          </p:nvPr>
        </p:nvSpPr>
        <p:spPr>
          <a:xfrm>
            <a:off x="2784493" y="2776467"/>
            <a:ext cx="2804000" cy="720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2"/>
              </a:buClr>
              <a:buSzPts val="1300"/>
              <a:buNone/>
              <a:defRPr sz="1733">
                <a:solidFill>
                  <a:schemeClr val="dk2"/>
                </a:solidFill>
              </a:defRPr>
            </a:lvl1pPr>
            <a:lvl2pPr lvl="1" rtl="0">
              <a:lnSpc>
                <a:spcPct val="100000"/>
              </a:lnSpc>
              <a:spcBef>
                <a:spcPts val="0"/>
              </a:spcBef>
              <a:spcAft>
                <a:spcPts val="0"/>
              </a:spcAft>
              <a:buClr>
                <a:schemeClr val="dk2"/>
              </a:buClr>
              <a:buSzPts val="1300"/>
              <a:buNone/>
              <a:defRPr sz="1733">
                <a:solidFill>
                  <a:schemeClr val="dk2"/>
                </a:solidFill>
              </a:defRPr>
            </a:lvl2pPr>
            <a:lvl3pPr lvl="2" rtl="0">
              <a:lnSpc>
                <a:spcPct val="100000"/>
              </a:lnSpc>
              <a:spcBef>
                <a:spcPts val="0"/>
              </a:spcBef>
              <a:spcAft>
                <a:spcPts val="0"/>
              </a:spcAft>
              <a:buClr>
                <a:schemeClr val="dk2"/>
              </a:buClr>
              <a:buSzPts val="1300"/>
              <a:buNone/>
              <a:defRPr sz="1733">
                <a:solidFill>
                  <a:schemeClr val="dk2"/>
                </a:solidFill>
              </a:defRPr>
            </a:lvl3pPr>
            <a:lvl4pPr lvl="3" rtl="0">
              <a:lnSpc>
                <a:spcPct val="100000"/>
              </a:lnSpc>
              <a:spcBef>
                <a:spcPts val="0"/>
              </a:spcBef>
              <a:spcAft>
                <a:spcPts val="0"/>
              </a:spcAft>
              <a:buClr>
                <a:schemeClr val="dk2"/>
              </a:buClr>
              <a:buSzPts val="1300"/>
              <a:buNone/>
              <a:defRPr sz="1733">
                <a:solidFill>
                  <a:schemeClr val="dk2"/>
                </a:solidFill>
              </a:defRPr>
            </a:lvl4pPr>
            <a:lvl5pPr lvl="4" rtl="0">
              <a:lnSpc>
                <a:spcPct val="100000"/>
              </a:lnSpc>
              <a:spcBef>
                <a:spcPts val="0"/>
              </a:spcBef>
              <a:spcAft>
                <a:spcPts val="0"/>
              </a:spcAft>
              <a:buClr>
                <a:schemeClr val="dk2"/>
              </a:buClr>
              <a:buSzPts val="1300"/>
              <a:buNone/>
              <a:defRPr sz="1733">
                <a:solidFill>
                  <a:schemeClr val="dk2"/>
                </a:solidFill>
              </a:defRPr>
            </a:lvl5pPr>
            <a:lvl6pPr lvl="5" rtl="0">
              <a:lnSpc>
                <a:spcPct val="100000"/>
              </a:lnSpc>
              <a:spcBef>
                <a:spcPts val="0"/>
              </a:spcBef>
              <a:spcAft>
                <a:spcPts val="0"/>
              </a:spcAft>
              <a:buClr>
                <a:schemeClr val="dk2"/>
              </a:buClr>
              <a:buSzPts val="1300"/>
              <a:buNone/>
              <a:defRPr sz="1733">
                <a:solidFill>
                  <a:schemeClr val="dk2"/>
                </a:solidFill>
              </a:defRPr>
            </a:lvl6pPr>
            <a:lvl7pPr lvl="6" rtl="0">
              <a:lnSpc>
                <a:spcPct val="100000"/>
              </a:lnSpc>
              <a:spcBef>
                <a:spcPts val="0"/>
              </a:spcBef>
              <a:spcAft>
                <a:spcPts val="0"/>
              </a:spcAft>
              <a:buClr>
                <a:schemeClr val="dk2"/>
              </a:buClr>
              <a:buSzPts val="1300"/>
              <a:buNone/>
              <a:defRPr sz="1733">
                <a:solidFill>
                  <a:schemeClr val="dk2"/>
                </a:solidFill>
              </a:defRPr>
            </a:lvl7pPr>
            <a:lvl8pPr lvl="7" rtl="0">
              <a:lnSpc>
                <a:spcPct val="100000"/>
              </a:lnSpc>
              <a:spcBef>
                <a:spcPts val="0"/>
              </a:spcBef>
              <a:spcAft>
                <a:spcPts val="0"/>
              </a:spcAft>
              <a:buClr>
                <a:schemeClr val="dk2"/>
              </a:buClr>
              <a:buSzPts val="1300"/>
              <a:buNone/>
              <a:defRPr sz="1733">
                <a:solidFill>
                  <a:schemeClr val="dk2"/>
                </a:solidFill>
              </a:defRPr>
            </a:lvl8pPr>
            <a:lvl9pPr lvl="8" rtl="0">
              <a:lnSpc>
                <a:spcPct val="100000"/>
              </a:lnSpc>
              <a:spcBef>
                <a:spcPts val="0"/>
              </a:spcBef>
              <a:spcAft>
                <a:spcPts val="0"/>
              </a:spcAft>
              <a:buClr>
                <a:schemeClr val="dk2"/>
              </a:buClr>
              <a:buSzPts val="1300"/>
              <a:buNone/>
              <a:defRPr sz="1733">
                <a:solidFill>
                  <a:schemeClr val="dk2"/>
                </a:solidFill>
              </a:defRPr>
            </a:lvl9pPr>
          </a:lstStyle>
          <a:p>
            <a:endParaRPr/>
          </a:p>
        </p:txBody>
      </p:sp>
      <p:sp>
        <p:nvSpPr>
          <p:cNvPr id="254" name="Google Shape;254;p42"/>
          <p:cNvSpPr txBox="1">
            <a:spLocks noGrp="1"/>
          </p:cNvSpPr>
          <p:nvPr>
            <p:ph type="title" hasCustomPrompt="1"/>
          </p:nvPr>
        </p:nvSpPr>
        <p:spPr>
          <a:xfrm>
            <a:off x="1409700" y="2166867"/>
            <a:ext cx="1374800" cy="1329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2"/>
              </a:buClr>
              <a:buSzPts val="4700"/>
              <a:buNone/>
              <a:defRPr sz="6267">
                <a:solidFill>
                  <a:schemeClr val="lt2"/>
                </a:solidFill>
              </a:defRPr>
            </a:lvl1pPr>
            <a:lvl2pPr lvl="1"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2pPr>
            <a:lvl3pPr lvl="2"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3pPr>
            <a:lvl4pPr lvl="3"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4pPr>
            <a:lvl5pPr lvl="4"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5pPr>
            <a:lvl6pPr lvl="5"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6pPr>
            <a:lvl7pPr lvl="6"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7pPr>
            <a:lvl8pPr lvl="7"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8pPr>
            <a:lvl9pPr lvl="8"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9pPr>
          </a:lstStyle>
          <a:p>
            <a:r>
              <a:t>xx%</a:t>
            </a:r>
          </a:p>
        </p:txBody>
      </p:sp>
      <p:sp>
        <p:nvSpPr>
          <p:cNvPr id="255" name="Google Shape;255;p42"/>
          <p:cNvSpPr txBox="1">
            <a:spLocks noGrp="1"/>
          </p:cNvSpPr>
          <p:nvPr>
            <p:ph type="subTitle" idx="2"/>
          </p:nvPr>
        </p:nvSpPr>
        <p:spPr>
          <a:xfrm>
            <a:off x="7810435" y="2776467"/>
            <a:ext cx="2804000" cy="720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2"/>
              </a:buClr>
              <a:buSzPts val="1300"/>
              <a:buNone/>
              <a:defRPr sz="1733">
                <a:solidFill>
                  <a:schemeClr val="dk2"/>
                </a:solidFill>
              </a:defRPr>
            </a:lvl1pPr>
            <a:lvl2pPr lvl="1" rtl="0">
              <a:lnSpc>
                <a:spcPct val="100000"/>
              </a:lnSpc>
              <a:spcBef>
                <a:spcPts val="0"/>
              </a:spcBef>
              <a:spcAft>
                <a:spcPts val="0"/>
              </a:spcAft>
              <a:buClr>
                <a:schemeClr val="dk2"/>
              </a:buClr>
              <a:buSzPts val="1300"/>
              <a:buNone/>
              <a:defRPr sz="1733">
                <a:solidFill>
                  <a:schemeClr val="dk2"/>
                </a:solidFill>
              </a:defRPr>
            </a:lvl2pPr>
            <a:lvl3pPr lvl="2" rtl="0">
              <a:lnSpc>
                <a:spcPct val="100000"/>
              </a:lnSpc>
              <a:spcBef>
                <a:spcPts val="0"/>
              </a:spcBef>
              <a:spcAft>
                <a:spcPts val="0"/>
              </a:spcAft>
              <a:buClr>
                <a:schemeClr val="dk2"/>
              </a:buClr>
              <a:buSzPts val="1300"/>
              <a:buNone/>
              <a:defRPr sz="1733">
                <a:solidFill>
                  <a:schemeClr val="dk2"/>
                </a:solidFill>
              </a:defRPr>
            </a:lvl3pPr>
            <a:lvl4pPr lvl="3" rtl="0">
              <a:lnSpc>
                <a:spcPct val="100000"/>
              </a:lnSpc>
              <a:spcBef>
                <a:spcPts val="0"/>
              </a:spcBef>
              <a:spcAft>
                <a:spcPts val="0"/>
              </a:spcAft>
              <a:buClr>
                <a:schemeClr val="dk2"/>
              </a:buClr>
              <a:buSzPts val="1300"/>
              <a:buNone/>
              <a:defRPr sz="1733">
                <a:solidFill>
                  <a:schemeClr val="dk2"/>
                </a:solidFill>
              </a:defRPr>
            </a:lvl4pPr>
            <a:lvl5pPr lvl="4" rtl="0">
              <a:lnSpc>
                <a:spcPct val="100000"/>
              </a:lnSpc>
              <a:spcBef>
                <a:spcPts val="0"/>
              </a:spcBef>
              <a:spcAft>
                <a:spcPts val="0"/>
              </a:spcAft>
              <a:buClr>
                <a:schemeClr val="dk2"/>
              </a:buClr>
              <a:buSzPts val="1300"/>
              <a:buNone/>
              <a:defRPr sz="1733">
                <a:solidFill>
                  <a:schemeClr val="dk2"/>
                </a:solidFill>
              </a:defRPr>
            </a:lvl5pPr>
            <a:lvl6pPr lvl="5" rtl="0">
              <a:lnSpc>
                <a:spcPct val="100000"/>
              </a:lnSpc>
              <a:spcBef>
                <a:spcPts val="0"/>
              </a:spcBef>
              <a:spcAft>
                <a:spcPts val="0"/>
              </a:spcAft>
              <a:buClr>
                <a:schemeClr val="dk2"/>
              </a:buClr>
              <a:buSzPts val="1300"/>
              <a:buNone/>
              <a:defRPr sz="1733">
                <a:solidFill>
                  <a:schemeClr val="dk2"/>
                </a:solidFill>
              </a:defRPr>
            </a:lvl6pPr>
            <a:lvl7pPr lvl="6" rtl="0">
              <a:lnSpc>
                <a:spcPct val="100000"/>
              </a:lnSpc>
              <a:spcBef>
                <a:spcPts val="0"/>
              </a:spcBef>
              <a:spcAft>
                <a:spcPts val="0"/>
              </a:spcAft>
              <a:buClr>
                <a:schemeClr val="dk2"/>
              </a:buClr>
              <a:buSzPts val="1300"/>
              <a:buNone/>
              <a:defRPr sz="1733">
                <a:solidFill>
                  <a:schemeClr val="dk2"/>
                </a:solidFill>
              </a:defRPr>
            </a:lvl7pPr>
            <a:lvl8pPr lvl="7" rtl="0">
              <a:lnSpc>
                <a:spcPct val="100000"/>
              </a:lnSpc>
              <a:spcBef>
                <a:spcPts val="0"/>
              </a:spcBef>
              <a:spcAft>
                <a:spcPts val="0"/>
              </a:spcAft>
              <a:buClr>
                <a:schemeClr val="dk2"/>
              </a:buClr>
              <a:buSzPts val="1300"/>
              <a:buNone/>
              <a:defRPr sz="1733">
                <a:solidFill>
                  <a:schemeClr val="dk2"/>
                </a:solidFill>
              </a:defRPr>
            </a:lvl8pPr>
            <a:lvl9pPr lvl="8" rtl="0">
              <a:lnSpc>
                <a:spcPct val="100000"/>
              </a:lnSpc>
              <a:spcBef>
                <a:spcPts val="0"/>
              </a:spcBef>
              <a:spcAft>
                <a:spcPts val="0"/>
              </a:spcAft>
              <a:buClr>
                <a:schemeClr val="dk2"/>
              </a:buClr>
              <a:buSzPts val="1300"/>
              <a:buNone/>
              <a:defRPr sz="1733">
                <a:solidFill>
                  <a:schemeClr val="dk2"/>
                </a:solidFill>
              </a:defRPr>
            </a:lvl9pPr>
          </a:lstStyle>
          <a:p>
            <a:endParaRPr/>
          </a:p>
        </p:txBody>
      </p:sp>
      <p:sp>
        <p:nvSpPr>
          <p:cNvPr id="256" name="Google Shape;256;p42"/>
          <p:cNvSpPr txBox="1">
            <a:spLocks noGrp="1"/>
          </p:cNvSpPr>
          <p:nvPr>
            <p:ph type="title" idx="3" hasCustomPrompt="1"/>
          </p:nvPr>
        </p:nvSpPr>
        <p:spPr>
          <a:xfrm>
            <a:off x="6435633" y="2166867"/>
            <a:ext cx="1374800" cy="1329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2"/>
              </a:buClr>
              <a:buSzPts val="4700"/>
              <a:buNone/>
              <a:defRPr sz="6267">
                <a:solidFill>
                  <a:schemeClr val="lt2"/>
                </a:solidFill>
              </a:defRPr>
            </a:lvl1pPr>
            <a:lvl2pPr lvl="1"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2pPr>
            <a:lvl3pPr lvl="2"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3pPr>
            <a:lvl4pPr lvl="3"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4pPr>
            <a:lvl5pPr lvl="4"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5pPr>
            <a:lvl6pPr lvl="5"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6pPr>
            <a:lvl7pPr lvl="6"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7pPr>
            <a:lvl8pPr lvl="7"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8pPr>
            <a:lvl9pPr lvl="8"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9pPr>
          </a:lstStyle>
          <a:p>
            <a:r>
              <a:t>xx%</a:t>
            </a:r>
          </a:p>
        </p:txBody>
      </p:sp>
      <p:sp>
        <p:nvSpPr>
          <p:cNvPr id="257" name="Google Shape;257;p42"/>
          <p:cNvSpPr txBox="1">
            <a:spLocks noGrp="1"/>
          </p:cNvSpPr>
          <p:nvPr>
            <p:ph type="ctrTitle" idx="4"/>
          </p:nvPr>
        </p:nvSpPr>
        <p:spPr>
          <a:xfrm>
            <a:off x="2784487" y="4424667"/>
            <a:ext cx="2804000" cy="571200"/>
          </a:xfrm>
          <a:prstGeom prst="rect">
            <a:avLst/>
          </a:prstGeom>
        </p:spPr>
        <p:txBody>
          <a:bodyPr spcFirstLastPara="1" wrap="square" lIns="91425" tIns="91425" rIns="91425" bIns="91425" anchor="ctr" anchorCtr="0">
            <a:noAutofit/>
          </a:bodyPr>
          <a:lstStyle>
            <a:lvl1pPr lvl="0" rtl="0">
              <a:spcBef>
                <a:spcPts val="0"/>
              </a:spcBef>
              <a:spcAft>
                <a:spcPts val="0"/>
              </a:spcAft>
              <a:buSzPts val="1700"/>
              <a:buNone/>
              <a:defRPr sz="2667"/>
            </a:lvl1pPr>
            <a:lvl2pPr lvl="1"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2pPr>
            <a:lvl3pPr lvl="2"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3pPr>
            <a:lvl4pPr lvl="3"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4pPr>
            <a:lvl5pPr lvl="4"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5pPr>
            <a:lvl6pPr lvl="5"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6pPr>
            <a:lvl7pPr lvl="6"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7pPr>
            <a:lvl8pPr lvl="7"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8pPr>
            <a:lvl9pPr lvl="8"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9pPr>
          </a:lstStyle>
          <a:p>
            <a:endParaRPr/>
          </a:p>
        </p:txBody>
      </p:sp>
      <p:sp>
        <p:nvSpPr>
          <p:cNvPr id="258" name="Google Shape;258;p42"/>
          <p:cNvSpPr txBox="1">
            <a:spLocks noGrp="1"/>
          </p:cNvSpPr>
          <p:nvPr>
            <p:ph type="subTitle" idx="5"/>
          </p:nvPr>
        </p:nvSpPr>
        <p:spPr>
          <a:xfrm>
            <a:off x="2784492" y="5034267"/>
            <a:ext cx="2804000" cy="720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2"/>
              </a:buClr>
              <a:buSzPts val="1300"/>
              <a:buNone/>
              <a:defRPr sz="1733">
                <a:solidFill>
                  <a:schemeClr val="dk2"/>
                </a:solidFill>
              </a:defRPr>
            </a:lvl1pPr>
            <a:lvl2pPr lvl="1" rtl="0">
              <a:lnSpc>
                <a:spcPct val="100000"/>
              </a:lnSpc>
              <a:spcBef>
                <a:spcPts val="0"/>
              </a:spcBef>
              <a:spcAft>
                <a:spcPts val="0"/>
              </a:spcAft>
              <a:buClr>
                <a:schemeClr val="dk2"/>
              </a:buClr>
              <a:buSzPts val="1300"/>
              <a:buNone/>
              <a:defRPr sz="1733">
                <a:solidFill>
                  <a:schemeClr val="dk2"/>
                </a:solidFill>
              </a:defRPr>
            </a:lvl2pPr>
            <a:lvl3pPr lvl="2" rtl="0">
              <a:lnSpc>
                <a:spcPct val="100000"/>
              </a:lnSpc>
              <a:spcBef>
                <a:spcPts val="0"/>
              </a:spcBef>
              <a:spcAft>
                <a:spcPts val="0"/>
              </a:spcAft>
              <a:buClr>
                <a:schemeClr val="dk2"/>
              </a:buClr>
              <a:buSzPts val="1300"/>
              <a:buNone/>
              <a:defRPr sz="1733">
                <a:solidFill>
                  <a:schemeClr val="dk2"/>
                </a:solidFill>
              </a:defRPr>
            </a:lvl3pPr>
            <a:lvl4pPr lvl="3" rtl="0">
              <a:lnSpc>
                <a:spcPct val="100000"/>
              </a:lnSpc>
              <a:spcBef>
                <a:spcPts val="0"/>
              </a:spcBef>
              <a:spcAft>
                <a:spcPts val="0"/>
              </a:spcAft>
              <a:buClr>
                <a:schemeClr val="dk2"/>
              </a:buClr>
              <a:buSzPts val="1300"/>
              <a:buNone/>
              <a:defRPr sz="1733">
                <a:solidFill>
                  <a:schemeClr val="dk2"/>
                </a:solidFill>
              </a:defRPr>
            </a:lvl4pPr>
            <a:lvl5pPr lvl="4" rtl="0">
              <a:lnSpc>
                <a:spcPct val="100000"/>
              </a:lnSpc>
              <a:spcBef>
                <a:spcPts val="0"/>
              </a:spcBef>
              <a:spcAft>
                <a:spcPts val="0"/>
              </a:spcAft>
              <a:buClr>
                <a:schemeClr val="dk2"/>
              </a:buClr>
              <a:buSzPts val="1300"/>
              <a:buNone/>
              <a:defRPr sz="1733">
                <a:solidFill>
                  <a:schemeClr val="dk2"/>
                </a:solidFill>
              </a:defRPr>
            </a:lvl5pPr>
            <a:lvl6pPr lvl="5" rtl="0">
              <a:lnSpc>
                <a:spcPct val="100000"/>
              </a:lnSpc>
              <a:spcBef>
                <a:spcPts val="0"/>
              </a:spcBef>
              <a:spcAft>
                <a:spcPts val="0"/>
              </a:spcAft>
              <a:buClr>
                <a:schemeClr val="dk2"/>
              </a:buClr>
              <a:buSzPts val="1300"/>
              <a:buNone/>
              <a:defRPr sz="1733">
                <a:solidFill>
                  <a:schemeClr val="dk2"/>
                </a:solidFill>
              </a:defRPr>
            </a:lvl6pPr>
            <a:lvl7pPr lvl="6" rtl="0">
              <a:lnSpc>
                <a:spcPct val="100000"/>
              </a:lnSpc>
              <a:spcBef>
                <a:spcPts val="0"/>
              </a:spcBef>
              <a:spcAft>
                <a:spcPts val="0"/>
              </a:spcAft>
              <a:buClr>
                <a:schemeClr val="dk2"/>
              </a:buClr>
              <a:buSzPts val="1300"/>
              <a:buNone/>
              <a:defRPr sz="1733">
                <a:solidFill>
                  <a:schemeClr val="dk2"/>
                </a:solidFill>
              </a:defRPr>
            </a:lvl7pPr>
            <a:lvl8pPr lvl="7" rtl="0">
              <a:lnSpc>
                <a:spcPct val="100000"/>
              </a:lnSpc>
              <a:spcBef>
                <a:spcPts val="0"/>
              </a:spcBef>
              <a:spcAft>
                <a:spcPts val="0"/>
              </a:spcAft>
              <a:buClr>
                <a:schemeClr val="dk2"/>
              </a:buClr>
              <a:buSzPts val="1300"/>
              <a:buNone/>
              <a:defRPr sz="1733">
                <a:solidFill>
                  <a:schemeClr val="dk2"/>
                </a:solidFill>
              </a:defRPr>
            </a:lvl8pPr>
            <a:lvl9pPr lvl="8" rtl="0">
              <a:lnSpc>
                <a:spcPct val="100000"/>
              </a:lnSpc>
              <a:spcBef>
                <a:spcPts val="0"/>
              </a:spcBef>
              <a:spcAft>
                <a:spcPts val="0"/>
              </a:spcAft>
              <a:buClr>
                <a:schemeClr val="dk2"/>
              </a:buClr>
              <a:buSzPts val="1300"/>
              <a:buNone/>
              <a:defRPr sz="1733">
                <a:solidFill>
                  <a:schemeClr val="dk2"/>
                </a:solidFill>
              </a:defRPr>
            </a:lvl9pPr>
          </a:lstStyle>
          <a:p>
            <a:endParaRPr/>
          </a:p>
        </p:txBody>
      </p:sp>
      <p:sp>
        <p:nvSpPr>
          <p:cNvPr id="259" name="Google Shape;259;p42"/>
          <p:cNvSpPr txBox="1">
            <a:spLocks noGrp="1"/>
          </p:cNvSpPr>
          <p:nvPr>
            <p:ph type="title" idx="6" hasCustomPrompt="1"/>
          </p:nvPr>
        </p:nvSpPr>
        <p:spPr>
          <a:xfrm>
            <a:off x="1409700" y="4424667"/>
            <a:ext cx="1374800" cy="1329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2"/>
              </a:buClr>
              <a:buSzPts val="4700"/>
              <a:buNone/>
              <a:defRPr sz="6267">
                <a:solidFill>
                  <a:schemeClr val="lt2"/>
                </a:solidFill>
              </a:defRPr>
            </a:lvl1pPr>
            <a:lvl2pPr lvl="1"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2pPr>
            <a:lvl3pPr lvl="2"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3pPr>
            <a:lvl4pPr lvl="3"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4pPr>
            <a:lvl5pPr lvl="4"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5pPr>
            <a:lvl6pPr lvl="5"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6pPr>
            <a:lvl7pPr lvl="6"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7pPr>
            <a:lvl8pPr lvl="7"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8pPr>
            <a:lvl9pPr lvl="8"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9pPr>
          </a:lstStyle>
          <a:p>
            <a:r>
              <a:t>xx%</a:t>
            </a:r>
          </a:p>
        </p:txBody>
      </p:sp>
      <p:sp>
        <p:nvSpPr>
          <p:cNvPr id="260" name="Google Shape;260;p42"/>
          <p:cNvSpPr txBox="1">
            <a:spLocks noGrp="1"/>
          </p:cNvSpPr>
          <p:nvPr>
            <p:ph type="ctrTitle" idx="7"/>
          </p:nvPr>
        </p:nvSpPr>
        <p:spPr>
          <a:xfrm>
            <a:off x="7810428" y="4424667"/>
            <a:ext cx="2815200" cy="571200"/>
          </a:xfrm>
          <a:prstGeom prst="rect">
            <a:avLst/>
          </a:prstGeom>
        </p:spPr>
        <p:txBody>
          <a:bodyPr spcFirstLastPara="1" wrap="square" lIns="91425" tIns="91425" rIns="91425" bIns="91425" anchor="ctr" anchorCtr="0">
            <a:noAutofit/>
          </a:bodyPr>
          <a:lstStyle>
            <a:lvl1pPr lvl="0" rtl="0">
              <a:spcBef>
                <a:spcPts val="0"/>
              </a:spcBef>
              <a:spcAft>
                <a:spcPts val="0"/>
              </a:spcAft>
              <a:buSzPts val="1700"/>
              <a:buNone/>
              <a:defRPr sz="2667"/>
            </a:lvl1pPr>
            <a:lvl2pPr lvl="1"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2pPr>
            <a:lvl3pPr lvl="2"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3pPr>
            <a:lvl4pPr lvl="3"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4pPr>
            <a:lvl5pPr lvl="4"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5pPr>
            <a:lvl6pPr lvl="5"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6pPr>
            <a:lvl7pPr lvl="6"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7pPr>
            <a:lvl8pPr lvl="7"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8pPr>
            <a:lvl9pPr lvl="8"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9pPr>
          </a:lstStyle>
          <a:p>
            <a:endParaRPr/>
          </a:p>
        </p:txBody>
      </p:sp>
      <p:sp>
        <p:nvSpPr>
          <p:cNvPr id="261" name="Google Shape;261;p42"/>
          <p:cNvSpPr txBox="1">
            <a:spLocks noGrp="1"/>
          </p:cNvSpPr>
          <p:nvPr>
            <p:ph type="subTitle" idx="8"/>
          </p:nvPr>
        </p:nvSpPr>
        <p:spPr>
          <a:xfrm>
            <a:off x="7810436" y="5034267"/>
            <a:ext cx="2804000" cy="720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2"/>
              </a:buClr>
              <a:buSzPts val="1300"/>
              <a:buNone/>
              <a:defRPr sz="1733">
                <a:solidFill>
                  <a:schemeClr val="dk2"/>
                </a:solidFill>
              </a:defRPr>
            </a:lvl1pPr>
            <a:lvl2pPr lvl="1" rtl="0">
              <a:lnSpc>
                <a:spcPct val="100000"/>
              </a:lnSpc>
              <a:spcBef>
                <a:spcPts val="0"/>
              </a:spcBef>
              <a:spcAft>
                <a:spcPts val="0"/>
              </a:spcAft>
              <a:buClr>
                <a:schemeClr val="dk2"/>
              </a:buClr>
              <a:buSzPts val="1300"/>
              <a:buNone/>
              <a:defRPr sz="1733">
                <a:solidFill>
                  <a:schemeClr val="dk2"/>
                </a:solidFill>
              </a:defRPr>
            </a:lvl2pPr>
            <a:lvl3pPr lvl="2" rtl="0">
              <a:lnSpc>
                <a:spcPct val="100000"/>
              </a:lnSpc>
              <a:spcBef>
                <a:spcPts val="0"/>
              </a:spcBef>
              <a:spcAft>
                <a:spcPts val="0"/>
              </a:spcAft>
              <a:buClr>
                <a:schemeClr val="dk2"/>
              </a:buClr>
              <a:buSzPts val="1300"/>
              <a:buNone/>
              <a:defRPr sz="1733">
                <a:solidFill>
                  <a:schemeClr val="dk2"/>
                </a:solidFill>
              </a:defRPr>
            </a:lvl3pPr>
            <a:lvl4pPr lvl="3" rtl="0">
              <a:lnSpc>
                <a:spcPct val="100000"/>
              </a:lnSpc>
              <a:spcBef>
                <a:spcPts val="0"/>
              </a:spcBef>
              <a:spcAft>
                <a:spcPts val="0"/>
              </a:spcAft>
              <a:buClr>
                <a:schemeClr val="dk2"/>
              </a:buClr>
              <a:buSzPts val="1300"/>
              <a:buNone/>
              <a:defRPr sz="1733">
                <a:solidFill>
                  <a:schemeClr val="dk2"/>
                </a:solidFill>
              </a:defRPr>
            </a:lvl4pPr>
            <a:lvl5pPr lvl="4" rtl="0">
              <a:lnSpc>
                <a:spcPct val="100000"/>
              </a:lnSpc>
              <a:spcBef>
                <a:spcPts val="0"/>
              </a:spcBef>
              <a:spcAft>
                <a:spcPts val="0"/>
              </a:spcAft>
              <a:buClr>
                <a:schemeClr val="dk2"/>
              </a:buClr>
              <a:buSzPts val="1300"/>
              <a:buNone/>
              <a:defRPr sz="1733">
                <a:solidFill>
                  <a:schemeClr val="dk2"/>
                </a:solidFill>
              </a:defRPr>
            </a:lvl5pPr>
            <a:lvl6pPr lvl="5" rtl="0">
              <a:lnSpc>
                <a:spcPct val="100000"/>
              </a:lnSpc>
              <a:spcBef>
                <a:spcPts val="0"/>
              </a:spcBef>
              <a:spcAft>
                <a:spcPts val="0"/>
              </a:spcAft>
              <a:buClr>
                <a:schemeClr val="dk2"/>
              </a:buClr>
              <a:buSzPts val="1300"/>
              <a:buNone/>
              <a:defRPr sz="1733">
                <a:solidFill>
                  <a:schemeClr val="dk2"/>
                </a:solidFill>
              </a:defRPr>
            </a:lvl6pPr>
            <a:lvl7pPr lvl="6" rtl="0">
              <a:lnSpc>
                <a:spcPct val="100000"/>
              </a:lnSpc>
              <a:spcBef>
                <a:spcPts val="0"/>
              </a:spcBef>
              <a:spcAft>
                <a:spcPts val="0"/>
              </a:spcAft>
              <a:buClr>
                <a:schemeClr val="dk2"/>
              </a:buClr>
              <a:buSzPts val="1300"/>
              <a:buNone/>
              <a:defRPr sz="1733">
                <a:solidFill>
                  <a:schemeClr val="dk2"/>
                </a:solidFill>
              </a:defRPr>
            </a:lvl7pPr>
            <a:lvl8pPr lvl="7" rtl="0">
              <a:lnSpc>
                <a:spcPct val="100000"/>
              </a:lnSpc>
              <a:spcBef>
                <a:spcPts val="0"/>
              </a:spcBef>
              <a:spcAft>
                <a:spcPts val="0"/>
              </a:spcAft>
              <a:buClr>
                <a:schemeClr val="dk2"/>
              </a:buClr>
              <a:buSzPts val="1300"/>
              <a:buNone/>
              <a:defRPr sz="1733">
                <a:solidFill>
                  <a:schemeClr val="dk2"/>
                </a:solidFill>
              </a:defRPr>
            </a:lvl8pPr>
            <a:lvl9pPr lvl="8" rtl="0">
              <a:lnSpc>
                <a:spcPct val="100000"/>
              </a:lnSpc>
              <a:spcBef>
                <a:spcPts val="0"/>
              </a:spcBef>
              <a:spcAft>
                <a:spcPts val="0"/>
              </a:spcAft>
              <a:buClr>
                <a:schemeClr val="dk2"/>
              </a:buClr>
              <a:buSzPts val="1300"/>
              <a:buNone/>
              <a:defRPr sz="1733">
                <a:solidFill>
                  <a:schemeClr val="dk2"/>
                </a:solidFill>
              </a:defRPr>
            </a:lvl9pPr>
          </a:lstStyle>
          <a:p>
            <a:endParaRPr/>
          </a:p>
        </p:txBody>
      </p:sp>
      <p:sp>
        <p:nvSpPr>
          <p:cNvPr id="262" name="Google Shape;262;p42"/>
          <p:cNvSpPr txBox="1">
            <a:spLocks noGrp="1"/>
          </p:cNvSpPr>
          <p:nvPr>
            <p:ph type="title" idx="9" hasCustomPrompt="1"/>
          </p:nvPr>
        </p:nvSpPr>
        <p:spPr>
          <a:xfrm>
            <a:off x="6435633" y="4424667"/>
            <a:ext cx="1374800" cy="1329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2"/>
              </a:buClr>
              <a:buSzPts val="4700"/>
              <a:buNone/>
              <a:defRPr sz="6267">
                <a:solidFill>
                  <a:schemeClr val="lt2"/>
                </a:solidFill>
              </a:defRPr>
            </a:lvl1pPr>
            <a:lvl2pPr lvl="1"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2pPr>
            <a:lvl3pPr lvl="2"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3pPr>
            <a:lvl4pPr lvl="3"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4pPr>
            <a:lvl5pPr lvl="4"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5pPr>
            <a:lvl6pPr lvl="5"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6pPr>
            <a:lvl7pPr lvl="6"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7pPr>
            <a:lvl8pPr lvl="7"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8pPr>
            <a:lvl9pPr lvl="8"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9pPr>
          </a:lstStyle>
          <a:p>
            <a:r>
              <a:t>xx%</a:t>
            </a:r>
          </a:p>
        </p:txBody>
      </p:sp>
      <p:sp>
        <p:nvSpPr>
          <p:cNvPr id="263" name="Google Shape;263;p42"/>
          <p:cNvSpPr txBox="1">
            <a:spLocks noGrp="1"/>
          </p:cNvSpPr>
          <p:nvPr>
            <p:ph type="ctrTitle" idx="13"/>
          </p:nvPr>
        </p:nvSpPr>
        <p:spPr>
          <a:xfrm>
            <a:off x="2784487" y="2166867"/>
            <a:ext cx="2804000" cy="571200"/>
          </a:xfrm>
          <a:prstGeom prst="rect">
            <a:avLst/>
          </a:prstGeom>
        </p:spPr>
        <p:txBody>
          <a:bodyPr spcFirstLastPara="1" wrap="square" lIns="91425" tIns="91425" rIns="91425" bIns="91425" anchor="ctr" anchorCtr="0">
            <a:noAutofit/>
          </a:bodyPr>
          <a:lstStyle>
            <a:lvl1pPr lvl="0" rtl="0">
              <a:spcBef>
                <a:spcPts val="0"/>
              </a:spcBef>
              <a:spcAft>
                <a:spcPts val="0"/>
              </a:spcAft>
              <a:buSzPts val="1700"/>
              <a:buNone/>
              <a:defRPr sz="2667"/>
            </a:lvl1pPr>
            <a:lvl2pPr lvl="1"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2pPr>
            <a:lvl3pPr lvl="2"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3pPr>
            <a:lvl4pPr lvl="3"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4pPr>
            <a:lvl5pPr lvl="4"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5pPr>
            <a:lvl6pPr lvl="5"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6pPr>
            <a:lvl7pPr lvl="6"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7pPr>
            <a:lvl8pPr lvl="7"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8pPr>
            <a:lvl9pPr lvl="8"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9pPr>
          </a:lstStyle>
          <a:p>
            <a:endParaRPr/>
          </a:p>
        </p:txBody>
      </p:sp>
      <p:sp>
        <p:nvSpPr>
          <p:cNvPr id="264" name="Google Shape;264;p42"/>
          <p:cNvSpPr txBox="1">
            <a:spLocks noGrp="1"/>
          </p:cNvSpPr>
          <p:nvPr>
            <p:ph type="ctrTitle" idx="14"/>
          </p:nvPr>
        </p:nvSpPr>
        <p:spPr>
          <a:xfrm>
            <a:off x="7810428" y="2166867"/>
            <a:ext cx="2804000" cy="571200"/>
          </a:xfrm>
          <a:prstGeom prst="rect">
            <a:avLst/>
          </a:prstGeom>
        </p:spPr>
        <p:txBody>
          <a:bodyPr spcFirstLastPara="1" wrap="square" lIns="91425" tIns="91425" rIns="91425" bIns="91425" anchor="ctr" anchorCtr="0">
            <a:noAutofit/>
          </a:bodyPr>
          <a:lstStyle>
            <a:lvl1pPr lvl="0" rtl="0">
              <a:spcBef>
                <a:spcPts val="0"/>
              </a:spcBef>
              <a:spcAft>
                <a:spcPts val="0"/>
              </a:spcAft>
              <a:buSzPts val="1700"/>
              <a:buNone/>
              <a:defRPr sz="2667"/>
            </a:lvl1pPr>
            <a:lvl2pPr lvl="1"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2pPr>
            <a:lvl3pPr lvl="2"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3pPr>
            <a:lvl4pPr lvl="3"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4pPr>
            <a:lvl5pPr lvl="4"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5pPr>
            <a:lvl6pPr lvl="5"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6pPr>
            <a:lvl7pPr lvl="6"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7pPr>
            <a:lvl8pPr lvl="7"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8pPr>
            <a:lvl9pPr lvl="8"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9pPr>
          </a:lstStyle>
          <a:p>
            <a:endParaRPr/>
          </a:p>
        </p:txBody>
      </p:sp>
      <p:sp>
        <p:nvSpPr>
          <p:cNvPr id="265" name="Google Shape;265;p42"/>
          <p:cNvSpPr txBox="1">
            <a:spLocks noGrp="1"/>
          </p:cNvSpPr>
          <p:nvPr>
            <p:ph type="title" idx="15"/>
          </p:nvPr>
        </p:nvSpPr>
        <p:spPr>
          <a:xfrm>
            <a:off x="1091000" y="613033"/>
            <a:ext cx="9983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600"/>
              <a:buNone/>
              <a:defRPr sz="3467"/>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extLst>
      <p:ext uri="{BB962C8B-B14F-4D97-AF65-F5344CB8AC3E}">
        <p14:creationId xmlns:p14="http://schemas.microsoft.com/office/powerpoint/2010/main" val="2909081487"/>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showMasterSp="0" matchingName="Title only 2">
  <p:cSld name="Title only 2">
    <p:spTree>
      <p:nvGrpSpPr>
        <p:cNvPr id="1" name="Shape 266"/>
        <p:cNvGrpSpPr/>
        <p:nvPr/>
      </p:nvGrpSpPr>
      <p:grpSpPr>
        <a:xfrm>
          <a:off x="0" y="0"/>
          <a:ext cx="0" cy="0"/>
          <a:chOff x="0" y="0"/>
          <a:chExt cx="0" cy="0"/>
        </a:xfrm>
      </p:grpSpPr>
      <p:sp>
        <p:nvSpPr>
          <p:cNvPr id="267" name="Google Shape;267;p43"/>
          <p:cNvSpPr txBox="1">
            <a:spLocks noGrp="1"/>
          </p:cNvSpPr>
          <p:nvPr>
            <p:ph type="title"/>
          </p:nvPr>
        </p:nvSpPr>
        <p:spPr>
          <a:xfrm>
            <a:off x="1091000" y="613033"/>
            <a:ext cx="9983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600"/>
              <a:buNone/>
              <a:defRPr sz="3467"/>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extLst>
      <p:ext uri="{BB962C8B-B14F-4D97-AF65-F5344CB8AC3E}">
        <p14:creationId xmlns:p14="http://schemas.microsoft.com/office/powerpoint/2010/main" val="1249922190"/>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showMasterSp="0" matchingName="Title only 3">
  <p:cSld name="Title only 3">
    <p:spTree>
      <p:nvGrpSpPr>
        <p:cNvPr id="1" name="Shape 268"/>
        <p:cNvGrpSpPr/>
        <p:nvPr/>
      </p:nvGrpSpPr>
      <p:grpSpPr>
        <a:xfrm>
          <a:off x="0" y="0"/>
          <a:ext cx="0" cy="0"/>
          <a:chOff x="0" y="0"/>
          <a:chExt cx="0" cy="0"/>
        </a:xfrm>
      </p:grpSpPr>
      <p:sp>
        <p:nvSpPr>
          <p:cNvPr id="269" name="Google Shape;269;p44"/>
          <p:cNvSpPr txBox="1">
            <a:spLocks noGrp="1"/>
          </p:cNvSpPr>
          <p:nvPr>
            <p:ph type="title"/>
          </p:nvPr>
        </p:nvSpPr>
        <p:spPr>
          <a:xfrm>
            <a:off x="1091000" y="613033"/>
            <a:ext cx="9983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2"/>
              </a:buClr>
              <a:buSzPts val="2600"/>
              <a:buNone/>
              <a:defRPr sz="3467">
                <a:solidFill>
                  <a:schemeClr val="lt2"/>
                </a:solidFill>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extLst>
      <p:ext uri="{BB962C8B-B14F-4D97-AF65-F5344CB8AC3E}">
        <p14:creationId xmlns:p14="http://schemas.microsoft.com/office/powerpoint/2010/main" val="4079621634"/>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showMasterSp="0" matchingName="Title and text 5">
  <p:cSld name="Title and text 5">
    <p:spTree>
      <p:nvGrpSpPr>
        <p:cNvPr id="1" name="Shape 270"/>
        <p:cNvGrpSpPr/>
        <p:nvPr/>
      </p:nvGrpSpPr>
      <p:grpSpPr>
        <a:xfrm>
          <a:off x="0" y="0"/>
          <a:ext cx="0" cy="0"/>
          <a:chOff x="0" y="0"/>
          <a:chExt cx="0" cy="0"/>
        </a:xfrm>
      </p:grpSpPr>
      <p:sp>
        <p:nvSpPr>
          <p:cNvPr id="271" name="Google Shape;271;p45"/>
          <p:cNvSpPr txBox="1">
            <a:spLocks noGrp="1"/>
          </p:cNvSpPr>
          <p:nvPr>
            <p:ph type="subTitle" idx="1"/>
          </p:nvPr>
        </p:nvSpPr>
        <p:spPr>
          <a:xfrm>
            <a:off x="3161100" y="3113067"/>
            <a:ext cx="7506800" cy="864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2"/>
              </a:buClr>
              <a:buSzPts val="1600"/>
              <a:buNone/>
              <a:defRPr sz="2133">
                <a:solidFill>
                  <a:schemeClr val="lt2"/>
                </a:solidFill>
              </a:defRPr>
            </a:lvl1pPr>
            <a:lvl2pPr lvl="1" rtl="0">
              <a:lnSpc>
                <a:spcPct val="100000"/>
              </a:lnSpc>
              <a:spcBef>
                <a:spcPts val="0"/>
              </a:spcBef>
              <a:spcAft>
                <a:spcPts val="0"/>
              </a:spcAft>
              <a:buClr>
                <a:schemeClr val="lt2"/>
              </a:buClr>
              <a:buSzPts val="1200"/>
              <a:buNone/>
              <a:defRPr sz="1600">
                <a:solidFill>
                  <a:schemeClr val="lt2"/>
                </a:solidFill>
              </a:defRPr>
            </a:lvl2pPr>
            <a:lvl3pPr lvl="2" rtl="0">
              <a:lnSpc>
                <a:spcPct val="100000"/>
              </a:lnSpc>
              <a:spcBef>
                <a:spcPts val="0"/>
              </a:spcBef>
              <a:spcAft>
                <a:spcPts val="0"/>
              </a:spcAft>
              <a:buClr>
                <a:schemeClr val="lt2"/>
              </a:buClr>
              <a:buSzPts val="1200"/>
              <a:buNone/>
              <a:defRPr sz="1600">
                <a:solidFill>
                  <a:schemeClr val="lt2"/>
                </a:solidFill>
              </a:defRPr>
            </a:lvl3pPr>
            <a:lvl4pPr lvl="3" rtl="0">
              <a:lnSpc>
                <a:spcPct val="100000"/>
              </a:lnSpc>
              <a:spcBef>
                <a:spcPts val="0"/>
              </a:spcBef>
              <a:spcAft>
                <a:spcPts val="0"/>
              </a:spcAft>
              <a:buClr>
                <a:schemeClr val="lt2"/>
              </a:buClr>
              <a:buSzPts val="1200"/>
              <a:buNone/>
              <a:defRPr sz="1600">
                <a:solidFill>
                  <a:schemeClr val="lt2"/>
                </a:solidFill>
              </a:defRPr>
            </a:lvl4pPr>
            <a:lvl5pPr lvl="4" rtl="0">
              <a:lnSpc>
                <a:spcPct val="100000"/>
              </a:lnSpc>
              <a:spcBef>
                <a:spcPts val="0"/>
              </a:spcBef>
              <a:spcAft>
                <a:spcPts val="0"/>
              </a:spcAft>
              <a:buClr>
                <a:schemeClr val="lt2"/>
              </a:buClr>
              <a:buSzPts val="1200"/>
              <a:buNone/>
              <a:defRPr sz="1600">
                <a:solidFill>
                  <a:schemeClr val="lt2"/>
                </a:solidFill>
              </a:defRPr>
            </a:lvl5pPr>
            <a:lvl6pPr lvl="5" rtl="0">
              <a:lnSpc>
                <a:spcPct val="100000"/>
              </a:lnSpc>
              <a:spcBef>
                <a:spcPts val="0"/>
              </a:spcBef>
              <a:spcAft>
                <a:spcPts val="0"/>
              </a:spcAft>
              <a:buClr>
                <a:schemeClr val="lt2"/>
              </a:buClr>
              <a:buSzPts val="1200"/>
              <a:buNone/>
              <a:defRPr sz="1600">
                <a:solidFill>
                  <a:schemeClr val="lt2"/>
                </a:solidFill>
              </a:defRPr>
            </a:lvl6pPr>
            <a:lvl7pPr lvl="6" rtl="0">
              <a:lnSpc>
                <a:spcPct val="100000"/>
              </a:lnSpc>
              <a:spcBef>
                <a:spcPts val="0"/>
              </a:spcBef>
              <a:spcAft>
                <a:spcPts val="0"/>
              </a:spcAft>
              <a:buClr>
                <a:schemeClr val="lt2"/>
              </a:buClr>
              <a:buSzPts val="1200"/>
              <a:buNone/>
              <a:defRPr sz="1600">
                <a:solidFill>
                  <a:schemeClr val="lt2"/>
                </a:solidFill>
              </a:defRPr>
            </a:lvl7pPr>
            <a:lvl8pPr lvl="7" rtl="0">
              <a:lnSpc>
                <a:spcPct val="100000"/>
              </a:lnSpc>
              <a:spcBef>
                <a:spcPts val="0"/>
              </a:spcBef>
              <a:spcAft>
                <a:spcPts val="0"/>
              </a:spcAft>
              <a:buClr>
                <a:schemeClr val="lt2"/>
              </a:buClr>
              <a:buSzPts val="1200"/>
              <a:buNone/>
              <a:defRPr sz="1600">
                <a:solidFill>
                  <a:schemeClr val="lt2"/>
                </a:solidFill>
              </a:defRPr>
            </a:lvl8pPr>
            <a:lvl9pPr lvl="8" rtl="0">
              <a:lnSpc>
                <a:spcPct val="100000"/>
              </a:lnSpc>
              <a:spcBef>
                <a:spcPts val="0"/>
              </a:spcBef>
              <a:spcAft>
                <a:spcPts val="0"/>
              </a:spcAft>
              <a:buClr>
                <a:schemeClr val="lt2"/>
              </a:buClr>
              <a:buSzPts val="1200"/>
              <a:buNone/>
              <a:defRPr sz="1600">
                <a:solidFill>
                  <a:schemeClr val="lt2"/>
                </a:solidFill>
              </a:defRPr>
            </a:lvl9pPr>
          </a:lstStyle>
          <a:p>
            <a:endParaRPr/>
          </a:p>
        </p:txBody>
      </p:sp>
      <p:sp>
        <p:nvSpPr>
          <p:cNvPr id="272" name="Google Shape;272;p45"/>
          <p:cNvSpPr txBox="1">
            <a:spLocks noGrp="1"/>
          </p:cNvSpPr>
          <p:nvPr>
            <p:ph type="title"/>
          </p:nvPr>
        </p:nvSpPr>
        <p:spPr>
          <a:xfrm>
            <a:off x="1091000" y="613033"/>
            <a:ext cx="4814400" cy="763600"/>
          </a:xfrm>
          <a:prstGeom prst="rect">
            <a:avLst/>
          </a:prstGeom>
          <a:solidFill>
            <a:schemeClr val="accent1"/>
          </a:solidFill>
        </p:spPr>
        <p:txBody>
          <a:bodyPr spcFirstLastPara="1" wrap="square" lIns="91425" tIns="91425" rIns="91425" bIns="91425" anchor="t" anchorCtr="0">
            <a:noAutofit/>
          </a:bodyPr>
          <a:lstStyle>
            <a:lvl1pPr lvl="0" rtl="0">
              <a:spcBef>
                <a:spcPts val="0"/>
              </a:spcBef>
              <a:spcAft>
                <a:spcPts val="0"/>
              </a:spcAft>
              <a:buClr>
                <a:schemeClr val="lt2"/>
              </a:buClr>
              <a:buSzPts val="2600"/>
              <a:buNone/>
              <a:defRPr sz="3467">
                <a:solidFill>
                  <a:schemeClr val="lt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133670637"/>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showMasterSp="0" matchingName="Big number 2">
  <p:cSld name="Big number 2">
    <p:spTree>
      <p:nvGrpSpPr>
        <p:cNvPr id="1" name="Shape 273"/>
        <p:cNvGrpSpPr/>
        <p:nvPr/>
      </p:nvGrpSpPr>
      <p:grpSpPr>
        <a:xfrm>
          <a:off x="0" y="0"/>
          <a:ext cx="0" cy="0"/>
          <a:chOff x="0" y="0"/>
          <a:chExt cx="0" cy="0"/>
        </a:xfrm>
      </p:grpSpPr>
      <p:sp>
        <p:nvSpPr>
          <p:cNvPr id="274" name="Google Shape;274;p46"/>
          <p:cNvSpPr/>
          <p:nvPr/>
        </p:nvSpPr>
        <p:spPr>
          <a:xfrm>
            <a:off x="3098800" y="863600"/>
            <a:ext cx="7035600" cy="5080000"/>
          </a:xfrm>
          <a:prstGeom prst="rect">
            <a:avLst/>
          </a:prstGeom>
          <a:noFill/>
          <a:ln w="19050" cap="flat" cmpd="sng">
            <a:solidFill>
              <a:schemeClr val="accent3"/>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 name="Google Shape;275;p46"/>
          <p:cNvSpPr/>
          <p:nvPr/>
        </p:nvSpPr>
        <p:spPr>
          <a:xfrm>
            <a:off x="1219200" y="1701800"/>
            <a:ext cx="4699200" cy="3606800"/>
          </a:xfrm>
          <a:prstGeom prst="rect">
            <a:avLst/>
          </a:pr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276;p46"/>
          <p:cNvSpPr txBox="1">
            <a:spLocks noGrp="1"/>
          </p:cNvSpPr>
          <p:nvPr>
            <p:ph type="title" hasCustomPrompt="1"/>
          </p:nvPr>
        </p:nvSpPr>
        <p:spPr>
          <a:xfrm>
            <a:off x="1234400" y="2479500"/>
            <a:ext cx="6334800" cy="14964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lt2"/>
              </a:buClr>
              <a:buSzPts val="10000"/>
              <a:buNone/>
              <a:defRPr sz="13333">
                <a:solidFill>
                  <a:schemeClr val="lt2"/>
                </a:solidFill>
              </a:defRPr>
            </a:lvl1pPr>
            <a:lvl2pPr lvl="1" rtl="0">
              <a:spcBef>
                <a:spcPts val="0"/>
              </a:spcBef>
              <a:spcAft>
                <a:spcPts val="0"/>
              </a:spcAft>
              <a:buClr>
                <a:schemeClr val="lt2"/>
              </a:buClr>
              <a:buSzPts val="6000"/>
              <a:buNone/>
              <a:defRPr sz="8000">
                <a:solidFill>
                  <a:schemeClr val="lt2"/>
                </a:solidFill>
              </a:defRPr>
            </a:lvl2pPr>
            <a:lvl3pPr lvl="2" rtl="0">
              <a:spcBef>
                <a:spcPts val="0"/>
              </a:spcBef>
              <a:spcAft>
                <a:spcPts val="0"/>
              </a:spcAft>
              <a:buClr>
                <a:schemeClr val="lt2"/>
              </a:buClr>
              <a:buSzPts val="6000"/>
              <a:buNone/>
              <a:defRPr sz="8000">
                <a:solidFill>
                  <a:schemeClr val="lt2"/>
                </a:solidFill>
              </a:defRPr>
            </a:lvl3pPr>
            <a:lvl4pPr lvl="3" rtl="0">
              <a:spcBef>
                <a:spcPts val="0"/>
              </a:spcBef>
              <a:spcAft>
                <a:spcPts val="0"/>
              </a:spcAft>
              <a:buClr>
                <a:schemeClr val="lt2"/>
              </a:buClr>
              <a:buSzPts val="6000"/>
              <a:buNone/>
              <a:defRPr sz="8000">
                <a:solidFill>
                  <a:schemeClr val="lt2"/>
                </a:solidFill>
              </a:defRPr>
            </a:lvl4pPr>
            <a:lvl5pPr lvl="4" rtl="0">
              <a:spcBef>
                <a:spcPts val="0"/>
              </a:spcBef>
              <a:spcAft>
                <a:spcPts val="0"/>
              </a:spcAft>
              <a:buClr>
                <a:schemeClr val="lt2"/>
              </a:buClr>
              <a:buSzPts val="6000"/>
              <a:buNone/>
              <a:defRPr sz="8000">
                <a:solidFill>
                  <a:schemeClr val="lt2"/>
                </a:solidFill>
              </a:defRPr>
            </a:lvl5pPr>
            <a:lvl6pPr lvl="5" rtl="0">
              <a:spcBef>
                <a:spcPts val="0"/>
              </a:spcBef>
              <a:spcAft>
                <a:spcPts val="0"/>
              </a:spcAft>
              <a:buClr>
                <a:schemeClr val="lt2"/>
              </a:buClr>
              <a:buSzPts val="6000"/>
              <a:buNone/>
              <a:defRPr sz="8000">
                <a:solidFill>
                  <a:schemeClr val="lt2"/>
                </a:solidFill>
              </a:defRPr>
            </a:lvl6pPr>
            <a:lvl7pPr lvl="6" rtl="0">
              <a:spcBef>
                <a:spcPts val="0"/>
              </a:spcBef>
              <a:spcAft>
                <a:spcPts val="0"/>
              </a:spcAft>
              <a:buClr>
                <a:schemeClr val="lt2"/>
              </a:buClr>
              <a:buSzPts val="6000"/>
              <a:buNone/>
              <a:defRPr sz="8000">
                <a:solidFill>
                  <a:schemeClr val="lt2"/>
                </a:solidFill>
              </a:defRPr>
            </a:lvl7pPr>
            <a:lvl8pPr lvl="7" rtl="0">
              <a:spcBef>
                <a:spcPts val="0"/>
              </a:spcBef>
              <a:spcAft>
                <a:spcPts val="0"/>
              </a:spcAft>
              <a:buClr>
                <a:schemeClr val="lt2"/>
              </a:buClr>
              <a:buSzPts val="6000"/>
              <a:buNone/>
              <a:defRPr sz="8000">
                <a:solidFill>
                  <a:schemeClr val="lt2"/>
                </a:solidFill>
              </a:defRPr>
            </a:lvl8pPr>
            <a:lvl9pPr lvl="8" rtl="0">
              <a:spcBef>
                <a:spcPts val="0"/>
              </a:spcBef>
              <a:spcAft>
                <a:spcPts val="0"/>
              </a:spcAft>
              <a:buClr>
                <a:schemeClr val="lt2"/>
              </a:buClr>
              <a:buSzPts val="6000"/>
              <a:buNone/>
              <a:defRPr sz="8000">
                <a:solidFill>
                  <a:schemeClr val="lt2"/>
                </a:solidFill>
              </a:defRPr>
            </a:lvl9pPr>
          </a:lstStyle>
          <a:p>
            <a:r>
              <a:t>xx%</a:t>
            </a:r>
          </a:p>
        </p:txBody>
      </p:sp>
      <p:sp>
        <p:nvSpPr>
          <p:cNvPr id="277" name="Google Shape;277;p46"/>
          <p:cNvSpPr txBox="1">
            <a:spLocks noGrp="1"/>
          </p:cNvSpPr>
          <p:nvPr>
            <p:ph type="subTitle" idx="1"/>
          </p:nvPr>
        </p:nvSpPr>
        <p:spPr>
          <a:xfrm>
            <a:off x="1234400" y="3875067"/>
            <a:ext cx="4506000" cy="864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2"/>
              </a:buClr>
              <a:buSzPts val="1600"/>
              <a:buNone/>
              <a:defRPr sz="2133">
                <a:solidFill>
                  <a:schemeClr val="lt2"/>
                </a:solidFill>
              </a:defRPr>
            </a:lvl1pPr>
            <a:lvl2pPr lvl="1" rtl="0">
              <a:lnSpc>
                <a:spcPct val="100000"/>
              </a:lnSpc>
              <a:spcBef>
                <a:spcPts val="0"/>
              </a:spcBef>
              <a:spcAft>
                <a:spcPts val="0"/>
              </a:spcAft>
              <a:buClr>
                <a:schemeClr val="lt2"/>
              </a:buClr>
              <a:buSzPts val="1200"/>
              <a:buNone/>
              <a:defRPr sz="1600">
                <a:solidFill>
                  <a:schemeClr val="lt2"/>
                </a:solidFill>
              </a:defRPr>
            </a:lvl2pPr>
            <a:lvl3pPr lvl="2" rtl="0">
              <a:lnSpc>
                <a:spcPct val="100000"/>
              </a:lnSpc>
              <a:spcBef>
                <a:spcPts val="0"/>
              </a:spcBef>
              <a:spcAft>
                <a:spcPts val="0"/>
              </a:spcAft>
              <a:buClr>
                <a:schemeClr val="lt2"/>
              </a:buClr>
              <a:buSzPts val="1200"/>
              <a:buNone/>
              <a:defRPr sz="1600">
                <a:solidFill>
                  <a:schemeClr val="lt2"/>
                </a:solidFill>
              </a:defRPr>
            </a:lvl3pPr>
            <a:lvl4pPr lvl="3" rtl="0">
              <a:lnSpc>
                <a:spcPct val="100000"/>
              </a:lnSpc>
              <a:spcBef>
                <a:spcPts val="0"/>
              </a:spcBef>
              <a:spcAft>
                <a:spcPts val="0"/>
              </a:spcAft>
              <a:buClr>
                <a:schemeClr val="lt2"/>
              </a:buClr>
              <a:buSzPts val="1200"/>
              <a:buNone/>
              <a:defRPr sz="1600">
                <a:solidFill>
                  <a:schemeClr val="lt2"/>
                </a:solidFill>
              </a:defRPr>
            </a:lvl4pPr>
            <a:lvl5pPr lvl="4" rtl="0">
              <a:lnSpc>
                <a:spcPct val="100000"/>
              </a:lnSpc>
              <a:spcBef>
                <a:spcPts val="0"/>
              </a:spcBef>
              <a:spcAft>
                <a:spcPts val="0"/>
              </a:spcAft>
              <a:buClr>
                <a:schemeClr val="lt2"/>
              </a:buClr>
              <a:buSzPts val="1200"/>
              <a:buNone/>
              <a:defRPr sz="1600">
                <a:solidFill>
                  <a:schemeClr val="lt2"/>
                </a:solidFill>
              </a:defRPr>
            </a:lvl5pPr>
            <a:lvl6pPr lvl="5" rtl="0">
              <a:lnSpc>
                <a:spcPct val="100000"/>
              </a:lnSpc>
              <a:spcBef>
                <a:spcPts val="0"/>
              </a:spcBef>
              <a:spcAft>
                <a:spcPts val="0"/>
              </a:spcAft>
              <a:buClr>
                <a:schemeClr val="lt2"/>
              </a:buClr>
              <a:buSzPts val="1200"/>
              <a:buNone/>
              <a:defRPr sz="1600">
                <a:solidFill>
                  <a:schemeClr val="lt2"/>
                </a:solidFill>
              </a:defRPr>
            </a:lvl6pPr>
            <a:lvl7pPr lvl="6" rtl="0">
              <a:lnSpc>
                <a:spcPct val="100000"/>
              </a:lnSpc>
              <a:spcBef>
                <a:spcPts val="0"/>
              </a:spcBef>
              <a:spcAft>
                <a:spcPts val="0"/>
              </a:spcAft>
              <a:buClr>
                <a:schemeClr val="lt2"/>
              </a:buClr>
              <a:buSzPts val="1200"/>
              <a:buNone/>
              <a:defRPr sz="1600">
                <a:solidFill>
                  <a:schemeClr val="lt2"/>
                </a:solidFill>
              </a:defRPr>
            </a:lvl7pPr>
            <a:lvl8pPr lvl="7" rtl="0">
              <a:lnSpc>
                <a:spcPct val="100000"/>
              </a:lnSpc>
              <a:spcBef>
                <a:spcPts val="0"/>
              </a:spcBef>
              <a:spcAft>
                <a:spcPts val="0"/>
              </a:spcAft>
              <a:buClr>
                <a:schemeClr val="lt2"/>
              </a:buClr>
              <a:buSzPts val="1200"/>
              <a:buNone/>
              <a:defRPr sz="1600">
                <a:solidFill>
                  <a:schemeClr val="lt2"/>
                </a:solidFill>
              </a:defRPr>
            </a:lvl8pPr>
            <a:lvl9pPr lvl="8" rtl="0">
              <a:lnSpc>
                <a:spcPct val="100000"/>
              </a:lnSpc>
              <a:spcBef>
                <a:spcPts val="0"/>
              </a:spcBef>
              <a:spcAft>
                <a:spcPts val="0"/>
              </a:spcAft>
              <a:buClr>
                <a:schemeClr val="lt2"/>
              </a:buClr>
              <a:buSzPts val="1200"/>
              <a:buNone/>
              <a:defRPr sz="1600">
                <a:solidFill>
                  <a:schemeClr val="lt2"/>
                </a:solidFill>
              </a:defRPr>
            </a:lvl9pPr>
          </a:lstStyle>
          <a:p>
            <a:endParaRPr/>
          </a:p>
        </p:txBody>
      </p:sp>
    </p:spTree>
    <p:extLst>
      <p:ext uri="{BB962C8B-B14F-4D97-AF65-F5344CB8AC3E}">
        <p14:creationId xmlns:p14="http://schemas.microsoft.com/office/powerpoint/2010/main" val="994299757"/>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showMasterSp="0" matchingName="Main idea">
  <p:cSld name="Main idea">
    <p:spTree>
      <p:nvGrpSpPr>
        <p:cNvPr id="1" name="Shape 278"/>
        <p:cNvGrpSpPr/>
        <p:nvPr/>
      </p:nvGrpSpPr>
      <p:grpSpPr>
        <a:xfrm>
          <a:off x="0" y="0"/>
          <a:ext cx="0" cy="0"/>
          <a:chOff x="0" y="0"/>
          <a:chExt cx="0" cy="0"/>
        </a:xfrm>
      </p:grpSpPr>
      <p:sp>
        <p:nvSpPr>
          <p:cNvPr id="279" name="Google Shape;279;p47"/>
          <p:cNvSpPr/>
          <p:nvPr/>
        </p:nvSpPr>
        <p:spPr>
          <a:xfrm>
            <a:off x="1879600" y="863600"/>
            <a:ext cx="8254800" cy="5080000"/>
          </a:xfrm>
          <a:prstGeom prst="rect">
            <a:avLst/>
          </a:prstGeom>
          <a:noFill/>
          <a:ln w="19050" cap="flat" cmpd="sng">
            <a:solidFill>
              <a:schemeClr val="accent3"/>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0" name="Google Shape;280;p47"/>
          <p:cNvSpPr/>
          <p:nvPr/>
        </p:nvSpPr>
        <p:spPr>
          <a:xfrm>
            <a:off x="4419400" y="1854200"/>
            <a:ext cx="6654800" cy="3098800"/>
          </a:xfrm>
          <a:prstGeom prst="rect">
            <a:avLst/>
          </a:pr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 name="Google Shape;281;p47"/>
          <p:cNvSpPr txBox="1">
            <a:spLocks noGrp="1"/>
          </p:cNvSpPr>
          <p:nvPr>
            <p:ph type="title"/>
          </p:nvPr>
        </p:nvSpPr>
        <p:spPr>
          <a:xfrm>
            <a:off x="1091000" y="1879600"/>
            <a:ext cx="9983200" cy="29972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lt2"/>
              </a:buClr>
              <a:buSzPts val="7000"/>
              <a:buNone/>
              <a:defRPr sz="9333">
                <a:solidFill>
                  <a:schemeClr val="lt2"/>
                </a:solidFill>
              </a:defRPr>
            </a:lvl1pPr>
            <a:lvl2pPr lvl="1" algn="r" rtl="0">
              <a:spcBef>
                <a:spcPts val="0"/>
              </a:spcBef>
              <a:spcAft>
                <a:spcPts val="0"/>
              </a:spcAft>
              <a:buSzPts val="7000"/>
              <a:buNone/>
              <a:defRPr sz="9333"/>
            </a:lvl2pPr>
            <a:lvl3pPr lvl="2" algn="r" rtl="0">
              <a:spcBef>
                <a:spcPts val="0"/>
              </a:spcBef>
              <a:spcAft>
                <a:spcPts val="0"/>
              </a:spcAft>
              <a:buSzPts val="7000"/>
              <a:buNone/>
              <a:defRPr sz="9333"/>
            </a:lvl3pPr>
            <a:lvl4pPr lvl="3" algn="r" rtl="0">
              <a:spcBef>
                <a:spcPts val="0"/>
              </a:spcBef>
              <a:spcAft>
                <a:spcPts val="0"/>
              </a:spcAft>
              <a:buSzPts val="7000"/>
              <a:buNone/>
              <a:defRPr sz="9333"/>
            </a:lvl4pPr>
            <a:lvl5pPr lvl="4" algn="r" rtl="0">
              <a:spcBef>
                <a:spcPts val="0"/>
              </a:spcBef>
              <a:spcAft>
                <a:spcPts val="0"/>
              </a:spcAft>
              <a:buSzPts val="7000"/>
              <a:buNone/>
              <a:defRPr sz="9333"/>
            </a:lvl5pPr>
            <a:lvl6pPr lvl="5" algn="r" rtl="0">
              <a:spcBef>
                <a:spcPts val="0"/>
              </a:spcBef>
              <a:spcAft>
                <a:spcPts val="0"/>
              </a:spcAft>
              <a:buSzPts val="7000"/>
              <a:buNone/>
              <a:defRPr sz="9333"/>
            </a:lvl6pPr>
            <a:lvl7pPr lvl="6" algn="r" rtl="0">
              <a:spcBef>
                <a:spcPts val="0"/>
              </a:spcBef>
              <a:spcAft>
                <a:spcPts val="0"/>
              </a:spcAft>
              <a:buSzPts val="7000"/>
              <a:buNone/>
              <a:defRPr sz="9333"/>
            </a:lvl7pPr>
            <a:lvl8pPr lvl="7" algn="r" rtl="0">
              <a:spcBef>
                <a:spcPts val="0"/>
              </a:spcBef>
              <a:spcAft>
                <a:spcPts val="0"/>
              </a:spcAft>
              <a:buSzPts val="7000"/>
              <a:buNone/>
              <a:defRPr sz="9333"/>
            </a:lvl8pPr>
            <a:lvl9pPr lvl="8" algn="r" rtl="0">
              <a:spcBef>
                <a:spcPts val="0"/>
              </a:spcBef>
              <a:spcAft>
                <a:spcPts val="0"/>
              </a:spcAft>
              <a:buSzPts val="7000"/>
              <a:buNone/>
              <a:defRPr sz="9333"/>
            </a:lvl9pPr>
          </a:lstStyle>
          <a:p>
            <a:endParaRPr/>
          </a:p>
        </p:txBody>
      </p:sp>
    </p:spTree>
    <p:extLst>
      <p:ext uri="{BB962C8B-B14F-4D97-AF65-F5344CB8AC3E}">
        <p14:creationId xmlns:p14="http://schemas.microsoft.com/office/powerpoint/2010/main" val="1407139828"/>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showMasterSp="0" matchingName="Caption 2">
  <p:cSld name="Caption 2">
    <p:spTree>
      <p:nvGrpSpPr>
        <p:cNvPr id="1" name="Shape 282"/>
        <p:cNvGrpSpPr/>
        <p:nvPr/>
      </p:nvGrpSpPr>
      <p:grpSpPr>
        <a:xfrm>
          <a:off x="0" y="0"/>
          <a:ext cx="0" cy="0"/>
          <a:chOff x="0" y="0"/>
          <a:chExt cx="0" cy="0"/>
        </a:xfrm>
      </p:grpSpPr>
      <p:sp>
        <p:nvSpPr>
          <p:cNvPr id="283" name="Google Shape;283;p48"/>
          <p:cNvSpPr/>
          <p:nvPr/>
        </p:nvSpPr>
        <p:spPr>
          <a:xfrm>
            <a:off x="850900" y="-190500"/>
            <a:ext cx="3086000" cy="3911600"/>
          </a:xfrm>
          <a:prstGeom prst="rect">
            <a:avLst/>
          </a:pr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 name="Google Shape;284;p48"/>
          <p:cNvSpPr txBox="1">
            <a:spLocks noGrp="1"/>
          </p:cNvSpPr>
          <p:nvPr>
            <p:ph type="title"/>
          </p:nvPr>
        </p:nvSpPr>
        <p:spPr>
          <a:xfrm>
            <a:off x="1091000" y="917833"/>
            <a:ext cx="2707200" cy="2549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2200"/>
              <a:buNone/>
              <a:defRPr sz="2933">
                <a:solidFill>
                  <a:schemeClr val="lt1"/>
                </a:solidFill>
              </a:defRPr>
            </a:lvl1pPr>
            <a:lvl2pPr lvl="1" rtl="0">
              <a:spcBef>
                <a:spcPts val="0"/>
              </a:spcBef>
              <a:spcAft>
                <a:spcPts val="0"/>
              </a:spcAft>
              <a:buClr>
                <a:schemeClr val="lt1"/>
              </a:buClr>
              <a:buSzPts val="2800"/>
              <a:buNone/>
              <a:defRPr>
                <a:solidFill>
                  <a:schemeClr val="lt1"/>
                </a:solidFill>
              </a:defRPr>
            </a:lvl2pPr>
            <a:lvl3pPr lvl="2" rtl="0">
              <a:spcBef>
                <a:spcPts val="0"/>
              </a:spcBef>
              <a:spcAft>
                <a:spcPts val="0"/>
              </a:spcAft>
              <a:buClr>
                <a:schemeClr val="lt1"/>
              </a:buClr>
              <a:buSzPts val="2800"/>
              <a:buNone/>
              <a:defRPr>
                <a:solidFill>
                  <a:schemeClr val="lt1"/>
                </a:solidFill>
              </a:defRPr>
            </a:lvl3pPr>
            <a:lvl4pPr lvl="3" rtl="0">
              <a:spcBef>
                <a:spcPts val="0"/>
              </a:spcBef>
              <a:spcAft>
                <a:spcPts val="0"/>
              </a:spcAft>
              <a:buClr>
                <a:schemeClr val="lt1"/>
              </a:buClr>
              <a:buSzPts val="2800"/>
              <a:buNone/>
              <a:defRPr>
                <a:solidFill>
                  <a:schemeClr val="lt1"/>
                </a:solidFill>
              </a:defRPr>
            </a:lvl4pPr>
            <a:lvl5pPr lvl="4" rtl="0">
              <a:spcBef>
                <a:spcPts val="0"/>
              </a:spcBef>
              <a:spcAft>
                <a:spcPts val="0"/>
              </a:spcAft>
              <a:buClr>
                <a:schemeClr val="lt1"/>
              </a:buClr>
              <a:buSzPts val="2800"/>
              <a:buNone/>
              <a:defRPr>
                <a:solidFill>
                  <a:schemeClr val="lt1"/>
                </a:solidFill>
              </a:defRPr>
            </a:lvl5pPr>
            <a:lvl6pPr lvl="5" rtl="0">
              <a:spcBef>
                <a:spcPts val="0"/>
              </a:spcBef>
              <a:spcAft>
                <a:spcPts val="0"/>
              </a:spcAft>
              <a:buClr>
                <a:schemeClr val="lt1"/>
              </a:buClr>
              <a:buSzPts val="2800"/>
              <a:buNone/>
              <a:defRPr>
                <a:solidFill>
                  <a:schemeClr val="lt1"/>
                </a:solidFill>
              </a:defRPr>
            </a:lvl6pPr>
            <a:lvl7pPr lvl="6" rtl="0">
              <a:spcBef>
                <a:spcPts val="0"/>
              </a:spcBef>
              <a:spcAft>
                <a:spcPts val="0"/>
              </a:spcAft>
              <a:buClr>
                <a:schemeClr val="lt1"/>
              </a:buClr>
              <a:buSzPts val="2800"/>
              <a:buNone/>
              <a:defRPr>
                <a:solidFill>
                  <a:schemeClr val="lt1"/>
                </a:solidFill>
              </a:defRPr>
            </a:lvl7pPr>
            <a:lvl8pPr lvl="7" rtl="0">
              <a:spcBef>
                <a:spcPts val="0"/>
              </a:spcBef>
              <a:spcAft>
                <a:spcPts val="0"/>
              </a:spcAft>
              <a:buClr>
                <a:schemeClr val="lt1"/>
              </a:buClr>
              <a:buSzPts val="2800"/>
              <a:buNone/>
              <a:defRPr>
                <a:solidFill>
                  <a:schemeClr val="lt1"/>
                </a:solidFill>
              </a:defRPr>
            </a:lvl8pPr>
            <a:lvl9pPr lvl="8" rtl="0">
              <a:spcBef>
                <a:spcPts val="0"/>
              </a:spcBef>
              <a:spcAft>
                <a:spcPts val="0"/>
              </a:spcAft>
              <a:buClr>
                <a:schemeClr val="lt1"/>
              </a:buClr>
              <a:buSzPts val="2800"/>
              <a:buNone/>
              <a:defRPr>
                <a:solidFill>
                  <a:schemeClr val="lt1"/>
                </a:solidFill>
              </a:defRPr>
            </a:lvl9pPr>
          </a:lstStyle>
          <a:p>
            <a:endParaRPr/>
          </a:p>
        </p:txBody>
      </p:sp>
    </p:spTree>
    <p:extLst>
      <p:ext uri="{BB962C8B-B14F-4D97-AF65-F5344CB8AC3E}">
        <p14:creationId xmlns:p14="http://schemas.microsoft.com/office/powerpoint/2010/main" val="1953724396"/>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showMasterSp="0" matchingName="Background">
  <p:cSld name="Background">
    <p:spTree>
      <p:nvGrpSpPr>
        <p:cNvPr id="1" name="Shape 285"/>
        <p:cNvGrpSpPr/>
        <p:nvPr/>
      </p:nvGrpSpPr>
      <p:grpSpPr>
        <a:xfrm>
          <a:off x="0" y="0"/>
          <a:ext cx="0" cy="0"/>
          <a:chOff x="0" y="0"/>
          <a:chExt cx="0" cy="0"/>
        </a:xfrm>
      </p:grpSpPr>
    </p:spTree>
    <p:extLst>
      <p:ext uri="{BB962C8B-B14F-4D97-AF65-F5344CB8AC3E}">
        <p14:creationId xmlns:p14="http://schemas.microsoft.com/office/powerpoint/2010/main" val="343429822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3_Agenda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327175928"/>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matchingName="Title and four columns 1">
  <p:cSld name="Title and four columns 1">
    <p:spTree>
      <p:nvGrpSpPr>
        <p:cNvPr id="1" name="Shape 308"/>
        <p:cNvGrpSpPr/>
        <p:nvPr/>
      </p:nvGrpSpPr>
      <p:grpSpPr>
        <a:xfrm>
          <a:off x="0" y="0"/>
          <a:ext cx="0" cy="0"/>
          <a:chOff x="0" y="0"/>
          <a:chExt cx="0" cy="0"/>
        </a:xfrm>
      </p:grpSpPr>
      <p:sp>
        <p:nvSpPr>
          <p:cNvPr id="309" name="Google Shape;309;p20"/>
          <p:cNvSpPr txBox="1">
            <a:spLocks noGrp="1"/>
          </p:cNvSpPr>
          <p:nvPr>
            <p:ph type="title"/>
          </p:nvPr>
        </p:nvSpPr>
        <p:spPr>
          <a:xfrm>
            <a:off x="2057800" y="484367"/>
            <a:ext cx="80764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310" name="Google Shape;310;p20"/>
          <p:cNvSpPr txBox="1">
            <a:spLocks noGrp="1"/>
          </p:cNvSpPr>
          <p:nvPr>
            <p:ph type="subTitle" idx="1"/>
          </p:nvPr>
        </p:nvSpPr>
        <p:spPr>
          <a:xfrm>
            <a:off x="6500843"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11" name="Google Shape;311;p20"/>
          <p:cNvSpPr txBox="1">
            <a:spLocks noGrp="1"/>
          </p:cNvSpPr>
          <p:nvPr>
            <p:ph type="subTitle" idx="2"/>
          </p:nvPr>
        </p:nvSpPr>
        <p:spPr>
          <a:xfrm>
            <a:off x="6876751"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12" name="Google Shape;312;p20"/>
          <p:cNvSpPr txBox="1">
            <a:spLocks noGrp="1"/>
          </p:cNvSpPr>
          <p:nvPr>
            <p:ph type="subTitle" idx="3"/>
          </p:nvPr>
        </p:nvSpPr>
        <p:spPr>
          <a:xfrm>
            <a:off x="2376351"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13" name="Google Shape;313;p20"/>
          <p:cNvSpPr txBox="1">
            <a:spLocks noGrp="1"/>
          </p:cNvSpPr>
          <p:nvPr>
            <p:ph type="subTitle" idx="4"/>
          </p:nvPr>
        </p:nvSpPr>
        <p:spPr>
          <a:xfrm>
            <a:off x="2752500"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14" name="Google Shape;314;p20"/>
          <p:cNvSpPr txBox="1">
            <a:spLocks noGrp="1"/>
          </p:cNvSpPr>
          <p:nvPr>
            <p:ph type="subTitle" idx="5"/>
          </p:nvPr>
        </p:nvSpPr>
        <p:spPr>
          <a:xfrm>
            <a:off x="6500800"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15" name="Google Shape;315;p20"/>
          <p:cNvSpPr txBox="1">
            <a:spLocks noGrp="1"/>
          </p:cNvSpPr>
          <p:nvPr>
            <p:ph type="subTitle" idx="6"/>
          </p:nvPr>
        </p:nvSpPr>
        <p:spPr>
          <a:xfrm>
            <a:off x="6876751"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16" name="Google Shape;316;p20"/>
          <p:cNvSpPr txBox="1">
            <a:spLocks noGrp="1"/>
          </p:cNvSpPr>
          <p:nvPr>
            <p:ph type="subTitle" idx="7"/>
          </p:nvPr>
        </p:nvSpPr>
        <p:spPr>
          <a:xfrm>
            <a:off x="2376351"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17" name="Google Shape;317;p20"/>
          <p:cNvSpPr txBox="1">
            <a:spLocks noGrp="1"/>
          </p:cNvSpPr>
          <p:nvPr>
            <p:ph type="subTitle" idx="8"/>
          </p:nvPr>
        </p:nvSpPr>
        <p:spPr>
          <a:xfrm>
            <a:off x="2752500"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18" name="Google Shape;318;p20"/>
          <p:cNvSpPr/>
          <p:nvPr/>
        </p:nvSpPr>
        <p:spPr>
          <a:xfrm rot="-5400000" flipH="1">
            <a:off x="-4129329" y="2922829"/>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9" name="Google Shape;319;p20"/>
          <p:cNvSpPr/>
          <p:nvPr/>
        </p:nvSpPr>
        <p:spPr>
          <a:xfrm rot="5400000">
            <a:off x="-2561733" y="4131251"/>
            <a:ext cx="5695767" cy="1569933"/>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0" name="Google Shape;320;p20"/>
          <p:cNvSpPr/>
          <p:nvPr/>
        </p:nvSpPr>
        <p:spPr>
          <a:xfrm rot="147" flipH="1">
            <a:off x="-535861" y="4240130"/>
            <a:ext cx="1873119" cy="279179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1" name="Google Shape;321;p20"/>
          <p:cNvSpPr/>
          <p:nvPr/>
        </p:nvSpPr>
        <p:spPr>
          <a:xfrm rot="-5400000" flipH="1">
            <a:off x="1119281" y="5152752"/>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2" name="Google Shape;322;p20"/>
          <p:cNvSpPr/>
          <p:nvPr/>
        </p:nvSpPr>
        <p:spPr>
          <a:xfrm rot="-5400000" flipH="1">
            <a:off x="502015" y="1446652"/>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3" name="Google Shape;323;p20"/>
          <p:cNvSpPr/>
          <p:nvPr/>
        </p:nvSpPr>
        <p:spPr>
          <a:xfrm rot="-5400000" flipH="1">
            <a:off x="1265315" y="230785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4" name="Google Shape;324;p20"/>
          <p:cNvSpPr/>
          <p:nvPr/>
        </p:nvSpPr>
        <p:spPr>
          <a:xfrm rot="5400000" flipH="1">
            <a:off x="7107590" y="2922829"/>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 name="Google Shape;325;p20"/>
          <p:cNvSpPr/>
          <p:nvPr/>
        </p:nvSpPr>
        <p:spPr>
          <a:xfrm rot="-5400000">
            <a:off x="9030987" y="1317811"/>
            <a:ext cx="5695767" cy="1569933"/>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6" name="Google Shape;326;p20"/>
          <p:cNvSpPr/>
          <p:nvPr/>
        </p:nvSpPr>
        <p:spPr>
          <a:xfrm rot="-10799853" flipH="1">
            <a:off x="10827763" y="-12933"/>
            <a:ext cx="1873119" cy="279179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 name="Google Shape;327;p20"/>
          <p:cNvSpPr/>
          <p:nvPr/>
        </p:nvSpPr>
        <p:spPr>
          <a:xfrm rot="5400000" flipH="1">
            <a:off x="10473439" y="68250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 name="Google Shape;328;p20"/>
          <p:cNvSpPr/>
          <p:nvPr/>
        </p:nvSpPr>
        <p:spPr>
          <a:xfrm rot="5400000" flipH="1">
            <a:off x="10827739" y="164824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9" name="Google Shape;329;p20"/>
          <p:cNvSpPr/>
          <p:nvPr/>
        </p:nvSpPr>
        <p:spPr>
          <a:xfrm rot="5400000" flipH="1">
            <a:off x="11445005" y="535434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0" name="Google Shape;330;p20"/>
          <p:cNvSpPr/>
          <p:nvPr/>
        </p:nvSpPr>
        <p:spPr>
          <a:xfrm rot="5400000" flipH="1">
            <a:off x="10768505" y="457954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 name="Google Shape;331;p20"/>
          <p:cNvSpPr/>
          <p:nvPr/>
        </p:nvSpPr>
        <p:spPr>
          <a:xfrm rot="-5400000" flipH="1">
            <a:off x="1560381" y="620488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58540740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matchingName="Title and text 1">
  <p:cSld name="Title and text 1">
    <p:spTree>
      <p:nvGrpSpPr>
        <p:cNvPr id="1" name="Shape 332"/>
        <p:cNvGrpSpPr/>
        <p:nvPr/>
      </p:nvGrpSpPr>
      <p:grpSpPr>
        <a:xfrm>
          <a:off x="0" y="0"/>
          <a:ext cx="0" cy="0"/>
          <a:chOff x="0" y="0"/>
          <a:chExt cx="0" cy="0"/>
        </a:xfrm>
      </p:grpSpPr>
      <p:sp>
        <p:nvSpPr>
          <p:cNvPr id="333" name="Google Shape;333;p21"/>
          <p:cNvSpPr txBox="1">
            <a:spLocks noGrp="1"/>
          </p:cNvSpPr>
          <p:nvPr>
            <p:ph type="title"/>
          </p:nvPr>
        </p:nvSpPr>
        <p:spPr>
          <a:xfrm flipH="1">
            <a:off x="1278669" y="2692967"/>
            <a:ext cx="5241600" cy="876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a:lvl1pPr>
            <a:lvl2pPr lvl="1" rtl="0">
              <a:spcBef>
                <a:spcPts val="0"/>
              </a:spcBef>
              <a:spcAft>
                <a:spcPts val="0"/>
              </a:spcAft>
              <a:buSzPts val="3000"/>
              <a:buNone/>
              <a:defRPr>
                <a:latin typeface="Open Sans SemiBold"/>
                <a:ea typeface="Open Sans SemiBold"/>
                <a:cs typeface="Open Sans SemiBold"/>
                <a:sym typeface="Open Sans SemiBold"/>
              </a:defRPr>
            </a:lvl2pPr>
            <a:lvl3pPr lvl="2" rtl="0">
              <a:spcBef>
                <a:spcPts val="0"/>
              </a:spcBef>
              <a:spcAft>
                <a:spcPts val="0"/>
              </a:spcAft>
              <a:buSzPts val="3000"/>
              <a:buNone/>
              <a:defRPr>
                <a:latin typeface="Open Sans SemiBold"/>
                <a:ea typeface="Open Sans SemiBold"/>
                <a:cs typeface="Open Sans SemiBold"/>
                <a:sym typeface="Open Sans SemiBold"/>
              </a:defRPr>
            </a:lvl3pPr>
            <a:lvl4pPr lvl="3" rtl="0">
              <a:spcBef>
                <a:spcPts val="0"/>
              </a:spcBef>
              <a:spcAft>
                <a:spcPts val="0"/>
              </a:spcAft>
              <a:buSzPts val="3000"/>
              <a:buNone/>
              <a:defRPr>
                <a:latin typeface="Open Sans SemiBold"/>
                <a:ea typeface="Open Sans SemiBold"/>
                <a:cs typeface="Open Sans SemiBold"/>
                <a:sym typeface="Open Sans SemiBold"/>
              </a:defRPr>
            </a:lvl4pPr>
            <a:lvl5pPr lvl="4" rtl="0">
              <a:spcBef>
                <a:spcPts val="0"/>
              </a:spcBef>
              <a:spcAft>
                <a:spcPts val="0"/>
              </a:spcAft>
              <a:buSzPts val="3000"/>
              <a:buNone/>
              <a:defRPr>
                <a:latin typeface="Open Sans SemiBold"/>
                <a:ea typeface="Open Sans SemiBold"/>
                <a:cs typeface="Open Sans SemiBold"/>
                <a:sym typeface="Open Sans SemiBold"/>
              </a:defRPr>
            </a:lvl5pPr>
            <a:lvl6pPr lvl="5" rtl="0">
              <a:spcBef>
                <a:spcPts val="0"/>
              </a:spcBef>
              <a:spcAft>
                <a:spcPts val="0"/>
              </a:spcAft>
              <a:buSzPts val="3000"/>
              <a:buNone/>
              <a:defRPr>
                <a:latin typeface="Open Sans SemiBold"/>
                <a:ea typeface="Open Sans SemiBold"/>
                <a:cs typeface="Open Sans SemiBold"/>
                <a:sym typeface="Open Sans SemiBold"/>
              </a:defRPr>
            </a:lvl6pPr>
            <a:lvl7pPr lvl="6" rtl="0">
              <a:spcBef>
                <a:spcPts val="0"/>
              </a:spcBef>
              <a:spcAft>
                <a:spcPts val="0"/>
              </a:spcAft>
              <a:buSzPts val="3000"/>
              <a:buNone/>
              <a:defRPr>
                <a:latin typeface="Open Sans SemiBold"/>
                <a:ea typeface="Open Sans SemiBold"/>
                <a:cs typeface="Open Sans SemiBold"/>
                <a:sym typeface="Open Sans SemiBold"/>
              </a:defRPr>
            </a:lvl7pPr>
            <a:lvl8pPr lvl="7" rtl="0">
              <a:spcBef>
                <a:spcPts val="0"/>
              </a:spcBef>
              <a:spcAft>
                <a:spcPts val="0"/>
              </a:spcAft>
              <a:buSzPts val="3000"/>
              <a:buNone/>
              <a:defRPr>
                <a:latin typeface="Open Sans SemiBold"/>
                <a:ea typeface="Open Sans SemiBold"/>
                <a:cs typeface="Open Sans SemiBold"/>
                <a:sym typeface="Open Sans SemiBold"/>
              </a:defRPr>
            </a:lvl8pPr>
            <a:lvl9pPr lvl="8" rtl="0">
              <a:spcBef>
                <a:spcPts val="0"/>
              </a:spcBef>
              <a:spcAft>
                <a:spcPts val="0"/>
              </a:spcAft>
              <a:buSzPts val="3000"/>
              <a:buNone/>
              <a:defRPr>
                <a:latin typeface="Open Sans SemiBold"/>
                <a:ea typeface="Open Sans SemiBold"/>
                <a:cs typeface="Open Sans SemiBold"/>
                <a:sym typeface="Open Sans SemiBold"/>
              </a:defRPr>
            </a:lvl9pPr>
          </a:lstStyle>
          <a:p>
            <a:endParaRPr/>
          </a:p>
        </p:txBody>
      </p:sp>
      <p:sp>
        <p:nvSpPr>
          <p:cNvPr id="334" name="Google Shape;334;p21"/>
          <p:cNvSpPr txBox="1">
            <a:spLocks noGrp="1"/>
          </p:cNvSpPr>
          <p:nvPr>
            <p:ph type="subTitle" idx="1"/>
          </p:nvPr>
        </p:nvSpPr>
        <p:spPr>
          <a:xfrm flipH="1">
            <a:off x="1278787" y="3421033"/>
            <a:ext cx="3998400" cy="744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500"/>
              <a:buFont typeface="Josefin Sans"/>
              <a:buNone/>
              <a:defRPr sz="2000"/>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335" name="Google Shape;335;p21"/>
          <p:cNvSpPr/>
          <p:nvPr/>
        </p:nvSpPr>
        <p:spPr>
          <a:xfrm rot="-132439" flipH="1">
            <a:off x="407828" y="-53222"/>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 name="Google Shape;336;p21"/>
          <p:cNvSpPr/>
          <p:nvPr/>
        </p:nvSpPr>
        <p:spPr>
          <a:xfrm flipH="1">
            <a:off x="536613" y="-176902"/>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 name="Google Shape;337;p21"/>
          <p:cNvSpPr/>
          <p:nvPr/>
        </p:nvSpPr>
        <p:spPr>
          <a:xfrm rot="10800000" flipH="1">
            <a:off x="-362816" y="-14504"/>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8" name="Google Shape;338;p21"/>
          <p:cNvSpPr/>
          <p:nvPr/>
        </p:nvSpPr>
        <p:spPr>
          <a:xfrm rot="10800000" flipH="1">
            <a:off x="536601" y="144864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9" name="Google Shape;339;p21"/>
          <p:cNvSpPr/>
          <p:nvPr/>
        </p:nvSpPr>
        <p:spPr>
          <a:xfrm rot="10800000" flipH="1">
            <a:off x="1537401" y="86408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 name="Google Shape;340;p21"/>
          <p:cNvSpPr/>
          <p:nvPr/>
        </p:nvSpPr>
        <p:spPr>
          <a:xfrm rot="10800000" flipH="1">
            <a:off x="3813001" y="401616"/>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 name="Google Shape;341;p21"/>
          <p:cNvSpPr/>
          <p:nvPr/>
        </p:nvSpPr>
        <p:spPr>
          <a:xfrm rot="-10667561">
            <a:off x="407828" y="5858447"/>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 name="Google Shape;342;p21"/>
          <p:cNvSpPr/>
          <p:nvPr/>
        </p:nvSpPr>
        <p:spPr>
          <a:xfrm rot="10800000">
            <a:off x="536613" y="5734796"/>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3" name="Google Shape;343;p21"/>
          <p:cNvSpPr/>
          <p:nvPr/>
        </p:nvSpPr>
        <p:spPr>
          <a:xfrm>
            <a:off x="-362816" y="5542150"/>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4" name="Google Shape;344;p21"/>
          <p:cNvSpPr/>
          <p:nvPr/>
        </p:nvSpPr>
        <p:spPr>
          <a:xfrm>
            <a:off x="536601" y="5266265"/>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 name="Google Shape;345;p21"/>
          <p:cNvSpPr/>
          <p:nvPr/>
        </p:nvSpPr>
        <p:spPr>
          <a:xfrm>
            <a:off x="1537401" y="585083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 name="Google Shape;346;p21"/>
          <p:cNvSpPr/>
          <p:nvPr/>
        </p:nvSpPr>
        <p:spPr>
          <a:xfrm>
            <a:off x="3813001" y="6313299"/>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 name="Google Shape;347;p21"/>
          <p:cNvSpPr/>
          <p:nvPr/>
        </p:nvSpPr>
        <p:spPr>
          <a:xfrm>
            <a:off x="6995568" y="642436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8" name="Google Shape;348;p21"/>
          <p:cNvSpPr/>
          <p:nvPr/>
        </p:nvSpPr>
        <p:spPr>
          <a:xfrm rot="10800000" flipH="1">
            <a:off x="6995568" y="20414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111507236"/>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matchingName="Title and four columns 2">
  <p:cSld name="Title and four columns 2">
    <p:spTree>
      <p:nvGrpSpPr>
        <p:cNvPr id="1" name="Shape 349"/>
        <p:cNvGrpSpPr/>
        <p:nvPr/>
      </p:nvGrpSpPr>
      <p:grpSpPr>
        <a:xfrm>
          <a:off x="0" y="0"/>
          <a:ext cx="0" cy="0"/>
          <a:chOff x="0" y="0"/>
          <a:chExt cx="0" cy="0"/>
        </a:xfrm>
      </p:grpSpPr>
      <p:sp>
        <p:nvSpPr>
          <p:cNvPr id="350" name="Google Shape;350;p22"/>
          <p:cNvSpPr txBox="1">
            <a:spLocks noGrp="1"/>
          </p:cNvSpPr>
          <p:nvPr>
            <p:ph type="title"/>
          </p:nvPr>
        </p:nvSpPr>
        <p:spPr>
          <a:xfrm>
            <a:off x="3591800" y="484367"/>
            <a:ext cx="50084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51" name="Google Shape;351;p22"/>
          <p:cNvSpPr txBox="1">
            <a:spLocks noGrp="1"/>
          </p:cNvSpPr>
          <p:nvPr>
            <p:ph type="subTitle" idx="1"/>
          </p:nvPr>
        </p:nvSpPr>
        <p:spPr>
          <a:xfrm>
            <a:off x="6207803" y="1886533"/>
            <a:ext cx="4060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52" name="Google Shape;352;p22"/>
          <p:cNvSpPr txBox="1">
            <a:spLocks noGrp="1"/>
          </p:cNvSpPr>
          <p:nvPr>
            <p:ph type="subTitle" idx="2"/>
          </p:nvPr>
        </p:nvSpPr>
        <p:spPr>
          <a:xfrm>
            <a:off x="6611301" y="2312033"/>
            <a:ext cx="3253200" cy="13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53" name="Google Shape;353;p22"/>
          <p:cNvSpPr txBox="1">
            <a:spLocks noGrp="1"/>
          </p:cNvSpPr>
          <p:nvPr>
            <p:ph type="subTitle" idx="3"/>
          </p:nvPr>
        </p:nvSpPr>
        <p:spPr>
          <a:xfrm>
            <a:off x="1923784" y="1886533"/>
            <a:ext cx="4060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54" name="Google Shape;354;p22"/>
          <p:cNvSpPr txBox="1">
            <a:spLocks noGrp="1"/>
          </p:cNvSpPr>
          <p:nvPr>
            <p:ph type="subTitle" idx="4"/>
          </p:nvPr>
        </p:nvSpPr>
        <p:spPr>
          <a:xfrm>
            <a:off x="2327584" y="2312033"/>
            <a:ext cx="3253200" cy="13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55" name="Google Shape;355;p22"/>
          <p:cNvSpPr txBox="1">
            <a:spLocks noGrp="1"/>
          </p:cNvSpPr>
          <p:nvPr>
            <p:ph type="subTitle" idx="5"/>
          </p:nvPr>
        </p:nvSpPr>
        <p:spPr>
          <a:xfrm>
            <a:off x="6207749" y="4213533"/>
            <a:ext cx="4060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56" name="Google Shape;356;p22"/>
          <p:cNvSpPr txBox="1">
            <a:spLocks noGrp="1"/>
          </p:cNvSpPr>
          <p:nvPr>
            <p:ph type="subTitle" idx="6"/>
          </p:nvPr>
        </p:nvSpPr>
        <p:spPr>
          <a:xfrm>
            <a:off x="6611301" y="4639032"/>
            <a:ext cx="3253200" cy="13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57" name="Google Shape;357;p22"/>
          <p:cNvSpPr txBox="1">
            <a:spLocks noGrp="1"/>
          </p:cNvSpPr>
          <p:nvPr>
            <p:ph type="subTitle" idx="7"/>
          </p:nvPr>
        </p:nvSpPr>
        <p:spPr>
          <a:xfrm>
            <a:off x="1923784" y="4213533"/>
            <a:ext cx="4060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58" name="Google Shape;358;p22"/>
          <p:cNvSpPr txBox="1">
            <a:spLocks noGrp="1"/>
          </p:cNvSpPr>
          <p:nvPr>
            <p:ph type="subTitle" idx="8"/>
          </p:nvPr>
        </p:nvSpPr>
        <p:spPr>
          <a:xfrm>
            <a:off x="2327584" y="4639032"/>
            <a:ext cx="3253200" cy="13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59" name="Google Shape;359;p22"/>
          <p:cNvSpPr/>
          <p:nvPr/>
        </p:nvSpPr>
        <p:spPr>
          <a:xfrm rot="-5532439" flipH="1">
            <a:off x="-2726736" y="3096232"/>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0" name="Google Shape;360;p22"/>
          <p:cNvSpPr/>
          <p:nvPr/>
        </p:nvSpPr>
        <p:spPr>
          <a:xfrm rot="-5400000" flipH="1">
            <a:off x="-1110025" y="3768575"/>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1" name="Google Shape;361;p22"/>
          <p:cNvSpPr/>
          <p:nvPr/>
        </p:nvSpPr>
        <p:spPr>
          <a:xfrm rot="5400000" flipH="1">
            <a:off x="-734683" y="4850699"/>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2" name="Google Shape;362;p22"/>
          <p:cNvSpPr/>
          <p:nvPr/>
        </p:nvSpPr>
        <p:spPr>
          <a:xfrm rot="5400000" flipH="1">
            <a:off x="1467168" y="587724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3" name="Google Shape;363;p22"/>
          <p:cNvSpPr/>
          <p:nvPr/>
        </p:nvSpPr>
        <p:spPr>
          <a:xfrm rot="5400000" flipH="1">
            <a:off x="882601" y="487644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4" name="Google Shape;364;p22"/>
          <p:cNvSpPr/>
          <p:nvPr/>
        </p:nvSpPr>
        <p:spPr>
          <a:xfrm rot="5400000" flipH="1">
            <a:off x="420135" y="2600849"/>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5" name="Google Shape;365;p22"/>
          <p:cNvSpPr/>
          <p:nvPr/>
        </p:nvSpPr>
        <p:spPr>
          <a:xfrm rot="5400000" flipH="1">
            <a:off x="611001" y="33094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6" name="Google Shape;366;p22"/>
          <p:cNvSpPr/>
          <p:nvPr/>
        </p:nvSpPr>
        <p:spPr>
          <a:xfrm rot="5267561" flipH="1">
            <a:off x="8493765" y="2549425"/>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7" name="Google Shape;367;p22"/>
          <p:cNvSpPr/>
          <p:nvPr/>
        </p:nvSpPr>
        <p:spPr>
          <a:xfrm rot="5400000" flipH="1">
            <a:off x="10110506" y="1629753"/>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8" name="Google Shape;368;p22"/>
          <p:cNvSpPr/>
          <p:nvPr/>
        </p:nvSpPr>
        <p:spPr>
          <a:xfrm rot="-5400000" flipH="1">
            <a:off x="10130804" y="517380"/>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9" name="Google Shape;369;p22"/>
          <p:cNvSpPr/>
          <p:nvPr/>
        </p:nvSpPr>
        <p:spPr>
          <a:xfrm rot="-5400000" flipH="1">
            <a:off x="10593617" y="67809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0" name="Google Shape;370;p22"/>
          <p:cNvSpPr/>
          <p:nvPr/>
        </p:nvSpPr>
        <p:spPr>
          <a:xfrm rot="-5400000" flipH="1">
            <a:off x="11178184" y="167889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1" name="Google Shape;371;p22"/>
          <p:cNvSpPr/>
          <p:nvPr/>
        </p:nvSpPr>
        <p:spPr>
          <a:xfrm rot="-5400000" flipH="1">
            <a:off x="11640651" y="3954499"/>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2" name="Google Shape;372;p22"/>
          <p:cNvSpPr/>
          <p:nvPr/>
        </p:nvSpPr>
        <p:spPr>
          <a:xfrm rot="-5400000" flipH="1">
            <a:off x="11362984" y="613799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47107649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matchingName="Title and three columns ">
  <p:cSld name="Title and three columns ">
    <p:spTree>
      <p:nvGrpSpPr>
        <p:cNvPr id="1" name="Shape 373"/>
        <p:cNvGrpSpPr/>
        <p:nvPr/>
      </p:nvGrpSpPr>
      <p:grpSpPr>
        <a:xfrm>
          <a:off x="0" y="0"/>
          <a:ext cx="0" cy="0"/>
          <a:chOff x="0" y="0"/>
          <a:chExt cx="0" cy="0"/>
        </a:xfrm>
      </p:grpSpPr>
      <p:sp>
        <p:nvSpPr>
          <p:cNvPr id="374" name="Google Shape;374;p23"/>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375" name="Google Shape;375;p23"/>
          <p:cNvSpPr txBox="1">
            <a:spLocks noGrp="1"/>
          </p:cNvSpPr>
          <p:nvPr>
            <p:ph type="subTitle" idx="1"/>
          </p:nvPr>
        </p:nvSpPr>
        <p:spPr>
          <a:xfrm>
            <a:off x="4438609" y="3124733"/>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76" name="Google Shape;376;p23"/>
          <p:cNvSpPr txBox="1">
            <a:spLocks noGrp="1"/>
          </p:cNvSpPr>
          <p:nvPr>
            <p:ph type="subTitle" idx="2"/>
          </p:nvPr>
        </p:nvSpPr>
        <p:spPr>
          <a:xfrm>
            <a:off x="4643609" y="3550233"/>
            <a:ext cx="290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77" name="Google Shape;377;p23"/>
          <p:cNvSpPr txBox="1">
            <a:spLocks noGrp="1"/>
          </p:cNvSpPr>
          <p:nvPr>
            <p:ph type="subTitle" idx="3"/>
          </p:nvPr>
        </p:nvSpPr>
        <p:spPr>
          <a:xfrm>
            <a:off x="1055751" y="3124733"/>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78" name="Google Shape;378;p23"/>
          <p:cNvSpPr txBox="1">
            <a:spLocks noGrp="1"/>
          </p:cNvSpPr>
          <p:nvPr>
            <p:ph type="subTitle" idx="4"/>
          </p:nvPr>
        </p:nvSpPr>
        <p:spPr>
          <a:xfrm>
            <a:off x="1260751" y="3550233"/>
            <a:ext cx="290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79" name="Google Shape;379;p23"/>
          <p:cNvSpPr txBox="1">
            <a:spLocks noGrp="1"/>
          </p:cNvSpPr>
          <p:nvPr>
            <p:ph type="subTitle" idx="5"/>
          </p:nvPr>
        </p:nvSpPr>
        <p:spPr>
          <a:xfrm>
            <a:off x="7821433" y="3124733"/>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80" name="Google Shape;380;p23"/>
          <p:cNvSpPr txBox="1">
            <a:spLocks noGrp="1"/>
          </p:cNvSpPr>
          <p:nvPr>
            <p:ph type="subTitle" idx="6"/>
          </p:nvPr>
        </p:nvSpPr>
        <p:spPr>
          <a:xfrm>
            <a:off x="8026433" y="3550233"/>
            <a:ext cx="290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81" name="Google Shape;381;p23"/>
          <p:cNvSpPr/>
          <p:nvPr/>
        </p:nvSpPr>
        <p:spPr>
          <a:xfrm rot="10800000">
            <a:off x="3375055" y="5647098"/>
            <a:ext cx="7238608" cy="1346469"/>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2" name="Google Shape;382;p23"/>
          <p:cNvSpPr/>
          <p:nvPr/>
        </p:nvSpPr>
        <p:spPr>
          <a:xfrm rot="5400000">
            <a:off x="4145232" y="3805446"/>
            <a:ext cx="1923040" cy="4751756"/>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3" name="Google Shape;383;p23"/>
          <p:cNvSpPr/>
          <p:nvPr/>
        </p:nvSpPr>
        <p:spPr>
          <a:xfrm>
            <a:off x="4910600" y="5894167"/>
            <a:ext cx="2842800" cy="1645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4" name="Google Shape;384;p23"/>
          <p:cNvSpPr/>
          <p:nvPr/>
        </p:nvSpPr>
        <p:spPr>
          <a:xfrm rot="10800000" flipH="1">
            <a:off x="5291584" y="54290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5" name="Google Shape;385;p23"/>
          <p:cNvSpPr/>
          <p:nvPr/>
        </p:nvSpPr>
        <p:spPr>
          <a:xfrm rot="10800000" flipH="1">
            <a:off x="7895235" y="607221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6" name="Google Shape;386;p23"/>
          <p:cNvSpPr/>
          <p:nvPr/>
        </p:nvSpPr>
        <p:spPr>
          <a:xfrm rot="10800000" flipH="1">
            <a:off x="1689617" y="6028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7" name="Google Shape;387;p23"/>
          <p:cNvSpPr/>
          <p:nvPr/>
        </p:nvSpPr>
        <p:spPr>
          <a:xfrm rot="10800000" flipH="1">
            <a:off x="10800035" y="633721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8" name="Google Shape;388;p23"/>
          <p:cNvSpPr/>
          <p:nvPr/>
        </p:nvSpPr>
        <p:spPr>
          <a:xfrm rot="10800000" flipH="1">
            <a:off x="8674417" y="64687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9" name="Google Shape;389;p23"/>
          <p:cNvSpPr/>
          <p:nvPr/>
        </p:nvSpPr>
        <p:spPr>
          <a:xfrm rot="10800000" flipH="1">
            <a:off x="2647568" y="547231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02218231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matchingName="Title and two columns 2">
  <p:cSld name="Title and two columns 2">
    <p:spTree>
      <p:nvGrpSpPr>
        <p:cNvPr id="1" name="Shape 390"/>
        <p:cNvGrpSpPr/>
        <p:nvPr/>
      </p:nvGrpSpPr>
      <p:grpSpPr>
        <a:xfrm>
          <a:off x="0" y="0"/>
          <a:ext cx="0" cy="0"/>
          <a:chOff x="0" y="0"/>
          <a:chExt cx="0" cy="0"/>
        </a:xfrm>
      </p:grpSpPr>
      <p:sp>
        <p:nvSpPr>
          <p:cNvPr id="391" name="Google Shape;391;p24"/>
          <p:cNvSpPr txBox="1">
            <a:spLocks noGrp="1"/>
          </p:cNvSpPr>
          <p:nvPr>
            <p:ph type="title"/>
          </p:nvPr>
        </p:nvSpPr>
        <p:spPr>
          <a:xfrm>
            <a:off x="3429000" y="484367"/>
            <a:ext cx="5334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392" name="Google Shape;392;p24"/>
          <p:cNvSpPr txBox="1">
            <a:spLocks noGrp="1"/>
          </p:cNvSpPr>
          <p:nvPr>
            <p:ph type="subTitle" idx="1"/>
          </p:nvPr>
        </p:nvSpPr>
        <p:spPr>
          <a:xfrm>
            <a:off x="6788467" y="5059600"/>
            <a:ext cx="2940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93" name="Google Shape;393;p24"/>
          <p:cNvSpPr txBox="1">
            <a:spLocks noGrp="1"/>
          </p:cNvSpPr>
          <p:nvPr>
            <p:ph type="subTitle" idx="2"/>
          </p:nvPr>
        </p:nvSpPr>
        <p:spPr>
          <a:xfrm>
            <a:off x="6597600" y="5453000"/>
            <a:ext cx="3317600" cy="86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94" name="Google Shape;394;p24"/>
          <p:cNvSpPr txBox="1">
            <a:spLocks noGrp="1"/>
          </p:cNvSpPr>
          <p:nvPr>
            <p:ph type="subTitle" idx="3"/>
          </p:nvPr>
        </p:nvSpPr>
        <p:spPr>
          <a:xfrm>
            <a:off x="2534933" y="5059600"/>
            <a:ext cx="26772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95" name="Google Shape;395;p24"/>
          <p:cNvSpPr txBox="1">
            <a:spLocks noGrp="1"/>
          </p:cNvSpPr>
          <p:nvPr>
            <p:ph type="subTitle" idx="4"/>
          </p:nvPr>
        </p:nvSpPr>
        <p:spPr>
          <a:xfrm>
            <a:off x="2400667" y="5453000"/>
            <a:ext cx="2940800" cy="86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96" name="Google Shape;396;p24"/>
          <p:cNvSpPr/>
          <p:nvPr/>
        </p:nvSpPr>
        <p:spPr>
          <a:xfrm rot="-5400000">
            <a:off x="-916396" y="795506"/>
            <a:ext cx="3747565" cy="1597404"/>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7" name="Google Shape;397;p24"/>
          <p:cNvSpPr/>
          <p:nvPr/>
        </p:nvSpPr>
        <p:spPr>
          <a:xfrm rot="-5400000">
            <a:off x="-1709133" y="1512887"/>
            <a:ext cx="3814196" cy="1002148"/>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8" name="Google Shape;398;p24"/>
          <p:cNvSpPr/>
          <p:nvPr/>
        </p:nvSpPr>
        <p:spPr>
          <a:xfrm rot="5400000">
            <a:off x="622641" y="159430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9" name="Google Shape;399;p24"/>
          <p:cNvSpPr/>
          <p:nvPr/>
        </p:nvSpPr>
        <p:spPr>
          <a:xfrm rot="5400000">
            <a:off x="-659844" y="278259"/>
            <a:ext cx="2654147" cy="1405347"/>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0" name="Google Shape;400;p24"/>
          <p:cNvSpPr/>
          <p:nvPr/>
        </p:nvSpPr>
        <p:spPr>
          <a:xfrm rot="5400000">
            <a:off x="1238492" y="133225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1" name="Google Shape;401;p24"/>
          <p:cNvSpPr/>
          <p:nvPr/>
        </p:nvSpPr>
        <p:spPr>
          <a:xfrm rot="-5400000">
            <a:off x="359008" y="378965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2" name="Google Shape;402;p24"/>
          <p:cNvSpPr/>
          <p:nvPr/>
        </p:nvSpPr>
        <p:spPr>
          <a:xfrm rot="5400000">
            <a:off x="9450063" y="4348942"/>
            <a:ext cx="3747565" cy="1597404"/>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3" name="Google Shape;403;p24"/>
          <p:cNvSpPr/>
          <p:nvPr/>
        </p:nvSpPr>
        <p:spPr>
          <a:xfrm rot="5400000">
            <a:off x="10176170" y="4226817"/>
            <a:ext cx="3814196" cy="1002148"/>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4" name="Google Shape;404;p24"/>
          <p:cNvSpPr/>
          <p:nvPr/>
        </p:nvSpPr>
        <p:spPr>
          <a:xfrm rot="-5400000">
            <a:off x="11440592" y="492954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5" name="Google Shape;405;p24"/>
          <p:cNvSpPr/>
          <p:nvPr/>
        </p:nvSpPr>
        <p:spPr>
          <a:xfrm rot="-5400000">
            <a:off x="10286931" y="5058245"/>
            <a:ext cx="2654147" cy="1405347"/>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6" name="Google Shape;406;p24"/>
          <p:cNvSpPr/>
          <p:nvPr/>
        </p:nvSpPr>
        <p:spPr>
          <a:xfrm rot="-5400000">
            <a:off x="10911541" y="527799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7" name="Google Shape;407;p24"/>
          <p:cNvSpPr/>
          <p:nvPr/>
        </p:nvSpPr>
        <p:spPr>
          <a:xfrm rot="5400000">
            <a:off x="11791025" y="282059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8" name="Google Shape;408;p24"/>
          <p:cNvSpPr/>
          <p:nvPr/>
        </p:nvSpPr>
        <p:spPr>
          <a:xfrm rot="-5400000">
            <a:off x="10054859" y="624120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9" name="Google Shape;409;p24"/>
          <p:cNvSpPr/>
          <p:nvPr/>
        </p:nvSpPr>
        <p:spPr>
          <a:xfrm rot="5400000">
            <a:off x="2008375" y="28264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14360256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matchingName="Thanks">
  <p:cSld name="Thanks">
    <p:spTree>
      <p:nvGrpSpPr>
        <p:cNvPr id="1" name="Shape 410"/>
        <p:cNvGrpSpPr/>
        <p:nvPr/>
      </p:nvGrpSpPr>
      <p:grpSpPr>
        <a:xfrm>
          <a:off x="0" y="0"/>
          <a:ext cx="0" cy="0"/>
          <a:chOff x="0" y="0"/>
          <a:chExt cx="0" cy="0"/>
        </a:xfrm>
      </p:grpSpPr>
      <p:sp>
        <p:nvSpPr>
          <p:cNvPr id="411" name="Google Shape;411;p25"/>
          <p:cNvSpPr txBox="1">
            <a:spLocks noGrp="1"/>
          </p:cNvSpPr>
          <p:nvPr>
            <p:ph type="title"/>
          </p:nvPr>
        </p:nvSpPr>
        <p:spPr>
          <a:xfrm>
            <a:off x="3506600" y="1319033"/>
            <a:ext cx="5178800" cy="124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8666"/>
            </a:lvl1pPr>
            <a:lvl2pPr lvl="1" algn="ctr" rtl="0">
              <a:spcBef>
                <a:spcPts val="0"/>
              </a:spcBef>
              <a:spcAft>
                <a:spcPts val="0"/>
              </a:spcAft>
              <a:buSzPts val="3000"/>
              <a:buNone/>
              <a:defRPr>
                <a:latin typeface="Open Sans"/>
                <a:ea typeface="Open Sans"/>
                <a:cs typeface="Open Sans"/>
                <a:sym typeface="Open Sans"/>
              </a:defRPr>
            </a:lvl2pPr>
            <a:lvl3pPr lvl="2" algn="ctr" rtl="0">
              <a:spcBef>
                <a:spcPts val="0"/>
              </a:spcBef>
              <a:spcAft>
                <a:spcPts val="0"/>
              </a:spcAft>
              <a:buSzPts val="3000"/>
              <a:buNone/>
              <a:defRPr>
                <a:latin typeface="Open Sans"/>
                <a:ea typeface="Open Sans"/>
                <a:cs typeface="Open Sans"/>
                <a:sym typeface="Open Sans"/>
              </a:defRPr>
            </a:lvl3pPr>
            <a:lvl4pPr lvl="3" algn="ctr" rtl="0">
              <a:spcBef>
                <a:spcPts val="0"/>
              </a:spcBef>
              <a:spcAft>
                <a:spcPts val="0"/>
              </a:spcAft>
              <a:buSzPts val="3000"/>
              <a:buNone/>
              <a:defRPr>
                <a:latin typeface="Open Sans"/>
                <a:ea typeface="Open Sans"/>
                <a:cs typeface="Open Sans"/>
                <a:sym typeface="Open Sans"/>
              </a:defRPr>
            </a:lvl4pPr>
            <a:lvl5pPr lvl="4" algn="ctr" rtl="0">
              <a:spcBef>
                <a:spcPts val="0"/>
              </a:spcBef>
              <a:spcAft>
                <a:spcPts val="0"/>
              </a:spcAft>
              <a:buSzPts val="3000"/>
              <a:buNone/>
              <a:defRPr>
                <a:latin typeface="Open Sans"/>
                <a:ea typeface="Open Sans"/>
                <a:cs typeface="Open Sans"/>
                <a:sym typeface="Open Sans"/>
              </a:defRPr>
            </a:lvl5pPr>
            <a:lvl6pPr lvl="5" algn="ctr" rtl="0">
              <a:spcBef>
                <a:spcPts val="0"/>
              </a:spcBef>
              <a:spcAft>
                <a:spcPts val="0"/>
              </a:spcAft>
              <a:buSzPts val="3000"/>
              <a:buNone/>
              <a:defRPr>
                <a:latin typeface="Open Sans"/>
                <a:ea typeface="Open Sans"/>
                <a:cs typeface="Open Sans"/>
                <a:sym typeface="Open Sans"/>
              </a:defRPr>
            </a:lvl6pPr>
            <a:lvl7pPr lvl="6" algn="ctr" rtl="0">
              <a:spcBef>
                <a:spcPts val="0"/>
              </a:spcBef>
              <a:spcAft>
                <a:spcPts val="0"/>
              </a:spcAft>
              <a:buSzPts val="3000"/>
              <a:buNone/>
              <a:defRPr>
                <a:latin typeface="Open Sans"/>
                <a:ea typeface="Open Sans"/>
                <a:cs typeface="Open Sans"/>
                <a:sym typeface="Open Sans"/>
              </a:defRPr>
            </a:lvl7pPr>
            <a:lvl8pPr lvl="7" algn="ctr" rtl="0">
              <a:spcBef>
                <a:spcPts val="0"/>
              </a:spcBef>
              <a:spcAft>
                <a:spcPts val="0"/>
              </a:spcAft>
              <a:buSzPts val="3000"/>
              <a:buNone/>
              <a:defRPr>
                <a:latin typeface="Open Sans"/>
                <a:ea typeface="Open Sans"/>
                <a:cs typeface="Open Sans"/>
                <a:sym typeface="Open Sans"/>
              </a:defRPr>
            </a:lvl8pPr>
            <a:lvl9pPr lvl="8" algn="ctr" rtl="0">
              <a:spcBef>
                <a:spcPts val="0"/>
              </a:spcBef>
              <a:spcAft>
                <a:spcPts val="0"/>
              </a:spcAft>
              <a:buSzPts val="3000"/>
              <a:buNone/>
              <a:defRPr>
                <a:latin typeface="Open Sans"/>
                <a:ea typeface="Open Sans"/>
                <a:cs typeface="Open Sans"/>
                <a:sym typeface="Open Sans"/>
              </a:defRPr>
            </a:lvl9pPr>
          </a:lstStyle>
          <a:p>
            <a:endParaRPr/>
          </a:p>
        </p:txBody>
      </p:sp>
      <p:sp>
        <p:nvSpPr>
          <p:cNvPr id="412" name="Google Shape;412;p25"/>
          <p:cNvSpPr txBox="1">
            <a:spLocks noGrp="1"/>
          </p:cNvSpPr>
          <p:nvPr>
            <p:ph type="subTitle" idx="1"/>
          </p:nvPr>
        </p:nvSpPr>
        <p:spPr>
          <a:xfrm>
            <a:off x="4058153" y="2359484"/>
            <a:ext cx="4089200" cy="145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7">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2133"/>
              </a:spcBef>
              <a:spcAft>
                <a:spcPts val="0"/>
              </a:spcAft>
              <a:buClr>
                <a:schemeClr val="dk1"/>
              </a:buClr>
              <a:buSzPts val="1400"/>
              <a:buNone/>
              <a:defRPr>
                <a:solidFill>
                  <a:schemeClr val="dk1"/>
                </a:solidFill>
              </a:defRPr>
            </a:lvl3pPr>
            <a:lvl4pPr lvl="3" algn="ctr" rtl="0">
              <a:spcBef>
                <a:spcPts val="2133"/>
              </a:spcBef>
              <a:spcAft>
                <a:spcPts val="0"/>
              </a:spcAft>
              <a:buClr>
                <a:schemeClr val="dk1"/>
              </a:buClr>
              <a:buSzPts val="1400"/>
              <a:buNone/>
              <a:defRPr>
                <a:solidFill>
                  <a:schemeClr val="dk1"/>
                </a:solidFill>
              </a:defRPr>
            </a:lvl4pPr>
            <a:lvl5pPr lvl="4" algn="ctr" rtl="0">
              <a:spcBef>
                <a:spcPts val="2133"/>
              </a:spcBef>
              <a:spcAft>
                <a:spcPts val="0"/>
              </a:spcAft>
              <a:buClr>
                <a:schemeClr val="dk1"/>
              </a:buClr>
              <a:buSzPts val="1400"/>
              <a:buNone/>
              <a:defRPr>
                <a:solidFill>
                  <a:schemeClr val="dk1"/>
                </a:solidFill>
              </a:defRPr>
            </a:lvl5pPr>
            <a:lvl6pPr lvl="5" algn="ctr" rtl="0">
              <a:spcBef>
                <a:spcPts val="2133"/>
              </a:spcBef>
              <a:spcAft>
                <a:spcPts val="0"/>
              </a:spcAft>
              <a:buClr>
                <a:schemeClr val="dk1"/>
              </a:buClr>
              <a:buSzPts val="1400"/>
              <a:buNone/>
              <a:defRPr>
                <a:solidFill>
                  <a:schemeClr val="dk1"/>
                </a:solidFill>
              </a:defRPr>
            </a:lvl6pPr>
            <a:lvl7pPr lvl="6" algn="ctr" rtl="0">
              <a:spcBef>
                <a:spcPts val="2133"/>
              </a:spcBef>
              <a:spcAft>
                <a:spcPts val="0"/>
              </a:spcAft>
              <a:buClr>
                <a:schemeClr val="dk1"/>
              </a:buClr>
              <a:buSzPts val="1400"/>
              <a:buNone/>
              <a:defRPr>
                <a:solidFill>
                  <a:schemeClr val="dk1"/>
                </a:solidFill>
              </a:defRPr>
            </a:lvl7pPr>
            <a:lvl8pPr lvl="7" algn="ctr" rtl="0">
              <a:spcBef>
                <a:spcPts val="2133"/>
              </a:spcBef>
              <a:spcAft>
                <a:spcPts val="0"/>
              </a:spcAft>
              <a:buClr>
                <a:schemeClr val="dk1"/>
              </a:buClr>
              <a:buSzPts val="1400"/>
              <a:buNone/>
              <a:defRPr>
                <a:solidFill>
                  <a:schemeClr val="dk1"/>
                </a:solidFill>
              </a:defRPr>
            </a:lvl8pPr>
            <a:lvl9pPr lvl="8" algn="ctr" rtl="0">
              <a:spcBef>
                <a:spcPts val="2133"/>
              </a:spcBef>
              <a:spcAft>
                <a:spcPts val="2133"/>
              </a:spcAft>
              <a:buClr>
                <a:schemeClr val="dk1"/>
              </a:buClr>
              <a:buSzPts val="1400"/>
              <a:buNone/>
              <a:defRPr>
                <a:solidFill>
                  <a:schemeClr val="dk1"/>
                </a:solidFill>
              </a:defRPr>
            </a:lvl9pPr>
          </a:lstStyle>
          <a:p>
            <a:endParaRPr/>
          </a:p>
        </p:txBody>
      </p:sp>
      <p:sp>
        <p:nvSpPr>
          <p:cNvPr id="413" name="Google Shape;413;p25"/>
          <p:cNvSpPr txBox="1">
            <a:spLocks noGrp="1"/>
          </p:cNvSpPr>
          <p:nvPr>
            <p:ph type="subTitle" idx="2"/>
          </p:nvPr>
        </p:nvSpPr>
        <p:spPr>
          <a:xfrm>
            <a:off x="3569187" y="5168667"/>
            <a:ext cx="5053600" cy="37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67">
                <a:solidFill>
                  <a:schemeClr val="dk1"/>
                </a:solidFill>
              </a:defRPr>
            </a:lvl1pPr>
            <a:lvl2pPr lvl="1" algn="ctr" rtl="0">
              <a:spcBef>
                <a:spcPts val="2133"/>
              </a:spcBef>
              <a:spcAft>
                <a:spcPts val="0"/>
              </a:spcAft>
              <a:buClr>
                <a:schemeClr val="dk1"/>
              </a:buClr>
              <a:buSzPts val="1400"/>
              <a:buNone/>
              <a:defRPr>
                <a:solidFill>
                  <a:schemeClr val="dk1"/>
                </a:solidFill>
              </a:defRPr>
            </a:lvl2pPr>
            <a:lvl3pPr lvl="2" algn="ctr" rtl="0">
              <a:spcBef>
                <a:spcPts val="2133"/>
              </a:spcBef>
              <a:spcAft>
                <a:spcPts val="0"/>
              </a:spcAft>
              <a:buClr>
                <a:schemeClr val="dk1"/>
              </a:buClr>
              <a:buSzPts val="1400"/>
              <a:buNone/>
              <a:defRPr>
                <a:solidFill>
                  <a:schemeClr val="dk1"/>
                </a:solidFill>
              </a:defRPr>
            </a:lvl3pPr>
            <a:lvl4pPr lvl="3" algn="ctr" rtl="0">
              <a:spcBef>
                <a:spcPts val="2133"/>
              </a:spcBef>
              <a:spcAft>
                <a:spcPts val="0"/>
              </a:spcAft>
              <a:buClr>
                <a:schemeClr val="dk1"/>
              </a:buClr>
              <a:buSzPts val="1400"/>
              <a:buNone/>
              <a:defRPr>
                <a:solidFill>
                  <a:schemeClr val="dk1"/>
                </a:solidFill>
              </a:defRPr>
            </a:lvl4pPr>
            <a:lvl5pPr lvl="4" algn="ctr" rtl="0">
              <a:spcBef>
                <a:spcPts val="2133"/>
              </a:spcBef>
              <a:spcAft>
                <a:spcPts val="0"/>
              </a:spcAft>
              <a:buClr>
                <a:schemeClr val="dk1"/>
              </a:buClr>
              <a:buSzPts val="1400"/>
              <a:buNone/>
              <a:defRPr>
                <a:solidFill>
                  <a:schemeClr val="dk1"/>
                </a:solidFill>
              </a:defRPr>
            </a:lvl5pPr>
            <a:lvl6pPr lvl="5" algn="ctr" rtl="0">
              <a:spcBef>
                <a:spcPts val="2133"/>
              </a:spcBef>
              <a:spcAft>
                <a:spcPts val="0"/>
              </a:spcAft>
              <a:buClr>
                <a:schemeClr val="dk1"/>
              </a:buClr>
              <a:buSzPts val="1400"/>
              <a:buNone/>
              <a:defRPr>
                <a:solidFill>
                  <a:schemeClr val="dk1"/>
                </a:solidFill>
              </a:defRPr>
            </a:lvl6pPr>
            <a:lvl7pPr lvl="6" algn="ctr" rtl="0">
              <a:spcBef>
                <a:spcPts val="2133"/>
              </a:spcBef>
              <a:spcAft>
                <a:spcPts val="0"/>
              </a:spcAft>
              <a:buClr>
                <a:schemeClr val="dk1"/>
              </a:buClr>
              <a:buSzPts val="1400"/>
              <a:buNone/>
              <a:defRPr>
                <a:solidFill>
                  <a:schemeClr val="dk1"/>
                </a:solidFill>
              </a:defRPr>
            </a:lvl7pPr>
            <a:lvl8pPr lvl="7" algn="ctr" rtl="0">
              <a:spcBef>
                <a:spcPts val="2133"/>
              </a:spcBef>
              <a:spcAft>
                <a:spcPts val="0"/>
              </a:spcAft>
              <a:buClr>
                <a:schemeClr val="dk1"/>
              </a:buClr>
              <a:buSzPts val="1400"/>
              <a:buNone/>
              <a:defRPr>
                <a:solidFill>
                  <a:schemeClr val="dk1"/>
                </a:solidFill>
              </a:defRPr>
            </a:lvl8pPr>
            <a:lvl9pPr lvl="8" algn="ctr" rtl="0">
              <a:spcBef>
                <a:spcPts val="2133"/>
              </a:spcBef>
              <a:spcAft>
                <a:spcPts val="2133"/>
              </a:spcAft>
              <a:buClr>
                <a:schemeClr val="dk1"/>
              </a:buClr>
              <a:buSzPts val="1400"/>
              <a:buNone/>
              <a:defRPr>
                <a:solidFill>
                  <a:schemeClr val="dk1"/>
                </a:solidFill>
              </a:defRPr>
            </a:lvl9pPr>
          </a:lstStyle>
          <a:p>
            <a:endParaRPr/>
          </a:p>
        </p:txBody>
      </p:sp>
      <p:sp>
        <p:nvSpPr>
          <p:cNvPr id="414" name="Google Shape;414;p25"/>
          <p:cNvSpPr txBox="1"/>
          <p:nvPr/>
        </p:nvSpPr>
        <p:spPr>
          <a:xfrm>
            <a:off x="3899187" y="4361051"/>
            <a:ext cx="4393600" cy="955600"/>
          </a:xfrm>
          <a:prstGeom prst="rect">
            <a:avLst/>
          </a:prstGeom>
          <a:noFill/>
          <a:ln>
            <a:noFill/>
          </a:ln>
        </p:spPr>
        <p:txBody>
          <a:bodyPr spcFirstLastPara="1" wrap="square" lIns="121900" tIns="121900" rIns="121900" bIns="121900" anchor="t"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r>
              <a:rPr kumimoji="0" lang="en" sz="1467" b="1" i="0" u="none" strike="noStrike" kern="0" cap="none" spc="0" normalizeH="0" baseline="0" noProof="0">
                <a:ln>
                  <a:noFill/>
                </a:ln>
                <a:solidFill>
                  <a:srgbClr val="1A4568"/>
                </a:solidFill>
                <a:effectLst/>
                <a:uLnTx/>
                <a:uFillTx/>
                <a:latin typeface="Open Sans"/>
                <a:ea typeface="Open Sans"/>
                <a:cs typeface="Open Sans"/>
                <a:sym typeface="Open Sans"/>
              </a:rPr>
              <a:t>CREDITS</a:t>
            </a:r>
            <a:r>
              <a:rPr kumimoji="0" lang="en" sz="1467" b="0" i="0" u="none" strike="noStrike" kern="0" cap="none" spc="0" normalizeH="0" baseline="0" noProof="0">
                <a:ln>
                  <a:noFill/>
                </a:ln>
                <a:solidFill>
                  <a:srgbClr val="1A4568"/>
                </a:solidFill>
                <a:effectLst/>
                <a:uLnTx/>
                <a:uFillTx/>
                <a:latin typeface="Open Sans"/>
                <a:ea typeface="Open Sans"/>
                <a:cs typeface="Open Sans"/>
                <a:sym typeface="Open Sans"/>
              </a:rPr>
              <a:t>: This presentation template was created by</a:t>
            </a:r>
            <a:r>
              <a:rPr kumimoji="0" lang="en" sz="1467" b="1" i="0" u="none" strike="noStrike" kern="0" cap="none" spc="0" normalizeH="0" baseline="0" noProof="0">
                <a:ln>
                  <a:noFill/>
                </a:ln>
                <a:solidFill>
                  <a:srgbClr val="1A4568"/>
                </a:solidFill>
                <a:effectLst/>
                <a:uLnTx/>
                <a:uFillTx/>
                <a:latin typeface="Open Sans"/>
                <a:ea typeface="Open Sans"/>
                <a:cs typeface="Open Sans"/>
                <a:sym typeface="Open Sans"/>
              </a:rPr>
              <a:t> </a:t>
            </a:r>
            <a:r>
              <a:rPr kumimoji="0" lang="en" sz="1467" b="1" i="0" u="none" strike="noStrike" kern="0" cap="none" spc="0" normalizeH="0" baseline="0" noProof="0">
                <a:ln>
                  <a:noFill/>
                </a:ln>
                <a:solidFill>
                  <a:srgbClr val="1A4568"/>
                </a:solidFill>
                <a:effectLst/>
                <a:uLnTx/>
                <a:uFill>
                  <a:noFill/>
                </a:uFill>
                <a:latin typeface="Open Sans"/>
                <a:ea typeface="Open Sans"/>
                <a:cs typeface="Open Sans"/>
                <a:sym typeface="Open Sans"/>
                <a:hlinkClick r:id="rId2">
                  <a:extLst>
                    <a:ext uri="{A12FA001-AC4F-418D-AE19-62706E023703}">
                      <ahyp:hlinkClr xmlns:ahyp="http://schemas.microsoft.com/office/drawing/2018/hyperlinkcolor" val="tx"/>
                    </a:ext>
                  </a:extLst>
                </a:hlinkClick>
              </a:rPr>
              <a:t>Slidesgo</a:t>
            </a:r>
            <a:r>
              <a:rPr kumimoji="0" lang="en" sz="1467" b="0" i="0" u="none" strike="noStrike" kern="0" cap="none" spc="0" normalizeH="0" baseline="0" noProof="0">
                <a:ln>
                  <a:noFill/>
                </a:ln>
                <a:solidFill>
                  <a:srgbClr val="1A4568"/>
                </a:solidFill>
                <a:effectLst/>
                <a:uLnTx/>
                <a:uFillTx/>
                <a:latin typeface="Open Sans"/>
                <a:ea typeface="Open Sans"/>
                <a:cs typeface="Open Sans"/>
                <a:sym typeface="Open Sans"/>
              </a:rPr>
              <a:t>, including icons by </a:t>
            </a:r>
            <a:r>
              <a:rPr kumimoji="0" lang="en" sz="1467" b="1" i="0" u="none" strike="noStrike" kern="0" cap="none" spc="0" normalizeH="0" baseline="0" noProof="0">
                <a:ln>
                  <a:noFill/>
                </a:ln>
                <a:solidFill>
                  <a:srgbClr val="1A4568"/>
                </a:solidFill>
                <a:effectLst/>
                <a:uLnTx/>
                <a:uFill>
                  <a:noFill/>
                </a:uFill>
                <a:latin typeface="Open Sans"/>
                <a:ea typeface="Open Sans"/>
                <a:cs typeface="Open Sans"/>
                <a:sym typeface="Open Sans"/>
                <a:hlinkClick r:id="rId3">
                  <a:extLst>
                    <a:ext uri="{A12FA001-AC4F-418D-AE19-62706E023703}">
                      <ahyp:hlinkClr xmlns:ahyp="http://schemas.microsoft.com/office/drawing/2018/hyperlinkcolor" val="tx"/>
                    </a:ext>
                  </a:extLst>
                </a:hlinkClick>
              </a:rPr>
              <a:t>Flaticon</a:t>
            </a:r>
            <a:r>
              <a:rPr kumimoji="0" lang="en" sz="1467" b="0" i="0" u="none" strike="noStrike" kern="0" cap="none" spc="0" normalizeH="0" baseline="0" noProof="0">
                <a:ln>
                  <a:noFill/>
                </a:ln>
                <a:solidFill>
                  <a:srgbClr val="1A4568"/>
                </a:solidFill>
                <a:effectLst/>
                <a:uLnTx/>
                <a:uFillTx/>
                <a:latin typeface="Open Sans"/>
                <a:ea typeface="Open Sans"/>
                <a:cs typeface="Open Sans"/>
                <a:sym typeface="Open Sans"/>
              </a:rPr>
              <a:t>, infographics &amp; images by </a:t>
            </a:r>
            <a:r>
              <a:rPr kumimoji="0" lang="en" sz="1467" b="1" i="0" u="none" strike="noStrike" kern="0" cap="none" spc="0" normalizeH="0" baseline="0" noProof="0">
                <a:ln>
                  <a:noFill/>
                </a:ln>
                <a:solidFill>
                  <a:srgbClr val="1A4568"/>
                </a:solidFill>
                <a:effectLst/>
                <a:uLnTx/>
                <a:uFill>
                  <a:noFill/>
                </a:uFill>
                <a:latin typeface="Open Sans"/>
                <a:ea typeface="Open Sans"/>
                <a:cs typeface="Open Sans"/>
                <a:sym typeface="Open Sans"/>
                <a:hlinkClick r:id="rId4">
                  <a:extLst>
                    <a:ext uri="{A12FA001-AC4F-418D-AE19-62706E023703}">
                      <ahyp:hlinkClr xmlns:ahyp="http://schemas.microsoft.com/office/drawing/2018/hyperlinkcolor" val="tx"/>
                    </a:ext>
                  </a:extLst>
                </a:hlinkClick>
              </a:rPr>
              <a:t>Freepik</a:t>
            </a:r>
            <a:endParaRPr kumimoji="0" sz="1467" b="1" i="0" u="none" strike="noStrike" kern="0" cap="none" spc="0" normalizeH="0" baseline="0" noProof="0">
              <a:ln>
                <a:noFill/>
              </a:ln>
              <a:solidFill>
                <a:srgbClr val="1A4568"/>
              </a:solidFill>
              <a:effectLst/>
              <a:uLnTx/>
              <a:uFillTx/>
              <a:latin typeface="Open Sans"/>
              <a:ea typeface="Open Sans"/>
              <a:cs typeface="Open Sans"/>
              <a:sym typeface="Open Sans"/>
            </a:endParaRPr>
          </a:p>
        </p:txBody>
      </p:sp>
      <p:sp>
        <p:nvSpPr>
          <p:cNvPr id="415" name="Google Shape;415;p25"/>
          <p:cNvSpPr/>
          <p:nvPr/>
        </p:nvSpPr>
        <p:spPr>
          <a:xfrm rot="-5538951">
            <a:off x="-3432716" y="1373291"/>
            <a:ext cx="8510679" cy="1768005"/>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416;p25"/>
          <p:cNvSpPr/>
          <p:nvPr/>
        </p:nvSpPr>
        <p:spPr>
          <a:xfrm rot="5400000" flipH="1">
            <a:off x="-1421008" y="3655685"/>
            <a:ext cx="4797367" cy="2049775"/>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7" name="Google Shape;417;p25"/>
          <p:cNvSpPr/>
          <p:nvPr/>
        </p:nvSpPr>
        <p:spPr>
          <a:xfrm rot="5400000" flipH="1">
            <a:off x="-836683" y="5184206"/>
            <a:ext cx="2698400" cy="1428633"/>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8" name="Google Shape;418;p25"/>
          <p:cNvSpPr/>
          <p:nvPr/>
        </p:nvSpPr>
        <p:spPr>
          <a:xfrm>
            <a:off x="1029067" y="367666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9" name="Google Shape;419;p25"/>
          <p:cNvSpPr/>
          <p:nvPr/>
        </p:nvSpPr>
        <p:spPr>
          <a:xfrm>
            <a:off x="2071067" y="46034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0" name="Google Shape;420;p25"/>
          <p:cNvSpPr/>
          <p:nvPr/>
        </p:nvSpPr>
        <p:spPr>
          <a:xfrm>
            <a:off x="1072467" y="140176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1" name="Google Shape;421;p25"/>
          <p:cNvSpPr/>
          <p:nvPr/>
        </p:nvSpPr>
        <p:spPr>
          <a:xfrm>
            <a:off x="1559533" y="47350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2" name="Google Shape;422;p25"/>
          <p:cNvSpPr/>
          <p:nvPr/>
        </p:nvSpPr>
        <p:spPr>
          <a:xfrm>
            <a:off x="501984" y="95586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423" name="Google Shape;423;p25"/>
          <p:cNvGrpSpPr/>
          <p:nvPr/>
        </p:nvGrpSpPr>
        <p:grpSpPr>
          <a:xfrm rot="10800000">
            <a:off x="10261125" y="-297584"/>
            <a:ext cx="2235171" cy="9278023"/>
            <a:chOff x="-174456" y="-1522725"/>
            <a:chExt cx="1676378" cy="6958517"/>
          </a:xfrm>
        </p:grpSpPr>
        <p:sp>
          <p:nvSpPr>
            <p:cNvPr id="424" name="Google Shape;424;p25"/>
            <p:cNvSpPr/>
            <p:nvPr/>
          </p:nvSpPr>
          <p:spPr>
            <a:xfrm rot="-5538951">
              <a:off x="-2574537" y="1029968"/>
              <a:ext cx="6383009" cy="1326004"/>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5" name="Google Shape;425;p25"/>
            <p:cNvSpPr/>
            <p:nvPr/>
          </p:nvSpPr>
          <p:spPr>
            <a:xfrm rot="5400000" flipH="1">
              <a:off x="-1065756" y="2741763"/>
              <a:ext cx="3598025" cy="1537331"/>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6" name="Google Shape;426;p25"/>
            <p:cNvSpPr/>
            <p:nvPr/>
          </p:nvSpPr>
          <p:spPr>
            <a:xfrm rot="5400000" flipH="1">
              <a:off x="-627512" y="3888154"/>
              <a:ext cx="2023800" cy="1071475"/>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427" name="Google Shape;427;p25"/>
          <p:cNvSpPr/>
          <p:nvPr/>
        </p:nvSpPr>
        <p:spPr>
          <a:xfrm rot="10800000" flipH="1">
            <a:off x="10642200" y="3813900"/>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8" name="Google Shape;428;p25"/>
          <p:cNvSpPr/>
          <p:nvPr/>
        </p:nvSpPr>
        <p:spPr>
          <a:xfrm rot="10800000" flipH="1">
            <a:off x="11109400" y="2633533"/>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9" name="Google Shape;429;p25"/>
          <p:cNvSpPr/>
          <p:nvPr/>
        </p:nvSpPr>
        <p:spPr>
          <a:xfrm rot="10800000" flipH="1">
            <a:off x="10576600" y="57162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0" name="Google Shape;430;p25"/>
          <p:cNvSpPr/>
          <p:nvPr/>
        </p:nvSpPr>
        <p:spPr>
          <a:xfrm rot="10800000" flipH="1">
            <a:off x="10261133" y="23037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1" name="Google Shape;431;p25"/>
          <p:cNvSpPr/>
          <p:nvPr/>
        </p:nvSpPr>
        <p:spPr>
          <a:xfrm rot="10800000" flipH="1">
            <a:off x="11065984" y="59893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21791580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matchingName="Title and text 2">
  <p:cSld name="Title and text 2">
    <p:spTree>
      <p:nvGrpSpPr>
        <p:cNvPr id="1" name="Shape 432"/>
        <p:cNvGrpSpPr/>
        <p:nvPr/>
      </p:nvGrpSpPr>
      <p:grpSpPr>
        <a:xfrm>
          <a:off x="0" y="0"/>
          <a:ext cx="0" cy="0"/>
          <a:chOff x="0" y="0"/>
          <a:chExt cx="0" cy="0"/>
        </a:xfrm>
      </p:grpSpPr>
      <p:sp>
        <p:nvSpPr>
          <p:cNvPr id="433" name="Google Shape;433;p26"/>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atin typeface="Open Sans"/>
                <a:ea typeface="Open Sans"/>
                <a:cs typeface="Open Sans"/>
                <a:sym typeface="Open Sans"/>
              </a:defRPr>
            </a:lvl2pPr>
            <a:lvl3pPr lvl="2" rtl="0">
              <a:spcBef>
                <a:spcPts val="0"/>
              </a:spcBef>
              <a:spcAft>
                <a:spcPts val="0"/>
              </a:spcAft>
              <a:buSzPts val="3000"/>
              <a:buNone/>
              <a:defRPr>
                <a:latin typeface="Open Sans"/>
                <a:ea typeface="Open Sans"/>
                <a:cs typeface="Open Sans"/>
                <a:sym typeface="Open Sans"/>
              </a:defRPr>
            </a:lvl3pPr>
            <a:lvl4pPr lvl="3" rtl="0">
              <a:spcBef>
                <a:spcPts val="0"/>
              </a:spcBef>
              <a:spcAft>
                <a:spcPts val="0"/>
              </a:spcAft>
              <a:buSzPts val="3000"/>
              <a:buNone/>
              <a:defRPr>
                <a:latin typeface="Open Sans"/>
                <a:ea typeface="Open Sans"/>
                <a:cs typeface="Open Sans"/>
                <a:sym typeface="Open Sans"/>
              </a:defRPr>
            </a:lvl4pPr>
            <a:lvl5pPr lvl="4" rtl="0">
              <a:spcBef>
                <a:spcPts val="0"/>
              </a:spcBef>
              <a:spcAft>
                <a:spcPts val="0"/>
              </a:spcAft>
              <a:buSzPts val="3000"/>
              <a:buNone/>
              <a:defRPr>
                <a:latin typeface="Open Sans"/>
                <a:ea typeface="Open Sans"/>
                <a:cs typeface="Open Sans"/>
                <a:sym typeface="Open Sans"/>
              </a:defRPr>
            </a:lvl5pPr>
            <a:lvl6pPr lvl="5" rtl="0">
              <a:spcBef>
                <a:spcPts val="0"/>
              </a:spcBef>
              <a:spcAft>
                <a:spcPts val="0"/>
              </a:spcAft>
              <a:buSzPts val="3000"/>
              <a:buNone/>
              <a:defRPr>
                <a:latin typeface="Open Sans"/>
                <a:ea typeface="Open Sans"/>
                <a:cs typeface="Open Sans"/>
                <a:sym typeface="Open Sans"/>
              </a:defRPr>
            </a:lvl6pPr>
            <a:lvl7pPr lvl="6" rtl="0">
              <a:spcBef>
                <a:spcPts val="0"/>
              </a:spcBef>
              <a:spcAft>
                <a:spcPts val="0"/>
              </a:spcAft>
              <a:buSzPts val="3000"/>
              <a:buNone/>
              <a:defRPr>
                <a:latin typeface="Open Sans"/>
                <a:ea typeface="Open Sans"/>
                <a:cs typeface="Open Sans"/>
                <a:sym typeface="Open Sans"/>
              </a:defRPr>
            </a:lvl7pPr>
            <a:lvl8pPr lvl="7" rtl="0">
              <a:spcBef>
                <a:spcPts val="0"/>
              </a:spcBef>
              <a:spcAft>
                <a:spcPts val="0"/>
              </a:spcAft>
              <a:buSzPts val="3000"/>
              <a:buNone/>
              <a:defRPr>
                <a:latin typeface="Open Sans"/>
                <a:ea typeface="Open Sans"/>
                <a:cs typeface="Open Sans"/>
                <a:sym typeface="Open Sans"/>
              </a:defRPr>
            </a:lvl8pPr>
            <a:lvl9pPr lvl="8" rtl="0">
              <a:spcBef>
                <a:spcPts val="0"/>
              </a:spcBef>
              <a:spcAft>
                <a:spcPts val="0"/>
              </a:spcAft>
              <a:buSzPts val="3000"/>
              <a:buNone/>
              <a:defRPr>
                <a:latin typeface="Open Sans"/>
                <a:ea typeface="Open Sans"/>
                <a:cs typeface="Open Sans"/>
                <a:sym typeface="Open Sans"/>
              </a:defRPr>
            </a:lvl9pPr>
          </a:lstStyle>
          <a:p>
            <a:endParaRPr/>
          </a:p>
        </p:txBody>
      </p:sp>
      <p:sp>
        <p:nvSpPr>
          <p:cNvPr id="434" name="Google Shape;434;p26"/>
          <p:cNvSpPr txBox="1">
            <a:spLocks noGrp="1"/>
          </p:cNvSpPr>
          <p:nvPr>
            <p:ph type="subTitle" idx="1"/>
          </p:nvPr>
        </p:nvSpPr>
        <p:spPr>
          <a:xfrm>
            <a:off x="2820767" y="2047267"/>
            <a:ext cx="2677200" cy="476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435" name="Google Shape;435;p26"/>
          <p:cNvSpPr txBox="1">
            <a:spLocks noGrp="1"/>
          </p:cNvSpPr>
          <p:nvPr>
            <p:ph type="subTitle" idx="2"/>
          </p:nvPr>
        </p:nvSpPr>
        <p:spPr>
          <a:xfrm>
            <a:off x="2688467" y="2860533"/>
            <a:ext cx="6815200" cy="239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436" name="Google Shape;436;p26"/>
          <p:cNvSpPr/>
          <p:nvPr/>
        </p:nvSpPr>
        <p:spPr>
          <a:xfrm flipH="1">
            <a:off x="-238056" y="-157720"/>
            <a:ext cx="4272457" cy="2201519"/>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7" name="Google Shape;437;p26"/>
          <p:cNvSpPr/>
          <p:nvPr/>
        </p:nvSpPr>
        <p:spPr>
          <a:xfrm rot="10800000" flipH="1">
            <a:off x="-371096" y="-96892"/>
            <a:ext cx="3227363" cy="1378957"/>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8" name="Google Shape;438;p26"/>
          <p:cNvSpPr/>
          <p:nvPr/>
        </p:nvSpPr>
        <p:spPr>
          <a:xfrm rot="-10484947">
            <a:off x="-979919" y="-549076"/>
            <a:ext cx="2457908" cy="11590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9" name="Google Shape;439;p26"/>
          <p:cNvSpPr/>
          <p:nvPr/>
        </p:nvSpPr>
        <p:spPr>
          <a:xfrm rot="10800000" flipH="1">
            <a:off x="2296317" y="610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0" name="Google Shape;440;p26"/>
          <p:cNvSpPr/>
          <p:nvPr/>
        </p:nvSpPr>
        <p:spPr>
          <a:xfrm rot="10800000" flipH="1">
            <a:off x="1109768" y="92954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1" name="Google Shape;441;p26"/>
          <p:cNvSpPr/>
          <p:nvPr/>
        </p:nvSpPr>
        <p:spPr>
          <a:xfrm rot="10800000" flipH="1">
            <a:off x="82068" y="210924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569277252"/>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matchingName="Title and two columns 3">
  <p:cSld name="Title and two columns 3">
    <p:spTree>
      <p:nvGrpSpPr>
        <p:cNvPr id="1" name="Shape 442"/>
        <p:cNvGrpSpPr/>
        <p:nvPr/>
      </p:nvGrpSpPr>
      <p:grpSpPr>
        <a:xfrm>
          <a:off x="0" y="0"/>
          <a:ext cx="0" cy="0"/>
          <a:chOff x="0" y="0"/>
          <a:chExt cx="0" cy="0"/>
        </a:xfrm>
      </p:grpSpPr>
      <p:sp>
        <p:nvSpPr>
          <p:cNvPr id="443" name="Google Shape;443;p27"/>
          <p:cNvSpPr txBox="1">
            <a:spLocks noGrp="1"/>
          </p:cNvSpPr>
          <p:nvPr>
            <p:ph type="title"/>
          </p:nvPr>
        </p:nvSpPr>
        <p:spPr>
          <a:xfrm>
            <a:off x="4141267" y="484367"/>
            <a:ext cx="39096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444" name="Google Shape;444;p27"/>
          <p:cNvSpPr txBox="1">
            <a:spLocks noGrp="1"/>
          </p:cNvSpPr>
          <p:nvPr>
            <p:ph type="subTitle" idx="1"/>
          </p:nvPr>
        </p:nvSpPr>
        <p:spPr>
          <a:xfrm>
            <a:off x="1013700" y="2047267"/>
            <a:ext cx="2677200" cy="476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445" name="Google Shape;445;p27"/>
          <p:cNvSpPr txBox="1">
            <a:spLocks noGrp="1"/>
          </p:cNvSpPr>
          <p:nvPr>
            <p:ph type="subTitle" idx="2"/>
          </p:nvPr>
        </p:nvSpPr>
        <p:spPr>
          <a:xfrm>
            <a:off x="720000" y="2860533"/>
            <a:ext cx="5112000" cy="2349200"/>
          </a:xfrm>
          <a:prstGeom prst="rect">
            <a:avLst/>
          </a:prstGeom>
        </p:spPr>
        <p:txBody>
          <a:bodyPr spcFirstLastPara="1" wrap="square" lIns="91425" tIns="91425" rIns="91425" bIns="91425" anchor="t" anchorCtr="0">
            <a:noAutofit/>
          </a:bodyPr>
          <a:lstStyle>
            <a:lvl1pPr marR="67732" lvl="0" rtl="0">
              <a:lnSpc>
                <a:spcPct val="100000"/>
              </a:lnSpc>
              <a:spcBef>
                <a:spcPts val="0"/>
              </a:spcBef>
              <a:spcAft>
                <a:spcPts val="0"/>
              </a:spcAft>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446" name="Google Shape;446;p27"/>
          <p:cNvSpPr txBox="1">
            <a:spLocks noGrp="1"/>
          </p:cNvSpPr>
          <p:nvPr>
            <p:ph type="subTitle" idx="3"/>
          </p:nvPr>
        </p:nvSpPr>
        <p:spPr>
          <a:xfrm>
            <a:off x="6085600" y="2047267"/>
            <a:ext cx="2677200" cy="476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447" name="Google Shape;447;p27"/>
          <p:cNvSpPr txBox="1">
            <a:spLocks noGrp="1"/>
          </p:cNvSpPr>
          <p:nvPr>
            <p:ph type="subTitle" idx="4"/>
          </p:nvPr>
        </p:nvSpPr>
        <p:spPr>
          <a:xfrm>
            <a:off x="5920800" y="2860533"/>
            <a:ext cx="5112000" cy="2349200"/>
          </a:xfrm>
          <a:prstGeom prst="rect">
            <a:avLst/>
          </a:prstGeom>
        </p:spPr>
        <p:txBody>
          <a:bodyPr spcFirstLastPara="1" wrap="square" lIns="91425" tIns="91425" rIns="91425" bIns="91425" anchor="t" anchorCtr="0">
            <a:noAutofit/>
          </a:bodyPr>
          <a:lstStyle>
            <a:lvl1pPr marR="67732" lvl="0" rtl="0">
              <a:lnSpc>
                <a:spcPct val="100000"/>
              </a:lnSpc>
              <a:spcBef>
                <a:spcPts val="0"/>
              </a:spcBef>
              <a:spcAft>
                <a:spcPts val="0"/>
              </a:spcAft>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448" name="Google Shape;448;p27"/>
          <p:cNvSpPr/>
          <p:nvPr/>
        </p:nvSpPr>
        <p:spPr>
          <a:xfrm>
            <a:off x="8109436" y="-157720"/>
            <a:ext cx="4272457" cy="2201519"/>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9" name="Google Shape;449;p27"/>
          <p:cNvSpPr/>
          <p:nvPr/>
        </p:nvSpPr>
        <p:spPr>
          <a:xfrm rot="10800000">
            <a:off x="9287568" y="-96892"/>
            <a:ext cx="3227363" cy="1378957"/>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0" name="Google Shape;450;p27"/>
          <p:cNvSpPr/>
          <p:nvPr/>
        </p:nvSpPr>
        <p:spPr>
          <a:xfrm rot="10484947" flipH="1">
            <a:off x="10665847" y="-549076"/>
            <a:ext cx="2457908" cy="11590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1" name="Google Shape;451;p27"/>
          <p:cNvSpPr/>
          <p:nvPr/>
        </p:nvSpPr>
        <p:spPr>
          <a:xfrm rot="10800000">
            <a:off x="9629517" y="610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2" name="Google Shape;452;p27"/>
          <p:cNvSpPr/>
          <p:nvPr/>
        </p:nvSpPr>
        <p:spPr>
          <a:xfrm rot="10800000">
            <a:off x="10902867" y="92954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3" name="Google Shape;453;p27"/>
          <p:cNvSpPr/>
          <p:nvPr/>
        </p:nvSpPr>
        <p:spPr>
          <a:xfrm rot="10800000">
            <a:off x="11930567" y="210924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65906819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preserve="1" userDrawn="1">
  <p:cSld name="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2903483351"/>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preserve="1" userDrawn="1">
  <p:cSld name="2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87678125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4_Taam slide layout">
    <p:spTree>
      <p:nvGrpSpPr>
        <p:cNvPr id="1" name=""/>
        <p:cNvGrpSpPr/>
        <p:nvPr/>
      </p:nvGrpSpPr>
      <p:grpSpPr>
        <a:xfrm>
          <a:off x="0" y="0"/>
          <a:ext cx="0" cy="0"/>
          <a:chOff x="0" y="0"/>
          <a:chExt cx="0" cy="0"/>
        </a:xfrm>
      </p:grpSpPr>
      <p:sp>
        <p:nvSpPr>
          <p:cNvPr id="2" name="Right Triangle 1">
            <a:extLst>
              <a:ext uri="{FF2B5EF4-FFF2-40B4-BE49-F238E27FC236}">
                <a16:creationId xmlns:a16="http://schemas.microsoft.com/office/drawing/2014/main" id="{CFCC1798-1F59-4BD4-8D56-B8D785B67E63}"/>
              </a:ext>
            </a:extLst>
          </p:cNvPr>
          <p:cNvSpPr/>
          <p:nvPr userDrawn="1"/>
        </p:nvSpPr>
        <p:spPr>
          <a:xfrm rot="16200000">
            <a:off x="3691828" y="3773529"/>
            <a:ext cx="1520013" cy="1520013"/>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7" name="Right Triangle 6">
            <a:extLst>
              <a:ext uri="{FF2B5EF4-FFF2-40B4-BE49-F238E27FC236}">
                <a16:creationId xmlns:a16="http://schemas.microsoft.com/office/drawing/2014/main" id="{62D148F3-31C7-4439-A557-87B8F4D52907}"/>
              </a:ext>
            </a:extLst>
          </p:cNvPr>
          <p:cNvSpPr/>
          <p:nvPr userDrawn="1"/>
        </p:nvSpPr>
        <p:spPr>
          <a:xfrm rot="5400000">
            <a:off x="531224" y="490231"/>
            <a:ext cx="1520013" cy="1520013"/>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 name="그림 개체 틀 2">
            <a:extLst>
              <a:ext uri="{FF2B5EF4-FFF2-40B4-BE49-F238E27FC236}">
                <a16:creationId xmlns:a16="http://schemas.microsoft.com/office/drawing/2014/main" id="{5D79D5F1-A444-4D42-A6BC-B70529E14915}"/>
              </a:ext>
            </a:extLst>
          </p:cNvPr>
          <p:cNvSpPr>
            <a:spLocks noGrp="1"/>
          </p:cNvSpPr>
          <p:nvPr>
            <p:ph type="pic" sz="quarter" idx="14" hasCustomPrompt="1"/>
          </p:nvPr>
        </p:nvSpPr>
        <p:spPr>
          <a:xfrm>
            <a:off x="681486" y="612476"/>
            <a:ext cx="4399471" cy="4520242"/>
          </a:xfrm>
          <a:prstGeom prst="rect">
            <a:avLst/>
          </a:prstGeom>
          <a:solidFill>
            <a:schemeClr val="bg1">
              <a:lumMod val="95000"/>
            </a:schemeClr>
          </a:solidFill>
        </p:spPr>
        <p:txBody>
          <a:bodyPr anchor="ctr"/>
          <a:lstStyle>
            <a:lvl1pPr marL="0" indent="0" algn="ctr">
              <a:buNone/>
              <a:defRPr sz="1200"/>
            </a:lvl1pPr>
          </a:lstStyle>
          <a:p>
            <a:r>
              <a:rPr lang="en-US" altLang="ko-KR"/>
              <a:t>Place Your Picture Here</a:t>
            </a:r>
            <a:endParaRPr lang="ko-KR" altLang="en-US"/>
          </a:p>
        </p:txBody>
      </p:sp>
    </p:spTree>
    <p:extLst>
      <p:ext uri="{BB962C8B-B14F-4D97-AF65-F5344CB8AC3E}">
        <p14:creationId xmlns:p14="http://schemas.microsoft.com/office/powerpoint/2010/main" val="261677926"/>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preserve="1" userDrawn="1">
  <p:cSld name="3_Agenda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96478750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preserve="1" userDrawn="1">
  <p:cSld name="4_Taam slide layout">
    <p:spTree>
      <p:nvGrpSpPr>
        <p:cNvPr id="1" name=""/>
        <p:cNvGrpSpPr/>
        <p:nvPr/>
      </p:nvGrpSpPr>
      <p:grpSpPr>
        <a:xfrm>
          <a:off x="0" y="0"/>
          <a:ext cx="0" cy="0"/>
          <a:chOff x="0" y="0"/>
          <a:chExt cx="0" cy="0"/>
        </a:xfrm>
      </p:grpSpPr>
      <p:sp>
        <p:nvSpPr>
          <p:cNvPr id="4" name="Picture Placeholder 2">
            <a:extLst>
              <a:ext uri="{FF2B5EF4-FFF2-40B4-BE49-F238E27FC236}">
                <a16:creationId xmlns:a16="http://schemas.microsoft.com/office/drawing/2014/main" id="{D750C729-7BDF-40FD-B8A8-5732938F8491}"/>
              </a:ext>
            </a:extLst>
          </p:cNvPr>
          <p:cNvSpPr>
            <a:spLocks noGrp="1"/>
          </p:cNvSpPr>
          <p:nvPr>
            <p:ph type="pic" idx="12" hasCustomPrompt="1"/>
          </p:nvPr>
        </p:nvSpPr>
        <p:spPr>
          <a:xfrm>
            <a:off x="8554498" y="0"/>
            <a:ext cx="3637501" cy="6858000"/>
          </a:xfrm>
          <a:prstGeom prst="rect">
            <a:avLst/>
          </a:prstGeom>
          <a:solidFill>
            <a:schemeClr val="bg1">
              <a:lumMod val="95000"/>
            </a:schemeClr>
          </a:solidFill>
        </p:spPr>
        <p:txBody>
          <a:bodyPr anchor="ctr"/>
          <a:lstStyle>
            <a:lvl1pPr marL="0" indent="0" algn="ctr">
              <a:buNone/>
              <a:defRPr sz="1200">
                <a:solidFill>
                  <a:schemeClr val="tx1">
                    <a:lumMod val="75000"/>
                    <a:lumOff val="25000"/>
                  </a:schemeClr>
                </a:solidFill>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a:t>
            </a:r>
            <a:endParaRPr lang="ko-KR" altLang="en-US"/>
          </a:p>
        </p:txBody>
      </p:sp>
      <p:sp>
        <p:nvSpPr>
          <p:cNvPr id="5" name="Rectangle 4">
            <a:extLst>
              <a:ext uri="{FF2B5EF4-FFF2-40B4-BE49-F238E27FC236}">
                <a16:creationId xmlns:a16="http://schemas.microsoft.com/office/drawing/2014/main" id="{CE3E1F55-AF31-4870-BBDC-B0C6185F8E23}"/>
              </a:ext>
            </a:extLst>
          </p:cNvPr>
          <p:cNvSpPr/>
          <p:nvPr userDrawn="1"/>
        </p:nvSpPr>
        <p:spPr>
          <a:xfrm>
            <a:off x="4916997" y="0"/>
            <a:ext cx="3637501"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2923499167"/>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preserve="1" userDrawn="1">
  <p:cSld name="5_Contents slide layout">
    <p:spTree>
      <p:nvGrpSpPr>
        <p:cNvPr id="1" name=""/>
        <p:cNvGrpSpPr/>
        <p:nvPr/>
      </p:nvGrpSpPr>
      <p:grpSpPr>
        <a:xfrm>
          <a:off x="0" y="0"/>
          <a:ext cx="0" cy="0"/>
          <a:chOff x="0" y="0"/>
          <a:chExt cx="0" cy="0"/>
        </a:xfrm>
      </p:grpSpPr>
      <p:sp>
        <p:nvSpPr>
          <p:cNvPr id="22" name="Picture Placeholder 21">
            <a:extLst>
              <a:ext uri="{FF2B5EF4-FFF2-40B4-BE49-F238E27FC236}">
                <a16:creationId xmlns:a16="http://schemas.microsoft.com/office/drawing/2014/main" id="{58B98E96-669B-4CF7-8FFD-F6C01E1DF694}"/>
              </a:ext>
            </a:extLst>
          </p:cNvPr>
          <p:cNvSpPr>
            <a:spLocks noGrp="1"/>
          </p:cNvSpPr>
          <p:nvPr>
            <p:ph type="pic" idx="13" hasCustomPrompt="1"/>
          </p:nvPr>
        </p:nvSpPr>
        <p:spPr>
          <a:xfrm>
            <a:off x="5466278" y="0"/>
            <a:ext cx="6725721" cy="6858000"/>
          </a:xfrm>
          <a:custGeom>
            <a:avLst/>
            <a:gdLst>
              <a:gd name="connsiteX0" fmla="*/ 1670124 w 6725721"/>
              <a:gd name="connsiteY0" fmla="*/ 0 h 6858000"/>
              <a:gd name="connsiteX1" fmla="*/ 5175470 w 6725721"/>
              <a:gd name="connsiteY1" fmla="*/ 0 h 6858000"/>
              <a:gd name="connsiteX2" fmla="*/ 5382331 w 6725721"/>
              <a:gd name="connsiteY2" fmla="*/ 111144 h 6858000"/>
              <a:gd name="connsiteX3" fmla="*/ 6581620 w 6725721"/>
              <a:gd name="connsiteY3" fmla="*/ 1202811 h 6858000"/>
              <a:gd name="connsiteX4" fmla="*/ 6725721 w 6725721"/>
              <a:gd name="connsiteY4" fmla="*/ 1420466 h 6858000"/>
              <a:gd name="connsiteX5" fmla="*/ 6725721 w 6725721"/>
              <a:gd name="connsiteY5" fmla="*/ 5509218 h 6858000"/>
              <a:gd name="connsiteX6" fmla="*/ 6648688 w 6725721"/>
              <a:gd name="connsiteY6" fmla="*/ 5636837 h 6858000"/>
              <a:gd name="connsiteX7" fmla="*/ 5450066 w 6725721"/>
              <a:gd name="connsiteY7" fmla="*/ 6783830 h 6858000"/>
              <a:gd name="connsiteX8" fmla="*/ 5319369 w 6725721"/>
              <a:gd name="connsiteY8" fmla="*/ 6858000 h 6858000"/>
              <a:gd name="connsiteX9" fmla="*/ 1528754 w 6725721"/>
              <a:gd name="connsiteY9" fmla="*/ 6858000 h 6858000"/>
              <a:gd name="connsiteX10" fmla="*/ 1281301 w 6725721"/>
              <a:gd name="connsiteY10" fmla="*/ 6711442 h 6858000"/>
              <a:gd name="connsiteX11" fmla="*/ 0 w 6725721"/>
              <a:gd name="connsiteY11" fmla="*/ 5307579 h 6858000"/>
              <a:gd name="connsiteX12" fmla="*/ 818004 w 6725721"/>
              <a:gd name="connsiteY12" fmla="*/ 4867973 h 6858000"/>
              <a:gd name="connsiteX13" fmla="*/ 1150930 w 6725721"/>
              <a:gd name="connsiteY13" fmla="*/ 5361943 h 6858000"/>
              <a:gd name="connsiteX14" fmla="*/ 1275830 w 6725721"/>
              <a:gd name="connsiteY14" fmla="*/ 5497798 h 6858000"/>
              <a:gd name="connsiteX15" fmla="*/ 1929840 w 6725721"/>
              <a:gd name="connsiteY15" fmla="*/ 4879563 h 6858000"/>
              <a:gd name="connsiteX16" fmla="*/ 1843622 w 6725721"/>
              <a:gd name="connsiteY16" fmla="*/ 4786201 h 6858000"/>
              <a:gd name="connsiteX17" fmla="*/ 2552970 w 6725721"/>
              <a:gd name="connsiteY17" fmla="*/ 4194183 h 6858000"/>
              <a:gd name="connsiteX18" fmla="*/ 4141714 w 6725721"/>
              <a:gd name="connsiteY18" fmla="*/ 4344523 h 6858000"/>
              <a:gd name="connsiteX19" fmla="*/ 4306126 w 6725721"/>
              <a:gd name="connsiteY19" fmla="*/ 2757174 h 6858000"/>
              <a:gd name="connsiteX20" fmla="*/ 2720296 w 6725721"/>
              <a:gd name="connsiteY20" fmla="*/ 2578703 h 6858000"/>
              <a:gd name="connsiteX21" fmla="*/ 2149002 w 6725721"/>
              <a:gd name="connsiteY21" fmla="*/ 1855972 h 6858000"/>
              <a:gd name="connsiteX22" fmla="*/ 2147683 w 6725721"/>
              <a:gd name="connsiteY22" fmla="*/ 1856939 h 6858000"/>
              <a:gd name="connsiteX23" fmla="*/ 1918291 w 6725721"/>
              <a:gd name="connsiteY23" fmla="*/ 2068944 h 6858000"/>
              <a:gd name="connsiteX24" fmla="*/ 1246596 w 6725721"/>
              <a:gd name="connsiteY24" fmla="*/ 1444529 h 6858000"/>
              <a:gd name="connsiteX25" fmla="*/ 1946175 w 6725721"/>
              <a:gd name="connsiteY25" fmla="*/ 888972 h 6858000"/>
              <a:gd name="connsiteX26" fmla="*/ 2083195 w 6725721"/>
              <a:gd name="connsiteY26" fmla="*/ 81713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725721" h="6858000">
                <a:moveTo>
                  <a:pt x="1670124" y="0"/>
                </a:moveTo>
                <a:lnTo>
                  <a:pt x="5175470" y="0"/>
                </a:lnTo>
                <a:lnTo>
                  <a:pt x="5382331" y="111144"/>
                </a:lnTo>
                <a:cubicBezTo>
                  <a:pt x="5845280" y="380772"/>
                  <a:pt x="6256567" y="748393"/>
                  <a:pt x="6581620" y="1202811"/>
                </a:cubicBezTo>
                <a:lnTo>
                  <a:pt x="6725721" y="1420466"/>
                </a:lnTo>
                <a:lnTo>
                  <a:pt x="6725721" y="5509218"/>
                </a:lnTo>
                <a:lnTo>
                  <a:pt x="6648688" y="5636837"/>
                </a:lnTo>
                <a:cubicBezTo>
                  <a:pt x="6344694" y="6089763"/>
                  <a:pt x="5941358" y="6484158"/>
                  <a:pt x="5450066" y="6783830"/>
                </a:cubicBezTo>
                <a:lnTo>
                  <a:pt x="5319369" y="6858000"/>
                </a:lnTo>
                <a:lnTo>
                  <a:pt x="1528754" y="6858000"/>
                </a:lnTo>
                <a:lnTo>
                  <a:pt x="1281301" y="6711442"/>
                </a:lnTo>
                <a:cubicBezTo>
                  <a:pt x="760786" y="6368362"/>
                  <a:pt x="315629" y="5894892"/>
                  <a:pt x="0" y="5307579"/>
                </a:cubicBezTo>
                <a:lnTo>
                  <a:pt x="818004" y="4867973"/>
                </a:lnTo>
                <a:cubicBezTo>
                  <a:pt x="914087" y="5046761"/>
                  <a:pt x="1025942" y="5211686"/>
                  <a:pt x="1150930" y="5361943"/>
                </a:cubicBezTo>
                <a:lnTo>
                  <a:pt x="1275830" y="5497798"/>
                </a:lnTo>
                <a:lnTo>
                  <a:pt x="1929840" y="4879563"/>
                </a:lnTo>
                <a:lnTo>
                  <a:pt x="1843622" y="4786201"/>
                </a:lnTo>
                <a:lnTo>
                  <a:pt x="2552970" y="4194183"/>
                </a:lnTo>
                <a:cubicBezTo>
                  <a:pt x="2951568" y="4671779"/>
                  <a:pt x="3660605" y="4738874"/>
                  <a:pt x="4141714" y="4344523"/>
                </a:cubicBezTo>
                <a:cubicBezTo>
                  <a:pt x="4622823" y="3950173"/>
                  <a:pt x="4696198" y="3241758"/>
                  <a:pt x="4306126" y="2757174"/>
                </a:cubicBezTo>
                <a:cubicBezTo>
                  <a:pt x="3916054" y="2272590"/>
                  <a:pt x="3208318" y="2192940"/>
                  <a:pt x="2720296" y="2578703"/>
                </a:cubicBezTo>
                <a:lnTo>
                  <a:pt x="2149002" y="1855972"/>
                </a:lnTo>
                <a:lnTo>
                  <a:pt x="2147683" y="1856939"/>
                </a:lnTo>
                <a:cubicBezTo>
                  <a:pt x="2066790" y="1921022"/>
                  <a:pt x="1990048" y="1991754"/>
                  <a:pt x="1918291" y="2068944"/>
                </a:cubicBezTo>
                <a:lnTo>
                  <a:pt x="1246596" y="1444529"/>
                </a:lnTo>
                <a:cubicBezTo>
                  <a:pt x="1454168" y="1221241"/>
                  <a:pt x="1690575" y="1035321"/>
                  <a:pt x="1946175" y="888972"/>
                </a:cubicBezTo>
                <a:lnTo>
                  <a:pt x="2083195" y="817138"/>
                </a:lnTo>
                <a:close/>
              </a:path>
            </a:pathLst>
          </a:custGeom>
          <a:solidFill>
            <a:schemeClr val="bg1">
              <a:lumMod val="95000"/>
            </a:schemeClr>
          </a:solidFill>
        </p:spPr>
        <p:txBody>
          <a:bodyPr wrap="square" anchor="ctr">
            <a:noAutofit/>
          </a:bodyPr>
          <a:lstStyle>
            <a:lvl1pPr marL="0" indent="0" algn="ctr">
              <a:buNone/>
              <a:defRPr sz="1200">
                <a:solidFill>
                  <a:schemeClr val="tx1">
                    <a:lumMod val="75000"/>
                    <a:lumOff val="25000"/>
                  </a:schemeClr>
                </a:solidFill>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And Send To Back</a:t>
            </a:r>
            <a:endParaRPr lang="ko-KR" altLang="en-US"/>
          </a:p>
        </p:txBody>
      </p:sp>
    </p:spTree>
    <p:extLst>
      <p:ext uri="{BB962C8B-B14F-4D97-AF65-F5344CB8AC3E}">
        <p14:creationId xmlns:p14="http://schemas.microsoft.com/office/powerpoint/2010/main" val="93991989"/>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preserve="1" userDrawn="1">
  <p:cSld name="7_Contents slide layout">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78F8FBE0-8343-41F2-95BB-F97C530C7284}"/>
              </a:ext>
            </a:extLst>
          </p:cNvPr>
          <p:cNvSpPr>
            <a:spLocks noGrp="1"/>
          </p:cNvSpPr>
          <p:nvPr>
            <p:ph type="pic" idx="12" hasCustomPrompt="1"/>
          </p:nvPr>
        </p:nvSpPr>
        <p:spPr>
          <a:xfrm>
            <a:off x="1" y="0"/>
            <a:ext cx="12191999" cy="4029075"/>
          </a:xfrm>
          <a:prstGeom prst="rect">
            <a:avLst/>
          </a:prstGeom>
          <a:solidFill>
            <a:schemeClr val="bg1">
              <a:lumMod val="95000"/>
            </a:schemeClr>
          </a:solidFill>
        </p:spPr>
        <p:txBody>
          <a:bodyPr anchor="ctr"/>
          <a:lstStyle>
            <a:lvl1pPr marL="0" indent="0" algn="ctr">
              <a:buNone/>
              <a:defRPr sz="1200">
                <a:solidFill>
                  <a:schemeClr val="tx1">
                    <a:lumMod val="75000"/>
                    <a:lumOff val="25000"/>
                  </a:schemeClr>
                </a:solidFill>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And Send To Back</a:t>
            </a:r>
            <a:endParaRPr lang="ko-KR" altLang="en-US"/>
          </a:p>
        </p:txBody>
      </p:sp>
      <p:sp>
        <p:nvSpPr>
          <p:cNvPr id="3" name="Picture Placeholder 2">
            <a:extLst>
              <a:ext uri="{FF2B5EF4-FFF2-40B4-BE49-F238E27FC236}">
                <a16:creationId xmlns:a16="http://schemas.microsoft.com/office/drawing/2014/main" id="{FE491F40-F55A-4B3E-8FB2-7DF9545F4A9C}"/>
              </a:ext>
            </a:extLst>
          </p:cNvPr>
          <p:cNvSpPr>
            <a:spLocks noGrp="1"/>
          </p:cNvSpPr>
          <p:nvPr>
            <p:ph type="pic" idx="13" hasCustomPrompt="1"/>
          </p:nvPr>
        </p:nvSpPr>
        <p:spPr>
          <a:xfrm>
            <a:off x="866776" y="4502410"/>
            <a:ext cx="2219324" cy="1641214"/>
          </a:xfrm>
          <a:prstGeom prst="roundRect">
            <a:avLst>
              <a:gd name="adj" fmla="val 8464"/>
            </a:avLst>
          </a:prstGeom>
          <a:solidFill>
            <a:schemeClr val="bg1">
              <a:lumMod val="95000"/>
            </a:schemeClr>
          </a:solidFill>
        </p:spPr>
        <p:txBody>
          <a:bodyPr anchor="ctr"/>
          <a:lstStyle>
            <a:lvl1pPr marL="0" indent="0" algn="ctr">
              <a:buNone/>
              <a:defRPr sz="1200">
                <a:solidFill>
                  <a:schemeClr val="tx1">
                    <a:lumMod val="75000"/>
                    <a:lumOff val="25000"/>
                  </a:schemeClr>
                </a:solidFill>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a:t>
            </a:r>
            <a:endParaRPr lang="ko-KR" altLang="en-US"/>
          </a:p>
        </p:txBody>
      </p:sp>
      <p:sp>
        <p:nvSpPr>
          <p:cNvPr id="4" name="Picture Placeholder 2">
            <a:extLst>
              <a:ext uri="{FF2B5EF4-FFF2-40B4-BE49-F238E27FC236}">
                <a16:creationId xmlns:a16="http://schemas.microsoft.com/office/drawing/2014/main" id="{B2F99F70-58E5-4D5D-94FC-0349CBC5FEE6}"/>
              </a:ext>
            </a:extLst>
          </p:cNvPr>
          <p:cNvSpPr>
            <a:spLocks noGrp="1"/>
          </p:cNvSpPr>
          <p:nvPr>
            <p:ph type="pic" idx="14" hasCustomPrompt="1"/>
          </p:nvPr>
        </p:nvSpPr>
        <p:spPr>
          <a:xfrm>
            <a:off x="9105900" y="4502410"/>
            <a:ext cx="2219324" cy="1641214"/>
          </a:xfrm>
          <a:prstGeom prst="roundRect">
            <a:avLst>
              <a:gd name="adj" fmla="val 8464"/>
            </a:avLst>
          </a:prstGeom>
          <a:solidFill>
            <a:schemeClr val="bg1">
              <a:lumMod val="95000"/>
            </a:schemeClr>
          </a:solidFill>
        </p:spPr>
        <p:txBody>
          <a:bodyPr anchor="ctr"/>
          <a:lstStyle>
            <a:lvl1pPr marL="0" indent="0" algn="ctr">
              <a:buNone/>
              <a:defRPr sz="1200">
                <a:solidFill>
                  <a:schemeClr val="tx1">
                    <a:lumMod val="75000"/>
                    <a:lumOff val="25000"/>
                  </a:schemeClr>
                </a:solidFill>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a:t>
            </a:r>
            <a:endParaRPr lang="ko-KR" altLang="en-US"/>
          </a:p>
        </p:txBody>
      </p:sp>
    </p:spTree>
    <p:extLst>
      <p:ext uri="{BB962C8B-B14F-4D97-AF65-F5344CB8AC3E}">
        <p14:creationId xmlns:p14="http://schemas.microsoft.com/office/powerpoint/2010/main" val="1465489685"/>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preserve="1" userDrawn="1">
  <p:cSld name="9_Contents slide layout">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D0161FF4-74F3-4D90-A2E7-5D31211CC0CC}"/>
              </a:ext>
            </a:extLst>
          </p:cNvPr>
          <p:cNvSpPr>
            <a:spLocks noGrp="1"/>
          </p:cNvSpPr>
          <p:nvPr>
            <p:ph type="pic" idx="12" hasCustomPrompt="1"/>
          </p:nvPr>
        </p:nvSpPr>
        <p:spPr>
          <a:xfrm>
            <a:off x="5628536" y="644668"/>
            <a:ext cx="5591176" cy="5591176"/>
          </a:xfrm>
          <a:custGeom>
            <a:avLst/>
            <a:gdLst>
              <a:gd name="connsiteX0" fmla="*/ 3080781 w 5591176"/>
              <a:gd name="connsiteY0" fmla="*/ 3481591 h 5591176"/>
              <a:gd name="connsiteX1" fmla="*/ 2066972 w 5591176"/>
              <a:gd name="connsiteY1" fmla="*/ 5491901 h 5591176"/>
              <a:gd name="connsiteX2" fmla="*/ 1964266 w 5591176"/>
              <a:gd name="connsiteY2" fmla="*/ 5465493 h 5591176"/>
              <a:gd name="connsiteX3" fmla="*/ 125684 w 5591176"/>
              <a:gd name="connsiteY3" fmla="*/ 3626911 h 5591176"/>
              <a:gd name="connsiteX4" fmla="*/ 91511 w 5591176"/>
              <a:gd name="connsiteY4" fmla="*/ 3494006 h 5591176"/>
              <a:gd name="connsiteX5" fmla="*/ 3510074 w 5591176"/>
              <a:gd name="connsiteY5" fmla="*/ 2985538 h 5591176"/>
              <a:gd name="connsiteX6" fmla="*/ 4529384 w 5591176"/>
              <a:gd name="connsiteY6" fmla="*/ 4986046 h 5591176"/>
              <a:gd name="connsiteX7" fmla="*/ 4358629 w 5591176"/>
              <a:gd name="connsiteY7" fmla="*/ 5113733 h 5591176"/>
              <a:gd name="connsiteX8" fmla="*/ 2795589 w 5591176"/>
              <a:gd name="connsiteY8" fmla="*/ 5591176 h 5591176"/>
              <a:gd name="connsiteX9" fmla="*/ 2232180 w 5591176"/>
              <a:gd name="connsiteY9" fmla="*/ 5534379 h 5591176"/>
              <a:gd name="connsiteX10" fmla="*/ 2225542 w 5591176"/>
              <a:gd name="connsiteY10" fmla="*/ 5532672 h 5591176"/>
              <a:gd name="connsiteX11" fmla="*/ 5539332 w 5591176"/>
              <a:gd name="connsiteY11" fmla="*/ 2264622 h 5591176"/>
              <a:gd name="connsiteX12" fmla="*/ 5576744 w 5591176"/>
              <a:gd name="connsiteY12" fmla="*/ 2509756 h 5591176"/>
              <a:gd name="connsiteX13" fmla="*/ 5591176 w 5591176"/>
              <a:gd name="connsiteY13" fmla="*/ 2795589 h 5591176"/>
              <a:gd name="connsiteX14" fmla="*/ 4772366 w 5591176"/>
              <a:gd name="connsiteY14" fmla="*/ 4772368 h 5591176"/>
              <a:gd name="connsiteX15" fmla="*/ 4654568 w 5591176"/>
              <a:gd name="connsiteY15" fmla="*/ 4879431 h 5591176"/>
              <a:gd name="connsiteX16" fmla="*/ 3322257 w 5591176"/>
              <a:gd name="connsiteY16" fmla="*/ 2264623 h 5591176"/>
              <a:gd name="connsiteX17" fmla="*/ 908454 w 5591176"/>
              <a:gd name="connsiteY17" fmla="*/ 737336 h 5591176"/>
              <a:gd name="connsiteX18" fmla="*/ 2268298 w 5591176"/>
              <a:gd name="connsiteY18" fmla="*/ 3325021 h 5591176"/>
              <a:gd name="connsiteX19" fmla="*/ 53016 w 5591176"/>
              <a:gd name="connsiteY19" fmla="*/ 3334222 h 5591176"/>
              <a:gd name="connsiteX20" fmla="*/ 14434 w 5591176"/>
              <a:gd name="connsiteY20" fmla="*/ 3081421 h 5591176"/>
              <a:gd name="connsiteX21" fmla="*/ 1 w 5591176"/>
              <a:gd name="connsiteY21" fmla="*/ 2795588 h 5591176"/>
              <a:gd name="connsiteX22" fmla="*/ 818810 w 5591176"/>
              <a:gd name="connsiteY22" fmla="*/ 818810 h 5591176"/>
              <a:gd name="connsiteX23" fmla="*/ 3480405 w 5591176"/>
              <a:gd name="connsiteY23" fmla="*/ 88013 h 5591176"/>
              <a:gd name="connsiteX24" fmla="*/ 3626911 w 5591176"/>
              <a:gd name="connsiteY24" fmla="*/ 125684 h 5591176"/>
              <a:gd name="connsiteX25" fmla="*/ 5465493 w 5591176"/>
              <a:gd name="connsiteY25" fmla="*/ 1964265 h 5591176"/>
              <a:gd name="connsiteX26" fmla="*/ 5501597 w 5591176"/>
              <a:gd name="connsiteY26" fmla="*/ 2104680 h 5591176"/>
              <a:gd name="connsiteX27" fmla="*/ 3240763 w 5591176"/>
              <a:gd name="connsiteY27" fmla="*/ 2104680 h 5591176"/>
              <a:gd name="connsiteX28" fmla="*/ 2511982 w 5591176"/>
              <a:gd name="connsiteY28" fmla="*/ 2104680 h 5591176"/>
              <a:gd name="connsiteX29" fmla="*/ 2795589 w 5591176"/>
              <a:gd name="connsiteY29" fmla="*/ 0 h 5591176"/>
              <a:gd name="connsiteX30" fmla="*/ 3081422 w 5591176"/>
              <a:gd name="connsiteY30" fmla="*/ 14433 h 5591176"/>
              <a:gd name="connsiteX31" fmla="*/ 3320769 w 5591176"/>
              <a:gd name="connsiteY31" fmla="*/ 50962 h 5591176"/>
              <a:gd name="connsiteX32" fmla="*/ 2082985 w 5591176"/>
              <a:gd name="connsiteY32" fmla="*/ 2628551 h 5591176"/>
              <a:gd name="connsiteX33" fmla="*/ 1031547 w 5591176"/>
              <a:gd name="connsiteY33" fmla="*/ 627749 h 5591176"/>
              <a:gd name="connsiteX34" fmla="*/ 1232550 w 5591176"/>
              <a:gd name="connsiteY34" fmla="*/ 477443 h 5591176"/>
              <a:gd name="connsiteX35" fmla="*/ 2795589 w 5591176"/>
              <a:gd name="connsiteY35" fmla="*/ 0 h 5591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591176" h="5591176">
                <a:moveTo>
                  <a:pt x="3080781" y="3481591"/>
                </a:moveTo>
                <a:lnTo>
                  <a:pt x="2066972" y="5491901"/>
                </a:lnTo>
                <a:lnTo>
                  <a:pt x="1964266" y="5465493"/>
                </a:lnTo>
                <a:cubicBezTo>
                  <a:pt x="1088884" y="5193220"/>
                  <a:pt x="397955" y="4502293"/>
                  <a:pt x="125684" y="3626911"/>
                </a:cubicBezTo>
                <a:lnTo>
                  <a:pt x="91511" y="3494006"/>
                </a:lnTo>
                <a:close/>
                <a:moveTo>
                  <a:pt x="3510074" y="2985538"/>
                </a:moveTo>
                <a:lnTo>
                  <a:pt x="4529384" y="4986046"/>
                </a:lnTo>
                <a:lnTo>
                  <a:pt x="4358629" y="5113733"/>
                </a:lnTo>
                <a:cubicBezTo>
                  <a:pt x="3912451" y="5415166"/>
                  <a:pt x="3374575" y="5591175"/>
                  <a:pt x="2795589" y="5591176"/>
                </a:cubicBezTo>
                <a:cubicBezTo>
                  <a:pt x="2602595" y="5591175"/>
                  <a:pt x="2414167" y="5571619"/>
                  <a:pt x="2232180" y="5534379"/>
                </a:cubicBezTo>
                <a:lnTo>
                  <a:pt x="2225542" y="5532672"/>
                </a:lnTo>
                <a:close/>
                <a:moveTo>
                  <a:pt x="5539332" y="2264622"/>
                </a:moveTo>
                <a:lnTo>
                  <a:pt x="5576744" y="2509756"/>
                </a:lnTo>
                <a:cubicBezTo>
                  <a:pt x="5586287" y="2603735"/>
                  <a:pt x="5591177" y="2699090"/>
                  <a:pt x="5591176" y="2795589"/>
                </a:cubicBezTo>
                <a:cubicBezTo>
                  <a:pt x="5591176" y="3567569"/>
                  <a:pt x="5278269" y="4266466"/>
                  <a:pt x="4772366" y="4772368"/>
                </a:cubicBezTo>
                <a:lnTo>
                  <a:pt x="4654568" y="4879431"/>
                </a:lnTo>
                <a:lnTo>
                  <a:pt x="3322257" y="2264623"/>
                </a:lnTo>
                <a:close/>
                <a:moveTo>
                  <a:pt x="908454" y="737336"/>
                </a:moveTo>
                <a:lnTo>
                  <a:pt x="2268298" y="3325021"/>
                </a:lnTo>
                <a:lnTo>
                  <a:pt x="53016" y="3334222"/>
                </a:lnTo>
                <a:lnTo>
                  <a:pt x="14434" y="3081421"/>
                </a:lnTo>
                <a:cubicBezTo>
                  <a:pt x="4890" y="2987442"/>
                  <a:pt x="1" y="2892086"/>
                  <a:pt x="1" y="2795588"/>
                </a:cubicBezTo>
                <a:cubicBezTo>
                  <a:pt x="0" y="2023609"/>
                  <a:pt x="312908" y="1324712"/>
                  <a:pt x="818810" y="818810"/>
                </a:cubicBezTo>
                <a:close/>
                <a:moveTo>
                  <a:pt x="3480405" y="88013"/>
                </a:moveTo>
                <a:lnTo>
                  <a:pt x="3626911" y="125684"/>
                </a:lnTo>
                <a:cubicBezTo>
                  <a:pt x="4502293" y="397956"/>
                  <a:pt x="5193221" y="1088884"/>
                  <a:pt x="5465493" y="1964265"/>
                </a:cubicBezTo>
                <a:lnTo>
                  <a:pt x="5501597" y="2104680"/>
                </a:lnTo>
                <a:lnTo>
                  <a:pt x="3240763" y="2104680"/>
                </a:lnTo>
                <a:lnTo>
                  <a:pt x="2511982" y="2104680"/>
                </a:lnTo>
                <a:close/>
                <a:moveTo>
                  <a:pt x="2795589" y="0"/>
                </a:moveTo>
                <a:cubicBezTo>
                  <a:pt x="2892087" y="1"/>
                  <a:pt x="2987442" y="4889"/>
                  <a:pt x="3081422" y="14433"/>
                </a:cubicBezTo>
                <a:lnTo>
                  <a:pt x="3320769" y="50962"/>
                </a:lnTo>
                <a:lnTo>
                  <a:pt x="2082985" y="2628551"/>
                </a:lnTo>
                <a:lnTo>
                  <a:pt x="1031547" y="627749"/>
                </a:lnTo>
                <a:lnTo>
                  <a:pt x="1232550" y="477443"/>
                </a:lnTo>
                <a:cubicBezTo>
                  <a:pt x="1678728" y="176010"/>
                  <a:pt x="2216604" y="0"/>
                  <a:pt x="2795589" y="0"/>
                </a:cubicBezTo>
                <a:close/>
              </a:path>
            </a:pathLst>
          </a:custGeom>
          <a:solidFill>
            <a:schemeClr val="bg1">
              <a:lumMod val="95000"/>
            </a:schemeClr>
          </a:solidFill>
        </p:spPr>
        <p:txBody>
          <a:bodyPr wrap="square" anchor="ctr">
            <a:noAutofit/>
          </a:bodyPr>
          <a:lstStyle>
            <a:lvl1pPr marL="0" indent="0" algn="ctr">
              <a:buNone/>
              <a:defRPr sz="1200">
                <a:solidFill>
                  <a:schemeClr val="tx1">
                    <a:lumMod val="75000"/>
                    <a:lumOff val="25000"/>
                  </a:schemeClr>
                </a:solidFill>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And Send To Back</a:t>
            </a:r>
            <a:endParaRPr lang="ko-KR" altLang="en-US"/>
          </a:p>
        </p:txBody>
      </p:sp>
    </p:spTree>
    <p:extLst>
      <p:ext uri="{BB962C8B-B14F-4D97-AF65-F5344CB8AC3E}">
        <p14:creationId xmlns:p14="http://schemas.microsoft.com/office/powerpoint/2010/main" val="2744570344"/>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preserve="1" userDrawn="1">
  <p:cSld name="13_Contents slide layou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EA56DAC-12E7-4D59-BEA8-7D1B7F758413}"/>
              </a:ext>
            </a:extLst>
          </p:cNvPr>
          <p:cNvSpPr/>
          <p:nvPr userDrawn="1"/>
        </p:nvSpPr>
        <p:spPr>
          <a:xfrm>
            <a:off x="0" y="3084042"/>
            <a:ext cx="12192000" cy="18722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grpSp>
        <p:nvGrpSpPr>
          <p:cNvPr id="3" name="Group 6">
            <a:extLst>
              <a:ext uri="{FF2B5EF4-FFF2-40B4-BE49-F238E27FC236}">
                <a16:creationId xmlns:a16="http://schemas.microsoft.com/office/drawing/2014/main" id="{4D14F643-7DAB-43E4-ACF4-1D2487ED42D3}"/>
              </a:ext>
            </a:extLst>
          </p:cNvPr>
          <p:cNvGrpSpPr/>
          <p:nvPr userDrawn="1"/>
        </p:nvGrpSpPr>
        <p:grpSpPr>
          <a:xfrm>
            <a:off x="4834321" y="1764570"/>
            <a:ext cx="2523358" cy="4435934"/>
            <a:chOff x="445712" y="1449040"/>
            <a:chExt cx="2113018" cy="3924176"/>
          </a:xfrm>
        </p:grpSpPr>
        <p:sp>
          <p:nvSpPr>
            <p:cNvPr id="4" name="Rounded Rectangle 7">
              <a:extLst>
                <a:ext uri="{FF2B5EF4-FFF2-40B4-BE49-F238E27FC236}">
                  <a16:creationId xmlns:a16="http://schemas.microsoft.com/office/drawing/2014/main" id="{88993E93-B168-4F77-8BC7-E08253A40CF2}"/>
                </a:ext>
              </a:extLst>
            </p:cNvPr>
            <p:cNvSpPr/>
            <p:nvPr userDrawn="1"/>
          </p:nvSpPr>
          <p:spPr>
            <a:xfrm>
              <a:off x="445712" y="1449040"/>
              <a:ext cx="2113018" cy="3924176"/>
            </a:xfrm>
            <a:prstGeom prst="roundRect">
              <a:avLst>
                <a:gd name="adj" fmla="val 13580"/>
              </a:avLst>
            </a:prstGeom>
            <a:solidFill>
              <a:srgbClr val="262626"/>
            </a:solidFill>
            <a:ln w="88900">
              <a:noFill/>
            </a:ln>
            <a:effectLst/>
            <a:scene3d>
              <a:camera prst="perspectiveFront"/>
              <a:lightRig rig="threePt" dir="t"/>
            </a:scene3d>
            <a:sp3d prstMaterial="plastic">
              <a:bevelT w="127000" h="50800"/>
              <a:bevelB w="127000" h="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
          <p:nvSpPr>
            <p:cNvPr id="5" name="Rectangle 8">
              <a:extLst>
                <a:ext uri="{FF2B5EF4-FFF2-40B4-BE49-F238E27FC236}">
                  <a16:creationId xmlns:a16="http://schemas.microsoft.com/office/drawing/2014/main" id="{6B1673F1-80E0-42DA-85D0-EDE4D3CFCE79}"/>
                </a:ext>
              </a:extLst>
            </p:cNvPr>
            <p:cNvSpPr/>
            <p:nvPr userDrawn="1"/>
          </p:nvSpPr>
          <p:spPr>
            <a:xfrm>
              <a:off x="1379920" y="1650572"/>
              <a:ext cx="216024" cy="34350"/>
            </a:xfrm>
            <a:prstGeom prst="rect">
              <a:avLst/>
            </a:prstGeom>
            <a:solidFill>
              <a:srgbClr val="B0B0B0"/>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grpSp>
          <p:nvGrpSpPr>
            <p:cNvPr id="6" name="Group 10">
              <a:extLst>
                <a:ext uri="{FF2B5EF4-FFF2-40B4-BE49-F238E27FC236}">
                  <a16:creationId xmlns:a16="http://schemas.microsoft.com/office/drawing/2014/main" id="{F2C7FF0B-A3DE-4531-9328-ECAB32EF35E2}"/>
                </a:ext>
              </a:extLst>
            </p:cNvPr>
            <p:cNvGrpSpPr/>
            <p:nvPr userDrawn="1"/>
          </p:nvGrpSpPr>
          <p:grpSpPr>
            <a:xfrm>
              <a:off x="1407705" y="5045834"/>
              <a:ext cx="211967" cy="211967"/>
              <a:chOff x="1549420" y="5712364"/>
              <a:chExt cx="312583" cy="312583"/>
            </a:xfrm>
          </p:grpSpPr>
          <p:sp>
            <p:nvSpPr>
              <p:cNvPr id="7" name="Oval 11">
                <a:extLst>
                  <a:ext uri="{FF2B5EF4-FFF2-40B4-BE49-F238E27FC236}">
                    <a16:creationId xmlns:a16="http://schemas.microsoft.com/office/drawing/2014/main" id="{49123123-75C7-4D2F-B852-AFF686F4D373}"/>
                  </a:ext>
                </a:extLst>
              </p:cNvPr>
              <p:cNvSpPr/>
              <p:nvPr userDrawn="1"/>
            </p:nvSpPr>
            <p:spPr>
              <a:xfrm>
                <a:off x="1549420" y="5712364"/>
                <a:ext cx="312583" cy="312583"/>
              </a:xfrm>
              <a:prstGeom prst="ellipse">
                <a:avLst/>
              </a:prstGeom>
              <a:gradFill flip="none" rotWithShape="1">
                <a:gsLst>
                  <a:gs pos="0">
                    <a:schemeClr val="tx1">
                      <a:lumMod val="94000"/>
                      <a:lumOff val="6000"/>
                    </a:schemeClr>
                  </a:gs>
                  <a:gs pos="56000">
                    <a:schemeClr val="tx1">
                      <a:lumMod val="65000"/>
                      <a:lumOff val="35000"/>
                    </a:schemeClr>
                  </a:gs>
                  <a:gs pos="91000">
                    <a:schemeClr val="tx1">
                      <a:lumMod val="50000"/>
                      <a:lumOff val="50000"/>
                    </a:schemeClr>
                  </a:gs>
                  <a:gs pos="100000">
                    <a:schemeClr val="bg1">
                      <a:lumMod val="75000"/>
                    </a:schemeClr>
                  </a:gs>
                </a:gsLst>
                <a:lin ang="10800000" scaled="1"/>
                <a:tileRect/>
              </a:gradFill>
              <a:ln w="0">
                <a:solidFill>
                  <a:srgbClr val="262626"/>
                </a:solidFill>
              </a:ln>
              <a:scene3d>
                <a:camera prst="perspectiveFront"/>
                <a:lightRig rig="threePt" dir="t"/>
              </a:scene3d>
              <a:sp3d>
                <a:bevelT w="635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
            <p:nvSpPr>
              <p:cNvPr id="8" name="Rounded Rectangle 12">
                <a:extLst>
                  <a:ext uri="{FF2B5EF4-FFF2-40B4-BE49-F238E27FC236}">
                    <a16:creationId xmlns:a16="http://schemas.microsoft.com/office/drawing/2014/main" id="{0FEF037D-BB5C-46B9-928F-D60EA6756508}"/>
                  </a:ext>
                </a:extLst>
              </p:cNvPr>
              <p:cNvSpPr/>
              <p:nvPr userDrawn="1"/>
            </p:nvSpPr>
            <p:spPr>
              <a:xfrm>
                <a:off x="1634225" y="5796647"/>
                <a:ext cx="142969" cy="144016"/>
              </a:xfrm>
              <a:prstGeom prst="roundRect">
                <a:avLst/>
              </a:prstGeom>
              <a:solidFill>
                <a:srgbClr val="737373"/>
              </a:solidFill>
              <a:ln w="6350">
                <a:solidFill>
                  <a:srgbClr val="B0B0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grpSp>
      </p:grpSp>
      <p:sp>
        <p:nvSpPr>
          <p:cNvPr id="9" name="Picture Placeholder 2">
            <a:extLst>
              <a:ext uri="{FF2B5EF4-FFF2-40B4-BE49-F238E27FC236}">
                <a16:creationId xmlns:a16="http://schemas.microsoft.com/office/drawing/2014/main" id="{21D83230-8B5B-41B3-824C-DE5500A83756}"/>
              </a:ext>
            </a:extLst>
          </p:cNvPr>
          <p:cNvSpPr>
            <a:spLocks noGrp="1"/>
          </p:cNvSpPr>
          <p:nvPr>
            <p:ph type="pic" idx="11" hasCustomPrompt="1"/>
          </p:nvPr>
        </p:nvSpPr>
        <p:spPr>
          <a:xfrm>
            <a:off x="5012298" y="2151526"/>
            <a:ext cx="2167404" cy="3554544"/>
          </a:xfrm>
          <a:prstGeom prst="rect">
            <a:avLst/>
          </a:prstGeom>
          <a:solidFill>
            <a:schemeClr val="bg1">
              <a:lumMod val="95000"/>
            </a:schemeClr>
          </a:solidFill>
          <a:ln w="12700">
            <a:noFill/>
          </a:ln>
        </p:spPr>
        <p:txBody>
          <a:bodyPr anchor="ctr"/>
          <a:lstStyle>
            <a:lvl1pPr marL="0" indent="0" algn="ctr">
              <a:buNone/>
              <a:defRPr sz="1200">
                <a:solidFill>
                  <a:schemeClr val="tx1">
                    <a:lumMod val="75000"/>
                    <a:lumOff val="25000"/>
                  </a:schemeClr>
                </a:solidFill>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t>
            </a:r>
            <a:endParaRPr lang="ko-KR" altLang="en-US"/>
          </a:p>
        </p:txBody>
      </p:sp>
      <p:sp>
        <p:nvSpPr>
          <p:cNvPr id="10" name="Text Placeholder 9">
            <a:extLst>
              <a:ext uri="{FF2B5EF4-FFF2-40B4-BE49-F238E27FC236}">
                <a16:creationId xmlns:a16="http://schemas.microsoft.com/office/drawing/2014/main" id="{5B880675-7885-4B16-8672-0E4A6FAFE4FD}"/>
              </a:ext>
            </a:extLst>
          </p:cNvPr>
          <p:cNvSpPr>
            <a:spLocks noGrp="1"/>
          </p:cNvSpPr>
          <p:nvPr>
            <p:ph type="body" sz="quarter" idx="10" hasCustomPrompt="1"/>
          </p:nvPr>
        </p:nvSpPr>
        <p:spPr>
          <a:xfrm>
            <a:off x="0" y="339509"/>
            <a:ext cx="11896725" cy="724247"/>
          </a:xfrm>
          <a:prstGeom prst="rect">
            <a:avLst/>
          </a:prstGeom>
        </p:spPr>
        <p:txBody>
          <a:bodyPr anchor="ctr"/>
          <a:lstStyle>
            <a:lvl1pPr marL="0" indent="0" algn="ctr">
              <a:buNone/>
              <a:defRPr sz="5400" b="0" baseline="0">
                <a:solidFill>
                  <a:schemeClr val="tx1"/>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2090181356"/>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preserve="1" userDrawn="1">
  <p:cSld name="11_Contents slide layou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7A950D7-A68A-454C-98A8-48A70E54F393}"/>
              </a:ext>
            </a:extLst>
          </p:cNvPr>
          <p:cNvSpPr/>
          <p:nvPr userDrawn="1"/>
        </p:nvSpPr>
        <p:spPr>
          <a:xfrm>
            <a:off x="0" y="3356993"/>
            <a:ext cx="12192000" cy="350100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
        <p:nvSpPr>
          <p:cNvPr id="3" name="그림 개체 틀 2">
            <a:extLst>
              <a:ext uri="{FF2B5EF4-FFF2-40B4-BE49-F238E27FC236}">
                <a16:creationId xmlns:a16="http://schemas.microsoft.com/office/drawing/2014/main" id="{4E007E12-518E-410E-975C-2D1C612B293E}"/>
              </a:ext>
            </a:extLst>
          </p:cNvPr>
          <p:cNvSpPr>
            <a:spLocks noGrp="1"/>
          </p:cNvSpPr>
          <p:nvPr>
            <p:ph type="pic" sz="quarter" idx="10" hasCustomPrompt="1"/>
          </p:nvPr>
        </p:nvSpPr>
        <p:spPr>
          <a:xfrm>
            <a:off x="0" y="0"/>
            <a:ext cx="12192000" cy="3265714"/>
          </a:xfrm>
          <a:prstGeom prst="rect">
            <a:avLst/>
          </a:prstGeom>
          <a:solidFill>
            <a:schemeClr val="bg1">
              <a:lumMod val="95000"/>
            </a:schemeClr>
          </a:solidFill>
          <a:ln w="25400">
            <a:noFill/>
          </a:ln>
          <a:effectLst/>
        </p:spPr>
        <p:txBody>
          <a:bodyPr anchor="ctr"/>
          <a:lstStyle>
            <a:lvl1pPr marL="0" indent="0" algn="ctr">
              <a:buFontTx/>
              <a:buNone/>
              <a:defRPr sz="1200">
                <a:solidFill>
                  <a:schemeClr val="tx1">
                    <a:lumMod val="85000"/>
                    <a:lumOff val="15000"/>
                  </a:schemeClr>
                </a:solidFill>
                <a:latin typeface="+mn-lt"/>
                <a:cs typeface="Arial" pitchFamily="34" charset="0"/>
              </a:defRPr>
            </a:lvl1pPr>
          </a:lstStyle>
          <a:p>
            <a:r>
              <a:rPr lang="en-US" altLang="ko-KR"/>
              <a:t>Place Your Picture Here And Send To Back</a:t>
            </a:r>
            <a:endParaRPr lang="ko-KR" altLang="en-US"/>
          </a:p>
        </p:txBody>
      </p:sp>
    </p:spTree>
    <p:extLst>
      <p:ext uri="{BB962C8B-B14F-4D97-AF65-F5344CB8AC3E}">
        <p14:creationId xmlns:p14="http://schemas.microsoft.com/office/powerpoint/2010/main" val="161314703"/>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preserve="1" userDrawn="1">
  <p:cSld name="15_Contents slide layou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9F539E4-DDA5-4738-B296-2B46C760DB1F}"/>
              </a:ext>
            </a:extLst>
          </p:cNvPr>
          <p:cNvSpPr/>
          <p:nvPr userDrawn="1"/>
        </p:nvSpPr>
        <p:spPr>
          <a:xfrm>
            <a:off x="0" y="2253343"/>
            <a:ext cx="12192000" cy="2351314"/>
          </a:xfrm>
          <a:prstGeom prst="rect">
            <a:avLst/>
          </a:prstGeom>
          <a:solidFill>
            <a:schemeClr val="accent2">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3" name="Picture Placeholder 10">
            <a:extLst>
              <a:ext uri="{FF2B5EF4-FFF2-40B4-BE49-F238E27FC236}">
                <a16:creationId xmlns:a16="http://schemas.microsoft.com/office/drawing/2014/main" id="{AAB6837C-E656-417B-B06E-DC91A0FDFBB0}"/>
              </a:ext>
            </a:extLst>
          </p:cNvPr>
          <p:cNvSpPr>
            <a:spLocks noGrp="1"/>
          </p:cNvSpPr>
          <p:nvPr>
            <p:ph type="pic" sz="quarter" idx="14" hasCustomPrompt="1"/>
          </p:nvPr>
        </p:nvSpPr>
        <p:spPr>
          <a:xfrm>
            <a:off x="1088571" y="1580606"/>
            <a:ext cx="9945150" cy="3696788"/>
          </a:xfrm>
          <a:custGeom>
            <a:avLst/>
            <a:gdLst>
              <a:gd name="connsiteX0" fmla="*/ 8797786 w 9945150"/>
              <a:gd name="connsiteY0" fmla="*/ 343988 h 3696788"/>
              <a:gd name="connsiteX1" fmla="*/ 9945150 w 9945150"/>
              <a:gd name="connsiteY1" fmla="*/ 343988 h 3696788"/>
              <a:gd name="connsiteX2" fmla="*/ 8854411 w 9945150"/>
              <a:gd name="connsiteY2" fmla="*/ 3696788 h 3696788"/>
              <a:gd name="connsiteX3" fmla="*/ 7707047 w 9945150"/>
              <a:gd name="connsiteY3" fmla="*/ 3696788 h 3696788"/>
              <a:gd name="connsiteX4" fmla="*/ 6228770 w 9945150"/>
              <a:gd name="connsiteY4" fmla="*/ 343988 h 3696788"/>
              <a:gd name="connsiteX5" fmla="*/ 7376134 w 9945150"/>
              <a:gd name="connsiteY5" fmla="*/ 343988 h 3696788"/>
              <a:gd name="connsiteX6" fmla="*/ 6285395 w 9945150"/>
              <a:gd name="connsiteY6" fmla="*/ 3696788 h 3696788"/>
              <a:gd name="connsiteX7" fmla="*/ 5138031 w 9945150"/>
              <a:gd name="connsiteY7" fmla="*/ 3696788 h 3696788"/>
              <a:gd name="connsiteX8" fmla="*/ 3659754 w 9945150"/>
              <a:gd name="connsiteY8" fmla="*/ 343988 h 3696788"/>
              <a:gd name="connsiteX9" fmla="*/ 4807118 w 9945150"/>
              <a:gd name="connsiteY9" fmla="*/ 343988 h 3696788"/>
              <a:gd name="connsiteX10" fmla="*/ 3716379 w 9945150"/>
              <a:gd name="connsiteY10" fmla="*/ 3696788 h 3696788"/>
              <a:gd name="connsiteX11" fmla="*/ 2569016 w 9945150"/>
              <a:gd name="connsiteY11" fmla="*/ 3696788 h 3696788"/>
              <a:gd name="connsiteX12" fmla="*/ 1090739 w 9945150"/>
              <a:gd name="connsiteY12" fmla="*/ 343988 h 3696788"/>
              <a:gd name="connsiteX13" fmla="*/ 2238103 w 9945150"/>
              <a:gd name="connsiteY13" fmla="*/ 343988 h 3696788"/>
              <a:gd name="connsiteX14" fmla="*/ 1147364 w 9945150"/>
              <a:gd name="connsiteY14" fmla="*/ 3696788 h 3696788"/>
              <a:gd name="connsiteX15" fmla="*/ 0 w 9945150"/>
              <a:gd name="connsiteY15" fmla="*/ 3696788 h 3696788"/>
              <a:gd name="connsiteX16" fmla="*/ 7635204 w 9945150"/>
              <a:gd name="connsiteY16" fmla="*/ 0 h 3696788"/>
              <a:gd name="connsiteX17" fmla="*/ 8782568 w 9945150"/>
              <a:gd name="connsiteY17" fmla="*/ 0 h 3696788"/>
              <a:gd name="connsiteX18" fmla="*/ 7691829 w 9945150"/>
              <a:gd name="connsiteY18" fmla="*/ 3352800 h 3696788"/>
              <a:gd name="connsiteX19" fmla="*/ 6544465 w 9945150"/>
              <a:gd name="connsiteY19" fmla="*/ 3352800 h 3696788"/>
              <a:gd name="connsiteX20" fmla="*/ 5066188 w 9945150"/>
              <a:gd name="connsiteY20" fmla="*/ 0 h 3696788"/>
              <a:gd name="connsiteX21" fmla="*/ 6213552 w 9945150"/>
              <a:gd name="connsiteY21" fmla="*/ 0 h 3696788"/>
              <a:gd name="connsiteX22" fmla="*/ 5122813 w 9945150"/>
              <a:gd name="connsiteY22" fmla="*/ 3352800 h 3696788"/>
              <a:gd name="connsiteX23" fmla="*/ 3975449 w 9945150"/>
              <a:gd name="connsiteY23" fmla="*/ 3352800 h 3696788"/>
              <a:gd name="connsiteX24" fmla="*/ 2497173 w 9945150"/>
              <a:gd name="connsiteY24" fmla="*/ 0 h 3696788"/>
              <a:gd name="connsiteX25" fmla="*/ 3644536 w 9945150"/>
              <a:gd name="connsiteY25" fmla="*/ 0 h 3696788"/>
              <a:gd name="connsiteX26" fmla="*/ 2553798 w 9945150"/>
              <a:gd name="connsiteY26" fmla="*/ 3352800 h 3696788"/>
              <a:gd name="connsiteX27" fmla="*/ 1406434 w 9945150"/>
              <a:gd name="connsiteY27" fmla="*/ 3352800 h 369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945150" h="3696788">
                <a:moveTo>
                  <a:pt x="8797786" y="343988"/>
                </a:moveTo>
                <a:lnTo>
                  <a:pt x="9945150" y="343988"/>
                </a:lnTo>
                <a:lnTo>
                  <a:pt x="8854411" y="3696788"/>
                </a:lnTo>
                <a:lnTo>
                  <a:pt x="7707047" y="3696788"/>
                </a:lnTo>
                <a:close/>
                <a:moveTo>
                  <a:pt x="6228770" y="343988"/>
                </a:moveTo>
                <a:lnTo>
                  <a:pt x="7376134" y="343988"/>
                </a:lnTo>
                <a:lnTo>
                  <a:pt x="6285395" y="3696788"/>
                </a:lnTo>
                <a:lnTo>
                  <a:pt x="5138031" y="3696788"/>
                </a:lnTo>
                <a:close/>
                <a:moveTo>
                  <a:pt x="3659754" y="343988"/>
                </a:moveTo>
                <a:lnTo>
                  <a:pt x="4807118" y="343988"/>
                </a:lnTo>
                <a:lnTo>
                  <a:pt x="3716379" y="3696788"/>
                </a:lnTo>
                <a:lnTo>
                  <a:pt x="2569016" y="3696788"/>
                </a:lnTo>
                <a:close/>
                <a:moveTo>
                  <a:pt x="1090739" y="343988"/>
                </a:moveTo>
                <a:lnTo>
                  <a:pt x="2238103" y="343988"/>
                </a:lnTo>
                <a:lnTo>
                  <a:pt x="1147364" y="3696788"/>
                </a:lnTo>
                <a:lnTo>
                  <a:pt x="0" y="3696788"/>
                </a:lnTo>
                <a:close/>
                <a:moveTo>
                  <a:pt x="7635204" y="0"/>
                </a:moveTo>
                <a:lnTo>
                  <a:pt x="8782568" y="0"/>
                </a:lnTo>
                <a:lnTo>
                  <a:pt x="7691829" y="3352800"/>
                </a:lnTo>
                <a:lnTo>
                  <a:pt x="6544465" y="3352800"/>
                </a:lnTo>
                <a:close/>
                <a:moveTo>
                  <a:pt x="5066188" y="0"/>
                </a:moveTo>
                <a:lnTo>
                  <a:pt x="6213552" y="0"/>
                </a:lnTo>
                <a:lnTo>
                  <a:pt x="5122813" y="3352800"/>
                </a:lnTo>
                <a:lnTo>
                  <a:pt x="3975449" y="3352800"/>
                </a:lnTo>
                <a:close/>
                <a:moveTo>
                  <a:pt x="2497173" y="0"/>
                </a:moveTo>
                <a:lnTo>
                  <a:pt x="3644536" y="0"/>
                </a:lnTo>
                <a:lnTo>
                  <a:pt x="2553798" y="3352800"/>
                </a:lnTo>
                <a:lnTo>
                  <a:pt x="1406434" y="3352800"/>
                </a:lnTo>
                <a:close/>
              </a:path>
            </a:pathLst>
          </a:custGeom>
          <a:solidFill>
            <a:schemeClr val="bg1">
              <a:lumMod val="95000"/>
            </a:schemeClr>
          </a:solidFill>
          <a:ln w="19050">
            <a:noFill/>
          </a:ln>
        </p:spPr>
        <p:txBody>
          <a:bodyPr wrap="square" anchor="ctr">
            <a:noAutofit/>
          </a:bodyPr>
          <a:lstStyle>
            <a:lvl1pPr marL="0" indent="0" algn="ctr">
              <a:lnSpc>
                <a:spcPct val="100000"/>
              </a:lnSpc>
              <a:buNone/>
              <a:defRPr sz="1200">
                <a:solidFill>
                  <a:schemeClr val="tx1">
                    <a:lumMod val="75000"/>
                    <a:lumOff val="25000"/>
                  </a:schemeClr>
                </a:solidFill>
              </a:defRPr>
            </a:lvl1pPr>
          </a:lstStyle>
          <a:p>
            <a:r>
              <a:rPr lang="en-US" altLang="ko-KR"/>
              <a:t>Place Your Picture Here</a:t>
            </a:r>
            <a:endParaRPr lang="ko-KR" altLang="en-US"/>
          </a:p>
        </p:txBody>
      </p:sp>
    </p:spTree>
    <p:extLst>
      <p:ext uri="{BB962C8B-B14F-4D97-AF65-F5344CB8AC3E}">
        <p14:creationId xmlns:p14="http://schemas.microsoft.com/office/powerpoint/2010/main" val="160561603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preserve="1" userDrawn="1">
  <p:cSld name="PNG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2482"/>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PNG &amp; Shapes Layout</a:t>
            </a:r>
          </a:p>
        </p:txBody>
      </p:sp>
    </p:spTree>
    <p:extLst>
      <p:ext uri="{BB962C8B-B14F-4D97-AF65-F5344CB8AC3E}">
        <p14:creationId xmlns:p14="http://schemas.microsoft.com/office/powerpoint/2010/main" val="803829776"/>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preserve="1"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123478"/>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Icon Sets Layout</a:t>
            </a:r>
          </a:p>
        </p:txBody>
      </p:sp>
      <p:sp>
        <p:nvSpPr>
          <p:cNvPr id="3" name="Rounded Rectangle 2"/>
          <p:cNvSpPr/>
          <p:nvPr userDrawn="1"/>
        </p:nvSpPr>
        <p:spPr>
          <a:xfrm>
            <a:off x="354010" y="1131591"/>
            <a:ext cx="3560767" cy="5402561"/>
          </a:xfrm>
          <a:prstGeom prst="roundRect">
            <a:avLst>
              <a:gd name="adj" fmla="val 3968"/>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4" name="Rounded Rectangle 3"/>
          <p:cNvSpPr/>
          <p:nvPr userDrawn="1"/>
        </p:nvSpPr>
        <p:spPr>
          <a:xfrm>
            <a:off x="531933" y="1347500"/>
            <a:ext cx="153868" cy="50152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5" name="Half Frame 4"/>
          <p:cNvSpPr/>
          <p:nvPr userDrawn="1"/>
        </p:nvSpPr>
        <p:spPr>
          <a:xfrm rot="5400000">
            <a:off x="3057177" y="1276653"/>
            <a:ext cx="685849" cy="685148"/>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black">
                  <a:lumMod val="85000"/>
                  <a:lumOff val="15000"/>
                </a:prstClr>
              </a:solidFill>
              <a:effectLst/>
              <a:uLnTx/>
              <a:uFillTx/>
              <a:latin typeface="Arial"/>
              <a:cs typeface="+mn-cs"/>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711704" y="1637214"/>
            <a:ext cx="2232248" cy="523220"/>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You can Resize without losing quality</a:t>
            </a:r>
            <a:endParaRPr kumimoji="0" lang="ko-KR" altLang="en-US" sz="1400" b="1"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711704" y="2127463"/>
            <a:ext cx="2232248" cy="738664"/>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You can Change Fill Color &amp;</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Line Color</a:t>
            </a:r>
            <a:endParaRPr kumimoji="0" lang="ko-KR" altLang="en-US" sz="1400" b="1"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721229" y="5808438"/>
            <a:ext cx="2232000" cy="307777"/>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0" i="0" u="none" strike="noStrike" kern="1200" cap="none" spc="0" normalizeH="0" baseline="0" noProof="0">
                <a:ln>
                  <a:noFill/>
                </a:ln>
                <a:solidFill>
                  <a:prstClr val="white"/>
                </a:solidFill>
                <a:effectLst/>
                <a:uLnTx/>
                <a:uFillTx/>
                <a:latin typeface="Arial" pitchFamily="34" charset="0"/>
                <a:cs typeface="Arial" pitchFamily="34" charset="0"/>
              </a:rPr>
              <a:t>www.allppt.com</a:t>
            </a:r>
            <a:endParaRPr kumimoji="0" lang="ko-KR" altLang="en-US" sz="1400" b="0"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721229" y="4450324"/>
            <a:ext cx="2717296" cy="1384995"/>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a:ln>
                  <a:noFill/>
                </a:ln>
                <a:solidFill>
                  <a:prstClr val="white"/>
                </a:solidFill>
                <a:effectLst/>
                <a:uLnTx/>
                <a:uFillTx/>
                <a:latin typeface="Arial"/>
                <a:ea typeface="+mn-ea"/>
                <a:cs typeface="Arial" pitchFamily="34" charset="0"/>
              </a:rPr>
              <a:t>FREE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a:ln>
                  <a:noFill/>
                </a:ln>
                <a:solidFill>
                  <a:prstClr val="white"/>
                </a:solidFill>
                <a:effectLst/>
                <a:uLnTx/>
                <a:uFillTx/>
                <a:latin typeface="Arial"/>
                <a:ea typeface="+mn-ea"/>
                <a:cs typeface="Arial" pitchFamily="34" charset="0"/>
              </a:rPr>
              <a:t>PPT TEMPLATES</a:t>
            </a:r>
          </a:p>
        </p:txBody>
      </p:sp>
    </p:spTree>
    <p:extLst>
      <p:ext uri="{BB962C8B-B14F-4D97-AF65-F5344CB8AC3E}">
        <p14:creationId xmlns:p14="http://schemas.microsoft.com/office/powerpoint/2010/main" val="323428745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6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223394742"/>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preserve="1" userDrawn="1">
  <p:cSld name="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4280928853"/>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preserve="1" userDrawn="1">
  <p:cSld name="2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732744641"/>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preserve="1" userDrawn="1">
  <p:cSld name="3_Agenda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07042250"/>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preserve="1" userDrawn="1">
  <p:cSld name="4_Taam slide layout">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8DE03E87-8ED6-49DE-807F-88BB35CDC7EE}"/>
              </a:ext>
            </a:extLst>
          </p:cNvPr>
          <p:cNvSpPr/>
          <p:nvPr userDrawn="1"/>
        </p:nvSpPr>
        <p:spPr>
          <a:xfrm>
            <a:off x="1085065" y="1621765"/>
            <a:ext cx="2045865" cy="4641011"/>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8" name="Rectangle: Rounded Corners 7">
            <a:extLst>
              <a:ext uri="{FF2B5EF4-FFF2-40B4-BE49-F238E27FC236}">
                <a16:creationId xmlns:a16="http://schemas.microsoft.com/office/drawing/2014/main" id="{6D79ED9C-AB25-4609-AB99-B83BD4048878}"/>
              </a:ext>
            </a:extLst>
          </p:cNvPr>
          <p:cNvSpPr/>
          <p:nvPr userDrawn="1"/>
        </p:nvSpPr>
        <p:spPr>
          <a:xfrm>
            <a:off x="3743733" y="1621765"/>
            <a:ext cx="2045865" cy="4641011"/>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9" name="Rectangle: Rounded Corners 8">
            <a:extLst>
              <a:ext uri="{FF2B5EF4-FFF2-40B4-BE49-F238E27FC236}">
                <a16:creationId xmlns:a16="http://schemas.microsoft.com/office/drawing/2014/main" id="{BBCECE6B-218F-4697-9A8C-6317DB8F0795}"/>
              </a:ext>
            </a:extLst>
          </p:cNvPr>
          <p:cNvSpPr/>
          <p:nvPr userDrawn="1"/>
        </p:nvSpPr>
        <p:spPr>
          <a:xfrm>
            <a:off x="6402401" y="1621765"/>
            <a:ext cx="2045865" cy="4641011"/>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0" name="Rectangle: Rounded Corners 9">
            <a:extLst>
              <a:ext uri="{FF2B5EF4-FFF2-40B4-BE49-F238E27FC236}">
                <a16:creationId xmlns:a16="http://schemas.microsoft.com/office/drawing/2014/main" id="{8EC3E39C-1917-497D-9FA2-280086D87492}"/>
              </a:ext>
            </a:extLst>
          </p:cNvPr>
          <p:cNvSpPr/>
          <p:nvPr userDrawn="1"/>
        </p:nvSpPr>
        <p:spPr>
          <a:xfrm>
            <a:off x="9061069" y="1621765"/>
            <a:ext cx="2045865" cy="4641011"/>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3" name="Text Placeholder 9">
            <a:extLst>
              <a:ext uri="{FF2B5EF4-FFF2-40B4-BE49-F238E27FC236}">
                <a16:creationId xmlns:a16="http://schemas.microsoft.com/office/drawing/2014/main" id="{EF70765A-4598-4D75-8EBE-B820808F6559}"/>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Our Team LAYOUT</a:t>
            </a:r>
          </a:p>
        </p:txBody>
      </p:sp>
      <p:sp>
        <p:nvSpPr>
          <p:cNvPr id="4" name="그림 개체 틀 2">
            <a:extLst>
              <a:ext uri="{FF2B5EF4-FFF2-40B4-BE49-F238E27FC236}">
                <a16:creationId xmlns:a16="http://schemas.microsoft.com/office/drawing/2014/main" id="{3AB435FD-EFCF-4DA5-8AC8-A34BF478B869}"/>
              </a:ext>
            </a:extLst>
          </p:cNvPr>
          <p:cNvSpPr>
            <a:spLocks noGrp="1" noChangeAspect="1"/>
          </p:cNvSpPr>
          <p:nvPr>
            <p:ph type="pic" sz="quarter" idx="11" hasCustomPrompt="1"/>
          </p:nvPr>
        </p:nvSpPr>
        <p:spPr>
          <a:xfrm>
            <a:off x="1137445" y="1690611"/>
            <a:ext cx="1941107" cy="1941107"/>
          </a:xfrm>
          <a:prstGeom prst="ellipse">
            <a:avLst/>
          </a:pr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lvl1pPr marL="0" indent="0">
              <a:buNone/>
              <a:defRPr lang="ko-KR" altLang="en-US" sz="1200" dirty="0">
                <a:solidFill>
                  <a:schemeClr val="tx1">
                    <a:lumMod val="75000"/>
                    <a:lumOff val="25000"/>
                  </a:schemeClr>
                </a:solidFill>
              </a:defRPr>
            </a:lvl1pPr>
          </a:lstStyle>
          <a:p>
            <a:pPr marL="0" lvl="0" algn="ctr"/>
            <a:r>
              <a:rPr lang="en-US" altLang="ko-KR"/>
              <a:t>Place Your Picture Here</a:t>
            </a:r>
            <a:endParaRPr lang="ko-KR" altLang="en-US"/>
          </a:p>
        </p:txBody>
      </p:sp>
      <p:sp>
        <p:nvSpPr>
          <p:cNvPr id="5" name="그림 개체 틀 2">
            <a:extLst>
              <a:ext uri="{FF2B5EF4-FFF2-40B4-BE49-F238E27FC236}">
                <a16:creationId xmlns:a16="http://schemas.microsoft.com/office/drawing/2014/main" id="{5B6F0778-36CE-40A0-8A98-DC19167BAE7E}"/>
              </a:ext>
            </a:extLst>
          </p:cNvPr>
          <p:cNvSpPr>
            <a:spLocks noGrp="1" noChangeAspect="1"/>
          </p:cNvSpPr>
          <p:nvPr>
            <p:ph type="pic" sz="quarter" idx="12" hasCustomPrompt="1"/>
          </p:nvPr>
        </p:nvSpPr>
        <p:spPr>
          <a:xfrm>
            <a:off x="3796113" y="4269899"/>
            <a:ext cx="1941107" cy="1941107"/>
          </a:xfrm>
          <a:prstGeom prst="ellipse">
            <a:avLst/>
          </a:pr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lvl1pPr marL="0" indent="0">
              <a:buNone/>
              <a:defRPr lang="ko-KR" altLang="en-US" sz="1200" dirty="0">
                <a:solidFill>
                  <a:schemeClr val="tx1">
                    <a:lumMod val="75000"/>
                    <a:lumOff val="25000"/>
                  </a:schemeClr>
                </a:solidFill>
              </a:defRPr>
            </a:lvl1pPr>
          </a:lstStyle>
          <a:p>
            <a:pPr marL="0" lvl="0" algn="ctr"/>
            <a:r>
              <a:rPr lang="en-US" altLang="ko-KR"/>
              <a:t>Place Your Picture Here</a:t>
            </a:r>
            <a:endParaRPr lang="ko-KR" altLang="en-US"/>
          </a:p>
        </p:txBody>
      </p:sp>
      <p:sp>
        <p:nvSpPr>
          <p:cNvPr id="6" name="그림 개체 틀 2">
            <a:extLst>
              <a:ext uri="{FF2B5EF4-FFF2-40B4-BE49-F238E27FC236}">
                <a16:creationId xmlns:a16="http://schemas.microsoft.com/office/drawing/2014/main" id="{EFCBE045-9FD4-4549-9344-9AAF948AC241}"/>
              </a:ext>
            </a:extLst>
          </p:cNvPr>
          <p:cNvSpPr>
            <a:spLocks noGrp="1" noChangeAspect="1"/>
          </p:cNvSpPr>
          <p:nvPr>
            <p:ph type="pic" sz="quarter" idx="13" hasCustomPrompt="1"/>
          </p:nvPr>
        </p:nvSpPr>
        <p:spPr>
          <a:xfrm>
            <a:off x="6454781" y="1690611"/>
            <a:ext cx="1941107" cy="1941107"/>
          </a:xfrm>
          <a:prstGeom prst="ellipse">
            <a:avLst/>
          </a:pr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lvl1pPr marL="0" indent="0">
              <a:buNone/>
              <a:defRPr lang="ko-KR" altLang="en-US" sz="1200" dirty="0">
                <a:solidFill>
                  <a:schemeClr val="tx1">
                    <a:lumMod val="75000"/>
                    <a:lumOff val="25000"/>
                  </a:schemeClr>
                </a:solidFill>
              </a:defRPr>
            </a:lvl1pPr>
          </a:lstStyle>
          <a:p>
            <a:pPr marL="0" lvl="0" algn="ctr"/>
            <a:r>
              <a:rPr lang="en-US" altLang="ko-KR"/>
              <a:t>Place Your Picture Here</a:t>
            </a:r>
            <a:endParaRPr lang="ko-KR" altLang="en-US"/>
          </a:p>
        </p:txBody>
      </p:sp>
      <p:sp>
        <p:nvSpPr>
          <p:cNvPr id="7" name="그림 개체 틀 2">
            <a:extLst>
              <a:ext uri="{FF2B5EF4-FFF2-40B4-BE49-F238E27FC236}">
                <a16:creationId xmlns:a16="http://schemas.microsoft.com/office/drawing/2014/main" id="{DFD4847C-81AD-4D76-91C3-2C9B5B791C25}"/>
              </a:ext>
            </a:extLst>
          </p:cNvPr>
          <p:cNvSpPr>
            <a:spLocks noGrp="1" noChangeAspect="1"/>
          </p:cNvSpPr>
          <p:nvPr>
            <p:ph type="pic" sz="quarter" idx="14" hasCustomPrompt="1"/>
          </p:nvPr>
        </p:nvSpPr>
        <p:spPr>
          <a:xfrm>
            <a:off x="9113448" y="4269899"/>
            <a:ext cx="1941107" cy="1941107"/>
          </a:xfrm>
          <a:prstGeom prst="ellipse">
            <a:avLst/>
          </a:pr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lvl1pPr marL="0" indent="0">
              <a:buNone/>
              <a:defRPr lang="ko-KR" altLang="en-US" sz="1200" dirty="0">
                <a:solidFill>
                  <a:schemeClr val="tx1">
                    <a:lumMod val="75000"/>
                    <a:lumOff val="25000"/>
                  </a:schemeClr>
                </a:solidFill>
              </a:defRPr>
            </a:lvl1pPr>
          </a:lstStyle>
          <a:p>
            <a:pPr marL="0" lvl="0" algn="ctr"/>
            <a:r>
              <a:rPr lang="en-US" altLang="ko-KR"/>
              <a:t>Place Your Picture Here</a:t>
            </a:r>
            <a:endParaRPr lang="ko-KR" altLang="en-US"/>
          </a:p>
        </p:txBody>
      </p:sp>
    </p:spTree>
    <p:extLst>
      <p:ext uri="{BB962C8B-B14F-4D97-AF65-F5344CB8AC3E}">
        <p14:creationId xmlns:p14="http://schemas.microsoft.com/office/powerpoint/2010/main" val="3996631793"/>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userDrawn="1">
  <p:cSld name="34_Images &amp; Contents Layout">
    <p:spTree>
      <p:nvGrpSpPr>
        <p:cNvPr id="1" name=""/>
        <p:cNvGrpSpPr/>
        <p:nvPr/>
      </p:nvGrpSpPr>
      <p:grpSpPr>
        <a:xfrm>
          <a:off x="0" y="0"/>
          <a:ext cx="0" cy="0"/>
          <a:chOff x="0" y="0"/>
          <a:chExt cx="0" cy="0"/>
        </a:xfrm>
      </p:grpSpPr>
      <p:sp>
        <p:nvSpPr>
          <p:cNvPr id="4" name="Picture Placeholder 2"/>
          <p:cNvSpPr>
            <a:spLocks noGrp="1"/>
          </p:cNvSpPr>
          <p:nvPr>
            <p:ph type="pic" idx="1" hasCustomPrompt="1"/>
          </p:nvPr>
        </p:nvSpPr>
        <p:spPr>
          <a:xfrm>
            <a:off x="4092000" y="0"/>
            <a:ext cx="8100000" cy="3960000"/>
          </a:xfrm>
          <a:prstGeom prst="rect">
            <a:avLst/>
          </a:prstGeom>
          <a:solidFill>
            <a:schemeClr val="bg1">
              <a:lumMod val="95000"/>
            </a:schemeClr>
          </a:solidFill>
        </p:spPr>
        <p:txBody>
          <a:bodyPr anchor="ctr"/>
          <a:lstStyle>
            <a:lvl1pPr marL="0" indent="0" algn="ctr">
              <a:buNone/>
              <a:defRPr sz="1200">
                <a:solidFill>
                  <a:schemeClr val="tx1">
                    <a:lumMod val="75000"/>
                    <a:lumOff val="25000"/>
                  </a:schemeClr>
                </a:solidFill>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 </a:t>
            </a:r>
            <a:endParaRPr lang="ko-KR" altLang="en-US"/>
          </a:p>
        </p:txBody>
      </p:sp>
      <p:sp>
        <p:nvSpPr>
          <p:cNvPr id="3" name="Picture Placeholder 2"/>
          <p:cNvSpPr>
            <a:spLocks noGrp="1"/>
          </p:cNvSpPr>
          <p:nvPr>
            <p:ph type="pic" idx="10" hasCustomPrompt="1"/>
          </p:nvPr>
        </p:nvSpPr>
        <p:spPr>
          <a:xfrm>
            <a:off x="0" y="3960000"/>
            <a:ext cx="4092000" cy="2898000"/>
          </a:xfrm>
          <a:prstGeom prst="rect">
            <a:avLst/>
          </a:prstGeom>
          <a:solidFill>
            <a:schemeClr val="bg1">
              <a:lumMod val="95000"/>
            </a:schemeClr>
          </a:solidFill>
        </p:spPr>
        <p:txBody>
          <a:bodyPr anchor="ctr"/>
          <a:lstStyle>
            <a:lvl1pPr marL="0" indent="0" algn="ctr">
              <a:buNone/>
              <a:defRPr sz="1200">
                <a:solidFill>
                  <a:schemeClr val="tx1">
                    <a:lumMod val="75000"/>
                    <a:lumOff val="25000"/>
                  </a:schemeClr>
                </a:solidFill>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 </a:t>
            </a:r>
            <a:endParaRPr lang="ko-KR" altLang="en-US"/>
          </a:p>
        </p:txBody>
      </p:sp>
      <p:sp>
        <p:nvSpPr>
          <p:cNvPr id="2" name="Rectangle 1"/>
          <p:cNvSpPr/>
          <p:nvPr userDrawn="1"/>
        </p:nvSpPr>
        <p:spPr>
          <a:xfrm>
            <a:off x="4200000" y="4050000"/>
            <a:ext cx="7992000" cy="2808000"/>
          </a:xfrm>
          <a:prstGeom prst="rect">
            <a:avLst/>
          </a:pr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200" b="1"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681527534"/>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userDrawn="1">
  <p:cSld name="11_Images &amp; Contents Layout">
    <p:spTree>
      <p:nvGrpSpPr>
        <p:cNvPr id="1" name=""/>
        <p:cNvGrpSpPr/>
        <p:nvPr/>
      </p:nvGrpSpPr>
      <p:grpSpPr>
        <a:xfrm>
          <a:off x="0" y="0"/>
          <a:ext cx="0" cy="0"/>
          <a:chOff x="0" y="0"/>
          <a:chExt cx="0" cy="0"/>
        </a:xfrm>
      </p:grpSpPr>
      <p:sp>
        <p:nvSpPr>
          <p:cNvPr id="3" name="Picture Placeholder 2"/>
          <p:cNvSpPr>
            <a:spLocks noGrp="1"/>
          </p:cNvSpPr>
          <p:nvPr>
            <p:ph type="pic" idx="10" hasCustomPrompt="1"/>
          </p:nvPr>
        </p:nvSpPr>
        <p:spPr>
          <a:xfrm>
            <a:off x="0" y="0"/>
            <a:ext cx="4032000" cy="6858000"/>
          </a:xfrm>
          <a:prstGeom prst="rect">
            <a:avLst/>
          </a:prstGeom>
          <a:solidFill>
            <a:schemeClr val="bg1">
              <a:lumMod val="95000"/>
            </a:schemeClr>
          </a:solidFill>
        </p:spPr>
        <p:txBody>
          <a:bodyPr anchor="ctr"/>
          <a:lstStyle>
            <a:lvl1pPr marL="0" indent="0" algn="ctr">
              <a:buNone/>
              <a:defRPr sz="1200">
                <a:solidFill>
                  <a:schemeClr val="tx1">
                    <a:lumMod val="75000"/>
                    <a:lumOff val="25000"/>
                  </a:schemeClr>
                </a:solidFill>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 </a:t>
            </a:r>
            <a:endParaRPr lang="ko-KR" altLang="en-US"/>
          </a:p>
        </p:txBody>
      </p:sp>
      <p:sp>
        <p:nvSpPr>
          <p:cNvPr id="4" name="Picture Placeholder 2"/>
          <p:cNvSpPr>
            <a:spLocks noGrp="1"/>
          </p:cNvSpPr>
          <p:nvPr>
            <p:ph type="pic" idx="11" hasCustomPrompt="1"/>
          </p:nvPr>
        </p:nvSpPr>
        <p:spPr>
          <a:xfrm>
            <a:off x="8160000" y="0"/>
            <a:ext cx="4032000" cy="6858000"/>
          </a:xfrm>
          <a:prstGeom prst="rect">
            <a:avLst/>
          </a:prstGeom>
          <a:solidFill>
            <a:schemeClr val="bg1">
              <a:lumMod val="95000"/>
            </a:schemeClr>
          </a:solidFill>
        </p:spPr>
        <p:txBody>
          <a:bodyPr anchor="ctr"/>
          <a:lstStyle>
            <a:lvl1pPr marL="0" indent="0" algn="ctr">
              <a:buNone/>
              <a:defRPr sz="1200">
                <a:solidFill>
                  <a:schemeClr val="tx1">
                    <a:lumMod val="75000"/>
                    <a:lumOff val="25000"/>
                  </a:schemeClr>
                </a:solidFill>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 </a:t>
            </a:r>
            <a:endParaRPr lang="ko-KR" altLang="en-US"/>
          </a:p>
        </p:txBody>
      </p:sp>
    </p:spTree>
    <p:extLst>
      <p:ext uri="{BB962C8B-B14F-4D97-AF65-F5344CB8AC3E}">
        <p14:creationId xmlns:p14="http://schemas.microsoft.com/office/powerpoint/2010/main" val="239144489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preserve="1" userDrawn="1">
  <p:cSld name="9_Contents slide layout">
    <p:spTree>
      <p:nvGrpSpPr>
        <p:cNvPr id="1" name=""/>
        <p:cNvGrpSpPr/>
        <p:nvPr/>
      </p:nvGrpSpPr>
      <p:grpSpPr>
        <a:xfrm>
          <a:off x="0" y="0"/>
          <a:ext cx="0" cy="0"/>
          <a:chOff x="0" y="0"/>
          <a:chExt cx="0" cy="0"/>
        </a:xfrm>
      </p:grpSpPr>
      <p:grpSp>
        <p:nvGrpSpPr>
          <p:cNvPr id="2" name="Group 57">
            <a:extLst>
              <a:ext uri="{FF2B5EF4-FFF2-40B4-BE49-F238E27FC236}">
                <a16:creationId xmlns:a16="http://schemas.microsoft.com/office/drawing/2014/main" id="{189C4A6E-7453-43BD-AE04-56008229C81A}"/>
              </a:ext>
            </a:extLst>
          </p:cNvPr>
          <p:cNvGrpSpPr/>
          <p:nvPr userDrawn="1"/>
        </p:nvGrpSpPr>
        <p:grpSpPr>
          <a:xfrm>
            <a:off x="850796" y="2029744"/>
            <a:ext cx="2126862" cy="3673670"/>
            <a:chOff x="1438761" y="2033015"/>
            <a:chExt cx="1980000" cy="3420000"/>
          </a:xfrm>
        </p:grpSpPr>
        <p:sp>
          <p:nvSpPr>
            <p:cNvPr id="3" name="Rounded Rectangle 58">
              <a:extLst>
                <a:ext uri="{FF2B5EF4-FFF2-40B4-BE49-F238E27FC236}">
                  <a16:creationId xmlns:a16="http://schemas.microsoft.com/office/drawing/2014/main" id="{F62A8943-DBAC-4863-816D-3C4AB9630641}"/>
                </a:ext>
              </a:extLst>
            </p:cNvPr>
            <p:cNvSpPr/>
            <p:nvPr userDrawn="1"/>
          </p:nvSpPr>
          <p:spPr>
            <a:xfrm>
              <a:off x="1438761" y="2033015"/>
              <a:ext cx="1980000" cy="3420000"/>
            </a:xfrm>
            <a:prstGeom prst="roundRect">
              <a:avLst>
                <a:gd name="adj" fmla="val 13580"/>
              </a:avLst>
            </a:prstGeom>
            <a:solidFill>
              <a:srgbClr val="262626"/>
            </a:solidFill>
            <a:ln w="88900">
              <a:noFill/>
            </a:ln>
            <a:effectLst/>
            <a:scene3d>
              <a:camera prst="perspectiveFront"/>
              <a:lightRig rig="threePt" dir="t"/>
            </a:scene3d>
            <a:sp3d prstMaterial="plastic">
              <a:bevelT w="127000" h="50800"/>
              <a:bevelB w="127000" h="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white"/>
                </a:solidFill>
                <a:effectLst/>
                <a:uLnTx/>
                <a:uFillTx/>
                <a:latin typeface="Arial"/>
                <a:cs typeface="+mn-cs"/>
              </a:endParaRPr>
            </a:p>
          </p:txBody>
        </p:sp>
        <p:sp>
          <p:nvSpPr>
            <p:cNvPr id="4" name="Rectangle 59">
              <a:extLst>
                <a:ext uri="{FF2B5EF4-FFF2-40B4-BE49-F238E27FC236}">
                  <a16:creationId xmlns:a16="http://schemas.microsoft.com/office/drawing/2014/main" id="{2A0A2EE1-221A-4028-8DB2-BD8C495E1203}"/>
                </a:ext>
              </a:extLst>
            </p:cNvPr>
            <p:cNvSpPr/>
            <p:nvPr userDrawn="1"/>
          </p:nvSpPr>
          <p:spPr>
            <a:xfrm>
              <a:off x="2310398" y="2205587"/>
              <a:ext cx="236725" cy="45719"/>
            </a:xfrm>
            <a:prstGeom prst="rect">
              <a:avLst/>
            </a:prstGeom>
            <a:solidFill>
              <a:srgbClr val="B0B0B0"/>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white"/>
                </a:solidFill>
                <a:effectLst/>
                <a:uLnTx/>
                <a:uFillTx/>
                <a:latin typeface="Arial"/>
                <a:cs typeface="+mn-cs"/>
              </a:endParaRPr>
            </a:p>
          </p:txBody>
        </p:sp>
        <p:grpSp>
          <p:nvGrpSpPr>
            <p:cNvPr id="5" name="Group 60">
              <a:extLst>
                <a:ext uri="{FF2B5EF4-FFF2-40B4-BE49-F238E27FC236}">
                  <a16:creationId xmlns:a16="http://schemas.microsoft.com/office/drawing/2014/main" id="{BE51866B-1440-45F1-A4DE-183557B38AA5}"/>
                </a:ext>
              </a:extLst>
            </p:cNvPr>
            <p:cNvGrpSpPr/>
            <p:nvPr userDrawn="1"/>
          </p:nvGrpSpPr>
          <p:grpSpPr>
            <a:xfrm>
              <a:off x="2332851" y="5138854"/>
              <a:ext cx="191820" cy="211002"/>
              <a:chOff x="2453209" y="5151638"/>
              <a:chExt cx="191820" cy="211002"/>
            </a:xfrm>
          </p:grpSpPr>
          <p:sp>
            <p:nvSpPr>
              <p:cNvPr id="6" name="Oval 61">
                <a:extLst>
                  <a:ext uri="{FF2B5EF4-FFF2-40B4-BE49-F238E27FC236}">
                    <a16:creationId xmlns:a16="http://schemas.microsoft.com/office/drawing/2014/main" id="{8975740B-F53B-423A-85A7-05441B5A85A5}"/>
                  </a:ext>
                </a:extLst>
              </p:cNvPr>
              <p:cNvSpPr/>
              <p:nvPr userDrawn="1"/>
            </p:nvSpPr>
            <p:spPr>
              <a:xfrm>
                <a:off x="2453209" y="5151638"/>
                <a:ext cx="191820" cy="211002"/>
              </a:xfrm>
              <a:prstGeom prst="ellipse">
                <a:avLst/>
              </a:prstGeom>
              <a:gradFill flip="none" rotWithShape="1">
                <a:gsLst>
                  <a:gs pos="0">
                    <a:schemeClr val="tx1">
                      <a:lumMod val="94000"/>
                      <a:lumOff val="6000"/>
                    </a:schemeClr>
                  </a:gs>
                  <a:gs pos="56000">
                    <a:schemeClr val="tx1">
                      <a:lumMod val="65000"/>
                      <a:lumOff val="35000"/>
                    </a:schemeClr>
                  </a:gs>
                  <a:gs pos="91000">
                    <a:schemeClr val="tx1">
                      <a:lumMod val="50000"/>
                      <a:lumOff val="50000"/>
                    </a:schemeClr>
                  </a:gs>
                  <a:gs pos="100000">
                    <a:schemeClr val="bg1">
                      <a:lumMod val="75000"/>
                    </a:schemeClr>
                  </a:gs>
                </a:gsLst>
                <a:lin ang="10800000" scaled="1"/>
                <a:tileRect/>
              </a:gradFill>
              <a:ln w="0">
                <a:solidFill>
                  <a:srgbClr val="262626"/>
                </a:solidFill>
              </a:ln>
              <a:scene3d>
                <a:camera prst="perspectiveFront"/>
                <a:lightRig rig="threePt" dir="t"/>
              </a:scene3d>
              <a:sp3d>
                <a:bevelT w="635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white"/>
                  </a:solidFill>
                  <a:effectLst/>
                  <a:uLnTx/>
                  <a:uFillTx/>
                  <a:latin typeface="Arial"/>
                  <a:cs typeface="+mn-cs"/>
                </a:endParaRPr>
              </a:p>
            </p:txBody>
          </p:sp>
          <p:sp>
            <p:nvSpPr>
              <p:cNvPr id="7" name="Rounded Rectangle 62">
                <a:extLst>
                  <a:ext uri="{FF2B5EF4-FFF2-40B4-BE49-F238E27FC236}">
                    <a16:creationId xmlns:a16="http://schemas.microsoft.com/office/drawing/2014/main" id="{FC39DD53-8C1B-418B-9D4B-DEDDDFD49515}"/>
                  </a:ext>
                </a:extLst>
              </p:cNvPr>
              <p:cNvSpPr/>
              <p:nvPr userDrawn="1"/>
            </p:nvSpPr>
            <p:spPr>
              <a:xfrm>
                <a:off x="2505251" y="5208531"/>
                <a:ext cx="87734" cy="97215"/>
              </a:xfrm>
              <a:prstGeom prst="roundRect">
                <a:avLst/>
              </a:prstGeom>
              <a:solidFill>
                <a:srgbClr val="737373"/>
              </a:solidFill>
              <a:ln w="6350">
                <a:solidFill>
                  <a:srgbClr val="B0B0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white"/>
                  </a:solidFill>
                  <a:effectLst/>
                  <a:uLnTx/>
                  <a:uFillTx/>
                  <a:latin typeface="Arial"/>
                  <a:cs typeface="+mn-cs"/>
                </a:endParaRPr>
              </a:p>
            </p:txBody>
          </p:sp>
        </p:grpSp>
      </p:grpSp>
      <p:grpSp>
        <p:nvGrpSpPr>
          <p:cNvPr id="8" name="Group 51">
            <a:extLst>
              <a:ext uri="{FF2B5EF4-FFF2-40B4-BE49-F238E27FC236}">
                <a16:creationId xmlns:a16="http://schemas.microsoft.com/office/drawing/2014/main" id="{6550D580-9413-499C-A2F6-4FAF820E3DCD}"/>
              </a:ext>
            </a:extLst>
          </p:cNvPr>
          <p:cNvGrpSpPr/>
          <p:nvPr userDrawn="1"/>
        </p:nvGrpSpPr>
        <p:grpSpPr>
          <a:xfrm>
            <a:off x="3428276" y="1995876"/>
            <a:ext cx="2126862" cy="3673670"/>
            <a:chOff x="1438761" y="2033015"/>
            <a:chExt cx="1980000" cy="3420000"/>
          </a:xfrm>
        </p:grpSpPr>
        <p:sp>
          <p:nvSpPr>
            <p:cNvPr id="9" name="Rounded Rectangle 52">
              <a:extLst>
                <a:ext uri="{FF2B5EF4-FFF2-40B4-BE49-F238E27FC236}">
                  <a16:creationId xmlns:a16="http://schemas.microsoft.com/office/drawing/2014/main" id="{A0D25C72-26DC-4970-BB57-CC85C7184E09}"/>
                </a:ext>
              </a:extLst>
            </p:cNvPr>
            <p:cNvSpPr/>
            <p:nvPr userDrawn="1"/>
          </p:nvSpPr>
          <p:spPr>
            <a:xfrm>
              <a:off x="1438761" y="2033015"/>
              <a:ext cx="1980000" cy="3420000"/>
            </a:xfrm>
            <a:prstGeom prst="roundRect">
              <a:avLst>
                <a:gd name="adj" fmla="val 13580"/>
              </a:avLst>
            </a:prstGeom>
            <a:solidFill>
              <a:srgbClr val="262626"/>
            </a:solidFill>
            <a:ln w="88900">
              <a:noFill/>
            </a:ln>
            <a:effectLst/>
            <a:scene3d>
              <a:camera prst="perspectiveFront"/>
              <a:lightRig rig="threePt" dir="t"/>
            </a:scene3d>
            <a:sp3d prstMaterial="plastic">
              <a:bevelT w="127000" h="50800"/>
              <a:bevelB w="127000" h="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white"/>
                </a:solidFill>
                <a:effectLst/>
                <a:uLnTx/>
                <a:uFillTx/>
                <a:latin typeface="Arial"/>
                <a:cs typeface="+mn-cs"/>
              </a:endParaRPr>
            </a:p>
          </p:txBody>
        </p:sp>
        <p:sp>
          <p:nvSpPr>
            <p:cNvPr id="10" name="Rectangle 53">
              <a:extLst>
                <a:ext uri="{FF2B5EF4-FFF2-40B4-BE49-F238E27FC236}">
                  <a16:creationId xmlns:a16="http://schemas.microsoft.com/office/drawing/2014/main" id="{464D1CD6-F085-42B8-A945-E67960BA8456}"/>
                </a:ext>
              </a:extLst>
            </p:cNvPr>
            <p:cNvSpPr/>
            <p:nvPr userDrawn="1"/>
          </p:nvSpPr>
          <p:spPr>
            <a:xfrm>
              <a:off x="2310398" y="2205587"/>
              <a:ext cx="236725" cy="45719"/>
            </a:xfrm>
            <a:prstGeom prst="rect">
              <a:avLst/>
            </a:prstGeom>
            <a:solidFill>
              <a:srgbClr val="B0B0B0"/>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white"/>
                </a:solidFill>
                <a:effectLst/>
                <a:uLnTx/>
                <a:uFillTx/>
                <a:latin typeface="Arial"/>
                <a:cs typeface="+mn-cs"/>
              </a:endParaRPr>
            </a:p>
          </p:txBody>
        </p:sp>
        <p:grpSp>
          <p:nvGrpSpPr>
            <p:cNvPr id="11" name="Group 54">
              <a:extLst>
                <a:ext uri="{FF2B5EF4-FFF2-40B4-BE49-F238E27FC236}">
                  <a16:creationId xmlns:a16="http://schemas.microsoft.com/office/drawing/2014/main" id="{1F01F4DA-726E-4F78-9FFF-59B4301DB4DE}"/>
                </a:ext>
              </a:extLst>
            </p:cNvPr>
            <p:cNvGrpSpPr/>
            <p:nvPr userDrawn="1"/>
          </p:nvGrpSpPr>
          <p:grpSpPr>
            <a:xfrm>
              <a:off x="2332851" y="5138854"/>
              <a:ext cx="191820" cy="211002"/>
              <a:chOff x="2453209" y="5151638"/>
              <a:chExt cx="191820" cy="211002"/>
            </a:xfrm>
          </p:grpSpPr>
          <p:sp>
            <p:nvSpPr>
              <p:cNvPr id="12" name="Oval 55">
                <a:extLst>
                  <a:ext uri="{FF2B5EF4-FFF2-40B4-BE49-F238E27FC236}">
                    <a16:creationId xmlns:a16="http://schemas.microsoft.com/office/drawing/2014/main" id="{882EE2D3-039E-4735-A899-B8E1CEEF04B0}"/>
                  </a:ext>
                </a:extLst>
              </p:cNvPr>
              <p:cNvSpPr/>
              <p:nvPr userDrawn="1"/>
            </p:nvSpPr>
            <p:spPr>
              <a:xfrm>
                <a:off x="2453209" y="5151638"/>
                <a:ext cx="191820" cy="211002"/>
              </a:xfrm>
              <a:prstGeom prst="ellipse">
                <a:avLst/>
              </a:prstGeom>
              <a:gradFill flip="none" rotWithShape="1">
                <a:gsLst>
                  <a:gs pos="0">
                    <a:schemeClr val="tx1">
                      <a:lumMod val="94000"/>
                      <a:lumOff val="6000"/>
                    </a:schemeClr>
                  </a:gs>
                  <a:gs pos="56000">
                    <a:schemeClr val="tx1">
                      <a:lumMod val="65000"/>
                      <a:lumOff val="35000"/>
                    </a:schemeClr>
                  </a:gs>
                  <a:gs pos="91000">
                    <a:schemeClr val="tx1">
                      <a:lumMod val="50000"/>
                      <a:lumOff val="50000"/>
                    </a:schemeClr>
                  </a:gs>
                  <a:gs pos="100000">
                    <a:schemeClr val="bg1">
                      <a:lumMod val="75000"/>
                    </a:schemeClr>
                  </a:gs>
                </a:gsLst>
                <a:lin ang="10800000" scaled="1"/>
                <a:tileRect/>
              </a:gradFill>
              <a:ln w="0">
                <a:solidFill>
                  <a:srgbClr val="262626"/>
                </a:solidFill>
              </a:ln>
              <a:scene3d>
                <a:camera prst="perspectiveFront"/>
                <a:lightRig rig="threePt" dir="t"/>
              </a:scene3d>
              <a:sp3d>
                <a:bevelT w="635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white"/>
                  </a:solidFill>
                  <a:effectLst/>
                  <a:uLnTx/>
                  <a:uFillTx/>
                  <a:latin typeface="Arial"/>
                  <a:cs typeface="+mn-cs"/>
                </a:endParaRPr>
              </a:p>
            </p:txBody>
          </p:sp>
          <p:sp>
            <p:nvSpPr>
              <p:cNvPr id="13" name="Rounded Rectangle 56">
                <a:extLst>
                  <a:ext uri="{FF2B5EF4-FFF2-40B4-BE49-F238E27FC236}">
                    <a16:creationId xmlns:a16="http://schemas.microsoft.com/office/drawing/2014/main" id="{805E3D63-60CC-4F19-A2A6-222F85BEDB9C}"/>
                  </a:ext>
                </a:extLst>
              </p:cNvPr>
              <p:cNvSpPr/>
              <p:nvPr userDrawn="1"/>
            </p:nvSpPr>
            <p:spPr>
              <a:xfrm>
                <a:off x="2505251" y="5208531"/>
                <a:ext cx="87734" cy="97215"/>
              </a:xfrm>
              <a:prstGeom prst="roundRect">
                <a:avLst/>
              </a:prstGeom>
              <a:solidFill>
                <a:srgbClr val="737373"/>
              </a:solidFill>
              <a:ln w="6350">
                <a:solidFill>
                  <a:srgbClr val="B0B0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white"/>
                  </a:solidFill>
                  <a:effectLst/>
                  <a:uLnTx/>
                  <a:uFillTx/>
                  <a:latin typeface="Arial"/>
                  <a:cs typeface="+mn-cs"/>
                </a:endParaRPr>
              </a:p>
            </p:txBody>
          </p:sp>
        </p:grpSp>
      </p:grpSp>
      <p:sp>
        <p:nvSpPr>
          <p:cNvPr id="14" name="Picture Placeholder 9">
            <a:extLst>
              <a:ext uri="{FF2B5EF4-FFF2-40B4-BE49-F238E27FC236}">
                <a16:creationId xmlns:a16="http://schemas.microsoft.com/office/drawing/2014/main" id="{3C3ED90E-FEB0-4821-8390-7580442214C1}"/>
              </a:ext>
            </a:extLst>
          </p:cNvPr>
          <p:cNvSpPr>
            <a:spLocks noGrp="1"/>
          </p:cNvSpPr>
          <p:nvPr>
            <p:ph type="pic" sz="quarter" idx="11" hasCustomPrompt="1"/>
          </p:nvPr>
        </p:nvSpPr>
        <p:spPr>
          <a:xfrm>
            <a:off x="4356027" y="2279236"/>
            <a:ext cx="1060913" cy="2905556"/>
          </a:xfrm>
          <a:prstGeom prst="rect">
            <a:avLst/>
          </a:prstGeom>
          <a:solidFill>
            <a:schemeClr val="bg1">
              <a:lumMod val="95000"/>
            </a:schemeClr>
          </a:solidFill>
        </p:spPr>
        <p:txBody>
          <a:bodyPr anchor="ctr"/>
          <a:lstStyle>
            <a:lvl1pPr marL="0" indent="0" algn="ctr">
              <a:buNone/>
              <a:defRPr sz="1200">
                <a:solidFill>
                  <a:schemeClr val="tx1">
                    <a:lumMod val="75000"/>
                    <a:lumOff val="25000"/>
                  </a:schemeClr>
                </a:solidFill>
              </a:defRPr>
            </a:lvl1pPr>
          </a:lstStyle>
          <a:p>
            <a:r>
              <a:rPr lang="en-US" altLang="ko-KR"/>
              <a:t>Place Your Picture Here</a:t>
            </a:r>
            <a:endParaRPr lang="ko-KR" altLang="en-US"/>
          </a:p>
        </p:txBody>
      </p:sp>
      <p:sp>
        <p:nvSpPr>
          <p:cNvPr id="15" name="Picture Placeholder 9">
            <a:extLst>
              <a:ext uri="{FF2B5EF4-FFF2-40B4-BE49-F238E27FC236}">
                <a16:creationId xmlns:a16="http://schemas.microsoft.com/office/drawing/2014/main" id="{2E4A4063-3947-448A-A554-C5345B818987}"/>
              </a:ext>
            </a:extLst>
          </p:cNvPr>
          <p:cNvSpPr>
            <a:spLocks noGrp="1"/>
          </p:cNvSpPr>
          <p:nvPr>
            <p:ph type="pic" sz="quarter" idx="12" hasCustomPrompt="1"/>
          </p:nvPr>
        </p:nvSpPr>
        <p:spPr>
          <a:xfrm>
            <a:off x="1002845" y="2328133"/>
            <a:ext cx="1087042" cy="2905557"/>
          </a:xfrm>
          <a:prstGeom prst="rect">
            <a:avLst/>
          </a:prstGeom>
          <a:solidFill>
            <a:schemeClr val="bg1">
              <a:lumMod val="95000"/>
            </a:schemeClr>
          </a:solidFill>
        </p:spPr>
        <p:txBody>
          <a:bodyPr anchor="ctr"/>
          <a:lstStyle>
            <a:lvl1pPr marL="0" indent="0" algn="ctr">
              <a:buNone/>
              <a:defRPr sz="1200">
                <a:solidFill>
                  <a:schemeClr val="tx1">
                    <a:lumMod val="75000"/>
                    <a:lumOff val="25000"/>
                  </a:schemeClr>
                </a:solidFill>
              </a:defRPr>
            </a:lvl1pPr>
          </a:lstStyle>
          <a:p>
            <a:r>
              <a:rPr lang="en-US" altLang="ko-KR"/>
              <a:t>Place Your Picture Here</a:t>
            </a:r>
            <a:endParaRPr lang="ko-KR" altLang="en-US"/>
          </a:p>
        </p:txBody>
      </p:sp>
      <p:grpSp>
        <p:nvGrpSpPr>
          <p:cNvPr id="16" name="Group 5">
            <a:extLst>
              <a:ext uri="{FF2B5EF4-FFF2-40B4-BE49-F238E27FC236}">
                <a16:creationId xmlns:a16="http://schemas.microsoft.com/office/drawing/2014/main" id="{DE836E1E-1E8B-4DD8-A31C-BCA717BFC242}"/>
              </a:ext>
            </a:extLst>
          </p:cNvPr>
          <p:cNvGrpSpPr/>
          <p:nvPr userDrawn="1"/>
        </p:nvGrpSpPr>
        <p:grpSpPr>
          <a:xfrm>
            <a:off x="2077784" y="1858049"/>
            <a:ext cx="2304289" cy="3980137"/>
            <a:chOff x="1438761" y="2033015"/>
            <a:chExt cx="1980000" cy="3420000"/>
          </a:xfrm>
        </p:grpSpPr>
        <p:sp>
          <p:nvSpPr>
            <p:cNvPr id="17" name="Rounded Rectangle 41">
              <a:extLst>
                <a:ext uri="{FF2B5EF4-FFF2-40B4-BE49-F238E27FC236}">
                  <a16:creationId xmlns:a16="http://schemas.microsoft.com/office/drawing/2014/main" id="{1FE8E1EF-98AE-40B9-9B35-B469967CAC6D}"/>
                </a:ext>
              </a:extLst>
            </p:cNvPr>
            <p:cNvSpPr/>
            <p:nvPr userDrawn="1"/>
          </p:nvSpPr>
          <p:spPr>
            <a:xfrm>
              <a:off x="1438761" y="2033015"/>
              <a:ext cx="1980000" cy="3420000"/>
            </a:xfrm>
            <a:prstGeom prst="roundRect">
              <a:avLst>
                <a:gd name="adj" fmla="val 13580"/>
              </a:avLst>
            </a:prstGeom>
            <a:solidFill>
              <a:srgbClr val="262626"/>
            </a:solidFill>
            <a:ln w="88900">
              <a:noFill/>
            </a:ln>
            <a:effectLst/>
            <a:scene3d>
              <a:camera prst="perspectiveFront"/>
              <a:lightRig rig="threePt" dir="t"/>
            </a:scene3d>
            <a:sp3d prstMaterial="plastic">
              <a:bevelT w="127000" h="50800"/>
              <a:bevelB w="127000" h="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white"/>
                </a:solidFill>
                <a:effectLst/>
                <a:uLnTx/>
                <a:uFillTx/>
                <a:latin typeface="Arial"/>
                <a:cs typeface="+mn-cs"/>
              </a:endParaRPr>
            </a:p>
          </p:txBody>
        </p:sp>
        <p:sp>
          <p:nvSpPr>
            <p:cNvPr id="18" name="Rectangle 42">
              <a:extLst>
                <a:ext uri="{FF2B5EF4-FFF2-40B4-BE49-F238E27FC236}">
                  <a16:creationId xmlns:a16="http://schemas.microsoft.com/office/drawing/2014/main" id="{FB357B44-5A23-4AD5-BE11-F07EC85AF062}"/>
                </a:ext>
              </a:extLst>
            </p:cNvPr>
            <p:cNvSpPr/>
            <p:nvPr userDrawn="1"/>
          </p:nvSpPr>
          <p:spPr>
            <a:xfrm>
              <a:off x="2310398" y="2205587"/>
              <a:ext cx="236725" cy="45719"/>
            </a:xfrm>
            <a:prstGeom prst="rect">
              <a:avLst/>
            </a:prstGeom>
            <a:solidFill>
              <a:srgbClr val="B0B0B0"/>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white"/>
                </a:solidFill>
                <a:effectLst/>
                <a:uLnTx/>
                <a:uFillTx/>
                <a:latin typeface="Arial"/>
                <a:cs typeface="+mn-cs"/>
              </a:endParaRPr>
            </a:p>
          </p:txBody>
        </p:sp>
        <p:grpSp>
          <p:nvGrpSpPr>
            <p:cNvPr id="19" name="Group 6">
              <a:extLst>
                <a:ext uri="{FF2B5EF4-FFF2-40B4-BE49-F238E27FC236}">
                  <a16:creationId xmlns:a16="http://schemas.microsoft.com/office/drawing/2014/main" id="{F414EAD0-E0C7-47AC-8FE9-E0C54C3D0856}"/>
                </a:ext>
              </a:extLst>
            </p:cNvPr>
            <p:cNvGrpSpPr/>
            <p:nvPr userDrawn="1"/>
          </p:nvGrpSpPr>
          <p:grpSpPr>
            <a:xfrm>
              <a:off x="2332851" y="5138854"/>
              <a:ext cx="191820" cy="211002"/>
              <a:chOff x="2453209" y="5151638"/>
              <a:chExt cx="191820" cy="211002"/>
            </a:xfrm>
          </p:grpSpPr>
          <p:sp>
            <p:nvSpPr>
              <p:cNvPr id="20" name="Oval 44">
                <a:extLst>
                  <a:ext uri="{FF2B5EF4-FFF2-40B4-BE49-F238E27FC236}">
                    <a16:creationId xmlns:a16="http://schemas.microsoft.com/office/drawing/2014/main" id="{FF28C030-C739-460C-AC4C-35B029130F87}"/>
                  </a:ext>
                </a:extLst>
              </p:cNvPr>
              <p:cNvSpPr/>
              <p:nvPr userDrawn="1"/>
            </p:nvSpPr>
            <p:spPr>
              <a:xfrm>
                <a:off x="2453209" y="5151638"/>
                <a:ext cx="191820" cy="211002"/>
              </a:xfrm>
              <a:prstGeom prst="ellipse">
                <a:avLst/>
              </a:prstGeom>
              <a:gradFill flip="none" rotWithShape="1">
                <a:gsLst>
                  <a:gs pos="0">
                    <a:schemeClr val="tx1">
                      <a:lumMod val="94000"/>
                      <a:lumOff val="6000"/>
                    </a:schemeClr>
                  </a:gs>
                  <a:gs pos="56000">
                    <a:schemeClr val="tx1">
                      <a:lumMod val="65000"/>
                      <a:lumOff val="35000"/>
                    </a:schemeClr>
                  </a:gs>
                  <a:gs pos="91000">
                    <a:schemeClr val="tx1">
                      <a:lumMod val="50000"/>
                      <a:lumOff val="50000"/>
                    </a:schemeClr>
                  </a:gs>
                  <a:gs pos="100000">
                    <a:schemeClr val="bg1">
                      <a:lumMod val="75000"/>
                    </a:schemeClr>
                  </a:gs>
                </a:gsLst>
                <a:lin ang="10800000" scaled="1"/>
                <a:tileRect/>
              </a:gradFill>
              <a:ln w="0">
                <a:solidFill>
                  <a:srgbClr val="262626"/>
                </a:solidFill>
              </a:ln>
              <a:scene3d>
                <a:camera prst="perspectiveFront"/>
                <a:lightRig rig="threePt" dir="t"/>
              </a:scene3d>
              <a:sp3d>
                <a:bevelT w="635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white"/>
                  </a:solidFill>
                  <a:effectLst/>
                  <a:uLnTx/>
                  <a:uFillTx/>
                  <a:latin typeface="Arial"/>
                  <a:cs typeface="+mn-cs"/>
                </a:endParaRPr>
              </a:p>
            </p:txBody>
          </p:sp>
          <p:sp>
            <p:nvSpPr>
              <p:cNvPr id="21" name="Rounded Rectangle 45">
                <a:extLst>
                  <a:ext uri="{FF2B5EF4-FFF2-40B4-BE49-F238E27FC236}">
                    <a16:creationId xmlns:a16="http://schemas.microsoft.com/office/drawing/2014/main" id="{1D692173-2133-4D86-B48F-B75A851F51DE}"/>
                  </a:ext>
                </a:extLst>
              </p:cNvPr>
              <p:cNvSpPr/>
              <p:nvPr userDrawn="1"/>
            </p:nvSpPr>
            <p:spPr>
              <a:xfrm>
                <a:off x="2505251" y="5208531"/>
                <a:ext cx="87734" cy="97215"/>
              </a:xfrm>
              <a:prstGeom prst="roundRect">
                <a:avLst/>
              </a:prstGeom>
              <a:solidFill>
                <a:srgbClr val="737373"/>
              </a:solidFill>
              <a:ln w="6350">
                <a:solidFill>
                  <a:srgbClr val="B0B0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white"/>
                  </a:solidFill>
                  <a:effectLst/>
                  <a:uLnTx/>
                  <a:uFillTx/>
                  <a:latin typeface="Arial"/>
                  <a:cs typeface="+mn-cs"/>
                </a:endParaRPr>
              </a:p>
            </p:txBody>
          </p:sp>
        </p:grpSp>
      </p:grpSp>
      <p:sp>
        <p:nvSpPr>
          <p:cNvPr id="22" name="Picture Placeholder 9">
            <a:extLst>
              <a:ext uri="{FF2B5EF4-FFF2-40B4-BE49-F238E27FC236}">
                <a16:creationId xmlns:a16="http://schemas.microsoft.com/office/drawing/2014/main" id="{01371C75-AE82-4AE5-8CF8-7F5AC9365EF1}"/>
              </a:ext>
            </a:extLst>
          </p:cNvPr>
          <p:cNvSpPr>
            <a:spLocks noGrp="1"/>
          </p:cNvSpPr>
          <p:nvPr>
            <p:ph type="pic" sz="quarter" idx="10" hasCustomPrompt="1"/>
          </p:nvPr>
        </p:nvSpPr>
        <p:spPr>
          <a:xfrm>
            <a:off x="2217448" y="2189685"/>
            <a:ext cx="2023386" cy="3142249"/>
          </a:xfrm>
          <a:prstGeom prst="rect">
            <a:avLst/>
          </a:prstGeom>
          <a:solidFill>
            <a:schemeClr val="bg1">
              <a:lumMod val="95000"/>
            </a:schemeClr>
          </a:solidFill>
        </p:spPr>
        <p:txBody>
          <a:bodyPr anchor="ctr"/>
          <a:lstStyle>
            <a:lvl1pPr marL="0" indent="0" algn="ctr">
              <a:buNone/>
              <a:defRPr sz="1200">
                <a:solidFill>
                  <a:schemeClr val="tx1">
                    <a:lumMod val="75000"/>
                    <a:lumOff val="25000"/>
                  </a:schemeClr>
                </a:solidFill>
              </a:defRPr>
            </a:lvl1pPr>
          </a:lstStyle>
          <a:p>
            <a:r>
              <a:rPr lang="en-US" altLang="ko-KR"/>
              <a:t>Place Your Picture Here</a:t>
            </a:r>
            <a:endParaRPr lang="ko-KR" altLang="en-US"/>
          </a:p>
        </p:txBody>
      </p:sp>
      <p:sp>
        <p:nvSpPr>
          <p:cNvPr id="23" name="Text Placeholder 9">
            <a:extLst>
              <a:ext uri="{FF2B5EF4-FFF2-40B4-BE49-F238E27FC236}">
                <a16:creationId xmlns:a16="http://schemas.microsoft.com/office/drawing/2014/main" id="{0996A05F-ABEB-4DF4-8C8D-F25EA65CE703}"/>
              </a:ext>
            </a:extLst>
          </p:cNvPr>
          <p:cNvSpPr>
            <a:spLocks noGrp="1"/>
          </p:cNvSpPr>
          <p:nvPr>
            <p:ph type="body" sz="quarter" idx="13"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590922928"/>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userDrawn="1">
  <p:cSld name="3_Image slide layout">
    <p:spTree>
      <p:nvGrpSpPr>
        <p:cNvPr id="1" name=""/>
        <p:cNvGrpSpPr/>
        <p:nvPr/>
      </p:nvGrpSpPr>
      <p:grpSpPr>
        <a:xfrm>
          <a:off x="0" y="0"/>
          <a:ext cx="0" cy="0"/>
          <a:chOff x="0" y="0"/>
          <a:chExt cx="0" cy="0"/>
        </a:xfrm>
      </p:grpSpPr>
      <p:sp>
        <p:nvSpPr>
          <p:cNvPr id="18" name="Picture Placeholder 17">
            <a:extLst>
              <a:ext uri="{FF2B5EF4-FFF2-40B4-BE49-F238E27FC236}">
                <a16:creationId xmlns:a16="http://schemas.microsoft.com/office/drawing/2014/main" id="{A2B35F45-00CB-4203-B075-872C639D4026}"/>
              </a:ext>
            </a:extLst>
          </p:cNvPr>
          <p:cNvSpPr>
            <a:spLocks noGrp="1"/>
          </p:cNvSpPr>
          <p:nvPr>
            <p:ph type="pic" sz="quarter" idx="11" hasCustomPrompt="1"/>
          </p:nvPr>
        </p:nvSpPr>
        <p:spPr>
          <a:xfrm>
            <a:off x="3022283" y="1354778"/>
            <a:ext cx="6150293" cy="3448050"/>
          </a:xfrm>
          <a:custGeom>
            <a:avLst/>
            <a:gdLst>
              <a:gd name="connsiteX0" fmla="*/ 2106931 w 6150293"/>
              <a:gd name="connsiteY0" fmla="*/ 0 h 3448050"/>
              <a:gd name="connsiteX1" fmla="*/ 6150293 w 6150293"/>
              <a:gd name="connsiteY1" fmla="*/ 0 h 3448050"/>
              <a:gd name="connsiteX2" fmla="*/ 4042410 w 6150293"/>
              <a:gd name="connsiteY2" fmla="*/ 3448050 h 3448050"/>
              <a:gd name="connsiteX3" fmla="*/ 0 w 6150293"/>
              <a:gd name="connsiteY3" fmla="*/ 3448050 h 3448050"/>
            </a:gdLst>
            <a:ahLst/>
            <a:cxnLst>
              <a:cxn ang="0">
                <a:pos x="connsiteX0" y="connsiteY0"/>
              </a:cxn>
              <a:cxn ang="0">
                <a:pos x="connsiteX1" y="connsiteY1"/>
              </a:cxn>
              <a:cxn ang="0">
                <a:pos x="connsiteX2" y="connsiteY2"/>
              </a:cxn>
              <a:cxn ang="0">
                <a:pos x="connsiteX3" y="connsiteY3"/>
              </a:cxn>
            </a:cxnLst>
            <a:rect l="l" t="t" r="r" b="b"/>
            <a:pathLst>
              <a:path w="6150293" h="3448050">
                <a:moveTo>
                  <a:pt x="2106931" y="0"/>
                </a:moveTo>
                <a:lnTo>
                  <a:pt x="6150293" y="0"/>
                </a:lnTo>
                <a:lnTo>
                  <a:pt x="4042410" y="3448050"/>
                </a:lnTo>
                <a:lnTo>
                  <a:pt x="0" y="3448050"/>
                </a:lnTo>
                <a:close/>
              </a:path>
            </a:pathLst>
          </a:cu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lvl1pPr marL="0" indent="0">
              <a:buNone/>
              <a:defRPr lang="ko-KR" altLang="en-US" sz="1200" dirty="0">
                <a:solidFill>
                  <a:schemeClr val="tx1">
                    <a:lumMod val="75000"/>
                    <a:lumOff val="25000"/>
                  </a:schemeClr>
                </a:solidFill>
              </a:defRPr>
            </a:lvl1pPr>
          </a:lstStyle>
          <a:p>
            <a:pPr marL="0" lvl="0" algn="ctr"/>
            <a:r>
              <a:rPr lang="en-US" altLang="ko-KR"/>
              <a:t>Place Your Picture Here</a:t>
            </a:r>
            <a:endParaRPr lang="ko-KR" altLang="en-US"/>
          </a:p>
        </p:txBody>
      </p:sp>
      <p:sp>
        <p:nvSpPr>
          <p:cNvPr id="17" name="Picture Placeholder 16">
            <a:extLst>
              <a:ext uri="{FF2B5EF4-FFF2-40B4-BE49-F238E27FC236}">
                <a16:creationId xmlns:a16="http://schemas.microsoft.com/office/drawing/2014/main" id="{10AF9A2D-6BC2-414E-9FA2-2BCC6B6CECD0}"/>
              </a:ext>
            </a:extLst>
          </p:cNvPr>
          <p:cNvSpPr>
            <a:spLocks noGrp="1"/>
          </p:cNvSpPr>
          <p:nvPr>
            <p:ph type="pic" sz="quarter" idx="12" hasCustomPrompt="1"/>
          </p:nvPr>
        </p:nvSpPr>
        <p:spPr>
          <a:xfrm>
            <a:off x="528638" y="1354778"/>
            <a:ext cx="4429125" cy="3448050"/>
          </a:xfrm>
          <a:custGeom>
            <a:avLst/>
            <a:gdLst>
              <a:gd name="connsiteX0" fmla="*/ 0 w 4429125"/>
              <a:gd name="connsiteY0" fmla="*/ 0 h 3448050"/>
              <a:gd name="connsiteX1" fmla="*/ 4429125 w 4429125"/>
              <a:gd name="connsiteY1" fmla="*/ 0 h 3448050"/>
              <a:gd name="connsiteX2" fmla="*/ 2322195 w 4429125"/>
              <a:gd name="connsiteY2" fmla="*/ 3448050 h 3448050"/>
              <a:gd name="connsiteX3" fmla="*/ 0 w 4429125"/>
              <a:gd name="connsiteY3" fmla="*/ 3448050 h 3448050"/>
            </a:gdLst>
            <a:ahLst/>
            <a:cxnLst>
              <a:cxn ang="0">
                <a:pos x="connsiteX0" y="connsiteY0"/>
              </a:cxn>
              <a:cxn ang="0">
                <a:pos x="connsiteX1" y="connsiteY1"/>
              </a:cxn>
              <a:cxn ang="0">
                <a:pos x="connsiteX2" y="connsiteY2"/>
              </a:cxn>
              <a:cxn ang="0">
                <a:pos x="connsiteX3" y="connsiteY3"/>
              </a:cxn>
            </a:cxnLst>
            <a:rect l="l" t="t" r="r" b="b"/>
            <a:pathLst>
              <a:path w="4429125" h="3448050">
                <a:moveTo>
                  <a:pt x="0" y="0"/>
                </a:moveTo>
                <a:lnTo>
                  <a:pt x="4429125" y="0"/>
                </a:lnTo>
                <a:lnTo>
                  <a:pt x="2322195" y="3448050"/>
                </a:lnTo>
                <a:lnTo>
                  <a:pt x="0" y="3448050"/>
                </a:lnTo>
                <a:close/>
              </a:path>
            </a:pathLst>
          </a:cu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lvl1pPr marL="0" indent="0">
              <a:buNone/>
              <a:defRPr lang="ko-KR" altLang="en-US" sz="1200" dirty="0">
                <a:solidFill>
                  <a:schemeClr val="tx1">
                    <a:lumMod val="75000"/>
                    <a:lumOff val="25000"/>
                  </a:schemeClr>
                </a:solidFill>
              </a:defRPr>
            </a:lvl1pPr>
          </a:lstStyle>
          <a:p>
            <a:pPr marL="0" lvl="0" algn="ctr"/>
            <a:r>
              <a:rPr lang="en-US" altLang="ko-KR"/>
              <a:t>Place Your Picture Here</a:t>
            </a:r>
            <a:endParaRPr lang="ko-KR" altLang="en-US"/>
          </a:p>
        </p:txBody>
      </p:sp>
      <p:sp>
        <p:nvSpPr>
          <p:cNvPr id="16" name="Picture Placeholder 15">
            <a:extLst>
              <a:ext uri="{FF2B5EF4-FFF2-40B4-BE49-F238E27FC236}">
                <a16:creationId xmlns:a16="http://schemas.microsoft.com/office/drawing/2014/main" id="{E2A5C04A-4DC0-45FF-8695-531CFED7EABC}"/>
              </a:ext>
            </a:extLst>
          </p:cNvPr>
          <p:cNvSpPr>
            <a:spLocks noGrp="1"/>
          </p:cNvSpPr>
          <p:nvPr>
            <p:ph type="pic" sz="quarter" idx="13" hasCustomPrompt="1"/>
          </p:nvPr>
        </p:nvSpPr>
        <p:spPr>
          <a:xfrm>
            <a:off x="7236142" y="1354778"/>
            <a:ext cx="4426268" cy="3448050"/>
          </a:xfrm>
          <a:custGeom>
            <a:avLst/>
            <a:gdLst>
              <a:gd name="connsiteX0" fmla="*/ 2107883 w 4426268"/>
              <a:gd name="connsiteY0" fmla="*/ 0 h 3448050"/>
              <a:gd name="connsiteX1" fmla="*/ 4426268 w 4426268"/>
              <a:gd name="connsiteY1" fmla="*/ 0 h 3448050"/>
              <a:gd name="connsiteX2" fmla="*/ 4426268 w 4426268"/>
              <a:gd name="connsiteY2" fmla="*/ 3448050 h 3448050"/>
              <a:gd name="connsiteX3" fmla="*/ 0 w 4426268"/>
              <a:gd name="connsiteY3" fmla="*/ 3448050 h 3448050"/>
            </a:gdLst>
            <a:ahLst/>
            <a:cxnLst>
              <a:cxn ang="0">
                <a:pos x="connsiteX0" y="connsiteY0"/>
              </a:cxn>
              <a:cxn ang="0">
                <a:pos x="connsiteX1" y="connsiteY1"/>
              </a:cxn>
              <a:cxn ang="0">
                <a:pos x="connsiteX2" y="connsiteY2"/>
              </a:cxn>
              <a:cxn ang="0">
                <a:pos x="connsiteX3" y="connsiteY3"/>
              </a:cxn>
            </a:cxnLst>
            <a:rect l="l" t="t" r="r" b="b"/>
            <a:pathLst>
              <a:path w="4426268" h="3448050">
                <a:moveTo>
                  <a:pt x="2107883" y="0"/>
                </a:moveTo>
                <a:lnTo>
                  <a:pt x="4426268" y="0"/>
                </a:lnTo>
                <a:lnTo>
                  <a:pt x="4426268" y="3448050"/>
                </a:lnTo>
                <a:lnTo>
                  <a:pt x="0" y="3448050"/>
                </a:lnTo>
                <a:close/>
              </a:path>
            </a:pathLst>
          </a:cu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lvl1pPr marL="0" indent="0">
              <a:buNone/>
              <a:defRPr lang="ko-KR" altLang="en-US" sz="1200" dirty="0">
                <a:solidFill>
                  <a:schemeClr val="tx1">
                    <a:lumMod val="75000"/>
                    <a:lumOff val="25000"/>
                  </a:schemeClr>
                </a:solidFill>
              </a:defRPr>
            </a:lvl1pPr>
          </a:lstStyle>
          <a:p>
            <a:pPr marL="0" lvl="0" algn="ctr"/>
            <a:r>
              <a:rPr lang="en-US" altLang="ko-KR"/>
              <a:t>Place Your Picture Here</a:t>
            </a:r>
            <a:endParaRPr lang="ko-KR" altLang="en-US"/>
          </a:p>
        </p:txBody>
      </p:sp>
      <p:sp>
        <p:nvSpPr>
          <p:cNvPr id="3" name="Text Placeholder 9">
            <a:extLst>
              <a:ext uri="{FF2B5EF4-FFF2-40B4-BE49-F238E27FC236}">
                <a16:creationId xmlns:a16="http://schemas.microsoft.com/office/drawing/2014/main" id="{FA46197D-1598-4D3F-9547-3133C1271AD0}"/>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2943625443"/>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preserve="1" userDrawn="1">
  <p:cSld name="13_Contents slide layout">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138CB04D-A2B9-4242-996A-6576CCB9ED56}"/>
              </a:ext>
            </a:extLst>
          </p:cNvPr>
          <p:cNvGrpSpPr/>
          <p:nvPr userDrawn="1"/>
        </p:nvGrpSpPr>
        <p:grpSpPr>
          <a:xfrm>
            <a:off x="708173" y="1837593"/>
            <a:ext cx="5265908" cy="2893260"/>
            <a:chOff x="-548507" y="477868"/>
            <a:chExt cx="11570449" cy="6357177"/>
          </a:xfrm>
        </p:grpSpPr>
        <p:sp>
          <p:nvSpPr>
            <p:cNvPr id="3" name="Freeform: Shape 2">
              <a:extLst>
                <a:ext uri="{FF2B5EF4-FFF2-40B4-BE49-F238E27FC236}">
                  <a16:creationId xmlns:a16="http://schemas.microsoft.com/office/drawing/2014/main" id="{35726AFF-C4CD-476E-B4AC-6350B219F43D}"/>
                </a:ext>
              </a:extLst>
            </p:cNvPr>
            <p:cNvSpPr/>
            <p:nvPr/>
          </p:nvSpPr>
          <p:spPr>
            <a:xfrm>
              <a:off x="-482765" y="6440599"/>
              <a:ext cx="11438966" cy="394446"/>
            </a:xfrm>
            <a:custGeom>
              <a:avLst/>
              <a:gdLst>
                <a:gd name="connsiteX0" fmla="*/ 1605439 w 1657350"/>
                <a:gd name="connsiteY0" fmla="*/ 54769 h 57150"/>
                <a:gd name="connsiteX1" fmla="*/ 1652111 w 1657350"/>
                <a:gd name="connsiteY1" fmla="*/ 22384 h 57150"/>
                <a:gd name="connsiteX2" fmla="*/ 1652111 w 1657350"/>
                <a:gd name="connsiteY2" fmla="*/ 22384 h 57150"/>
                <a:gd name="connsiteX3" fmla="*/ 1636871 w 1657350"/>
                <a:gd name="connsiteY3" fmla="*/ 7144 h 57150"/>
                <a:gd name="connsiteX4" fmla="*/ 44291 w 1657350"/>
                <a:gd name="connsiteY4" fmla="*/ 12859 h 57150"/>
                <a:gd name="connsiteX5" fmla="*/ 23336 w 1657350"/>
                <a:gd name="connsiteY5" fmla="*/ 12859 h 57150"/>
                <a:gd name="connsiteX6" fmla="*/ 7144 w 1657350"/>
                <a:gd name="connsiteY6" fmla="*/ 26194 h 57150"/>
                <a:gd name="connsiteX7" fmla="*/ 7144 w 1657350"/>
                <a:gd name="connsiteY7" fmla="*/ 26194 h 57150"/>
                <a:gd name="connsiteX8" fmla="*/ 50959 w 1657350"/>
                <a:gd name="connsiteY8" fmla="*/ 53816 h 57150"/>
                <a:gd name="connsiteX9" fmla="*/ 51911 w 1657350"/>
                <a:gd name="connsiteY9" fmla="*/ 54769 h 57150"/>
                <a:gd name="connsiteX10" fmla="*/ 51911 w 1657350"/>
                <a:gd name="connsiteY10" fmla="*/ 54769 h 57150"/>
                <a:gd name="connsiteX11" fmla="*/ 56674 w 1657350"/>
                <a:gd name="connsiteY11" fmla="*/ 54769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7350" h="57150">
                  <a:moveTo>
                    <a:pt x="1605439" y="54769"/>
                  </a:moveTo>
                  <a:cubicBezTo>
                    <a:pt x="1605439" y="54769"/>
                    <a:pt x="1638776" y="50959"/>
                    <a:pt x="1652111" y="22384"/>
                  </a:cubicBezTo>
                  <a:lnTo>
                    <a:pt x="1652111" y="22384"/>
                  </a:lnTo>
                  <a:cubicBezTo>
                    <a:pt x="1652111" y="13811"/>
                    <a:pt x="1645444" y="7144"/>
                    <a:pt x="1636871" y="7144"/>
                  </a:cubicBezTo>
                  <a:lnTo>
                    <a:pt x="44291" y="12859"/>
                  </a:lnTo>
                  <a:lnTo>
                    <a:pt x="23336" y="12859"/>
                  </a:lnTo>
                  <a:cubicBezTo>
                    <a:pt x="14764" y="12859"/>
                    <a:pt x="7144" y="18574"/>
                    <a:pt x="7144" y="26194"/>
                  </a:cubicBezTo>
                  <a:lnTo>
                    <a:pt x="7144" y="26194"/>
                  </a:lnTo>
                  <a:cubicBezTo>
                    <a:pt x="17621" y="45244"/>
                    <a:pt x="40481" y="51911"/>
                    <a:pt x="50959" y="53816"/>
                  </a:cubicBezTo>
                  <a:lnTo>
                    <a:pt x="51911" y="54769"/>
                  </a:lnTo>
                  <a:cubicBezTo>
                    <a:pt x="51911" y="54769"/>
                    <a:pt x="51911" y="54769"/>
                    <a:pt x="51911" y="54769"/>
                  </a:cubicBezTo>
                  <a:lnTo>
                    <a:pt x="56674" y="54769"/>
                  </a:lnTo>
                </a:path>
              </a:pathLst>
            </a:custGeom>
            <a:solidFill>
              <a:srgbClr val="5F6767"/>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4" name="Freeform: Shape 3">
              <a:extLst>
                <a:ext uri="{FF2B5EF4-FFF2-40B4-BE49-F238E27FC236}">
                  <a16:creationId xmlns:a16="http://schemas.microsoft.com/office/drawing/2014/main" id="{91DF8E8A-6EB3-47AB-8E07-A930417030A0}"/>
                </a:ext>
              </a:extLst>
            </p:cNvPr>
            <p:cNvSpPr/>
            <p:nvPr/>
          </p:nvSpPr>
          <p:spPr>
            <a:xfrm>
              <a:off x="700575" y="477868"/>
              <a:ext cx="9072285" cy="5916709"/>
            </a:xfrm>
            <a:custGeom>
              <a:avLst/>
              <a:gdLst>
                <a:gd name="connsiteX0" fmla="*/ 1311116 w 1314450"/>
                <a:gd name="connsiteY0" fmla="*/ 813911 h 857250"/>
                <a:gd name="connsiteX1" fmla="*/ 1281589 w 1314450"/>
                <a:gd name="connsiteY1" fmla="*/ 852964 h 857250"/>
                <a:gd name="connsiteX2" fmla="*/ 36671 w 1314450"/>
                <a:gd name="connsiteY2" fmla="*/ 852964 h 857250"/>
                <a:gd name="connsiteX3" fmla="*/ 7144 w 1314450"/>
                <a:gd name="connsiteY3" fmla="*/ 813911 h 857250"/>
                <a:gd name="connsiteX4" fmla="*/ 7144 w 1314450"/>
                <a:gd name="connsiteY4" fmla="*/ 46196 h 857250"/>
                <a:gd name="connsiteX5" fmla="*/ 36671 w 1314450"/>
                <a:gd name="connsiteY5" fmla="*/ 7144 h 857250"/>
                <a:gd name="connsiteX6" fmla="*/ 1281589 w 1314450"/>
                <a:gd name="connsiteY6" fmla="*/ 7144 h 857250"/>
                <a:gd name="connsiteX7" fmla="*/ 1311116 w 1314450"/>
                <a:gd name="connsiteY7" fmla="*/ 46196 h 857250"/>
                <a:gd name="connsiteX8" fmla="*/ 1311116 w 1314450"/>
                <a:gd name="connsiteY8" fmla="*/ 813911 h 85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4450" h="857250">
                  <a:moveTo>
                    <a:pt x="1311116" y="813911"/>
                  </a:moveTo>
                  <a:cubicBezTo>
                    <a:pt x="1311116" y="834866"/>
                    <a:pt x="1297781" y="852964"/>
                    <a:pt x="1281589" y="852964"/>
                  </a:cubicBezTo>
                  <a:lnTo>
                    <a:pt x="36671" y="852964"/>
                  </a:lnTo>
                  <a:cubicBezTo>
                    <a:pt x="20479" y="852964"/>
                    <a:pt x="7144" y="835819"/>
                    <a:pt x="7144" y="813911"/>
                  </a:cubicBezTo>
                  <a:lnTo>
                    <a:pt x="7144" y="46196"/>
                  </a:lnTo>
                  <a:cubicBezTo>
                    <a:pt x="7144" y="25241"/>
                    <a:pt x="20479" y="7144"/>
                    <a:pt x="36671" y="7144"/>
                  </a:cubicBezTo>
                  <a:lnTo>
                    <a:pt x="1281589" y="7144"/>
                  </a:lnTo>
                  <a:cubicBezTo>
                    <a:pt x="1297781" y="7144"/>
                    <a:pt x="1311116" y="24289"/>
                    <a:pt x="1311116" y="46196"/>
                  </a:cubicBezTo>
                  <a:lnTo>
                    <a:pt x="1311116" y="813911"/>
                  </a:lnTo>
                  <a:close/>
                </a:path>
              </a:pathLst>
            </a:custGeom>
            <a:solidFill>
              <a:srgbClr val="00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5" name="Freeform: Shape 4">
              <a:extLst>
                <a:ext uri="{FF2B5EF4-FFF2-40B4-BE49-F238E27FC236}">
                  <a16:creationId xmlns:a16="http://schemas.microsoft.com/office/drawing/2014/main" id="{177EDC2F-487F-4278-AD96-D95F3FBD4A50}"/>
                </a:ext>
              </a:extLst>
            </p:cNvPr>
            <p:cNvSpPr/>
            <p:nvPr/>
          </p:nvSpPr>
          <p:spPr>
            <a:xfrm>
              <a:off x="1088451" y="839448"/>
              <a:ext cx="8283390" cy="5062073"/>
            </a:xfrm>
            <a:custGeom>
              <a:avLst/>
              <a:gdLst>
                <a:gd name="connsiteX0" fmla="*/ 7144 w 1200150"/>
                <a:gd name="connsiteY0" fmla="*/ 7144 h 733425"/>
                <a:gd name="connsiteX1" fmla="*/ 1196816 w 1200150"/>
                <a:gd name="connsiteY1" fmla="*/ 7144 h 733425"/>
                <a:gd name="connsiteX2" fmla="*/ 1196816 w 1200150"/>
                <a:gd name="connsiteY2" fmla="*/ 730091 h 733425"/>
                <a:gd name="connsiteX3" fmla="*/ 7144 w 1200150"/>
                <a:gd name="connsiteY3" fmla="*/ 730091 h 733425"/>
              </a:gdLst>
              <a:ahLst/>
              <a:cxnLst>
                <a:cxn ang="0">
                  <a:pos x="connsiteX0" y="connsiteY0"/>
                </a:cxn>
                <a:cxn ang="0">
                  <a:pos x="connsiteX1" y="connsiteY1"/>
                </a:cxn>
                <a:cxn ang="0">
                  <a:pos x="connsiteX2" y="connsiteY2"/>
                </a:cxn>
                <a:cxn ang="0">
                  <a:pos x="connsiteX3" y="connsiteY3"/>
                </a:cxn>
              </a:cxnLst>
              <a:rect l="l" t="t" r="r" b="b"/>
              <a:pathLst>
                <a:path w="1200150" h="733425">
                  <a:moveTo>
                    <a:pt x="7144" y="7144"/>
                  </a:moveTo>
                  <a:lnTo>
                    <a:pt x="1196816" y="7144"/>
                  </a:lnTo>
                  <a:lnTo>
                    <a:pt x="1196816" y="730091"/>
                  </a:lnTo>
                  <a:lnTo>
                    <a:pt x="7144" y="730091"/>
                  </a:lnTo>
                  <a:close/>
                </a:path>
              </a:pathLst>
            </a:custGeom>
            <a:solidFill>
              <a:srgbClr val="F2F2F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6" name="Freeform: Shape 5">
              <a:extLst>
                <a:ext uri="{FF2B5EF4-FFF2-40B4-BE49-F238E27FC236}">
                  <a16:creationId xmlns:a16="http://schemas.microsoft.com/office/drawing/2014/main" id="{F48E8E8F-79CA-4449-AD0C-81C45CDF5D27}"/>
                </a:ext>
              </a:extLst>
            </p:cNvPr>
            <p:cNvSpPr/>
            <p:nvPr/>
          </p:nvSpPr>
          <p:spPr>
            <a:xfrm>
              <a:off x="-548507" y="6164484"/>
              <a:ext cx="11570449" cy="460187"/>
            </a:xfrm>
            <a:custGeom>
              <a:avLst/>
              <a:gdLst>
                <a:gd name="connsiteX0" fmla="*/ 50006 w 1676400"/>
                <a:gd name="connsiteY0" fmla="*/ 7144 h 66675"/>
                <a:gd name="connsiteX1" fmla="*/ 1630204 w 1676400"/>
                <a:gd name="connsiteY1" fmla="*/ 7144 h 66675"/>
                <a:gd name="connsiteX2" fmla="*/ 1672114 w 1676400"/>
                <a:gd name="connsiteY2" fmla="*/ 49054 h 66675"/>
                <a:gd name="connsiteX3" fmla="*/ 1672114 w 1676400"/>
                <a:gd name="connsiteY3" fmla="*/ 57626 h 66675"/>
                <a:gd name="connsiteX4" fmla="*/ 1656874 w 1676400"/>
                <a:gd name="connsiteY4" fmla="*/ 62389 h 66675"/>
                <a:gd name="connsiteX5" fmla="*/ 1654016 w 1676400"/>
                <a:gd name="connsiteY5" fmla="*/ 62389 h 66675"/>
                <a:gd name="connsiteX6" fmla="*/ 29051 w 1676400"/>
                <a:gd name="connsiteY6" fmla="*/ 62389 h 66675"/>
                <a:gd name="connsiteX7" fmla="*/ 21431 w 1676400"/>
                <a:gd name="connsiteY7" fmla="*/ 63341 h 66675"/>
                <a:gd name="connsiteX8" fmla="*/ 7144 w 1676400"/>
                <a:gd name="connsiteY8" fmla="*/ 55721 h 66675"/>
                <a:gd name="connsiteX9" fmla="*/ 7144 w 1676400"/>
                <a:gd name="connsiteY9" fmla="*/ 48101 h 66675"/>
                <a:gd name="connsiteX10" fmla="*/ 50006 w 1676400"/>
                <a:gd name="connsiteY10" fmla="*/ 714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76400" h="66675">
                  <a:moveTo>
                    <a:pt x="50006" y="7144"/>
                  </a:moveTo>
                  <a:lnTo>
                    <a:pt x="1630204" y="7144"/>
                  </a:lnTo>
                  <a:cubicBezTo>
                    <a:pt x="1653064" y="7144"/>
                    <a:pt x="1672114" y="26194"/>
                    <a:pt x="1672114" y="49054"/>
                  </a:cubicBezTo>
                  <a:lnTo>
                    <a:pt x="1672114" y="57626"/>
                  </a:lnTo>
                  <a:cubicBezTo>
                    <a:pt x="1672114" y="57626"/>
                    <a:pt x="1674019" y="64294"/>
                    <a:pt x="1656874" y="62389"/>
                  </a:cubicBezTo>
                  <a:cubicBezTo>
                    <a:pt x="1655921" y="62389"/>
                    <a:pt x="1654969" y="62389"/>
                    <a:pt x="1654016" y="62389"/>
                  </a:cubicBezTo>
                  <a:lnTo>
                    <a:pt x="29051" y="62389"/>
                  </a:lnTo>
                  <a:cubicBezTo>
                    <a:pt x="26194" y="62389"/>
                    <a:pt x="24289" y="62389"/>
                    <a:pt x="21431" y="63341"/>
                  </a:cubicBezTo>
                  <a:cubicBezTo>
                    <a:pt x="16669" y="64294"/>
                    <a:pt x="8096" y="64294"/>
                    <a:pt x="7144" y="55721"/>
                  </a:cubicBezTo>
                  <a:lnTo>
                    <a:pt x="7144" y="48101"/>
                  </a:lnTo>
                  <a:cubicBezTo>
                    <a:pt x="8096" y="25241"/>
                    <a:pt x="26194" y="7144"/>
                    <a:pt x="50006" y="7144"/>
                  </a:cubicBezTo>
                  <a:close/>
                </a:path>
              </a:pathLst>
            </a:custGeom>
            <a:solidFill>
              <a:srgbClr val="CCCCC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7" name="Freeform: Shape 6">
              <a:extLst>
                <a:ext uri="{FF2B5EF4-FFF2-40B4-BE49-F238E27FC236}">
                  <a16:creationId xmlns:a16="http://schemas.microsoft.com/office/drawing/2014/main" id="{F7D73200-85F6-4B0F-B836-526D92B455B0}"/>
                </a:ext>
              </a:extLst>
            </p:cNvPr>
            <p:cNvSpPr/>
            <p:nvPr/>
          </p:nvSpPr>
          <p:spPr>
            <a:xfrm>
              <a:off x="4438629" y="6215033"/>
              <a:ext cx="1618413" cy="184076"/>
            </a:xfrm>
            <a:custGeom>
              <a:avLst/>
              <a:gdLst>
                <a:gd name="connsiteX0" fmla="*/ 1478513 w 1618413"/>
                <a:gd name="connsiteY0" fmla="*/ 177499 h 184076"/>
                <a:gd name="connsiteX1" fmla="*/ 1485084 w 1618413"/>
                <a:gd name="connsiteY1" fmla="*/ 177499 h 184076"/>
                <a:gd name="connsiteX2" fmla="*/ 1502686 w 1618413"/>
                <a:gd name="connsiteY2" fmla="*/ 178122 h 184076"/>
                <a:gd name="connsiteX3" fmla="*/ 1499879 w 1618413"/>
                <a:gd name="connsiteY3" fmla="*/ 178526 h 184076"/>
                <a:gd name="connsiteX4" fmla="*/ 1478513 w 1618413"/>
                <a:gd name="connsiteY4" fmla="*/ 177499 h 184076"/>
                <a:gd name="connsiteX5" fmla="*/ 84799 w 1618413"/>
                <a:gd name="connsiteY5" fmla="*/ 170928 h 184076"/>
                <a:gd name="connsiteX6" fmla="*/ 117666 w 1618413"/>
                <a:gd name="connsiteY6" fmla="*/ 177499 h 184076"/>
                <a:gd name="connsiteX7" fmla="*/ 104518 w 1618413"/>
                <a:gd name="connsiteY7" fmla="*/ 177499 h 184076"/>
                <a:gd name="connsiteX8" fmla="*/ 84799 w 1618413"/>
                <a:gd name="connsiteY8" fmla="*/ 170928 h 184076"/>
                <a:gd name="connsiteX9" fmla="*/ 1603418 w 1618413"/>
                <a:gd name="connsiteY9" fmla="*/ 0 h 184076"/>
                <a:gd name="connsiteX10" fmla="*/ 1616567 w 1618413"/>
                <a:gd name="connsiteY10" fmla="*/ 0 h 184076"/>
                <a:gd name="connsiteX11" fmla="*/ 1511177 w 1618413"/>
                <a:gd name="connsiteY11" fmla="*/ 178423 h 184076"/>
                <a:gd name="connsiteX12" fmla="*/ 1502686 w 1618413"/>
                <a:gd name="connsiteY12" fmla="*/ 178122 h 184076"/>
                <a:gd name="connsiteX13" fmla="*/ 1521501 w 1618413"/>
                <a:gd name="connsiteY13" fmla="*/ 175419 h 184076"/>
                <a:gd name="connsiteX14" fmla="*/ 1603418 w 1618413"/>
                <a:gd name="connsiteY14" fmla="*/ 6571 h 184076"/>
                <a:gd name="connsiteX15" fmla="*/ 5911 w 1618413"/>
                <a:gd name="connsiteY15" fmla="*/ 0 h 184076"/>
                <a:gd name="connsiteX16" fmla="*/ 19060 w 1618413"/>
                <a:gd name="connsiteY16" fmla="*/ 6571 h 184076"/>
                <a:gd name="connsiteX17" fmla="*/ 91379 w 1618413"/>
                <a:gd name="connsiteY17" fmla="*/ 184076 h 184076"/>
                <a:gd name="connsiteX18" fmla="*/ 5911 w 1618413"/>
                <a:gd name="connsiteY18" fmla="*/ 0 h 18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18413" h="184076">
                  <a:moveTo>
                    <a:pt x="1478513" y="177499"/>
                  </a:moveTo>
                  <a:lnTo>
                    <a:pt x="1485084" y="177499"/>
                  </a:lnTo>
                  <a:lnTo>
                    <a:pt x="1502686" y="178122"/>
                  </a:lnTo>
                  <a:lnTo>
                    <a:pt x="1499879" y="178526"/>
                  </a:lnTo>
                  <a:cubicBezTo>
                    <a:pt x="1487142" y="179142"/>
                    <a:pt x="1478513" y="177499"/>
                    <a:pt x="1478513" y="177499"/>
                  </a:cubicBezTo>
                  <a:close/>
                  <a:moveTo>
                    <a:pt x="84799" y="170928"/>
                  </a:moveTo>
                  <a:cubicBezTo>
                    <a:pt x="97947" y="177499"/>
                    <a:pt x="104518" y="177499"/>
                    <a:pt x="117666" y="177499"/>
                  </a:cubicBezTo>
                  <a:lnTo>
                    <a:pt x="104518" y="177499"/>
                  </a:lnTo>
                  <a:cubicBezTo>
                    <a:pt x="97947" y="177499"/>
                    <a:pt x="91370" y="177499"/>
                    <a:pt x="84799" y="170928"/>
                  </a:cubicBezTo>
                  <a:close/>
                  <a:moveTo>
                    <a:pt x="1603418" y="0"/>
                  </a:moveTo>
                  <a:lnTo>
                    <a:pt x="1616567" y="0"/>
                  </a:lnTo>
                  <a:cubicBezTo>
                    <a:pt x="1631361" y="152847"/>
                    <a:pt x="1553705" y="176266"/>
                    <a:pt x="1511177" y="178423"/>
                  </a:cubicBezTo>
                  <a:lnTo>
                    <a:pt x="1502686" y="178122"/>
                  </a:lnTo>
                  <a:lnTo>
                    <a:pt x="1521501" y="175419"/>
                  </a:lnTo>
                  <a:cubicBezTo>
                    <a:pt x="1560791" y="165788"/>
                    <a:pt x="1611636" y="129836"/>
                    <a:pt x="1603418" y="6571"/>
                  </a:cubicBezTo>
                  <a:close/>
                  <a:moveTo>
                    <a:pt x="5911" y="0"/>
                  </a:moveTo>
                  <a:lnTo>
                    <a:pt x="19060" y="6571"/>
                  </a:lnTo>
                  <a:cubicBezTo>
                    <a:pt x="19060" y="6571"/>
                    <a:pt x="-20385" y="144631"/>
                    <a:pt x="91379" y="184076"/>
                  </a:cubicBezTo>
                  <a:cubicBezTo>
                    <a:pt x="-33534" y="151202"/>
                    <a:pt x="5911" y="0"/>
                    <a:pt x="5911" y="0"/>
                  </a:cubicBezTo>
                  <a:close/>
                </a:path>
              </a:pathLst>
            </a:custGeom>
            <a:solidFill>
              <a:srgbClr val="4D4D4D"/>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nvGrpSpPr>
            <p:cNvPr id="8" name="Group 7">
              <a:extLst>
                <a:ext uri="{FF2B5EF4-FFF2-40B4-BE49-F238E27FC236}">
                  <a16:creationId xmlns:a16="http://schemas.microsoft.com/office/drawing/2014/main" id="{7585C512-B2BC-4599-987C-E85258E36E4A}"/>
                </a:ext>
              </a:extLst>
            </p:cNvPr>
            <p:cNvGrpSpPr/>
            <p:nvPr/>
          </p:nvGrpSpPr>
          <p:grpSpPr>
            <a:xfrm>
              <a:off x="1606" y="6382978"/>
              <a:ext cx="413937" cy="115242"/>
              <a:chOff x="5955" y="6353672"/>
              <a:chExt cx="413937" cy="115242"/>
            </a:xfrm>
          </p:grpSpPr>
          <p:sp>
            <p:nvSpPr>
              <p:cNvPr id="13" name="Rectangle: Rounded Corners 12">
                <a:extLst>
                  <a:ext uri="{FF2B5EF4-FFF2-40B4-BE49-F238E27FC236}">
                    <a16:creationId xmlns:a16="http://schemas.microsoft.com/office/drawing/2014/main" id="{5896EB93-8E75-48F8-99D6-E34F448538CF}"/>
                  </a:ext>
                </a:extLst>
              </p:cNvPr>
              <p:cNvSpPr/>
              <p:nvPr/>
            </p:nvSpPr>
            <p:spPr>
              <a:xfrm>
                <a:off x="5955" y="6353672"/>
                <a:ext cx="413937" cy="115242"/>
              </a:xfrm>
              <a:prstGeom prst="roundRect">
                <a:avLst>
                  <a:gd name="adj" fmla="val 2815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4" name="Rectangle: Rounded Corners 13">
                <a:extLst>
                  <a:ext uri="{FF2B5EF4-FFF2-40B4-BE49-F238E27FC236}">
                    <a16:creationId xmlns:a16="http://schemas.microsoft.com/office/drawing/2014/main" id="{7B94D743-41AB-4E45-9C20-CD4F98EBD9B2}"/>
                  </a:ext>
                </a:extLst>
              </p:cNvPr>
              <p:cNvSpPr/>
              <p:nvPr/>
            </p:nvSpPr>
            <p:spPr>
              <a:xfrm>
                <a:off x="99417" y="6382279"/>
                <a:ext cx="227012" cy="55272"/>
              </a:xfrm>
              <a:prstGeom prst="roundRect">
                <a:avLst>
                  <a:gd name="adj" fmla="val 28154"/>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grpSp>
          <p:nvGrpSpPr>
            <p:cNvPr id="9" name="Group 8">
              <a:extLst>
                <a:ext uri="{FF2B5EF4-FFF2-40B4-BE49-F238E27FC236}">
                  <a16:creationId xmlns:a16="http://schemas.microsoft.com/office/drawing/2014/main" id="{DA1F0E7E-E342-4B4C-9DD5-E47E1669AB80}"/>
                </a:ext>
              </a:extLst>
            </p:cNvPr>
            <p:cNvGrpSpPr/>
            <p:nvPr/>
          </p:nvGrpSpPr>
          <p:grpSpPr>
            <a:xfrm>
              <a:off x="9855291" y="6381600"/>
              <a:ext cx="885989" cy="115242"/>
              <a:chOff x="5955" y="6353672"/>
              <a:chExt cx="413937" cy="115242"/>
            </a:xfrm>
          </p:grpSpPr>
          <p:sp>
            <p:nvSpPr>
              <p:cNvPr id="11" name="Rectangle: Rounded Corners 10">
                <a:extLst>
                  <a:ext uri="{FF2B5EF4-FFF2-40B4-BE49-F238E27FC236}">
                    <a16:creationId xmlns:a16="http://schemas.microsoft.com/office/drawing/2014/main" id="{01410DF8-5A67-4521-97F3-B28A5F973AEA}"/>
                  </a:ext>
                </a:extLst>
              </p:cNvPr>
              <p:cNvSpPr/>
              <p:nvPr/>
            </p:nvSpPr>
            <p:spPr>
              <a:xfrm>
                <a:off x="5955" y="6353672"/>
                <a:ext cx="413937" cy="115242"/>
              </a:xfrm>
              <a:prstGeom prst="roundRect">
                <a:avLst>
                  <a:gd name="adj" fmla="val 2815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2" name="Rectangle: Rounded Corners 11">
                <a:extLst>
                  <a:ext uri="{FF2B5EF4-FFF2-40B4-BE49-F238E27FC236}">
                    <a16:creationId xmlns:a16="http://schemas.microsoft.com/office/drawing/2014/main" id="{D32498DA-AB4C-4F3A-BDDA-85C6C82D936A}"/>
                  </a:ext>
                </a:extLst>
              </p:cNvPr>
              <p:cNvSpPr/>
              <p:nvPr/>
            </p:nvSpPr>
            <p:spPr>
              <a:xfrm>
                <a:off x="84761" y="6382279"/>
                <a:ext cx="256326" cy="55272"/>
              </a:xfrm>
              <a:prstGeom prst="roundRect">
                <a:avLst>
                  <a:gd name="adj" fmla="val 28154"/>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10" name="Freeform: Shape 9">
              <a:extLst>
                <a:ext uri="{FF2B5EF4-FFF2-40B4-BE49-F238E27FC236}">
                  <a16:creationId xmlns:a16="http://schemas.microsoft.com/office/drawing/2014/main" id="{35127645-8125-47BC-9C59-A13CC4C57189}"/>
                </a:ext>
              </a:extLst>
            </p:cNvPr>
            <p:cNvSpPr/>
            <p:nvPr/>
          </p:nvSpPr>
          <p:spPr>
            <a:xfrm>
              <a:off x="3892805" y="496953"/>
              <a:ext cx="5479036" cy="5431217"/>
            </a:xfrm>
            <a:custGeom>
              <a:avLst/>
              <a:gdLst>
                <a:gd name="connsiteX0" fmla="*/ 2567127 w 4009217"/>
                <a:gd name="connsiteY0" fmla="*/ 30683 h 4295590"/>
                <a:gd name="connsiteX1" fmla="*/ 3798529 w 4009217"/>
                <a:gd name="connsiteY1" fmla="*/ 30683 h 4295590"/>
                <a:gd name="connsiteX2" fmla="*/ 4007172 w 4009217"/>
                <a:gd name="connsiteY2" fmla="*/ 272054 h 4295590"/>
                <a:gd name="connsiteX3" fmla="*/ 3998990 w 4009217"/>
                <a:gd name="connsiteY3" fmla="*/ 4268999 h 4295590"/>
                <a:gd name="connsiteX4" fmla="*/ 30683 w 4009217"/>
                <a:gd name="connsiteY4" fmla="*/ 4268999 h 4295590"/>
                <a:gd name="connsiteX0" fmla="*/ 2536444 w 3976489"/>
                <a:gd name="connsiteY0" fmla="*/ 0 h 4238316"/>
                <a:gd name="connsiteX1" fmla="*/ 3976489 w 3976489"/>
                <a:gd name="connsiteY1" fmla="*/ 241371 h 4238316"/>
                <a:gd name="connsiteX2" fmla="*/ 3968307 w 3976489"/>
                <a:gd name="connsiteY2" fmla="*/ 4238316 h 4238316"/>
                <a:gd name="connsiteX3" fmla="*/ 0 w 3976489"/>
                <a:gd name="connsiteY3" fmla="*/ 4238316 h 4238316"/>
                <a:gd name="connsiteX0" fmla="*/ 2536444 w 3976489"/>
                <a:gd name="connsiteY0" fmla="*/ 0 h 4238316"/>
                <a:gd name="connsiteX1" fmla="*/ 3976489 w 3976489"/>
                <a:gd name="connsiteY1" fmla="*/ 213683 h 4238316"/>
                <a:gd name="connsiteX2" fmla="*/ 3968307 w 3976489"/>
                <a:gd name="connsiteY2" fmla="*/ 4238316 h 4238316"/>
                <a:gd name="connsiteX3" fmla="*/ 0 w 3976489"/>
                <a:gd name="connsiteY3" fmla="*/ 4238316 h 4238316"/>
                <a:gd name="connsiteX0" fmla="*/ 2473335 w 3976489"/>
                <a:gd name="connsiteY0" fmla="*/ 0 h 4035268"/>
                <a:gd name="connsiteX1" fmla="*/ 3976489 w 3976489"/>
                <a:gd name="connsiteY1" fmla="*/ 10635 h 4035268"/>
                <a:gd name="connsiteX2" fmla="*/ 3968307 w 3976489"/>
                <a:gd name="connsiteY2" fmla="*/ 4035268 h 4035268"/>
                <a:gd name="connsiteX3" fmla="*/ 0 w 3976489"/>
                <a:gd name="connsiteY3" fmla="*/ 4035268 h 4035268"/>
              </a:gdLst>
              <a:ahLst/>
              <a:cxnLst>
                <a:cxn ang="0">
                  <a:pos x="connsiteX0" y="connsiteY0"/>
                </a:cxn>
                <a:cxn ang="0">
                  <a:pos x="connsiteX1" y="connsiteY1"/>
                </a:cxn>
                <a:cxn ang="0">
                  <a:pos x="connsiteX2" y="connsiteY2"/>
                </a:cxn>
                <a:cxn ang="0">
                  <a:pos x="connsiteX3" y="connsiteY3"/>
                </a:cxn>
              </a:cxnLst>
              <a:rect l="l" t="t" r="r" b="b"/>
              <a:pathLst>
                <a:path w="3976489" h="4035268">
                  <a:moveTo>
                    <a:pt x="2473335" y="0"/>
                  </a:moveTo>
                  <a:lnTo>
                    <a:pt x="3976489" y="10635"/>
                  </a:lnTo>
                  <a:cubicBezTo>
                    <a:pt x="3973762" y="1342950"/>
                    <a:pt x="3971034" y="2702953"/>
                    <a:pt x="3968307" y="4035268"/>
                  </a:cubicBezTo>
                  <a:lnTo>
                    <a:pt x="0" y="4035268"/>
                  </a:lnTo>
                </a:path>
              </a:pathLst>
            </a:custGeom>
            <a:solidFill>
              <a:srgbClr val="999999">
                <a:alpha val="1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sp>
        <p:nvSpPr>
          <p:cNvPr id="15" name="그림 개체 틀 2">
            <a:extLst>
              <a:ext uri="{FF2B5EF4-FFF2-40B4-BE49-F238E27FC236}">
                <a16:creationId xmlns:a16="http://schemas.microsoft.com/office/drawing/2014/main" id="{EA8B167C-2E1E-4773-B6B1-F0F73F34CB09}"/>
              </a:ext>
            </a:extLst>
          </p:cNvPr>
          <p:cNvSpPr>
            <a:spLocks noGrp="1"/>
          </p:cNvSpPr>
          <p:nvPr>
            <p:ph type="pic" sz="quarter" idx="14" hasCustomPrompt="1"/>
          </p:nvPr>
        </p:nvSpPr>
        <p:spPr>
          <a:xfrm>
            <a:off x="1401911" y="1976846"/>
            <a:ext cx="3887856" cy="2367497"/>
          </a:xfrm>
          <a:prstGeom prst="rect">
            <a:avLst/>
          </a:pr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lvl1pPr marL="0" indent="0">
              <a:buFontTx/>
              <a:buNone/>
              <a:defRPr lang="ko-KR" altLang="en-US" sz="1200" dirty="0">
                <a:solidFill>
                  <a:schemeClr val="tx1">
                    <a:lumMod val="75000"/>
                    <a:lumOff val="25000"/>
                  </a:schemeClr>
                </a:solidFill>
              </a:defRPr>
            </a:lvl1pPr>
          </a:lstStyle>
          <a:p>
            <a:pPr marL="0" lvl="0" algn="ctr"/>
            <a:r>
              <a:rPr lang="en-US" altLang="ko-KR"/>
              <a:t>Place Your Picture Here</a:t>
            </a:r>
            <a:endParaRPr lang="ko-KR" altLang="en-US"/>
          </a:p>
        </p:txBody>
      </p:sp>
      <p:sp>
        <p:nvSpPr>
          <p:cNvPr id="16" name="Text Placeholder 9">
            <a:extLst>
              <a:ext uri="{FF2B5EF4-FFF2-40B4-BE49-F238E27FC236}">
                <a16:creationId xmlns:a16="http://schemas.microsoft.com/office/drawing/2014/main" id="{2F21B487-AC92-42B3-97CB-3888992D5865}"/>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1451022823"/>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userDrawn="1">
  <p:cSld name="1_Picture with Caption">
    <p:spTree>
      <p:nvGrpSpPr>
        <p:cNvPr id="1" name=""/>
        <p:cNvGrpSpPr/>
        <p:nvPr/>
      </p:nvGrpSpPr>
      <p:grpSpPr>
        <a:xfrm>
          <a:off x="0" y="0"/>
          <a:ext cx="0" cy="0"/>
          <a:chOff x="0" y="0"/>
          <a:chExt cx="0" cy="0"/>
        </a:xfrm>
      </p:grpSpPr>
      <p:sp>
        <p:nvSpPr>
          <p:cNvPr id="8" name="Picture Placeholder 2"/>
          <p:cNvSpPr>
            <a:spLocks noGrp="1"/>
          </p:cNvSpPr>
          <p:nvPr>
            <p:ph type="pic" idx="12" hasCustomPrompt="1"/>
          </p:nvPr>
        </p:nvSpPr>
        <p:spPr>
          <a:xfrm>
            <a:off x="1" y="1"/>
            <a:ext cx="7665395" cy="6867322"/>
          </a:xfrm>
          <a:custGeom>
            <a:avLst/>
            <a:gdLst>
              <a:gd name="connsiteX0" fmla="*/ 0 w 6353150"/>
              <a:gd name="connsiteY0" fmla="*/ 0 h 6858000"/>
              <a:gd name="connsiteX1" fmla="*/ 6353150 w 6353150"/>
              <a:gd name="connsiteY1" fmla="*/ 0 h 6858000"/>
              <a:gd name="connsiteX2" fmla="*/ 6353150 w 6353150"/>
              <a:gd name="connsiteY2" fmla="*/ 6858000 h 6858000"/>
              <a:gd name="connsiteX3" fmla="*/ 0 w 6353150"/>
              <a:gd name="connsiteY3" fmla="*/ 6858000 h 6858000"/>
              <a:gd name="connsiteX4" fmla="*/ 0 w 6353150"/>
              <a:gd name="connsiteY4" fmla="*/ 0 h 6858000"/>
              <a:gd name="connsiteX0" fmla="*/ 0 w 6353150"/>
              <a:gd name="connsiteY0" fmla="*/ 0 h 6858000"/>
              <a:gd name="connsiteX1" fmla="*/ 6353150 w 6353150"/>
              <a:gd name="connsiteY1" fmla="*/ 0 h 6858000"/>
              <a:gd name="connsiteX2" fmla="*/ 2857475 w 6353150"/>
              <a:gd name="connsiteY2" fmla="*/ 6838950 h 6858000"/>
              <a:gd name="connsiteX3" fmla="*/ 0 w 6353150"/>
              <a:gd name="connsiteY3" fmla="*/ 6858000 h 6858000"/>
              <a:gd name="connsiteX4" fmla="*/ 0 w 6353150"/>
              <a:gd name="connsiteY4" fmla="*/ 0 h 6858000"/>
              <a:gd name="connsiteX0" fmla="*/ 0 w 6353150"/>
              <a:gd name="connsiteY0" fmla="*/ 0 h 6867525"/>
              <a:gd name="connsiteX1" fmla="*/ 6353150 w 6353150"/>
              <a:gd name="connsiteY1" fmla="*/ 0 h 6867525"/>
              <a:gd name="connsiteX2" fmla="*/ 2857475 w 6353150"/>
              <a:gd name="connsiteY2" fmla="*/ 6867525 h 6867525"/>
              <a:gd name="connsiteX3" fmla="*/ 0 w 6353150"/>
              <a:gd name="connsiteY3" fmla="*/ 6858000 h 6867525"/>
              <a:gd name="connsiteX4" fmla="*/ 0 w 6353150"/>
              <a:gd name="connsiteY4" fmla="*/ 0 h 6867525"/>
              <a:gd name="connsiteX0" fmla="*/ 0 w 6353150"/>
              <a:gd name="connsiteY0" fmla="*/ 0 h 6877050"/>
              <a:gd name="connsiteX1" fmla="*/ 6353150 w 6353150"/>
              <a:gd name="connsiteY1" fmla="*/ 0 h 6877050"/>
              <a:gd name="connsiteX2" fmla="*/ 2558262 w 6353150"/>
              <a:gd name="connsiteY2" fmla="*/ 6877050 h 6877050"/>
              <a:gd name="connsiteX3" fmla="*/ 0 w 6353150"/>
              <a:gd name="connsiteY3" fmla="*/ 6858000 h 6877050"/>
              <a:gd name="connsiteX4" fmla="*/ 0 w 6353150"/>
              <a:gd name="connsiteY4" fmla="*/ 0 h 6877050"/>
              <a:gd name="connsiteX0" fmla="*/ 0 w 6353150"/>
              <a:gd name="connsiteY0" fmla="*/ 0 h 6858000"/>
              <a:gd name="connsiteX1" fmla="*/ 6353150 w 6353150"/>
              <a:gd name="connsiteY1" fmla="*/ 0 h 6858000"/>
              <a:gd name="connsiteX2" fmla="*/ 3164544 w 6353150"/>
              <a:gd name="connsiteY2" fmla="*/ 6857595 h 6858000"/>
              <a:gd name="connsiteX3" fmla="*/ 0 w 6353150"/>
              <a:gd name="connsiteY3" fmla="*/ 6858000 h 6858000"/>
              <a:gd name="connsiteX4" fmla="*/ 0 w 6353150"/>
              <a:gd name="connsiteY4" fmla="*/ 0 h 6858000"/>
              <a:gd name="connsiteX0" fmla="*/ 0 w 6353150"/>
              <a:gd name="connsiteY0" fmla="*/ 0 h 6867322"/>
              <a:gd name="connsiteX1" fmla="*/ 6353150 w 6353150"/>
              <a:gd name="connsiteY1" fmla="*/ 0 h 6867322"/>
              <a:gd name="connsiteX2" fmla="*/ 3672474 w 6353150"/>
              <a:gd name="connsiteY2" fmla="*/ 6867322 h 6867322"/>
              <a:gd name="connsiteX3" fmla="*/ 0 w 6353150"/>
              <a:gd name="connsiteY3" fmla="*/ 6858000 h 6867322"/>
              <a:gd name="connsiteX4" fmla="*/ 0 w 6353150"/>
              <a:gd name="connsiteY4" fmla="*/ 0 h 6867322"/>
              <a:gd name="connsiteX0" fmla="*/ 0 w 6353150"/>
              <a:gd name="connsiteY0" fmla="*/ 0 h 6858000"/>
              <a:gd name="connsiteX1" fmla="*/ 6353150 w 6353150"/>
              <a:gd name="connsiteY1" fmla="*/ 0 h 6858000"/>
              <a:gd name="connsiteX2" fmla="*/ 3680537 w 6353150"/>
              <a:gd name="connsiteY2" fmla="*/ 6857594 h 6858000"/>
              <a:gd name="connsiteX3" fmla="*/ 0 w 6353150"/>
              <a:gd name="connsiteY3" fmla="*/ 6858000 h 6858000"/>
              <a:gd name="connsiteX4" fmla="*/ 0 w 6353150"/>
              <a:gd name="connsiteY4" fmla="*/ 0 h 6858000"/>
              <a:gd name="connsiteX0" fmla="*/ 0 w 6353150"/>
              <a:gd name="connsiteY0" fmla="*/ 0 h 6867322"/>
              <a:gd name="connsiteX1" fmla="*/ 6353150 w 6353150"/>
              <a:gd name="connsiteY1" fmla="*/ 0 h 6867322"/>
              <a:gd name="connsiteX2" fmla="*/ 3696661 w 6353150"/>
              <a:gd name="connsiteY2" fmla="*/ 6867322 h 6867322"/>
              <a:gd name="connsiteX3" fmla="*/ 0 w 6353150"/>
              <a:gd name="connsiteY3" fmla="*/ 6858000 h 6867322"/>
              <a:gd name="connsiteX4" fmla="*/ 0 w 6353150"/>
              <a:gd name="connsiteY4" fmla="*/ 0 h 6867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3150" h="6867322">
                <a:moveTo>
                  <a:pt x="0" y="0"/>
                </a:moveTo>
                <a:lnTo>
                  <a:pt x="6353150" y="0"/>
                </a:lnTo>
                <a:lnTo>
                  <a:pt x="3696661" y="6867322"/>
                </a:lnTo>
                <a:lnTo>
                  <a:pt x="0" y="6858000"/>
                </a:lnTo>
                <a:lnTo>
                  <a:pt x="0" y="0"/>
                </a:lnTo>
                <a:close/>
              </a:path>
            </a:pathLst>
          </a:custGeom>
          <a:solidFill>
            <a:schemeClr val="bg1">
              <a:lumMod val="95000"/>
            </a:schemeClr>
          </a:solidFill>
        </p:spPr>
        <p:txBody>
          <a:bodyPr anchor="ctr"/>
          <a:lstStyle>
            <a:lvl1pPr marL="0" indent="0" algn="ctr">
              <a:buNone/>
              <a:defRPr sz="1200">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a:t>
            </a:r>
            <a:endParaRPr lang="ko-KR" altLang="en-US"/>
          </a:p>
        </p:txBody>
      </p:sp>
      <p:sp>
        <p:nvSpPr>
          <p:cNvPr id="3" name="Parallelogram 2"/>
          <p:cNvSpPr/>
          <p:nvPr userDrawn="1"/>
        </p:nvSpPr>
        <p:spPr>
          <a:xfrm>
            <a:off x="4636784" y="5127899"/>
            <a:ext cx="1209539" cy="1739424"/>
          </a:xfrm>
          <a:prstGeom prst="parallelogram">
            <a:avLst>
              <a:gd name="adj" fmla="val 66769"/>
            </a:avLst>
          </a:prstGeom>
          <a:solidFill>
            <a:schemeClr val="accent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99825589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userDrawn="1">
  <p:cSld name="38_Images &amp; Contents Layout">
    <p:spTree>
      <p:nvGrpSpPr>
        <p:cNvPr id="1" name=""/>
        <p:cNvGrpSpPr/>
        <p:nvPr/>
      </p:nvGrpSpPr>
      <p:grpSpPr>
        <a:xfrm>
          <a:off x="0" y="0"/>
          <a:ext cx="0" cy="0"/>
          <a:chOff x="0" y="0"/>
          <a:chExt cx="0" cy="0"/>
        </a:xfrm>
      </p:grpSpPr>
      <p:sp>
        <p:nvSpPr>
          <p:cNvPr id="6" name="직사각형 5">
            <a:extLst>
              <a:ext uri="{FF2B5EF4-FFF2-40B4-BE49-F238E27FC236}">
                <a16:creationId xmlns:a16="http://schemas.microsoft.com/office/drawing/2014/main" id="{4508BE4A-C145-4375-8C32-766F1E8E935D}"/>
              </a:ext>
            </a:extLst>
          </p:cNvPr>
          <p:cNvSpPr/>
          <p:nvPr userDrawn="1"/>
        </p:nvSpPr>
        <p:spPr>
          <a:xfrm>
            <a:off x="4499906" y="650965"/>
            <a:ext cx="7047679" cy="173518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
        <p:nvSpPr>
          <p:cNvPr id="2" name="그림 개체 틀 5">
            <a:extLst>
              <a:ext uri="{FF2B5EF4-FFF2-40B4-BE49-F238E27FC236}">
                <a16:creationId xmlns:a16="http://schemas.microsoft.com/office/drawing/2014/main" id="{44020B8D-2B31-48A8-B50F-B3EE95030C24}"/>
              </a:ext>
            </a:extLst>
          </p:cNvPr>
          <p:cNvSpPr>
            <a:spLocks noGrp="1"/>
          </p:cNvSpPr>
          <p:nvPr>
            <p:ph type="pic" sz="quarter" idx="12" hasCustomPrompt="1"/>
          </p:nvPr>
        </p:nvSpPr>
        <p:spPr>
          <a:xfrm>
            <a:off x="644414" y="650965"/>
            <a:ext cx="3183451" cy="5556069"/>
          </a:xfrm>
          <a:prstGeom prst="rect">
            <a:avLst/>
          </a:pr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200"/>
            </a:lvl1pPr>
          </a:lstStyle>
          <a:p>
            <a:r>
              <a:rPr lang="en-US" altLang="ko-KR"/>
              <a:t>Your Picture Here</a:t>
            </a:r>
            <a:endParaRPr lang="ko-KR" altLang="en-US"/>
          </a:p>
        </p:txBody>
      </p:sp>
      <p:sp>
        <p:nvSpPr>
          <p:cNvPr id="3" name="그림 개체 틀 5">
            <a:extLst>
              <a:ext uri="{FF2B5EF4-FFF2-40B4-BE49-F238E27FC236}">
                <a16:creationId xmlns:a16="http://schemas.microsoft.com/office/drawing/2014/main" id="{E08E8461-766A-490C-BD0A-CC598CF2CAC4}"/>
              </a:ext>
            </a:extLst>
          </p:cNvPr>
          <p:cNvSpPr>
            <a:spLocks noGrp="1"/>
          </p:cNvSpPr>
          <p:nvPr>
            <p:ph type="pic" sz="quarter" idx="13" hasCustomPrompt="1"/>
          </p:nvPr>
        </p:nvSpPr>
        <p:spPr>
          <a:xfrm>
            <a:off x="4499907" y="4127864"/>
            <a:ext cx="3183451" cy="2079169"/>
          </a:xfrm>
          <a:prstGeom prst="rect">
            <a:avLst/>
          </a:pr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200"/>
            </a:lvl1pPr>
          </a:lstStyle>
          <a:p>
            <a:r>
              <a:rPr lang="en-US" altLang="ko-KR"/>
              <a:t>Your Picture Here</a:t>
            </a:r>
            <a:endParaRPr lang="ko-KR" altLang="en-US"/>
          </a:p>
        </p:txBody>
      </p:sp>
      <p:sp>
        <p:nvSpPr>
          <p:cNvPr id="4" name="그림 개체 틀 5">
            <a:extLst>
              <a:ext uri="{FF2B5EF4-FFF2-40B4-BE49-F238E27FC236}">
                <a16:creationId xmlns:a16="http://schemas.microsoft.com/office/drawing/2014/main" id="{25E334DC-E734-48FE-998D-1F0180BC6382}"/>
              </a:ext>
            </a:extLst>
          </p:cNvPr>
          <p:cNvSpPr>
            <a:spLocks noGrp="1"/>
          </p:cNvSpPr>
          <p:nvPr>
            <p:ph type="pic" sz="quarter" idx="14" hasCustomPrompt="1"/>
          </p:nvPr>
        </p:nvSpPr>
        <p:spPr>
          <a:xfrm>
            <a:off x="8355401" y="4127863"/>
            <a:ext cx="3183451" cy="2079169"/>
          </a:xfrm>
          <a:prstGeom prst="rect">
            <a:avLst/>
          </a:pr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200"/>
            </a:lvl1pPr>
          </a:lstStyle>
          <a:p>
            <a:r>
              <a:rPr lang="en-US" altLang="ko-KR"/>
              <a:t>Your Picture Here</a:t>
            </a:r>
            <a:endParaRPr lang="ko-KR" altLang="en-US"/>
          </a:p>
        </p:txBody>
      </p:sp>
    </p:spTree>
    <p:extLst>
      <p:ext uri="{BB962C8B-B14F-4D97-AF65-F5344CB8AC3E}">
        <p14:creationId xmlns:p14="http://schemas.microsoft.com/office/powerpoint/2010/main" val="53109013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preserve="1" userDrawn="1">
  <p:cSld name="PNG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2482"/>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PNG &amp; Shapes Layout</a:t>
            </a:r>
          </a:p>
        </p:txBody>
      </p:sp>
    </p:spTree>
    <p:extLst>
      <p:ext uri="{BB962C8B-B14F-4D97-AF65-F5344CB8AC3E}">
        <p14:creationId xmlns:p14="http://schemas.microsoft.com/office/powerpoint/2010/main" val="2071088726"/>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preserve="1"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123478"/>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Icon Sets Layout</a:t>
            </a:r>
          </a:p>
        </p:txBody>
      </p:sp>
      <p:sp>
        <p:nvSpPr>
          <p:cNvPr id="3" name="Rounded Rectangle 2"/>
          <p:cNvSpPr/>
          <p:nvPr userDrawn="1"/>
        </p:nvSpPr>
        <p:spPr>
          <a:xfrm>
            <a:off x="354010" y="1131591"/>
            <a:ext cx="3560767" cy="540256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4" name="Rounded Rectangle 3"/>
          <p:cNvSpPr/>
          <p:nvPr userDrawn="1"/>
        </p:nvSpPr>
        <p:spPr>
          <a:xfrm>
            <a:off x="531933" y="1347500"/>
            <a:ext cx="153868" cy="50152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5" name="Half Frame 4"/>
          <p:cNvSpPr/>
          <p:nvPr userDrawn="1"/>
        </p:nvSpPr>
        <p:spPr>
          <a:xfrm rot="5400000">
            <a:off x="3057177" y="1276653"/>
            <a:ext cx="685849" cy="685148"/>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black">
                  <a:lumMod val="85000"/>
                  <a:lumOff val="15000"/>
                </a:prstClr>
              </a:solidFill>
              <a:effectLst/>
              <a:uLnTx/>
              <a:uFillTx/>
              <a:latin typeface="Arial"/>
              <a:cs typeface="+mn-cs"/>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711704" y="1637214"/>
            <a:ext cx="2232248" cy="523220"/>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You can Resize without losing quality</a:t>
            </a:r>
            <a:endParaRPr kumimoji="0" lang="ko-KR" altLang="en-US" sz="1400" b="1"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711704" y="2127463"/>
            <a:ext cx="2232248" cy="738664"/>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You can Change Fill Color &amp;</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Line Color</a:t>
            </a:r>
            <a:endParaRPr kumimoji="0" lang="ko-KR" altLang="en-US" sz="1400" b="1"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721229" y="5808438"/>
            <a:ext cx="2232000" cy="307777"/>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0" i="0" u="none" strike="noStrike" kern="1200" cap="none" spc="0" normalizeH="0" baseline="0" noProof="0">
                <a:ln>
                  <a:noFill/>
                </a:ln>
                <a:solidFill>
                  <a:prstClr val="white"/>
                </a:solidFill>
                <a:effectLst/>
                <a:uLnTx/>
                <a:uFillTx/>
                <a:latin typeface="Arial" pitchFamily="34" charset="0"/>
                <a:cs typeface="Arial" pitchFamily="34" charset="0"/>
              </a:rPr>
              <a:t>www.allppt.com</a:t>
            </a:r>
            <a:endParaRPr kumimoji="0" lang="ko-KR" altLang="en-US" sz="1400" b="0"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721229" y="4450324"/>
            <a:ext cx="2717296" cy="1384995"/>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a:ln>
                  <a:noFill/>
                </a:ln>
                <a:solidFill>
                  <a:prstClr val="white"/>
                </a:solidFill>
                <a:effectLst/>
                <a:uLnTx/>
                <a:uFillTx/>
                <a:latin typeface="Arial"/>
                <a:ea typeface="+mn-ea"/>
                <a:cs typeface="Arial" pitchFamily="34" charset="0"/>
              </a:rPr>
              <a:t>FREE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a:ln>
                  <a:noFill/>
                </a:ln>
                <a:solidFill>
                  <a:prstClr val="white"/>
                </a:solidFill>
                <a:effectLst/>
                <a:uLnTx/>
                <a:uFillTx/>
                <a:latin typeface="Arial"/>
                <a:ea typeface="+mn-ea"/>
                <a:cs typeface="Arial" pitchFamily="34" charset="0"/>
              </a:rPr>
              <a:t>PPT TEMPLATES</a:t>
            </a:r>
          </a:p>
        </p:txBody>
      </p:sp>
    </p:spTree>
    <p:extLst>
      <p:ext uri="{BB962C8B-B14F-4D97-AF65-F5344CB8AC3E}">
        <p14:creationId xmlns:p14="http://schemas.microsoft.com/office/powerpoint/2010/main" val="1469109858"/>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904800" y="1979400"/>
            <a:ext cx="10382800" cy="2782000"/>
          </a:xfrm>
          <a:prstGeom prst="rect">
            <a:avLst/>
          </a:prstGeom>
        </p:spPr>
        <p:txBody>
          <a:bodyPr spcFirstLastPara="1" wrap="square" lIns="91425" tIns="91425" rIns="91425" bIns="91425" anchor="ctr" anchorCtr="0">
            <a:noAutofit/>
          </a:bodyPr>
          <a:lstStyle>
            <a:lvl1pPr lvl="0" algn="ctr">
              <a:lnSpc>
                <a:spcPct val="125000"/>
              </a:lnSpc>
              <a:spcBef>
                <a:spcPts val="0"/>
              </a:spcBef>
              <a:spcAft>
                <a:spcPts val="0"/>
              </a:spcAft>
              <a:buSzPts val="5200"/>
              <a:buNone/>
              <a:defRPr sz="7333">
                <a:solidFill>
                  <a:schemeClr val="dk1"/>
                </a:solidFill>
              </a:defRPr>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0" name="Google Shape;10;p2"/>
          <p:cNvSpPr txBox="1">
            <a:spLocks noGrp="1"/>
          </p:cNvSpPr>
          <p:nvPr>
            <p:ph type="subTitle" idx="1"/>
          </p:nvPr>
        </p:nvSpPr>
        <p:spPr>
          <a:xfrm>
            <a:off x="3396767" y="4622300"/>
            <a:ext cx="5398400" cy="510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1867"/>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
        <p:nvSpPr>
          <p:cNvPr id="11" name="Google Shape;11;p2"/>
          <p:cNvSpPr/>
          <p:nvPr/>
        </p:nvSpPr>
        <p:spPr>
          <a:xfrm rot="5400000">
            <a:off x="-2489367" y="1350901"/>
            <a:ext cx="6418728" cy="228048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12;p2"/>
          <p:cNvSpPr/>
          <p:nvPr/>
        </p:nvSpPr>
        <p:spPr>
          <a:xfrm rot="10800000">
            <a:off x="-305680" y="4529073"/>
            <a:ext cx="4900647" cy="2525083"/>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 name="Google Shape;13;p2"/>
          <p:cNvSpPr/>
          <p:nvPr/>
        </p:nvSpPr>
        <p:spPr>
          <a:xfrm rot="-315040" flipH="1">
            <a:off x="-315127" y="5966683"/>
            <a:ext cx="2819261" cy="13294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14;p2"/>
          <p:cNvSpPr/>
          <p:nvPr/>
        </p:nvSpPr>
        <p:spPr>
          <a:xfrm>
            <a:off x="4376951" y="635881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15;p2"/>
          <p:cNvSpPr/>
          <p:nvPr/>
        </p:nvSpPr>
        <p:spPr>
          <a:xfrm>
            <a:off x="1236400" y="56137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16;p2"/>
          <p:cNvSpPr/>
          <p:nvPr/>
        </p:nvSpPr>
        <p:spPr>
          <a:xfrm>
            <a:off x="73984" y="38776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17;p2"/>
          <p:cNvSpPr/>
          <p:nvPr/>
        </p:nvSpPr>
        <p:spPr>
          <a:xfrm>
            <a:off x="5676233" y="65357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18;p2"/>
          <p:cNvSpPr/>
          <p:nvPr/>
        </p:nvSpPr>
        <p:spPr>
          <a:xfrm>
            <a:off x="2079051" y="5214051"/>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19;p2"/>
          <p:cNvSpPr/>
          <p:nvPr/>
        </p:nvSpPr>
        <p:spPr>
          <a:xfrm rot="-5400000">
            <a:off x="8147005" y="3370524"/>
            <a:ext cx="6418728" cy="228048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20;p2"/>
          <p:cNvSpPr/>
          <p:nvPr/>
        </p:nvSpPr>
        <p:spPr>
          <a:xfrm>
            <a:off x="7659567" y="-225812"/>
            <a:ext cx="4837029" cy="2492397"/>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 name="Google Shape;21;p2"/>
          <p:cNvSpPr/>
          <p:nvPr/>
        </p:nvSpPr>
        <p:spPr>
          <a:xfrm rot="10484934" flipH="1">
            <a:off x="9723274" y="-464660"/>
            <a:ext cx="2782727" cy="1312219"/>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22;p2"/>
          <p:cNvSpPr/>
          <p:nvPr/>
        </p:nvSpPr>
        <p:spPr>
          <a:xfrm rot="10800000">
            <a:off x="7513084" y="27722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23;p2"/>
          <p:cNvSpPr/>
          <p:nvPr/>
        </p:nvSpPr>
        <p:spPr>
          <a:xfrm rot="10800000">
            <a:off x="10334133" y="136641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24;p2"/>
          <p:cNvSpPr/>
          <p:nvPr/>
        </p:nvSpPr>
        <p:spPr>
          <a:xfrm rot="10800000">
            <a:off x="11973984" y="258636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25;p2"/>
          <p:cNvSpPr/>
          <p:nvPr/>
        </p:nvSpPr>
        <p:spPr>
          <a:xfrm rot="10800000">
            <a:off x="6300600" y="18666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78985108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matchingName="Section header" type="secHead">
  <p:cSld name="Section header">
    <p:spTree>
      <p:nvGrpSpPr>
        <p:cNvPr id="1" name="Shape 26"/>
        <p:cNvGrpSpPr/>
        <p:nvPr/>
      </p:nvGrpSpPr>
      <p:grpSpPr>
        <a:xfrm>
          <a:off x="0" y="0"/>
          <a:ext cx="0" cy="0"/>
          <a:chOff x="0" y="0"/>
          <a:chExt cx="0" cy="0"/>
        </a:xfrm>
      </p:grpSpPr>
      <p:sp>
        <p:nvSpPr>
          <p:cNvPr id="27" name="Google Shape;27;p3"/>
          <p:cNvSpPr txBox="1">
            <a:spLocks noGrp="1"/>
          </p:cNvSpPr>
          <p:nvPr>
            <p:ph type="title"/>
          </p:nvPr>
        </p:nvSpPr>
        <p:spPr>
          <a:xfrm>
            <a:off x="2549967" y="3015117"/>
            <a:ext cx="7092000" cy="109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8000"/>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a:endParaRPr/>
          </a:p>
        </p:txBody>
      </p:sp>
      <p:sp>
        <p:nvSpPr>
          <p:cNvPr id="28" name="Google Shape;28;p3"/>
          <p:cNvSpPr txBox="1">
            <a:spLocks noGrp="1"/>
          </p:cNvSpPr>
          <p:nvPr>
            <p:ph type="title" idx="2" hasCustomPrompt="1"/>
          </p:nvPr>
        </p:nvSpPr>
        <p:spPr>
          <a:xfrm>
            <a:off x="4140800" y="1552900"/>
            <a:ext cx="3910400" cy="13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10666">
                <a:solidFill>
                  <a:schemeClr val="accent2"/>
                </a:solidFill>
              </a:defRPr>
            </a:lvl1pPr>
            <a:lvl2pPr lvl="1" rtl="0">
              <a:spcBef>
                <a:spcPts val="0"/>
              </a:spcBef>
              <a:spcAft>
                <a:spcPts val="0"/>
              </a:spcAft>
              <a:buSzPts val="6000"/>
              <a:buNone/>
              <a:defRPr sz="8000"/>
            </a:lvl2pPr>
            <a:lvl3pPr lvl="2" rtl="0">
              <a:spcBef>
                <a:spcPts val="0"/>
              </a:spcBef>
              <a:spcAft>
                <a:spcPts val="0"/>
              </a:spcAft>
              <a:buSzPts val="6000"/>
              <a:buNone/>
              <a:defRPr sz="8000"/>
            </a:lvl3pPr>
            <a:lvl4pPr lvl="3" rtl="0">
              <a:spcBef>
                <a:spcPts val="0"/>
              </a:spcBef>
              <a:spcAft>
                <a:spcPts val="0"/>
              </a:spcAft>
              <a:buSzPts val="6000"/>
              <a:buNone/>
              <a:defRPr sz="8000"/>
            </a:lvl4pPr>
            <a:lvl5pPr lvl="4" rtl="0">
              <a:spcBef>
                <a:spcPts val="0"/>
              </a:spcBef>
              <a:spcAft>
                <a:spcPts val="0"/>
              </a:spcAft>
              <a:buSzPts val="6000"/>
              <a:buNone/>
              <a:defRPr sz="8000"/>
            </a:lvl5pPr>
            <a:lvl6pPr lvl="5" rtl="0">
              <a:spcBef>
                <a:spcPts val="0"/>
              </a:spcBef>
              <a:spcAft>
                <a:spcPts val="0"/>
              </a:spcAft>
              <a:buSzPts val="6000"/>
              <a:buNone/>
              <a:defRPr sz="8000"/>
            </a:lvl6pPr>
            <a:lvl7pPr lvl="6" rtl="0">
              <a:spcBef>
                <a:spcPts val="0"/>
              </a:spcBef>
              <a:spcAft>
                <a:spcPts val="0"/>
              </a:spcAft>
              <a:buSzPts val="6000"/>
              <a:buNone/>
              <a:defRPr sz="8000"/>
            </a:lvl7pPr>
            <a:lvl8pPr lvl="7" rtl="0">
              <a:spcBef>
                <a:spcPts val="0"/>
              </a:spcBef>
              <a:spcAft>
                <a:spcPts val="0"/>
              </a:spcAft>
              <a:buSzPts val="6000"/>
              <a:buNone/>
              <a:defRPr sz="8000"/>
            </a:lvl8pPr>
            <a:lvl9pPr lvl="8" rtl="0">
              <a:spcBef>
                <a:spcPts val="0"/>
              </a:spcBef>
              <a:spcAft>
                <a:spcPts val="0"/>
              </a:spcAft>
              <a:buSzPts val="6000"/>
              <a:buNone/>
              <a:defRPr sz="8000"/>
            </a:lvl9pPr>
          </a:lstStyle>
          <a:p>
            <a:r>
              <a:t>xx%</a:t>
            </a:r>
          </a:p>
        </p:txBody>
      </p:sp>
      <p:sp>
        <p:nvSpPr>
          <p:cNvPr id="29" name="Google Shape;29;p3"/>
          <p:cNvSpPr txBox="1">
            <a:spLocks noGrp="1"/>
          </p:cNvSpPr>
          <p:nvPr>
            <p:ph type="subTitle" idx="1"/>
          </p:nvPr>
        </p:nvSpPr>
        <p:spPr>
          <a:xfrm>
            <a:off x="3753867" y="4165217"/>
            <a:ext cx="4684400" cy="58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2133">
                <a:solidFill>
                  <a:schemeClr val="dk1"/>
                </a:solidFill>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30" name="Google Shape;30;p3"/>
          <p:cNvSpPr/>
          <p:nvPr/>
        </p:nvSpPr>
        <p:spPr>
          <a:xfrm rot="10800000">
            <a:off x="-346922" y="438039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31;p3"/>
          <p:cNvSpPr/>
          <p:nvPr/>
        </p:nvSpPr>
        <p:spPr>
          <a:xfrm rot="10800000">
            <a:off x="211309" y="5906643"/>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32;p3"/>
          <p:cNvSpPr/>
          <p:nvPr/>
        </p:nvSpPr>
        <p:spPr>
          <a:xfrm>
            <a:off x="4932967" y="62182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33;p3"/>
          <p:cNvSpPr/>
          <p:nvPr/>
        </p:nvSpPr>
        <p:spPr>
          <a:xfrm>
            <a:off x="2414684" y="58434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34;p3"/>
          <p:cNvSpPr/>
          <p:nvPr/>
        </p:nvSpPr>
        <p:spPr>
          <a:xfrm>
            <a:off x="-442899" y="4937935"/>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35;p3"/>
          <p:cNvSpPr/>
          <p:nvPr/>
        </p:nvSpPr>
        <p:spPr>
          <a:xfrm>
            <a:off x="1642700" y="53560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36;p3"/>
          <p:cNvSpPr/>
          <p:nvPr/>
        </p:nvSpPr>
        <p:spPr>
          <a:xfrm>
            <a:off x="145184" y="40100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37;p3"/>
          <p:cNvSpPr/>
          <p:nvPr/>
        </p:nvSpPr>
        <p:spPr>
          <a:xfrm>
            <a:off x="7153568" y="22215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38;p3"/>
          <p:cNvSpPr/>
          <p:nvPr/>
        </p:nvSpPr>
        <p:spPr>
          <a:xfrm>
            <a:off x="6499401" y="-444616"/>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39;p3"/>
          <p:cNvSpPr/>
          <p:nvPr/>
        </p:nvSpPr>
        <p:spPr>
          <a:xfrm rot="10800000">
            <a:off x="7153567" y="5590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40;p3"/>
          <p:cNvSpPr/>
          <p:nvPr/>
        </p:nvSpPr>
        <p:spPr>
          <a:xfrm rot="10800000">
            <a:off x="9585051" y="8474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41;p3"/>
          <p:cNvSpPr/>
          <p:nvPr/>
        </p:nvSpPr>
        <p:spPr>
          <a:xfrm rot="10800000">
            <a:off x="8828366" y="-58105"/>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42;p3"/>
          <p:cNvSpPr/>
          <p:nvPr/>
        </p:nvSpPr>
        <p:spPr>
          <a:xfrm rot="10800000">
            <a:off x="10443833" y="14212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43;p3"/>
          <p:cNvSpPr/>
          <p:nvPr/>
        </p:nvSpPr>
        <p:spPr>
          <a:xfrm rot="10800000">
            <a:off x="11854551" y="268086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41190566"/>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matchingName="Title and body" type="tx">
  <p:cSld name="Title and body">
    <p:spTree>
      <p:nvGrpSpPr>
        <p:cNvPr id="1" name="Shape 44"/>
        <p:cNvGrpSpPr/>
        <p:nvPr/>
      </p:nvGrpSpPr>
      <p:grpSpPr>
        <a:xfrm>
          <a:off x="0" y="0"/>
          <a:ext cx="0" cy="0"/>
          <a:chOff x="0" y="0"/>
          <a:chExt cx="0" cy="0"/>
        </a:xfrm>
      </p:grpSpPr>
      <p:sp>
        <p:nvSpPr>
          <p:cNvPr id="45" name="Google Shape;45;p4"/>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46" name="Google Shape;46;p4"/>
          <p:cNvSpPr txBox="1">
            <a:spLocks noGrp="1"/>
          </p:cNvSpPr>
          <p:nvPr>
            <p:ph type="body" idx="1"/>
          </p:nvPr>
        </p:nvSpPr>
        <p:spPr>
          <a:xfrm>
            <a:off x="720000" y="1371600"/>
            <a:ext cx="10752000" cy="4766400"/>
          </a:xfrm>
          <a:prstGeom prst="rect">
            <a:avLst/>
          </a:prstGeom>
        </p:spPr>
        <p:txBody>
          <a:bodyPr spcFirstLastPara="1" wrap="square" lIns="91425" tIns="91425" rIns="91425" bIns="91425" anchor="t" anchorCtr="0">
            <a:noAutofit/>
          </a:bodyPr>
          <a:lstStyle>
            <a:lvl1pPr marL="609585" lvl="0" indent="-457189">
              <a:lnSpc>
                <a:spcPct val="100000"/>
              </a:lnSpc>
              <a:spcBef>
                <a:spcPts val="0"/>
              </a:spcBef>
              <a:spcAft>
                <a:spcPts val="0"/>
              </a:spcAft>
              <a:buSzPts val="1800"/>
              <a:buChar char="●"/>
              <a:defRPr sz="1600"/>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grpSp>
        <p:nvGrpSpPr>
          <p:cNvPr id="47" name="Google Shape;47;p4"/>
          <p:cNvGrpSpPr/>
          <p:nvPr/>
        </p:nvGrpSpPr>
        <p:grpSpPr>
          <a:xfrm flipH="1">
            <a:off x="-172999" y="-155066"/>
            <a:ext cx="3578712" cy="2317551"/>
            <a:chOff x="6654501" y="-116300"/>
            <a:chExt cx="2684034" cy="1738163"/>
          </a:xfrm>
        </p:grpSpPr>
        <p:sp>
          <p:nvSpPr>
            <p:cNvPr id="48" name="Google Shape;48;p4"/>
            <p:cNvSpPr/>
            <p:nvPr/>
          </p:nvSpPr>
          <p:spPr>
            <a:xfrm>
              <a:off x="6654501" y="-116300"/>
              <a:ext cx="2684034" cy="1535681"/>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49;p4"/>
            <p:cNvSpPr/>
            <p:nvPr/>
          </p:nvSpPr>
          <p:spPr>
            <a:xfrm rot="5400000" flipH="1">
              <a:off x="8050932" y="-354518"/>
              <a:ext cx="808131" cy="1493289"/>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50;p4"/>
            <p:cNvSpPr/>
            <p:nvPr/>
          </p:nvSpPr>
          <p:spPr>
            <a:xfrm rot="10800000">
              <a:off x="7613850" y="-116300"/>
              <a:ext cx="1724676" cy="736904"/>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51;p4"/>
            <p:cNvSpPr/>
            <p:nvPr/>
          </p:nvSpPr>
          <p:spPr>
            <a:xfrm>
              <a:off x="7365463" y="107038"/>
              <a:ext cx="163500" cy="1635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52;p4"/>
            <p:cNvSpPr/>
            <p:nvPr/>
          </p:nvSpPr>
          <p:spPr>
            <a:xfrm>
              <a:off x="8469625" y="775288"/>
              <a:ext cx="98400" cy="98700"/>
            </a:xfrm>
            <a:prstGeom prst="ellipse">
              <a:avLst/>
            </a:pr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53;p4"/>
            <p:cNvSpPr/>
            <p:nvPr/>
          </p:nvSpPr>
          <p:spPr>
            <a:xfrm>
              <a:off x="8942775" y="1523163"/>
              <a:ext cx="98400" cy="98700"/>
            </a:xfrm>
            <a:prstGeom prst="ellipse">
              <a:avLst/>
            </a:pr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4" name="Google Shape;54;p4"/>
          <p:cNvGrpSpPr/>
          <p:nvPr/>
        </p:nvGrpSpPr>
        <p:grpSpPr>
          <a:xfrm>
            <a:off x="9075868" y="-155066"/>
            <a:ext cx="3578712" cy="2317551"/>
            <a:chOff x="6654501" y="-116300"/>
            <a:chExt cx="2684034" cy="1738163"/>
          </a:xfrm>
        </p:grpSpPr>
        <p:sp>
          <p:nvSpPr>
            <p:cNvPr id="55" name="Google Shape;55;p4"/>
            <p:cNvSpPr/>
            <p:nvPr/>
          </p:nvSpPr>
          <p:spPr>
            <a:xfrm>
              <a:off x="6654501" y="-116300"/>
              <a:ext cx="2684034" cy="1535681"/>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56;p4"/>
            <p:cNvSpPr/>
            <p:nvPr/>
          </p:nvSpPr>
          <p:spPr>
            <a:xfrm rot="5400000" flipH="1">
              <a:off x="8050932" y="-354518"/>
              <a:ext cx="808131" cy="1493289"/>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57;p4"/>
            <p:cNvSpPr/>
            <p:nvPr/>
          </p:nvSpPr>
          <p:spPr>
            <a:xfrm rot="10800000">
              <a:off x="7613850" y="-116300"/>
              <a:ext cx="1724676" cy="736904"/>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58;p4"/>
            <p:cNvSpPr/>
            <p:nvPr/>
          </p:nvSpPr>
          <p:spPr>
            <a:xfrm>
              <a:off x="7365463" y="107038"/>
              <a:ext cx="163500" cy="1635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59;p4"/>
            <p:cNvSpPr/>
            <p:nvPr/>
          </p:nvSpPr>
          <p:spPr>
            <a:xfrm>
              <a:off x="8469625" y="775288"/>
              <a:ext cx="98400" cy="98700"/>
            </a:xfrm>
            <a:prstGeom prst="ellipse">
              <a:avLst/>
            </a:pr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60;p4"/>
            <p:cNvSpPr/>
            <p:nvPr/>
          </p:nvSpPr>
          <p:spPr>
            <a:xfrm>
              <a:off x="8942775" y="1523163"/>
              <a:ext cx="98400" cy="98700"/>
            </a:xfrm>
            <a:prstGeom prst="ellipse">
              <a:avLst/>
            </a:pr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905707253"/>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matchingName="Title and two columns" type="twoColTx">
  <p:cSld name="Title and two columns">
    <p:spTree>
      <p:nvGrpSpPr>
        <p:cNvPr id="1" name="Shape 61"/>
        <p:cNvGrpSpPr/>
        <p:nvPr/>
      </p:nvGrpSpPr>
      <p:grpSpPr>
        <a:xfrm>
          <a:off x="0" y="0"/>
          <a:ext cx="0" cy="0"/>
          <a:chOff x="0" y="0"/>
          <a:chExt cx="0" cy="0"/>
        </a:xfrm>
      </p:grpSpPr>
      <p:sp>
        <p:nvSpPr>
          <p:cNvPr id="62" name="Google Shape;62;p5"/>
          <p:cNvSpPr txBox="1">
            <a:spLocks noGrp="1"/>
          </p:cNvSpPr>
          <p:nvPr>
            <p:ph type="subTitle" idx="1"/>
          </p:nvPr>
        </p:nvSpPr>
        <p:spPr>
          <a:xfrm>
            <a:off x="6759267" y="3454117"/>
            <a:ext cx="3846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63" name="Google Shape;63;p5"/>
          <p:cNvSpPr txBox="1">
            <a:spLocks noGrp="1"/>
          </p:cNvSpPr>
          <p:nvPr>
            <p:ph type="subTitle" idx="2"/>
          </p:nvPr>
        </p:nvSpPr>
        <p:spPr>
          <a:xfrm>
            <a:off x="6759200" y="3843467"/>
            <a:ext cx="3846400" cy="104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7">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2133"/>
              </a:spcBef>
              <a:spcAft>
                <a:spcPts val="0"/>
              </a:spcAft>
              <a:buClr>
                <a:schemeClr val="dk1"/>
              </a:buClr>
              <a:buSzPts val="1400"/>
              <a:buNone/>
              <a:defRPr>
                <a:solidFill>
                  <a:schemeClr val="dk1"/>
                </a:solidFill>
              </a:defRPr>
            </a:lvl3pPr>
            <a:lvl4pPr lvl="3" algn="ctr" rtl="0">
              <a:spcBef>
                <a:spcPts val="2133"/>
              </a:spcBef>
              <a:spcAft>
                <a:spcPts val="0"/>
              </a:spcAft>
              <a:buClr>
                <a:schemeClr val="dk1"/>
              </a:buClr>
              <a:buSzPts val="1400"/>
              <a:buNone/>
              <a:defRPr>
                <a:solidFill>
                  <a:schemeClr val="dk1"/>
                </a:solidFill>
              </a:defRPr>
            </a:lvl4pPr>
            <a:lvl5pPr lvl="4" algn="ctr" rtl="0">
              <a:spcBef>
                <a:spcPts val="2133"/>
              </a:spcBef>
              <a:spcAft>
                <a:spcPts val="0"/>
              </a:spcAft>
              <a:buClr>
                <a:schemeClr val="dk1"/>
              </a:buClr>
              <a:buSzPts val="1400"/>
              <a:buNone/>
              <a:defRPr>
                <a:solidFill>
                  <a:schemeClr val="dk1"/>
                </a:solidFill>
              </a:defRPr>
            </a:lvl5pPr>
            <a:lvl6pPr lvl="5" algn="ctr" rtl="0">
              <a:spcBef>
                <a:spcPts val="2133"/>
              </a:spcBef>
              <a:spcAft>
                <a:spcPts val="0"/>
              </a:spcAft>
              <a:buClr>
                <a:schemeClr val="dk1"/>
              </a:buClr>
              <a:buSzPts val="1400"/>
              <a:buNone/>
              <a:defRPr>
                <a:solidFill>
                  <a:schemeClr val="dk1"/>
                </a:solidFill>
              </a:defRPr>
            </a:lvl6pPr>
            <a:lvl7pPr lvl="6" algn="ctr" rtl="0">
              <a:spcBef>
                <a:spcPts val="2133"/>
              </a:spcBef>
              <a:spcAft>
                <a:spcPts val="0"/>
              </a:spcAft>
              <a:buClr>
                <a:schemeClr val="dk1"/>
              </a:buClr>
              <a:buSzPts val="1400"/>
              <a:buNone/>
              <a:defRPr>
                <a:solidFill>
                  <a:schemeClr val="dk1"/>
                </a:solidFill>
              </a:defRPr>
            </a:lvl7pPr>
            <a:lvl8pPr lvl="7" algn="ctr" rtl="0">
              <a:spcBef>
                <a:spcPts val="2133"/>
              </a:spcBef>
              <a:spcAft>
                <a:spcPts val="0"/>
              </a:spcAft>
              <a:buClr>
                <a:schemeClr val="dk1"/>
              </a:buClr>
              <a:buSzPts val="1400"/>
              <a:buNone/>
              <a:defRPr>
                <a:solidFill>
                  <a:schemeClr val="dk1"/>
                </a:solidFill>
              </a:defRPr>
            </a:lvl8pPr>
            <a:lvl9pPr lvl="8" algn="ctr" rtl="0">
              <a:spcBef>
                <a:spcPts val="2133"/>
              </a:spcBef>
              <a:spcAft>
                <a:spcPts val="2133"/>
              </a:spcAft>
              <a:buClr>
                <a:schemeClr val="dk1"/>
              </a:buClr>
              <a:buSzPts val="1400"/>
              <a:buNone/>
              <a:defRPr>
                <a:solidFill>
                  <a:schemeClr val="dk1"/>
                </a:solidFill>
              </a:defRPr>
            </a:lvl9pPr>
          </a:lstStyle>
          <a:p>
            <a:endParaRPr/>
          </a:p>
        </p:txBody>
      </p:sp>
      <p:sp>
        <p:nvSpPr>
          <p:cNvPr id="64" name="Google Shape;64;p5"/>
          <p:cNvSpPr txBox="1">
            <a:spLocks noGrp="1"/>
          </p:cNvSpPr>
          <p:nvPr>
            <p:ph type="subTitle" idx="3"/>
          </p:nvPr>
        </p:nvSpPr>
        <p:spPr>
          <a:xfrm>
            <a:off x="1586384" y="3454117"/>
            <a:ext cx="3846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65" name="Google Shape;65;p5"/>
          <p:cNvSpPr txBox="1">
            <a:spLocks noGrp="1"/>
          </p:cNvSpPr>
          <p:nvPr>
            <p:ph type="subTitle" idx="4"/>
          </p:nvPr>
        </p:nvSpPr>
        <p:spPr>
          <a:xfrm>
            <a:off x="1586400" y="3843467"/>
            <a:ext cx="3846400" cy="104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7">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2133"/>
              </a:spcBef>
              <a:spcAft>
                <a:spcPts val="0"/>
              </a:spcAft>
              <a:buClr>
                <a:schemeClr val="dk1"/>
              </a:buClr>
              <a:buSzPts val="1400"/>
              <a:buNone/>
              <a:defRPr>
                <a:solidFill>
                  <a:schemeClr val="dk1"/>
                </a:solidFill>
              </a:defRPr>
            </a:lvl3pPr>
            <a:lvl4pPr lvl="3" algn="ctr" rtl="0">
              <a:spcBef>
                <a:spcPts val="2133"/>
              </a:spcBef>
              <a:spcAft>
                <a:spcPts val="0"/>
              </a:spcAft>
              <a:buClr>
                <a:schemeClr val="dk1"/>
              </a:buClr>
              <a:buSzPts val="1400"/>
              <a:buNone/>
              <a:defRPr>
                <a:solidFill>
                  <a:schemeClr val="dk1"/>
                </a:solidFill>
              </a:defRPr>
            </a:lvl4pPr>
            <a:lvl5pPr lvl="4" algn="ctr" rtl="0">
              <a:spcBef>
                <a:spcPts val="2133"/>
              </a:spcBef>
              <a:spcAft>
                <a:spcPts val="0"/>
              </a:spcAft>
              <a:buClr>
                <a:schemeClr val="dk1"/>
              </a:buClr>
              <a:buSzPts val="1400"/>
              <a:buNone/>
              <a:defRPr>
                <a:solidFill>
                  <a:schemeClr val="dk1"/>
                </a:solidFill>
              </a:defRPr>
            </a:lvl5pPr>
            <a:lvl6pPr lvl="5" algn="ctr" rtl="0">
              <a:spcBef>
                <a:spcPts val="2133"/>
              </a:spcBef>
              <a:spcAft>
                <a:spcPts val="0"/>
              </a:spcAft>
              <a:buClr>
                <a:schemeClr val="dk1"/>
              </a:buClr>
              <a:buSzPts val="1400"/>
              <a:buNone/>
              <a:defRPr>
                <a:solidFill>
                  <a:schemeClr val="dk1"/>
                </a:solidFill>
              </a:defRPr>
            </a:lvl6pPr>
            <a:lvl7pPr lvl="6" algn="ctr" rtl="0">
              <a:spcBef>
                <a:spcPts val="2133"/>
              </a:spcBef>
              <a:spcAft>
                <a:spcPts val="0"/>
              </a:spcAft>
              <a:buClr>
                <a:schemeClr val="dk1"/>
              </a:buClr>
              <a:buSzPts val="1400"/>
              <a:buNone/>
              <a:defRPr>
                <a:solidFill>
                  <a:schemeClr val="dk1"/>
                </a:solidFill>
              </a:defRPr>
            </a:lvl7pPr>
            <a:lvl8pPr lvl="7" algn="ctr" rtl="0">
              <a:spcBef>
                <a:spcPts val="2133"/>
              </a:spcBef>
              <a:spcAft>
                <a:spcPts val="0"/>
              </a:spcAft>
              <a:buClr>
                <a:schemeClr val="dk1"/>
              </a:buClr>
              <a:buSzPts val="1400"/>
              <a:buNone/>
              <a:defRPr>
                <a:solidFill>
                  <a:schemeClr val="dk1"/>
                </a:solidFill>
              </a:defRPr>
            </a:lvl8pPr>
            <a:lvl9pPr lvl="8" algn="ctr" rtl="0">
              <a:spcBef>
                <a:spcPts val="2133"/>
              </a:spcBef>
              <a:spcAft>
                <a:spcPts val="2133"/>
              </a:spcAft>
              <a:buClr>
                <a:schemeClr val="dk1"/>
              </a:buClr>
              <a:buSzPts val="1400"/>
              <a:buNone/>
              <a:defRPr>
                <a:solidFill>
                  <a:schemeClr val="dk1"/>
                </a:solidFill>
              </a:defRPr>
            </a:lvl9pPr>
          </a:lstStyle>
          <a:p>
            <a:endParaRPr/>
          </a:p>
        </p:txBody>
      </p:sp>
      <p:sp>
        <p:nvSpPr>
          <p:cNvPr id="66" name="Google Shape;66;p5"/>
          <p:cNvSpPr/>
          <p:nvPr/>
        </p:nvSpPr>
        <p:spPr>
          <a:xfrm rot="10376871">
            <a:off x="-661228" y="-271407"/>
            <a:ext cx="5524917" cy="1882259"/>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67;p5"/>
          <p:cNvSpPr/>
          <p:nvPr/>
        </p:nvSpPr>
        <p:spPr>
          <a:xfrm>
            <a:off x="5083535" y="465299"/>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68;p5"/>
          <p:cNvSpPr/>
          <p:nvPr/>
        </p:nvSpPr>
        <p:spPr>
          <a:xfrm>
            <a:off x="790968" y="111819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69;p5"/>
          <p:cNvSpPr/>
          <p:nvPr/>
        </p:nvSpPr>
        <p:spPr>
          <a:xfrm>
            <a:off x="5891701" y="84456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70;p5"/>
          <p:cNvSpPr/>
          <p:nvPr/>
        </p:nvSpPr>
        <p:spPr>
          <a:xfrm>
            <a:off x="3975801" y="333699"/>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71;p5"/>
          <p:cNvSpPr/>
          <p:nvPr/>
        </p:nvSpPr>
        <p:spPr>
          <a:xfrm flipH="1">
            <a:off x="-268036" y="-219469"/>
            <a:ext cx="4009803" cy="165883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72;p5"/>
          <p:cNvSpPr/>
          <p:nvPr/>
        </p:nvSpPr>
        <p:spPr>
          <a:xfrm rot="10800000">
            <a:off x="-346148" y="-396104"/>
            <a:ext cx="3276581" cy="1240671"/>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73;p5"/>
          <p:cNvSpPr/>
          <p:nvPr/>
        </p:nvSpPr>
        <p:spPr>
          <a:xfrm rot="-448972">
            <a:off x="7224298" y="5208301"/>
            <a:ext cx="5486652" cy="1859411"/>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74;p5"/>
          <p:cNvSpPr/>
          <p:nvPr/>
        </p:nvSpPr>
        <p:spPr>
          <a:xfrm rot="10800000">
            <a:off x="6280948" y="6299264"/>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75;p5"/>
          <p:cNvSpPr/>
          <p:nvPr/>
        </p:nvSpPr>
        <p:spPr>
          <a:xfrm rot="10800000">
            <a:off x="11188448" y="5557964"/>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76;p5"/>
          <p:cNvSpPr/>
          <p:nvPr/>
        </p:nvSpPr>
        <p:spPr>
          <a:xfrm rot="10800000">
            <a:off x="7187681" y="555796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 name="Google Shape;77;p5"/>
          <p:cNvSpPr/>
          <p:nvPr/>
        </p:nvSpPr>
        <p:spPr>
          <a:xfrm rot="10800000">
            <a:off x="8003615" y="6342464"/>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 name="Google Shape;78;p5"/>
          <p:cNvSpPr/>
          <p:nvPr/>
        </p:nvSpPr>
        <p:spPr>
          <a:xfrm rot="10800000" flipH="1">
            <a:off x="8368849" y="5368402"/>
            <a:ext cx="4009803" cy="165883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79;p5"/>
          <p:cNvSpPr/>
          <p:nvPr/>
        </p:nvSpPr>
        <p:spPr>
          <a:xfrm>
            <a:off x="9180183" y="5963197"/>
            <a:ext cx="3276581" cy="1240671"/>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565968860"/>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matchingName="Title only" type="titleOnly">
  <p:cSld name="Title only">
    <p:spTree>
      <p:nvGrpSpPr>
        <p:cNvPr id="1" name="Shape 80"/>
        <p:cNvGrpSpPr/>
        <p:nvPr/>
      </p:nvGrpSpPr>
      <p:grpSpPr>
        <a:xfrm>
          <a:off x="0" y="0"/>
          <a:ext cx="0" cy="0"/>
          <a:chOff x="0" y="0"/>
          <a:chExt cx="0" cy="0"/>
        </a:xfrm>
      </p:grpSpPr>
      <p:sp>
        <p:nvSpPr>
          <p:cNvPr id="81" name="Google Shape;81;p6"/>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sz="4000"/>
            </a:lvl1pPr>
            <a:lvl2pPr lvl="1">
              <a:spcBef>
                <a:spcPts val="0"/>
              </a:spcBef>
              <a:spcAft>
                <a:spcPts val="0"/>
              </a:spcAft>
              <a:buSzPts val="3000"/>
              <a:buNone/>
              <a:defRPr sz="4000"/>
            </a:lvl2pPr>
            <a:lvl3pPr lvl="2">
              <a:spcBef>
                <a:spcPts val="0"/>
              </a:spcBef>
              <a:spcAft>
                <a:spcPts val="0"/>
              </a:spcAft>
              <a:buSzPts val="3000"/>
              <a:buNone/>
              <a:defRPr sz="4000"/>
            </a:lvl3pPr>
            <a:lvl4pPr lvl="3">
              <a:spcBef>
                <a:spcPts val="0"/>
              </a:spcBef>
              <a:spcAft>
                <a:spcPts val="0"/>
              </a:spcAft>
              <a:buSzPts val="3000"/>
              <a:buNone/>
              <a:defRPr sz="4000"/>
            </a:lvl4pPr>
            <a:lvl5pPr lvl="4">
              <a:spcBef>
                <a:spcPts val="0"/>
              </a:spcBef>
              <a:spcAft>
                <a:spcPts val="0"/>
              </a:spcAft>
              <a:buSzPts val="3000"/>
              <a:buNone/>
              <a:defRPr sz="4000"/>
            </a:lvl5pPr>
            <a:lvl6pPr lvl="5">
              <a:spcBef>
                <a:spcPts val="0"/>
              </a:spcBef>
              <a:spcAft>
                <a:spcPts val="0"/>
              </a:spcAft>
              <a:buSzPts val="3000"/>
              <a:buNone/>
              <a:defRPr sz="4000"/>
            </a:lvl6pPr>
            <a:lvl7pPr lvl="6">
              <a:spcBef>
                <a:spcPts val="0"/>
              </a:spcBef>
              <a:spcAft>
                <a:spcPts val="0"/>
              </a:spcAft>
              <a:buSzPts val="3000"/>
              <a:buNone/>
              <a:defRPr sz="4000"/>
            </a:lvl7pPr>
            <a:lvl8pPr lvl="7">
              <a:spcBef>
                <a:spcPts val="0"/>
              </a:spcBef>
              <a:spcAft>
                <a:spcPts val="0"/>
              </a:spcAft>
              <a:buSzPts val="3000"/>
              <a:buNone/>
              <a:defRPr sz="4000"/>
            </a:lvl8pPr>
            <a:lvl9pPr lvl="8">
              <a:spcBef>
                <a:spcPts val="0"/>
              </a:spcBef>
              <a:spcAft>
                <a:spcPts val="0"/>
              </a:spcAft>
              <a:buSzPts val="3000"/>
              <a:buNone/>
              <a:defRPr sz="4000"/>
            </a:lvl9pPr>
          </a:lstStyle>
          <a:p>
            <a:endParaRPr/>
          </a:p>
        </p:txBody>
      </p:sp>
      <p:sp>
        <p:nvSpPr>
          <p:cNvPr id="82" name="Google Shape;82;p6"/>
          <p:cNvSpPr/>
          <p:nvPr/>
        </p:nvSpPr>
        <p:spPr>
          <a:xfrm>
            <a:off x="8109436" y="-157720"/>
            <a:ext cx="4272457" cy="2201519"/>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 name="Google Shape;83;p6"/>
          <p:cNvSpPr/>
          <p:nvPr/>
        </p:nvSpPr>
        <p:spPr>
          <a:xfrm rot="10800000">
            <a:off x="9287568" y="-96892"/>
            <a:ext cx="3227363" cy="1378957"/>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 name="Google Shape;84;p6"/>
          <p:cNvSpPr/>
          <p:nvPr/>
        </p:nvSpPr>
        <p:spPr>
          <a:xfrm rot="10484947" flipH="1">
            <a:off x="10665847" y="-549076"/>
            <a:ext cx="2457908" cy="11590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 name="Google Shape;85;p6"/>
          <p:cNvSpPr/>
          <p:nvPr/>
        </p:nvSpPr>
        <p:spPr>
          <a:xfrm rot="10800000">
            <a:off x="9629517" y="610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 name="Google Shape;86;p6"/>
          <p:cNvSpPr/>
          <p:nvPr/>
        </p:nvSpPr>
        <p:spPr>
          <a:xfrm rot="10800000">
            <a:off x="10902867" y="92954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 name="Google Shape;87;p6"/>
          <p:cNvSpPr/>
          <p:nvPr/>
        </p:nvSpPr>
        <p:spPr>
          <a:xfrm rot="10800000">
            <a:off x="11930567" y="210924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597123241"/>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matchingName="One column text">
  <p:cSld name="One column text">
    <p:spTree>
      <p:nvGrpSpPr>
        <p:cNvPr id="1" name="Shape 88"/>
        <p:cNvGrpSpPr/>
        <p:nvPr/>
      </p:nvGrpSpPr>
      <p:grpSpPr>
        <a:xfrm>
          <a:off x="0" y="0"/>
          <a:ext cx="0" cy="0"/>
          <a:chOff x="0" y="0"/>
          <a:chExt cx="0" cy="0"/>
        </a:xfrm>
      </p:grpSpPr>
      <p:sp>
        <p:nvSpPr>
          <p:cNvPr id="89" name="Google Shape;89;p7"/>
          <p:cNvSpPr txBox="1">
            <a:spLocks noGrp="1"/>
          </p:cNvSpPr>
          <p:nvPr>
            <p:ph type="title"/>
          </p:nvPr>
        </p:nvSpPr>
        <p:spPr>
          <a:xfrm>
            <a:off x="638600" y="2563933"/>
            <a:ext cx="6480000" cy="10964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600"/>
              <a:buNone/>
              <a:defRPr sz="8000"/>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a:endParaRPr/>
          </a:p>
        </p:txBody>
      </p:sp>
      <p:sp>
        <p:nvSpPr>
          <p:cNvPr id="90" name="Google Shape;90;p7"/>
          <p:cNvSpPr txBox="1">
            <a:spLocks noGrp="1"/>
          </p:cNvSpPr>
          <p:nvPr>
            <p:ph type="subTitle" idx="1"/>
          </p:nvPr>
        </p:nvSpPr>
        <p:spPr>
          <a:xfrm>
            <a:off x="638733" y="3676167"/>
            <a:ext cx="6480000" cy="655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2133">
                <a:solidFill>
                  <a:schemeClr val="dk1"/>
                </a:solidFill>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91" name="Google Shape;91;p7"/>
          <p:cNvSpPr/>
          <p:nvPr/>
        </p:nvSpPr>
        <p:spPr>
          <a:xfrm rot="-10667561">
            <a:off x="407828" y="5861780"/>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 name="Google Shape;92;p7"/>
          <p:cNvSpPr/>
          <p:nvPr/>
        </p:nvSpPr>
        <p:spPr>
          <a:xfrm rot="10800000">
            <a:off x="536613" y="5738129"/>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 name="Google Shape;93;p7"/>
          <p:cNvSpPr/>
          <p:nvPr/>
        </p:nvSpPr>
        <p:spPr>
          <a:xfrm>
            <a:off x="-362816" y="5545483"/>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 name="Google Shape;94;p7"/>
          <p:cNvSpPr/>
          <p:nvPr/>
        </p:nvSpPr>
        <p:spPr>
          <a:xfrm>
            <a:off x="6995568" y="642769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 name="Google Shape;95;p7"/>
          <p:cNvSpPr/>
          <p:nvPr/>
        </p:nvSpPr>
        <p:spPr>
          <a:xfrm>
            <a:off x="536601" y="526959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 name="Google Shape;96;p7"/>
          <p:cNvSpPr/>
          <p:nvPr/>
        </p:nvSpPr>
        <p:spPr>
          <a:xfrm>
            <a:off x="1537401" y="585416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 name="Google Shape;97;p7"/>
          <p:cNvSpPr/>
          <p:nvPr/>
        </p:nvSpPr>
        <p:spPr>
          <a:xfrm>
            <a:off x="3813001" y="6316632"/>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 name="Google Shape;98;p7"/>
          <p:cNvSpPr/>
          <p:nvPr/>
        </p:nvSpPr>
        <p:spPr>
          <a:xfrm rot="-132439" flipH="1">
            <a:off x="407828" y="-53222"/>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99;p7"/>
          <p:cNvSpPr/>
          <p:nvPr/>
        </p:nvSpPr>
        <p:spPr>
          <a:xfrm flipH="1">
            <a:off x="536613" y="-176902"/>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 name="Google Shape;100;p7"/>
          <p:cNvSpPr/>
          <p:nvPr/>
        </p:nvSpPr>
        <p:spPr>
          <a:xfrm rot="10800000" flipH="1">
            <a:off x="-362816" y="-14504"/>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 name="Google Shape;101;p7"/>
          <p:cNvSpPr/>
          <p:nvPr/>
        </p:nvSpPr>
        <p:spPr>
          <a:xfrm rot="10800000" flipH="1">
            <a:off x="536601" y="144864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 name="Google Shape;102;p7"/>
          <p:cNvSpPr/>
          <p:nvPr/>
        </p:nvSpPr>
        <p:spPr>
          <a:xfrm rot="10800000" flipH="1">
            <a:off x="1537401" y="86408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 name="Google Shape;103;p7"/>
          <p:cNvSpPr/>
          <p:nvPr/>
        </p:nvSpPr>
        <p:spPr>
          <a:xfrm rot="10800000" flipH="1">
            <a:off x="3813001" y="401616"/>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104;p7"/>
          <p:cNvSpPr/>
          <p:nvPr/>
        </p:nvSpPr>
        <p:spPr>
          <a:xfrm rot="10800000" flipH="1">
            <a:off x="6995568" y="20414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036421824"/>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matchingName="Main point">
  <p:cSld name="Main point">
    <p:spTree>
      <p:nvGrpSpPr>
        <p:cNvPr id="1" name="Shape 105"/>
        <p:cNvGrpSpPr/>
        <p:nvPr/>
      </p:nvGrpSpPr>
      <p:grpSpPr>
        <a:xfrm>
          <a:off x="0" y="0"/>
          <a:ext cx="0" cy="0"/>
          <a:chOff x="0" y="0"/>
          <a:chExt cx="0" cy="0"/>
        </a:xfrm>
      </p:grpSpPr>
      <p:sp>
        <p:nvSpPr>
          <p:cNvPr id="106" name="Google Shape;106;p8"/>
          <p:cNvSpPr txBox="1">
            <a:spLocks noGrp="1"/>
          </p:cNvSpPr>
          <p:nvPr>
            <p:ph type="title"/>
          </p:nvPr>
        </p:nvSpPr>
        <p:spPr>
          <a:xfrm>
            <a:off x="1850800" y="1434700"/>
            <a:ext cx="8490400" cy="37856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12666"/>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107" name="Google Shape;107;p8"/>
          <p:cNvSpPr/>
          <p:nvPr/>
        </p:nvSpPr>
        <p:spPr>
          <a:xfrm flipH="1">
            <a:off x="-568538" y="-112933"/>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108;p8"/>
          <p:cNvSpPr/>
          <p:nvPr/>
        </p:nvSpPr>
        <p:spPr>
          <a:xfrm rot="10800000">
            <a:off x="-393045" y="-486934"/>
            <a:ext cx="411553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109;p8"/>
          <p:cNvSpPr/>
          <p:nvPr/>
        </p:nvSpPr>
        <p:spPr>
          <a:xfrm rot="-5400147">
            <a:off x="309953" y="-922167"/>
            <a:ext cx="1873119" cy="279179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 name="Google Shape;110;p8"/>
          <p:cNvSpPr/>
          <p:nvPr/>
        </p:nvSpPr>
        <p:spPr>
          <a:xfrm flipH="1">
            <a:off x="911355" y="8092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111;p8"/>
          <p:cNvSpPr/>
          <p:nvPr/>
        </p:nvSpPr>
        <p:spPr>
          <a:xfrm flipH="1">
            <a:off x="3301421" y="8887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 name="Google Shape;112;p8"/>
          <p:cNvSpPr/>
          <p:nvPr/>
        </p:nvSpPr>
        <p:spPr>
          <a:xfrm flipH="1">
            <a:off x="4231488" y="326300"/>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 name="Google Shape;113;p8"/>
          <p:cNvSpPr/>
          <p:nvPr/>
        </p:nvSpPr>
        <p:spPr>
          <a:xfrm flipH="1">
            <a:off x="8755255" y="364733"/>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114;p8"/>
          <p:cNvSpPr/>
          <p:nvPr/>
        </p:nvSpPr>
        <p:spPr>
          <a:xfrm rot="10800000" flipH="1">
            <a:off x="3508128" y="5907153"/>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115;p8"/>
          <p:cNvSpPr/>
          <p:nvPr/>
        </p:nvSpPr>
        <p:spPr>
          <a:xfrm>
            <a:off x="8403857" y="6158357"/>
            <a:ext cx="411553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116;p8"/>
          <p:cNvSpPr/>
          <p:nvPr/>
        </p:nvSpPr>
        <p:spPr>
          <a:xfrm rot="5399853">
            <a:off x="9943281" y="5097926"/>
            <a:ext cx="1873119" cy="279179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117;p8"/>
          <p:cNvSpPr/>
          <p:nvPr/>
        </p:nvSpPr>
        <p:spPr>
          <a:xfrm rot="10800000" flipH="1">
            <a:off x="11083795" y="6026756"/>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 name="Google Shape;118;p8"/>
          <p:cNvSpPr/>
          <p:nvPr/>
        </p:nvSpPr>
        <p:spPr>
          <a:xfrm rot="10800000" flipH="1">
            <a:off x="8606928" y="586082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 name="Google Shape;119;p8"/>
          <p:cNvSpPr/>
          <p:nvPr/>
        </p:nvSpPr>
        <p:spPr>
          <a:xfrm rot="10800000" flipH="1">
            <a:off x="7763661" y="6509656"/>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120;p8"/>
          <p:cNvSpPr/>
          <p:nvPr/>
        </p:nvSpPr>
        <p:spPr>
          <a:xfrm rot="10800000" flipH="1">
            <a:off x="11666561" y="564282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 name="Google Shape;121;p8"/>
          <p:cNvSpPr/>
          <p:nvPr/>
        </p:nvSpPr>
        <p:spPr>
          <a:xfrm rot="10800000" flipH="1">
            <a:off x="3153095" y="6384823"/>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 name="Google Shape;122;p8"/>
          <p:cNvSpPr/>
          <p:nvPr/>
        </p:nvSpPr>
        <p:spPr>
          <a:xfrm flipH="1">
            <a:off x="241788" y="11067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24859570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matchingName="Section title and description">
  <p:cSld name="Section title and description">
    <p:spTree>
      <p:nvGrpSpPr>
        <p:cNvPr id="1" name="Shape 123"/>
        <p:cNvGrpSpPr/>
        <p:nvPr/>
      </p:nvGrpSpPr>
      <p:grpSpPr>
        <a:xfrm>
          <a:off x="0" y="0"/>
          <a:ext cx="0" cy="0"/>
          <a:chOff x="0" y="0"/>
          <a:chExt cx="0" cy="0"/>
        </a:xfrm>
      </p:grpSpPr>
      <p:sp>
        <p:nvSpPr>
          <p:cNvPr id="124" name="Google Shape;124;p9"/>
          <p:cNvSpPr txBox="1">
            <a:spLocks noGrp="1"/>
          </p:cNvSpPr>
          <p:nvPr>
            <p:ph type="title"/>
          </p:nvPr>
        </p:nvSpPr>
        <p:spPr>
          <a:xfrm>
            <a:off x="2855933" y="2563933"/>
            <a:ext cx="6480000" cy="1096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8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25" name="Google Shape;125;p9"/>
          <p:cNvSpPr txBox="1">
            <a:spLocks noGrp="1"/>
          </p:cNvSpPr>
          <p:nvPr>
            <p:ph type="subTitle" idx="1"/>
          </p:nvPr>
        </p:nvSpPr>
        <p:spPr>
          <a:xfrm>
            <a:off x="2856067" y="3676167"/>
            <a:ext cx="6480000" cy="65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2133">
                <a:solidFill>
                  <a:schemeClr val="dk1"/>
                </a:solidFill>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26" name="Google Shape;126;p9"/>
          <p:cNvSpPr/>
          <p:nvPr/>
        </p:nvSpPr>
        <p:spPr>
          <a:xfrm rot="10800000" flipH="1">
            <a:off x="7153568" y="438039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 name="Google Shape;127;p9"/>
          <p:cNvSpPr/>
          <p:nvPr/>
        </p:nvSpPr>
        <p:spPr>
          <a:xfrm rot="10800000" flipH="1">
            <a:off x="6499401" y="5906643"/>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 name="Google Shape;128;p9"/>
          <p:cNvSpPr/>
          <p:nvPr/>
        </p:nvSpPr>
        <p:spPr>
          <a:xfrm flipH="1">
            <a:off x="7153567" y="62182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129;p9"/>
          <p:cNvSpPr/>
          <p:nvPr/>
        </p:nvSpPr>
        <p:spPr>
          <a:xfrm flipH="1">
            <a:off x="9585051" y="58434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 name="Google Shape;130;p9"/>
          <p:cNvSpPr/>
          <p:nvPr/>
        </p:nvSpPr>
        <p:spPr>
          <a:xfrm flipH="1">
            <a:off x="8828366" y="4937935"/>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 name="Google Shape;131;p9"/>
          <p:cNvSpPr/>
          <p:nvPr/>
        </p:nvSpPr>
        <p:spPr>
          <a:xfrm flipH="1">
            <a:off x="10443833" y="53560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132;p9"/>
          <p:cNvSpPr/>
          <p:nvPr/>
        </p:nvSpPr>
        <p:spPr>
          <a:xfrm flipH="1">
            <a:off x="11854551" y="40100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 name="Google Shape;133;p9"/>
          <p:cNvSpPr/>
          <p:nvPr/>
        </p:nvSpPr>
        <p:spPr>
          <a:xfrm flipH="1">
            <a:off x="-346922" y="22215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134;p9"/>
          <p:cNvSpPr/>
          <p:nvPr/>
        </p:nvSpPr>
        <p:spPr>
          <a:xfrm flipH="1">
            <a:off x="211309" y="-444616"/>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135;p9"/>
          <p:cNvSpPr/>
          <p:nvPr/>
        </p:nvSpPr>
        <p:spPr>
          <a:xfrm rot="10800000" flipH="1">
            <a:off x="4932967" y="5590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136;p9"/>
          <p:cNvSpPr/>
          <p:nvPr/>
        </p:nvSpPr>
        <p:spPr>
          <a:xfrm rot="10800000" flipH="1">
            <a:off x="2414684" y="8474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137;p9"/>
          <p:cNvSpPr/>
          <p:nvPr/>
        </p:nvSpPr>
        <p:spPr>
          <a:xfrm rot="10800000" flipH="1">
            <a:off x="-442899" y="-58105"/>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138;p9"/>
          <p:cNvSpPr/>
          <p:nvPr/>
        </p:nvSpPr>
        <p:spPr>
          <a:xfrm rot="10800000" flipH="1">
            <a:off x="1642700" y="14212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139;p9"/>
          <p:cNvSpPr/>
          <p:nvPr/>
        </p:nvSpPr>
        <p:spPr>
          <a:xfrm rot="10800000" flipH="1">
            <a:off x="145184" y="268086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72613591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userDrawn="1">
  <p:cSld name="11_Style slide layout">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DBCEFD9-B163-48A4-AE71-5462FF7934D4}"/>
              </a:ext>
            </a:extLst>
          </p:cNvPr>
          <p:cNvSpPr/>
          <p:nvPr userDrawn="1"/>
        </p:nvSpPr>
        <p:spPr>
          <a:xfrm>
            <a:off x="-1" y="828942"/>
            <a:ext cx="4862557" cy="166372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3" name="Picture Placeholder 2">
            <a:extLst>
              <a:ext uri="{FF2B5EF4-FFF2-40B4-BE49-F238E27FC236}">
                <a16:creationId xmlns:a16="http://schemas.microsoft.com/office/drawing/2014/main" id="{5CA8D69A-BFC2-4B10-BE3B-DDECB81DE897}"/>
              </a:ext>
            </a:extLst>
          </p:cNvPr>
          <p:cNvSpPr>
            <a:spLocks noGrp="1"/>
          </p:cNvSpPr>
          <p:nvPr>
            <p:ph type="pic" idx="11" hasCustomPrompt="1"/>
          </p:nvPr>
        </p:nvSpPr>
        <p:spPr>
          <a:xfrm>
            <a:off x="503221" y="-3827"/>
            <a:ext cx="2666667" cy="5369887"/>
          </a:xfrm>
          <a:prstGeom prst="rect">
            <a:avLst/>
          </a:prstGeom>
          <a:solidFill>
            <a:schemeClr val="bg1">
              <a:lumMod val="95000"/>
            </a:schemeClr>
          </a:solidFill>
        </p:spPr>
        <p:txBody>
          <a:bodyPr anchor="ctr"/>
          <a:lstStyle>
            <a:lvl1pPr marL="0" indent="0" algn="ctr">
              <a:buNone/>
              <a:defRPr sz="1200" baseline="0">
                <a:solidFill>
                  <a:schemeClr val="tx1">
                    <a:lumMod val="85000"/>
                    <a:lumOff val="15000"/>
                  </a:schemeClr>
                </a:solidFill>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a:t>
            </a:r>
            <a:endParaRPr lang="ko-KR" altLang="en-US"/>
          </a:p>
        </p:txBody>
      </p:sp>
      <p:sp>
        <p:nvSpPr>
          <p:cNvPr id="5" name="Picture Placeholder 2">
            <a:extLst>
              <a:ext uri="{FF2B5EF4-FFF2-40B4-BE49-F238E27FC236}">
                <a16:creationId xmlns:a16="http://schemas.microsoft.com/office/drawing/2014/main" id="{31CC093B-6E45-4870-AFC9-7DA7E6943FEA}"/>
              </a:ext>
            </a:extLst>
          </p:cNvPr>
          <p:cNvSpPr>
            <a:spLocks noGrp="1"/>
          </p:cNvSpPr>
          <p:nvPr>
            <p:ph type="pic" idx="12" hasCustomPrompt="1"/>
          </p:nvPr>
        </p:nvSpPr>
        <p:spPr>
          <a:xfrm>
            <a:off x="3774835" y="1488113"/>
            <a:ext cx="2666667" cy="5369887"/>
          </a:xfrm>
          <a:prstGeom prst="rect">
            <a:avLst/>
          </a:prstGeom>
          <a:solidFill>
            <a:schemeClr val="bg1">
              <a:lumMod val="95000"/>
            </a:schemeClr>
          </a:solidFill>
        </p:spPr>
        <p:txBody>
          <a:bodyPr anchor="ctr"/>
          <a:lstStyle>
            <a:lvl1pPr marL="0" indent="0" algn="ctr">
              <a:buNone/>
              <a:defRPr sz="1200" baseline="0">
                <a:solidFill>
                  <a:schemeClr val="tx1">
                    <a:lumMod val="85000"/>
                    <a:lumOff val="15000"/>
                  </a:schemeClr>
                </a:solidFill>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And Send To Back</a:t>
            </a:r>
            <a:endParaRPr lang="ko-KR" altLang="en-US"/>
          </a:p>
        </p:txBody>
      </p:sp>
    </p:spTree>
    <p:extLst>
      <p:ext uri="{BB962C8B-B14F-4D97-AF65-F5344CB8AC3E}">
        <p14:creationId xmlns:p14="http://schemas.microsoft.com/office/powerpoint/2010/main" val="742478599"/>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showMasterSp="0" matchingName="Caption">
  <p:cSld name="Caption">
    <p:spTree>
      <p:nvGrpSpPr>
        <p:cNvPr id="1" name="Shape 140"/>
        <p:cNvGrpSpPr/>
        <p:nvPr/>
      </p:nvGrpSpPr>
      <p:grpSpPr>
        <a:xfrm>
          <a:off x="0" y="0"/>
          <a:ext cx="0" cy="0"/>
          <a:chOff x="0" y="0"/>
          <a:chExt cx="0" cy="0"/>
        </a:xfrm>
      </p:grpSpPr>
      <p:sp>
        <p:nvSpPr>
          <p:cNvPr id="141" name="Google Shape;141;p10"/>
          <p:cNvSpPr txBox="1">
            <a:spLocks noGrp="1"/>
          </p:cNvSpPr>
          <p:nvPr>
            <p:ph type="body" idx="1"/>
          </p:nvPr>
        </p:nvSpPr>
        <p:spPr>
          <a:xfrm>
            <a:off x="720000" y="720000"/>
            <a:ext cx="4787200" cy="1205600"/>
          </a:xfrm>
          <a:prstGeom prst="rect">
            <a:avLst/>
          </a:prstGeom>
        </p:spPr>
        <p:txBody>
          <a:bodyPr spcFirstLastPara="1" wrap="square" lIns="91425" tIns="91425" rIns="91425" bIns="91425" anchor="ctr" anchorCtr="0">
            <a:noAutofit/>
          </a:bodyPr>
          <a:lstStyle>
            <a:lvl1pPr marL="609585" lvl="0" indent="-304792">
              <a:lnSpc>
                <a:spcPct val="100000"/>
              </a:lnSpc>
              <a:spcBef>
                <a:spcPts val="0"/>
              </a:spcBef>
              <a:spcAft>
                <a:spcPts val="0"/>
              </a:spcAft>
              <a:buClr>
                <a:schemeClr val="dk1"/>
              </a:buClr>
              <a:buSzPts val="1800"/>
              <a:buNone/>
              <a:defRPr sz="4000" b="1">
                <a:solidFill>
                  <a:schemeClr val="dk1"/>
                </a:solidFill>
                <a:latin typeface="Josefin Sans"/>
                <a:ea typeface="Josefin Sans"/>
                <a:cs typeface="Josefin Sans"/>
                <a:sym typeface="Josefin Sans"/>
              </a:defRPr>
            </a:lvl1pPr>
          </a:lstStyle>
          <a:p>
            <a:endParaRPr/>
          </a:p>
        </p:txBody>
      </p:sp>
      <p:sp>
        <p:nvSpPr>
          <p:cNvPr id="142" name="Google Shape;142;p10"/>
          <p:cNvSpPr/>
          <p:nvPr/>
        </p:nvSpPr>
        <p:spPr>
          <a:xfrm flipH="1">
            <a:off x="4568413" y="4075336"/>
            <a:ext cx="7982492" cy="2836256"/>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 name="Google Shape;143;p10"/>
          <p:cNvSpPr/>
          <p:nvPr/>
        </p:nvSpPr>
        <p:spPr>
          <a:xfrm rot="10800000" flipH="1">
            <a:off x="7650254" y="4508707"/>
            <a:ext cx="4900647" cy="2525083"/>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144;p10"/>
          <p:cNvSpPr/>
          <p:nvPr/>
        </p:nvSpPr>
        <p:spPr>
          <a:xfrm rot="315040">
            <a:off x="9741086" y="5946317"/>
            <a:ext cx="2819261" cy="13294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 name="Google Shape;145;p10"/>
          <p:cNvSpPr/>
          <p:nvPr/>
        </p:nvSpPr>
        <p:spPr>
          <a:xfrm flipH="1">
            <a:off x="7599403" y="63791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 name="Google Shape;146;p10"/>
          <p:cNvSpPr/>
          <p:nvPr/>
        </p:nvSpPr>
        <p:spPr>
          <a:xfrm flipH="1">
            <a:off x="10725019" y="525756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 name="Google Shape;147;p10"/>
          <p:cNvSpPr/>
          <p:nvPr/>
        </p:nvSpPr>
        <p:spPr>
          <a:xfrm flipH="1">
            <a:off x="11301969" y="45695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 name="Google Shape;148;p10"/>
          <p:cNvSpPr/>
          <p:nvPr/>
        </p:nvSpPr>
        <p:spPr>
          <a:xfrm flipH="1">
            <a:off x="9923036" y="4742717"/>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055949276"/>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matchingName="Big number">
  <p:cSld name="Big number">
    <p:spTree>
      <p:nvGrpSpPr>
        <p:cNvPr id="1" name="Shape 149"/>
        <p:cNvGrpSpPr/>
        <p:nvPr/>
      </p:nvGrpSpPr>
      <p:grpSpPr>
        <a:xfrm>
          <a:off x="0" y="0"/>
          <a:ext cx="0" cy="0"/>
          <a:chOff x="0" y="0"/>
          <a:chExt cx="0" cy="0"/>
        </a:xfrm>
      </p:grpSpPr>
      <p:sp>
        <p:nvSpPr>
          <p:cNvPr id="150" name="Google Shape;150;p11"/>
          <p:cNvSpPr txBox="1">
            <a:spLocks noGrp="1"/>
          </p:cNvSpPr>
          <p:nvPr>
            <p:ph type="title" hasCustomPrompt="1"/>
          </p:nvPr>
        </p:nvSpPr>
        <p:spPr>
          <a:xfrm>
            <a:off x="1623133" y="2139200"/>
            <a:ext cx="8945600" cy="1977600"/>
          </a:xfrm>
          <a:prstGeom prst="rect">
            <a:avLst/>
          </a:prstGeom>
        </p:spPr>
        <p:txBody>
          <a:bodyPr spcFirstLastPara="1" wrap="square" lIns="91425" tIns="91425" rIns="91425" bIns="91425" anchor="ctr" anchorCtr="0">
            <a:noAutofit/>
          </a:bodyPr>
          <a:lstStyle>
            <a:lvl1pPr lvl="0" algn="ctr">
              <a:spcBef>
                <a:spcPts val="0"/>
              </a:spcBef>
              <a:spcAft>
                <a:spcPts val="0"/>
              </a:spcAft>
              <a:buSzPts val="12000"/>
              <a:buNone/>
              <a:defRPr sz="16000"/>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151" name="Google Shape;151;p11"/>
          <p:cNvSpPr txBox="1">
            <a:spLocks noGrp="1"/>
          </p:cNvSpPr>
          <p:nvPr>
            <p:ph type="body" idx="1"/>
          </p:nvPr>
        </p:nvSpPr>
        <p:spPr>
          <a:xfrm>
            <a:off x="2225100" y="4116800"/>
            <a:ext cx="7741600" cy="602000"/>
          </a:xfrm>
          <a:prstGeom prst="rect">
            <a:avLst/>
          </a:prstGeom>
        </p:spPr>
        <p:txBody>
          <a:bodyPr spcFirstLastPara="1" wrap="square" lIns="91425" tIns="91425" rIns="91425" bIns="91425" anchor="t" anchorCtr="0">
            <a:noAutofit/>
          </a:bodyPr>
          <a:lstStyle>
            <a:lvl1pPr marL="609585" lvl="0" indent="-457189" algn="ctr">
              <a:spcBef>
                <a:spcPts val="0"/>
              </a:spcBef>
              <a:spcAft>
                <a:spcPts val="0"/>
              </a:spcAft>
              <a:buSzPts val="1800"/>
              <a:buChar char="●"/>
              <a:defRPr/>
            </a:lvl1pPr>
            <a:lvl2pPr marL="1219170" lvl="1" indent="-423323" algn="ctr">
              <a:spcBef>
                <a:spcPts val="2133"/>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sp>
        <p:nvSpPr>
          <p:cNvPr id="152" name="Google Shape;152;p11"/>
          <p:cNvSpPr/>
          <p:nvPr/>
        </p:nvSpPr>
        <p:spPr>
          <a:xfrm rot="10800000" flipH="1">
            <a:off x="3369533" y="5823154"/>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 name="Google Shape;153;p11"/>
          <p:cNvSpPr/>
          <p:nvPr/>
        </p:nvSpPr>
        <p:spPr>
          <a:xfrm>
            <a:off x="8265261" y="6074358"/>
            <a:ext cx="411553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 name="Google Shape;154;p11"/>
          <p:cNvSpPr/>
          <p:nvPr/>
        </p:nvSpPr>
        <p:spPr>
          <a:xfrm rot="-7520738" flipH="1">
            <a:off x="10416386" y="5013956"/>
            <a:ext cx="1873092" cy="279174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 name="Google Shape;155;p11"/>
          <p:cNvSpPr/>
          <p:nvPr/>
        </p:nvSpPr>
        <p:spPr>
          <a:xfrm flipH="1">
            <a:off x="6690788" y="63008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 name="Google Shape;156;p11"/>
          <p:cNvSpPr/>
          <p:nvPr/>
        </p:nvSpPr>
        <p:spPr>
          <a:xfrm flipH="1">
            <a:off x="10516455" y="60722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 name="Google Shape;157;p11"/>
          <p:cNvSpPr/>
          <p:nvPr/>
        </p:nvSpPr>
        <p:spPr>
          <a:xfrm flipH="1">
            <a:off x="11537288" y="4838367"/>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 name="Google Shape;158;p11"/>
          <p:cNvSpPr/>
          <p:nvPr/>
        </p:nvSpPr>
        <p:spPr>
          <a:xfrm flipH="1">
            <a:off x="9970021" y="5823167"/>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 name="Google Shape;159;p11"/>
          <p:cNvSpPr/>
          <p:nvPr/>
        </p:nvSpPr>
        <p:spPr>
          <a:xfrm flipH="1">
            <a:off x="-568538" y="-112933"/>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 name="Google Shape;160;p11"/>
          <p:cNvSpPr/>
          <p:nvPr/>
        </p:nvSpPr>
        <p:spPr>
          <a:xfrm rot="10800000">
            <a:off x="-393045" y="-486934"/>
            <a:ext cx="411553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 name="Google Shape;161;p11"/>
          <p:cNvSpPr/>
          <p:nvPr/>
        </p:nvSpPr>
        <p:spPr>
          <a:xfrm rot="3279262" flipH="1">
            <a:off x="-301722" y="-922144"/>
            <a:ext cx="1873092" cy="279174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 name="Google Shape;162;p11"/>
          <p:cNvSpPr/>
          <p:nvPr/>
        </p:nvSpPr>
        <p:spPr>
          <a:xfrm flipH="1">
            <a:off x="1180888" y="8092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 name="Google Shape;163;p11"/>
          <p:cNvSpPr/>
          <p:nvPr/>
        </p:nvSpPr>
        <p:spPr>
          <a:xfrm flipH="1">
            <a:off x="3301421" y="8887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 name="Google Shape;164;p11"/>
          <p:cNvSpPr/>
          <p:nvPr/>
        </p:nvSpPr>
        <p:spPr>
          <a:xfrm flipH="1">
            <a:off x="110588" y="1913600"/>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129121242"/>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matchingName="Blank" type="blank">
  <p:cSld name="Blank">
    <p:spTree>
      <p:nvGrpSpPr>
        <p:cNvPr id="1" name="Shape 165"/>
        <p:cNvGrpSpPr/>
        <p:nvPr/>
      </p:nvGrpSpPr>
      <p:grpSpPr>
        <a:xfrm>
          <a:off x="0" y="0"/>
          <a:ext cx="0" cy="0"/>
          <a:chOff x="0" y="0"/>
          <a:chExt cx="0" cy="0"/>
        </a:xfrm>
      </p:grpSpPr>
    </p:spTree>
    <p:extLst>
      <p:ext uri="{BB962C8B-B14F-4D97-AF65-F5344CB8AC3E}">
        <p14:creationId xmlns:p14="http://schemas.microsoft.com/office/powerpoint/2010/main" val="1225945086"/>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matchingName="Table of cotents">
  <p:cSld name="Table of cotents">
    <p:spTree>
      <p:nvGrpSpPr>
        <p:cNvPr id="1" name="Shape 166"/>
        <p:cNvGrpSpPr/>
        <p:nvPr/>
      </p:nvGrpSpPr>
      <p:grpSpPr>
        <a:xfrm>
          <a:off x="0" y="0"/>
          <a:ext cx="0" cy="0"/>
          <a:chOff x="0" y="0"/>
          <a:chExt cx="0" cy="0"/>
        </a:xfrm>
      </p:grpSpPr>
      <p:sp>
        <p:nvSpPr>
          <p:cNvPr id="167" name="Google Shape;167;p13"/>
          <p:cNvSpPr txBox="1">
            <a:spLocks noGrp="1"/>
          </p:cNvSpPr>
          <p:nvPr>
            <p:ph type="title"/>
          </p:nvPr>
        </p:nvSpPr>
        <p:spPr>
          <a:xfrm>
            <a:off x="3636000" y="484367"/>
            <a:ext cx="4920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168" name="Google Shape;168;p13"/>
          <p:cNvSpPr txBox="1">
            <a:spLocks noGrp="1"/>
          </p:cNvSpPr>
          <p:nvPr>
            <p:ph type="subTitle" idx="1"/>
          </p:nvPr>
        </p:nvSpPr>
        <p:spPr>
          <a:xfrm>
            <a:off x="5839533" y="2491967"/>
            <a:ext cx="5106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169" name="Google Shape;169;p13"/>
          <p:cNvSpPr txBox="1">
            <a:spLocks noGrp="1"/>
          </p:cNvSpPr>
          <p:nvPr>
            <p:ph type="subTitle" idx="2"/>
          </p:nvPr>
        </p:nvSpPr>
        <p:spPr>
          <a:xfrm>
            <a:off x="6735451" y="2917451"/>
            <a:ext cx="331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70" name="Google Shape;170;p13"/>
          <p:cNvSpPr txBox="1">
            <a:spLocks noGrp="1"/>
          </p:cNvSpPr>
          <p:nvPr>
            <p:ph type="subTitle" idx="3"/>
          </p:nvPr>
        </p:nvSpPr>
        <p:spPr>
          <a:xfrm>
            <a:off x="1245651" y="2491967"/>
            <a:ext cx="49200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171" name="Google Shape;171;p13"/>
          <p:cNvSpPr txBox="1">
            <a:spLocks noGrp="1"/>
          </p:cNvSpPr>
          <p:nvPr>
            <p:ph type="subTitle" idx="4"/>
          </p:nvPr>
        </p:nvSpPr>
        <p:spPr>
          <a:xfrm>
            <a:off x="2048251" y="2917451"/>
            <a:ext cx="331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72" name="Google Shape;172;p13"/>
          <p:cNvSpPr txBox="1">
            <a:spLocks noGrp="1"/>
          </p:cNvSpPr>
          <p:nvPr>
            <p:ph type="subTitle" idx="5"/>
          </p:nvPr>
        </p:nvSpPr>
        <p:spPr>
          <a:xfrm>
            <a:off x="5839467" y="5027800"/>
            <a:ext cx="5106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173" name="Google Shape;173;p13"/>
          <p:cNvSpPr txBox="1">
            <a:spLocks noGrp="1"/>
          </p:cNvSpPr>
          <p:nvPr>
            <p:ph type="subTitle" idx="6"/>
          </p:nvPr>
        </p:nvSpPr>
        <p:spPr>
          <a:xfrm>
            <a:off x="6735451" y="5453300"/>
            <a:ext cx="331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74" name="Google Shape;174;p13"/>
          <p:cNvSpPr txBox="1">
            <a:spLocks noGrp="1"/>
          </p:cNvSpPr>
          <p:nvPr>
            <p:ph type="subTitle" idx="7"/>
          </p:nvPr>
        </p:nvSpPr>
        <p:spPr>
          <a:xfrm>
            <a:off x="1245651" y="5027800"/>
            <a:ext cx="49200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175" name="Google Shape;175;p13"/>
          <p:cNvSpPr txBox="1">
            <a:spLocks noGrp="1"/>
          </p:cNvSpPr>
          <p:nvPr>
            <p:ph type="subTitle" idx="8"/>
          </p:nvPr>
        </p:nvSpPr>
        <p:spPr>
          <a:xfrm>
            <a:off x="2048251" y="5453300"/>
            <a:ext cx="331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76" name="Google Shape;176;p13"/>
          <p:cNvSpPr txBox="1">
            <a:spLocks noGrp="1"/>
          </p:cNvSpPr>
          <p:nvPr>
            <p:ph type="title" idx="9" hasCustomPrompt="1"/>
          </p:nvPr>
        </p:nvSpPr>
        <p:spPr>
          <a:xfrm>
            <a:off x="3012851" y="1561484"/>
            <a:ext cx="1385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6667">
                <a:solidFill>
                  <a:schemeClr val="accent2"/>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77" name="Google Shape;177;p13"/>
          <p:cNvSpPr txBox="1">
            <a:spLocks noGrp="1"/>
          </p:cNvSpPr>
          <p:nvPr>
            <p:ph type="title" idx="13" hasCustomPrompt="1"/>
          </p:nvPr>
        </p:nvSpPr>
        <p:spPr>
          <a:xfrm>
            <a:off x="7700084" y="1561484"/>
            <a:ext cx="1385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6667">
                <a:solidFill>
                  <a:schemeClr val="accent2"/>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78" name="Google Shape;178;p13"/>
          <p:cNvSpPr txBox="1">
            <a:spLocks noGrp="1"/>
          </p:cNvSpPr>
          <p:nvPr>
            <p:ph type="title" idx="14" hasCustomPrompt="1"/>
          </p:nvPr>
        </p:nvSpPr>
        <p:spPr>
          <a:xfrm>
            <a:off x="3012851" y="4094833"/>
            <a:ext cx="1385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6667">
                <a:solidFill>
                  <a:schemeClr val="accent2"/>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79" name="Google Shape;179;p13"/>
          <p:cNvSpPr txBox="1">
            <a:spLocks noGrp="1"/>
          </p:cNvSpPr>
          <p:nvPr>
            <p:ph type="title" idx="15" hasCustomPrompt="1"/>
          </p:nvPr>
        </p:nvSpPr>
        <p:spPr>
          <a:xfrm>
            <a:off x="7700084" y="4094833"/>
            <a:ext cx="1385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6667">
                <a:solidFill>
                  <a:schemeClr val="accent2"/>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80" name="Google Shape;180;p13"/>
          <p:cNvSpPr/>
          <p:nvPr/>
        </p:nvSpPr>
        <p:spPr>
          <a:xfrm rot="-5267561">
            <a:off x="-2889154" y="3283043"/>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 name="Google Shape;181;p13"/>
          <p:cNvSpPr/>
          <p:nvPr/>
        </p:nvSpPr>
        <p:spPr>
          <a:xfrm rot="-5400000">
            <a:off x="-1272442" y="1671437"/>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 name="Google Shape;182;p13"/>
          <p:cNvSpPr/>
          <p:nvPr/>
        </p:nvSpPr>
        <p:spPr>
          <a:xfrm rot="5400000">
            <a:off x="-897100" y="559064"/>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 name="Google Shape;183;p13"/>
          <p:cNvSpPr/>
          <p:nvPr/>
        </p:nvSpPr>
        <p:spPr>
          <a:xfrm rot="5400000">
            <a:off x="161817" y="41772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 name="Google Shape;184;p13"/>
          <p:cNvSpPr/>
          <p:nvPr/>
        </p:nvSpPr>
        <p:spPr>
          <a:xfrm rot="5400000">
            <a:off x="1325084" y="352951"/>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 name="Google Shape;185;p13"/>
          <p:cNvSpPr/>
          <p:nvPr/>
        </p:nvSpPr>
        <p:spPr>
          <a:xfrm rot="5400000">
            <a:off x="720184" y="17205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 name="Google Shape;186;p13"/>
          <p:cNvSpPr/>
          <p:nvPr/>
        </p:nvSpPr>
        <p:spPr>
          <a:xfrm rot="5400000">
            <a:off x="588584" y="36006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 name="Google Shape;187;p13"/>
          <p:cNvSpPr/>
          <p:nvPr/>
        </p:nvSpPr>
        <p:spPr>
          <a:xfrm rot="5532439">
            <a:off x="8798415" y="2530048"/>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 name="Google Shape;188;p13"/>
          <p:cNvSpPr/>
          <p:nvPr/>
        </p:nvSpPr>
        <p:spPr>
          <a:xfrm rot="5400000">
            <a:off x="10415156" y="3894324"/>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 name="Google Shape;189;p13"/>
          <p:cNvSpPr/>
          <p:nvPr/>
        </p:nvSpPr>
        <p:spPr>
          <a:xfrm rot="-5400000">
            <a:off x="10435453" y="4976448"/>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 name="Google Shape;190;p13"/>
          <p:cNvSpPr/>
          <p:nvPr/>
        </p:nvSpPr>
        <p:spPr>
          <a:xfrm rot="-5400000">
            <a:off x="11954400" y="245909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 name="Google Shape;191;p13"/>
          <p:cNvSpPr/>
          <p:nvPr/>
        </p:nvSpPr>
        <p:spPr>
          <a:xfrm rot="-5400000">
            <a:off x="11482833" y="500219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 name="Google Shape;192;p13"/>
          <p:cNvSpPr/>
          <p:nvPr/>
        </p:nvSpPr>
        <p:spPr>
          <a:xfrm rot="-5400000">
            <a:off x="11614433" y="312209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 name="Google Shape;193;p13"/>
          <p:cNvSpPr/>
          <p:nvPr/>
        </p:nvSpPr>
        <p:spPr>
          <a:xfrm rot="-5400000">
            <a:off x="10877933" y="6369832"/>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76798332"/>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matchingName="Quote">
  <p:cSld name="Quote">
    <p:spTree>
      <p:nvGrpSpPr>
        <p:cNvPr id="1" name="Shape 194"/>
        <p:cNvGrpSpPr/>
        <p:nvPr/>
      </p:nvGrpSpPr>
      <p:grpSpPr>
        <a:xfrm>
          <a:off x="0" y="0"/>
          <a:ext cx="0" cy="0"/>
          <a:chOff x="0" y="0"/>
          <a:chExt cx="0" cy="0"/>
        </a:xfrm>
      </p:grpSpPr>
      <p:sp>
        <p:nvSpPr>
          <p:cNvPr id="195" name="Google Shape;195;p14"/>
          <p:cNvSpPr txBox="1">
            <a:spLocks noGrp="1"/>
          </p:cNvSpPr>
          <p:nvPr>
            <p:ph type="title"/>
          </p:nvPr>
        </p:nvSpPr>
        <p:spPr>
          <a:xfrm>
            <a:off x="4497800" y="3917767"/>
            <a:ext cx="5392000" cy="663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5100"/>
              <a:buNone/>
              <a:defRPr sz="4000"/>
            </a:lvl1pPr>
            <a:lvl2pPr lvl="1" rtl="0">
              <a:spcBef>
                <a:spcPts val="2133"/>
              </a:spcBef>
              <a:spcAft>
                <a:spcPts val="0"/>
              </a:spcAft>
              <a:buSzPts val="4800"/>
              <a:buNone/>
              <a:defRPr sz="6400"/>
            </a:lvl2pPr>
            <a:lvl3pPr lvl="2" rtl="0">
              <a:spcBef>
                <a:spcPts val="0"/>
              </a:spcBef>
              <a:spcAft>
                <a:spcPts val="0"/>
              </a:spcAft>
              <a:buSzPts val="4800"/>
              <a:buNone/>
              <a:defRPr sz="6400"/>
            </a:lvl3pPr>
            <a:lvl4pPr lvl="3" rtl="0">
              <a:spcBef>
                <a:spcPts val="0"/>
              </a:spcBef>
              <a:spcAft>
                <a:spcPts val="0"/>
              </a:spcAft>
              <a:buSzPts val="4800"/>
              <a:buNone/>
              <a:defRPr sz="6400"/>
            </a:lvl4pPr>
            <a:lvl5pPr lvl="4" rtl="0">
              <a:spcBef>
                <a:spcPts val="0"/>
              </a:spcBef>
              <a:spcAft>
                <a:spcPts val="0"/>
              </a:spcAft>
              <a:buSzPts val="4800"/>
              <a:buNone/>
              <a:defRPr sz="6400"/>
            </a:lvl5pPr>
            <a:lvl6pPr lvl="5" rtl="0">
              <a:spcBef>
                <a:spcPts val="0"/>
              </a:spcBef>
              <a:spcAft>
                <a:spcPts val="0"/>
              </a:spcAft>
              <a:buSzPts val="4800"/>
              <a:buNone/>
              <a:defRPr sz="6400"/>
            </a:lvl6pPr>
            <a:lvl7pPr lvl="6" rtl="0">
              <a:spcBef>
                <a:spcPts val="0"/>
              </a:spcBef>
              <a:spcAft>
                <a:spcPts val="0"/>
              </a:spcAft>
              <a:buSzPts val="4800"/>
              <a:buNone/>
              <a:defRPr sz="6400"/>
            </a:lvl7pPr>
            <a:lvl8pPr lvl="7" rtl="0">
              <a:spcBef>
                <a:spcPts val="0"/>
              </a:spcBef>
              <a:spcAft>
                <a:spcPts val="0"/>
              </a:spcAft>
              <a:buSzPts val="4800"/>
              <a:buNone/>
              <a:defRPr sz="6400"/>
            </a:lvl8pPr>
            <a:lvl9pPr lvl="8" rtl="0">
              <a:spcBef>
                <a:spcPts val="0"/>
              </a:spcBef>
              <a:spcAft>
                <a:spcPts val="0"/>
              </a:spcAft>
              <a:buSzPts val="4800"/>
              <a:buNone/>
              <a:defRPr sz="6400"/>
            </a:lvl9pPr>
          </a:lstStyle>
          <a:p>
            <a:endParaRPr/>
          </a:p>
        </p:txBody>
      </p:sp>
      <p:sp>
        <p:nvSpPr>
          <p:cNvPr id="196" name="Google Shape;196;p14"/>
          <p:cNvSpPr txBox="1">
            <a:spLocks noGrp="1"/>
          </p:cNvSpPr>
          <p:nvPr>
            <p:ph type="subTitle" idx="1"/>
          </p:nvPr>
        </p:nvSpPr>
        <p:spPr>
          <a:xfrm>
            <a:off x="2302200" y="2276600"/>
            <a:ext cx="7587600" cy="1318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accent4"/>
              </a:buClr>
              <a:buSzPts val="1200"/>
              <a:buNone/>
              <a:defRPr sz="26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97" name="Google Shape;197;p14"/>
          <p:cNvSpPr/>
          <p:nvPr/>
        </p:nvSpPr>
        <p:spPr>
          <a:xfrm>
            <a:off x="3069101" y="-108066"/>
            <a:ext cx="7297068" cy="1656177"/>
          </a:xfrm>
          <a:custGeom>
            <a:avLst/>
            <a:gdLst/>
            <a:ahLst/>
            <a:cxnLst/>
            <a:rect l="l" t="t" r="r" b="b"/>
            <a:pathLst>
              <a:path w="113987" h="48554" extrusionOk="0">
                <a:moveTo>
                  <a:pt x="1" y="1"/>
                </a:moveTo>
                <a:cubicBezTo>
                  <a:pt x="1664" y="4622"/>
                  <a:pt x="7395" y="8627"/>
                  <a:pt x="14480" y="9243"/>
                </a:cubicBezTo>
                <a:cubicBezTo>
                  <a:pt x="15269" y="9310"/>
                  <a:pt x="16057" y="9341"/>
                  <a:pt x="16844" y="9341"/>
                </a:cubicBezTo>
                <a:cubicBezTo>
                  <a:pt x="26954" y="9341"/>
                  <a:pt x="36902" y="4191"/>
                  <a:pt x="46543" y="4191"/>
                </a:cubicBezTo>
                <a:cubicBezTo>
                  <a:pt x="48520" y="4191"/>
                  <a:pt x="50484" y="4408"/>
                  <a:pt x="52434" y="4930"/>
                </a:cubicBezTo>
                <a:cubicBezTo>
                  <a:pt x="59335" y="6717"/>
                  <a:pt x="63032" y="11831"/>
                  <a:pt x="63833" y="16760"/>
                </a:cubicBezTo>
                <a:cubicBezTo>
                  <a:pt x="64634" y="21750"/>
                  <a:pt x="63155" y="26680"/>
                  <a:pt x="62970" y="31609"/>
                </a:cubicBezTo>
                <a:cubicBezTo>
                  <a:pt x="62847" y="36538"/>
                  <a:pt x="64264" y="41898"/>
                  <a:pt x="69563" y="45349"/>
                </a:cubicBezTo>
                <a:cubicBezTo>
                  <a:pt x="73005" y="47564"/>
                  <a:pt x="77580" y="48553"/>
                  <a:pt x="82312" y="48553"/>
                </a:cubicBezTo>
                <a:cubicBezTo>
                  <a:pt x="88505" y="48553"/>
                  <a:pt x="94967" y="46857"/>
                  <a:pt x="99507" y="43993"/>
                </a:cubicBezTo>
                <a:cubicBezTo>
                  <a:pt x="107579" y="38941"/>
                  <a:pt x="110906" y="31362"/>
                  <a:pt x="112508" y="24030"/>
                </a:cubicBezTo>
                <a:cubicBezTo>
                  <a:pt x="113987" y="17253"/>
                  <a:pt x="112262" y="3821"/>
                  <a:pt x="10382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 name="Google Shape;198;p14"/>
          <p:cNvSpPr/>
          <p:nvPr/>
        </p:nvSpPr>
        <p:spPr>
          <a:xfrm rot="10800000">
            <a:off x="4140987" y="-429169"/>
            <a:ext cx="3225747" cy="1149169"/>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 name="Google Shape;199;p14"/>
          <p:cNvSpPr/>
          <p:nvPr/>
        </p:nvSpPr>
        <p:spPr>
          <a:xfrm rot="-5400000">
            <a:off x="6792151" y="-902353"/>
            <a:ext cx="1292256" cy="2387871"/>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 name="Google Shape;200;p14"/>
          <p:cNvSpPr/>
          <p:nvPr/>
        </p:nvSpPr>
        <p:spPr>
          <a:xfrm rot="5400000">
            <a:off x="8738584" y="611000"/>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 name="Google Shape;201;p14"/>
          <p:cNvSpPr/>
          <p:nvPr/>
        </p:nvSpPr>
        <p:spPr>
          <a:xfrm rot="5400000">
            <a:off x="6030384" y="86575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 name="Google Shape;202;p14"/>
          <p:cNvSpPr/>
          <p:nvPr/>
        </p:nvSpPr>
        <p:spPr>
          <a:xfrm rot="5400000">
            <a:off x="10739717" y="12511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 name="Google Shape;203;p14"/>
          <p:cNvSpPr/>
          <p:nvPr/>
        </p:nvSpPr>
        <p:spPr>
          <a:xfrm rot="5400000">
            <a:off x="3804484" y="402317"/>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 name="Google Shape;204;p14"/>
          <p:cNvSpPr/>
          <p:nvPr/>
        </p:nvSpPr>
        <p:spPr>
          <a:xfrm rot="5400000">
            <a:off x="3201717" y="719784"/>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 name="Google Shape;205;p14"/>
          <p:cNvSpPr/>
          <p:nvPr/>
        </p:nvSpPr>
        <p:spPr>
          <a:xfrm rot="10800000">
            <a:off x="2427964" y="5309824"/>
            <a:ext cx="7437272" cy="1656177"/>
          </a:xfrm>
          <a:custGeom>
            <a:avLst/>
            <a:gdLst/>
            <a:ahLst/>
            <a:cxnLst/>
            <a:rect l="l" t="t" r="r" b="b"/>
            <a:pathLst>
              <a:path w="113987" h="48554" extrusionOk="0">
                <a:moveTo>
                  <a:pt x="1" y="1"/>
                </a:moveTo>
                <a:cubicBezTo>
                  <a:pt x="1664" y="4622"/>
                  <a:pt x="7395" y="8627"/>
                  <a:pt x="14480" y="9243"/>
                </a:cubicBezTo>
                <a:cubicBezTo>
                  <a:pt x="15269" y="9310"/>
                  <a:pt x="16057" y="9341"/>
                  <a:pt x="16844" y="9341"/>
                </a:cubicBezTo>
                <a:cubicBezTo>
                  <a:pt x="26954" y="9341"/>
                  <a:pt x="36902" y="4191"/>
                  <a:pt x="46543" y="4191"/>
                </a:cubicBezTo>
                <a:cubicBezTo>
                  <a:pt x="48520" y="4191"/>
                  <a:pt x="50484" y="4408"/>
                  <a:pt x="52434" y="4930"/>
                </a:cubicBezTo>
                <a:cubicBezTo>
                  <a:pt x="59335" y="6717"/>
                  <a:pt x="63032" y="11831"/>
                  <a:pt x="63833" y="16760"/>
                </a:cubicBezTo>
                <a:cubicBezTo>
                  <a:pt x="64634" y="21750"/>
                  <a:pt x="63155" y="26680"/>
                  <a:pt x="62970" y="31609"/>
                </a:cubicBezTo>
                <a:cubicBezTo>
                  <a:pt x="62847" y="36538"/>
                  <a:pt x="64264" y="41898"/>
                  <a:pt x="69563" y="45349"/>
                </a:cubicBezTo>
                <a:cubicBezTo>
                  <a:pt x="73005" y="47564"/>
                  <a:pt x="77580" y="48553"/>
                  <a:pt x="82312" y="48553"/>
                </a:cubicBezTo>
                <a:cubicBezTo>
                  <a:pt x="88505" y="48553"/>
                  <a:pt x="94967" y="46857"/>
                  <a:pt x="99507" y="43993"/>
                </a:cubicBezTo>
                <a:cubicBezTo>
                  <a:pt x="107579" y="38941"/>
                  <a:pt x="110906" y="31362"/>
                  <a:pt x="112508" y="24030"/>
                </a:cubicBezTo>
                <a:cubicBezTo>
                  <a:pt x="113987" y="17253"/>
                  <a:pt x="112262" y="3821"/>
                  <a:pt x="10382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 name="Google Shape;206;p14"/>
          <p:cNvSpPr/>
          <p:nvPr/>
        </p:nvSpPr>
        <p:spPr>
          <a:xfrm>
            <a:off x="5567584" y="6137925"/>
            <a:ext cx="3225747" cy="1149169"/>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 name="Google Shape;207;p14"/>
          <p:cNvSpPr/>
          <p:nvPr/>
        </p:nvSpPr>
        <p:spPr>
          <a:xfrm rot="5400000">
            <a:off x="5064076" y="5254274"/>
            <a:ext cx="1292256" cy="2387871"/>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 name="Google Shape;208;p14"/>
          <p:cNvSpPr/>
          <p:nvPr/>
        </p:nvSpPr>
        <p:spPr>
          <a:xfrm rot="-5400000">
            <a:off x="3804500" y="581737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 name="Google Shape;209;p14"/>
          <p:cNvSpPr/>
          <p:nvPr/>
        </p:nvSpPr>
        <p:spPr>
          <a:xfrm rot="-5400000">
            <a:off x="6772733" y="586057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 name="Google Shape;210;p14"/>
          <p:cNvSpPr/>
          <p:nvPr/>
        </p:nvSpPr>
        <p:spPr>
          <a:xfrm rot="-5400000">
            <a:off x="2073333" y="6455408"/>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 name="Google Shape;211;p14"/>
          <p:cNvSpPr/>
          <p:nvPr/>
        </p:nvSpPr>
        <p:spPr>
          <a:xfrm rot="-5400000">
            <a:off x="8911833" y="6237608"/>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 name="Google Shape;212;p14"/>
          <p:cNvSpPr/>
          <p:nvPr/>
        </p:nvSpPr>
        <p:spPr>
          <a:xfrm rot="-5400000">
            <a:off x="9601400" y="6006541"/>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89105199"/>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matchingName="Numbers and text">
  <p:cSld name="Numbers and text">
    <p:spTree>
      <p:nvGrpSpPr>
        <p:cNvPr id="1" name="Shape 213"/>
        <p:cNvGrpSpPr/>
        <p:nvPr/>
      </p:nvGrpSpPr>
      <p:grpSpPr>
        <a:xfrm>
          <a:off x="0" y="0"/>
          <a:ext cx="0" cy="0"/>
          <a:chOff x="0" y="0"/>
          <a:chExt cx="0" cy="0"/>
        </a:xfrm>
      </p:grpSpPr>
      <p:sp>
        <p:nvSpPr>
          <p:cNvPr id="214" name="Google Shape;214;p15"/>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215" name="Google Shape;215;p15"/>
          <p:cNvSpPr txBox="1">
            <a:spLocks noGrp="1"/>
          </p:cNvSpPr>
          <p:nvPr>
            <p:ph type="title" idx="2" hasCustomPrompt="1"/>
          </p:nvPr>
        </p:nvSpPr>
        <p:spPr>
          <a:xfrm>
            <a:off x="1179731" y="1998851"/>
            <a:ext cx="4267200" cy="82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8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16" name="Google Shape;216;p15"/>
          <p:cNvSpPr txBox="1">
            <a:spLocks noGrp="1"/>
          </p:cNvSpPr>
          <p:nvPr>
            <p:ph type="subTitle" idx="1"/>
          </p:nvPr>
        </p:nvSpPr>
        <p:spPr>
          <a:xfrm>
            <a:off x="1465900" y="2841217"/>
            <a:ext cx="3694800" cy="70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867"/>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17" name="Google Shape;217;p15"/>
          <p:cNvSpPr txBox="1">
            <a:spLocks noGrp="1"/>
          </p:cNvSpPr>
          <p:nvPr>
            <p:ph type="title" idx="3" hasCustomPrompt="1"/>
          </p:nvPr>
        </p:nvSpPr>
        <p:spPr>
          <a:xfrm>
            <a:off x="6745064" y="1998851"/>
            <a:ext cx="4267200" cy="82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8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18" name="Google Shape;218;p15"/>
          <p:cNvSpPr txBox="1">
            <a:spLocks noGrp="1"/>
          </p:cNvSpPr>
          <p:nvPr>
            <p:ph type="subTitle" idx="4"/>
          </p:nvPr>
        </p:nvSpPr>
        <p:spPr>
          <a:xfrm>
            <a:off x="7031233" y="2841233"/>
            <a:ext cx="3694800" cy="70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867"/>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19" name="Google Shape;219;p15"/>
          <p:cNvSpPr txBox="1">
            <a:spLocks noGrp="1"/>
          </p:cNvSpPr>
          <p:nvPr>
            <p:ph type="title" idx="5" hasCustomPrompt="1"/>
          </p:nvPr>
        </p:nvSpPr>
        <p:spPr>
          <a:xfrm>
            <a:off x="3962397" y="4145967"/>
            <a:ext cx="4267200" cy="82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8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20" name="Google Shape;220;p15"/>
          <p:cNvSpPr txBox="1">
            <a:spLocks noGrp="1"/>
          </p:cNvSpPr>
          <p:nvPr>
            <p:ph type="subTitle" idx="6"/>
          </p:nvPr>
        </p:nvSpPr>
        <p:spPr>
          <a:xfrm>
            <a:off x="4248567" y="4987633"/>
            <a:ext cx="36948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867"/>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21" name="Google Shape;221;p15"/>
          <p:cNvSpPr/>
          <p:nvPr/>
        </p:nvSpPr>
        <p:spPr>
          <a:xfrm rot="10800000" flipH="1">
            <a:off x="8835768" y="5063337"/>
            <a:ext cx="3747565" cy="1597404"/>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 name="Google Shape;222;p15"/>
          <p:cNvSpPr/>
          <p:nvPr/>
        </p:nvSpPr>
        <p:spPr>
          <a:xfrm rot="10800000" flipH="1">
            <a:off x="8382701" y="6120386"/>
            <a:ext cx="3814196" cy="1002148"/>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 name="Google Shape;223;p15"/>
          <p:cNvSpPr/>
          <p:nvPr/>
        </p:nvSpPr>
        <p:spPr>
          <a:xfrm flipH="1">
            <a:off x="8319867" y="63230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 name="Google Shape;224;p15"/>
          <p:cNvSpPr/>
          <p:nvPr/>
        </p:nvSpPr>
        <p:spPr>
          <a:xfrm flipH="1">
            <a:off x="10491451" y="59787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5" name="Google Shape;225;p15"/>
          <p:cNvSpPr/>
          <p:nvPr/>
        </p:nvSpPr>
        <p:spPr>
          <a:xfrm flipH="1">
            <a:off x="9995753" y="5449523"/>
            <a:ext cx="2654147" cy="1405347"/>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226;p15"/>
          <p:cNvSpPr/>
          <p:nvPr/>
        </p:nvSpPr>
        <p:spPr>
          <a:xfrm flipH="1">
            <a:off x="10840100" y="54495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 name="Google Shape;227;p15"/>
          <p:cNvSpPr/>
          <p:nvPr/>
        </p:nvSpPr>
        <p:spPr>
          <a:xfrm flipH="1">
            <a:off x="11803117" y="45930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 name="Google Shape;228;p15"/>
          <p:cNvSpPr/>
          <p:nvPr/>
        </p:nvSpPr>
        <p:spPr>
          <a:xfrm flipH="1">
            <a:off x="-332134" y="109445"/>
            <a:ext cx="3747565" cy="1597404"/>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 name="Google Shape;229;p15"/>
          <p:cNvSpPr/>
          <p:nvPr/>
        </p:nvSpPr>
        <p:spPr>
          <a:xfrm flipH="1">
            <a:off x="54305" y="-352349"/>
            <a:ext cx="3814196" cy="1002148"/>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 name="Google Shape;230;p15"/>
          <p:cNvSpPr/>
          <p:nvPr/>
        </p:nvSpPr>
        <p:spPr>
          <a:xfrm rot="10800000" flipH="1">
            <a:off x="1541751" y="573400"/>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231;p15"/>
          <p:cNvSpPr/>
          <p:nvPr/>
        </p:nvSpPr>
        <p:spPr>
          <a:xfrm rot="10800000" flipH="1">
            <a:off x="-398700" y="-84686"/>
            <a:ext cx="2654147" cy="1405347"/>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232;p15"/>
          <p:cNvSpPr/>
          <p:nvPr/>
        </p:nvSpPr>
        <p:spPr>
          <a:xfrm rot="10800000" flipH="1">
            <a:off x="1279900" y="118905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233;p15"/>
          <p:cNvSpPr/>
          <p:nvPr/>
        </p:nvSpPr>
        <p:spPr>
          <a:xfrm flipH="1">
            <a:off x="3737300" y="30956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234;p15"/>
          <p:cNvSpPr/>
          <p:nvPr/>
        </p:nvSpPr>
        <p:spPr>
          <a:xfrm rot="10800000" flipH="1">
            <a:off x="230084" y="19591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4128144161"/>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matchingName="Title only 1">
  <p:cSld name="Title only 1">
    <p:spTree>
      <p:nvGrpSpPr>
        <p:cNvPr id="1" name="Shape 235"/>
        <p:cNvGrpSpPr/>
        <p:nvPr/>
      </p:nvGrpSpPr>
      <p:grpSpPr>
        <a:xfrm>
          <a:off x="0" y="0"/>
          <a:ext cx="0" cy="0"/>
          <a:chOff x="0" y="0"/>
          <a:chExt cx="0" cy="0"/>
        </a:xfrm>
      </p:grpSpPr>
      <p:sp>
        <p:nvSpPr>
          <p:cNvPr id="236" name="Google Shape;236;p16"/>
          <p:cNvSpPr txBox="1">
            <a:spLocks noGrp="1"/>
          </p:cNvSpPr>
          <p:nvPr>
            <p:ph type="title"/>
          </p:nvPr>
        </p:nvSpPr>
        <p:spPr>
          <a:xfrm>
            <a:off x="2838833" y="484367"/>
            <a:ext cx="65144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237" name="Google Shape;237;p16"/>
          <p:cNvSpPr/>
          <p:nvPr/>
        </p:nvSpPr>
        <p:spPr>
          <a:xfrm flipH="1">
            <a:off x="-188690" y="-157720"/>
            <a:ext cx="4272457" cy="2201519"/>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 name="Google Shape;238;p16"/>
          <p:cNvSpPr/>
          <p:nvPr/>
        </p:nvSpPr>
        <p:spPr>
          <a:xfrm rot="10800000" flipH="1">
            <a:off x="-321730" y="-96892"/>
            <a:ext cx="3227363" cy="1378957"/>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239;p16"/>
          <p:cNvSpPr/>
          <p:nvPr/>
        </p:nvSpPr>
        <p:spPr>
          <a:xfrm rot="-10484947">
            <a:off x="-930553" y="-549076"/>
            <a:ext cx="2457908" cy="11590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240;p16"/>
          <p:cNvSpPr/>
          <p:nvPr/>
        </p:nvSpPr>
        <p:spPr>
          <a:xfrm rot="10800000" flipH="1">
            <a:off x="2345684" y="610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241;p16"/>
          <p:cNvSpPr/>
          <p:nvPr/>
        </p:nvSpPr>
        <p:spPr>
          <a:xfrm rot="10800000" flipH="1">
            <a:off x="1159135" y="92954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242;p16"/>
          <p:cNvSpPr/>
          <p:nvPr/>
        </p:nvSpPr>
        <p:spPr>
          <a:xfrm rot="10800000" flipH="1">
            <a:off x="121535" y="1683112"/>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679241727"/>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matchingName="Title and two columns 1">
  <p:cSld name="Title and two columns 1">
    <p:spTree>
      <p:nvGrpSpPr>
        <p:cNvPr id="1" name="Shape 243"/>
        <p:cNvGrpSpPr/>
        <p:nvPr/>
      </p:nvGrpSpPr>
      <p:grpSpPr>
        <a:xfrm>
          <a:off x="0" y="0"/>
          <a:ext cx="0" cy="0"/>
          <a:chOff x="0" y="0"/>
          <a:chExt cx="0" cy="0"/>
        </a:xfrm>
      </p:grpSpPr>
      <p:sp>
        <p:nvSpPr>
          <p:cNvPr id="244" name="Google Shape;244;p17"/>
          <p:cNvSpPr txBox="1">
            <a:spLocks noGrp="1"/>
          </p:cNvSpPr>
          <p:nvPr>
            <p:ph type="title"/>
          </p:nvPr>
        </p:nvSpPr>
        <p:spPr>
          <a:xfrm>
            <a:off x="3795300" y="484367"/>
            <a:ext cx="46012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245" name="Google Shape;245;p17"/>
          <p:cNvSpPr txBox="1">
            <a:spLocks noGrp="1"/>
          </p:cNvSpPr>
          <p:nvPr>
            <p:ph type="subTitle" idx="1"/>
          </p:nvPr>
        </p:nvSpPr>
        <p:spPr>
          <a:xfrm>
            <a:off x="1051133" y="2193933"/>
            <a:ext cx="36060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46" name="Google Shape;246;p17"/>
          <p:cNvSpPr txBox="1">
            <a:spLocks noGrp="1"/>
          </p:cNvSpPr>
          <p:nvPr>
            <p:ph type="subTitle" idx="2"/>
          </p:nvPr>
        </p:nvSpPr>
        <p:spPr>
          <a:xfrm>
            <a:off x="717567" y="3007200"/>
            <a:ext cx="5112000" cy="264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247" name="Google Shape;247;p17"/>
          <p:cNvSpPr txBox="1">
            <a:spLocks noGrp="1"/>
          </p:cNvSpPr>
          <p:nvPr>
            <p:ph type="subTitle" idx="3"/>
          </p:nvPr>
        </p:nvSpPr>
        <p:spPr>
          <a:xfrm>
            <a:off x="6878633" y="2193933"/>
            <a:ext cx="36060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48" name="Google Shape;248;p17"/>
          <p:cNvSpPr txBox="1">
            <a:spLocks noGrp="1"/>
          </p:cNvSpPr>
          <p:nvPr>
            <p:ph type="subTitle" idx="4"/>
          </p:nvPr>
        </p:nvSpPr>
        <p:spPr>
          <a:xfrm>
            <a:off x="6362433" y="3007200"/>
            <a:ext cx="5112000" cy="264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249" name="Google Shape;249;p17"/>
          <p:cNvSpPr/>
          <p:nvPr/>
        </p:nvSpPr>
        <p:spPr>
          <a:xfrm rot="-10350985" flipH="1">
            <a:off x="8600207" y="-166361"/>
            <a:ext cx="4593245" cy="1556636"/>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250;p17"/>
          <p:cNvSpPr/>
          <p:nvPr/>
        </p:nvSpPr>
        <p:spPr>
          <a:xfrm flipH="1">
            <a:off x="11127768" y="1312832"/>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251;p17"/>
          <p:cNvSpPr/>
          <p:nvPr/>
        </p:nvSpPr>
        <p:spPr>
          <a:xfrm flipH="1">
            <a:off x="11970368" y="1767265"/>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252;p17"/>
          <p:cNvSpPr/>
          <p:nvPr/>
        </p:nvSpPr>
        <p:spPr>
          <a:xfrm flipH="1">
            <a:off x="8315535" y="25116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253;p17"/>
          <p:cNvSpPr/>
          <p:nvPr/>
        </p:nvSpPr>
        <p:spPr>
          <a:xfrm flipH="1">
            <a:off x="9427168" y="71906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254;p17"/>
          <p:cNvSpPr/>
          <p:nvPr/>
        </p:nvSpPr>
        <p:spPr>
          <a:xfrm>
            <a:off x="9558359" y="-132486"/>
            <a:ext cx="3356813" cy="138876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255;p17"/>
          <p:cNvSpPr/>
          <p:nvPr/>
        </p:nvSpPr>
        <p:spPr>
          <a:xfrm rot="10800000" flipH="1">
            <a:off x="10237569" y="-280355"/>
            <a:ext cx="2742972" cy="1038632"/>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256;p17"/>
          <p:cNvSpPr/>
          <p:nvPr/>
        </p:nvSpPr>
        <p:spPr>
          <a:xfrm rot="10350985">
            <a:off x="-749722" y="-231210"/>
            <a:ext cx="4593245" cy="1556636"/>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257;p17"/>
          <p:cNvSpPr/>
          <p:nvPr/>
        </p:nvSpPr>
        <p:spPr>
          <a:xfrm>
            <a:off x="1097961" y="1247981"/>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258;p17"/>
          <p:cNvSpPr/>
          <p:nvPr/>
        </p:nvSpPr>
        <p:spPr>
          <a:xfrm>
            <a:off x="342161" y="1702415"/>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259;p17"/>
          <p:cNvSpPr/>
          <p:nvPr/>
        </p:nvSpPr>
        <p:spPr>
          <a:xfrm>
            <a:off x="3996995" y="18631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260;p17"/>
          <p:cNvSpPr/>
          <p:nvPr/>
        </p:nvSpPr>
        <p:spPr>
          <a:xfrm>
            <a:off x="2885361" y="65421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261;p17"/>
          <p:cNvSpPr/>
          <p:nvPr/>
        </p:nvSpPr>
        <p:spPr>
          <a:xfrm flipH="1">
            <a:off x="-471443" y="-197335"/>
            <a:ext cx="3356813" cy="138876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262;p17"/>
          <p:cNvSpPr/>
          <p:nvPr/>
        </p:nvSpPr>
        <p:spPr>
          <a:xfrm rot="10800000">
            <a:off x="-536810" y="-345205"/>
            <a:ext cx="2742972" cy="1038632"/>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318839162"/>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matchingName="Section title and description 1">
  <p:cSld name="Section title and description 1">
    <p:spTree>
      <p:nvGrpSpPr>
        <p:cNvPr id="1" name="Shape 263"/>
        <p:cNvGrpSpPr/>
        <p:nvPr/>
      </p:nvGrpSpPr>
      <p:grpSpPr>
        <a:xfrm>
          <a:off x="0" y="0"/>
          <a:ext cx="0" cy="0"/>
          <a:chOff x="0" y="0"/>
          <a:chExt cx="0" cy="0"/>
        </a:xfrm>
      </p:grpSpPr>
      <p:sp>
        <p:nvSpPr>
          <p:cNvPr id="264" name="Google Shape;264;p18"/>
          <p:cNvSpPr txBox="1">
            <a:spLocks noGrp="1"/>
          </p:cNvSpPr>
          <p:nvPr>
            <p:ph type="title"/>
          </p:nvPr>
        </p:nvSpPr>
        <p:spPr>
          <a:xfrm>
            <a:off x="2855933" y="2563933"/>
            <a:ext cx="6480000" cy="1096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8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65" name="Google Shape;265;p18"/>
          <p:cNvSpPr txBox="1">
            <a:spLocks noGrp="1"/>
          </p:cNvSpPr>
          <p:nvPr>
            <p:ph type="subTitle" idx="1"/>
          </p:nvPr>
        </p:nvSpPr>
        <p:spPr>
          <a:xfrm>
            <a:off x="2856067" y="3676167"/>
            <a:ext cx="6480000" cy="65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2133">
                <a:solidFill>
                  <a:schemeClr val="dk1"/>
                </a:solidFill>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66" name="Google Shape;266;p18"/>
          <p:cNvSpPr/>
          <p:nvPr/>
        </p:nvSpPr>
        <p:spPr>
          <a:xfrm rot="-5400000">
            <a:off x="-1373147" y="108704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267;p18"/>
          <p:cNvSpPr/>
          <p:nvPr/>
        </p:nvSpPr>
        <p:spPr>
          <a:xfrm rot="-5400000">
            <a:off x="-2517625" y="2122984"/>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268;p18"/>
          <p:cNvSpPr/>
          <p:nvPr/>
        </p:nvSpPr>
        <p:spPr>
          <a:xfrm rot="5400000">
            <a:off x="516341" y="481437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269;p18"/>
          <p:cNvSpPr/>
          <p:nvPr/>
        </p:nvSpPr>
        <p:spPr>
          <a:xfrm rot="5400000">
            <a:off x="804492" y="2296292"/>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270;p18"/>
          <p:cNvSpPr/>
          <p:nvPr/>
        </p:nvSpPr>
        <p:spPr>
          <a:xfrm rot="5400000">
            <a:off x="-1002637" y="340299"/>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271;p18"/>
          <p:cNvSpPr/>
          <p:nvPr/>
        </p:nvSpPr>
        <p:spPr>
          <a:xfrm rot="5400000">
            <a:off x="1378541" y="1524108"/>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272;p18"/>
          <p:cNvSpPr/>
          <p:nvPr/>
        </p:nvSpPr>
        <p:spPr>
          <a:xfrm rot="5400000">
            <a:off x="2637925" y="26792"/>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273;p18"/>
          <p:cNvSpPr/>
          <p:nvPr/>
        </p:nvSpPr>
        <p:spPr>
          <a:xfrm rot="5400000">
            <a:off x="8154060" y="340818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 name="Google Shape;274;p18"/>
          <p:cNvSpPr/>
          <p:nvPr/>
        </p:nvSpPr>
        <p:spPr>
          <a:xfrm rot="5400000">
            <a:off x="9202601" y="3231725"/>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 name="Google Shape;275;p18"/>
          <p:cNvSpPr/>
          <p:nvPr/>
        </p:nvSpPr>
        <p:spPr>
          <a:xfrm rot="-5400000">
            <a:off x="11544459" y="185562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276;p18"/>
          <p:cNvSpPr/>
          <p:nvPr/>
        </p:nvSpPr>
        <p:spPr>
          <a:xfrm rot="-5400000">
            <a:off x="11169508" y="428730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277;p18"/>
          <p:cNvSpPr/>
          <p:nvPr/>
        </p:nvSpPr>
        <p:spPr>
          <a:xfrm rot="-5400000">
            <a:off x="9362370" y="4432213"/>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 name="Google Shape;278;p18"/>
          <p:cNvSpPr/>
          <p:nvPr/>
        </p:nvSpPr>
        <p:spPr>
          <a:xfrm rot="-5400000">
            <a:off x="10682259" y="514589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 name="Google Shape;279;p18"/>
          <p:cNvSpPr/>
          <p:nvPr/>
        </p:nvSpPr>
        <p:spPr>
          <a:xfrm rot="-5400000">
            <a:off x="9336075" y="655680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763798689"/>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showMasterSp="0" matchingName="Title and six columns">
  <p:cSld name="Title and six columns">
    <p:spTree>
      <p:nvGrpSpPr>
        <p:cNvPr id="1" name="Shape 280"/>
        <p:cNvGrpSpPr/>
        <p:nvPr/>
      </p:nvGrpSpPr>
      <p:grpSpPr>
        <a:xfrm>
          <a:off x="0" y="0"/>
          <a:ext cx="0" cy="0"/>
          <a:chOff x="0" y="0"/>
          <a:chExt cx="0" cy="0"/>
        </a:xfrm>
      </p:grpSpPr>
      <p:sp>
        <p:nvSpPr>
          <p:cNvPr id="281" name="Google Shape;281;p19"/>
          <p:cNvSpPr txBox="1">
            <a:spLocks noGrp="1"/>
          </p:cNvSpPr>
          <p:nvPr>
            <p:ph type="title"/>
          </p:nvPr>
        </p:nvSpPr>
        <p:spPr>
          <a:xfrm>
            <a:off x="4194367" y="484367"/>
            <a:ext cx="38032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282" name="Google Shape;282;p19"/>
          <p:cNvSpPr txBox="1">
            <a:spLocks noGrp="1"/>
          </p:cNvSpPr>
          <p:nvPr>
            <p:ph type="subTitle" idx="1"/>
          </p:nvPr>
        </p:nvSpPr>
        <p:spPr>
          <a:xfrm>
            <a:off x="4438588"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83" name="Google Shape;283;p19"/>
          <p:cNvSpPr txBox="1">
            <a:spLocks noGrp="1"/>
          </p:cNvSpPr>
          <p:nvPr>
            <p:ph type="subTitle" idx="2"/>
          </p:nvPr>
        </p:nvSpPr>
        <p:spPr>
          <a:xfrm>
            <a:off x="4814588"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84" name="Google Shape;284;p19"/>
          <p:cNvSpPr txBox="1">
            <a:spLocks noGrp="1"/>
          </p:cNvSpPr>
          <p:nvPr>
            <p:ph type="subTitle" idx="3"/>
          </p:nvPr>
        </p:nvSpPr>
        <p:spPr>
          <a:xfrm>
            <a:off x="879551"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85" name="Google Shape;285;p19"/>
          <p:cNvSpPr txBox="1">
            <a:spLocks noGrp="1"/>
          </p:cNvSpPr>
          <p:nvPr>
            <p:ph type="subTitle" idx="4"/>
          </p:nvPr>
        </p:nvSpPr>
        <p:spPr>
          <a:xfrm>
            <a:off x="1255551"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86" name="Google Shape;286;p19"/>
          <p:cNvSpPr txBox="1">
            <a:spLocks noGrp="1"/>
          </p:cNvSpPr>
          <p:nvPr>
            <p:ph type="subTitle" idx="5"/>
          </p:nvPr>
        </p:nvSpPr>
        <p:spPr>
          <a:xfrm>
            <a:off x="4438588"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87" name="Google Shape;287;p19"/>
          <p:cNvSpPr txBox="1">
            <a:spLocks noGrp="1"/>
          </p:cNvSpPr>
          <p:nvPr>
            <p:ph type="subTitle" idx="6"/>
          </p:nvPr>
        </p:nvSpPr>
        <p:spPr>
          <a:xfrm>
            <a:off x="4814588"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88" name="Google Shape;288;p19"/>
          <p:cNvSpPr txBox="1">
            <a:spLocks noGrp="1"/>
          </p:cNvSpPr>
          <p:nvPr>
            <p:ph type="subTitle" idx="7"/>
          </p:nvPr>
        </p:nvSpPr>
        <p:spPr>
          <a:xfrm>
            <a:off x="879551"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89" name="Google Shape;289;p19"/>
          <p:cNvSpPr txBox="1">
            <a:spLocks noGrp="1"/>
          </p:cNvSpPr>
          <p:nvPr>
            <p:ph type="subTitle" idx="8"/>
          </p:nvPr>
        </p:nvSpPr>
        <p:spPr>
          <a:xfrm>
            <a:off x="1255551"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90" name="Google Shape;290;p19"/>
          <p:cNvSpPr txBox="1">
            <a:spLocks noGrp="1"/>
          </p:cNvSpPr>
          <p:nvPr>
            <p:ph type="subTitle" idx="9"/>
          </p:nvPr>
        </p:nvSpPr>
        <p:spPr>
          <a:xfrm>
            <a:off x="7997621"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91" name="Google Shape;291;p19"/>
          <p:cNvSpPr txBox="1">
            <a:spLocks noGrp="1"/>
          </p:cNvSpPr>
          <p:nvPr>
            <p:ph type="subTitle" idx="13"/>
          </p:nvPr>
        </p:nvSpPr>
        <p:spPr>
          <a:xfrm>
            <a:off x="8373621"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92" name="Google Shape;292;p19"/>
          <p:cNvSpPr txBox="1">
            <a:spLocks noGrp="1"/>
          </p:cNvSpPr>
          <p:nvPr>
            <p:ph type="subTitle" idx="14"/>
          </p:nvPr>
        </p:nvSpPr>
        <p:spPr>
          <a:xfrm>
            <a:off x="7997621"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93" name="Google Shape;293;p19"/>
          <p:cNvSpPr txBox="1">
            <a:spLocks noGrp="1"/>
          </p:cNvSpPr>
          <p:nvPr>
            <p:ph type="subTitle" idx="15"/>
          </p:nvPr>
        </p:nvSpPr>
        <p:spPr>
          <a:xfrm>
            <a:off x="8373621"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94" name="Google Shape;294;p19"/>
          <p:cNvSpPr/>
          <p:nvPr/>
        </p:nvSpPr>
        <p:spPr>
          <a:xfrm>
            <a:off x="7449733" y="-279399"/>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 name="Google Shape;295;p19"/>
          <p:cNvSpPr/>
          <p:nvPr/>
        </p:nvSpPr>
        <p:spPr>
          <a:xfrm rot="10800000" flipH="1">
            <a:off x="9208433" y="-700201"/>
            <a:ext cx="317241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6" name="Google Shape;296;p19"/>
          <p:cNvSpPr/>
          <p:nvPr/>
        </p:nvSpPr>
        <p:spPr>
          <a:xfrm rot="-3279262">
            <a:off x="10535453" y="-1297344"/>
            <a:ext cx="1873092" cy="279174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7" name="Google Shape;297;p19"/>
          <p:cNvSpPr/>
          <p:nvPr/>
        </p:nvSpPr>
        <p:spPr>
          <a:xfrm rot="10800000">
            <a:off x="8542655" y="15145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 name="Google Shape;298;p19"/>
          <p:cNvSpPr/>
          <p:nvPr/>
        </p:nvSpPr>
        <p:spPr>
          <a:xfrm rot="10800000">
            <a:off x="10872555" y="46649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 name="Google Shape;299;p19"/>
          <p:cNvSpPr/>
          <p:nvPr/>
        </p:nvSpPr>
        <p:spPr>
          <a:xfrm rot="10800000">
            <a:off x="10241421" y="985424"/>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 name="Google Shape;300;p19"/>
          <p:cNvSpPr/>
          <p:nvPr/>
        </p:nvSpPr>
        <p:spPr>
          <a:xfrm flipH="1">
            <a:off x="-4445234" y="-280999"/>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 name="Google Shape;301;p19"/>
          <p:cNvSpPr/>
          <p:nvPr/>
        </p:nvSpPr>
        <p:spPr>
          <a:xfrm rot="10800000">
            <a:off x="-189594" y="-701801"/>
            <a:ext cx="317241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 name="Google Shape;302;p19"/>
          <p:cNvSpPr/>
          <p:nvPr/>
        </p:nvSpPr>
        <p:spPr>
          <a:xfrm rot="3279262" flipH="1">
            <a:off x="-217286" y="-1298944"/>
            <a:ext cx="1873092" cy="279174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 name="Google Shape;303;p19"/>
          <p:cNvSpPr/>
          <p:nvPr/>
        </p:nvSpPr>
        <p:spPr>
          <a:xfrm rot="10800000" flipH="1">
            <a:off x="3430604" y="14985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 name="Google Shape;304;p19"/>
          <p:cNvSpPr/>
          <p:nvPr/>
        </p:nvSpPr>
        <p:spPr>
          <a:xfrm rot="10800000" flipH="1">
            <a:off x="1187504" y="46489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 name="Google Shape;305;p19"/>
          <p:cNvSpPr/>
          <p:nvPr/>
        </p:nvSpPr>
        <p:spPr>
          <a:xfrm rot="10800000" flipH="1">
            <a:off x="268404" y="140365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 name="Google Shape;306;p19"/>
          <p:cNvSpPr/>
          <p:nvPr/>
        </p:nvSpPr>
        <p:spPr>
          <a:xfrm rot="10800000" flipH="1">
            <a:off x="1818637" y="983824"/>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 name="Google Shape;307;p19"/>
          <p:cNvSpPr/>
          <p:nvPr/>
        </p:nvSpPr>
        <p:spPr>
          <a:xfrm rot="10800000">
            <a:off x="11791655" y="140525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55307295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userDrawn="1">
  <p:cSld name="25_Images &amp; Contents Layout">
    <p:spTree>
      <p:nvGrpSpPr>
        <p:cNvPr id="1" name=""/>
        <p:cNvGrpSpPr/>
        <p:nvPr/>
      </p:nvGrpSpPr>
      <p:grpSpPr>
        <a:xfrm>
          <a:off x="0" y="0"/>
          <a:ext cx="0" cy="0"/>
          <a:chOff x="0" y="0"/>
          <a:chExt cx="0" cy="0"/>
        </a:xfrm>
      </p:grpSpPr>
      <p:sp>
        <p:nvSpPr>
          <p:cNvPr id="18" name="Rectangle 1">
            <a:extLst>
              <a:ext uri="{FF2B5EF4-FFF2-40B4-BE49-F238E27FC236}">
                <a16:creationId xmlns:a16="http://schemas.microsoft.com/office/drawing/2014/main" id="{5742EE5F-60CF-4996-9DC4-C27ECCFF0627}"/>
              </a:ext>
            </a:extLst>
          </p:cNvPr>
          <p:cNvSpPr/>
          <p:nvPr userDrawn="1"/>
        </p:nvSpPr>
        <p:spPr>
          <a:xfrm flipH="1">
            <a:off x="3831771" y="0"/>
            <a:ext cx="8360408" cy="6868886"/>
          </a:xfrm>
          <a:custGeom>
            <a:avLst/>
            <a:gdLst>
              <a:gd name="connsiteX0" fmla="*/ 0 w 2718024"/>
              <a:gd name="connsiteY0" fmla="*/ 0 h 6858000"/>
              <a:gd name="connsiteX1" fmla="*/ 2718024 w 2718024"/>
              <a:gd name="connsiteY1" fmla="*/ 0 h 6858000"/>
              <a:gd name="connsiteX2" fmla="*/ 2718024 w 2718024"/>
              <a:gd name="connsiteY2" fmla="*/ 6858000 h 6858000"/>
              <a:gd name="connsiteX3" fmla="*/ 0 w 2718024"/>
              <a:gd name="connsiteY3" fmla="*/ 6858000 h 6858000"/>
              <a:gd name="connsiteX4" fmla="*/ 0 w 2718024"/>
              <a:gd name="connsiteY4" fmla="*/ 0 h 6858000"/>
              <a:gd name="connsiteX0" fmla="*/ 0 w 2718024"/>
              <a:gd name="connsiteY0" fmla="*/ 6858000 h 6858000"/>
              <a:gd name="connsiteX1" fmla="*/ 2718024 w 2718024"/>
              <a:gd name="connsiteY1" fmla="*/ 0 h 6858000"/>
              <a:gd name="connsiteX2" fmla="*/ 2718024 w 2718024"/>
              <a:gd name="connsiteY2" fmla="*/ 6858000 h 6858000"/>
              <a:gd name="connsiteX3" fmla="*/ 0 w 2718024"/>
              <a:gd name="connsiteY3" fmla="*/ 6858000 h 6858000"/>
              <a:gd name="connsiteX0" fmla="*/ 0 w 9162367"/>
              <a:gd name="connsiteY0" fmla="*/ 6868886 h 6868886"/>
              <a:gd name="connsiteX1" fmla="*/ 9162367 w 9162367"/>
              <a:gd name="connsiteY1" fmla="*/ 0 h 6868886"/>
              <a:gd name="connsiteX2" fmla="*/ 9162367 w 9162367"/>
              <a:gd name="connsiteY2" fmla="*/ 6858000 h 6868886"/>
              <a:gd name="connsiteX3" fmla="*/ 0 w 9162367"/>
              <a:gd name="connsiteY3" fmla="*/ 6868886 h 6868886"/>
            </a:gdLst>
            <a:ahLst/>
            <a:cxnLst>
              <a:cxn ang="0">
                <a:pos x="connsiteX0" y="connsiteY0"/>
              </a:cxn>
              <a:cxn ang="0">
                <a:pos x="connsiteX1" y="connsiteY1"/>
              </a:cxn>
              <a:cxn ang="0">
                <a:pos x="connsiteX2" y="connsiteY2"/>
              </a:cxn>
              <a:cxn ang="0">
                <a:pos x="connsiteX3" y="connsiteY3"/>
              </a:cxn>
            </a:cxnLst>
            <a:rect l="l" t="t" r="r" b="b"/>
            <a:pathLst>
              <a:path w="9162367" h="6868886">
                <a:moveTo>
                  <a:pt x="0" y="6868886"/>
                </a:moveTo>
                <a:lnTo>
                  <a:pt x="9162367" y="0"/>
                </a:lnTo>
                <a:lnTo>
                  <a:pt x="9162367" y="6858000"/>
                </a:lnTo>
                <a:lnTo>
                  <a:pt x="0" y="686888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
        <p:nvSpPr>
          <p:cNvPr id="19" name="Rectangle 2">
            <a:extLst>
              <a:ext uri="{FF2B5EF4-FFF2-40B4-BE49-F238E27FC236}">
                <a16:creationId xmlns:a16="http://schemas.microsoft.com/office/drawing/2014/main" id="{D072C73F-4BE8-4869-9545-239417D1D13E}"/>
              </a:ext>
            </a:extLst>
          </p:cNvPr>
          <p:cNvSpPr/>
          <p:nvPr userDrawn="1"/>
        </p:nvSpPr>
        <p:spPr>
          <a:xfrm>
            <a:off x="0" y="0"/>
            <a:ext cx="3831771" cy="686888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
        <p:nvSpPr>
          <p:cNvPr id="14" name="Picture Placeholder 14"/>
          <p:cNvSpPr>
            <a:spLocks noGrp="1"/>
          </p:cNvSpPr>
          <p:nvPr>
            <p:ph type="pic" sz="quarter" idx="13" hasCustomPrompt="1"/>
          </p:nvPr>
        </p:nvSpPr>
        <p:spPr>
          <a:xfrm>
            <a:off x="8225598" y="3617830"/>
            <a:ext cx="3240000" cy="2376000"/>
          </a:xfrm>
          <a:prstGeom prst="rect">
            <a:avLst/>
          </a:prstGeom>
          <a:solidFill>
            <a:schemeClr val="bg1">
              <a:lumMod val="95000"/>
            </a:schemeClr>
          </a:solidFill>
        </p:spPr>
        <p:txBody>
          <a:bodyPr lIns="360000" tIns="360000" anchor="ctr"/>
          <a:lstStyle>
            <a:lvl1pPr marL="0" indent="0" algn="ctr">
              <a:buNone/>
              <a:defRPr sz="1200" baseline="0">
                <a:latin typeface="+mn-lt"/>
                <a:cs typeface="Arial" pitchFamily="34" charset="0"/>
              </a:defRPr>
            </a:lvl1pPr>
          </a:lstStyle>
          <a:p>
            <a:r>
              <a:rPr lang="en-US" altLang="ko-KR"/>
              <a:t>Insert Your Images</a:t>
            </a:r>
            <a:endParaRPr lang="ko-KR" altLang="en-US"/>
          </a:p>
        </p:txBody>
      </p:sp>
      <p:sp>
        <p:nvSpPr>
          <p:cNvPr id="17" name="Picture Placeholder 14"/>
          <p:cNvSpPr>
            <a:spLocks noGrp="1"/>
          </p:cNvSpPr>
          <p:nvPr>
            <p:ph type="pic" sz="quarter" idx="12" hasCustomPrompt="1"/>
          </p:nvPr>
        </p:nvSpPr>
        <p:spPr>
          <a:xfrm>
            <a:off x="4481182" y="3617830"/>
            <a:ext cx="3240000" cy="2376000"/>
          </a:xfrm>
          <a:prstGeom prst="rect">
            <a:avLst/>
          </a:prstGeom>
          <a:solidFill>
            <a:schemeClr val="bg1">
              <a:lumMod val="95000"/>
            </a:schemeClr>
          </a:solidFill>
        </p:spPr>
        <p:txBody>
          <a:bodyPr lIns="360000" tIns="360000" anchor="ctr"/>
          <a:lstStyle>
            <a:lvl1pPr marL="0" indent="0" algn="ctr">
              <a:buNone/>
              <a:defRPr sz="1200" baseline="0">
                <a:latin typeface="+mn-lt"/>
                <a:cs typeface="Arial" pitchFamily="34" charset="0"/>
              </a:defRPr>
            </a:lvl1pPr>
          </a:lstStyle>
          <a:p>
            <a:r>
              <a:rPr lang="en-US" altLang="ko-KR"/>
              <a:t>Insert Your Images</a:t>
            </a:r>
            <a:endParaRPr lang="ko-KR" altLang="en-US"/>
          </a:p>
        </p:txBody>
      </p:sp>
      <p:sp>
        <p:nvSpPr>
          <p:cNvPr id="15" name="Picture Placeholder 14"/>
          <p:cNvSpPr>
            <a:spLocks noGrp="1"/>
          </p:cNvSpPr>
          <p:nvPr>
            <p:ph type="pic" sz="quarter" idx="10" hasCustomPrompt="1"/>
          </p:nvPr>
        </p:nvSpPr>
        <p:spPr>
          <a:xfrm>
            <a:off x="4481555" y="548680"/>
            <a:ext cx="3240000" cy="2376000"/>
          </a:xfrm>
          <a:prstGeom prst="rect">
            <a:avLst/>
          </a:prstGeom>
          <a:solidFill>
            <a:schemeClr val="bg1">
              <a:lumMod val="95000"/>
            </a:schemeClr>
          </a:solidFill>
        </p:spPr>
        <p:txBody>
          <a:bodyPr lIns="360000" tIns="360000" anchor="ctr"/>
          <a:lstStyle>
            <a:lvl1pPr marL="0" indent="0" algn="ctr">
              <a:buNone/>
              <a:defRPr sz="1200" baseline="0">
                <a:latin typeface="+mn-lt"/>
                <a:cs typeface="Arial" pitchFamily="34" charset="0"/>
              </a:defRPr>
            </a:lvl1pPr>
          </a:lstStyle>
          <a:p>
            <a:r>
              <a:rPr lang="en-US" altLang="ko-KR"/>
              <a:t>Insert Your Images</a:t>
            </a:r>
            <a:endParaRPr lang="ko-KR" altLang="en-US"/>
          </a:p>
        </p:txBody>
      </p:sp>
      <p:sp>
        <p:nvSpPr>
          <p:cNvPr id="16" name="Picture Placeholder 14"/>
          <p:cNvSpPr>
            <a:spLocks noGrp="1"/>
          </p:cNvSpPr>
          <p:nvPr>
            <p:ph type="pic" sz="quarter" idx="11" hasCustomPrompt="1"/>
          </p:nvPr>
        </p:nvSpPr>
        <p:spPr>
          <a:xfrm>
            <a:off x="8225598" y="548680"/>
            <a:ext cx="3240000" cy="2376000"/>
          </a:xfrm>
          <a:prstGeom prst="rect">
            <a:avLst/>
          </a:prstGeom>
          <a:solidFill>
            <a:schemeClr val="bg1">
              <a:lumMod val="95000"/>
            </a:schemeClr>
          </a:solidFill>
        </p:spPr>
        <p:txBody>
          <a:bodyPr lIns="360000" tIns="360000" anchor="ctr"/>
          <a:lstStyle>
            <a:lvl1pPr marL="0" indent="0" algn="ctr">
              <a:buNone/>
              <a:defRPr sz="1200" baseline="0">
                <a:latin typeface="+mn-lt"/>
                <a:cs typeface="Arial" pitchFamily="34" charset="0"/>
              </a:defRPr>
            </a:lvl1pPr>
          </a:lstStyle>
          <a:p>
            <a:r>
              <a:rPr lang="en-US" altLang="ko-KR"/>
              <a:t>Insert Your Images</a:t>
            </a:r>
            <a:endParaRPr lang="ko-KR" altLang="en-US"/>
          </a:p>
        </p:txBody>
      </p:sp>
    </p:spTree>
    <p:extLst>
      <p:ext uri="{BB962C8B-B14F-4D97-AF65-F5344CB8AC3E}">
        <p14:creationId xmlns:p14="http://schemas.microsoft.com/office/powerpoint/2010/main" val="1696662018"/>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matchingName="Title and four columns 1">
  <p:cSld name="Title and four columns 1">
    <p:spTree>
      <p:nvGrpSpPr>
        <p:cNvPr id="1" name="Shape 308"/>
        <p:cNvGrpSpPr/>
        <p:nvPr/>
      </p:nvGrpSpPr>
      <p:grpSpPr>
        <a:xfrm>
          <a:off x="0" y="0"/>
          <a:ext cx="0" cy="0"/>
          <a:chOff x="0" y="0"/>
          <a:chExt cx="0" cy="0"/>
        </a:xfrm>
      </p:grpSpPr>
      <p:sp>
        <p:nvSpPr>
          <p:cNvPr id="309" name="Google Shape;309;p20"/>
          <p:cNvSpPr txBox="1">
            <a:spLocks noGrp="1"/>
          </p:cNvSpPr>
          <p:nvPr>
            <p:ph type="title"/>
          </p:nvPr>
        </p:nvSpPr>
        <p:spPr>
          <a:xfrm>
            <a:off x="2057800" y="484367"/>
            <a:ext cx="80764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310" name="Google Shape;310;p20"/>
          <p:cNvSpPr txBox="1">
            <a:spLocks noGrp="1"/>
          </p:cNvSpPr>
          <p:nvPr>
            <p:ph type="subTitle" idx="1"/>
          </p:nvPr>
        </p:nvSpPr>
        <p:spPr>
          <a:xfrm>
            <a:off x="6500843"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11" name="Google Shape;311;p20"/>
          <p:cNvSpPr txBox="1">
            <a:spLocks noGrp="1"/>
          </p:cNvSpPr>
          <p:nvPr>
            <p:ph type="subTitle" idx="2"/>
          </p:nvPr>
        </p:nvSpPr>
        <p:spPr>
          <a:xfrm>
            <a:off x="6876751"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12" name="Google Shape;312;p20"/>
          <p:cNvSpPr txBox="1">
            <a:spLocks noGrp="1"/>
          </p:cNvSpPr>
          <p:nvPr>
            <p:ph type="subTitle" idx="3"/>
          </p:nvPr>
        </p:nvSpPr>
        <p:spPr>
          <a:xfrm>
            <a:off x="2376351"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13" name="Google Shape;313;p20"/>
          <p:cNvSpPr txBox="1">
            <a:spLocks noGrp="1"/>
          </p:cNvSpPr>
          <p:nvPr>
            <p:ph type="subTitle" idx="4"/>
          </p:nvPr>
        </p:nvSpPr>
        <p:spPr>
          <a:xfrm>
            <a:off x="2752500"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14" name="Google Shape;314;p20"/>
          <p:cNvSpPr txBox="1">
            <a:spLocks noGrp="1"/>
          </p:cNvSpPr>
          <p:nvPr>
            <p:ph type="subTitle" idx="5"/>
          </p:nvPr>
        </p:nvSpPr>
        <p:spPr>
          <a:xfrm>
            <a:off x="6500800"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15" name="Google Shape;315;p20"/>
          <p:cNvSpPr txBox="1">
            <a:spLocks noGrp="1"/>
          </p:cNvSpPr>
          <p:nvPr>
            <p:ph type="subTitle" idx="6"/>
          </p:nvPr>
        </p:nvSpPr>
        <p:spPr>
          <a:xfrm>
            <a:off x="6876751"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16" name="Google Shape;316;p20"/>
          <p:cNvSpPr txBox="1">
            <a:spLocks noGrp="1"/>
          </p:cNvSpPr>
          <p:nvPr>
            <p:ph type="subTitle" idx="7"/>
          </p:nvPr>
        </p:nvSpPr>
        <p:spPr>
          <a:xfrm>
            <a:off x="2376351"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17" name="Google Shape;317;p20"/>
          <p:cNvSpPr txBox="1">
            <a:spLocks noGrp="1"/>
          </p:cNvSpPr>
          <p:nvPr>
            <p:ph type="subTitle" idx="8"/>
          </p:nvPr>
        </p:nvSpPr>
        <p:spPr>
          <a:xfrm>
            <a:off x="2752500"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18" name="Google Shape;318;p20"/>
          <p:cNvSpPr/>
          <p:nvPr/>
        </p:nvSpPr>
        <p:spPr>
          <a:xfrm rot="-5400000" flipH="1">
            <a:off x="-4129329" y="2922829"/>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9" name="Google Shape;319;p20"/>
          <p:cNvSpPr/>
          <p:nvPr/>
        </p:nvSpPr>
        <p:spPr>
          <a:xfrm rot="5400000">
            <a:off x="-2561733" y="4131251"/>
            <a:ext cx="5695767" cy="1569933"/>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0" name="Google Shape;320;p20"/>
          <p:cNvSpPr/>
          <p:nvPr/>
        </p:nvSpPr>
        <p:spPr>
          <a:xfrm rot="147" flipH="1">
            <a:off x="-535861" y="4240130"/>
            <a:ext cx="1873119" cy="279179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1" name="Google Shape;321;p20"/>
          <p:cNvSpPr/>
          <p:nvPr/>
        </p:nvSpPr>
        <p:spPr>
          <a:xfrm rot="-5400000" flipH="1">
            <a:off x="1119281" y="5152752"/>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2" name="Google Shape;322;p20"/>
          <p:cNvSpPr/>
          <p:nvPr/>
        </p:nvSpPr>
        <p:spPr>
          <a:xfrm rot="-5400000" flipH="1">
            <a:off x="502015" y="1446652"/>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3" name="Google Shape;323;p20"/>
          <p:cNvSpPr/>
          <p:nvPr/>
        </p:nvSpPr>
        <p:spPr>
          <a:xfrm rot="-5400000" flipH="1">
            <a:off x="1265315" y="230785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4" name="Google Shape;324;p20"/>
          <p:cNvSpPr/>
          <p:nvPr/>
        </p:nvSpPr>
        <p:spPr>
          <a:xfrm rot="5400000" flipH="1">
            <a:off x="7107590" y="2922829"/>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 name="Google Shape;325;p20"/>
          <p:cNvSpPr/>
          <p:nvPr/>
        </p:nvSpPr>
        <p:spPr>
          <a:xfrm rot="-5400000">
            <a:off x="9030987" y="1317811"/>
            <a:ext cx="5695767" cy="1569933"/>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6" name="Google Shape;326;p20"/>
          <p:cNvSpPr/>
          <p:nvPr/>
        </p:nvSpPr>
        <p:spPr>
          <a:xfrm rot="-10799853" flipH="1">
            <a:off x="10827763" y="-12933"/>
            <a:ext cx="1873119" cy="279179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 name="Google Shape;327;p20"/>
          <p:cNvSpPr/>
          <p:nvPr/>
        </p:nvSpPr>
        <p:spPr>
          <a:xfrm rot="5400000" flipH="1">
            <a:off x="10473439" y="68250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 name="Google Shape;328;p20"/>
          <p:cNvSpPr/>
          <p:nvPr/>
        </p:nvSpPr>
        <p:spPr>
          <a:xfrm rot="5400000" flipH="1">
            <a:off x="10827739" y="164824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9" name="Google Shape;329;p20"/>
          <p:cNvSpPr/>
          <p:nvPr/>
        </p:nvSpPr>
        <p:spPr>
          <a:xfrm rot="5400000" flipH="1">
            <a:off x="11445005" y="535434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0" name="Google Shape;330;p20"/>
          <p:cNvSpPr/>
          <p:nvPr/>
        </p:nvSpPr>
        <p:spPr>
          <a:xfrm rot="5400000" flipH="1">
            <a:off x="10768505" y="457954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 name="Google Shape;331;p20"/>
          <p:cNvSpPr/>
          <p:nvPr/>
        </p:nvSpPr>
        <p:spPr>
          <a:xfrm rot="-5400000" flipH="1">
            <a:off x="1560381" y="620488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363853998"/>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matchingName="Title and text 1">
  <p:cSld name="Title and text 1">
    <p:spTree>
      <p:nvGrpSpPr>
        <p:cNvPr id="1" name="Shape 332"/>
        <p:cNvGrpSpPr/>
        <p:nvPr/>
      </p:nvGrpSpPr>
      <p:grpSpPr>
        <a:xfrm>
          <a:off x="0" y="0"/>
          <a:ext cx="0" cy="0"/>
          <a:chOff x="0" y="0"/>
          <a:chExt cx="0" cy="0"/>
        </a:xfrm>
      </p:grpSpPr>
      <p:sp>
        <p:nvSpPr>
          <p:cNvPr id="333" name="Google Shape;333;p21"/>
          <p:cNvSpPr txBox="1">
            <a:spLocks noGrp="1"/>
          </p:cNvSpPr>
          <p:nvPr>
            <p:ph type="title"/>
          </p:nvPr>
        </p:nvSpPr>
        <p:spPr>
          <a:xfrm flipH="1">
            <a:off x="1278669" y="2692967"/>
            <a:ext cx="5241600" cy="876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a:lvl1pPr>
            <a:lvl2pPr lvl="1" rtl="0">
              <a:spcBef>
                <a:spcPts val="0"/>
              </a:spcBef>
              <a:spcAft>
                <a:spcPts val="0"/>
              </a:spcAft>
              <a:buSzPts val="3000"/>
              <a:buNone/>
              <a:defRPr>
                <a:latin typeface="Open Sans SemiBold"/>
                <a:ea typeface="Open Sans SemiBold"/>
                <a:cs typeface="Open Sans SemiBold"/>
                <a:sym typeface="Open Sans SemiBold"/>
              </a:defRPr>
            </a:lvl2pPr>
            <a:lvl3pPr lvl="2" rtl="0">
              <a:spcBef>
                <a:spcPts val="0"/>
              </a:spcBef>
              <a:spcAft>
                <a:spcPts val="0"/>
              </a:spcAft>
              <a:buSzPts val="3000"/>
              <a:buNone/>
              <a:defRPr>
                <a:latin typeface="Open Sans SemiBold"/>
                <a:ea typeface="Open Sans SemiBold"/>
                <a:cs typeface="Open Sans SemiBold"/>
                <a:sym typeface="Open Sans SemiBold"/>
              </a:defRPr>
            </a:lvl3pPr>
            <a:lvl4pPr lvl="3" rtl="0">
              <a:spcBef>
                <a:spcPts val="0"/>
              </a:spcBef>
              <a:spcAft>
                <a:spcPts val="0"/>
              </a:spcAft>
              <a:buSzPts val="3000"/>
              <a:buNone/>
              <a:defRPr>
                <a:latin typeface="Open Sans SemiBold"/>
                <a:ea typeface="Open Sans SemiBold"/>
                <a:cs typeface="Open Sans SemiBold"/>
                <a:sym typeface="Open Sans SemiBold"/>
              </a:defRPr>
            </a:lvl4pPr>
            <a:lvl5pPr lvl="4" rtl="0">
              <a:spcBef>
                <a:spcPts val="0"/>
              </a:spcBef>
              <a:spcAft>
                <a:spcPts val="0"/>
              </a:spcAft>
              <a:buSzPts val="3000"/>
              <a:buNone/>
              <a:defRPr>
                <a:latin typeface="Open Sans SemiBold"/>
                <a:ea typeface="Open Sans SemiBold"/>
                <a:cs typeface="Open Sans SemiBold"/>
                <a:sym typeface="Open Sans SemiBold"/>
              </a:defRPr>
            </a:lvl5pPr>
            <a:lvl6pPr lvl="5" rtl="0">
              <a:spcBef>
                <a:spcPts val="0"/>
              </a:spcBef>
              <a:spcAft>
                <a:spcPts val="0"/>
              </a:spcAft>
              <a:buSzPts val="3000"/>
              <a:buNone/>
              <a:defRPr>
                <a:latin typeface="Open Sans SemiBold"/>
                <a:ea typeface="Open Sans SemiBold"/>
                <a:cs typeface="Open Sans SemiBold"/>
                <a:sym typeface="Open Sans SemiBold"/>
              </a:defRPr>
            </a:lvl6pPr>
            <a:lvl7pPr lvl="6" rtl="0">
              <a:spcBef>
                <a:spcPts val="0"/>
              </a:spcBef>
              <a:spcAft>
                <a:spcPts val="0"/>
              </a:spcAft>
              <a:buSzPts val="3000"/>
              <a:buNone/>
              <a:defRPr>
                <a:latin typeface="Open Sans SemiBold"/>
                <a:ea typeface="Open Sans SemiBold"/>
                <a:cs typeface="Open Sans SemiBold"/>
                <a:sym typeface="Open Sans SemiBold"/>
              </a:defRPr>
            </a:lvl7pPr>
            <a:lvl8pPr lvl="7" rtl="0">
              <a:spcBef>
                <a:spcPts val="0"/>
              </a:spcBef>
              <a:spcAft>
                <a:spcPts val="0"/>
              </a:spcAft>
              <a:buSzPts val="3000"/>
              <a:buNone/>
              <a:defRPr>
                <a:latin typeface="Open Sans SemiBold"/>
                <a:ea typeface="Open Sans SemiBold"/>
                <a:cs typeface="Open Sans SemiBold"/>
                <a:sym typeface="Open Sans SemiBold"/>
              </a:defRPr>
            </a:lvl8pPr>
            <a:lvl9pPr lvl="8" rtl="0">
              <a:spcBef>
                <a:spcPts val="0"/>
              </a:spcBef>
              <a:spcAft>
                <a:spcPts val="0"/>
              </a:spcAft>
              <a:buSzPts val="3000"/>
              <a:buNone/>
              <a:defRPr>
                <a:latin typeface="Open Sans SemiBold"/>
                <a:ea typeface="Open Sans SemiBold"/>
                <a:cs typeface="Open Sans SemiBold"/>
                <a:sym typeface="Open Sans SemiBold"/>
              </a:defRPr>
            </a:lvl9pPr>
          </a:lstStyle>
          <a:p>
            <a:endParaRPr/>
          </a:p>
        </p:txBody>
      </p:sp>
      <p:sp>
        <p:nvSpPr>
          <p:cNvPr id="334" name="Google Shape;334;p21"/>
          <p:cNvSpPr txBox="1">
            <a:spLocks noGrp="1"/>
          </p:cNvSpPr>
          <p:nvPr>
            <p:ph type="subTitle" idx="1"/>
          </p:nvPr>
        </p:nvSpPr>
        <p:spPr>
          <a:xfrm flipH="1">
            <a:off x="1278787" y="3421033"/>
            <a:ext cx="3998400" cy="744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500"/>
              <a:buFont typeface="Josefin Sans"/>
              <a:buNone/>
              <a:defRPr sz="2000"/>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335" name="Google Shape;335;p21"/>
          <p:cNvSpPr/>
          <p:nvPr/>
        </p:nvSpPr>
        <p:spPr>
          <a:xfrm rot="-132439" flipH="1">
            <a:off x="407828" y="-53222"/>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 name="Google Shape;336;p21"/>
          <p:cNvSpPr/>
          <p:nvPr/>
        </p:nvSpPr>
        <p:spPr>
          <a:xfrm flipH="1">
            <a:off x="536613" y="-176902"/>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 name="Google Shape;337;p21"/>
          <p:cNvSpPr/>
          <p:nvPr/>
        </p:nvSpPr>
        <p:spPr>
          <a:xfrm rot="10800000" flipH="1">
            <a:off x="-362816" y="-14504"/>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8" name="Google Shape;338;p21"/>
          <p:cNvSpPr/>
          <p:nvPr/>
        </p:nvSpPr>
        <p:spPr>
          <a:xfrm rot="10800000" flipH="1">
            <a:off x="536601" y="144864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9" name="Google Shape;339;p21"/>
          <p:cNvSpPr/>
          <p:nvPr/>
        </p:nvSpPr>
        <p:spPr>
          <a:xfrm rot="10800000" flipH="1">
            <a:off x="1537401" y="86408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 name="Google Shape;340;p21"/>
          <p:cNvSpPr/>
          <p:nvPr/>
        </p:nvSpPr>
        <p:spPr>
          <a:xfrm rot="10800000" flipH="1">
            <a:off x="3813001" y="401616"/>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 name="Google Shape;341;p21"/>
          <p:cNvSpPr/>
          <p:nvPr/>
        </p:nvSpPr>
        <p:spPr>
          <a:xfrm rot="-10667561">
            <a:off x="407828" y="5858447"/>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 name="Google Shape;342;p21"/>
          <p:cNvSpPr/>
          <p:nvPr/>
        </p:nvSpPr>
        <p:spPr>
          <a:xfrm rot="10800000">
            <a:off x="536613" y="5734796"/>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3" name="Google Shape;343;p21"/>
          <p:cNvSpPr/>
          <p:nvPr/>
        </p:nvSpPr>
        <p:spPr>
          <a:xfrm>
            <a:off x="-362816" y="5542150"/>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4" name="Google Shape;344;p21"/>
          <p:cNvSpPr/>
          <p:nvPr/>
        </p:nvSpPr>
        <p:spPr>
          <a:xfrm>
            <a:off x="536601" y="5266265"/>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 name="Google Shape;345;p21"/>
          <p:cNvSpPr/>
          <p:nvPr/>
        </p:nvSpPr>
        <p:spPr>
          <a:xfrm>
            <a:off x="1537401" y="585083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 name="Google Shape;346;p21"/>
          <p:cNvSpPr/>
          <p:nvPr/>
        </p:nvSpPr>
        <p:spPr>
          <a:xfrm>
            <a:off x="3813001" y="6313299"/>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 name="Google Shape;347;p21"/>
          <p:cNvSpPr/>
          <p:nvPr/>
        </p:nvSpPr>
        <p:spPr>
          <a:xfrm>
            <a:off x="6995568" y="642436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8" name="Google Shape;348;p21"/>
          <p:cNvSpPr/>
          <p:nvPr/>
        </p:nvSpPr>
        <p:spPr>
          <a:xfrm rot="10800000" flipH="1">
            <a:off x="6995568" y="20414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106651978"/>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matchingName="Title and four columns 2">
  <p:cSld name="Title and four columns 2">
    <p:spTree>
      <p:nvGrpSpPr>
        <p:cNvPr id="1" name="Shape 349"/>
        <p:cNvGrpSpPr/>
        <p:nvPr/>
      </p:nvGrpSpPr>
      <p:grpSpPr>
        <a:xfrm>
          <a:off x="0" y="0"/>
          <a:ext cx="0" cy="0"/>
          <a:chOff x="0" y="0"/>
          <a:chExt cx="0" cy="0"/>
        </a:xfrm>
      </p:grpSpPr>
      <p:sp>
        <p:nvSpPr>
          <p:cNvPr id="350" name="Google Shape;350;p22"/>
          <p:cNvSpPr txBox="1">
            <a:spLocks noGrp="1"/>
          </p:cNvSpPr>
          <p:nvPr>
            <p:ph type="title"/>
          </p:nvPr>
        </p:nvSpPr>
        <p:spPr>
          <a:xfrm>
            <a:off x="3591800" y="484367"/>
            <a:ext cx="50084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51" name="Google Shape;351;p22"/>
          <p:cNvSpPr txBox="1">
            <a:spLocks noGrp="1"/>
          </p:cNvSpPr>
          <p:nvPr>
            <p:ph type="subTitle" idx="1"/>
          </p:nvPr>
        </p:nvSpPr>
        <p:spPr>
          <a:xfrm>
            <a:off x="6207803" y="1886533"/>
            <a:ext cx="4060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52" name="Google Shape;352;p22"/>
          <p:cNvSpPr txBox="1">
            <a:spLocks noGrp="1"/>
          </p:cNvSpPr>
          <p:nvPr>
            <p:ph type="subTitle" idx="2"/>
          </p:nvPr>
        </p:nvSpPr>
        <p:spPr>
          <a:xfrm>
            <a:off x="6611301" y="2312033"/>
            <a:ext cx="3253200" cy="13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53" name="Google Shape;353;p22"/>
          <p:cNvSpPr txBox="1">
            <a:spLocks noGrp="1"/>
          </p:cNvSpPr>
          <p:nvPr>
            <p:ph type="subTitle" idx="3"/>
          </p:nvPr>
        </p:nvSpPr>
        <p:spPr>
          <a:xfrm>
            <a:off x="1923784" y="1886533"/>
            <a:ext cx="4060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54" name="Google Shape;354;p22"/>
          <p:cNvSpPr txBox="1">
            <a:spLocks noGrp="1"/>
          </p:cNvSpPr>
          <p:nvPr>
            <p:ph type="subTitle" idx="4"/>
          </p:nvPr>
        </p:nvSpPr>
        <p:spPr>
          <a:xfrm>
            <a:off x="2327584" y="2312033"/>
            <a:ext cx="3253200" cy="13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55" name="Google Shape;355;p22"/>
          <p:cNvSpPr txBox="1">
            <a:spLocks noGrp="1"/>
          </p:cNvSpPr>
          <p:nvPr>
            <p:ph type="subTitle" idx="5"/>
          </p:nvPr>
        </p:nvSpPr>
        <p:spPr>
          <a:xfrm>
            <a:off x="6207749" y="4213533"/>
            <a:ext cx="4060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56" name="Google Shape;356;p22"/>
          <p:cNvSpPr txBox="1">
            <a:spLocks noGrp="1"/>
          </p:cNvSpPr>
          <p:nvPr>
            <p:ph type="subTitle" idx="6"/>
          </p:nvPr>
        </p:nvSpPr>
        <p:spPr>
          <a:xfrm>
            <a:off x="6611301" y="4639032"/>
            <a:ext cx="3253200" cy="13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57" name="Google Shape;357;p22"/>
          <p:cNvSpPr txBox="1">
            <a:spLocks noGrp="1"/>
          </p:cNvSpPr>
          <p:nvPr>
            <p:ph type="subTitle" idx="7"/>
          </p:nvPr>
        </p:nvSpPr>
        <p:spPr>
          <a:xfrm>
            <a:off x="1923784" y="4213533"/>
            <a:ext cx="4060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58" name="Google Shape;358;p22"/>
          <p:cNvSpPr txBox="1">
            <a:spLocks noGrp="1"/>
          </p:cNvSpPr>
          <p:nvPr>
            <p:ph type="subTitle" idx="8"/>
          </p:nvPr>
        </p:nvSpPr>
        <p:spPr>
          <a:xfrm>
            <a:off x="2327584" y="4639032"/>
            <a:ext cx="3253200" cy="13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59" name="Google Shape;359;p22"/>
          <p:cNvSpPr/>
          <p:nvPr/>
        </p:nvSpPr>
        <p:spPr>
          <a:xfrm rot="-5532439" flipH="1">
            <a:off x="-2726736" y="3096232"/>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0" name="Google Shape;360;p22"/>
          <p:cNvSpPr/>
          <p:nvPr/>
        </p:nvSpPr>
        <p:spPr>
          <a:xfrm rot="-5400000" flipH="1">
            <a:off x="-1110025" y="3768575"/>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1" name="Google Shape;361;p22"/>
          <p:cNvSpPr/>
          <p:nvPr/>
        </p:nvSpPr>
        <p:spPr>
          <a:xfrm rot="5400000" flipH="1">
            <a:off x="-734683" y="4850699"/>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2" name="Google Shape;362;p22"/>
          <p:cNvSpPr/>
          <p:nvPr/>
        </p:nvSpPr>
        <p:spPr>
          <a:xfrm rot="5400000" flipH="1">
            <a:off x="1467168" y="587724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3" name="Google Shape;363;p22"/>
          <p:cNvSpPr/>
          <p:nvPr/>
        </p:nvSpPr>
        <p:spPr>
          <a:xfrm rot="5400000" flipH="1">
            <a:off x="882601" y="487644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4" name="Google Shape;364;p22"/>
          <p:cNvSpPr/>
          <p:nvPr/>
        </p:nvSpPr>
        <p:spPr>
          <a:xfrm rot="5400000" flipH="1">
            <a:off x="420135" y="2600849"/>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5" name="Google Shape;365;p22"/>
          <p:cNvSpPr/>
          <p:nvPr/>
        </p:nvSpPr>
        <p:spPr>
          <a:xfrm rot="5400000" flipH="1">
            <a:off x="611001" y="33094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6" name="Google Shape;366;p22"/>
          <p:cNvSpPr/>
          <p:nvPr/>
        </p:nvSpPr>
        <p:spPr>
          <a:xfrm rot="5267561" flipH="1">
            <a:off x="8493765" y="2549425"/>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7" name="Google Shape;367;p22"/>
          <p:cNvSpPr/>
          <p:nvPr/>
        </p:nvSpPr>
        <p:spPr>
          <a:xfrm rot="5400000" flipH="1">
            <a:off x="10110506" y="1629753"/>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8" name="Google Shape;368;p22"/>
          <p:cNvSpPr/>
          <p:nvPr/>
        </p:nvSpPr>
        <p:spPr>
          <a:xfrm rot="-5400000" flipH="1">
            <a:off x="10130804" y="517380"/>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9" name="Google Shape;369;p22"/>
          <p:cNvSpPr/>
          <p:nvPr/>
        </p:nvSpPr>
        <p:spPr>
          <a:xfrm rot="-5400000" flipH="1">
            <a:off x="10593617" y="67809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0" name="Google Shape;370;p22"/>
          <p:cNvSpPr/>
          <p:nvPr/>
        </p:nvSpPr>
        <p:spPr>
          <a:xfrm rot="-5400000" flipH="1">
            <a:off x="11178184" y="167889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1" name="Google Shape;371;p22"/>
          <p:cNvSpPr/>
          <p:nvPr/>
        </p:nvSpPr>
        <p:spPr>
          <a:xfrm rot="-5400000" flipH="1">
            <a:off x="11640651" y="3954499"/>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2" name="Google Shape;372;p22"/>
          <p:cNvSpPr/>
          <p:nvPr/>
        </p:nvSpPr>
        <p:spPr>
          <a:xfrm rot="-5400000" flipH="1">
            <a:off x="11362984" y="613799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472844181"/>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matchingName="Title and three columns ">
  <p:cSld name="Title and three columns ">
    <p:spTree>
      <p:nvGrpSpPr>
        <p:cNvPr id="1" name="Shape 373"/>
        <p:cNvGrpSpPr/>
        <p:nvPr/>
      </p:nvGrpSpPr>
      <p:grpSpPr>
        <a:xfrm>
          <a:off x="0" y="0"/>
          <a:ext cx="0" cy="0"/>
          <a:chOff x="0" y="0"/>
          <a:chExt cx="0" cy="0"/>
        </a:xfrm>
      </p:grpSpPr>
      <p:sp>
        <p:nvSpPr>
          <p:cNvPr id="374" name="Google Shape;374;p23"/>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375" name="Google Shape;375;p23"/>
          <p:cNvSpPr txBox="1">
            <a:spLocks noGrp="1"/>
          </p:cNvSpPr>
          <p:nvPr>
            <p:ph type="subTitle" idx="1"/>
          </p:nvPr>
        </p:nvSpPr>
        <p:spPr>
          <a:xfrm>
            <a:off x="4438609" y="3124733"/>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76" name="Google Shape;376;p23"/>
          <p:cNvSpPr txBox="1">
            <a:spLocks noGrp="1"/>
          </p:cNvSpPr>
          <p:nvPr>
            <p:ph type="subTitle" idx="2"/>
          </p:nvPr>
        </p:nvSpPr>
        <p:spPr>
          <a:xfrm>
            <a:off x="4643609" y="3550233"/>
            <a:ext cx="290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77" name="Google Shape;377;p23"/>
          <p:cNvSpPr txBox="1">
            <a:spLocks noGrp="1"/>
          </p:cNvSpPr>
          <p:nvPr>
            <p:ph type="subTitle" idx="3"/>
          </p:nvPr>
        </p:nvSpPr>
        <p:spPr>
          <a:xfrm>
            <a:off x="1055751" y="3124733"/>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78" name="Google Shape;378;p23"/>
          <p:cNvSpPr txBox="1">
            <a:spLocks noGrp="1"/>
          </p:cNvSpPr>
          <p:nvPr>
            <p:ph type="subTitle" idx="4"/>
          </p:nvPr>
        </p:nvSpPr>
        <p:spPr>
          <a:xfrm>
            <a:off x="1260751" y="3550233"/>
            <a:ext cx="290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79" name="Google Shape;379;p23"/>
          <p:cNvSpPr txBox="1">
            <a:spLocks noGrp="1"/>
          </p:cNvSpPr>
          <p:nvPr>
            <p:ph type="subTitle" idx="5"/>
          </p:nvPr>
        </p:nvSpPr>
        <p:spPr>
          <a:xfrm>
            <a:off x="7821433" y="3124733"/>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80" name="Google Shape;380;p23"/>
          <p:cNvSpPr txBox="1">
            <a:spLocks noGrp="1"/>
          </p:cNvSpPr>
          <p:nvPr>
            <p:ph type="subTitle" idx="6"/>
          </p:nvPr>
        </p:nvSpPr>
        <p:spPr>
          <a:xfrm>
            <a:off x="8026433" y="3550233"/>
            <a:ext cx="290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81" name="Google Shape;381;p23"/>
          <p:cNvSpPr/>
          <p:nvPr/>
        </p:nvSpPr>
        <p:spPr>
          <a:xfrm rot="10800000">
            <a:off x="3375055" y="5647098"/>
            <a:ext cx="7238608" cy="1346469"/>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2" name="Google Shape;382;p23"/>
          <p:cNvSpPr/>
          <p:nvPr/>
        </p:nvSpPr>
        <p:spPr>
          <a:xfrm rot="5400000">
            <a:off x="4145232" y="3805446"/>
            <a:ext cx="1923040" cy="4751756"/>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3" name="Google Shape;383;p23"/>
          <p:cNvSpPr/>
          <p:nvPr/>
        </p:nvSpPr>
        <p:spPr>
          <a:xfrm>
            <a:off x="4910600" y="5894167"/>
            <a:ext cx="2842800" cy="1645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4" name="Google Shape;384;p23"/>
          <p:cNvSpPr/>
          <p:nvPr/>
        </p:nvSpPr>
        <p:spPr>
          <a:xfrm rot="10800000" flipH="1">
            <a:off x="5291584" y="54290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5" name="Google Shape;385;p23"/>
          <p:cNvSpPr/>
          <p:nvPr/>
        </p:nvSpPr>
        <p:spPr>
          <a:xfrm rot="10800000" flipH="1">
            <a:off x="7895235" y="607221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6" name="Google Shape;386;p23"/>
          <p:cNvSpPr/>
          <p:nvPr/>
        </p:nvSpPr>
        <p:spPr>
          <a:xfrm rot="10800000" flipH="1">
            <a:off x="1689617" y="6028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7" name="Google Shape;387;p23"/>
          <p:cNvSpPr/>
          <p:nvPr/>
        </p:nvSpPr>
        <p:spPr>
          <a:xfrm rot="10800000" flipH="1">
            <a:off x="10800035" y="633721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8" name="Google Shape;388;p23"/>
          <p:cNvSpPr/>
          <p:nvPr/>
        </p:nvSpPr>
        <p:spPr>
          <a:xfrm rot="10800000" flipH="1">
            <a:off x="8674417" y="64687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9" name="Google Shape;389;p23"/>
          <p:cNvSpPr/>
          <p:nvPr/>
        </p:nvSpPr>
        <p:spPr>
          <a:xfrm rot="10800000" flipH="1">
            <a:off x="2647568" y="547231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226835320"/>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matchingName="Title and two columns 2">
  <p:cSld name="Title and two columns 2">
    <p:spTree>
      <p:nvGrpSpPr>
        <p:cNvPr id="1" name="Shape 390"/>
        <p:cNvGrpSpPr/>
        <p:nvPr/>
      </p:nvGrpSpPr>
      <p:grpSpPr>
        <a:xfrm>
          <a:off x="0" y="0"/>
          <a:ext cx="0" cy="0"/>
          <a:chOff x="0" y="0"/>
          <a:chExt cx="0" cy="0"/>
        </a:xfrm>
      </p:grpSpPr>
      <p:sp>
        <p:nvSpPr>
          <p:cNvPr id="391" name="Google Shape;391;p24"/>
          <p:cNvSpPr txBox="1">
            <a:spLocks noGrp="1"/>
          </p:cNvSpPr>
          <p:nvPr>
            <p:ph type="title"/>
          </p:nvPr>
        </p:nvSpPr>
        <p:spPr>
          <a:xfrm>
            <a:off x="3429000" y="484367"/>
            <a:ext cx="5334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392" name="Google Shape;392;p24"/>
          <p:cNvSpPr txBox="1">
            <a:spLocks noGrp="1"/>
          </p:cNvSpPr>
          <p:nvPr>
            <p:ph type="subTitle" idx="1"/>
          </p:nvPr>
        </p:nvSpPr>
        <p:spPr>
          <a:xfrm>
            <a:off x="6788467" y="5059600"/>
            <a:ext cx="2940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93" name="Google Shape;393;p24"/>
          <p:cNvSpPr txBox="1">
            <a:spLocks noGrp="1"/>
          </p:cNvSpPr>
          <p:nvPr>
            <p:ph type="subTitle" idx="2"/>
          </p:nvPr>
        </p:nvSpPr>
        <p:spPr>
          <a:xfrm>
            <a:off x="6597600" y="5453000"/>
            <a:ext cx="3317600" cy="86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94" name="Google Shape;394;p24"/>
          <p:cNvSpPr txBox="1">
            <a:spLocks noGrp="1"/>
          </p:cNvSpPr>
          <p:nvPr>
            <p:ph type="subTitle" idx="3"/>
          </p:nvPr>
        </p:nvSpPr>
        <p:spPr>
          <a:xfrm>
            <a:off x="2534933" y="5059600"/>
            <a:ext cx="26772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95" name="Google Shape;395;p24"/>
          <p:cNvSpPr txBox="1">
            <a:spLocks noGrp="1"/>
          </p:cNvSpPr>
          <p:nvPr>
            <p:ph type="subTitle" idx="4"/>
          </p:nvPr>
        </p:nvSpPr>
        <p:spPr>
          <a:xfrm>
            <a:off x="2400667" y="5453000"/>
            <a:ext cx="2940800" cy="86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96" name="Google Shape;396;p24"/>
          <p:cNvSpPr/>
          <p:nvPr/>
        </p:nvSpPr>
        <p:spPr>
          <a:xfrm rot="-5400000">
            <a:off x="-916396" y="795506"/>
            <a:ext cx="3747565" cy="1597404"/>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7" name="Google Shape;397;p24"/>
          <p:cNvSpPr/>
          <p:nvPr/>
        </p:nvSpPr>
        <p:spPr>
          <a:xfrm rot="-5400000">
            <a:off x="-1709133" y="1512887"/>
            <a:ext cx="3814196" cy="1002148"/>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8" name="Google Shape;398;p24"/>
          <p:cNvSpPr/>
          <p:nvPr/>
        </p:nvSpPr>
        <p:spPr>
          <a:xfrm rot="5400000">
            <a:off x="622641" y="159430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9" name="Google Shape;399;p24"/>
          <p:cNvSpPr/>
          <p:nvPr/>
        </p:nvSpPr>
        <p:spPr>
          <a:xfrm rot="5400000">
            <a:off x="-659844" y="278259"/>
            <a:ext cx="2654147" cy="1405347"/>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0" name="Google Shape;400;p24"/>
          <p:cNvSpPr/>
          <p:nvPr/>
        </p:nvSpPr>
        <p:spPr>
          <a:xfrm rot="5400000">
            <a:off x="1238492" y="133225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1" name="Google Shape;401;p24"/>
          <p:cNvSpPr/>
          <p:nvPr/>
        </p:nvSpPr>
        <p:spPr>
          <a:xfrm rot="-5400000">
            <a:off x="359008" y="378965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2" name="Google Shape;402;p24"/>
          <p:cNvSpPr/>
          <p:nvPr/>
        </p:nvSpPr>
        <p:spPr>
          <a:xfrm rot="5400000">
            <a:off x="9450063" y="4348942"/>
            <a:ext cx="3747565" cy="1597404"/>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3" name="Google Shape;403;p24"/>
          <p:cNvSpPr/>
          <p:nvPr/>
        </p:nvSpPr>
        <p:spPr>
          <a:xfrm rot="5400000">
            <a:off x="10176170" y="4226817"/>
            <a:ext cx="3814196" cy="1002148"/>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4" name="Google Shape;404;p24"/>
          <p:cNvSpPr/>
          <p:nvPr/>
        </p:nvSpPr>
        <p:spPr>
          <a:xfrm rot="-5400000">
            <a:off x="11440592" y="492954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5" name="Google Shape;405;p24"/>
          <p:cNvSpPr/>
          <p:nvPr/>
        </p:nvSpPr>
        <p:spPr>
          <a:xfrm rot="-5400000">
            <a:off x="10286931" y="5058245"/>
            <a:ext cx="2654147" cy="1405347"/>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6" name="Google Shape;406;p24"/>
          <p:cNvSpPr/>
          <p:nvPr/>
        </p:nvSpPr>
        <p:spPr>
          <a:xfrm rot="-5400000">
            <a:off x="10911541" y="527799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7" name="Google Shape;407;p24"/>
          <p:cNvSpPr/>
          <p:nvPr/>
        </p:nvSpPr>
        <p:spPr>
          <a:xfrm rot="5400000">
            <a:off x="11791025" y="282059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8" name="Google Shape;408;p24"/>
          <p:cNvSpPr/>
          <p:nvPr/>
        </p:nvSpPr>
        <p:spPr>
          <a:xfrm rot="-5400000">
            <a:off x="10054859" y="624120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9" name="Google Shape;409;p24"/>
          <p:cNvSpPr/>
          <p:nvPr/>
        </p:nvSpPr>
        <p:spPr>
          <a:xfrm rot="5400000">
            <a:off x="2008375" y="28264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4069410417"/>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showMasterSp="0" matchingName="Thanks">
  <p:cSld name="Thanks">
    <p:spTree>
      <p:nvGrpSpPr>
        <p:cNvPr id="1" name="Shape 410"/>
        <p:cNvGrpSpPr/>
        <p:nvPr/>
      </p:nvGrpSpPr>
      <p:grpSpPr>
        <a:xfrm>
          <a:off x="0" y="0"/>
          <a:ext cx="0" cy="0"/>
          <a:chOff x="0" y="0"/>
          <a:chExt cx="0" cy="0"/>
        </a:xfrm>
      </p:grpSpPr>
      <p:sp>
        <p:nvSpPr>
          <p:cNvPr id="411" name="Google Shape;411;p25"/>
          <p:cNvSpPr txBox="1">
            <a:spLocks noGrp="1"/>
          </p:cNvSpPr>
          <p:nvPr>
            <p:ph type="title"/>
          </p:nvPr>
        </p:nvSpPr>
        <p:spPr>
          <a:xfrm>
            <a:off x="3506600" y="1319033"/>
            <a:ext cx="5178800" cy="124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8666"/>
            </a:lvl1pPr>
            <a:lvl2pPr lvl="1" algn="ctr" rtl="0">
              <a:spcBef>
                <a:spcPts val="0"/>
              </a:spcBef>
              <a:spcAft>
                <a:spcPts val="0"/>
              </a:spcAft>
              <a:buSzPts val="3000"/>
              <a:buNone/>
              <a:defRPr>
                <a:latin typeface="Open Sans"/>
                <a:ea typeface="Open Sans"/>
                <a:cs typeface="Open Sans"/>
                <a:sym typeface="Open Sans"/>
              </a:defRPr>
            </a:lvl2pPr>
            <a:lvl3pPr lvl="2" algn="ctr" rtl="0">
              <a:spcBef>
                <a:spcPts val="0"/>
              </a:spcBef>
              <a:spcAft>
                <a:spcPts val="0"/>
              </a:spcAft>
              <a:buSzPts val="3000"/>
              <a:buNone/>
              <a:defRPr>
                <a:latin typeface="Open Sans"/>
                <a:ea typeface="Open Sans"/>
                <a:cs typeface="Open Sans"/>
                <a:sym typeface="Open Sans"/>
              </a:defRPr>
            </a:lvl3pPr>
            <a:lvl4pPr lvl="3" algn="ctr" rtl="0">
              <a:spcBef>
                <a:spcPts val="0"/>
              </a:spcBef>
              <a:spcAft>
                <a:spcPts val="0"/>
              </a:spcAft>
              <a:buSzPts val="3000"/>
              <a:buNone/>
              <a:defRPr>
                <a:latin typeface="Open Sans"/>
                <a:ea typeface="Open Sans"/>
                <a:cs typeface="Open Sans"/>
                <a:sym typeface="Open Sans"/>
              </a:defRPr>
            </a:lvl4pPr>
            <a:lvl5pPr lvl="4" algn="ctr" rtl="0">
              <a:spcBef>
                <a:spcPts val="0"/>
              </a:spcBef>
              <a:spcAft>
                <a:spcPts val="0"/>
              </a:spcAft>
              <a:buSzPts val="3000"/>
              <a:buNone/>
              <a:defRPr>
                <a:latin typeface="Open Sans"/>
                <a:ea typeface="Open Sans"/>
                <a:cs typeface="Open Sans"/>
                <a:sym typeface="Open Sans"/>
              </a:defRPr>
            </a:lvl5pPr>
            <a:lvl6pPr lvl="5" algn="ctr" rtl="0">
              <a:spcBef>
                <a:spcPts val="0"/>
              </a:spcBef>
              <a:spcAft>
                <a:spcPts val="0"/>
              </a:spcAft>
              <a:buSzPts val="3000"/>
              <a:buNone/>
              <a:defRPr>
                <a:latin typeface="Open Sans"/>
                <a:ea typeface="Open Sans"/>
                <a:cs typeface="Open Sans"/>
                <a:sym typeface="Open Sans"/>
              </a:defRPr>
            </a:lvl6pPr>
            <a:lvl7pPr lvl="6" algn="ctr" rtl="0">
              <a:spcBef>
                <a:spcPts val="0"/>
              </a:spcBef>
              <a:spcAft>
                <a:spcPts val="0"/>
              </a:spcAft>
              <a:buSzPts val="3000"/>
              <a:buNone/>
              <a:defRPr>
                <a:latin typeface="Open Sans"/>
                <a:ea typeface="Open Sans"/>
                <a:cs typeface="Open Sans"/>
                <a:sym typeface="Open Sans"/>
              </a:defRPr>
            </a:lvl7pPr>
            <a:lvl8pPr lvl="7" algn="ctr" rtl="0">
              <a:spcBef>
                <a:spcPts val="0"/>
              </a:spcBef>
              <a:spcAft>
                <a:spcPts val="0"/>
              </a:spcAft>
              <a:buSzPts val="3000"/>
              <a:buNone/>
              <a:defRPr>
                <a:latin typeface="Open Sans"/>
                <a:ea typeface="Open Sans"/>
                <a:cs typeface="Open Sans"/>
                <a:sym typeface="Open Sans"/>
              </a:defRPr>
            </a:lvl8pPr>
            <a:lvl9pPr lvl="8" algn="ctr" rtl="0">
              <a:spcBef>
                <a:spcPts val="0"/>
              </a:spcBef>
              <a:spcAft>
                <a:spcPts val="0"/>
              </a:spcAft>
              <a:buSzPts val="3000"/>
              <a:buNone/>
              <a:defRPr>
                <a:latin typeface="Open Sans"/>
                <a:ea typeface="Open Sans"/>
                <a:cs typeface="Open Sans"/>
                <a:sym typeface="Open Sans"/>
              </a:defRPr>
            </a:lvl9pPr>
          </a:lstStyle>
          <a:p>
            <a:endParaRPr/>
          </a:p>
        </p:txBody>
      </p:sp>
      <p:sp>
        <p:nvSpPr>
          <p:cNvPr id="412" name="Google Shape;412;p25"/>
          <p:cNvSpPr txBox="1">
            <a:spLocks noGrp="1"/>
          </p:cNvSpPr>
          <p:nvPr>
            <p:ph type="subTitle" idx="1"/>
          </p:nvPr>
        </p:nvSpPr>
        <p:spPr>
          <a:xfrm>
            <a:off x="4058153" y="2359484"/>
            <a:ext cx="4089200" cy="145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7">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2133"/>
              </a:spcBef>
              <a:spcAft>
                <a:spcPts val="0"/>
              </a:spcAft>
              <a:buClr>
                <a:schemeClr val="dk1"/>
              </a:buClr>
              <a:buSzPts val="1400"/>
              <a:buNone/>
              <a:defRPr>
                <a:solidFill>
                  <a:schemeClr val="dk1"/>
                </a:solidFill>
              </a:defRPr>
            </a:lvl3pPr>
            <a:lvl4pPr lvl="3" algn="ctr" rtl="0">
              <a:spcBef>
                <a:spcPts val="2133"/>
              </a:spcBef>
              <a:spcAft>
                <a:spcPts val="0"/>
              </a:spcAft>
              <a:buClr>
                <a:schemeClr val="dk1"/>
              </a:buClr>
              <a:buSzPts val="1400"/>
              <a:buNone/>
              <a:defRPr>
                <a:solidFill>
                  <a:schemeClr val="dk1"/>
                </a:solidFill>
              </a:defRPr>
            </a:lvl4pPr>
            <a:lvl5pPr lvl="4" algn="ctr" rtl="0">
              <a:spcBef>
                <a:spcPts val="2133"/>
              </a:spcBef>
              <a:spcAft>
                <a:spcPts val="0"/>
              </a:spcAft>
              <a:buClr>
                <a:schemeClr val="dk1"/>
              </a:buClr>
              <a:buSzPts val="1400"/>
              <a:buNone/>
              <a:defRPr>
                <a:solidFill>
                  <a:schemeClr val="dk1"/>
                </a:solidFill>
              </a:defRPr>
            </a:lvl5pPr>
            <a:lvl6pPr lvl="5" algn="ctr" rtl="0">
              <a:spcBef>
                <a:spcPts val="2133"/>
              </a:spcBef>
              <a:spcAft>
                <a:spcPts val="0"/>
              </a:spcAft>
              <a:buClr>
                <a:schemeClr val="dk1"/>
              </a:buClr>
              <a:buSzPts val="1400"/>
              <a:buNone/>
              <a:defRPr>
                <a:solidFill>
                  <a:schemeClr val="dk1"/>
                </a:solidFill>
              </a:defRPr>
            </a:lvl6pPr>
            <a:lvl7pPr lvl="6" algn="ctr" rtl="0">
              <a:spcBef>
                <a:spcPts val="2133"/>
              </a:spcBef>
              <a:spcAft>
                <a:spcPts val="0"/>
              </a:spcAft>
              <a:buClr>
                <a:schemeClr val="dk1"/>
              </a:buClr>
              <a:buSzPts val="1400"/>
              <a:buNone/>
              <a:defRPr>
                <a:solidFill>
                  <a:schemeClr val="dk1"/>
                </a:solidFill>
              </a:defRPr>
            </a:lvl7pPr>
            <a:lvl8pPr lvl="7" algn="ctr" rtl="0">
              <a:spcBef>
                <a:spcPts val="2133"/>
              </a:spcBef>
              <a:spcAft>
                <a:spcPts val="0"/>
              </a:spcAft>
              <a:buClr>
                <a:schemeClr val="dk1"/>
              </a:buClr>
              <a:buSzPts val="1400"/>
              <a:buNone/>
              <a:defRPr>
                <a:solidFill>
                  <a:schemeClr val="dk1"/>
                </a:solidFill>
              </a:defRPr>
            </a:lvl8pPr>
            <a:lvl9pPr lvl="8" algn="ctr" rtl="0">
              <a:spcBef>
                <a:spcPts val="2133"/>
              </a:spcBef>
              <a:spcAft>
                <a:spcPts val="2133"/>
              </a:spcAft>
              <a:buClr>
                <a:schemeClr val="dk1"/>
              </a:buClr>
              <a:buSzPts val="1400"/>
              <a:buNone/>
              <a:defRPr>
                <a:solidFill>
                  <a:schemeClr val="dk1"/>
                </a:solidFill>
              </a:defRPr>
            </a:lvl9pPr>
          </a:lstStyle>
          <a:p>
            <a:endParaRPr/>
          </a:p>
        </p:txBody>
      </p:sp>
      <p:sp>
        <p:nvSpPr>
          <p:cNvPr id="413" name="Google Shape;413;p25"/>
          <p:cNvSpPr txBox="1">
            <a:spLocks noGrp="1"/>
          </p:cNvSpPr>
          <p:nvPr>
            <p:ph type="subTitle" idx="2"/>
          </p:nvPr>
        </p:nvSpPr>
        <p:spPr>
          <a:xfrm>
            <a:off x="3569187" y="5168667"/>
            <a:ext cx="5053600" cy="37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67">
                <a:solidFill>
                  <a:schemeClr val="dk1"/>
                </a:solidFill>
              </a:defRPr>
            </a:lvl1pPr>
            <a:lvl2pPr lvl="1" algn="ctr" rtl="0">
              <a:spcBef>
                <a:spcPts val="2133"/>
              </a:spcBef>
              <a:spcAft>
                <a:spcPts val="0"/>
              </a:spcAft>
              <a:buClr>
                <a:schemeClr val="dk1"/>
              </a:buClr>
              <a:buSzPts val="1400"/>
              <a:buNone/>
              <a:defRPr>
                <a:solidFill>
                  <a:schemeClr val="dk1"/>
                </a:solidFill>
              </a:defRPr>
            </a:lvl2pPr>
            <a:lvl3pPr lvl="2" algn="ctr" rtl="0">
              <a:spcBef>
                <a:spcPts val="2133"/>
              </a:spcBef>
              <a:spcAft>
                <a:spcPts val="0"/>
              </a:spcAft>
              <a:buClr>
                <a:schemeClr val="dk1"/>
              </a:buClr>
              <a:buSzPts val="1400"/>
              <a:buNone/>
              <a:defRPr>
                <a:solidFill>
                  <a:schemeClr val="dk1"/>
                </a:solidFill>
              </a:defRPr>
            </a:lvl3pPr>
            <a:lvl4pPr lvl="3" algn="ctr" rtl="0">
              <a:spcBef>
                <a:spcPts val="2133"/>
              </a:spcBef>
              <a:spcAft>
                <a:spcPts val="0"/>
              </a:spcAft>
              <a:buClr>
                <a:schemeClr val="dk1"/>
              </a:buClr>
              <a:buSzPts val="1400"/>
              <a:buNone/>
              <a:defRPr>
                <a:solidFill>
                  <a:schemeClr val="dk1"/>
                </a:solidFill>
              </a:defRPr>
            </a:lvl4pPr>
            <a:lvl5pPr lvl="4" algn="ctr" rtl="0">
              <a:spcBef>
                <a:spcPts val="2133"/>
              </a:spcBef>
              <a:spcAft>
                <a:spcPts val="0"/>
              </a:spcAft>
              <a:buClr>
                <a:schemeClr val="dk1"/>
              </a:buClr>
              <a:buSzPts val="1400"/>
              <a:buNone/>
              <a:defRPr>
                <a:solidFill>
                  <a:schemeClr val="dk1"/>
                </a:solidFill>
              </a:defRPr>
            </a:lvl5pPr>
            <a:lvl6pPr lvl="5" algn="ctr" rtl="0">
              <a:spcBef>
                <a:spcPts val="2133"/>
              </a:spcBef>
              <a:spcAft>
                <a:spcPts val="0"/>
              </a:spcAft>
              <a:buClr>
                <a:schemeClr val="dk1"/>
              </a:buClr>
              <a:buSzPts val="1400"/>
              <a:buNone/>
              <a:defRPr>
                <a:solidFill>
                  <a:schemeClr val="dk1"/>
                </a:solidFill>
              </a:defRPr>
            </a:lvl6pPr>
            <a:lvl7pPr lvl="6" algn="ctr" rtl="0">
              <a:spcBef>
                <a:spcPts val="2133"/>
              </a:spcBef>
              <a:spcAft>
                <a:spcPts val="0"/>
              </a:spcAft>
              <a:buClr>
                <a:schemeClr val="dk1"/>
              </a:buClr>
              <a:buSzPts val="1400"/>
              <a:buNone/>
              <a:defRPr>
                <a:solidFill>
                  <a:schemeClr val="dk1"/>
                </a:solidFill>
              </a:defRPr>
            </a:lvl7pPr>
            <a:lvl8pPr lvl="7" algn="ctr" rtl="0">
              <a:spcBef>
                <a:spcPts val="2133"/>
              </a:spcBef>
              <a:spcAft>
                <a:spcPts val="0"/>
              </a:spcAft>
              <a:buClr>
                <a:schemeClr val="dk1"/>
              </a:buClr>
              <a:buSzPts val="1400"/>
              <a:buNone/>
              <a:defRPr>
                <a:solidFill>
                  <a:schemeClr val="dk1"/>
                </a:solidFill>
              </a:defRPr>
            </a:lvl8pPr>
            <a:lvl9pPr lvl="8" algn="ctr" rtl="0">
              <a:spcBef>
                <a:spcPts val="2133"/>
              </a:spcBef>
              <a:spcAft>
                <a:spcPts val="2133"/>
              </a:spcAft>
              <a:buClr>
                <a:schemeClr val="dk1"/>
              </a:buClr>
              <a:buSzPts val="1400"/>
              <a:buNone/>
              <a:defRPr>
                <a:solidFill>
                  <a:schemeClr val="dk1"/>
                </a:solidFill>
              </a:defRPr>
            </a:lvl9pPr>
          </a:lstStyle>
          <a:p>
            <a:endParaRPr/>
          </a:p>
        </p:txBody>
      </p:sp>
      <p:sp>
        <p:nvSpPr>
          <p:cNvPr id="414" name="Google Shape;414;p25"/>
          <p:cNvSpPr txBox="1"/>
          <p:nvPr/>
        </p:nvSpPr>
        <p:spPr>
          <a:xfrm>
            <a:off x="3899187" y="4361051"/>
            <a:ext cx="4393600" cy="955600"/>
          </a:xfrm>
          <a:prstGeom prst="rect">
            <a:avLst/>
          </a:prstGeom>
          <a:noFill/>
          <a:ln>
            <a:noFill/>
          </a:ln>
        </p:spPr>
        <p:txBody>
          <a:bodyPr spcFirstLastPara="1" wrap="square" lIns="121900" tIns="121900" rIns="121900" bIns="121900" anchor="t"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r>
              <a:rPr kumimoji="0" lang="en" sz="1467" b="1" i="0" u="none" strike="noStrike" kern="0" cap="none" spc="0" normalizeH="0" baseline="0" noProof="0">
                <a:ln>
                  <a:noFill/>
                </a:ln>
                <a:solidFill>
                  <a:srgbClr val="1A4568"/>
                </a:solidFill>
                <a:effectLst/>
                <a:uLnTx/>
                <a:uFillTx/>
                <a:latin typeface="Open Sans"/>
                <a:ea typeface="Open Sans"/>
                <a:cs typeface="Open Sans"/>
                <a:sym typeface="Open Sans"/>
              </a:rPr>
              <a:t>CREDITS</a:t>
            </a:r>
            <a:r>
              <a:rPr kumimoji="0" lang="en" sz="1467" b="0" i="0" u="none" strike="noStrike" kern="0" cap="none" spc="0" normalizeH="0" baseline="0" noProof="0">
                <a:ln>
                  <a:noFill/>
                </a:ln>
                <a:solidFill>
                  <a:srgbClr val="1A4568"/>
                </a:solidFill>
                <a:effectLst/>
                <a:uLnTx/>
                <a:uFillTx/>
                <a:latin typeface="Open Sans"/>
                <a:ea typeface="Open Sans"/>
                <a:cs typeface="Open Sans"/>
                <a:sym typeface="Open Sans"/>
              </a:rPr>
              <a:t>: This presentation template was created by</a:t>
            </a:r>
            <a:r>
              <a:rPr kumimoji="0" lang="en" sz="1467" b="1" i="0" u="none" strike="noStrike" kern="0" cap="none" spc="0" normalizeH="0" baseline="0" noProof="0">
                <a:ln>
                  <a:noFill/>
                </a:ln>
                <a:solidFill>
                  <a:srgbClr val="1A4568"/>
                </a:solidFill>
                <a:effectLst/>
                <a:uLnTx/>
                <a:uFillTx/>
                <a:latin typeface="Open Sans"/>
                <a:ea typeface="Open Sans"/>
                <a:cs typeface="Open Sans"/>
                <a:sym typeface="Open Sans"/>
              </a:rPr>
              <a:t> </a:t>
            </a:r>
            <a:r>
              <a:rPr kumimoji="0" lang="en" sz="1467" b="1" i="0" u="none" strike="noStrike" kern="0" cap="none" spc="0" normalizeH="0" baseline="0" noProof="0">
                <a:ln>
                  <a:noFill/>
                </a:ln>
                <a:solidFill>
                  <a:srgbClr val="1A4568"/>
                </a:solidFill>
                <a:effectLst/>
                <a:uLnTx/>
                <a:uFill>
                  <a:noFill/>
                </a:uFill>
                <a:latin typeface="Open Sans"/>
                <a:ea typeface="Open Sans"/>
                <a:cs typeface="Open Sans"/>
                <a:sym typeface="Open Sans"/>
                <a:hlinkClick r:id="rId2">
                  <a:extLst>
                    <a:ext uri="{A12FA001-AC4F-418D-AE19-62706E023703}">
                      <ahyp:hlinkClr xmlns:ahyp="http://schemas.microsoft.com/office/drawing/2018/hyperlinkcolor" val="tx"/>
                    </a:ext>
                  </a:extLst>
                </a:hlinkClick>
              </a:rPr>
              <a:t>Slidesgo</a:t>
            </a:r>
            <a:r>
              <a:rPr kumimoji="0" lang="en" sz="1467" b="0" i="0" u="none" strike="noStrike" kern="0" cap="none" spc="0" normalizeH="0" baseline="0" noProof="0">
                <a:ln>
                  <a:noFill/>
                </a:ln>
                <a:solidFill>
                  <a:srgbClr val="1A4568"/>
                </a:solidFill>
                <a:effectLst/>
                <a:uLnTx/>
                <a:uFillTx/>
                <a:latin typeface="Open Sans"/>
                <a:ea typeface="Open Sans"/>
                <a:cs typeface="Open Sans"/>
                <a:sym typeface="Open Sans"/>
              </a:rPr>
              <a:t>, including icons by </a:t>
            </a:r>
            <a:r>
              <a:rPr kumimoji="0" lang="en" sz="1467" b="1" i="0" u="none" strike="noStrike" kern="0" cap="none" spc="0" normalizeH="0" baseline="0" noProof="0">
                <a:ln>
                  <a:noFill/>
                </a:ln>
                <a:solidFill>
                  <a:srgbClr val="1A4568"/>
                </a:solidFill>
                <a:effectLst/>
                <a:uLnTx/>
                <a:uFill>
                  <a:noFill/>
                </a:uFill>
                <a:latin typeface="Open Sans"/>
                <a:ea typeface="Open Sans"/>
                <a:cs typeface="Open Sans"/>
                <a:sym typeface="Open Sans"/>
                <a:hlinkClick r:id="rId3">
                  <a:extLst>
                    <a:ext uri="{A12FA001-AC4F-418D-AE19-62706E023703}">
                      <ahyp:hlinkClr xmlns:ahyp="http://schemas.microsoft.com/office/drawing/2018/hyperlinkcolor" val="tx"/>
                    </a:ext>
                  </a:extLst>
                </a:hlinkClick>
              </a:rPr>
              <a:t>Flaticon</a:t>
            </a:r>
            <a:r>
              <a:rPr kumimoji="0" lang="en" sz="1467" b="0" i="0" u="none" strike="noStrike" kern="0" cap="none" spc="0" normalizeH="0" baseline="0" noProof="0">
                <a:ln>
                  <a:noFill/>
                </a:ln>
                <a:solidFill>
                  <a:srgbClr val="1A4568"/>
                </a:solidFill>
                <a:effectLst/>
                <a:uLnTx/>
                <a:uFillTx/>
                <a:latin typeface="Open Sans"/>
                <a:ea typeface="Open Sans"/>
                <a:cs typeface="Open Sans"/>
                <a:sym typeface="Open Sans"/>
              </a:rPr>
              <a:t>, infographics &amp; images by </a:t>
            </a:r>
            <a:r>
              <a:rPr kumimoji="0" lang="en" sz="1467" b="1" i="0" u="none" strike="noStrike" kern="0" cap="none" spc="0" normalizeH="0" baseline="0" noProof="0">
                <a:ln>
                  <a:noFill/>
                </a:ln>
                <a:solidFill>
                  <a:srgbClr val="1A4568"/>
                </a:solidFill>
                <a:effectLst/>
                <a:uLnTx/>
                <a:uFill>
                  <a:noFill/>
                </a:uFill>
                <a:latin typeface="Open Sans"/>
                <a:ea typeface="Open Sans"/>
                <a:cs typeface="Open Sans"/>
                <a:sym typeface="Open Sans"/>
                <a:hlinkClick r:id="rId4">
                  <a:extLst>
                    <a:ext uri="{A12FA001-AC4F-418D-AE19-62706E023703}">
                      <ahyp:hlinkClr xmlns:ahyp="http://schemas.microsoft.com/office/drawing/2018/hyperlinkcolor" val="tx"/>
                    </a:ext>
                  </a:extLst>
                </a:hlinkClick>
              </a:rPr>
              <a:t>Freepik</a:t>
            </a:r>
            <a:endParaRPr kumimoji="0" sz="1467" b="1" i="0" u="none" strike="noStrike" kern="0" cap="none" spc="0" normalizeH="0" baseline="0" noProof="0">
              <a:ln>
                <a:noFill/>
              </a:ln>
              <a:solidFill>
                <a:srgbClr val="1A4568"/>
              </a:solidFill>
              <a:effectLst/>
              <a:uLnTx/>
              <a:uFillTx/>
              <a:latin typeface="Open Sans"/>
              <a:ea typeface="Open Sans"/>
              <a:cs typeface="Open Sans"/>
              <a:sym typeface="Open Sans"/>
            </a:endParaRPr>
          </a:p>
        </p:txBody>
      </p:sp>
      <p:sp>
        <p:nvSpPr>
          <p:cNvPr id="415" name="Google Shape;415;p25"/>
          <p:cNvSpPr/>
          <p:nvPr/>
        </p:nvSpPr>
        <p:spPr>
          <a:xfrm rot="-5538951">
            <a:off x="-3432716" y="1373291"/>
            <a:ext cx="8510679" cy="1768005"/>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416;p25"/>
          <p:cNvSpPr/>
          <p:nvPr/>
        </p:nvSpPr>
        <p:spPr>
          <a:xfrm rot="5400000" flipH="1">
            <a:off x="-1421008" y="3655685"/>
            <a:ext cx="4797367" cy="2049775"/>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7" name="Google Shape;417;p25"/>
          <p:cNvSpPr/>
          <p:nvPr/>
        </p:nvSpPr>
        <p:spPr>
          <a:xfrm rot="5400000" flipH="1">
            <a:off x="-836683" y="5184206"/>
            <a:ext cx="2698400" cy="1428633"/>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8" name="Google Shape;418;p25"/>
          <p:cNvSpPr/>
          <p:nvPr/>
        </p:nvSpPr>
        <p:spPr>
          <a:xfrm>
            <a:off x="1029067" y="367666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9" name="Google Shape;419;p25"/>
          <p:cNvSpPr/>
          <p:nvPr/>
        </p:nvSpPr>
        <p:spPr>
          <a:xfrm>
            <a:off x="2071067" y="46034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0" name="Google Shape;420;p25"/>
          <p:cNvSpPr/>
          <p:nvPr/>
        </p:nvSpPr>
        <p:spPr>
          <a:xfrm>
            <a:off x="1072467" y="140176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1" name="Google Shape;421;p25"/>
          <p:cNvSpPr/>
          <p:nvPr/>
        </p:nvSpPr>
        <p:spPr>
          <a:xfrm>
            <a:off x="1559533" y="47350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2" name="Google Shape;422;p25"/>
          <p:cNvSpPr/>
          <p:nvPr/>
        </p:nvSpPr>
        <p:spPr>
          <a:xfrm>
            <a:off x="501984" y="95586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423" name="Google Shape;423;p25"/>
          <p:cNvGrpSpPr/>
          <p:nvPr/>
        </p:nvGrpSpPr>
        <p:grpSpPr>
          <a:xfrm rot="10800000">
            <a:off x="10261125" y="-297584"/>
            <a:ext cx="2235171" cy="9278023"/>
            <a:chOff x="-174456" y="-1522725"/>
            <a:chExt cx="1676378" cy="6958517"/>
          </a:xfrm>
        </p:grpSpPr>
        <p:sp>
          <p:nvSpPr>
            <p:cNvPr id="424" name="Google Shape;424;p25"/>
            <p:cNvSpPr/>
            <p:nvPr/>
          </p:nvSpPr>
          <p:spPr>
            <a:xfrm rot="-5538951">
              <a:off x="-2574537" y="1029968"/>
              <a:ext cx="6383009" cy="1326004"/>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5" name="Google Shape;425;p25"/>
            <p:cNvSpPr/>
            <p:nvPr/>
          </p:nvSpPr>
          <p:spPr>
            <a:xfrm rot="5400000" flipH="1">
              <a:off x="-1065756" y="2741763"/>
              <a:ext cx="3598025" cy="1537331"/>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6" name="Google Shape;426;p25"/>
            <p:cNvSpPr/>
            <p:nvPr/>
          </p:nvSpPr>
          <p:spPr>
            <a:xfrm rot="5400000" flipH="1">
              <a:off x="-627512" y="3888154"/>
              <a:ext cx="2023800" cy="1071475"/>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427" name="Google Shape;427;p25"/>
          <p:cNvSpPr/>
          <p:nvPr/>
        </p:nvSpPr>
        <p:spPr>
          <a:xfrm rot="10800000" flipH="1">
            <a:off x="10642200" y="3813900"/>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8" name="Google Shape;428;p25"/>
          <p:cNvSpPr/>
          <p:nvPr/>
        </p:nvSpPr>
        <p:spPr>
          <a:xfrm rot="10800000" flipH="1">
            <a:off x="11109400" y="2633533"/>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9" name="Google Shape;429;p25"/>
          <p:cNvSpPr/>
          <p:nvPr/>
        </p:nvSpPr>
        <p:spPr>
          <a:xfrm rot="10800000" flipH="1">
            <a:off x="10576600" y="57162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0" name="Google Shape;430;p25"/>
          <p:cNvSpPr/>
          <p:nvPr/>
        </p:nvSpPr>
        <p:spPr>
          <a:xfrm rot="10800000" flipH="1">
            <a:off x="10261133" y="23037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1" name="Google Shape;431;p25"/>
          <p:cNvSpPr/>
          <p:nvPr/>
        </p:nvSpPr>
        <p:spPr>
          <a:xfrm rot="10800000" flipH="1">
            <a:off x="11065984" y="59893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464550281"/>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matchingName="Title and text 2">
  <p:cSld name="Title and text 2">
    <p:spTree>
      <p:nvGrpSpPr>
        <p:cNvPr id="1" name="Shape 432"/>
        <p:cNvGrpSpPr/>
        <p:nvPr/>
      </p:nvGrpSpPr>
      <p:grpSpPr>
        <a:xfrm>
          <a:off x="0" y="0"/>
          <a:ext cx="0" cy="0"/>
          <a:chOff x="0" y="0"/>
          <a:chExt cx="0" cy="0"/>
        </a:xfrm>
      </p:grpSpPr>
      <p:sp>
        <p:nvSpPr>
          <p:cNvPr id="433" name="Google Shape;433;p26"/>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atin typeface="Open Sans"/>
                <a:ea typeface="Open Sans"/>
                <a:cs typeface="Open Sans"/>
                <a:sym typeface="Open Sans"/>
              </a:defRPr>
            </a:lvl2pPr>
            <a:lvl3pPr lvl="2" rtl="0">
              <a:spcBef>
                <a:spcPts val="0"/>
              </a:spcBef>
              <a:spcAft>
                <a:spcPts val="0"/>
              </a:spcAft>
              <a:buSzPts val="3000"/>
              <a:buNone/>
              <a:defRPr>
                <a:latin typeface="Open Sans"/>
                <a:ea typeface="Open Sans"/>
                <a:cs typeface="Open Sans"/>
                <a:sym typeface="Open Sans"/>
              </a:defRPr>
            </a:lvl3pPr>
            <a:lvl4pPr lvl="3" rtl="0">
              <a:spcBef>
                <a:spcPts val="0"/>
              </a:spcBef>
              <a:spcAft>
                <a:spcPts val="0"/>
              </a:spcAft>
              <a:buSzPts val="3000"/>
              <a:buNone/>
              <a:defRPr>
                <a:latin typeface="Open Sans"/>
                <a:ea typeface="Open Sans"/>
                <a:cs typeface="Open Sans"/>
                <a:sym typeface="Open Sans"/>
              </a:defRPr>
            </a:lvl4pPr>
            <a:lvl5pPr lvl="4" rtl="0">
              <a:spcBef>
                <a:spcPts val="0"/>
              </a:spcBef>
              <a:spcAft>
                <a:spcPts val="0"/>
              </a:spcAft>
              <a:buSzPts val="3000"/>
              <a:buNone/>
              <a:defRPr>
                <a:latin typeface="Open Sans"/>
                <a:ea typeface="Open Sans"/>
                <a:cs typeface="Open Sans"/>
                <a:sym typeface="Open Sans"/>
              </a:defRPr>
            </a:lvl5pPr>
            <a:lvl6pPr lvl="5" rtl="0">
              <a:spcBef>
                <a:spcPts val="0"/>
              </a:spcBef>
              <a:spcAft>
                <a:spcPts val="0"/>
              </a:spcAft>
              <a:buSzPts val="3000"/>
              <a:buNone/>
              <a:defRPr>
                <a:latin typeface="Open Sans"/>
                <a:ea typeface="Open Sans"/>
                <a:cs typeface="Open Sans"/>
                <a:sym typeface="Open Sans"/>
              </a:defRPr>
            </a:lvl6pPr>
            <a:lvl7pPr lvl="6" rtl="0">
              <a:spcBef>
                <a:spcPts val="0"/>
              </a:spcBef>
              <a:spcAft>
                <a:spcPts val="0"/>
              </a:spcAft>
              <a:buSzPts val="3000"/>
              <a:buNone/>
              <a:defRPr>
                <a:latin typeface="Open Sans"/>
                <a:ea typeface="Open Sans"/>
                <a:cs typeface="Open Sans"/>
                <a:sym typeface="Open Sans"/>
              </a:defRPr>
            </a:lvl7pPr>
            <a:lvl8pPr lvl="7" rtl="0">
              <a:spcBef>
                <a:spcPts val="0"/>
              </a:spcBef>
              <a:spcAft>
                <a:spcPts val="0"/>
              </a:spcAft>
              <a:buSzPts val="3000"/>
              <a:buNone/>
              <a:defRPr>
                <a:latin typeface="Open Sans"/>
                <a:ea typeface="Open Sans"/>
                <a:cs typeface="Open Sans"/>
                <a:sym typeface="Open Sans"/>
              </a:defRPr>
            </a:lvl8pPr>
            <a:lvl9pPr lvl="8" rtl="0">
              <a:spcBef>
                <a:spcPts val="0"/>
              </a:spcBef>
              <a:spcAft>
                <a:spcPts val="0"/>
              </a:spcAft>
              <a:buSzPts val="3000"/>
              <a:buNone/>
              <a:defRPr>
                <a:latin typeface="Open Sans"/>
                <a:ea typeface="Open Sans"/>
                <a:cs typeface="Open Sans"/>
                <a:sym typeface="Open Sans"/>
              </a:defRPr>
            </a:lvl9pPr>
          </a:lstStyle>
          <a:p>
            <a:endParaRPr/>
          </a:p>
        </p:txBody>
      </p:sp>
      <p:sp>
        <p:nvSpPr>
          <p:cNvPr id="434" name="Google Shape;434;p26"/>
          <p:cNvSpPr txBox="1">
            <a:spLocks noGrp="1"/>
          </p:cNvSpPr>
          <p:nvPr>
            <p:ph type="subTitle" idx="1"/>
          </p:nvPr>
        </p:nvSpPr>
        <p:spPr>
          <a:xfrm>
            <a:off x="2820767" y="2047267"/>
            <a:ext cx="2677200" cy="476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435" name="Google Shape;435;p26"/>
          <p:cNvSpPr txBox="1">
            <a:spLocks noGrp="1"/>
          </p:cNvSpPr>
          <p:nvPr>
            <p:ph type="subTitle" idx="2"/>
          </p:nvPr>
        </p:nvSpPr>
        <p:spPr>
          <a:xfrm>
            <a:off x="2688467" y="2860533"/>
            <a:ext cx="6815200" cy="239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436" name="Google Shape;436;p26"/>
          <p:cNvSpPr/>
          <p:nvPr/>
        </p:nvSpPr>
        <p:spPr>
          <a:xfrm flipH="1">
            <a:off x="-238056" y="-157720"/>
            <a:ext cx="4272457" cy="2201519"/>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7" name="Google Shape;437;p26"/>
          <p:cNvSpPr/>
          <p:nvPr/>
        </p:nvSpPr>
        <p:spPr>
          <a:xfrm rot="10800000" flipH="1">
            <a:off x="-371096" y="-96892"/>
            <a:ext cx="3227363" cy="1378957"/>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8" name="Google Shape;438;p26"/>
          <p:cNvSpPr/>
          <p:nvPr/>
        </p:nvSpPr>
        <p:spPr>
          <a:xfrm rot="-10484947">
            <a:off x="-979919" y="-549076"/>
            <a:ext cx="2457908" cy="11590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9" name="Google Shape;439;p26"/>
          <p:cNvSpPr/>
          <p:nvPr/>
        </p:nvSpPr>
        <p:spPr>
          <a:xfrm rot="10800000" flipH="1">
            <a:off x="2296317" y="610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0" name="Google Shape;440;p26"/>
          <p:cNvSpPr/>
          <p:nvPr/>
        </p:nvSpPr>
        <p:spPr>
          <a:xfrm rot="10800000" flipH="1">
            <a:off x="1109768" y="92954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1" name="Google Shape;441;p26"/>
          <p:cNvSpPr/>
          <p:nvPr/>
        </p:nvSpPr>
        <p:spPr>
          <a:xfrm rot="10800000" flipH="1">
            <a:off x="82068" y="210924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657963272"/>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matchingName="Title and two columns 3">
  <p:cSld name="Title and two columns 3">
    <p:spTree>
      <p:nvGrpSpPr>
        <p:cNvPr id="1" name="Shape 442"/>
        <p:cNvGrpSpPr/>
        <p:nvPr/>
      </p:nvGrpSpPr>
      <p:grpSpPr>
        <a:xfrm>
          <a:off x="0" y="0"/>
          <a:ext cx="0" cy="0"/>
          <a:chOff x="0" y="0"/>
          <a:chExt cx="0" cy="0"/>
        </a:xfrm>
      </p:grpSpPr>
      <p:sp>
        <p:nvSpPr>
          <p:cNvPr id="443" name="Google Shape;443;p27"/>
          <p:cNvSpPr txBox="1">
            <a:spLocks noGrp="1"/>
          </p:cNvSpPr>
          <p:nvPr>
            <p:ph type="title"/>
          </p:nvPr>
        </p:nvSpPr>
        <p:spPr>
          <a:xfrm>
            <a:off x="4141267" y="484367"/>
            <a:ext cx="39096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444" name="Google Shape;444;p27"/>
          <p:cNvSpPr txBox="1">
            <a:spLocks noGrp="1"/>
          </p:cNvSpPr>
          <p:nvPr>
            <p:ph type="subTitle" idx="1"/>
          </p:nvPr>
        </p:nvSpPr>
        <p:spPr>
          <a:xfrm>
            <a:off x="1013700" y="2047267"/>
            <a:ext cx="2677200" cy="476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445" name="Google Shape;445;p27"/>
          <p:cNvSpPr txBox="1">
            <a:spLocks noGrp="1"/>
          </p:cNvSpPr>
          <p:nvPr>
            <p:ph type="subTitle" idx="2"/>
          </p:nvPr>
        </p:nvSpPr>
        <p:spPr>
          <a:xfrm>
            <a:off x="720000" y="2860533"/>
            <a:ext cx="5112000" cy="2349200"/>
          </a:xfrm>
          <a:prstGeom prst="rect">
            <a:avLst/>
          </a:prstGeom>
        </p:spPr>
        <p:txBody>
          <a:bodyPr spcFirstLastPara="1" wrap="square" lIns="91425" tIns="91425" rIns="91425" bIns="91425" anchor="t" anchorCtr="0">
            <a:noAutofit/>
          </a:bodyPr>
          <a:lstStyle>
            <a:lvl1pPr marR="67732" lvl="0" rtl="0">
              <a:lnSpc>
                <a:spcPct val="100000"/>
              </a:lnSpc>
              <a:spcBef>
                <a:spcPts val="0"/>
              </a:spcBef>
              <a:spcAft>
                <a:spcPts val="0"/>
              </a:spcAft>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446" name="Google Shape;446;p27"/>
          <p:cNvSpPr txBox="1">
            <a:spLocks noGrp="1"/>
          </p:cNvSpPr>
          <p:nvPr>
            <p:ph type="subTitle" idx="3"/>
          </p:nvPr>
        </p:nvSpPr>
        <p:spPr>
          <a:xfrm>
            <a:off x="6085600" y="2047267"/>
            <a:ext cx="2677200" cy="476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447" name="Google Shape;447;p27"/>
          <p:cNvSpPr txBox="1">
            <a:spLocks noGrp="1"/>
          </p:cNvSpPr>
          <p:nvPr>
            <p:ph type="subTitle" idx="4"/>
          </p:nvPr>
        </p:nvSpPr>
        <p:spPr>
          <a:xfrm>
            <a:off x="5920800" y="2860533"/>
            <a:ext cx="5112000" cy="2349200"/>
          </a:xfrm>
          <a:prstGeom prst="rect">
            <a:avLst/>
          </a:prstGeom>
        </p:spPr>
        <p:txBody>
          <a:bodyPr spcFirstLastPara="1" wrap="square" lIns="91425" tIns="91425" rIns="91425" bIns="91425" anchor="t" anchorCtr="0">
            <a:noAutofit/>
          </a:bodyPr>
          <a:lstStyle>
            <a:lvl1pPr marR="67732" lvl="0" rtl="0">
              <a:lnSpc>
                <a:spcPct val="100000"/>
              </a:lnSpc>
              <a:spcBef>
                <a:spcPts val="0"/>
              </a:spcBef>
              <a:spcAft>
                <a:spcPts val="0"/>
              </a:spcAft>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448" name="Google Shape;448;p27"/>
          <p:cNvSpPr/>
          <p:nvPr/>
        </p:nvSpPr>
        <p:spPr>
          <a:xfrm>
            <a:off x="8109436" y="-157720"/>
            <a:ext cx="4272457" cy="2201519"/>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9" name="Google Shape;449;p27"/>
          <p:cNvSpPr/>
          <p:nvPr/>
        </p:nvSpPr>
        <p:spPr>
          <a:xfrm rot="10800000">
            <a:off x="9287568" y="-96892"/>
            <a:ext cx="3227363" cy="1378957"/>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0" name="Google Shape;450;p27"/>
          <p:cNvSpPr/>
          <p:nvPr/>
        </p:nvSpPr>
        <p:spPr>
          <a:xfrm rot="10484947" flipH="1">
            <a:off x="10665847" y="-549076"/>
            <a:ext cx="2457908" cy="11590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1" name="Google Shape;451;p27"/>
          <p:cNvSpPr/>
          <p:nvPr/>
        </p:nvSpPr>
        <p:spPr>
          <a:xfrm rot="10800000">
            <a:off x="9629517" y="610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2" name="Google Shape;452;p27"/>
          <p:cNvSpPr/>
          <p:nvPr/>
        </p:nvSpPr>
        <p:spPr>
          <a:xfrm rot="10800000">
            <a:off x="10902867" y="92954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3" name="Google Shape;453;p27"/>
          <p:cNvSpPr/>
          <p:nvPr/>
        </p:nvSpPr>
        <p:spPr>
          <a:xfrm rot="10800000">
            <a:off x="11930567" y="210924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4225080683"/>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904800" y="1979400"/>
            <a:ext cx="10382800" cy="2782000"/>
          </a:xfrm>
          <a:prstGeom prst="rect">
            <a:avLst/>
          </a:prstGeom>
        </p:spPr>
        <p:txBody>
          <a:bodyPr spcFirstLastPara="1" wrap="square" lIns="91425" tIns="91425" rIns="91425" bIns="91425" anchor="ctr" anchorCtr="0">
            <a:noAutofit/>
          </a:bodyPr>
          <a:lstStyle>
            <a:lvl1pPr lvl="0" algn="ctr">
              <a:lnSpc>
                <a:spcPct val="125000"/>
              </a:lnSpc>
              <a:spcBef>
                <a:spcPts val="0"/>
              </a:spcBef>
              <a:spcAft>
                <a:spcPts val="0"/>
              </a:spcAft>
              <a:buSzPts val="5200"/>
              <a:buNone/>
              <a:defRPr sz="7333">
                <a:solidFill>
                  <a:schemeClr val="dk1"/>
                </a:solidFill>
              </a:defRPr>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0" name="Google Shape;10;p2"/>
          <p:cNvSpPr txBox="1">
            <a:spLocks noGrp="1"/>
          </p:cNvSpPr>
          <p:nvPr>
            <p:ph type="subTitle" idx="1"/>
          </p:nvPr>
        </p:nvSpPr>
        <p:spPr>
          <a:xfrm>
            <a:off x="3396767" y="4622300"/>
            <a:ext cx="5398400" cy="510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1867"/>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
        <p:nvSpPr>
          <p:cNvPr id="11" name="Google Shape;11;p2"/>
          <p:cNvSpPr/>
          <p:nvPr/>
        </p:nvSpPr>
        <p:spPr>
          <a:xfrm rot="5400000">
            <a:off x="-2489367" y="1350901"/>
            <a:ext cx="6418728" cy="228048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12;p2"/>
          <p:cNvSpPr/>
          <p:nvPr/>
        </p:nvSpPr>
        <p:spPr>
          <a:xfrm rot="10800000">
            <a:off x="-305680" y="4529073"/>
            <a:ext cx="4900647" cy="2525083"/>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 name="Google Shape;13;p2"/>
          <p:cNvSpPr/>
          <p:nvPr/>
        </p:nvSpPr>
        <p:spPr>
          <a:xfrm rot="-315040" flipH="1">
            <a:off x="-315127" y="5966683"/>
            <a:ext cx="2819261" cy="13294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14;p2"/>
          <p:cNvSpPr/>
          <p:nvPr/>
        </p:nvSpPr>
        <p:spPr>
          <a:xfrm>
            <a:off x="4376951" y="635881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15;p2"/>
          <p:cNvSpPr/>
          <p:nvPr/>
        </p:nvSpPr>
        <p:spPr>
          <a:xfrm>
            <a:off x="1236400" y="56137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16;p2"/>
          <p:cNvSpPr/>
          <p:nvPr/>
        </p:nvSpPr>
        <p:spPr>
          <a:xfrm>
            <a:off x="73984" y="38776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17;p2"/>
          <p:cNvSpPr/>
          <p:nvPr/>
        </p:nvSpPr>
        <p:spPr>
          <a:xfrm>
            <a:off x="5676233" y="65357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18;p2"/>
          <p:cNvSpPr/>
          <p:nvPr/>
        </p:nvSpPr>
        <p:spPr>
          <a:xfrm>
            <a:off x="2079051" y="5214051"/>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19;p2"/>
          <p:cNvSpPr/>
          <p:nvPr/>
        </p:nvSpPr>
        <p:spPr>
          <a:xfrm rot="-5400000">
            <a:off x="8147005" y="3370524"/>
            <a:ext cx="6418728" cy="228048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20;p2"/>
          <p:cNvSpPr/>
          <p:nvPr/>
        </p:nvSpPr>
        <p:spPr>
          <a:xfrm>
            <a:off x="7659567" y="-225812"/>
            <a:ext cx="4837029" cy="2492397"/>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 name="Google Shape;21;p2"/>
          <p:cNvSpPr/>
          <p:nvPr/>
        </p:nvSpPr>
        <p:spPr>
          <a:xfrm rot="10484934" flipH="1">
            <a:off x="9723274" y="-464660"/>
            <a:ext cx="2782727" cy="1312219"/>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22;p2"/>
          <p:cNvSpPr/>
          <p:nvPr/>
        </p:nvSpPr>
        <p:spPr>
          <a:xfrm rot="10800000">
            <a:off x="7513084" y="27722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23;p2"/>
          <p:cNvSpPr/>
          <p:nvPr/>
        </p:nvSpPr>
        <p:spPr>
          <a:xfrm rot="10800000">
            <a:off x="10334133" y="136641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24;p2"/>
          <p:cNvSpPr/>
          <p:nvPr/>
        </p:nvSpPr>
        <p:spPr>
          <a:xfrm rot="10800000">
            <a:off x="11973984" y="258636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25;p2"/>
          <p:cNvSpPr/>
          <p:nvPr/>
        </p:nvSpPr>
        <p:spPr>
          <a:xfrm rot="10800000">
            <a:off x="6300600" y="18666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800800602"/>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showMasterSp="0" matchingName="Section header" type="secHead">
  <p:cSld name="Section header">
    <p:spTree>
      <p:nvGrpSpPr>
        <p:cNvPr id="1" name="Shape 26"/>
        <p:cNvGrpSpPr/>
        <p:nvPr/>
      </p:nvGrpSpPr>
      <p:grpSpPr>
        <a:xfrm>
          <a:off x="0" y="0"/>
          <a:ext cx="0" cy="0"/>
          <a:chOff x="0" y="0"/>
          <a:chExt cx="0" cy="0"/>
        </a:xfrm>
      </p:grpSpPr>
      <p:sp>
        <p:nvSpPr>
          <p:cNvPr id="27" name="Google Shape;27;p3"/>
          <p:cNvSpPr txBox="1">
            <a:spLocks noGrp="1"/>
          </p:cNvSpPr>
          <p:nvPr>
            <p:ph type="title"/>
          </p:nvPr>
        </p:nvSpPr>
        <p:spPr>
          <a:xfrm>
            <a:off x="2549967" y="3015117"/>
            <a:ext cx="7092000" cy="109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8000"/>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a:endParaRPr/>
          </a:p>
        </p:txBody>
      </p:sp>
      <p:sp>
        <p:nvSpPr>
          <p:cNvPr id="28" name="Google Shape;28;p3"/>
          <p:cNvSpPr txBox="1">
            <a:spLocks noGrp="1"/>
          </p:cNvSpPr>
          <p:nvPr>
            <p:ph type="title" idx="2" hasCustomPrompt="1"/>
          </p:nvPr>
        </p:nvSpPr>
        <p:spPr>
          <a:xfrm>
            <a:off x="4140800" y="1552900"/>
            <a:ext cx="3910400" cy="13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10666">
                <a:solidFill>
                  <a:schemeClr val="accent2"/>
                </a:solidFill>
              </a:defRPr>
            </a:lvl1pPr>
            <a:lvl2pPr lvl="1" rtl="0">
              <a:spcBef>
                <a:spcPts val="0"/>
              </a:spcBef>
              <a:spcAft>
                <a:spcPts val="0"/>
              </a:spcAft>
              <a:buSzPts val="6000"/>
              <a:buNone/>
              <a:defRPr sz="8000"/>
            </a:lvl2pPr>
            <a:lvl3pPr lvl="2" rtl="0">
              <a:spcBef>
                <a:spcPts val="0"/>
              </a:spcBef>
              <a:spcAft>
                <a:spcPts val="0"/>
              </a:spcAft>
              <a:buSzPts val="6000"/>
              <a:buNone/>
              <a:defRPr sz="8000"/>
            </a:lvl3pPr>
            <a:lvl4pPr lvl="3" rtl="0">
              <a:spcBef>
                <a:spcPts val="0"/>
              </a:spcBef>
              <a:spcAft>
                <a:spcPts val="0"/>
              </a:spcAft>
              <a:buSzPts val="6000"/>
              <a:buNone/>
              <a:defRPr sz="8000"/>
            </a:lvl4pPr>
            <a:lvl5pPr lvl="4" rtl="0">
              <a:spcBef>
                <a:spcPts val="0"/>
              </a:spcBef>
              <a:spcAft>
                <a:spcPts val="0"/>
              </a:spcAft>
              <a:buSzPts val="6000"/>
              <a:buNone/>
              <a:defRPr sz="8000"/>
            </a:lvl5pPr>
            <a:lvl6pPr lvl="5" rtl="0">
              <a:spcBef>
                <a:spcPts val="0"/>
              </a:spcBef>
              <a:spcAft>
                <a:spcPts val="0"/>
              </a:spcAft>
              <a:buSzPts val="6000"/>
              <a:buNone/>
              <a:defRPr sz="8000"/>
            </a:lvl6pPr>
            <a:lvl7pPr lvl="6" rtl="0">
              <a:spcBef>
                <a:spcPts val="0"/>
              </a:spcBef>
              <a:spcAft>
                <a:spcPts val="0"/>
              </a:spcAft>
              <a:buSzPts val="6000"/>
              <a:buNone/>
              <a:defRPr sz="8000"/>
            </a:lvl7pPr>
            <a:lvl8pPr lvl="7" rtl="0">
              <a:spcBef>
                <a:spcPts val="0"/>
              </a:spcBef>
              <a:spcAft>
                <a:spcPts val="0"/>
              </a:spcAft>
              <a:buSzPts val="6000"/>
              <a:buNone/>
              <a:defRPr sz="8000"/>
            </a:lvl8pPr>
            <a:lvl9pPr lvl="8" rtl="0">
              <a:spcBef>
                <a:spcPts val="0"/>
              </a:spcBef>
              <a:spcAft>
                <a:spcPts val="0"/>
              </a:spcAft>
              <a:buSzPts val="6000"/>
              <a:buNone/>
              <a:defRPr sz="8000"/>
            </a:lvl9pPr>
          </a:lstStyle>
          <a:p>
            <a:r>
              <a:t>xx%</a:t>
            </a:r>
          </a:p>
        </p:txBody>
      </p:sp>
      <p:sp>
        <p:nvSpPr>
          <p:cNvPr id="29" name="Google Shape;29;p3"/>
          <p:cNvSpPr txBox="1">
            <a:spLocks noGrp="1"/>
          </p:cNvSpPr>
          <p:nvPr>
            <p:ph type="subTitle" idx="1"/>
          </p:nvPr>
        </p:nvSpPr>
        <p:spPr>
          <a:xfrm>
            <a:off x="3753867" y="4165217"/>
            <a:ext cx="4684400" cy="58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2133">
                <a:solidFill>
                  <a:schemeClr val="dk1"/>
                </a:solidFill>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30" name="Google Shape;30;p3"/>
          <p:cNvSpPr/>
          <p:nvPr/>
        </p:nvSpPr>
        <p:spPr>
          <a:xfrm rot="10800000">
            <a:off x="-346922" y="438039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31;p3"/>
          <p:cNvSpPr/>
          <p:nvPr/>
        </p:nvSpPr>
        <p:spPr>
          <a:xfrm rot="10800000">
            <a:off x="211309" y="5906643"/>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32;p3"/>
          <p:cNvSpPr/>
          <p:nvPr/>
        </p:nvSpPr>
        <p:spPr>
          <a:xfrm>
            <a:off x="4932967" y="62182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33;p3"/>
          <p:cNvSpPr/>
          <p:nvPr/>
        </p:nvSpPr>
        <p:spPr>
          <a:xfrm>
            <a:off x="2414684" y="58434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34;p3"/>
          <p:cNvSpPr/>
          <p:nvPr/>
        </p:nvSpPr>
        <p:spPr>
          <a:xfrm>
            <a:off x="-442899" y="4937935"/>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35;p3"/>
          <p:cNvSpPr/>
          <p:nvPr/>
        </p:nvSpPr>
        <p:spPr>
          <a:xfrm>
            <a:off x="1642700" y="53560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36;p3"/>
          <p:cNvSpPr/>
          <p:nvPr/>
        </p:nvSpPr>
        <p:spPr>
          <a:xfrm>
            <a:off x="145184" y="40100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37;p3"/>
          <p:cNvSpPr/>
          <p:nvPr/>
        </p:nvSpPr>
        <p:spPr>
          <a:xfrm>
            <a:off x="7153568" y="22215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38;p3"/>
          <p:cNvSpPr/>
          <p:nvPr/>
        </p:nvSpPr>
        <p:spPr>
          <a:xfrm>
            <a:off x="6499401" y="-444616"/>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39;p3"/>
          <p:cNvSpPr/>
          <p:nvPr/>
        </p:nvSpPr>
        <p:spPr>
          <a:xfrm rot="10800000">
            <a:off x="7153567" y="5590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40;p3"/>
          <p:cNvSpPr/>
          <p:nvPr/>
        </p:nvSpPr>
        <p:spPr>
          <a:xfrm rot="10800000">
            <a:off x="9585051" y="8474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41;p3"/>
          <p:cNvSpPr/>
          <p:nvPr/>
        </p:nvSpPr>
        <p:spPr>
          <a:xfrm rot="10800000">
            <a:off x="8828366" y="-58105"/>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42;p3"/>
          <p:cNvSpPr/>
          <p:nvPr/>
        </p:nvSpPr>
        <p:spPr>
          <a:xfrm rot="10800000">
            <a:off x="10443833" y="14212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43;p3"/>
          <p:cNvSpPr/>
          <p:nvPr/>
        </p:nvSpPr>
        <p:spPr>
          <a:xfrm rot="10800000">
            <a:off x="11854551" y="268086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407173724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userDrawn="1">
  <p:cSld name="30_Images &amp; Contents">
    <p:spTree>
      <p:nvGrpSpPr>
        <p:cNvPr id="1" name=""/>
        <p:cNvGrpSpPr/>
        <p:nvPr/>
      </p:nvGrpSpPr>
      <p:grpSpPr>
        <a:xfrm>
          <a:off x="0" y="0"/>
          <a:ext cx="0" cy="0"/>
          <a:chOff x="0" y="0"/>
          <a:chExt cx="0" cy="0"/>
        </a:xfrm>
      </p:grpSpPr>
      <p:sp>
        <p:nvSpPr>
          <p:cNvPr id="13" name="자유형: 도형 12">
            <a:extLst>
              <a:ext uri="{FF2B5EF4-FFF2-40B4-BE49-F238E27FC236}">
                <a16:creationId xmlns:a16="http://schemas.microsoft.com/office/drawing/2014/main" id="{8E39A0A2-7A6E-4BA9-8A5D-FD1911A8273A}"/>
              </a:ext>
            </a:extLst>
          </p:cNvPr>
          <p:cNvSpPr/>
          <p:nvPr userDrawn="1"/>
        </p:nvSpPr>
        <p:spPr>
          <a:xfrm>
            <a:off x="-9938" y="-9938"/>
            <a:ext cx="7114700" cy="5563371"/>
          </a:xfrm>
          <a:custGeom>
            <a:avLst/>
            <a:gdLst>
              <a:gd name="connsiteX0" fmla="*/ 0 w 7114700"/>
              <a:gd name="connsiteY0" fmla="*/ 0 h 5563371"/>
              <a:gd name="connsiteX1" fmla="*/ 6816297 w 7114700"/>
              <a:gd name="connsiteY1" fmla="*/ 0 h 5563371"/>
              <a:gd name="connsiteX2" fmla="*/ 6928766 w 7114700"/>
              <a:gd name="connsiteY2" fmla="*/ 279430 h 5563371"/>
              <a:gd name="connsiteX3" fmla="*/ 6222210 w 7114700"/>
              <a:gd name="connsiteY3" fmla="*/ 2336836 h 5563371"/>
              <a:gd name="connsiteX4" fmla="*/ 559 w 7114700"/>
              <a:gd name="connsiteY4" fmla="*/ 5563371 h 5563371"/>
              <a:gd name="connsiteX5" fmla="*/ 0 w 7114700"/>
              <a:gd name="connsiteY5" fmla="*/ 5381954 h 5563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14700" h="5563371">
                <a:moveTo>
                  <a:pt x="0" y="0"/>
                </a:moveTo>
                <a:lnTo>
                  <a:pt x="6816297" y="0"/>
                </a:lnTo>
                <a:lnTo>
                  <a:pt x="6928766" y="279430"/>
                </a:lnTo>
                <a:cubicBezTo>
                  <a:pt x="7190845" y="966574"/>
                  <a:pt x="7337404" y="1741633"/>
                  <a:pt x="6222210" y="2336836"/>
                </a:cubicBezTo>
                <a:cubicBezTo>
                  <a:pt x="4928171" y="3027492"/>
                  <a:pt x="2205866" y="4349361"/>
                  <a:pt x="559" y="5563371"/>
                </a:cubicBezTo>
                <a:lnTo>
                  <a:pt x="0" y="5381954"/>
                </a:lnTo>
                <a:close/>
              </a:path>
            </a:pathLst>
          </a:custGeom>
          <a:solidFill>
            <a:schemeClr val="bg1"/>
          </a:solidFill>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white"/>
              </a:solidFill>
              <a:effectLst/>
              <a:uLnTx/>
              <a:uFillTx/>
              <a:latin typeface="Arial"/>
              <a:cs typeface="+mn-cs"/>
            </a:endParaRPr>
          </a:p>
        </p:txBody>
      </p:sp>
      <p:sp>
        <p:nvSpPr>
          <p:cNvPr id="11" name="그림 개체 틀 10">
            <a:extLst>
              <a:ext uri="{FF2B5EF4-FFF2-40B4-BE49-F238E27FC236}">
                <a16:creationId xmlns:a16="http://schemas.microsoft.com/office/drawing/2014/main" id="{0F61CD1C-0BDC-415A-BE81-FBF756AC2410}"/>
              </a:ext>
            </a:extLst>
          </p:cNvPr>
          <p:cNvSpPr>
            <a:spLocks noGrp="1"/>
          </p:cNvSpPr>
          <p:nvPr>
            <p:ph type="pic" sz="quarter" idx="10" hasCustomPrompt="1"/>
          </p:nvPr>
        </p:nvSpPr>
        <p:spPr>
          <a:xfrm>
            <a:off x="1" y="1525651"/>
            <a:ext cx="12192000" cy="5332348"/>
          </a:xfrm>
          <a:custGeom>
            <a:avLst/>
            <a:gdLst>
              <a:gd name="connsiteX0" fmla="*/ 9464919 w 12192000"/>
              <a:gd name="connsiteY0" fmla="*/ 1208 h 5332348"/>
              <a:gd name="connsiteX1" fmla="*/ 12055243 w 12192000"/>
              <a:gd name="connsiteY1" fmla="*/ 2155763 h 5332348"/>
              <a:gd name="connsiteX2" fmla="*/ 12192000 w 12192000"/>
              <a:gd name="connsiteY2" fmla="*/ 2360580 h 5332348"/>
              <a:gd name="connsiteX3" fmla="*/ 12192000 w 12192000"/>
              <a:gd name="connsiteY3" fmla="*/ 5332348 h 5332348"/>
              <a:gd name="connsiteX4" fmla="*/ 0 w 12192000"/>
              <a:gd name="connsiteY4" fmla="*/ 5332348 h 5332348"/>
              <a:gd name="connsiteX5" fmla="*/ 1243 w 12192000"/>
              <a:gd name="connsiteY5" fmla="*/ 4956418 h 5332348"/>
              <a:gd name="connsiteX6" fmla="*/ 0 w 12192000"/>
              <a:gd name="connsiteY6" fmla="*/ 4912550 h 5332348"/>
              <a:gd name="connsiteX7" fmla="*/ 0 w 12192000"/>
              <a:gd name="connsiteY7" fmla="*/ 4527278 h 5332348"/>
              <a:gd name="connsiteX8" fmla="*/ 8878957 w 12192000"/>
              <a:gd name="connsiteY8" fmla="*/ 116017 h 5332348"/>
              <a:gd name="connsiteX9" fmla="*/ 9464919 w 12192000"/>
              <a:gd name="connsiteY9" fmla="*/ 1208 h 5332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000" h="5332348">
                <a:moveTo>
                  <a:pt x="9464919" y="1208"/>
                </a:moveTo>
                <a:cubicBezTo>
                  <a:pt x="10661122" y="-43507"/>
                  <a:pt x="11399579" y="1162905"/>
                  <a:pt x="12055243" y="2155763"/>
                </a:cubicBezTo>
                <a:lnTo>
                  <a:pt x="12192000" y="2360580"/>
                </a:lnTo>
                <a:lnTo>
                  <a:pt x="12192000" y="5332348"/>
                </a:lnTo>
                <a:lnTo>
                  <a:pt x="0" y="5332348"/>
                </a:lnTo>
                <a:cubicBezTo>
                  <a:pt x="11044" y="5226331"/>
                  <a:pt x="6351" y="5095808"/>
                  <a:pt x="1243" y="4956418"/>
                </a:cubicBezTo>
                <a:lnTo>
                  <a:pt x="0" y="4912550"/>
                </a:lnTo>
                <a:lnTo>
                  <a:pt x="0" y="4527278"/>
                </a:lnTo>
                <a:cubicBezTo>
                  <a:pt x="1479826" y="3657890"/>
                  <a:pt x="6881191" y="823352"/>
                  <a:pt x="8878957" y="116017"/>
                </a:cubicBezTo>
                <a:cubicBezTo>
                  <a:pt x="9086022" y="44579"/>
                  <a:pt x="9280888" y="8088"/>
                  <a:pt x="9464919" y="1208"/>
                </a:cubicBezTo>
                <a:close/>
              </a:path>
            </a:pathLst>
          </a:custGeom>
          <a:solidFill>
            <a:schemeClr val="bg1">
              <a:lumMod val="95000"/>
            </a:schemeClr>
          </a:solidFill>
          <a:effectLst>
            <a:outerShdw blurRad="50800" dist="38100" dir="16200000" rotWithShape="0">
              <a:prstClr val="black">
                <a:alpha val="40000"/>
              </a:prstClr>
            </a:outerShdw>
          </a:effectLst>
        </p:spPr>
        <p:txBody>
          <a:bodyPr wrap="square" anchor="ctr">
            <a:noAutofit/>
          </a:bodyPr>
          <a:lstStyle>
            <a:lvl1pPr marL="0" marR="0" indent="0" algn="ctr" defTabSz="914446" rtl="0" eaLnBrk="1" fontAlgn="auto" latinLnBrk="1" hangingPunct="1">
              <a:lnSpc>
                <a:spcPct val="90000"/>
              </a:lnSpc>
              <a:spcBef>
                <a:spcPts val="1000"/>
              </a:spcBef>
              <a:spcAft>
                <a:spcPts val="0"/>
              </a:spcAft>
              <a:buClrTx/>
              <a:buSzTx/>
              <a:buFontTx/>
              <a:buNone/>
              <a:tabLst/>
              <a:defRPr sz="1200"/>
            </a:lvl1pPr>
          </a:lstStyle>
          <a:p>
            <a:r>
              <a:rPr lang="en-US" altLang="ko-KR"/>
              <a:t>Your Picture Here</a:t>
            </a:r>
            <a:endParaRPr lang="ko-KR" altLang="en-US"/>
          </a:p>
        </p:txBody>
      </p:sp>
    </p:spTree>
    <p:extLst>
      <p:ext uri="{BB962C8B-B14F-4D97-AF65-F5344CB8AC3E}">
        <p14:creationId xmlns:p14="http://schemas.microsoft.com/office/powerpoint/2010/main" val="1873362956"/>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matchingName="Title and body" type="tx">
  <p:cSld name="Title and body">
    <p:spTree>
      <p:nvGrpSpPr>
        <p:cNvPr id="1" name="Shape 44"/>
        <p:cNvGrpSpPr/>
        <p:nvPr/>
      </p:nvGrpSpPr>
      <p:grpSpPr>
        <a:xfrm>
          <a:off x="0" y="0"/>
          <a:ext cx="0" cy="0"/>
          <a:chOff x="0" y="0"/>
          <a:chExt cx="0" cy="0"/>
        </a:xfrm>
      </p:grpSpPr>
      <p:sp>
        <p:nvSpPr>
          <p:cNvPr id="45" name="Google Shape;45;p4"/>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46" name="Google Shape;46;p4"/>
          <p:cNvSpPr txBox="1">
            <a:spLocks noGrp="1"/>
          </p:cNvSpPr>
          <p:nvPr>
            <p:ph type="body" idx="1"/>
          </p:nvPr>
        </p:nvSpPr>
        <p:spPr>
          <a:xfrm>
            <a:off x="720000" y="1371600"/>
            <a:ext cx="10752000" cy="4766400"/>
          </a:xfrm>
          <a:prstGeom prst="rect">
            <a:avLst/>
          </a:prstGeom>
        </p:spPr>
        <p:txBody>
          <a:bodyPr spcFirstLastPara="1" wrap="square" lIns="91425" tIns="91425" rIns="91425" bIns="91425" anchor="t" anchorCtr="0">
            <a:noAutofit/>
          </a:bodyPr>
          <a:lstStyle>
            <a:lvl1pPr marL="609585" lvl="0" indent="-457189">
              <a:lnSpc>
                <a:spcPct val="100000"/>
              </a:lnSpc>
              <a:spcBef>
                <a:spcPts val="0"/>
              </a:spcBef>
              <a:spcAft>
                <a:spcPts val="0"/>
              </a:spcAft>
              <a:buSzPts val="1800"/>
              <a:buChar char="●"/>
              <a:defRPr sz="1600"/>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grpSp>
        <p:nvGrpSpPr>
          <p:cNvPr id="47" name="Google Shape;47;p4"/>
          <p:cNvGrpSpPr/>
          <p:nvPr/>
        </p:nvGrpSpPr>
        <p:grpSpPr>
          <a:xfrm flipH="1">
            <a:off x="-172999" y="-155066"/>
            <a:ext cx="3578712" cy="2317551"/>
            <a:chOff x="6654501" y="-116300"/>
            <a:chExt cx="2684034" cy="1738163"/>
          </a:xfrm>
        </p:grpSpPr>
        <p:sp>
          <p:nvSpPr>
            <p:cNvPr id="48" name="Google Shape;48;p4"/>
            <p:cNvSpPr/>
            <p:nvPr/>
          </p:nvSpPr>
          <p:spPr>
            <a:xfrm>
              <a:off x="6654501" y="-116300"/>
              <a:ext cx="2684034" cy="1535681"/>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49;p4"/>
            <p:cNvSpPr/>
            <p:nvPr/>
          </p:nvSpPr>
          <p:spPr>
            <a:xfrm rot="5400000" flipH="1">
              <a:off x="8050932" y="-354518"/>
              <a:ext cx="808131" cy="1493289"/>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50;p4"/>
            <p:cNvSpPr/>
            <p:nvPr/>
          </p:nvSpPr>
          <p:spPr>
            <a:xfrm rot="10800000">
              <a:off x="7613850" y="-116300"/>
              <a:ext cx="1724676" cy="736904"/>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51;p4"/>
            <p:cNvSpPr/>
            <p:nvPr/>
          </p:nvSpPr>
          <p:spPr>
            <a:xfrm>
              <a:off x="7365463" y="107038"/>
              <a:ext cx="163500" cy="1635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52;p4"/>
            <p:cNvSpPr/>
            <p:nvPr/>
          </p:nvSpPr>
          <p:spPr>
            <a:xfrm>
              <a:off x="8469625" y="775288"/>
              <a:ext cx="98400" cy="98700"/>
            </a:xfrm>
            <a:prstGeom prst="ellipse">
              <a:avLst/>
            </a:pr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53;p4"/>
            <p:cNvSpPr/>
            <p:nvPr/>
          </p:nvSpPr>
          <p:spPr>
            <a:xfrm>
              <a:off x="8942775" y="1523163"/>
              <a:ext cx="98400" cy="98700"/>
            </a:xfrm>
            <a:prstGeom prst="ellipse">
              <a:avLst/>
            </a:pr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4" name="Google Shape;54;p4"/>
          <p:cNvGrpSpPr/>
          <p:nvPr/>
        </p:nvGrpSpPr>
        <p:grpSpPr>
          <a:xfrm>
            <a:off x="9075868" y="-155066"/>
            <a:ext cx="3578712" cy="2317551"/>
            <a:chOff x="6654501" y="-116300"/>
            <a:chExt cx="2684034" cy="1738163"/>
          </a:xfrm>
        </p:grpSpPr>
        <p:sp>
          <p:nvSpPr>
            <p:cNvPr id="55" name="Google Shape;55;p4"/>
            <p:cNvSpPr/>
            <p:nvPr/>
          </p:nvSpPr>
          <p:spPr>
            <a:xfrm>
              <a:off x="6654501" y="-116300"/>
              <a:ext cx="2684034" cy="1535681"/>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56;p4"/>
            <p:cNvSpPr/>
            <p:nvPr/>
          </p:nvSpPr>
          <p:spPr>
            <a:xfrm rot="5400000" flipH="1">
              <a:off x="8050932" y="-354518"/>
              <a:ext cx="808131" cy="1493289"/>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57;p4"/>
            <p:cNvSpPr/>
            <p:nvPr/>
          </p:nvSpPr>
          <p:spPr>
            <a:xfrm rot="10800000">
              <a:off x="7613850" y="-116300"/>
              <a:ext cx="1724676" cy="736904"/>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58;p4"/>
            <p:cNvSpPr/>
            <p:nvPr/>
          </p:nvSpPr>
          <p:spPr>
            <a:xfrm>
              <a:off x="7365463" y="107038"/>
              <a:ext cx="163500" cy="1635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59;p4"/>
            <p:cNvSpPr/>
            <p:nvPr/>
          </p:nvSpPr>
          <p:spPr>
            <a:xfrm>
              <a:off x="8469625" y="775288"/>
              <a:ext cx="98400" cy="98700"/>
            </a:xfrm>
            <a:prstGeom prst="ellipse">
              <a:avLst/>
            </a:pr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60;p4"/>
            <p:cNvSpPr/>
            <p:nvPr/>
          </p:nvSpPr>
          <p:spPr>
            <a:xfrm>
              <a:off x="8942775" y="1523163"/>
              <a:ext cx="98400" cy="98700"/>
            </a:xfrm>
            <a:prstGeom prst="ellipse">
              <a:avLst/>
            </a:pr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879601900"/>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matchingName="Title and two columns" type="twoColTx">
  <p:cSld name="Title and two columns">
    <p:spTree>
      <p:nvGrpSpPr>
        <p:cNvPr id="1" name="Shape 61"/>
        <p:cNvGrpSpPr/>
        <p:nvPr/>
      </p:nvGrpSpPr>
      <p:grpSpPr>
        <a:xfrm>
          <a:off x="0" y="0"/>
          <a:ext cx="0" cy="0"/>
          <a:chOff x="0" y="0"/>
          <a:chExt cx="0" cy="0"/>
        </a:xfrm>
      </p:grpSpPr>
      <p:sp>
        <p:nvSpPr>
          <p:cNvPr id="62" name="Google Shape;62;p5"/>
          <p:cNvSpPr txBox="1">
            <a:spLocks noGrp="1"/>
          </p:cNvSpPr>
          <p:nvPr>
            <p:ph type="subTitle" idx="1"/>
          </p:nvPr>
        </p:nvSpPr>
        <p:spPr>
          <a:xfrm>
            <a:off x="6759267" y="3454117"/>
            <a:ext cx="3846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63" name="Google Shape;63;p5"/>
          <p:cNvSpPr txBox="1">
            <a:spLocks noGrp="1"/>
          </p:cNvSpPr>
          <p:nvPr>
            <p:ph type="subTitle" idx="2"/>
          </p:nvPr>
        </p:nvSpPr>
        <p:spPr>
          <a:xfrm>
            <a:off x="6759200" y="3843467"/>
            <a:ext cx="3846400" cy="104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7">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2133"/>
              </a:spcBef>
              <a:spcAft>
                <a:spcPts val="0"/>
              </a:spcAft>
              <a:buClr>
                <a:schemeClr val="dk1"/>
              </a:buClr>
              <a:buSzPts val="1400"/>
              <a:buNone/>
              <a:defRPr>
                <a:solidFill>
                  <a:schemeClr val="dk1"/>
                </a:solidFill>
              </a:defRPr>
            </a:lvl3pPr>
            <a:lvl4pPr lvl="3" algn="ctr" rtl="0">
              <a:spcBef>
                <a:spcPts val="2133"/>
              </a:spcBef>
              <a:spcAft>
                <a:spcPts val="0"/>
              </a:spcAft>
              <a:buClr>
                <a:schemeClr val="dk1"/>
              </a:buClr>
              <a:buSzPts val="1400"/>
              <a:buNone/>
              <a:defRPr>
                <a:solidFill>
                  <a:schemeClr val="dk1"/>
                </a:solidFill>
              </a:defRPr>
            </a:lvl4pPr>
            <a:lvl5pPr lvl="4" algn="ctr" rtl="0">
              <a:spcBef>
                <a:spcPts val="2133"/>
              </a:spcBef>
              <a:spcAft>
                <a:spcPts val="0"/>
              </a:spcAft>
              <a:buClr>
                <a:schemeClr val="dk1"/>
              </a:buClr>
              <a:buSzPts val="1400"/>
              <a:buNone/>
              <a:defRPr>
                <a:solidFill>
                  <a:schemeClr val="dk1"/>
                </a:solidFill>
              </a:defRPr>
            </a:lvl5pPr>
            <a:lvl6pPr lvl="5" algn="ctr" rtl="0">
              <a:spcBef>
                <a:spcPts val="2133"/>
              </a:spcBef>
              <a:spcAft>
                <a:spcPts val="0"/>
              </a:spcAft>
              <a:buClr>
                <a:schemeClr val="dk1"/>
              </a:buClr>
              <a:buSzPts val="1400"/>
              <a:buNone/>
              <a:defRPr>
                <a:solidFill>
                  <a:schemeClr val="dk1"/>
                </a:solidFill>
              </a:defRPr>
            </a:lvl6pPr>
            <a:lvl7pPr lvl="6" algn="ctr" rtl="0">
              <a:spcBef>
                <a:spcPts val="2133"/>
              </a:spcBef>
              <a:spcAft>
                <a:spcPts val="0"/>
              </a:spcAft>
              <a:buClr>
                <a:schemeClr val="dk1"/>
              </a:buClr>
              <a:buSzPts val="1400"/>
              <a:buNone/>
              <a:defRPr>
                <a:solidFill>
                  <a:schemeClr val="dk1"/>
                </a:solidFill>
              </a:defRPr>
            </a:lvl7pPr>
            <a:lvl8pPr lvl="7" algn="ctr" rtl="0">
              <a:spcBef>
                <a:spcPts val="2133"/>
              </a:spcBef>
              <a:spcAft>
                <a:spcPts val="0"/>
              </a:spcAft>
              <a:buClr>
                <a:schemeClr val="dk1"/>
              </a:buClr>
              <a:buSzPts val="1400"/>
              <a:buNone/>
              <a:defRPr>
                <a:solidFill>
                  <a:schemeClr val="dk1"/>
                </a:solidFill>
              </a:defRPr>
            </a:lvl8pPr>
            <a:lvl9pPr lvl="8" algn="ctr" rtl="0">
              <a:spcBef>
                <a:spcPts val="2133"/>
              </a:spcBef>
              <a:spcAft>
                <a:spcPts val="2133"/>
              </a:spcAft>
              <a:buClr>
                <a:schemeClr val="dk1"/>
              </a:buClr>
              <a:buSzPts val="1400"/>
              <a:buNone/>
              <a:defRPr>
                <a:solidFill>
                  <a:schemeClr val="dk1"/>
                </a:solidFill>
              </a:defRPr>
            </a:lvl9pPr>
          </a:lstStyle>
          <a:p>
            <a:endParaRPr/>
          </a:p>
        </p:txBody>
      </p:sp>
      <p:sp>
        <p:nvSpPr>
          <p:cNvPr id="64" name="Google Shape;64;p5"/>
          <p:cNvSpPr txBox="1">
            <a:spLocks noGrp="1"/>
          </p:cNvSpPr>
          <p:nvPr>
            <p:ph type="subTitle" idx="3"/>
          </p:nvPr>
        </p:nvSpPr>
        <p:spPr>
          <a:xfrm>
            <a:off x="1586384" y="3454117"/>
            <a:ext cx="3846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65" name="Google Shape;65;p5"/>
          <p:cNvSpPr txBox="1">
            <a:spLocks noGrp="1"/>
          </p:cNvSpPr>
          <p:nvPr>
            <p:ph type="subTitle" idx="4"/>
          </p:nvPr>
        </p:nvSpPr>
        <p:spPr>
          <a:xfrm>
            <a:off x="1586400" y="3843467"/>
            <a:ext cx="3846400" cy="104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7">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2133"/>
              </a:spcBef>
              <a:spcAft>
                <a:spcPts val="0"/>
              </a:spcAft>
              <a:buClr>
                <a:schemeClr val="dk1"/>
              </a:buClr>
              <a:buSzPts val="1400"/>
              <a:buNone/>
              <a:defRPr>
                <a:solidFill>
                  <a:schemeClr val="dk1"/>
                </a:solidFill>
              </a:defRPr>
            </a:lvl3pPr>
            <a:lvl4pPr lvl="3" algn="ctr" rtl="0">
              <a:spcBef>
                <a:spcPts val="2133"/>
              </a:spcBef>
              <a:spcAft>
                <a:spcPts val="0"/>
              </a:spcAft>
              <a:buClr>
                <a:schemeClr val="dk1"/>
              </a:buClr>
              <a:buSzPts val="1400"/>
              <a:buNone/>
              <a:defRPr>
                <a:solidFill>
                  <a:schemeClr val="dk1"/>
                </a:solidFill>
              </a:defRPr>
            </a:lvl4pPr>
            <a:lvl5pPr lvl="4" algn="ctr" rtl="0">
              <a:spcBef>
                <a:spcPts val="2133"/>
              </a:spcBef>
              <a:spcAft>
                <a:spcPts val="0"/>
              </a:spcAft>
              <a:buClr>
                <a:schemeClr val="dk1"/>
              </a:buClr>
              <a:buSzPts val="1400"/>
              <a:buNone/>
              <a:defRPr>
                <a:solidFill>
                  <a:schemeClr val="dk1"/>
                </a:solidFill>
              </a:defRPr>
            </a:lvl5pPr>
            <a:lvl6pPr lvl="5" algn="ctr" rtl="0">
              <a:spcBef>
                <a:spcPts val="2133"/>
              </a:spcBef>
              <a:spcAft>
                <a:spcPts val="0"/>
              </a:spcAft>
              <a:buClr>
                <a:schemeClr val="dk1"/>
              </a:buClr>
              <a:buSzPts val="1400"/>
              <a:buNone/>
              <a:defRPr>
                <a:solidFill>
                  <a:schemeClr val="dk1"/>
                </a:solidFill>
              </a:defRPr>
            </a:lvl6pPr>
            <a:lvl7pPr lvl="6" algn="ctr" rtl="0">
              <a:spcBef>
                <a:spcPts val="2133"/>
              </a:spcBef>
              <a:spcAft>
                <a:spcPts val="0"/>
              </a:spcAft>
              <a:buClr>
                <a:schemeClr val="dk1"/>
              </a:buClr>
              <a:buSzPts val="1400"/>
              <a:buNone/>
              <a:defRPr>
                <a:solidFill>
                  <a:schemeClr val="dk1"/>
                </a:solidFill>
              </a:defRPr>
            </a:lvl7pPr>
            <a:lvl8pPr lvl="7" algn="ctr" rtl="0">
              <a:spcBef>
                <a:spcPts val="2133"/>
              </a:spcBef>
              <a:spcAft>
                <a:spcPts val="0"/>
              </a:spcAft>
              <a:buClr>
                <a:schemeClr val="dk1"/>
              </a:buClr>
              <a:buSzPts val="1400"/>
              <a:buNone/>
              <a:defRPr>
                <a:solidFill>
                  <a:schemeClr val="dk1"/>
                </a:solidFill>
              </a:defRPr>
            </a:lvl8pPr>
            <a:lvl9pPr lvl="8" algn="ctr" rtl="0">
              <a:spcBef>
                <a:spcPts val="2133"/>
              </a:spcBef>
              <a:spcAft>
                <a:spcPts val="2133"/>
              </a:spcAft>
              <a:buClr>
                <a:schemeClr val="dk1"/>
              </a:buClr>
              <a:buSzPts val="1400"/>
              <a:buNone/>
              <a:defRPr>
                <a:solidFill>
                  <a:schemeClr val="dk1"/>
                </a:solidFill>
              </a:defRPr>
            </a:lvl9pPr>
          </a:lstStyle>
          <a:p>
            <a:endParaRPr/>
          </a:p>
        </p:txBody>
      </p:sp>
      <p:sp>
        <p:nvSpPr>
          <p:cNvPr id="66" name="Google Shape;66;p5"/>
          <p:cNvSpPr/>
          <p:nvPr/>
        </p:nvSpPr>
        <p:spPr>
          <a:xfrm rot="10376871">
            <a:off x="-661228" y="-271407"/>
            <a:ext cx="5524917" cy="1882259"/>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67;p5"/>
          <p:cNvSpPr/>
          <p:nvPr/>
        </p:nvSpPr>
        <p:spPr>
          <a:xfrm>
            <a:off x="5083535" y="465299"/>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68;p5"/>
          <p:cNvSpPr/>
          <p:nvPr/>
        </p:nvSpPr>
        <p:spPr>
          <a:xfrm>
            <a:off x="790968" y="111819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69;p5"/>
          <p:cNvSpPr/>
          <p:nvPr/>
        </p:nvSpPr>
        <p:spPr>
          <a:xfrm>
            <a:off x="5891701" y="84456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70;p5"/>
          <p:cNvSpPr/>
          <p:nvPr/>
        </p:nvSpPr>
        <p:spPr>
          <a:xfrm>
            <a:off x="3975801" y="333699"/>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71;p5"/>
          <p:cNvSpPr/>
          <p:nvPr/>
        </p:nvSpPr>
        <p:spPr>
          <a:xfrm flipH="1">
            <a:off x="-268036" y="-219469"/>
            <a:ext cx="4009803" cy="165883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72;p5"/>
          <p:cNvSpPr/>
          <p:nvPr/>
        </p:nvSpPr>
        <p:spPr>
          <a:xfrm rot="10800000">
            <a:off x="-346148" y="-396104"/>
            <a:ext cx="3276581" cy="1240671"/>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73;p5"/>
          <p:cNvSpPr/>
          <p:nvPr/>
        </p:nvSpPr>
        <p:spPr>
          <a:xfrm rot="-448972">
            <a:off x="7224298" y="5208301"/>
            <a:ext cx="5486652" cy="1859411"/>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74;p5"/>
          <p:cNvSpPr/>
          <p:nvPr/>
        </p:nvSpPr>
        <p:spPr>
          <a:xfrm rot="10800000">
            <a:off x="6280948" y="6299264"/>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75;p5"/>
          <p:cNvSpPr/>
          <p:nvPr/>
        </p:nvSpPr>
        <p:spPr>
          <a:xfrm rot="10800000">
            <a:off x="11188448" y="5557964"/>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76;p5"/>
          <p:cNvSpPr/>
          <p:nvPr/>
        </p:nvSpPr>
        <p:spPr>
          <a:xfrm rot="10800000">
            <a:off x="7187681" y="555796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 name="Google Shape;77;p5"/>
          <p:cNvSpPr/>
          <p:nvPr/>
        </p:nvSpPr>
        <p:spPr>
          <a:xfrm rot="10800000">
            <a:off x="8003615" y="6342464"/>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 name="Google Shape;78;p5"/>
          <p:cNvSpPr/>
          <p:nvPr/>
        </p:nvSpPr>
        <p:spPr>
          <a:xfrm rot="10800000" flipH="1">
            <a:off x="8368849" y="5368402"/>
            <a:ext cx="4009803" cy="165883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79;p5"/>
          <p:cNvSpPr/>
          <p:nvPr/>
        </p:nvSpPr>
        <p:spPr>
          <a:xfrm>
            <a:off x="9180183" y="5963197"/>
            <a:ext cx="3276581" cy="1240671"/>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562079738"/>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matchingName="Title only" type="titleOnly">
  <p:cSld name="Title only">
    <p:spTree>
      <p:nvGrpSpPr>
        <p:cNvPr id="1" name="Shape 80"/>
        <p:cNvGrpSpPr/>
        <p:nvPr/>
      </p:nvGrpSpPr>
      <p:grpSpPr>
        <a:xfrm>
          <a:off x="0" y="0"/>
          <a:ext cx="0" cy="0"/>
          <a:chOff x="0" y="0"/>
          <a:chExt cx="0" cy="0"/>
        </a:xfrm>
      </p:grpSpPr>
      <p:sp>
        <p:nvSpPr>
          <p:cNvPr id="81" name="Google Shape;81;p6"/>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sz="4000"/>
            </a:lvl1pPr>
            <a:lvl2pPr lvl="1">
              <a:spcBef>
                <a:spcPts val="0"/>
              </a:spcBef>
              <a:spcAft>
                <a:spcPts val="0"/>
              </a:spcAft>
              <a:buSzPts val="3000"/>
              <a:buNone/>
              <a:defRPr sz="4000"/>
            </a:lvl2pPr>
            <a:lvl3pPr lvl="2">
              <a:spcBef>
                <a:spcPts val="0"/>
              </a:spcBef>
              <a:spcAft>
                <a:spcPts val="0"/>
              </a:spcAft>
              <a:buSzPts val="3000"/>
              <a:buNone/>
              <a:defRPr sz="4000"/>
            </a:lvl3pPr>
            <a:lvl4pPr lvl="3">
              <a:spcBef>
                <a:spcPts val="0"/>
              </a:spcBef>
              <a:spcAft>
                <a:spcPts val="0"/>
              </a:spcAft>
              <a:buSzPts val="3000"/>
              <a:buNone/>
              <a:defRPr sz="4000"/>
            </a:lvl4pPr>
            <a:lvl5pPr lvl="4">
              <a:spcBef>
                <a:spcPts val="0"/>
              </a:spcBef>
              <a:spcAft>
                <a:spcPts val="0"/>
              </a:spcAft>
              <a:buSzPts val="3000"/>
              <a:buNone/>
              <a:defRPr sz="4000"/>
            </a:lvl5pPr>
            <a:lvl6pPr lvl="5">
              <a:spcBef>
                <a:spcPts val="0"/>
              </a:spcBef>
              <a:spcAft>
                <a:spcPts val="0"/>
              </a:spcAft>
              <a:buSzPts val="3000"/>
              <a:buNone/>
              <a:defRPr sz="4000"/>
            </a:lvl6pPr>
            <a:lvl7pPr lvl="6">
              <a:spcBef>
                <a:spcPts val="0"/>
              </a:spcBef>
              <a:spcAft>
                <a:spcPts val="0"/>
              </a:spcAft>
              <a:buSzPts val="3000"/>
              <a:buNone/>
              <a:defRPr sz="4000"/>
            </a:lvl7pPr>
            <a:lvl8pPr lvl="7">
              <a:spcBef>
                <a:spcPts val="0"/>
              </a:spcBef>
              <a:spcAft>
                <a:spcPts val="0"/>
              </a:spcAft>
              <a:buSzPts val="3000"/>
              <a:buNone/>
              <a:defRPr sz="4000"/>
            </a:lvl8pPr>
            <a:lvl9pPr lvl="8">
              <a:spcBef>
                <a:spcPts val="0"/>
              </a:spcBef>
              <a:spcAft>
                <a:spcPts val="0"/>
              </a:spcAft>
              <a:buSzPts val="3000"/>
              <a:buNone/>
              <a:defRPr sz="4000"/>
            </a:lvl9pPr>
          </a:lstStyle>
          <a:p>
            <a:endParaRPr/>
          </a:p>
        </p:txBody>
      </p:sp>
      <p:sp>
        <p:nvSpPr>
          <p:cNvPr id="82" name="Google Shape;82;p6"/>
          <p:cNvSpPr/>
          <p:nvPr/>
        </p:nvSpPr>
        <p:spPr>
          <a:xfrm>
            <a:off x="8109436" y="-157720"/>
            <a:ext cx="4272457" cy="2201519"/>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 name="Google Shape;83;p6"/>
          <p:cNvSpPr/>
          <p:nvPr/>
        </p:nvSpPr>
        <p:spPr>
          <a:xfrm rot="10800000">
            <a:off x="9287568" y="-96892"/>
            <a:ext cx="3227363" cy="1378957"/>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 name="Google Shape;84;p6"/>
          <p:cNvSpPr/>
          <p:nvPr/>
        </p:nvSpPr>
        <p:spPr>
          <a:xfrm rot="10484947" flipH="1">
            <a:off x="10665847" y="-549076"/>
            <a:ext cx="2457908" cy="11590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 name="Google Shape;85;p6"/>
          <p:cNvSpPr/>
          <p:nvPr/>
        </p:nvSpPr>
        <p:spPr>
          <a:xfrm rot="10800000">
            <a:off x="9629517" y="610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 name="Google Shape;86;p6"/>
          <p:cNvSpPr/>
          <p:nvPr/>
        </p:nvSpPr>
        <p:spPr>
          <a:xfrm rot="10800000">
            <a:off x="10902867" y="92954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 name="Google Shape;87;p6"/>
          <p:cNvSpPr/>
          <p:nvPr/>
        </p:nvSpPr>
        <p:spPr>
          <a:xfrm rot="10800000">
            <a:off x="11930567" y="210924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604755353"/>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matchingName="One column text">
  <p:cSld name="One column text">
    <p:spTree>
      <p:nvGrpSpPr>
        <p:cNvPr id="1" name="Shape 88"/>
        <p:cNvGrpSpPr/>
        <p:nvPr/>
      </p:nvGrpSpPr>
      <p:grpSpPr>
        <a:xfrm>
          <a:off x="0" y="0"/>
          <a:ext cx="0" cy="0"/>
          <a:chOff x="0" y="0"/>
          <a:chExt cx="0" cy="0"/>
        </a:xfrm>
      </p:grpSpPr>
      <p:sp>
        <p:nvSpPr>
          <p:cNvPr id="89" name="Google Shape;89;p7"/>
          <p:cNvSpPr txBox="1">
            <a:spLocks noGrp="1"/>
          </p:cNvSpPr>
          <p:nvPr>
            <p:ph type="title"/>
          </p:nvPr>
        </p:nvSpPr>
        <p:spPr>
          <a:xfrm>
            <a:off x="638600" y="2563933"/>
            <a:ext cx="6480000" cy="10964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600"/>
              <a:buNone/>
              <a:defRPr sz="8000"/>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a:endParaRPr/>
          </a:p>
        </p:txBody>
      </p:sp>
      <p:sp>
        <p:nvSpPr>
          <p:cNvPr id="90" name="Google Shape;90;p7"/>
          <p:cNvSpPr txBox="1">
            <a:spLocks noGrp="1"/>
          </p:cNvSpPr>
          <p:nvPr>
            <p:ph type="subTitle" idx="1"/>
          </p:nvPr>
        </p:nvSpPr>
        <p:spPr>
          <a:xfrm>
            <a:off x="638733" y="3676167"/>
            <a:ext cx="6480000" cy="655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2133">
                <a:solidFill>
                  <a:schemeClr val="dk1"/>
                </a:solidFill>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91" name="Google Shape;91;p7"/>
          <p:cNvSpPr/>
          <p:nvPr/>
        </p:nvSpPr>
        <p:spPr>
          <a:xfrm rot="-10667561">
            <a:off x="407828" y="5861780"/>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 name="Google Shape;92;p7"/>
          <p:cNvSpPr/>
          <p:nvPr/>
        </p:nvSpPr>
        <p:spPr>
          <a:xfrm rot="10800000">
            <a:off x="536613" y="5738129"/>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 name="Google Shape;93;p7"/>
          <p:cNvSpPr/>
          <p:nvPr/>
        </p:nvSpPr>
        <p:spPr>
          <a:xfrm>
            <a:off x="-362816" y="5545483"/>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 name="Google Shape;94;p7"/>
          <p:cNvSpPr/>
          <p:nvPr/>
        </p:nvSpPr>
        <p:spPr>
          <a:xfrm>
            <a:off x="6995568" y="642769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 name="Google Shape;95;p7"/>
          <p:cNvSpPr/>
          <p:nvPr/>
        </p:nvSpPr>
        <p:spPr>
          <a:xfrm>
            <a:off x="536601" y="526959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 name="Google Shape;96;p7"/>
          <p:cNvSpPr/>
          <p:nvPr/>
        </p:nvSpPr>
        <p:spPr>
          <a:xfrm>
            <a:off x="1537401" y="585416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 name="Google Shape;97;p7"/>
          <p:cNvSpPr/>
          <p:nvPr/>
        </p:nvSpPr>
        <p:spPr>
          <a:xfrm>
            <a:off x="3813001" y="6316632"/>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 name="Google Shape;98;p7"/>
          <p:cNvSpPr/>
          <p:nvPr/>
        </p:nvSpPr>
        <p:spPr>
          <a:xfrm rot="-132439" flipH="1">
            <a:off x="407828" y="-53222"/>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99;p7"/>
          <p:cNvSpPr/>
          <p:nvPr/>
        </p:nvSpPr>
        <p:spPr>
          <a:xfrm flipH="1">
            <a:off x="536613" y="-176902"/>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 name="Google Shape;100;p7"/>
          <p:cNvSpPr/>
          <p:nvPr/>
        </p:nvSpPr>
        <p:spPr>
          <a:xfrm rot="10800000" flipH="1">
            <a:off x="-362816" y="-14504"/>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 name="Google Shape;101;p7"/>
          <p:cNvSpPr/>
          <p:nvPr/>
        </p:nvSpPr>
        <p:spPr>
          <a:xfrm rot="10800000" flipH="1">
            <a:off x="536601" y="144864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 name="Google Shape;102;p7"/>
          <p:cNvSpPr/>
          <p:nvPr/>
        </p:nvSpPr>
        <p:spPr>
          <a:xfrm rot="10800000" flipH="1">
            <a:off x="1537401" y="86408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 name="Google Shape;103;p7"/>
          <p:cNvSpPr/>
          <p:nvPr/>
        </p:nvSpPr>
        <p:spPr>
          <a:xfrm rot="10800000" flipH="1">
            <a:off x="3813001" y="401616"/>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104;p7"/>
          <p:cNvSpPr/>
          <p:nvPr/>
        </p:nvSpPr>
        <p:spPr>
          <a:xfrm rot="10800000" flipH="1">
            <a:off x="6995568" y="20414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173606598"/>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matchingName="Main point">
  <p:cSld name="Main point">
    <p:spTree>
      <p:nvGrpSpPr>
        <p:cNvPr id="1" name="Shape 105"/>
        <p:cNvGrpSpPr/>
        <p:nvPr/>
      </p:nvGrpSpPr>
      <p:grpSpPr>
        <a:xfrm>
          <a:off x="0" y="0"/>
          <a:ext cx="0" cy="0"/>
          <a:chOff x="0" y="0"/>
          <a:chExt cx="0" cy="0"/>
        </a:xfrm>
      </p:grpSpPr>
      <p:sp>
        <p:nvSpPr>
          <p:cNvPr id="106" name="Google Shape;106;p8"/>
          <p:cNvSpPr txBox="1">
            <a:spLocks noGrp="1"/>
          </p:cNvSpPr>
          <p:nvPr>
            <p:ph type="title"/>
          </p:nvPr>
        </p:nvSpPr>
        <p:spPr>
          <a:xfrm>
            <a:off x="1850800" y="1434700"/>
            <a:ext cx="8490400" cy="37856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12666"/>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107" name="Google Shape;107;p8"/>
          <p:cNvSpPr/>
          <p:nvPr/>
        </p:nvSpPr>
        <p:spPr>
          <a:xfrm flipH="1">
            <a:off x="-568538" y="-112933"/>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108;p8"/>
          <p:cNvSpPr/>
          <p:nvPr/>
        </p:nvSpPr>
        <p:spPr>
          <a:xfrm rot="10800000">
            <a:off x="-393045" y="-486934"/>
            <a:ext cx="411553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109;p8"/>
          <p:cNvSpPr/>
          <p:nvPr/>
        </p:nvSpPr>
        <p:spPr>
          <a:xfrm rot="-5400147">
            <a:off x="309953" y="-922167"/>
            <a:ext cx="1873119" cy="279179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 name="Google Shape;110;p8"/>
          <p:cNvSpPr/>
          <p:nvPr/>
        </p:nvSpPr>
        <p:spPr>
          <a:xfrm flipH="1">
            <a:off x="911355" y="8092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111;p8"/>
          <p:cNvSpPr/>
          <p:nvPr/>
        </p:nvSpPr>
        <p:spPr>
          <a:xfrm flipH="1">
            <a:off x="3301421" y="8887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 name="Google Shape;112;p8"/>
          <p:cNvSpPr/>
          <p:nvPr/>
        </p:nvSpPr>
        <p:spPr>
          <a:xfrm flipH="1">
            <a:off x="4231488" y="326300"/>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 name="Google Shape;113;p8"/>
          <p:cNvSpPr/>
          <p:nvPr/>
        </p:nvSpPr>
        <p:spPr>
          <a:xfrm flipH="1">
            <a:off x="8755255" y="364733"/>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114;p8"/>
          <p:cNvSpPr/>
          <p:nvPr/>
        </p:nvSpPr>
        <p:spPr>
          <a:xfrm rot="10800000" flipH="1">
            <a:off x="3508128" y="5907153"/>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115;p8"/>
          <p:cNvSpPr/>
          <p:nvPr/>
        </p:nvSpPr>
        <p:spPr>
          <a:xfrm>
            <a:off x="8403857" y="6158357"/>
            <a:ext cx="411553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116;p8"/>
          <p:cNvSpPr/>
          <p:nvPr/>
        </p:nvSpPr>
        <p:spPr>
          <a:xfrm rot="5399853">
            <a:off x="9943281" y="5097926"/>
            <a:ext cx="1873119" cy="279179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117;p8"/>
          <p:cNvSpPr/>
          <p:nvPr/>
        </p:nvSpPr>
        <p:spPr>
          <a:xfrm rot="10800000" flipH="1">
            <a:off x="11083795" y="6026756"/>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 name="Google Shape;118;p8"/>
          <p:cNvSpPr/>
          <p:nvPr/>
        </p:nvSpPr>
        <p:spPr>
          <a:xfrm rot="10800000" flipH="1">
            <a:off x="8606928" y="586082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 name="Google Shape;119;p8"/>
          <p:cNvSpPr/>
          <p:nvPr/>
        </p:nvSpPr>
        <p:spPr>
          <a:xfrm rot="10800000" flipH="1">
            <a:off x="7763661" y="6509656"/>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120;p8"/>
          <p:cNvSpPr/>
          <p:nvPr/>
        </p:nvSpPr>
        <p:spPr>
          <a:xfrm rot="10800000" flipH="1">
            <a:off x="11666561" y="564282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 name="Google Shape;121;p8"/>
          <p:cNvSpPr/>
          <p:nvPr/>
        </p:nvSpPr>
        <p:spPr>
          <a:xfrm rot="10800000" flipH="1">
            <a:off x="3153095" y="6384823"/>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 name="Google Shape;122;p8"/>
          <p:cNvSpPr/>
          <p:nvPr/>
        </p:nvSpPr>
        <p:spPr>
          <a:xfrm flipH="1">
            <a:off x="241788" y="11067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167213375"/>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matchingName="Section title and description">
  <p:cSld name="Section title and description">
    <p:spTree>
      <p:nvGrpSpPr>
        <p:cNvPr id="1" name="Shape 123"/>
        <p:cNvGrpSpPr/>
        <p:nvPr/>
      </p:nvGrpSpPr>
      <p:grpSpPr>
        <a:xfrm>
          <a:off x="0" y="0"/>
          <a:ext cx="0" cy="0"/>
          <a:chOff x="0" y="0"/>
          <a:chExt cx="0" cy="0"/>
        </a:xfrm>
      </p:grpSpPr>
      <p:sp>
        <p:nvSpPr>
          <p:cNvPr id="124" name="Google Shape;124;p9"/>
          <p:cNvSpPr txBox="1">
            <a:spLocks noGrp="1"/>
          </p:cNvSpPr>
          <p:nvPr>
            <p:ph type="title"/>
          </p:nvPr>
        </p:nvSpPr>
        <p:spPr>
          <a:xfrm>
            <a:off x="2855933" y="2563933"/>
            <a:ext cx="6480000" cy="1096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8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25" name="Google Shape;125;p9"/>
          <p:cNvSpPr txBox="1">
            <a:spLocks noGrp="1"/>
          </p:cNvSpPr>
          <p:nvPr>
            <p:ph type="subTitle" idx="1"/>
          </p:nvPr>
        </p:nvSpPr>
        <p:spPr>
          <a:xfrm>
            <a:off x="2856067" y="3676167"/>
            <a:ext cx="6480000" cy="65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2133">
                <a:solidFill>
                  <a:schemeClr val="dk1"/>
                </a:solidFill>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26" name="Google Shape;126;p9"/>
          <p:cNvSpPr/>
          <p:nvPr/>
        </p:nvSpPr>
        <p:spPr>
          <a:xfrm rot="10800000" flipH="1">
            <a:off x="7153568" y="438039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 name="Google Shape;127;p9"/>
          <p:cNvSpPr/>
          <p:nvPr/>
        </p:nvSpPr>
        <p:spPr>
          <a:xfrm rot="10800000" flipH="1">
            <a:off x="6499401" y="5906643"/>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 name="Google Shape;128;p9"/>
          <p:cNvSpPr/>
          <p:nvPr/>
        </p:nvSpPr>
        <p:spPr>
          <a:xfrm flipH="1">
            <a:off x="7153567" y="62182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129;p9"/>
          <p:cNvSpPr/>
          <p:nvPr/>
        </p:nvSpPr>
        <p:spPr>
          <a:xfrm flipH="1">
            <a:off x="9585051" y="58434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 name="Google Shape;130;p9"/>
          <p:cNvSpPr/>
          <p:nvPr/>
        </p:nvSpPr>
        <p:spPr>
          <a:xfrm flipH="1">
            <a:off x="8828366" y="4937935"/>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 name="Google Shape;131;p9"/>
          <p:cNvSpPr/>
          <p:nvPr/>
        </p:nvSpPr>
        <p:spPr>
          <a:xfrm flipH="1">
            <a:off x="10443833" y="53560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132;p9"/>
          <p:cNvSpPr/>
          <p:nvPr/>
        </p:nvSpPr>
        <p:spPr>
          <a:xfrm flipH="1">
            <a:off x="11854551" y="40100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 name="Google Shape;133;p9"/>
          <p:cNvSpPr/>
          <p:nvPr/>
        </p:nvSpPr>
        <p:spPr>
          <a:xfrm flipH="1">
            <a:off x="-346922" y="22215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134;p9"/>
          <p:cNvSpPr/>
          <p:nvPr/>
        </p:nvSpPr>
        <p:spPr>
          <a:xfrm flipH="1">
            <a:off x="211309" y="-444616"/>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135;p9"/>
          <p:cNvSpPr/>
          <p:nvPr/>
        </p:nvSpPr>
        <p:spPr>
          <a:xfrm rot="10800000" flipH="1">
            <a:off x="4932967" y="5590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136;p9"/>
          <p:cNvSpPr/>
          <p:nvPr/>
        </p:nvSpPr>
        <p:spPr>
          <a:xfrm rot="10800000" flipH="1">
            <a:off x="2414684" y="8474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137;p9"/>
          <p:cNvSpPr/>
          <p:nvPr/>
        </p:nvSpPr>
        <p:spPr>
          <a:xfrm rot="10800000" flipH="1">
            <a:off x="-442899" y="-58105"/>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138;p9"/>
          <p:cNvSpPr/>
          <p:nvPr/>
        </p:nvSpPr>
        <p:spPr>
          <a:xfrm rot="10800000" flipH="1">
            <a:off x="1642700" y="14212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139;p9"/>
          <p:cNvSpPr/>
          <p:nvPr/>
        </p:nvSpPr>
        <p:spPr>
          <a:xfrm rot="10800000" flipH="1">
            <a:off x="145184" y="268086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764261211"/>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showMasterSp="0" matchingName="Caption">
  <p:cSld name="Caption">
    <p:spTree>
      <p:nvGrpSpPr>
        <p:cNvPr id="1" name="Shape 140"/>
        <p:cNvGrpSpPr/>
        <p:nvPr/>
      </p:nvGrpSpPr>
      <p:grpSpPr>
        <a:xfrm>
          <a:off x="0" y="0"/>
          <a:ext cx="0" cy="0"/>
          <a:chOff x="0" y="0"/>
          <a:chExt cx="0" cy="0"/>
        </a:xfrm>
      </p:grpSpPr>
      <p:sp>
        <p:nvSpPr>
          <p:cNvPr id="141" name="Google Shape;141;p10"/>
          <p:cNvSpPr txBox="1">
            <a:spLocks noGrp="1"/>
          </p:cNvSpPr>
          <p:nvPr>
            <p:ph type="body" idx="1"/>
          </p:nvPr>
        </p:nvSpPr>
        <p:spPr>
          <a:xfrm>
            <a:off x="720000" y="720000"/>
            <a:ext cx="4787200" cy="1205600"/>
          </a:xfrm>
          <a:prstGeom prst="rect">
            <a:avLst/>
          </a:prstGeom>
        </p:spPr>
        <p:txBody>
          <a:bodyPr spcFirstLastPara="1" wrap="square" lIns="91425" tIns="91425" rIns="91425" bIns="91425" anchor="ctr" anchorCtr="0">
            <a:noAutofit/>
          </a:bodyPr>
          <a:lstStyle>
            <a:lvl1pPr marL="609585" lvl="0" indent="-304792">
              <a:lnSpc>
                <a:spcPct val="100000"/>
              </a:lnSpc>
              <a:spcBef>
                <a:spcPts val="0"/>
              </a:spcBef>
              <a:spcAft>
                <a:spcPts val="0"/>
              </a:spcAft>
              <a:buClr>
                <a:schemeClr val="dk1"/>
              </a:buClr>
              <a:buSzPts val="1800"/>
              <a:buNone/>
              <a:defRPr sz="4000" b="1">
                <a:solidFill>
                  <a:schemeClr val="dk1"/>
                </a:solidFill>
                <a:latin typeface="Josefin Sans"/>
                <a:ea typeface="Josefin Sans"/>
                <a:cs typeface="Josefin Sans"/>
                <a:sym typeface="Josefin Sans"/>
              </a:defRPr>
            </a:lvl1pPr>
          </a:lstStyle>
          <a:p>
            <a:endParaRPr/>
          </a:p>
        </p:txBody>
      </p:sp>
      <p:sp>
        <p:nvSpPr>
          <p:cNvPr id="142" name="Google Shape;142;p10"/>
          <p:cNvSpPr/>
          <p:nvPr/>
        </p:nvSpPr>
        <p:spPr>
          <a:xfrm flipH="1">
            <a:off x="4568413" y="4075336"/>
            <a:ext cx="7982492" cy="2836256"/>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 name="Google Shape;143;p10"/>
          <p:cNvSpPr/>
          <p:nvPr/>
        </p:nvSpPr>
        <p:spPr>
          <a:xfrm rot="10800000" flipH="1">
            <a:off x="7650254" y="4508707"/>
            <a:ext cx="4900647" cy="2525083"/>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144;p10"/>
          <p:cNvSpPr/>
          <p:nvPr/>
        </p:nvSpPr>
        <p:spPr>
          <a:xfrm rot="315040">
            <a:off x="9741086" y="5946317"/>
            <a:ext cx="2819261" cy="13294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 name="Google Shape;145;p10"/>
          <p:cNvSpPr/>
          <p:nvPr/>
        </p:nvSpPr>
        <p:spPr>
          <a:xfrm flipH="1">
            <a:off x="7599403" y="63791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 name="Google Shape;146;p10"/>
          <p:cNvSpPr/>
          <p:nvPr/>
        </p:nvSpPr>
        <p:spPr>
          <a:xfrm flipH="1">
            <a:off x="10725019" y="525756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 name="Google Shape;147;p10"/>
          <p:cNvSpPr/>
          <p:nvPr/>
        </p:nvSpPr>
        <p:spPr>
          <a:xfrm flipH="1">
            <a:off x="11301969" y="45695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 name="Google Shape;148;p10"/>
          <p:cNvSpPr/>
          <p:nvPr/>
        </p:nvSpPr>
        <p:spPr>
          <a:xfrm flipH="1">
            <a:off x="9923036" y="4742717"/>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246640230"/>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showMasterSp="0" matchingName="Big number">
  <p:cSld name="Big number">
    <p:spTree>
      <p:nvGrpSpPr>
        <p:cNvPr id="1" name="Shape 149"/>
        <p:cNvGrpSpPr/>
        <p:nvPr/>
      </p:nvGrpSpPr>
      <p:grpSpPr>
        <a:xfrm>
          <a:off x="0" y="0"/>
          <a:ext cx="0" cy="0"/>
          <a:chOff x="0" y="0"/>
          <a:chExt cx="0" cy="0"/>
        </a:xfrm>
      </p:grpSpPr>
      <p:sp>
        <p:nvSpPr>
          <p:cNvPr id="150" name="Google Shape;150;p11"/>
          <p:cNvSpPr txBox="1">
            <a:spLocks noGrp="1"/>
          </p:cNvSpPr>
          <p:nvPr>
            <p:ph type="title" hasCustomPrompt="1"/>
          </p:nvPr>
        </p:nvSpPr>
        <p:spPr>
          <a:xfrm>
            <a:off x="1623133" y="2139200"/>
            <a:ext cx="8945600" cy="1977600"/>
          </a:xfrm>
          <a:prstGeom prst="rect">
            <a:avLst/>
          </a:prstGeom>
        </p:spPr>
        <p:txBody>
          <a:bodyPr spcFirstLastPara="1" wrap="square" lIns="91425" tIns="91425" rIns="91425" bIns="91425" anchor="ctr" anchorCtr="0">
            <a:noAutofit/>
          </a:bodyPr>
          <a:lstStyle>
            <a:lvl1pPr lvl="0" algn="ctr">
              <a:spcBef>
                <a:spcPts val="0"/>
              </a:spcBef>
              <a:spcAft>
                <a:spcPts val="0"/>
              </a:spcAft>
              <a:buSzPts val="12000"/>
              <a:buNone/>
              <a:defRPr sz="16000"/>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151" name="Google Shape;151;p11"/>
          <p:cNvSpPr txBox="1">
            <a:spLocks noGrp="1"/>
          </p:cNvSpPr>
          <p:nvPr>
            <p:ph type="body" idx="1"/>
          </p:nvPr>
        </p:nvSpPr>
        <p:spPr>
          <a:xfrm>
            <a:off x="2225100" y="4116800"/>
            <a:ext cx="7741600" cy="602000"/>
          </a:xfrm>
          <a:prstGeom prst="rect">
            <a:avLst/>
          </a:prstGeom>
        </p:spPr>
        <p:txBody>
          <a:bodyPr spcFirstLastPara="1" wrap="square" lIns="91425" tIns="91425" rIns="91425" bIns="91425" anchor="t" anchorCtr="0">
            <a:noAutofit/>
          </a:bodyPr>
          <a:lstStyle>
            <a:lvl1pPr marL="609585" lvl="0" indent="-457189" algn="ctr">
              <a:spcBef>
                <a:spcPts val="0"/>
              </a:spcBef>
              <a:spcAft>
                <a:spcPts val="0"/>
              </a:spcAft>
              <a:buSzPts val="1800"/>
              <a:buChar char="●"/>
              <a:defRPr/>
            </a:lvl1pPr>
            <a:lvl2pPr marL="1219170" lvl="1" indent="-423323" algn="ctr">
              <a:spcBef>
                <a:spcPts val="2133"/>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sp>
        <p:nvSpPr>
          <p:cNvPr id="152" name="Google Shape;152;p11"/>
          <p:cNvSpPr/>
          <p:nvPr/>
        </p:nvSpPr>
        <p:spPr>
          <a:xfrm rot="10800000" flipH="1">
            <a:off x="3369533" y="5823154"/>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 name="Google Shape;153;p11"/>
          <p:cNvSpPr/>
          <p:nvPr/>
        </p:nvSpPr>
        <p:spPr>
          <a:xfrm>
            <a:off x="8265261" y="6074358"/>
            <a:ext cx="411553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 name="Google Shape;154;p11"/>
          <p:cNvSpPr/>
          <p:nvPr/>
        </p:nvSpPr>
        <p:spPr>
          <a:xfrm rot="-7520738" flipH="1">
            <a:off x="10416386" y="5013956"/>
            <a:ext cx="1873092" cy="279174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 name="Google Shape;155;p11"/>
          <p:cNvSpPr/>
          <p:nvPr/>
        </p:nvSpPr>
        <p:spPr>
          <a:xfrm flipH="1">
            <a:off x="6690788" y="63008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 name="Google Shape;156;p11"/>
          <p:cNvSpPr/>
          <p:nvPr/>
        </p:nvSpPr>
        <p:spPr>
          <a:xfrm flipH="1">
            <a:off x="10516455" y="60722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 name="Google Shape;157;p11"/>
          <p:cNvSpPr/>
          <p:nvPr/>
        </p:nvSpPr>
        <p:spPr>
          <a:xfrm flipH="1">
            <a:off x="11537288" y="4838367"/>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 name="Google Shape;158;p11"/>
          <p:cNvSpPr/>
          <p:nvPr/>
        </p:nvSpPr>
        <p:spPr>
          <a:xfrm flipH="1">
            <a:off x="9970021" y="5823167"/>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 name="Google Shape;159;p11"/>
          <p:cNvSpPr/>
          <p:nvPr/>
        </p:nvSpPr>
        <p:spPr>
          <a:xfrm flipH="1">
            <a:off x="-568538" y="-112933"/>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 name="Google Shape;160;p11"/>
          <p:cNvSpPr/>
          <p:nvPr/>
        </p:nvSpPr>
        <p:spPr>
          <a:xfrm rot="10800000">
            <a:off x="-393045" y="-486934"/>
            <a:ext cx="411553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 name="Google Shape;161;p11"/>
          <p:cNvSpPr/>
          <p:nvPr/>
        </p:nvSpPr>
        <p:spPr>
          <a:xfrm rot="3279262" flipH="1">
            <a:off x="-301722" y="-922144"/>
            <a:ext cx="1873092" cy="279174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 name="Google Shape;162;p11"/>
          <p:cNvSpPr/>
          <p:nvPr/>
        </p:nvSpPr>
        <p:spPr>
          <a:xfrm flipH="1">
            <a:off x="1180888" y="8092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 name="Google Shape;163;p11"/>
          <p:cNvSpPr/>
          <p:nvPr/>
        </p:nvSpPr>
        <p:spPr>
          <a:xfrm flipH="1">
            <a:off x="3301421" y="8887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 name="Google Shape;164;p11"/>
          <p:cNvSpPr/>
          <p:nvPr/>
        </p:nvSpPr>
        <p:spPr>
          <a:xfrm flipH="1">
            <a:off x="110588" y="1913600"/>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526915530"/>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showMasterSp="0" matchingName="Blank" type="blank">
  <p:cSld name="Blank">
    <p:spTree>
      <p:nvGrpSpPr>
        <p:cNvPr id="1" name="Shape 165"/>
        <p:cNvGrpSpPr/>
        <p:nvPr/>
      </p:nvGrpSpPr>
      <p:grpSpPr>
        <a:xfrm>
          <a:off x="0" y="0"/>
          <a:ext cx="0" cy="0"/>
          <a:chOff x="0" y="0"/>
          <a:chExt cx="0" cy="0"/>
        </a:xfrm>
      </p:grpSpPr>
    </p:spTree>
    <p:extLst>
      <p:ext uri="{BB962C8B-B14F-4D97-AF65-F5344CB8AC3E}">
        <p14:creationId xmlns:p14="http://schemas.microsoft.com/office/powerpoint/2010/main" val="2455143825"/>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showMasterSp="0" matchingName="Table of cotents">
  <p:cSld name="Table of cotents">
    <p:spTree>
      <p:nvGrpSpPr>
        <p:cNvPr id="1" name="Shape 166"/>
        <p:cNvGrpSpPr/>
        <p:nvPr/>
      </p:nvGrpSpPr>
      <p:grpSpPr>
        <a:xfrm>
          <a:off x="0" y="0"/>
          <a:ext cx="0" cy="0"/>
          <a:chOff x="0" y="0"/>
          <a:chExt cx="0" cy="0"/>
        </a:xfrm>
      </p:grpSpPr>
      <p:sp>
        <p:nvSpPr>
          <p:cNvPr id="167" name="Google Shape;167;p13"/>
          <p:cNvSpPr txBox="1">
            <a:spLocks noGrp="1"/>
          </p:cNvSpPr>
          <p:nvPr>
            <p:ph type="title"/>
          </p:nvPr>
        </p:nvSpPr>
        <p:spPr>
          <a:xfrm>
            <a:off x="3636000" y="484367"/>
            <a:ext cx="4920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168" name="Google Shape;168;p13"/>
          <p:cNvSpPr txBox="1">
            <a:spLocks noGrp="1"/>
          </p:cNvSpPr>
          <p:nvPr>
            <p:ph type="subTitle" idx="1"/>
          </p:nvPr>
        </p:nvSpPr>
        <p:spPr>
          <a:xfrm>
            <a:off x="5839533" y="2491967"/>
            <a:ext cx="5106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169" name="Google Shape;169;p13"/>
          <p:cNvSpPr txBox="1">
            <a:spLocks noGrp="1"/>
          </p:cNvSpPr>
          <p:nvPr>
            <p:ph type="subTitle" idx="2"/>
          </p:nvPr>
        </p:nvSpPr>
        <p:spPr>
          <a:xfrm>
            <a:off x="6735451" y="2917451"/>
            <a:ext cx="331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70" name="Google Shape;170;p13"/>
          <p:cNvSpPr txBox="1">
            <a:spLocks noGrp="1"/>
          </p:cNvSpPr>
          <p:nvPr>
            <p:ph type="subTitle" idx="3"/>
          </p:nvPr>
        </p:nvSpPr>
        <p:spPr>
          <a:xfrm>
            <a:off x="1245651" y="2491967"/>
            <a:ext cx="49200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171" name="Google Shape;171;p13"/>
          <p:cNvSpPr txBox="1">
            <a:spLocks noGrp="1"/>
          </p:cNvSpPr>
          <p:nvPr>
            <p:ph type="subTitle" idx="4"/>
          </p:nvPr>
        </p:nvSpPr>
        <p:spPr>
          <a:xfrm>
            <a:off x="2048251" y="2917451"/>
            <a:ext cx="331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72" name="Google Shape;172;p13"/>
          <p:cNvSpPr txBox="1">
            <a:spLocks noGrp="1"/>
          </p:cNvSpPr>
          <p:nvPr>
            <p:ph type="subTitle" idx="5"/>
          </p:nvPr>
        </p:nvSpPr>
        <p:spPr>
          <a:xfrm>
            <a:off x="5839467" y="5027800"/>
            <a:ext cx="5106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173" name="Google Shape;173;p13"/>
          <p:cNvSpPr txBox="1">
            <a:spLocks noGrp="1"/>
          </p:cNvSpPr>
          <p:nvPr>
            <p:ph type="subTitle" idx="6"/>
          </p:nvPr>
        </p:nvSpPr>
        <p:spPr>
          <a:xfrm>
            <a:off x="6735451" y="5453300"/>
            <a:ext cx="331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74" name="Google Shape;174;p13"/>
          <p:cNvSpPr txBox="1">
            <a:spLocks noGrp="1"/>
          </p:cNvSpPr>
          <p:nvPr>
            <p:ph type="subTitle" idx="7"/>
          </p:nvPr>
        </p:nvSpPr>
        <p:spPr>
          <a:xfrm>
            <a:off x="1245651" y="5027800"/>
            <a:ext cx="49200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175" name="Google Shape;175;p13"/>
          <p:cNvSpPr txBox="1">
            <a:spLocks noGrp="1"/>
          </p:cNvSpPr>
          <p:nvPr>
            <p:ph type="subTitle" idx="8"/>
          </p:nvPr>
        </p:nvSpPr>
        <p:spPr>
          <a:xfrm>
            <a:off x="2048251" y="5453300"/>
            <a:ext cx="331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76" name="Google Shape;176;p13"/>
          <p:cNvSpPr txBox="1">
            <a:spLocks noGrp="1"/>
          </p:cNvSpPr>
          <p:nvPr>
            <p:ph type="title" idx="9" hasCustomPrompt="1"/>
          </p:nvPr>
        </p:nvSpPr>
        <p:spPr>
          <a:xfrm>
            <a:off x="3012851" y="1561484"/>
            <a:ext cx="1385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6667">
                <a:solidFill>
                  <a:schemeClr val="accent2"/>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77" name="Google Shape;177;p13"/>
          <p:cNvSpPr txBox="1">
            <a:spLocks noGrp="1"/>
          </p:cNvSpPr>
          <p:nvPr>
            <p:ph type="title" idx="13" hasCustomPrompt="1"/>
          </p:nvPr>
        </p:nvSpPr>
        <p:spPr>
          <a:xfrm>
            <a:off x="7700084" y="1561484"/>
            <a:ext cx="1385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6667">
                <a:solidFill>
                  <a:schemeClr val="accent2"/>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78" name="Google Shape;178;p13"/>
          <p:cNvSpPr txBox="1">
            <a:spLocks noGrp="1"/>
          </p:cNvSpPr>
          <p:nvPr>
            <p:ph type="title" idx="14" hasCustomPrompt="1"/>
          </p:nvPr>
        </p:nvSpPr>
        <p:spPr>
          <a:xfrm>
            <a:off x="3012851" y="4094833"/>
            <a:ext cx="1385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6667">
                <a:solidFill>
                  <a:schemeClr val="accent2"/>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79" name="Google Shape;179;p13"/>
          <p:cNvSpPr txBox="1">
            <a:spLocks noGrp="1"/>
          </p:cNvSpPr>
          <p:nvPr>
            <p:ph type="title" idx="15" hasCustomPrompt="1"/>
          </p:nvPr>
        </p:nvSpPr>
        <p:spPr>
          <a:xfrm>
            <a:off x="7700084" y="4094833"/>
            <a:ext cx="1385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6667">
                <a:solidFill>
                  <a:schemeClr val="accent2"/>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80" name="Google Shape;180;p13"/>
          <p:cNvSpPr/>
          <p:nvPr/>
        </p:nvSpPr>
        <p:spPr>
          <a:xfrm rot="-5267561">
            <a:off x="-2889154" y="3283043"/>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 name="Google Shape;181;p13"/>
          <p:cNvSpPr/>
          <p:nvPr/>
        </p:nvSpPr>
        <p:spPr>
          <a:xfrm rot="-5400000">
            <a:off x="-1272442" y="1671437"/>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 name="Google Shape;182;p13"/>
          <p:cNvSpPr/>
          <p:nvPr/>
        </p:nvSpPr>
        <p:spPr>
          <a:xfrm rot="5400000">
            <a:off x="-897100" y="559064"/>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 name="Google Shape;183;p13"/>
          <p:cNvSpPr/>
          <p:nvPr/>
        </p:nvSpPr>
        <p:spPr>
          <a:xfrm rot="5400000">
            <a:off x="161817" y="41772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 name="Google Shape;184;p13"/>
          <p:cNvSpPr/>
          <p:nvPr/>
        </p:nvSpPr>
        <p:spPr>
          <a:xfrm rot="5400000">
            <a:off x="1325084" y="352951"/>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 name="Google Shape;185;p13"/>
          <p:cNvSpPr/>
          <p:nvPr/>
        </p:nvSpPr>
        <p:spPr>
          <a:xfrm rot="5400000">
            <a:off x="720184" y="17205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 name="Google Shape;186;p13"/>
          <p:cNvSpPr/>
          <p:nvPr/>
        </p:nvSpPr>
        <p:spPr>
          <a:xfrm rot="5400000">
            <a:off x="588584" y="36006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 name="Google Shape;187;p13"/>
          <p:cNvSpPr/>
          <p:nvPr/>
        </p:nvSpPr>
        <p:spPr>
          <a:xfrm rot="5532439">
            <a:off x="8798415" y="2530048"/>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 name="Google Shape;188;p13"/>
          <p:cNvSpPr/>
          <p:nvPr/>
        </p:nvSpPr>
        <p:spPr>
          <a:xfrm rot="5400000">
            <a:off x="10415156" y="3894324"/>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 name="Google Shape;189;p13"/>
          <p:cNvSpPr/>
          <p:nvPr/>
        </p:nvSpPr>
        <p:spPr>
          <a:xfrm rot="-5400000">
            <a:off x="10435453" y="4976448"/>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 name="Google Shape;190;p13"/>
          <p:cNvSpPr/>
          <p:nvPr/>
        </p:nvSpPr>
        <p:spPr>
          <a:xfrm rot="-5400000">
            <a:off x="11954400" y="245909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 name="Google Shape;191;p13"/>
          <p:cNvSpPr/>
          <p:nvPr/>
        </p:nvSpPr>
        <p:spPr>
          <a:xfrm rot="-5400000">
            <a:off x="11482833" y="500219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 name="Google Shape;192;p13"/>
          <p:cNvSpPr/>
          <p:nvPr/>
        </p:nvSpPr>
        <p:spPr>
          <a:xfrm rot="-5400000">
            <a:off x="11614433" y="312209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 name="Google Shape;193;p13"/>
          <p:cNvSpPr/>
          <p:nvPr/>
        </p:nvSpPr>
        <p:spPr>
          <a:xfrm rot="-5400000">
            <a:off x="10877933" y="6369832"/>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05322610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png"/></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75.xml"/><Relationship Id="rId13" Type="http://schemas.openxmlformats.org/officeDocument/2006/relationships/slideLayout" Target="../slideLayouts/slideLayout180.xml"/><Relationship Id="rId18" Type="http://schemas.openxmlformats.org/officeDocument/2006/relationships/slideLayout" Target="../slideLayouts/slideLayout185.xml"/><Relationship Id="rId3" Type="http://schemas.openxmlformats.org/officeDocument/2006/relationships/slideLayout" Target="../slideLayouts/slideLayout170.xml"/><Relationship Id="rId21" Type="http://schemas.openxmlformats.org/officeDocument/2006/relationships/slideLayout" Target="../slideLayouts/slideLayout188.xml"/><Relationship Id="rId7" Type="http://schemas.openxmlformats.org/officeDocument/2006/relationships/slideLayout" Target="../slideLayouts/slideLayout174.xml"/><Relationship Id="rId12" Type="http://schemas.openxmlformats.org/officeDocument/2006/relationships/slideLayout" Target="../slideLayouts/slideLayout179.xml"/><Relationship Id="rId17" Type="http://schemas.openxmlformats.org/officeDocument/2006/relationships/slideLayout" Target="../slideLayouts/slideLayout184.xml"/><Relationship Id="rId2" Type="http://schemas.openxmlformats.org/officeDocument/2006/relationships/slideLayout" Target="../slideLayouts/slideLayout169.xml"/><Relationship Id="rId16" Type="http://schemas.openxmlformats.org/officeDocument/2006/relationships/slideLayout" Target="../slideLayouts/slideLayout183.xml"/><Relationship Id="rId20" Type="http://schemas.openxmlformats.org/officeDocument/2006/relationships/slideLayout" Target="../slideLayouts/slideLayout187.xml"/><Relationship Id="rId1" Type="http://schemas.openxmlformats.org/officeDocument/2006/relationships/slideLayout" Target="../slideLayouts/slideLayout168.xml"/><Relationship Id="rId6" Type="http://schemas.openxmlformats.org/officeDocument/2006/relationships/slideLayout" Target="../slideLayouts/slideLayout173.xml"/><Relationship Id="rId11" Type="http://schemas.openxmlformats.org/officeDocument/2006/relationships/slideLayout" Target="../slideLayouts/slideLayout178.xml"/><Relationship Id="rId5" Type="http://schemas.openxmlformats.org/officeDocument/2006/relationships/slideLayout" Target="../slideLayouts/slideLayout172.xml"/><Relationship Id="rId15" Type="http://schemas.openxmlformats.org/officeDocument/2006/relationships/slideLayout" Target="../slideLayouts/slideLayout182.xml"/><Relationship Id="rId23" Type="http://schemas.openxmlformats.org/officeDocument/2006/relationships/image" Target="../media/image1.png"/><Relationship Id="rId10" Type="http://schemas.openxmlformats.org/officeDocument/2006/relationships/slideLayout" Target="../slideLayouts/slideLayout177.xml"/><Relationship Id="rId19" Type="http://schemas.openxmlformats.org/officeDocument/2006/relationships/slideLayout" Target="../slideLayouts/slideLayout186.xml"/><Relationship Id="rId4" Type="http://schemas.openxmlformats.org/officeDocument/2006/relationships/slideLayout" Target="../slideLayouts/slideLayout171.xml"/><Relationship Id="rId9" Type="http://schemas.openxmlformats.org/officeDocument/2006/relationships/slideLayout" Target="../slideLayouts/slideLayout176.xml"/><Relationship Id="rId14" Type="http://schemas.openxmlformats.org/officeDocument/2006/relationships/slideLayout" Target="../slideLayouts/slideLayout181.xml"/><Relationship Id="rId22" Type="http://schemas.openxmlformats.org/officeDocument/2006/relationships/theme" Target="../theme/theme10.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96.xml"/><Relationship Id="rId13" Type="http://schemas.openxmlformats.org/officeDocument/2006/relationships/slideLayout" Target="../slideLayouts/slideLayout201.xml"/><Relationship Id="rId18" Type="http://schemas.openxmlformats.org/officeDocument/2006/relationships/slideLayout" Target="../slideLayouts/slideLayout206.xml"/><Relationship Id="rId26" Type="http://schemas.openxmlformats.org/officeDocument/2006/relationships/slideLayout" Target="../slideLayouts/slideLayout214.xml"/><Relationship Id="rId3" Type="http://schemas.openxmlformats.org/officeDocument/2006/relationships/slideLayout" Target="../slideLayouts/slideLayout191.xml"/><Relationship Id="rId21" Type="http://schemas.openxmlformats.org/officeDocument/2006/relationships/slideLayout" Target="../slideLayouts/slideLayout209.xml"/><Relationship Id="rId7" Type="http://schemas.openxmlformats.org/officeDocument/2006/relationships/slideLayout" Target="../slideLayouts/slideLayout195.xml"/><Relationship Id="rId12" Type="http://schemas.openxmlformats.org/officeDocument/2006/relationships/slideLayout" Target="../slideLayouts/slideLayout200.xml"/><Relationship Id="rId17" Type="http://schemas.openxmlformats.org/officeDocument/2006/relationships/slideLayout" Target="../slideLayouts/slideLayout205.xml"/><Relationship Id="rId25" Type="http://schemas.openxmlformats.org/officeDocument/2006/relationships/slideLayout" Target="../slideLayouts/slideLayout213.xml"/><Relationship Id="rId2" Type="http://schemas.openxmlformats.org/officeDocument/2006/relationships/slideLayout" Target="../slideLayouts/slideLayout190.xml"/><Relationship Id="rId16" Type="http://schemas.openxmlformats.org/officeDocument/2006/relationships/slideLayout" Target="../slideLayouts/slideLayout204.xml"/><Relationship Id="rId20" Type="http://schemas.openxmlformats.org/officeDocument/2006/relationships/slideLayout" Target="../slideLayouts/slideLayout208.xml"/><Relationship Id="rId1" Type="http://schemas.openxmlformats.org/officeDocument/2006/relationships/slideLayout" Target="../slideLayouts/slideLayout189.xml"/><Relationship Id="rId6" Type="http://schemas.openxmlformats.org/officeDocument/2006/relationships/slideLayout" Target="../slideLayouts/slideLayout194.xml"/><Relationship Id="rId11" Type="http://schemas.openxmlformats.org/officeDocument/2006/relationships/slideLayout" Target="../slideLayouts/slideLayout199.xml"/><Relationship Id="rId24" Type="http://schemas.openxmlformats.org/officeDocument/2006/relationships/slideLayout" Target="../slideLayouts/slideLayout212.xml"/><Relationship Id="rId5" Type="http://schemas.openxmlformats.org/officeDocument/2006/relationships/slideLayout" Target="../slideLayouts/slideLayout193.xml"/><Relationship Id="rId15" Type="http://schemas.openxmlformats.org/officeDocument/2006/relationships/slideLayout" Target="../slideLayouts/slideLayout203.xml"/><Relationship Id="rId23" Type="http://schemas.openxmlformats.org/officeDocument/2006/relationships/slideLayout" Target="../slideLayouts/slideLayout211.xml"/><Relationship Id="rId28" Type="http://schemas.openxmlformats.org/officeDocument/2006/relationships/image" Target="../media/image1.png"/><Relationship Id="rId10" Type="http://schemas.openxmlformats.org/officeDocument/2006/relationships/slideLayout" Target="../slideLayouts/slideLayout198.xml"/><Relationship Id="rId19" Type="http://schemas.openxmlformats.org/officeDocument/2006/relationships/slideLayout" Target="../slideLayouts/slideLayout207.xml"/><Relationship Id="rId4" Type="http://schemas.openxmlformats.org/officeDocument/2006/relationships/slideLayout" Target="../slideLayouts/slideLayout192.xml"/><Relationship Id="rId9" Type="http://schemas.openxmlformats.org/officeDocument/2006/relationships/slideLayout" Target="../slideLayouts/slideLayout197.xml"/><Relationship Id="rId14" Type="http://schemas.openxmlformats.org/officeDocument/2006/relationships/slideLayout" Target="../slideLayouts/slideLayout202.xml"/><Relationship Id="rId22" Type="http://schemas.openxmlformats.org/officeDocument/2006/relationships/slideLayout" Target="../slideLayouts/slideLayout210.xml"/><Relationship Id="rId27" Type="http://schemas.openxmlformats.org/officeDocument/2006/relationships/theme" Target="../theme/theme11.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222.xml"/><Relationship Id="rId13" Type="http://schemas.openxmlformats.org/officeDocument/2006/relationships/slideLayout" Target="../slideLayouts/slideLayout227.xml"/><Relationship Id="rId18" Type="http://schemas.openxmlformats.org/officeDocument/2006/relationships/slideLayout" Target="../slideLayouts/slideLayout232.xml"/><Relationship Id="rId3" Type="http://schemas.openxmlformats.org/officeDocument/2006/relationships/slideLayout" Target="../slideLayouts/slideLayout217.xml"/><Relationship Id="rId21" Type="http://schemas.openxmlformats.org/officeDocument/2006/relationships/slideLayout" Target="../slideLayouts/slideLayout235.xml"/><Relationship Id="rId7" Type="http://schemas.openxmlformats.org/officeDocument/2006/relationships/slideLayout" Target="../slideLayouts/slideLayout221.xml"/><Relationship Id="rId12" Type="http://schemas.openxmlformats.org/officeDocument/2006/relationships/slideLayout" Target="../slideLayouts/slideLayout226.xml"/><Relationship Id="rId17" Type="http://schemas.openxmlformats.org/officeDocument/2006/relationships/slideLayout" Target="../slideLayouts/slideLayout231.xml"/><Relationship Id="rId2" Type="http://schemas.openxmlformats.org/officeDocument/2006/relationships/slideLayout" Target="../slideLayouts/slideLayout216.xml"/><Relationship Id="rId16" Type="http://schemas.openxmlformats.org/officeDocument/2006/relationships/slideLayout" Target="../slideLayouts/slideLayout230.xml"/><Relationship Id="rId20" Type="http://schemas.openxmlformats.org/officeDocument/2006/relationships/slideLayout" Target="../slideLayouts/slideLayout234.xml"/><Relationship Id="rId1" Type="http://schemas.openxmlformats.org/officeDocument/2006/relationships/slideLayout" Target="../slideLayouts/slideLayout215.xml"/><Relationship Id="rId6" Type="http://schemas.openxmlformats.org/officeDocument/2006/relationships/slideLayout" Target="../slideLayouts/slideLayout220.xml"/><Relationship Id="rId11" Type="http://schemas.openxmlformats.org/officeDocument/2006/relationships/slideLayout" Target="../slideLayouts/slideLayout225.xml"/><Relationship Id="rId5" Type="http://schemas.openxmlformats.org/officeDocument/2006/relationships/slideLayout" Target="../slideLayouts/slideLayout219.xml"/><Relationship Id="rId15" Type="http://schemas.openxmlformats.org/officeDocument/2006/relationships/slideLayout" Target="../slideLayouts/slideLayout229.xml"/><Relationship Id="rId23" Type="http://schemas.openxmlformats.org/officeDocument/2006/relationships/image" Target="../media/image1.png"/><Relationship Id="rId10" Type="http://schemas.openxmlformats.org/officeDocument/2006/relationships/slideLayout" Target="../slideLayouts/slideLayout224.xml"/><Relationship Id="rId19" Type="http://schemas.openxmlformats.org/officeDocument/2006/relationships/slideLayout" Target="../slideLayouts/slideLayout233.xml"/><Relationship Id="rId4" Type="http://schemas.openxmlformats.org/officeDocument/2006/relationships/slideLayout" Target="../slideLayouts/slideLayout218.xml"/><Relationship Id="rId9" Type="http://schemas.openxmlformats.org/officeDocument/2006/relationships/slideLayout" Target="../slideLayouts/slideLayout223.xml"/><Relationship Id="rId14" Type="http://schemas.openxmlformats.org/officeDocument/2006/relationships/slideLayout" Target="../slideLayouts/slideLayout228.xml"/><Relationship Id="rId22" Type="http://schemas.openxmlformats.org/officeDocument/2006/relationships/theme" Target="../theme/theme12.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243.xml"/><Relationship Id="rId13" Type="http://schemas.openxmlformats.org/officeDocument/2006/relationships/slideLayout" Target="../slideLayouts/slideLayout248.xml"/><Relationship Id="rId3" Type="http://schemas.openxmlformats.org/officeDocument/2006/relationships/slideLayout" Target="../slideLayouts/slideLayout238.xml"/><Relationship Id="rId7" Type="http://schemas.openxmlformats.org/officeDocument/2006/relationships/slideLayout" Target="../slideLayouts/slideLayout242.xml"/><Relationship Id="rId12" Type="http://schemas.openxmlformats.org/officeDocument/2006/relationships/slideLayout" Target="../slideLayouts/slideLayout247.xml"/><Relationship Id="rId17" Type="http://schemas.openxmlformats.org/officeDocument/2006/relationships/image" Target="../media/image1.png"/><Relationship Id="rId2" Type="http://schemas.openxmlformats.org/officeDocument/2006/relationships/slideLayout" Target="../slideLayouts/slideLayout237.xml"/><Relationship Id="rId16" Type="http://schemas.openxmlformats.org/officeDocument/2006/relationships/theme" Target="../theme/theme13.xml"/><Relationship Id="rId1" Type="http://schemas.openxmlformats.org/officeDocument/2006/relationships/slideLayout" Target="../slideLayouts/slideLayout236.xml"/><Relationship Id="rId6" Type="http://schemas.openxmlformats.org/officeDocument/2006/relationships/slideLayout" Target="../slideLayouts/slideLayout241.xml"/><Relationship Id="rId11" Type="http://schemas.openxmlformats.org/officeDocument/2006/relationships/slideLayout" Target="../slideLayouts/slideLayout246.xml"/><Relationship Id="rId5" Type="http://schemas.openxmlformats.org/officeDocument/2006/relationships/slideLayout" Target="../slideLayouts/slideLayout240.xml"/><Relationship Id="rId15" Type="http://schemas.openxmlformats.org/officeDocument/2006/relationships/slideLayout" Target="../slideLayouts/slideLayout250.xml"/><Relationship Id="rId10" Type="http://schemas.openxmlformats.org/officeDocument/2006/relationships/slideLayout" Target="../slideLayouts/slideLayout245.xml"/><Relationship Id="rId4" Type="http://schemas.openxmlformats.org/officeDocument/2006/relationships/slideLayout" Target="../slideLayouts/slideLayout239.xml"/><Relationship Id="rId9" Type="http://schemas.openxmlformats.org/officeDocument/2006/relationships/slideLayout" Target="../slideLayouts/slideLayout244.xml"/><Relationship Id="rId14" Type="http://schemas.openxmlformats.org/officeDocument/2006/relationships/slideLayout" Target="../slideLayouts/slideLayout249.xml"/></Relationships>
</file>

<file path=ppt/slideMasters/_rels/slideMaster14.xml.rels><?xml version="1.0" encoding="UTF-8" standalone="yes"?>
<Relationships xmlns="http://schemas.openxmlformats.org/package/2006/relationships"><Relationship Id="rId13" Type="http://schemas.openxmlformats.org/officeDocument/2006/relationships/slideLayout" Target="../slideLayouts/slideLayout263.xml"/><Relationship Id="rId18" Type="http://schemas.openxmlformats.org/officeDocument/2006/relationships/slideLayout" Target="../slideLayouts/slideLayout268.xml"/><Relationship Id="rId26" Type="http://schemas.openxmlformats.org/officeDocument/2006/relationships/slideLayout" Target="../slideLayouts/slideLayout276.xml"/><Relationship Id="rId39" Type="http://schemas.openxmlformats.org/officeDocument/2006/relationships/slideLayout" Target="../slideLayouts/slideLayout289.xml"/><Relationship Id="rId3" Type="http://schemas.openxmlformats.org/officeDocument/2006/relationships/slideLayout" Target="../slideLayouts/slideLayout253.xml"/><Relationship Id="rId21" Type="http://schemas.openxmlformats.org/officeDocument/2006/relationships/slideLayout" Target="../slideLayouts/slideLayout271.xml"/><Relationship Id="rId34" Type="http://schemas.openxmlformats.org/officeDocument/2006/relationships/slideLayout" Target="../slideLayouts/slideLayout284.xml"/><Relationship Id="rId42" Type="http://schemas.openxmlformats.org/officeDocument/2006/relationships/slideLayout" Target="../slideLayouts/slideLayout292.xml"/><Relationship Id="rId47" Type="http://schemas.openxmlformats.org/officeDocument/2006/relationships/slideLayout" Target="../slideLayouts/slideLayout297.xml"/><Relationship Id="rId50" Type="http://schemas.openxmlformats.org/officeDocument/2006/relationships/image" Target="../media/image1.png"/><Relationship Id="rId7" Type="http://schemas.openxmlformats.org/officeDocument/2006/relationships/slideLayout" Target="../slideLayouts/slideLayout257.xml"/><Relationship Id="rId12" Type="http://schemas.openxmlformats.org/officeDocument/2006/relationships/slideLayout" Target="../slideLayouts/slideLayout262.xml"/><Relationship Id="rId17" Type="http://schemas.openxmlformats.org/officeDocument/2006/relationships/slideLayout" Target="../slideLayouts/slideLayout267.xml"/><Relationship Id="rId25" Type="http://schemas.openxmlformats.org/officeDocument/2006/relationships/slideLayout" Target="../slideLayouts/slideLayout275.xml"/><Relationship Id="rId33" Type="http://schemas.openxmlformats.org/officeDocument/2006/relationships/slideLayout" Target="../slideLayouts/slideLayout283.xml"/><Relationship Id="rId38" Type="http://schemas.openxmlformats.org/officeDocument/2006/relationships/slideLayout" Target="../slideLayouts/slideLayout288.xml"/><Relationship Id="rId46" Type="http://schemas.openxmlformats.org/officeDocument/2006/relationships/slideLayout" Target="../slideLayouts/slideLayout296.xml"/><Relationship Id="rId2" Type="http://schemas.openxmlformats.org/officeDocument/2006/relationships/slideLayout" Target="../slideLayouts/slideLayout252.xml"/><Relationship Id="rId16" Type="http://schemas.openxmlformats.org/officeDocument/2006/relationships/slideLayout" Target="../slideLayouts/slideLayout266.xml"/><Relationship Id="rId20" Type="http://schemas.openxmlformats.org/officeDocument/2006/relationships/slideLayout" Target="../slideLayouts/slideLayout270.xml"/><Relationship Id="rId29" Type="http://schemas.openxmlformats.org/officeDocument/2006/relationships/slideLayout" Target="../slideLayouts/slideLayout279.xml"/><Relationship Id="rId41" Type="http://schemas.openxmlformats.org/officeDocument/2006/relationships/slideLayout" Target="../slideLayouts/slideLayout291.xml"/><Relationship Id="rId1" Type="http://schemas.openxmlformats.org/officeDocument/2006/relationships/slideLayout" Target="../slideLayouts/slideLayout251.xml"/><Relationship Id="rId6" Type="http://schemas.openxmlformats.org/officeDocument/2006/relationships/slideLayout" Target="../slideLayouts/slideLayout256.xml"/><Relationship Id="rId11" Type="http://schemas.openxmlformats.org/officeDocument/2006/relationships/slideLayout" Target="../slideLayouts/slideLayout261.xml"/><Relationship Id="rId24" Type="http://schemas.openxmlformats.org/officeDocument/2006/relationships/slideLayout" Target="../slideLayouts/slideLayout274.xml"/><Relationship Id="rId32" Type="http://schemas.openxmlformats.org/officeDocument/2006/relationships/slideLayout" Target="../slideLayouts/slideLayout282.xml"/><Relationship Id="rId37" Type="http://schemas.openxmlformats.org/officeDocument/2006/relationships/slideLayout" Target="../slideLayouts/slideLayout287.xml"/><Relationship Id="rId40" Type="http://schemas.openxmlformats.org/officeDocument/2006/relationships/slideLayout" Target="../slideLayouts/slideLayout290.xml"/><Relationship Id="rId45" Type="http://schemas.openxmlformats.org/officeDocument/2006/relationships/slideLayout" Target="../slideLayouts/slideLayout295.xml"/><Relationship Id="rId5" Type="http://schemas.openxmlformats.org/officeDocument/2006/relationships/slideLayout" Target="../slideLayouts/slideLayout255.xml"/><Relationship Id="rId15" Type="http://schemas.openxmlformats.org/officeDocument/2006/relationships/slideLayout" Target="../slideLayouts/slideLayout265.xml"/><Relationship Id="rId23" Type="http://schemas.openxmlformats.org/officeDocument/2006/relationships/slideLayout" Target="../slideLayouts/slideLayout273.xml"/><Relationship Id="rId28" Type="http://schemas.openxmlformats.org/officeDocument/2006/relationships/slideLayout" Target="../slideLayouts/slideLayout278.xml"/><Relationship Id="rId36" Type="http://schemas.openxmlformats.org/officeDocument/2006/relationships/slideLayout" Target="../slideLayouts/slideLayout286.xml"/><Relationship Id="rId49" Type="http://schemas.openxmlformats.org/officeDocument/2006/relationships/theme" Target="../theme/theme14.xml"/><Relationship Id="rId10" Type="http://schemas.openxmlformats.org/officeDocument/2006/relationships/slideLayout" Target="../slideLayouts/slideLayout260.xml"/><Relationship Id="rId19" Type="http://schemas.openxmlformats.org/officeDocument/2006/relationships/slideLayout" Target="../slideLayouts/slideLayout269.xml"/><Relationship Id="rId31" Type="http://schemas.openxmlformats.org/officeDocument/2006/relationships/slideLayout" Target="../slideLayouts/slideLayout281.xml"/><Relationship Id="rId44" Type="http://schemas.openxmlformats.org/officeDocument/2006/relationships/slideLayout" Target="../slideLayouts/slideLayout294.xml"/><Relationship Id="rId4" Type="http://schemas.openxmlformats.org/officeDocument/2006/relationships/slideLayout" Target="../slideLayouts/slideLayout254.xml"/><Relationship Id="rId9" Type="http://schemas.openxmlformats.org/officeDocument/2006/relationships/slideLayout" Target="../slideLayouts/slideLayout259.xml"/><Relationship Id="rId14" Type="http://schemas.openxmlformats.org/officeDocument/2006/relationships/slideLayout" Target="../slideLayouts/slideLayout264.xml"/><Relationship Id="rId22" Type="http://schemas.openxmlformats.org/officeDocument/2006/relationships/slideLayout" Target="../slideLayouts/slideLayout272.xml"/><Relationship Id="rId27" Type="http://schemas.openxmlformats.org/officeDocument/2006/relationships/slideLayout" Target="../slideLayouts/slideLayout277.xml"/><Relationship Id="rId30" Type="http://schemas.openxmlformats.org/officeDocument/2006/relationships/slideLayout" Target="../slideLayouts/slideLayout280.xml"/><Relationship Id="rId35" Type="http://schemas.openxmlformats.org/officeDocument/2006/relationships/slideLayout" Target="../slideLayouts/slideLayout285.xml"/><Relationship Id="rId43" Type="http://schemas.openxmlformats.org/officeDocument/2006/relationships/slideLayout" Target="../slideLayouts/slideLayout293.xml"/><Relationship Id="rId48" Type="http://schemas.openxmlformats.org/officeDocument/2006/relationships/slideLayout" Target="../slideLayouts/slideLayout298.xml"/><Relationship Id="rId8" Type="http://schemas.openxmlformats.org/officeDocument/2006/relationships/slideLayout" Target="../slideLayouts/slideLayout258.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slideLayout" Target="../slideLayouts/slideLayout25.xml"/><Relationship Id="rId18" Type="http://schemas.openxmlformats.org/officeDocument/2006/relationships/slideLayout" Target="../slideLayouts/slideLayout30.xml"/><Relationship Id="rId26" Type="http://schemas.openxmlformats.org/officeDocument/2006/relationships/theme" Target="../theme/theme2.xml"/><Relationship Id="rId3" Type="http://schemas.openxmlformats.org/officeDocument/2006/relationships/slideLayout" Target="../slideLayouts/slideLayout15.xml"/><Relationship Id="rId21" Type="http://schemas.openxmlformats.org/officeDocument/2006/relationships/slideLayout" Target="../slideLayouts/slideLayout33.xml"/><Relationship Id="rId7" Type="http://schemas.openxmlformats.org/officeDocument/2006/relationships/slideLayout" Target="../slideLayouts/slideLayout19.xml"/><Relationship Id="rId12" Type="http://schemas.openxmlformats.org/officeDocument/2006/relationships/slideLayout" Target="../slideLayouts/slideLayout24.xml"/><Relationship Id="rId17" Type="http://schemas.openxmlformats.org/officeDocument/2006/relationships/slideLayout" Target="../slideLayouts/slideLayout29.xml"/><Relationship Id="rId25" Type="http://schemas.openxmlformats.org/officeDocument/2006/relationships/slideLayout" Target="../slideLayouts/slideLayout37.xml"/><Relationship Id="rId2" Type="http://schemas.openxmlformats.org/officeDocument/2006/relationships/slideLayout" Target="../slideLayouts/slideLayout14.xml"/><Relationship Id="rId16" Type="http://schemas.openxmlformats.org/officeDocument/2006/relationships/slideLayout" Target="../slideLayouts/slideLayout28.xml"/><Relationship Id="rId20" Type="http://schemas.openxmlformats.org/officeDocument/2006/relationships/slideLayout" Target="../slideLayouts/slideLayout32.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24" Type="http://schemas.openxmlformats.org/officeDocument/2006/relationships/slideLayout" Target="../slideLayouts/slideLayout36.xml"/><Relationship Id="rId5" Type="http://schemas.openxmlformats.org/officeDocument/2006/relationships/slideLayout" Target="../slideLayouts/slideLayout17.xml"/><Relationship Id="rId15" Type="http://schemas.openxmlformats.org/officeDocument/2006/relationships/slideLayout" Target="../slideLayouts/slideLayout27.xml"/><Relationship Id="rId23" Type="http://schemas.openxmlformats.org/officeDocument/2006/relationships/slideLayout" Target="../slideLayouts/slideLayout35.xml"/><Relationship Id="rId10" Type="http://schemas.openxmlformats.org/officeDocument/2006/relationships/slideLayout" Target="../slideLayouts/slideLayout22.xml"/><Relationship Id="rId19" Type="http://schemas.openxmlformats.org/officeDocument/2006/relationships/slideLayout" Target="../slideLayouts/slideLayout31.xml"/><Relationship Id="rId4" Type="http://schemas.openxmlformats.org/officeDocument/2006/relationships/slideLayout" Target="../slideLayouts/slideLayout16.xml"/><Relationship Id="rId9" Type="http://schemas.openxmlformats.org/officeDocument/2006/relationships/slideLayout" Target="../slideLayouts/slideLayout21.xml"/><Relationship Id="rId14" Type="http://schemas.openxmlformats.org/officeDocument/2006/relationships/slideLayout" Target="../slideLayouts/slideLayout26.xml"/><Relationship Id="rId22" Type="http://schemas.openxmlformats.org/officeDocument/2006/relationships/slideLayout" Target="../slideLayouts/slideLayout34.xml"/><Relationship Id="rId27" Type="http://schemas.openxmlformats.org/officeDocument/2006/relationships/image" Target="../media/image1.pn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5.xml"/><Relationship Id="rId13" Type="http://schemas.openxmlformats.org/officeDocument/2006/relationships/theme" Target="../theme/theme3.xml"/><Relationship Id="rId3" Type="http://schemas.openxmlformats.org/officeDocument/2006/relationships/slideLayout" Target="../slideLayouts/slideLayout40.xml"/><Relationship Id="rId7" Type="http://schemas.openxmlformats.org/officeDocument/2006/relationships/slideLayout" Target="../slideLayouts/slideLayout44.xml"/><Relationship Id="rId12" Type="http://schemas.openxmlformats.org/officeDocument/2006/relationships/slideLayout" Target="../slideLayouts/slideLayout49.xml"/><Relationship Id="rId2" Type="http://schemas.openxmlformats.org/officeDocument/2006/relationships/slideLayout" Target="../slideLayouts/slideLayout39.xml"/><Relationship Id="rId1" Type="http://schemas.openxmlformats.org/officeDocument/2006/relationships/slideLayout" Target="../slideLayouts/slideLayout38.xml"/><Relationship Id="rId6" Type="http://schemas.openxmlformats.org/officeDocument/2006/relationships/slideLayout" Target="../slideLayouts/slideLayout43.xml"/><Relationship Id="rId11" Type="http://schemas.openxmlformats.org/officeDocument/2006/relationships/slideLayout" Target="../slideLayouts/slideLayout48.xml"/><Relationship Id="rId5" Type="http://schemas.openxmlformats.org/officeDocument/2006/relationships/slideLayout" Target="../slideLayouts/slideLayout42.xml"/><Relationship Id="rId10" Type="http://schemas.openxmlformats.org/officeDocument/2006/relationships/slideLayout" Target="../slideLayouts/slideLayout47.xml"/><Relationship Id="rId4" Type="http://schemas.openxmlformats.org/officeDocument/2006/relationships/slideLayout" Target="../slideLayouts/slideLayout41.xml"/><Relationship Id="rId9" Type="http://schemas.openxmlformats.org/officeDocument/2006/relationships/slideLayout" Target="../slideLayouts/slideLayout46.xml"/><Relationship Id="rId14" Type="http://schemas.openxmlformats.org/officeDocument/2006/relationships/image" Target="../media/image1.png"/></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57.xml"/><Relationship Id="rId13" Type="http://schemas.openxmlformats.org/officeDocument/2006/relationships/theme" Target="../theme/theme4.xml"/><Relationship Id="rId3" Type="http://schemas.openxmlformats.org/officeDocument/2006/relationships/slideLayout" Target="../slideLayouts/slideLayout52.xml"/><Relationship Id="rId7" Type="http://schemas.openxmlformats.org/officeDocument/2006/relationships/slideLayout" Target="../slideLayouts/slideLayout56.xml"/><Relationship Id="rId12" Type="http://schemas.openxmlformats.org/officeDocument/2006/relationships/slideLayout" Target="../slideLayouts/slideLayout61.xml"/><Relationship Id="rId2" Type="http://schemas.openxmlformats.org/officeDocument/2006/relationships/slideLayout" Target="../slideLayouts/slideLayout51.xml"/><Relationship Id="rId1" Type="http://schemas.openxmlformats.org/officeDocument/2006/relationships/slideLayout" Target="../slideLayouts/slideLayout50.xml"/><Relationship Id="rId6" Type="http://schemas.openxmlformats.org/officeDocument/2006/relationships/slideLayout" Target="../slideLayouts/slideLayout55.xml"/><Relationship Id="rId11" Type="http://schemas.openxmlformats.org/officeDocument/2006/relationships/slideLayout" Target="../slideLayouts/slideLayout60.xml"/><Relationship Id="rId5" Type="http://schemas.openxmlformats.org/officeDocument/2006/relationships/slideLayout" Target="../slideLayouts/slideLayout54.xml"/><Relationship Id="rId10" Type="http://schemas.openxmlformats.org/officeDocument/2006/relationships/slideLayout" Target="../slideLayouts/slideLayout59.xml"/><Relationship Id="rId4" Type="http://schemas.openxmlformats.org/officeDocument/2006/relationships/slideLayout" Target="../slideLayouts/slideLayout53.xml"/><Relationship Id="rId9" Type="http://schemas.openxmlformats.org/officeDocument/2006/relationships/slideLayout" Target="../slideLayouts/slideLayout58.xml"/><Relationship Id="rId14" Type="http://schemas.openxmlformats.org/officeDocument/2006/relationships/image" Target="../media/image1.png"/></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69.xml"/><Relationship Id="rId13" Type="http://schemas.openxmlformats.org/officeDocument/2006/relationships/slideLayout" Target="../slideLayouts/slideLayout74.xml"/><Relationship Id="rId18" Type="http://schemas.openxmlformats.org/officeDocument/2006/relationships/slideLayout" Target="../slideLayouts/slideLayout79.xml"/><Relationship Id="rId26" Type="http://schemas.openxmlformats.org/officeDocument/2006/relationships/slideLayout" Target="../slideLayouts/slideLayout87.xml"/><Relationship Id="rId3" Type="http://schemas.openxmlformats.org/officeDocument/2006/relationships/slideLayout" Target="../slideLayouts/slideLayout64.xml"/><Relationship Id="rId21" Type="http://schemas.openxmlformats.org/officeDocument/2006/relationships/slideLayout" Target="../slideLayouts/slideLayout82.xml"/><Relationship Id="rId7" Type="http://schemas.openxmlformats.org/officeDocument/2006/relationships/slideLayout" Target="../slideLayouts/slideLayout68.xml"/><Relationship Id="rId12" Type="http://schemas.openxmlformats.org/officeDocument/2006/relationships/slideLayout" Target="../slideLayouts/slideLayout73.xml"/><Relationship Id="rId17" Type="http://schemas.openxmlformats.org/officeDocument/2006/relationships/slideLayout" Target="../slideLayouts/slideLayout78.xml"/><Relationship Id="rId25" Type="http://schemas.openxmlformats.org/officeDocument/2006/relationships/slideLayout" Target="../slideLayouts/slideLayout86.xml"/><Relationship Id="rId2" Type="http://schemas.openxmlformats.org/officeDocument/2006/relationships/slideLayout" Target="../slideLayouts/slideLayout63.xml"/><Relationship Id="rId16" Type="http://schemas.openxmlformats.org/officeDocument/2006/relationships/slideLayout" Target="../slideLayouts/slideLayout77.xml"/><Relationship Id="rId20" Type="http://schemas.openxmlformats.org/officeDocument/2006/relationships/slideLayout" Target="../slideLayouts/slideLayout81.xml"/><Relationship Id="rId1" Type="http://schemas.openxmlformats.org/officeDocument/2006/relationships/slideLayout" Target="../slideLayouts/slideLayout62.xml"/><Relationship Id="rId6" Type="http://schemas.openxmlformats.org/officeDocument/2006/relationships/slideLayout" Target="../slideLayouts/slideLayout67.xml"/><Relationship Id="rId11" Type="http://schemas.openxmlformats.org/officeDocument/2006/relationships/slideLayout" Target="../slideLayouts/slideLayout72.xml"/><Relationship Id="rId24" Type="http://schemas.openxmlformats.org/officeDocument/2006/relationships/slideLayout" Target="../slideLayouts/slideLayout85.xml"/><Relationship Id="rId5" Type="http://schemas.openxmlformats.org/officeDocument/2006/relationships/slideLayout" Target="../slideLayouts/slideLayout66.xml"/><Relationship Id="rId15" Type="http://schemas.openxmlformats.org/officeDocument/2006/relationships/slideLayout" Target="../slideLayouts/slideLayout76.xml"/><Relationship Id="rId23" Type="http://schemas.openxmlformats.org/officeDocument/2006/relationships/slideLayout" Target="../slideLayouts/slideLayout84.xml"/><Relationship Id="rId28" Type="http://schemas.openxmlformats.org/officeDocument/2006/relationships/image" Target="../media/image1.png"/><Relationship Id="rId10" Type="http://schemas.openxmlformats.org/officeDocument/2006/relationships/slideLayout" Target="../slideLayouts/slideLayout71.xml"/><Relationship Id="rId19" Type="http://schemas.openxmlformats.org/officeDocument/2006/relationships/slideLayout" Target="../slideLayouts/slideLayout80.xml"/><Relationship Id="rId4" Type="http://schemas.openxmlformats.org/officeDocument/2006/relationships/slideLayout" Target="../slideLayouts/slideLayout65.xml"/><Relationship Id="rId9" Type="http://schemas.openxmlformats.org/officeDocument/2006/relationships/slideLayout" Target="../slideLayouts/slideLayout70.xml"/><Relationship Id="rId14" Type="http://schemas.openxmlformats.org/officeDocument/2006/relationships/slideLayout" Target="../slideLayouts/slideLayout75.xml"/><Relationship Id="rId22" Type="http://schemas.openxmlformats.org/officeDocument/2006/relationships/slideLayout" Target="../slideLayouts/slideLayout83.xml"/><Relationship Id="rId27"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95.xml"/><Relationship Id="rId13" Type="http://schemas.openxmlformats.org/officeDocument/2006/relationships/slideLayout" Target="../slideLayouts/slideLayout100.xml"/><Relationship Id="rId18" Type="http://schemas.openxmlformats.org/officeDocument/2006/relationships/slideLayout" Target="../slideLayouts/slideLayout105.xml"/><Relationship Id="rId26" Type="http://schemas.openxmlformats.org/officeDocument/2006/relationships/slideLayout" Target="../slideLayouts/slideLayout113.xml"/><Relationship Id="rId3" Type="http://schemas.openxmlformats.org/officeDocument/2006/relationships/slideLayout" Target="../slideLayouts/slideLayout90.xml"/><Relationship Id="rId21" Type="http://schemas.openxmlformats.org/officeDocument/2006/relationships/slideLayout" Target="../slideLayouts/slideLayout108.xml"/><Relationship Id="rId7" Type="http://schemas.openxmlformats.org/officeDocument/2006/relationships/slideLayout" Target="../slideLayouts/slideLayout94.xml"/><Relationship Id="rId12" Type="http://schemas.openxmlformats.org/officeDocument/2006/relationships/slideLayout" Target="../slideLayouts/slideLayout99.xml"/><Relationship Id="rId17" Type="http://schemas.openxmlformats.org/officeDocument/2006/relationships/slideLayout" Target="../slideLayouts/slideLayout104.xml"/><Relationship Id="rId25" Type="http://schemas.openxmlformats.org/officeDocument/2006/relationships/slideLayout" Target="../slideLayouts/slideLayout112.xml"/><Relationship Id="rId2" Type="http://schemas.openxmlformats.org/officeDocument/2006/relationships/slideLayout" Target="../slideLayouts/slideLayout89.xml"/><Relationship Id="rId16" Type="http://schemas.openxmlformats.org/officeDocument/2006/relationships/slideLayout" Target="../slideLayouts/slideLayout103.xml"/><Relationship Id="rId20" Type="http://schemas.openxmlformats.org/officeDocument/2006/relationships/slideLayout" Target="../slideLayouts/slideLayout107.xml"/><Relationship Id="rId1" Type="http://schemas.openxmlformats.org/officeDocument/2006/relationships/slideLayout" Target="../slideLayouts/slideLayout88.xml"/><Relationship Id="rId6" Type="http://schemas.openxmlformats.org/officeDocument/2006/relationships/slideLayout" Target="../slideLayouts/slideLayout93.xml"/><Relationship Id="rId11" Type="http://schemas.openxmlformats.org/officeDocument/2006/relationships/slideLayout" Target="../slideLayouts/slideLayout98.xml"/><Relationship Id="rId24" Type="http://schemas.openxmlformats.org/officeDocument/2006/relationships/slideLayout" Target="../slideLayouts/slideLayout111.xml"/><Relationship Id="rId5" Type="http://schemas.openxmlformats.org/officeDocument/2006/relationships/slideLayout" Target="../slideLayouts/slideLayout92.xml"/><Relationship Id="rId15" Type="http://schemas.openxmlformats.org/officeDocument/2006/relationships/slideLayout" Target="../slideLayouts/slideLayout102.xml"/><Relationship Id="rId23" Type="http://schemas.openxmlformats.org/officeDocument/2006/relationships/slideLayout" Target="../slideLayouts/slideLayout110.xml"/><Relationship Id="rId28" Type="http://schemas.openxmlformats.org/officeDocument/2006/relationships/image" Target="../media/image1.png"/><Relationship Id="rId10" Type="http://schemas.openxmlformats.org/officeDocument/2006/relationships/slideLayout" Target="../slideLayouts/slideLayout97.xml"/><Relationship Id="rId19" Type="http://schemas.openxmlformats.org/officeDocument/2006/relationships/slideLayout" Target="../slideLayouts/slideLayout106.xml"/><Relationship Id="rId4" Type="http://schemas.openxmlformats.org/officeDocument/2006/relationships/slideLayout" Target="../slideLayouts/slideLayout91.xml"/><Relationship Id="rId9" Type="http://schemas.openxmlformats.org/officeDocument/2006/relationships/slideLayout" Target="../slideLayouts/slideLayout96.xml"/><Relationship Id="rId14" Type="http://schemas.openxmlformats.org/officeDocument/2006/relationships/slideLayout" Target="../slideLayouts/slideLayout101.xml"/><Relationship Id="rId22" Type="http://schemas.openxmlformats.org/officeDocument/2006/relationships/slideLayout" Target="../slideLayouts/slideLayout109.xml"/><Relationship Id="rId27" Type="http://schemas.openxmlformats.org/officeDocument/2006/relationships/theme" Target="../theme/theme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21.xml"/><Relationship Id="rId13" Type="http://schemas.openxmlformats.org/officeDocument/2006/relationships/slideLayout" Target="../slideLayouts/slideLayout126.xml"/><Relationship Id="rId18" Type="http://schemas.openxmlformats.org/officeDocument/2006/relationships/slideLayout" Target="../slideLayouts/slideLayout131.xml"/><Relationship Id="rId3" Type="http://schemas.openxmlformats.org/officeDocument/2006/relationships/slideLayout" Target="../slideLayouts/slideLayout116.xml"/><Relationship Id="rId7" Type="http://schemas.openxmlformats.org/officeDocument/2006/relationships/slideLayout" Target="../slideLayouts/slideLayout120.xml"/><Relationship Id="rId12" Type="http://schemas.openxmlformats.org/officeDocument/2006/relationships/slideLayout" Target="../slideLayouts/slideLayout125.xml"/><Relationship Id="rId17" Type="http://schemas.openxmlformats.org/officeDocument/2006/relationships/slideLayout" Target="../slideLayouts/slideLayout130.xml"/><Relationship Id="rId2" Type="http://schemas.openxmlformats.org/officeDocument/2006/relationships/slideLayout" Target="../slideLayouts/slideLayout115.xml"/><Relationship Id="rId16" Type="http://schemas.openxmlformats.org/officeDocument/2006/relationships/slideLayout" Target="../slideLayouts/slideLayout129.xml"/><Relationship Id="rId20" Type="http://schemas.openxmlformats.org/officeDocument/2006/relationships/image" Target="../media/image1.png"/><Relationship Id="rId1" Type="http://schemas.openxmlformats.org/officeDocument/2006/relationships/slideLayout" Target="../slideLayouts/slideLayout114.xml"/><Relationship Id="rId6" Type="http://schemas.openxmlformats.org/officeDocument/2006/relationships/slideLayout" Target="../slideLayouts/slideLayout119.xml"/><Relationship Id="rId11" Type="http://schemas.openxmlformats.org/officeDocument/2006/relationships/slideLayout" Target="../slideLayouts/slideLayout124.xml"/><Relationship Id="rId5" Type="http://schemas.openxmlformats.org/officeDocument/2006/relationships/slideLayout" Target="../slideLayouts/slideLayout118.xml"/><Relationship Id="rId15" Type="http://schemas.openxmlformats.org/officeDocument/2006/relationships/slideLayout" Target="../slideLayouts/slideLayout128.xml"/><Relationship Id="rId10" Type="http://schemas.openxmlformats.org/officeDocument/2006/relationships/slideLayout" Target="../slideLayouts/slideLayout123.xml"/><Relationship Id="rId19" Type="http://schemas.openxmlformats.org/officeDocument/2006/relationships/theme" Target="../theme/theme7.xml"/><Relationship Id="rId4" Type="http://schemas.openxmlformats.org/officeDocument/2006/relationships/slideLayout" Target="../slideLayouts/slideLayout117.xml"/><Relationship Id="rId9" Type="http://schemas.openxmlformats.org/officeDocument/2006/relationships/slideLayout" Target="../slideLayouts/slideLayout122.xml"/><Relationship Id="rId14" Type="http://schemas.openxmlformats.org/officeDocument/2006/relationships/slideLayout" Target="../slideLayouts/slideLayout12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39.xml"/><Relationship Id="rId13" Type="http://schemas.openxmlformats.org/officeDocument/2006/relationships/slideLayout" Target="../slideLayouts/slideLayout144.xml"/><Relationship Id="rId3" Type="http://schemas.openxmlformats.org/officeDocument/2006/relationships/slideLayout" Target="../slideLayouts/slideLayout134.xml"/><Relationship Id="rId7" Type="http://schemas.openxmlformats.org/officeDocument/2006/relationships/slideLayout" Target="../slideLayouts/slideLayout138.xml"/><Relationship Id="rId12" Type="http://schemas.openxmlformats.org/officeDocument/2006/relationships/slideLayout" Target="../slideLayouts/slideLayout143.xml"/><Relationship Id="rId17" Type="http://schemas.openxmlformats.org/officeDocument/2006/relationships/image" Target="../media/image1.png"/><Relationship Id="rId2" Type="http://schemas.openxmlformats.org/officeDocument/2006/relationships/slideLayout" Target="../slideLayouts/slideLayout133.xml"/><Relationship Id="rId16" Type="http://schemas.openxmlformats.org/officeDocument/2006/relationships/theme" Target="../theme/theme8.xml"/><Relationship Id="rId1" Type="http://schemas.openxmlformats.org/officeDocument/2006/relationships/slideLayout" Target="../slideLayouts/slideLayout132.xml"/><Relationship Id="rId6" Type="http://schemas.openxmlformats.org/officeDocument/2006/relationships/slideLayout" Target="../slideLayouts/slideLayout137.xml"/><Relationship Id="rId11" Type="http://schemas.openxmlformats.org/officeDocument/2006/relationships/slideLayout" Target="../slideLayouts/slideLayout142.xml"/><Relationship Id="rId5" Type="http://schemas.openxmlformats.org/officeDocument/2006/relationships/slideLayout" Target="../slideLayouts/slideLayout136.xml"/><Relationship Id="rId15" Type="http://schemas.openxmlformats.org/officeDocument/2006/relationships/slideLayout" Target="../slideLayouts/slideLayout146.xml"/><Relationship Id="rId10" Type="http://schemas.openxmlformats.org/officeDocument/2006/relationships/slideLayout" Target="../slideLayouts/slideLayout141.xml"/><Relationship Id="rId4" Type="http://schemas.openxmlformats.org/officeDocument/2006/relationships/slideLayout" Target="../slideLayouts/slideLayout135.xml"/><Relationship Id="rId9" Type="http://schemas.openxmlformats.org/officeDocument/2006/relationships/slideLayout" Target="../slideLayouts/slideLayout140.xml"/><Relationship Id="rId14" Type="http://schemas.openxmlformats.org/officeDocument/2006/relationships/slideLayout" Target="../slideLayouts/slideLayout145.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54.xml"/><Relationship Id="rId13" Type="http://schemas.openxmlformats.org/officeDocument/2006/relationships/slideLayout" Target="../slideLayouts/slideLayout159.xml"/><Relationship Id="rId18" Type="http://schemas.openxmlformats.org/officeDocument/2006/relationships/slideLayout" Target="../slideLayouts/slideLayout164.xml"/><Relationship Id="rId3" Type="http://schemas.openxmlformats.org/officeDocument/2006/relationships/slideLayout" Target="../slideLayouts/slideLayout149.xml"/><Relationship Id="rId21" Type="http://schemas.openxmlformats.org/officeDocument/2006/relationships/slideLayout" Target="../slideLayouts/slideLayout167.xml"/><Relationship Id="rId7" Type="http://schemas.openxmlformats.org/officeDocument/2006/relationships/slideLayout" Target="../slideLayouts/slideLayout153.xml"/><Relationship Id="rId12" Type="http://schemas.openxmlformats.org/officeDocument/2006/relationships/slideLayout" Target="../slideLayouts/slideLayout158.xml"/><Relationship Id="rId17" Type="http://schemas.openxmlformats.org/officeDocument/2006/relationships/slideLayout" Target="../slideLayouts/slideLayout163.xml"/><Relationship Id="rId2" Type="http://schemas.openxmlformats.org/officeDocument/2006/relationships/slideLayout" Target="../slideLayouts/slideLayout148.xml"/><Relationship Id="rId16" Type="http://schemas.openxmlformats.org/officeDocument/2006/relationships/slideLayout" Target="../slideLayouts/slideLayout162.xml"/><Relationship Id="rId20" Type="http://schemas.openxmlformats.org/officeDocument/2006/relationships/slideLayout" Target="../slideLayouts/slideLayout166.xml"/><Relationship Id="rId1" Type="http://schemas.openxmlformats.org/officeDocument/2006/relationships/slideLayout" Target="../slideLayouts/slideLayout147.xml"/><Relationship Id="rId6" Type="http://schemas.openxmlformats.org/officeDocument/2006/relationships/slideLayout" Target="../slideLayouts/slideLayout152.xml"/><Relationship Id="rId11" Type="http://schemas.openxmlformats.org/officeDocument/2006/relationships/slideLayout" Target="../slideLayouts/slideLayout157.xml"/><Relationship Id="rId5" Type="http://schemas.openxmlformats.org/officeDocument/2006/relationships/slideLayout" Target="../slideLayouts/slideLayout151.xml"/><Relationship Id="rId15" Type="http://schemas.openxmlformats.org/officeDocument/2006/relationships/slideLayout" Target="../slideLayouts/slideLayout161.xml"/><Relationship Id="rId23" Type="http://schemas.openxmlformats.org/officeDocument/2006/relationships/image" Target="../media/image1.png"/><Relationship Id="rId10" Type="http://schemas.openxmlformats.org/officeDocument/2006/relationships/slideLayout" Target="../slideLayouts/slideLayout156.xml"/><Relationship Id="rId19" Type="http://schemas.openxmlformats.org/officeDocument/2006/relationships/slideLayout" Target="../slideLayouts/slideLayout165.xml"/><Relationship Id="rId4" Type="http://schemas.openxmlformats.org/officeDocument/2006/relationships/slideLayout" Target="../slideLayouts/slideLayout150.xml"/><Relationship Id="rId9" Type="http://schemas.openxmlformats.org/officeDocument/2006/relationships/slideLayout" Target="../slideLayouts/slideLayout155.xml"/><Relationship Id="rId14" Type="http://schemas.openxmlformats.org/officeDocument/2006/relationships/slideLayout" Target="../slideLayouts/slideLayout160.xml"/><Relationship Id="rId22" Type="http://schemas.openxmlformats.org/officeDocument/2006/relationships/theme" Target="../theme/theme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14">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659640900"/>
      </p:ext>
    </p:extLst>
  </p:cSld>
  <p:clrMap bg1="lt1" tx1="dk1" bg2="lt2" tx2="dk2" accent1="accent1" accent2="accent2" accent3="accent3" accent4="accent4" accent5="accent5" accent6="accent6" hlink="hlink" folHlink="folHlink"/>
  <p:sldLayoutIdLst>
    <p:sldLayoutId id="2147483689" r:id="rId1"/>
    <p:sldLayoutId id="2147483690" r:id="rId2"/>
    <p:sldLayoutId id="2147483691" r:id="rId3"/>
    <p:sldLayoutId id="2147483692" r:id="rId4"/>
    <p:sldLayoutId id="2147483694" r:id="rId5"/>
    <p:sldLayoutId id="2147483695" r:id="rId6"/>
    <p:sldLayoutId id="2147483697" r:id="rId7"/>
    <p:sldLayoutId id="2147483699" r:id="rId8"/>
    <p:sldLayoutId id="2147483701" r:id="rId9"/>
    <p:sldLayoutId id="2147483703" r:id="rId10"/>
    <p:sldLayoutId id="2147483706" r:id="rId11"/>
    <p:sldLayoutId id="2147483707" r:id="rId12"/>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3">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172144877"/>
      </p:ext>
    </p:extLst>
  </p:cSld>
  <p:clrMap bg1="lt1" tx1="dk1" bg2="lt2" tx2="dk2" accent1="accent1" accent2="accent2" accent3="accent3" accent4="accent4" accent5="accent5" accent6="accent6" hlink="hlink" folHlink="folHlink"/>
  <p:sldLayoutIdLst>
    <p:sldLayoutId id="2147483891" r:id="rId1"/>
    <p:sldLayoutId id="2147483892" r:id="rId2"/>
    <p:sldLayoutId id="2147483893" r:id="rId3"/>
    <p:sldLayoutId id="2147483894" r:id="rId4"/>
    <p:sldLayoutId id="2147483895" r:id="rId5"/>
    <p:sldLayoutId id="2147483896" r:id="rId6"/>
    <p:sldLayoutId id="2147483897" r:id="rId7"/>
    <p:sldLayoutId id="2147483898" r:id="rId8"/>
    <p:sldLayoutId id="2147483899" r:id="rId9"/>
    <p:sldLayoutId id="2147483900" r:id="rId10"/>
    <p:sldLayoutId id="2147483901" r:id="rId11"/>
    <p:sldLayoutId id="2147483902" r:id="rId12"/>
    <p:sldLayoutId id="2147483903" r:id="rId13"/>
    <p:sldLayoutId id="2147483904" r:id="rId14"/>
    <p:sldLayoutId id="2147483905" r:id="rId15"/>
    <p:sldLayoutId id="2147483906" r:id="rId16"/>
    <p:sldLayoutId id="2147483907" r:id="rId17"/>
    <p:sldLayoutId id="2147483908" r:id="rId18"/>
    <p:sldLayoutId id="2147483909" r:id="rId19"/>
    <p:sldLayoutId id="2147483910" r:id="rId20"/>
    <p:sldLayoutId id="2147483911" r:id="rId21"/>
  </p:sldLayoutIdLst>
  <p:txStyles>
    <p:titleStyle>
      <a:lvl1pPr algn="l" defTabSz="914423"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5" indent="-228605" algn="l" defTabSz="914423"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18" indent="-228605" algn="l" defTabSz="914423"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28" indent="-228605" algn="l" defTabSz="914423"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40"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52"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63"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8"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23" rtl="0" eaLnBrk="1" latinLnBrk="0" hangingPunct="1">
        <a:defRPr sz="1800" kern="1200">
          <a:solidFill>
            <a:schemeClr val="tx1"/>
          </a:solidFill>
          <a:latin typeface="+mn-lt"/>
          <a:ea typeface="+mn-ea"/>
          <a:cs typeface="+mn-cs"/>
        </a:defRPr>
      </a:lvl1pPr>
      <a:lvl2pPr marL="457212" algn="l" defTabSz="914423" rtl="0" eaLnBrk="1" latinLnBrk="0" hangingPunct="1">
        <a:defRPr sz="1800" kern="1200">
          <a:solidFill>
            <a:schemeClr val="tx1"/>
          </a:solidFill>
          <a:latin typeface="+mn-lt"/>
          <a:ea typeface="+mn-ea"/>
          <a:cs typeface="+mn-cs"/>
        </a:defRPr>
      </a:lvl2pPr>
      <a:lvl3pPr marL="914423" algn="l" defTabSz="914423" rtl="0" eaLnBrk="1" latinLnBrk="0" hangingPunct="1">
        <a:defRPr sz="1800" kern="1200">
          <a:solidFill>
            <a:schemeClr val="tx1"/>
          </a:solidFill>
          <a:latin typeface="+mn-lt"/>
          <a:ea typeface="+mn-ea"/>
          <a:cs typeface="+mn-cs"/>
        </a:defRPr>
      </a:lvl3pPr>
      <a:lvl4pPr marL="1371635" algn="l" defTabSz="914423" rtl="0" eaLnBrk="1" latinLnBrk="0" hangingPunct="1">
        <a:defRPr sz="1800" kern="1200">
          <a:solidFill>
            <a:schemeClr val="tx1"/>
          </a:solidFill>
          <a:latin typeface="+mn-lt"/>
          <a:ea typeface="+mn-ea"/>
          <a:cs typeface="+mn-cs"/>
        </a:defRPr>
      </a:lvl4pPr>
      <a:lvl5pPr marL="1828845" algn="l" defTabSz="914423" rtl="0" eaLnBrk="1" latinLnBrk="0" hangingPunct="1">
        <a:defRPr sz="1800" kern="1200">
          <a:solidFill>
            <a:schemeClr val="tx1"/>
          </a:solidFill>
          <a:latin typeface="+mn-lt"/>
          <a:ea typeface="+mn-ea"/>
          <a:cs typeface="+mn-cs"/>
        </a:defRPr>
      </a:lvl5pPr>
      <a:lvl6pPr marL="2286058" algn="l" defTabSz="914423" rtl="0" eaLnBrk="1" latinLnBrk="0" hangingPunct="1">
        <a:defRPr sz="1800" kern="1200">
          <a:solidFill>
            <a:schemeClr val="tx1"/>
          </a:solidFill>
          <a:latin typeface="+mn-lt"/>
          <a:ea typeface="+mn-ea"/>
          <a:cs typeface="+mn-cs"/>
        </a:defRPr>
      </a:lvl6pPr>
      <a:lvl7pPr marL="2743268" algn="l" defTabSz="914423" rtl="0" eaLnBrk="1" latinLnBrk="0" hangingPunct="1">
        <a:defRPr sz="1800" kern="1200">
          <a:solidFill>
            <a:schemeClr val="tx1"/>
          </a:solidFill>
          <a:latin typeface="+mn-lt"/>
          <a:ea typeface="+mn-ea"/>
          <a:cs typeface="+mn-cs"/>
        </a:defRPr>
      </a:lvl7pPr>
      <a:lvl8pPr marL="3200480" algn="l" defTabSz="914423" rtl="0" eaLnBrk="1" latinLnBrk="0" hangingPunct="1">
        <a:defRPr sz="1800" kern="1200">
          <a:solidFill>
            <a:schemeClr val="tx1"/>
          </a:solidFill>
          <a:latin typeface="+mn-lt"/>
          <a:ea typeface="+mn-ea"/>
          <a:cs typeface="+mn-cs"/>
        </a:defRPr>
      </a:lvl8pPr>
      <a:lvl9pPr marL="3657692" algn="l" defTabSz="914423"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blipFill dpi="0" rotWithShape="1">
          <a:blip r:embed="rId28">
            <a:lum/>
          </a:blip>
          <a:srcRect/>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484367"/>
            <a:ext cx="10752000" cy="7636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1pPr>
            <a:lvl2pPr lvl="1">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2pPr>
            <a:lvl3pPr lvl="2">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3pPr>
            <a:lvl4pPr lvl="3">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4pPr>
            <a:lvl5pPr lvl="4">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5pPr>
            <a:lvl6pPr lvl="5">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6pPr>
            <a:lvl7pPr lvl="6">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7pPr>
            <a:lvl8pPr lvl="7">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8pPr>
            <a:lvl9pPr lvl="8">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9pPr>
          </a:lstStyle>
          <a:p>
            <a:endParaRPr/>
          </a:p>
        </p:txBody>
      </p:sp>
      <p:sp>
        <p:nvSpPr>
          <p:cNvPr id="7" name="Google Shape;7;p1"/>
          <p:cNvSpPr txBox="1">
            <a:spLocks noGrp="1"/>
          </p:cNvSpPr>
          <p:nvPr>
            <p:ph type="body" idx="1"/>
          </p:nvPr>
        </p:nvSpPr>
        <p:spPr>
          <a:xfrm>
            <a:off x="720000" y="1536633"/>
            <a:ext cx="10752000" cy="45552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2"/>
              </a:buClr>
              <a:buSzPts val="1800"/>
              <a:buFont typeface="Open Sans"/>
              <a:buChar char="●"/>
              <a:defRPr sz="1800">
                <a:solidFill>
                  <a:schemeClr val="dk2"/>
                </a:solidFill>
                <a:latin typeface="Open Sans"/>
                <a:ea typeface="Open Sans"/>
                <a:cs typeface="Open Sans"/>
                <a:sym typeface="Open Sans"/>
              </a:defRPr>
            </a:lvl1pPr>
            <a:lvl2pPr marL="914400" lvl="1"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2pPr>
            <a:lvl3pPr marL="1371600" lvl="2"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3pPr>
            <a:lvl4pPr marL="1828800" lvl="3"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4pPr>
            <a:lvl5pPr marL="2286000" lvl="4"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5pPr>
            <a:lvl6pPr marL="2743200" lvl="5"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6pPr>
            <a:lvl7pPr marL="3200400" lvl="6"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7pPr>
            <a:lvl8pPr marL="3657600" lvl="7"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8pPr>
            <a:lvl9pPr marL="4114800" lvl="8" indent="-317500">
              <a:lnSpc>
                <a:spcPct val="115000"/>
              </a:lnSpc>
              <a:spcBef>
                <a:spcPts val="1600"/>
              </a:spcBef>
              <a:spcAft>
                <a:spcPts val="1600"/>
              </a:spcAft>
              <a:buClr>
                <a:schemeClr val="dk2"/>
              </a:buClr>
              <a:buSzPts val="1400"/>
              <a:buFont typeface="Open Sans"/>
              <a:buChar char="■"/>
              <a:defRPr>
                <a:solidFill>
                  <a:schemeClr val="dk2"/>
                </a:solidFill>
                <a:latin typeface="Open Sans"/>
                <a:ea typeface="Open Sans"/>
                <a:cs typeface="Open Sans"/>
                <a:sym typeface="Open Sans"/>
              </a:defRPr>
            </a:lvl9pPr>
          </a:lstStyle>
          <a:p>
            <a:endParaRPr/>
          </a:p>
        </p:txBody>
      </p:sp>
    </p:spTree>
    <p:extLst>
      <p:ext uri="{BB962C8B-B14F-4D97-AF65-F5344CB8AC3E}">
        <p14:creationId xmlns:p14="http://schemas.microsoft.com/office/powerpoint/2010/main" val="3162831418"/>
      </p:ext>
    </p:extLst>
  </p:cSld>
  <p:clrMap bg1="lt1" tx1="dk1" bg2="dk2" tx2="lt2" accent1="accent1" accent2="accent2" accent3="accent3" accent4="accent4" accent5="accent5" accent6="accent6" hlink="hlink" folHlink="folHlink"/>
  <p:sldLayoutIdLst>
    <p:sldLayoutId id="2147483913" r:id="rId1"/>
    <p:sldLayoutId id="2147483914" r:id="rId2"/>
    <p:sldLayoutId id="2147483915" r:id="rId3"/>
    <p:sldLayoutId id="2147483916" r:id="rId4"/>
    <p:sldLayoutId id="2147483917" r:id="rId5"/>
    <p:sldLayoutId id="2147483918" r:id="rId6"/>
    <p:sldLayoutId id="2147483919" r:id="rId7"/>
    <p:sldLayoutId id="2147483920" r:id="rId8"/>
    <p:sldLayoutId id="2147483921" r:id="rId9"/>
    <p:sldLayoutId id="2147483922" r:id="rId10"/>
    <p:sldLayoutId id="2147483923" r:id="rId11"/>
    <p:sldLayoutId id="2147483924" r:id="rId12"/>
    <p:sldLayoutId id="2147483925" r:id="rId13"/>
    <p:sldLayoutId id="2147483926" r:id="rId14"/>
    <p:sldLayoutId id="2147483927" r:id="rId15"/>
    <p:sldLayoutId id="2147483928" r:id="rId16"/>
    <p:sldLayoutId id="2147483929" r:id="rId17"/>
    <p:sldLayoutId id="2147483930" r:id="rId18"/>
    <p:sldLayoutId id="2147483931" r:id="rId19"/>
    <p:sldLayoutId id="2147483932" r:id="rId20"/>
    <p:sldLayoutId id="2147483933" r:id="rId21"/>
    <p:sldLayoutId id="2147483934" r:id="rId22"/>
    <p:sldLayoutId id="2147483935" r:id="rId23"/>
    <p:sldLayoutId id="2147483936" r:id="rId24"/>
    <p:sldLayoutId id="2147483937" r:id="rId25"/>
    <p:sldLayoutId id="2147483938" r:id="rId26"/>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3">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081757848"/>
      </p:ext>
    </p:extLst>
  </p:cSld>
  <p:clrMap bg1="lt1" tx1="dk1" bg2="lt2" tx2="dk2" accent1="accent1" accent2="accent2" accent3="accent3" accent4="accent4" accent5="accent5" accent6="accent6" hlink="hlink" folHlink="folHlink"/>
  <p:sldLayoutIdLst>
    <p:sldLayoutId id="2147483940" r:id="rId1"/>
    <p:sldLayoutId id="2147483941" r:id="rId2"/>
    <p:sldLayoutId id="2147483942" r:id="rId3"/>
    <p:sldLayoutId id="2147483943" r:id="rId4"/>
    <p:sldLayoutId id="2147483944" r:id="rId5"/>
    <p:sldLayoutId id="2147483945" r:id="rId6"/>
    <p:sldLayoutId id="2147483946" r:id="rId7"/>
    <p:sldLayoutId id="2147483947" r:id="rId8"/>
    <p:sldLayoutId id="2147483948" r:id="rId9"/>
    <p:sldLayoutId id="2147483949" r:id="rId10"/>
    <p:sldLayoutId id="2147483950" r:id="rId11"/>
    <p:sldLayoutId id="2147483951" r:id="rId12"/>
    <p:sldLayoutId id="2147483952" r:id="rId13"/>
    <p:sldLayoutId id="2147483953" r:id="rId14"/>
    <p:sldLayoutId id="2147483954" r:id="rId15"/>
    <p:sldLayoutId id="2147483955" r:id="rId16"/>
    <p:sldLayoutId id="2147483956" r:id="rId17"/>
    <p:sldLayoutId id="2147483957" r:id="rId18"/>
    <p:sldLayoutId id="2147483958" r:id="rId19"/>
    <p:sldLayoutId id="2147483959" r:id="rId20"/>
    <p:sldLayoutId id="2147483960" r:id="rId21"/>
  </p:sldLayoutIdLst>
  <p:txStyles>
    <p:titleStyle>
      <a:lvl1pPr algn="l" defTabSz="914423"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5" indent="-228605" algn="l" defTabSz="914423"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18" indent="-228605" algn="l" defTabSz="914423"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28" indent="-228605" algn="l" defTabSz="914423"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40"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52"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63"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8"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23" rtl="0" eaLnBrk="1" latinLnBrk="0" hangingPunct="1">
        <a:defRPr sz="1800" kern="1200">
          <a:solidFill>
            <a:schemeClr val="tx1"/>
          </a:solidFill>
          <a:latin typeface="+mn-lt"/>
          <a:ea typeface="+mn-ea"/>
          <a:cs typeface="+mn-cs"/>
        </a:defRPr>
      </a:lvl1pPr>
      <a:lvl2pPr marL="457212" algn="l" defTabSz="914423" rtl="0" eaLnBrk="1" latinLnBrk="0" hangingPunct="1">
        <a:defRPr sz="1800" kern="1200">
          <a:solidFill>
            <a:schemeClr val="tx1"/>
          </a:solidFill>
          <a:latin typeface="+mn-lt"/>
          <a:ea typeface="+mn-ea"/>
          <a:cs typeface="+mn-cs"/>
        </a:defRPr>
      </a:lvl2pPr>
      <a:lvl3pPr marL="914423" algn="l" defTabSz="914423" rtl="0" eaLnBrk="1" latinLnBrk="0" hangingPunct="1">
        <a:defRPr sz="1800" kern="1200">
          <a:solidFill>
            <a:schemeClr val="tx1"/>
          </a:solidFill>
          <a:latin typeface="+mn-lt"/>
          <a:ea typeface="+mn-ea"/>
          <a:cs typeface="+mn-cs"/>
        </a:defRPr>
      </a:lvl3pPr>
      <a:lvl4pPr marL="1371635" algn="l" defTabSz="914423" rtl="0" eaLnBrk="1" latinLnBrk="0" hangingPunct="1">
        <a:defRPr sz="1800" kern="1200">
          <a:solidFill>
            <a:schemeClr val="tx1"/>
          </a:solidFill>
          <a:latin typeface="+mn-lt"/>
          <a:ea typeface="+mn-ea"/>
          <a:cs typeface="+mn-cs"/>
        </a:defRPr>
      </a:lvl4pPr>
      <a:lvl5pPr marL="1828845" algn="l" defTabSz="914423" rtl="0" eaLnBrk="1" latinLnBrk="0" hangingPunct="1">
        <a:defRPr sz="1800" kern="1200">
          <a:solidFill>
            <a:schemeClr val="tx1"/>
          </a:solidFill>
          <a:latin typeface="+mn-lt"/>
          <a:ea typeface="+mn-ea"/>
          <a:cs typeface="+mn-cs"/>
        </a:defRPr>
      </a:lvl5pPr>
      <a:lvl6pPr marL="2286058" algn="l" defTabSz="914423" rtl="0" eaLnBrk="1" latinLnBrk="0" hangingPunct="1">
        <a:defRPr sz="1800" kern="1200">
          <a:solidFill>
            <a:schemeClr val="tx1"/>
          </a:solidFill>
          <a:latin typeface="+mn-lt"/>
          <a:ea typeface="+mn-ea"/>
          <a:cs typeface="+mn-cs"/>
        </a:defRPr>
      </a:lvl6pPr>
      <a:lvl7pPr marL="2743268" algn="l" defTabSz="914423" rtl="0" eaLnBrk="1" latinLnBrk="0" hangingPunct="1">
        <a:defRPr sz="1800" kern="1200">
          <a:solidFill>
            <a:schemeClr val="tx1"/>
          </a:solidFill>
          <a:latin typeface="+mn-lt"/>
          <a:ea typeface="+mn-ea"/>
          <a:cs typeface="+mn-cs"/>
        </a:defRPr>
      </a:lvl7pPr>
      <a:lvl8pPr marL="3200480" algn="l" defTabSz="914423" rtl="0" eaLnBrk="1" latinLnBrk="0" hangingPunct="1">
        <a:defRPr sz="1800" kern="1200">
          <a:solidFill>
            <a:schemeClr val="tx1"/>
          </a:solidFill>
          <a:latin typeface="+mn-lt"/>
          <a:ea typeface="+mn-ea"/>
          <a:cs typeface="+mn-cs"/>
        </a:defRPr>
      </a:lvl8pPr>
      <a:lvl9pPr marL="3657692" algn="l" defTabSz="914423"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17">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364171354"/>
      </p:ext>
    </p:extLst>
  </p:cSld>
  <p:clrMap bg1="lt1" tx1="dk1" bg2="lt2" tx2="dk2" accent1="accent1" accent2="accent2" accent3="accent3" accent4="accent4" accent5="accent5" accent6="accent6" hlink="hlink" folHlink="folHlink"/>
  <p:sldLayoutIdLst>
    <p:sldLayoutId id="2147483962" r:id="rId1"/>
    <p:sldLayoutId id="2147483963" r:id="rId2"/>
    <p:sldLayoutId id="2147483964" r:id="rId3"/>
    <p:sldLayoutId id="2147483966" r:id="rId4"/>
    <p:sldLayoutId id="2147483967" r:id="rId5"/>
    <p:sldLayoutId id="2147483970" r:id="rId6"/>
    <p:sldLayoutId id="2147483971" r:id="rId7"/>
    <p:sldLayoutId id="2147483972" r:id="rId8"/>
    <p:sldLayoutId id="2147483973" r:id="rId9"/>
    <p:sldLayoutId id="2147483974" r:id="rId10"/>
    <p:sldLayoutId id="2147483975" r:id="rId11"/>
    <p:sldLayoutId id="2147483976" r:id="rId12"/>
    <p:sldLayoutId id="2147483977" r:id="rId13"/>
    <p:sldLayoutId id="2147483978" r:id="rId14"/>
    <p:sldLayoutId id="2147483979" r:id="rId15"/>
  </p:sldLayoutIdLst>
  <p:txStyles>
    <p:titleStyle>
      <a:lvl1pPr algn="l" defTabSz="914423"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5" indent="-228605" algn="l" defTabSz="914423"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18" indent="-228605" algn="l" defTabSz="914423"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28" indent="-228605" algn="l" defTabSz="914423"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40"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52"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63"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8"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23" rtl="0" eaLnBrk="1" latinLnBrk="0" hangingPunct="1">
        <a:defRPr sz="1800" kern="1200">
          <a:solidFill>
            <a:schemeClr val="tx1"/>
          </a:solidFill>
          <a:latin typeface="+mn-lt"/>
          <a:ea typeface="+mn-ea"/>
          <a:cs typeface="+mn-cs"/>
        </a:defRPr>
      </a:lvl1pPr>
      <a:lvl2pPr marL="457212" algn="l" defTabSz="914423" rtl="0" eaLnBrk="1" latinLnBrk="0" hangingPunct="1">
        <a:defRPr sz="1800" kern="1200">
          <a:solidFill>
            <a:schemeClr val="tx1"/>
          </a:solidFill>
          <a:latin typeface="+mn-lt"/>
          <a:ea typeface="+mn-ea"/>
          <a:cs typeface="+mn-cs"/>
        </a:defRPr>
      </a:lvl2pPr>
      <a:lvl3pPr marL="914423" algn="l" defTabSz="914423" rtl="0" eaLnBrk="1" latinLnBrk="0" hangingPunct="1">
        <a:defRPr sz="1800" kern="1200">
          <a:solidFill>
            <a:schemeClr val="tx1"/>
          </a:solidFill>
          <a:latin typeface="+mn-lt"/>
          <a:ea typeface="+mn-ea"/>
          <a:cs typeface="+mn-cs"/>
        </a:defRPr>
      </a:lvl3pPr>
      <a:lvl4pPr marL="1371635" algn="l" defTabSz="914423" rtl="0" eaLnBrk="1" latinLnBrk="0" hangingPunct="1">
        <a:defRPr sz="1800" kern="1200">
          <a:solidFill>
            <a:schemeClr val="tx1"/>
          </a:solidFill>
          <a:latin typeface="+mn-lt"/>
          <a:ea typeface="+mn-ea"/>
          <a:cs typeface="+mn-cs"/>
        </a:defRPr>
      </a:lvl4pPr>
      <a:lvl5pPr marL="1828845" algn="l" defTabSz="914423" rtl="0" eaLnBrk="1" latinLnBrk="0" hangingPunct="1">
        <a:defRPr sz="1800" kern="1200">
          <a:solidFill>
            <a:schemeClr val="tx1"/>
          </a:solidFill>
          <a:latin typeface="+mn-lt"/>
          <a:ea typeface="+mn-ea"/>
          <a:cs typeface="+mn-cs"/>
        </a:defRPr>
      </a:lvl5pPr>
      <a:lvl6pPr marL="2286058" algn="l" defTabSz="914423" rtl="0" eaLnBrk="1" latinLnBrk="0" hangingPunct="1">
        <a:defRPr sz="1800" kern="1200">
          <a:solidFill>
            <a:schemeClr val="tx1"/>
          </a:solidFill>
          <a:latin typeface="+mn-lt"/>
          <a:ea typeface="+mn-ea"/>
          <a:cs typeface="+mn-cs"/>
        </a:defRPr>
      </a:lvl6pPr>
      <a:lvl7pPr marL="2743268" algn="l" defTabSz="914423" rtl="0" eaLnBrk="1" latinLnBrk="0" hangingPunct="1">
        <a:defRPr sz="1800" kern="1200">
          <a:solidFill>
            <a:schemeClr val="tx1"/>
          </a:solidFill>
          <a:latin typeface="+mn-lt"/>
          <a:ea typeface="+mn-ea"/>
          <a:cs typeface="+mn-cs"/>
        </a:defRPr>
      </a:lvl7pPr>
      <a:lvl8pPr marL="3200480" algn="l" defTabSz="914423" rtl="0" eaLnBrk="1" latinLnBrk="0" hangingPunct="1">
        <a:defRPr sz="1800" kern="1200">
          <a:solidFill>
            <a:schemeClr val="tx1"/>
          </a:solidFill>
          <a:latin typeface="+mn-lt"/>
          <a:ea typeface="+mn-ea"/>
          <a:cs typeface="+mn-cs"/>
        </a:defRPr>
      </a:lvl8pPr>
      <a:lvl9pPr marL="3657692" algn="l" defTabSz="914423"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blipFill dpi="0" rotWithShape="1">
          <a:blip r:embed="rId50">
            <a:lum/>
          </a:blip>
          <a:srcRect/>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accent1"/>
              </a:buClr>
              <a:buSzPts val="2800"/>
              <a:buFont typeface="Montserrat"/>
              <a:buNone/>
              <a:defRPr sz="2800" b="1">
                <a:solidFill>
                  <a:schemeClr val="accent1"/>
                </a:solidFill>
                <a:latin typeface="Montserrat"/>
                <a:ea typeface="Montserrat"/>
                <a:cs typeface="Montserrat"/>
                <a:sym typeface="Montserrat"/>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accent2"/>
              </a:buClr>
              <a:buSzPts val="1800"/>
              <a:buFont typeface="Montserrat"/>
              <a:buChar char="●"/>
              <a:defRPr sz="1800">
                <a:solidFill>
                  <a:schemeClr val="accent2"/>
                </a:solidFill>
                <a:latin typeface="Montserrat"/>
                <a:ea typeface="Montserrat"/>
                <a:cs typeface="Montserrat"/>
                <a:sym typeface="Montserrat"/>
              </a:defRPr>
            </a:lvl1pPr>
            <a:lvl2pPr marL="914400" lvl="1" indent="-317500">
              <a:lnSpc>
                <a:spcPct val="115000"/>
              </a:lnSpc>
              <a:spcBef>
                <a:spcPts val="1600"/>
              </a:spcBef>
              <a:spcAft>
                <a:spcPts val="0"/>
              </a:spcAft>
              <a:buClr>
                <a:schemeClr val="accent2"/>
              </a:buClr>
              <a:buSzPts val="1400"/>
              <a:buFont typeface="Montserrat"/>
              <a:buChar char="○"/>
              <a:defRPr>
                <a:solidFill>
                  <a:schemeClr val="accent2"/>
                </a:solidFill>
                <a:latin typeface="Montserrat"/>
                <a:ea typeface="Montserrat"/>
                <a:cs typeface="Montserrat"/>
                <a:sym typeface="Montserrat"/>
              </a:defRPr>
            </a:lvl2pPr>
            <a:lvl3pPr marL="1371600" lvl="2" indent="-317500">
              <a:lnSpc>
                <a:spcPct val="115000"/>
              </a:lnSpc>
              <a:spcBef>
                <a:spcPts val="1600"/>
              </a:spcBef>
              <a:spcAft>
                <a:spcPts val="0"/>
              </a:spcAft>
              <a:buClr>
                <a:schemeClr val="accent2"/>
              </a:buClr>
              <a:buSzPts val="1400"/>
              <a:buFont typeface="Montserrat"/>
              <a:buChar char="■"/>
              <a:defRPr>
                <a:solidFill>
                  <a:schemeClr val="accent2"/>
                </a:solidFill>
                <a:latin typeface="Montserrat"/>
                <a:ea typeface="Montserrat"/>
                <a:cs typeface="Montserrat"/>
                <a:sym typeface="Montserrat"/>
              </a:defRPr>
            </a:lvl3pPr>
            <a:lvl4pPr marL="1828800" lvl="3" indent="-317500">
              <a:lnSpc>
                <a:spcPct val="115000"/>
              </a:lnSpc>
              <a:spcBef>
                <a:spcPts val="1600"/>
              </a:spcBef>
              <a:spcAft>
                <a:spcPts val="0"/>
              </a:spcAft>
              <a:buClr>
                <a:schemeClr val="accent2"/>
              </a:buClr>
              <a:buSzPts val="1400"/>
              <a:buFont typeface="Montserrat"/>
              <a:buChar char="●"/>
              <a:defRPr>
                <a:solidFill>
                  <a:schemeClr val="accent2"/>
                </a:solidFill>
                <a:latin typeface="Montserrat"/>
                <a:ea typeface="Montserrat"/>
                <a:cs typeface="Montserrat"/>
                <a:sym typeface="Montserrat"/>
              </a:defRPr>
            </a:lvl4pPr>
            <a:lvl5pPr marL="2286000" lvl="4" indent="-317500">
              <a:lnSpc>
                <a:spcPct val="115000"/>
              </a:lnSpc>
              <a:spcBef>
                <a:spcPts val="1600"/>
              </a:spcBef>
              <a:spcAft>
                <a:spcPts val="0"/>
              </a:spcAft>
              <a:buClr>
                <a:schemeClr val="accent2"/>
              </a:buClr>
              <a:buSzPts val="1400"/>
              <a:buFont typeface="Montserrat"/>
              <a:buChar char="○"/>
              <a:defRPr>
                <a:solidFill>
                  <a:schemeClr val="accent2"/>
                </a:solidFill>
                <a:latin typeface="Montserrat"/>
                <a:ea typeface="Montserrat"/>
                <a:cs typeface="Montserrat"/>
                <a:sym typeface="Montserrat"/>
              </a:defRPr>
            </a:lvl5pPr>
            <a:lvl6pPr marL="2743200" lvl="5" indent="-317500">
              <a:lnSpc>
                <a:spcPct val="115000"/>
              </a:lnSpc>
              <a:spcBef>
                <a:spcPts val="1600"/>
              </a:spcBef>
              <a:spcAft>
                <a:spcPts val="0"/>
              </a:spcAft>
              <a:buClr>
                <a:schemeClr val="accent2"/>
              </a:buClr>
              <a:buSzPts val="1400"/>
              <a:buFont typeface="Montserrat"/>
              <a:buChar char="■"/>
              <a:defRPr>
                <a:solidFill>
                  <a:schemeClr val="accent2"/>
                </a:solidFill>
                <a:latin typeface="Montserrat"/>
                <a:ea typeface="Montserrat"/>
                <a:cs typeface="Montserrat"/>
                <a:sym typeface="Montserrat"/>
              </a:defRPr>
            </a:lvl6pPr>
            <a:lvl7pPr marL="3200400" lvl="6" indent="-317500">
              <a:lnSpc>
                <a:spcPct val="115000"/>
              </a:lnSpc>
              <a:spcBef>
                <a:spcPts val="1600"/>
              </a:spcBef>
              <a:spcAft>
                <a:spcPts val="0"/>
              </a:spcAft>
              <a:buClr>
                <a:schemeClr val="accent2"/>
              </a:buClr>
              <a:buSzPts val="1400"/>
              <a:buFont typeface="Montserrat"/>
              <a:buChar char="●"/>
              <a:defRPr>
                <a:solidFill>
                  <a:schemeClr val="accent2"/>
                </a:solidFill>
                <a:latin typeface="Montserrat"/>
                <a:ea typeface="Montserrat"/>
                <a:cs typeface="Montserrat"/>
                <a:sym typeface="Montserrat"/>
              </a:defRPr>
            </a:lvl7pPr>
            <a:lvl8pPr marL="3657600" lvl="7" indent="-317500">
              <a:lnSpc>
                <a:spcPct val="115000"/>
              </a:lnSpc>
              <a:spcBef>
                <a:spcPts val="1600"/>
              </a:spcBef>
              <a:spcAft>
                <a:spcPts val="0"/>
              </a:spcAft>
              <a:buClr>
                <a:schemeClr val="accent2"/>
              </a:buClr>
              <a:buSzPts val="1400"/>
              <a:buFont typeface="Montserrat"/>
              <a:buChar char="○"/>
              <a:defRPr>
                <a:solidFill>
                  <a:schemeClr val="accent2"/>
                </a:solidFill>
                <a:latin typeface="Montserrat"/>
                <a:ea typeface="Montserrat"/>
                <a:cs typeface="Montserrat"/>
                <a:sym typeface="Montserrat"/>
              </a:defRPr>
            </a:lvl8pPr>
            <a:lvl9pPr marL="4114800" lvl="8" indent="-317500">
              <a:lnSpc>
                <a:spcPct val="115000"/>
              </a:lnSpc>
              <a:spcBef>
                <a:spcPts val="1600"/>
              </a:spcBef>
              <a:spcAft>
                <a:spcPts val="1600"/>
              </a:spcAft>
              <a:buClr>
                <a:schemeClr val="accent2"/>
              </a:buClr>
              <a:buSzPts val="1400"/>
              <a:buFont typeface="Montserrat"/>
              <a:buChar char="■"/>
              <a:defRPr>
                <a:solidFill>
                  <a:schemeClr val="accent2"/>
                </a:solidFill>
                <a:latin typeface="Montserrat"/>
                <a:ea typeface="Montserrat"/>
                <a:cs typeface="Montserrat"/>
                <a:sym typeface="Montserrat"/>
              </a:defRPr>
            </a:lvl9pPr>
          </a:lstStyle>
          <a:p>
            <a:endParaRPr/>
          </a:p>
        </p:txBody>
      </p:sp>
    </p:spTree>
    <p:extLst>
      <p:ext uri="{BB962C8B-B14F-4D97-AF65-F5344CB8AC3E}">
        <p14:creationId xmlns:p14="http://schemas.microsoft.com/office/powerpoint/2010/main" val="1201224189"/>
      </p:ext>
    </p:extLst>
  </p:cSld>
  <p:clrMap bg1="lt1" tx1="dk1" bg2="dk2" tx2="lt2" accent1="accent1" accent2="accent2" accent3="accent3" accent4="accent4" accent5="accent5" accent6="accent6" hlink="hlink" folHlink="folHlink"/>
  <p:sldLayoutIdLst>
    <p:sldLayoutId id="2147483981" r:id="rId1"/>
    <p:sldLayoutId id="2147483982" r:id="rId2"/>
    <p:sldLayoutId id="2147483983" r:id="rId3"/>
    <p:sldLayoutId id="2147483984" r:id="rId4"/>
    <p:sldLayoutId id="2147483985" r:id="rId5"/>
    <p:sldLayoutId id="2147483986" r:id="rId6"/>
    <p:sldLayoutId id="2147483987" r:id="rId7"/>
    <p:sldLayoutId id="2147483988" r:id="rId8"/>
    <p:sldLayoutId id="2147483989" r:id="rId9"/>
    <p:sldLayoutId id="2147483990" r:id="rId10"/>
    <p:sldLayoutId id="2147483991" r:id="rId11"/>
    <p:sldLayoutId id="2147483992" r:id="rId12"/>
    <p:sldLayoutId id="2147483993" r:id="rId13"/>
    <p:sldLayoutId id="2147483994" r:id="rId14"/>
    <p:sldLayoutId id="2147483995" r:id="rId15"/>
    <p:sldLayoutId id="2147483996" r:id="rId16"/>
    <p:sldLayoutId id="2147483997" r:id="rId17"/>
    <p:sldLayoutId id="2147483998" r:id="rId18"/>
    <p:sldLayoutId id="2147483999" r:id="rId19"/>
    <p:sldLayoutId id="2147484000" r:id="rId20"/>
    <p:sldLayoutId id="2147484001" r:id="rId21"/>
    <p:sldLayoutId id="2147484002" r:id="rId22"/>
    <p:sldLayoutId id="2147484003" r:id="rId23"/>
    <p:sldLayoutId id="2147484004" r:id="rId24"/>
    <p:sldLayoutId id="2147484005" r:id="rId25"/>
    <p:sldLayoutId id="2147484006" r:id="rId26"/>
    <p:sldLayoutId id="2147484007" r:id="rId27"/>
    <p:sldLayoutId id="2147484008" r:id="rId28"/>
    <p:sldLayoutId id="2147484009" r:id="rId29"/>
    <p:sldLayoutId id="2147484010" r:id="rId30"/>
    <p:sldLayoutId id="2147484011" r:id="rId31"/>
    <p:sldLayoutId id="2147484012" r:id="rId32"/>
    <p:sldLayoutId id="2147484013" r:id="rId33"/>
    <p:sldLayoutId id="2147484014" r:id="rId34"/>
    <p:sldLayoutId id="2147484015" r:id="rId35"/>
    <p:sldLayoutId id="2147484016" r:id="rId36"/>
    <p:sldLayoutId id="2147484017" r:id="rId37"/>
    <p:sldLayoutId id="2147484018" r:id="rId38"/>
    <p:sldLayoutId id="2147484019" r:id="rId39"/>
    <p:sldLayoutId id="2147484020" r:id="rId40"/>
    <p:sldLayoutId id="2147484021" r:id="rId41"/>
    <p:sldLayoutId id="2147484022" r:id="rId42"/>
    <p:sldLayoutId id="2147484023" r:id="rId43"/>
    <p:sldLayoutId id="2147484024" r:id="rId44"/>
    <p:sldLayoutId id="2147484025" r:id="rId45"/>
    <p:sldLayoutId id="2147484026" r:id="rId46"/>
    <p:sldLayoutId id="2147484027" r:id="rId47"/>
    <p:sldLayoutId id="2147484028" r:id="rId4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1">
          <a:blip r:embed="rId27">
            <a:lum/>
          </a:blip>
          <a:srcRect/>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484367"/>
            <a:ext cx="10752000" cy="7636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1pPr>
            <a:lvl2pPr lvl="1">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2pPr>
            <a:lvl3pPr lvl="2">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3pPr>
            <a:lvl4pPr lvl="3">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4pPr>
            <a:lvl5pPr lvl="4">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5pPr>
            <a:lvl6pPr lvl="5">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6pPr>
            <a:lvl7pPr lvl="6">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7pPr>
            <a:lvl8pPr lvl="7">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8pPr>
            <a:lvl9pPr lvl="8">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9pPr>
          </a:lstStyle>
          <a:p>
            <a:endParaRPr/>
          </a:p>
        </p:txBody>
      </p:sp>
      <p:sp>
        <p:nvSpPr>
          <p:cNvPr id="7" name="Google Shape;7;p1"/>
          <p:cNvSpPr txBox="1">
            <a:spLocks noGrp="1"/>
          </p:cNvSpPr>
          <p:nvPr>
            <p:ph type="body" idx="1"/>
          </p:nvPr>
        </p:nvSpPr>
        <p:spPr>
          <a:xfrm>
            <a:off x="720000" y="1536633"/>
            <a:ext cx="10752000" cy="45552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2"/>
              </a:buClr>
              <a:buSzPts val="1800"/>
              <a:buFont typeface="Open Sans"/>
              <a:buChar char="●"/>
              <a:defRPr sz="1800">
                <a:solidFill>
                  <a:schemeClr val="dk2"/>
                </a:solidFill>
                <a:latin typeface="Open Sans"/>
                <a:ea typeface="Open Sans"/>
                <a:cs typeface="Open Sans"/>
                <a:sym typeface="Open Sans"/>
              </a:defRPr>
            </a:lvl1pPr>
            <a:lvl2pPr marL="914400" lvl="1"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2pPr>
            <a:lvl3pPr marL="1371600" lvl="2"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3pPr>
            <a:lvl4pPr marL="1828800" lvl="3"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4pPr>
            <a:lvl5pPr marL="2286000" lvl="4"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5pPr>
            <a:lvl6pPr marL="2743200" lvl="5"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6pPr>
            <a:lvl7pPr marL="3200400" lvl="6"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7pPr>
            <a:lvl8pPr marL="3657600" lvl="7"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8pPr>
            <a:lvl9pPr marL="4114800" lvl="8" indent="-317500">
              <a:lnSpc>
                <a:spcPct val="115000"/>
              </a:lnSpc>
              <a:spcBef>
                <a:spcPts val="1600"/>
              </a:spcBef>
              <a:spcAft>
                <a:spcPts val="1600"/>
              </a:spcAft>
              <a:buClr>
                <a:schemeClr val="dk2"/>
              </a:buClr>
              <a:buSzPts val="1400"/>
              <a:buFont typeface="Open Sans"/>
              <a:buChar char="■"/>
              <a:defRPr>
                <a:solidFill>
                  <a:schemeClr val="dk2"/>
                </a:solidFill>
                <a:latin typeface="Open Sans"/>
                <a:ea typeface="Open Sans"/>
                <a:cs typeface="Open Sans"/>
                <a:sym typeface="Open Sans"/>
              </a:defRPr>
            </a:lvl9pPr>
          </a:lstStyle>
          <a:p>
            <a:endParaRPr/>
          </a:p>
        </p:txBody>
      </p:sp>
    </p:spTree>
    <p:extLst>
      <p:ext uri="{BB962C8B-B14F-4D97-AF65-F5344CB8AC3E}">
        <p14:creationId xmlns:p14="http://schemas.microsoft.com/office/powerpoint/2010/main" val="3297099670"/>
      </p:ext>
    </p:extLst>
  </p:cSld>
  <p:clrMap bg1="lt1" tx1="dk1" bg2="dk2" tx2="lt2" accent1="accent1" accent2="accent2" accent3="accent3" accent4="accent4" accent5="accent5" accent6="accent6" hlink="hlink" folHlink="folHlink"/>
  <p:sldLayoutIdLst>
    <p:sldLayoutId id="2147483710" r:id="rId1"/>
    <p:sldLayoutId id="2147483711" r:id="rId2"/>
    <p:sldLayoutId id="2147483712" r:id="rId3"/>
    <p:sldLayoutId id="2147483713" r:id="rId4"/>
    <p:sldLayoutId id="2147483714" r:id="rId5"/>
    <p:sldLayoutId id="2147483715" r:id="rId6"/>
    <p:sldLayoutId id="2147483716" r:id="rId7"/>
    <p:sldLayoutId id="2147483717" r:id="rId8"/>
    <p:sldLayoutId id="2147483718" r:id="rId9"/>
    <p:sldLayoutId id="2147483719" r:id="rId10"/>
    <p:sldLayoutId id="2147483721" r:id="rId11"/>
    <p:sldLayoutId id="2147483722" r:id="rId12"/>
    <p:sldLayoutId id="2147483723" r:id="rId13"/>
    <p:sldLayoutId id="2147483724" r:id="rId14"/>
    <p:sldLayoutId id="2147483725" r:id="rId15"/>
    <p:sldLayoutId id="2147483726" r:id="rId16"/>
    <p:sldLayoutId id="2147483727" r:id="rId17"/>
    <p:sldLayoutId id="2147483728" r:id="rId18"/>
    <p:sldLayoutId id="2147483729" r:id="rId19"/>
    <p:sldLayoutId id="2147483730" r:id="rId20"/>
    <p:sldLayoutId id="2147483731" r:id="rId21"/>
    <p:sldLayoutId id="2147483732" r:id="rId22"/>
    <p:sldLayoutId id="2147483733" r:id="rId23"/>
    <p:sldLayoutId id="2147483734" r:id="rId24"/>
    <p:sldLayoutId id="2147483735" r:id="rId2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14">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019293943"/>
      </p:ext>
    </p:extLst>
  </p:cSld>
  <p:clrMap bg1="lt1" tx1="dk1" bg2="lt2" tx2="dk2" accent1="accent1" accent2="accent2" accent3="accent3" accent4="accent4" accent5="accent5" accent6="accent6" hlink="hlink" folHlink="folHlink"/>
  <p:sldLayoutIdLst>
    <p:sldLayoutId id="2147483737" r:id="rId1"/>
    <p:sldLayoutId id="2147483738" r:id="rId2"/>
    <p:sldLayoutId id="2147483739" r:id="rId3"/>
    <p:sldLayoutId id="2147483740" r:id="rId4"/>
    <p:sldLayoutId id="2147483741" r:id="rId5"/>
    <p:sldLayoutId id="2147483743" r:id="rId6"/>
    <p:sldLayoutId id="2147483745" r:id="rId7"/>
    <p:sldLayoutId id="2147483747" r:id="rId8"/>
    <p:sldLayoutId id="2147483749" r:id="rId9"/>
    <p:sldLayoutId id="2147483751" r:id="rId10"/>
    <p:sldLayoutId id="2147483754" r:id="rId11"/>
    <p:sldLayoutId id="2147483755" r:id="rId12"/>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14">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526101080"/>
      </p:ext>
    </p:extLst>
  </p:cSld>
  <p:clrMap bg1="lt1" tx1="dk1" bg2="lt2" tx2="dk2" accent1="accent1" accent2="accent2" accent3="accent3" accent4="accent4" accent5="accent5" accent6="accent6" hlink="hlink" folHlink="folHlink"/>
  <p:sldLayoutIdLst>
    <p:sldLayoutId id="2147483757" r:id="rId1"/>
    <p:sldLayoutId id="2147483758" r:id="rId2"/>
    <p:sldLayoutId id="2147483759" r:id="rId3"/>
    <p:sldLayoutId id="2147483760" r:id="rId4"/>
    <p:sldLayoutId id="2147483761" r:id="rId5"/>
    <p:sldLayoutId id="2147483763" r:id="rId6"/>
    <p:sldLayoutId id="2147483765" r:id="rId7"/>
    <p:sldLayoutId id="2147483767" r:id="rId8"/>
    <p:sldLayoutId id="2147483769" r:id="rId9"/>
    <p:sldLayoutId id="2147483771" r:id="rId10"/>
    <p:sldLayoutId id="2147483774" r:id="rId11"/>
    <p:sldLayoutId id="2147483775" r:id="rId12"/>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blipFill dpi="0" rotWithShape="1">
          <a:blip r:embed="rId28">
            <a:lum/>
          </a:blip>
          <a:srcRect/>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484367"/>
            <a:ext cx="10752000" cy="7636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1pPr>
            <a:lvl2pPr lvl="1">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2pPr>
            <a:lvl3pPr lvl="2">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3pPr>
            <a:lvl4pPr lvl="3">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4pPr>
            <a:lvl5pPr lvl="4">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5pPr>
            <a:lvl6pPr lvl="5">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6pPr>
            <a:lvl7pPr lvl="6">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7pPr>
            <a:lvl8pPr lvl="7">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8pPr>
            <a:lvl9pPr lvl="8">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9pPr>
          </a:lstStyle>
          <a:p>
            <a:endParaRPr/>
          </a:p>
        </p:txBody>
      </p:sp>
      <p:sp>
        <p:nvSpPr>
          <p:cNvPr id="7" name="Google Shape;7;p1"/>
          <p:cNvSpPr txBox="1">
            <a:spLocks noGrp="1"/>
          </p:cNvSpPr>
          <p:nvPr>
            <p:ph type="body" idx="1"/>
          </p:nvPr>
        </p:nvSpPr>
        <p:spPr>
          <a:xfrm>
            <a:off x="720000" y="1536633"/>
            <a:ext cx="10752000" cy="45552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2"/>
              </a:buClr>
              <a:buSzPts val="1800"/>
              <a:buFont typeface="Open Sans"/>
              <a:buChar char="●"/>
              <a:defRPr sz="1800">
                <a:solidFill>
                  <a:schemeClr val="dk2"/>
                </a:solidFill>
                <a:latin typeface="Open Sans"/>
                <a:ea typeface="Open Sans"/>
                <a:cs typeface="Open Sans"/>
                <a:sym typeface="Open Sans"/>
              </a:defRPr>
            </a:lvl1pPr>
            <a:lvl2pPr marL="914400" lvl="1"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2pPr>
            <a:lvl3pPr marL="1371600" lvl="2"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3pPr>
            <a:lvl4pPr marL="1828800" lvl="3"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4pPr>
            <a:lvl5pPr marL="2286000" lvl="4"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5pPr>
            <a:lvl6pPr marL="2743200" lvl="5"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6pPr>
            <a:lvl7pPr marL="3200400" lvl="6"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7pPr>
            <a:lvl8pPr marL="3657600" lvl="7"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8pPr>
            <a:lvl9pPr marL="4114800" lvl="8" indent="-317500">
              <a:lnSpc>
                <a:spcPct val="115000"/>
              </a:lnSpc>
              <a:spcBef>
                <a:spcPts val="1600"/>
              </a:spcBef>
              <a:spcAft>
                <a:spcPts val="1600"/>
              </a:spcAft>
              <a:buClr>
                <a:schemeClr val="dk2"/>
              </a:buClr>
              <a:buSzPts val="1400"/>
              <a:buFont typeface="Open Sans"/>
              <a:buChar char="■"/>
              <a:defRPr>
                <a:solidFill>
                  <a:schemeClr val="dk2"/>
                </a:solidFill>
                <a:latin typeface="Open Sans"/>
                <a:ea typeface="Open Sans"/>
                <a:cs typeface="Open Sans"/>
                <a:sym typeface="Open Sans"/>
              </a:defRPr>
            </a:lvl9pPr>
          </a:lstStyle>
          <a:p>
            <a:endParaRPr/>
          </a:p>
        </p:txBody>
      </p:sp>
    </p:spTree>
    <p:extLst>
      <p:ext uri="{BB962C8B-B14F-4D97-AF65-F5344CB8AC3E}">
        <p14:creationId xmlns:p14="http://schemas.microsoft.com/office/powerpoint/2010/main" val="3214891411"/>
      </p:ext>
    </p:extLst>
  </p:cSld>
  <p:clrMap bg1="lt1" tx1="dk1" bg2="dk2" tx2="lt2" accent1="accent1" accent2="accent2" accent3="accent3" accent4="accent4" accent5="accent5" accent6="accent6" hlink="hlink" folHlink="folHlink"/>
  <p:sldLayoutIdLst>
    <p:sldLayoutId id="2147483777" r:id="rId1"/>
    <p:sldLayoutId id="2147483778" r:id="rId2"/>
    <p:sldLayoutId id="2147483779" r:id="rId3"/>
    <p:sldLayoutId id="2147483780" r:id="rId4"/>
    <p:sldLayoutId id="2147483781" r:id="rId5"/>
    <p:sldLayoutId id="2147483782" r:id="rId6"/>
    <p:sldLayoutId id="2147483783" r:id="rId7"/>
    <p:sldLayoutId id="2147483784" r:id="rId8"/>
    <p:sldLayoutId id="2147483785" r:id="rId9"/>
    <p:sldLayoutId id="2147483786" r:id="rId10"/>
    <p:sldLayoutId id="2147483787" r:id="rId11"/>
    <p:sldLayoutId id="2147483788" r:id="rId12"/>
    <p:sldLayoutId id="2147483789" r:id="rId13"/>
    <p:sldLayoutId id="2147483790" r:id="rId14"/>
    <p:sldLayoutId id="2147483791" r:id="rId15"/>
    <p:sldLayoutId id="2147483792" r:id="rId16"/>
    <p:sldLayoutId id="2147483793" r:id="rId17"/>
    <p:sldLayoutId id="2147483794" r:id="rId18"/>
    <p:sldLayoutId id="2147483795" r:id="rId19"/>
    <p:sldLayoutId id="2147483796" r:id="rId20"/>
    <p:sldLayoutId id="2147483797" r:id="rId21"/>
    <p:sldLayoutId id="2147483798" r:id="rId22"/>
    <p:sldLayoutId id="2147483799" r:id="rId23"/>
    <p:sldLayoutId id="2147483800" r:id="rId24"/>
    <p:sldLayoutId id="2147483801" r:id="rId25"/>
    <p:sldLayoutId id="2147483802" r:id="rId26"/>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blipFill dpi="0" rotWithShape="1">
          <a:blip r:embed="rId28">
            <a:lum/>
          </a:blip>
          <a:srcRect/>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484367"/>
            <a:ext cx="10752000" cy="7636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1pPr>
            <a:lvl2pPr lvl="1">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2pPr>
            <a:lvl3pPr lvl="2">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3pPr>
            <a:lvl4pPr lvl="3">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4pPr>
            <a:lvl5pPr lvl="4">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5pPr>
            <a:lvl6pPr lvl="5">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6pPr>
            <a:lvl7pPr lvl="6">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7pPr>
            <a:lvl8pPr lvl="7">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8pPr>
            <a:lvl9pPr lvl="8">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9pPr>
          </a:lstStyle>
          <a:p>
            <a:endParaRPr/>
          </a:p>
        </p:txBody>
      </p:sp>
      <p:sp>
        <p:nvSpPr>
          <p:cNvPr id="7" name="Google Shape;7;p1"/>
          <p:cNvSpPr txBox="1">
            <a:spLocks noGrp="1"/>
          </p:cNvSpPr>
          <p:nvPr>
            <p:ph type="body" idx="1"/>
          </p:nvPr>
        </p:nvSpPr>
        <p:spPr>
          <a:xfrm>
            <a:off x="720000" y="1536633"/>
            <a:ext cx="10752000" cy="45552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2"/>
              </a:buClr>
              <a:buSzPts val="1800"/>
              <a:buFont typeface="Open Sans"/>
              <a:buChar char="●"/>
              <a:defRPr sz="1800">
                <a:solidFill>
                  <a:schemeClr val="dk2"/>
                </a:solidFill>
                <a:latin typeface="Open Sans"/>
                <a:ea typeface="Open Sans"/>
                <a:cs typeface="Open Sans"/>
                <a:sym typeface="Open Sans"/>
              </a:defRPr>
            </a:lvl1pPr>
            <a:lvl2pPr marL="914400" lvl="1"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2pPr>
            <a:lvl3pPr marL="1371600" lvl="2"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3pPr>
            <a:lvl4pPr marL="1828800" lvl="3"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4pPr>
            <a:lvl5pPr marL="2286000" lvl="4"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5pPr>
            <a:lvl6pPr marL="2743200" lvl="5"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6pPr>
            <a:lvl7pPr marL="3200400" lvl="6"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7pPr>
            <a:lvl8pPr marL="3657600" lvl="7"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8pPr>
            <a:lvl9pPr marL="4114800" lvl="8" indent="-317500">
              <a:lnSpc>
                <a:spcPct val="115000"/>
              </a:lnSpc>
              <a:spcBef>
                <a:spcPts val="1600"/>
              </a:spcBef>
              <a:spcAft>
                <a:spcPts val="1600"/>
              </a:spcAft>
              <a:buClr>
                <a:schemeClr val="dk2"/>
              </a:buClr>
              <a:buSzPts val="1400"/>
              <a:buFont typeface="Open Sans"/>
              <a:buChar char="■"/>
              <a:defRPr>
                <a:solidFill>
                  <a:schemeClr val="dk2"/>
                </a:solidFill>
                <a:latin typeface="Open Sans"/>
                <a:ea typeface="Open Sans"/>
                <a:cs typeface="Open Sans"/>
                <a:sym typeface="Open Sans"/>
              </a:defRPr>
            </a:lvl9pPr>
          </a:lstStyle>
          <a:p>
            <a:endParaRPr/>
          </a:p>
        </p:txBody>
      </p:sp>
    </p:spTree>
    <p:extLst>
      <p:ext uri="{BB962C8B-B14F-4D97-AF65-F5344CB8AC3E}">
        <p14:creationId xmlns:p14="http://schemas.microsoft.com/office/powerpoint/2010/main" val="609803929"/>
      </p:ext>
    </p:extLst>
  </p:cSld>
  <p:clrMap bg1="lt1" tx1="dk1" bg2="dk2" tx2="lt2" accent1="accent1" accent2="accent2" accent3="accent3" accent4="accent4" accent5="accent5" accent6="accent6" hlink="hlink" folHlink="folHlink"/>
  <p:sldLayoutIdLst>
    <p:sldLayoutId id="2147483804" r:id="rId1"/>
    <p:sldLayoutId id="2147483805" r:id="rId2"/>
    <p:sldLayoutId id="2147483806" r:id="rId3"/>
    <p:sldLayoutId id="2147483807" r:id="rId4"/>
    <p:sldLayoutId id="2147483808" r:id="rId5"/>
    <p:sldLayoutId id="2147483809" r:id="rId6"/>
    <p:sldLayoutId id="2147483810" r:id="rId7"/>
    <p:sldLayoutId id="2147483811" r:id="rId8"/>
    <p:sldLayoutId id="2147483812" r:id="rId9"/>
    <p:sldLayoutId id="2147483813" r:id="rId10"/>
    <p:sldLayoutId id="2147483814" r:id="rId11"/>
    <p:sldLayoutId id="2147483815" r:id="rId12"/>
    <p:sldLayoutId id="2147483816" r:id="rId13"/>
    <p:sldLayoutId id="2147483817" r:id="rId14"/>
    <p:sldLayoutId id="2147483818" r:id="rId15"/>
    <p:sldLayoutId id="2147483819" r:id="rId16"/>
    <p:sldLayoutId id="2147483820" r:id="rId17"/>
    <p:sldLayoutId id="2147483821" r:id="rId18"/>
    <p:sldLayoutId id="2147483822" r:id="rId19"/>
    <p:sldLayoutId id="2147483823" r:id="rId20"/>
    <p:sldLayoutId id="2147483824" r:id="rId21"/>
    <p:sldLayoutId id="2147483825" r:id="rId22"/>
    <p:sldLayoutId id="2147483826" r:id="rId23"/>
    <p:sldLayoutId id="2147483827" r:id="rId24"/>
    <p:sldLayoutId id="2147483828" r:id="rId25"/>
    <p:sldLayoutId id="2147483829" r:id="rId26"/>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0">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257152501"/>
      </p:ext>
    </p:extLst>
  </p:cSld>
  <p:clrMap bg1="lt1" tx1="dk1" bg2="lt2" tx2="dk2" accent1="accent1" accent2="accent2" accent3="accent3" accent4="accent4" accent5="accent5" accent6="accent6" hlink="hlink" folHlink="folHlink"/>
  <p:sldLayoutIdLst>
    <p:sldLayoutId id="2147483831" r:id="rId1"/>
    <p:sldLayoutId id="2147483832" r:id="rId2"/>
    <p:sldLayoutId id="2147483833" r:id="rId3"/>
    <p:sldLayoutId id="2147483834" r:id="rId4"/>
    <p:sldLayoutId id="2147483835" r:id="rId5"/>
    <p:sldLayoutId id="2147483836" r:id="rId6"/>
    <p:sldLayoutId id="2147483837" r:id="rId7"/>
    <p:sldLayoutId id="2147483838" r:id="rId8"/>
    <p:sldLayoutId id="2147483839" r:id="rId9"/>
    <p:sldLayoutId id="2147483840" r:id="rId10"/>
    <p:sldLayoutId id="2147483841" r:id="rId11"/>
    <p:sldLayoutId id="2147483842" r:id="rId12"/>
    <p:sldLayoutId id="2147483843" r:id="rId13"/>
    <p:sldLayoutId id="2147483844" r:id="rId14"/>
    <p:sldLayoutId id="2147483845" r:id="rId15"/>
    <p:sldLayoutId id="2147483846" r:id="rId16"/>
    <p:sldLayoutId id="2147483847" r:id="rId17"/>
    <p:sldLayoutId id="2147483848" r:id="rId18"/>
  </p:sldLayoutIdLst>
  <p:txStyles>
    <p:titleStyle>
      <a:lvl1pPr algn="ctr" defTabSz="1219170" rtl="0" eaLnBrk="1" latinLnBrk="1" hangingPunct="1">
        <a:spcBef>
          <a:spcPct val="0"/>
        </a:spcBef>
        <a:buNone/>
        <a:defRPr sz="5867" kern="1200">
          <a:solidFill>
            <a:schemeClr val="tx1"/>
          </a:solidFill>
          <a:latin typeface="+mj-lt"/>
          <a:ea typeface="+mj-ea"/>
          <a:cs typeface="+mj-cs"/>
        </a:defRPr>
      </a:lvl1pPr>
    </p:titleStyle>
    <p:bodyStyle>
      <a:lvl1pPr marL="457189" indent="-457189" algn="l" defTabSz="1219170" rtl="0" eaLnBrk="1" latinLnBrk="1" hangingPunct="1">
        <a:spcBef>
          <a:spcPct val="20000"/>
        </a:spcBef>
        <a:buFont typeface="Arial" pitchFamily="34" charset="0"/>
        <a:buChar char="•"/>
        <a:defRPr sz="4267" kern="1200">
          <a:solidFill>
            <a:schemeClr val="tx1"/>
          </a:solidFill>
          <a:latin typeface="+mn-lt"/>
          <a:ea typeface="+mn-ea"/>
          <a:cs typeface="+mn-cs"/>
        </a:defRPr>
      </a:lvl1pPr>
      <a:lvl2pPr marL="990575" indent="-380990" algn="l" defTabSz="1219170" rtl="0" eaLnBrk="1" latinLnBrk="1" hangingPunct="1">
        <a:spcBef>
          <a:spcPct val="20000"/>
        </a:spcBef>
        <a:buFont typeface="Arial" pitchFamily="34" charset="0"/>
        <a:buChar char="–"/>
        <a:defRPr sz="3733" kern="1200">
          <a:solidFill>
            <a:schemeClr val="tx1"/>
          </a:solidFill>
          <a:latin typeface="+mn-lt"/>
          <a:ea typeface="+mn-ea"/>
          <a:cs typeface="+mn-cs"/>
        </a:defRPr>
      </a:lvl2pPr>
      <a:lvl3pPr marL="1523962" indent="-304792" algn="l" defTabSz="1219170" rtl="0" eaLnBrk="1" latinLnBrk="1" hangingPunct="1">
        <a:spcBef>
          <a:spcPct val="20000"/>
        </a:spcBef>
        <a:buFont typeface="Arial" pitchFamily="34" charset="0"/>
        <a:buChar char="•"/>
        <a:defRPr sz="3200" kern="1200">
          <a:solidFill>
            <a:schemeClr val="tx1"/>
          </a:solidFill>
          <a:latin typeface="+mn-lt"/>
          <a:ea typeface="+mn-ea"/>
          <a:cs typeface="+mn-cs"/>
        </a:defRPr>
      </a:lvl3pPr>
      <a:lvl4pPr marL="2133547" indent="-304792" algn="l" defTabSz="1219170" rtl="0" eaLnBrk="1" latinLnBrk="1" hangingPunct="1">
        <a:spcBef>
          <a:spcPct val="20000"/>
        </a:spcBef>
        <a:buFont typeface="Arial" pitchFamily="34" charset="0"/>
        <a:buChar char="–"/>
        <a:defRPr sz="2667" kern="1200">
          <a:solidFill>
            <a:schemeClr val="tx1"/>
          </a:solidFill>
          <a:latin typeface="+mn-lt"/>
          <a:ea typeface="+mn-ea"/>
          <a:cs typeface="+mn-cs"/>
        </a:defRPr>
      </a:lvl4pPr>
      <a:lvl5pPr marL="2743131" indent="-304792" algn="l" defTabSz="1219170" rtl="0" eaLnBrk="1" latinLnBrk="1" hangingPunct="1">
        <a:spcBef>
          <a:spcPct val="20000"/>
        </a:spcBef>
        <a:buFont typeface="Arial" pitchFamily="34" charset="0"/>
        <a:buChar char="»"/>
        <a:defRPr sz="2667" kern="1200">
          <a:solidFill>
            <a:schemeClr val="tx1"/>
          </a:solidFill>
          <a:latin typeface="+mn-lt"/>
          <a:ea typeface="+mn-ea"/>
          <a:cs typeface="+mn-cs"/>
        </a:defRPr>
      </a:lvl5pPr>
      <a:lvl6pPr marL="3352716" indent="-304792" algn="l" defTabSz="1219170" rtl="0" eaLnBrk="1" latinLnBrk="1" hangingPunct="1">
        <a:spcBef>
          <a:spcPct val="20000"/>
        </a:spcBef>
        <a:buFont typeface="Arial" pitchFamily="34" charset="0"/>
        <a:buChar char="•"/>
        <a:defRPr sz="2667" kern="1200">
          <a:solidFill>
            <a:schemeClr val="tx1"/>
          </a:solidFill>
          <a:latin typeface="+mn-lt"/>
          <a:ea typeface="+mn-ea"/>
          <a:cs typeface="+mn-cs"/>
        </a:defRPr>
      </a:lvl6pPr>
      <a:lvl7pPr marL="3962301" indent="-304792" algn="l" defTabSz="1219170" rtl="0" eaLnBrk="1" latinLnBrk="1" hangingPunct="1">
        <a:spcBef>
          <a:spcPct val="20000"/>
        </a:spcBef>
        <a:buFont typeface="Arial" pitchFamily="34" charset="0"/>
        <a:buChar char="•"/>
        <a:defRPr sz="2667" kern="1200">
          <a:solidFill>
            <a:schemeClr val="tx1"/>
          </a:solidFill>
          <a:latin typeface="+mn-lt"/>
          <a:ea typeface="+mn-ea"/>
          <a:cs typeface="+mn-cs"/>
        </a:defRPr>
      </a:lvl7pPr>
      <a:lvl8pPr marL="4571886" indent="-304792" algn="l" defTabSz="1219170" rtl="0" eaLnBrk="1" latinLnBrk="1" hangingPunct="1">
        <a:spcBef>
          <a:spcPct val="20000"/>
        </a:spcBef>
        <a:buFont typeface="Arial" pitchFamily="34" charset="0"/>
        <a:buChar char="•"/>
        <a:defRPr sz="2667" kern="1200">
          <a:solidFill>
            <a:schemeClr val="tx1"/>
          </a:solidFill>
          <a:latin typeface="+mn-lt"/>
          <a:ea typeface="+mn-ea"/>
          <a:cs typeface="+mn-cs"/>
        </a:defRPr>
      </a:lvl8pPr>
      <a:lvl9pPr marL="5181470" indent="-304792" algn="l" defTabSz="1219170" rtl="0" eaLnBrk="1" latinLnBrk="1" hangingPunct="1">
        <a:spcBef>
          <a:spcPct val="20000"/>
        </a:spcBef>
        <a:buFont typeface="Arial" pitchFamily="34" charset="0"/>
        <a:buChar char="•"/>
        <a:defRPr sz="2667" kern="1200">
          <a:solidFill>
            <a:schemeClr val="tx1"/>
          </a:solidFill>
          <a:latin typeface="+mn-lt"/>
          <a:ea typeface="+mn-ea"/>
          <a:cs typeface="+mn-cs"/>
        </a:defRPr>
      </a:lvl9pPr>
    </p:bodyStyle>
    <p:otherStyle>
      <a:defPPr>
        <a:defRPr lang="ko-KR"/>
      </a:defPPr>
      <a:lvl1pPr marL="0" algn="l" defTabSz="1219170" rtl="0" eaLnBrk="1" latinLnBrk="1" hangingPunct="1">
        <a:defRPr sz="2400" kern="1200">
          <a:solidFill>
            <a:schemeClr val="tx1"/>
          </a:solidFill>
          <a:latin typeface="+mn-lt"/>
          <a:ea typeface="+mn-ea"/>
          <a:cs typeface="+mn-cs"/>
        </a:defRPr>
      </a:lvl1pPr>
      <a:lvl2pPr marL="609585" algn="l" defTabSz="1219170" rtl="0" eaLnBrk="1" latinLnBrk="1" hangingPunct="1">
        <a:defRPr sz="2400" kern="1200">
          <a:solidFill>
            <a:schemeClr val="tx1"/>
          </a:solidFill>
          <a:latin typeface="+mn-lt"/>
          <a:ea typeface="+mn-ea"/>
          <a:cs typeface="+mn-cs"/>
        </a:defRPr>
      </a:lvl2pPr>
      <a:lvl3pPr marL="1219170" algn="l" defTabSz="1219170" rtl="0" eaLnBrk="1" latinLnBrk="1" hangingPunct="1">
        <a:defRPr sz="2400" kern="1200">
          <a:solidFill>
            <a:schemeClr val="tx1"/>
          </a:solidFill>
          <a:latin typeface="+mn-lt"/>
          <a:ea typeface="+mn-ea"/>
          <a:cs typeface="+mn-cs"/>
        </a:defRPr>
      </a:lvl3pPr>
      <a:lvl4pPr marL="1828754" algn="l" defTabSz="1219170" rtl="0" eaLnBrk="1" latinLnBrk="1" hangingPunct="1">
        <a:defRPr sz="2400" kern="1200">
          <a:solidFill>
            <a:schemeClr val="tx1"/>
          </a:solidFill>
          <a:latin typeface="+mn-lt"/>
          <a:ea typeface="+mn-ea"/>
          <a:cs typeface="+mn-cs"/>
        </a:defRPr>
      </a:lvl4pPr>
      <a:lvl5pPr marL="2438339" algn="l" defTabSz="1219170" rtl="0" eaLnBrk="1" latinLnBrk="1" hangingPunct="1">
        <a:defRPr sz="2400" kern="1200">
          <a:solidFill>
            <a:schemeClr val="tx1"/>
          </a:solidFill>
          <a:latin typeface="+mn-lt"/>
          <a:ea typeface="+mn-ea"/>
          <a:cs typeface="+mn-cs"/>
        </a:defRPr>
      </a:lvl5pPr>
      <a:lvl6pPr marL="3047924" algn="l" defTabSz="1219170" rtl="0" eaLnBrk="1" latinLnBrk="1" hangingPunct="1">
        <a:defRPr sz="2400" kern="1200">
          <a:solidFill>
            <a:schemeClr val="tx1"/>
          </a:solidFill>
          <a:latin typeface="+mn-lt"/>
          <a:ea typeface="+mn-ea"/>
          <a:cs typeface="+mn-cs"/>
        </a:defRPr>
      </a:lvl6pPr>
      <a:lvl7pPr marL="3657509" algn="l" defTabSz="1219170" rtl="0" eaLnBrk="1" latinLnBrk="1" hangingPunct="1">
        <a:defRPr sz="2400" kern="1200">
          <a:solidFill>
            <a:schemeClr val="tx1"/>
          </a:solidFill>
          <a:latin typeface="+mn-lt"/>
          <a:ea typeface="+mn-ea"/>
          <a:cs typeface="+mn-cs"/>
        </a:defRPr>
      </a:lvl7pPr>
      <a:lvl8pPr marL="4267093" algn="l" defTabSz="1219170" rtl="0" eaLnBrk="1" latinLnBrk="1" hangingPunct="1">
        <a:defRPr sz="2400" kern="1200">
          <a:solidFill>
            <a:schemeClr val="tx1"/>
          </a:solidFill>
          <a:latin typeface="+mn-lt"/>
          <a:ea typeface="+mn-ea"/>
          <a:cs typeface="+mn-cs"/>
        </a:defRPr>
      </a:lvl8pPr>
      <a:lvl9pPr marL="4876678" algn="l" defTabSz="1219170" rtl="0" eaLnBrk="1" latinLnBrk="1" hangingPunct="1">
        <a:defRPr sz="24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17">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006904370"/>
      </p:ext>
    </p:extLst>
  </p:cSld>
  <p:clrMap bg1="lt1" tx1="dk1" bg2="lt2" tx2="dk2" accent1="accent1" accent2="accent2" accent3="accent3" accent4="accent4" accent5="accent5" accent6="accent6" hlink="hlink" folHlink="folHlink"/>
  <p:sldLayoutIdLst>
    <p:sldLayoutId id="2147483850" r:id="rId1"/>
    <p:sldLayoutId id="2147483851" r:id="rId2"/>
    <p:sldLayoutId id="2147483852" r:id="rId3"/>
    <p:sldLayoutId id="2147483853" r:id="rId4"/>
    <p:sldLayoutId id="2147483854" r:id="rId5"/>
    <p:sldLayoutId id="2147483855" r:id="rId6"/>
    <p:sldLayoutId id="2147483858" r:id="rId7"/>
    <p:sldLayoutId id="2147483859" r:id="rId8"/>
    <p:sldLayoutId id="2147483860" r:id="rId9"/>
    <p:sldLayoutId id="2147483861" r:id="rId10"/>
    <p:sldLayoutId id="2147483862" r:id="rId11"/>
    <p:sldLayoutId id="2147483863" r:id="rId12"/>
    <p:sldLayoutId id="2147483864" r:id="rId13"/>
    <p:sldLayoutId id="2147483865" r:id="rId14"/>
    <p:sldLayoutId id="2147483866" r:id="rId15"/>
  </p:sldLayoutIdLst>
  <p:txStyles>
    <p:titleStyle>
      <a:lvl1pPr algn="l" defTabSz="914423"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5" indent="-228605" algn="l" defTabSz="914423"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18" indent="-228605" algn="l" defTabSz="914423"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28" indent="-228605" algn="l" defTabSz="914423"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40"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52"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63"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8"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23" rtl="0" eaLnBrk="1" latinLnBrk="0" hangingPunct="1">
        <a:defRPr sz="1800" kern="1200">
          <a:solidFill>
            <a:schemeClr val="tx1"/>
          </a:solidFill>
          <a:latin typeface="+mn-lt"/>
          <a:ea typeface="+mn-ea"/>
          <a:cs typeface="+mn-cs"/>
        </a:defRPr>
      </a:lvl1pPr>
      <a:lvl2pPr marL="457212" algn="l" defTabSz="914423" rtl="0" eaLnBrk="1" latinLnBrk="0" hangingPunct="1">
        <a:defRPr sz="1800" kern="1200">
          <a:solidFill>
            <a:schemeClr val="tx1"/>
          </a:solidFill>
          <a:latin typeface="+mn-lt"/>
          <a:ea typeface="+mn-ea"/>
          <a:cs typeface="+mn-cs"/>
        </a:defRPr>
      </a:lvl2pPr>
      <a:lvl3pPr marL="914423" algn="l" defTabSz="914423" rtl="0" eaLnBrk="1" latinLnBrk="0" hangingPunct="1">
        <a:defRPr sz="1800" kern="1200">
          <a:solidFill>
            <a:schemeClr val="tx1"/>
          </a:solidFill>
          <a:latin typeface="+mn-lt"/>
          <a:ea typeface="+mn-ea"/>
          <a:cs typeface="+mn-cs"/>
        </a:defRPr>
      </a:lvl3pPr>
      <a:lvl4pPr marL="1371635" algn="l" defTabSz="914423" rtl="0" eaLnBrk="1" latinLnBrk="0" hangingPunct="1">
        <a:defRPr sz="1800" kern="1200">
          <a:solidFill>
            <a:schemeClr val="tx1"/>
          </a:solidFill>
          <a:latin typeface="+mn-lt"/>
          <a:ea typeface="+mn-ea"/>
          <a:cs typeface="+mn-cs"/>
        </a:defRPr>
      </a:lvl4pPr>
      <a:lvl5pPr marL="1828845" algn="l" defTabSz="914423" rtl="0" eaLnBrk="1" latinLnBrk="0" hangingPunct="1">
        <a:defRPr sz="1800" kern="1200">
          <a:solidFill>
            <a:schemeClr val="tx1"/>
          </a:solidFill>
          <a:latin typeface="+mn-lt"/>
          <a:ea typeface="+mn-ea"/>
          <a:cs typeface="+mn-cs"/>
        </a:defRPr>
      </a:lvl5pPr>
      <a:lvl6pPr marL="2286058" algn="l" defTabSz="914423" rtl="0" eaLnBrk="1" latinLnBrk="0" hangingPunct="1">
        <a:defRPr sz="1800" kern="1200">
          <a:solidFill>
            <a:schemeClr val="tx1"/>
          </a:solidFill>
          <a:latin typeface="+mn-lt"/>
          <a:ea typeface="+mn-ea"/>
          <a:cs typeface="+mn-cs"/>
        </a:defRPr>
      </a:lvl6pPr>
      <a:lvl7pPr marL="2743268" algn="l" defTabSz="914423" rtl="0" eaLnBrk="1" latinLnBrk="0" hangingPunct="1">
        <a:defRPr sz="1800" kern="1200">
          <a:solidFill>
            <a:schemeClr val="tx1"/>
          </a:solidFill>
          <a:latin typeface="+mn-lt"/>
          <a:ea typeface="+mn-ea"/>
          <a:cs typeface="+mn-cs"/>
        </a:defRPr>
      </a:lvl7pPr>
      <a:lvl8pPr marL="3200480" algn="l" defTabSz="914423" rtl="0" eaLnBrk="1" latinLnBrk="0" hangingPunct="1">
        <a:defRPr sz="1800" kern="1200">
          <a:solidFill>
            <a:schemeClr val="tx1"/>
          </a:solidFill>
          <a:latin typeface="+mn-lt"/>
          <a:ea typeface="+mn-ea"/>
          <a:cs typeface="+mn-cs"/>
        </a:defRPr>
      </a:lvl8pPr>
      <a:lvl9pPr marL="3657692" algn="l" defTabSz="914423"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3">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25421051"/>
      </p:ext>
    </p:extLst>
  </p:cSld>
  <p:clrMap bg1="lt1" tx1="dk1" bg2="lt2" tx2="dk2" accent1="accent1" accent2="accent2" accent3="accent3" accent4="accent4" accent5="accent5" accent6="accent6" hlink="hlink" folHlink="folHlink"/>
  <p:sldLayoutIdLst>
    <p:sldLayoutId id="2147483869" r:id="rId1"/>
    <p:sldLayoutId id="2147483870" r:id="rId2"/>
    <p:sldLayoutId id="2147483871" r:id="rId3"/>
    <p:sldLayoutId id="2147483872" r:id="rId4"/>
    <p:sldLayoutId id="2147483873" r:id="rId5"/>
    <p:sldLayoutId id="2147483874" r:id="rId6"/>
    <p:sldLayoutId id="2147483875" r:id="rId7"/>
    <p:sldLayoutId id="2147483876" r:id="rId8"/>
    <p:sldLayoutId id="2147483877" r:id="rId9"/>
    <p:sldLayoutId id="2147483878" r:id="rId10"/>
    <p:sldLayoutId id="2147483879" r:id="rId11"/>
    <p:sldLayoutId id="2147483880" r:id="rId12"/>
    <p:sldLayoutId id="2147483881" r:id="rId13"/>
    <p:sldLayoutId id="2147483882" r:id="rId14"/>
    <p:sldLayoutId id="2147483883" r:id="rId15"/>
    <p:sldLayoutId id="2147483884" r:id="rId16"/>
    <p:sldLayoutId id="2147483885" r:id="rId17"/>
    <p:sldLayoutId id="2147483886" r:id="rId18"/>
    <p:sldLayoutId id="2147483887" r:id="rId19"/>
    <p:sldLayoutId id="2147483888" r:id="rId20"/>
    <p:sldLayoutId id="2147483889" r:id="rId21"/>
  </p:sldLayoutIdLst>
  <p:txStyles>
    <p:titleStyle>
      <a:lvl1pPr algn="l" defTabSz="914423"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5" indent="-228605" algn="l" defTabSz="914423"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18" indent="-228605" algn="l" defTabSz="914423"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28" indent="-228605" algn="l" defTabSz="914423"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40"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52"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63"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8"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23" rtl="0" eaLnBrk="1" latinLnBrk="0" hangingPunct="1">
        <a:defRPr sz="1800" kern="1200">
          <a:solidFill>
            <a:schemeClr val="tx1"/>
          </a:solidFill>
          <a:latin typeface="+mn-lt"/>
          <a:ea typeface="+mn-ea"/>
          <a:cs typeface="+mn-cs"/>
        </a:defRPr>
      </a:lvl1pPr>
      <a:lvl2pPr marL="457212" algn="l" defTabSz="914423" rtl="0" eaLnBrk="1" latinLnBrk="0" hangingPunct="1">
        <a:defRPr sz="1800" kern="1200">
          <a:solidFill>
            <a:schemeClr val="tx1"/>
          </a:solidFill>
          <a:latin typeface="+mn-lt"/>
          <a:ea typeface="+mn-ea"/>
          <a:cs typeface="+mn-cs"/>
        </a:defRPr>
      </a:lvl2pPr>
      <a:lvl3pPr marL="914423" algn="l" defTabSz="914423" rtl="0" eaLnBrk="1" latinLnBrk="0" hangingPunct="1">
        <a:defRPr sz="1800" kern="1200">
          <a:solidFill>
            <a:schemeClr val="tx1"/>
          </a:solidFill>
          <a:latin typeface="+mn-lt"/>
          <a:ea typeface="+mn-ea"/>
          <a:cs typeface="+mn-cs"/>
        </a:defRPr>
      </a:lvl3pPr>
      <a:lvl4pPr marL="1371635" algn="l" defTabSz="914423" rtl="0" eaLnBrk="1" latinLnBrk="0" hangingPunct="1">
        <a:defRPr sz="1800" kern="1200">
          <a:solidFill>
            <a:schemeClr val="tx1"/>
          </a:solidFill>
          <a:latin typeface="+mn-lt"/>
          <a:ea typeface="+mn-ea"/>
          <a:cs typeface="+mn-cs"/>
        </a:defRPr>
      </a:lvl4pPr>
      <a:lvl5pPr marL="1828845" algn="l" defTabSz="914423" rtl="0" eaLnBrk="1" latinLnBrk="0" hangingPunct="1">
        <a:defRPr sz="1800" kern="1200">
          <a:solidFill>
            <a:schemeClr val="tx1"/>
          </a:solidFill>
          <a:latin typeface="+mn-lt"/>
          <a:ea typeface="+mn-ea"/>
          <a:cs typeface="+mn-cs"/>
        </a:defRPr>
      </a:lvl5pPr>
      <a:lvl6pPr marL="2286058" algn="l" defTabSz="914423" rtl="0" eaLnBrk="1" latinLnBrk="0" hangingPunct="1">
        <a:defRPr sz="1800" kern="1200">
          <a:solidFill>
            <a:schemeClr val="tx1"/>
          </a:solidFill>
          <a:latin typeface="+mn-lt"/>
          <a:ea typeface="+mn-ea"/>
          <a:cs typeface="+mn-cs"/>
        </a:defRPr>
      </a:lvl6pPr>
      <a:lvl7pPr marL="2743268" algn="l" defTabSz="914423" rtl="0" eaLnBrk="1" latinLnBrk="0" hangingPunct="1">
        <a:defRPr sz="1800" kern="1200">
          <a:solidFill>
            <a:schemeClr val="tx1"/>
          </a:solidFill>
          <a:latin typeface="+mn-lt"/>
          <a:ea typeface="+mn-ea"/>
          <a:cs typeface="+mn-cs"/>
        </a:defRPr>
      </a:lvl7pPr>
      <a:lvl8pPr marL="3200480" algn="l" defTabSz="914423" rtl="0" eaLnBrk="1" latinLnBrk="0" hangingPunct="1">
        <a:defRPr sz="1800" kern="1200">
          <a:solidFill>
            <a:schemeClr val="tx1"/>
          </a:solidFill>
          <a:latin typeface="+mn-lt"/>
          <a:ea typeface="+mn-ea"/>
          <a:cs typeface="+mn-cs"/>
        </a:defRPr>
      </a:lvl8pPr>
      <a:lvl9pPr marL="3657692" algn="l" defTabSz="914423"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9.xml"/><Relationship Id="rId4" Type="http://schemas.openxmlformats.org/officeDocument/2006/relationships/image" Target="../media/image11.png"/></Relationships>
</file>

<file path=ppt/slides/_rels/slide10.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52.xml"/></Relationships>
</file>

<file path=ppt/slides/_rels/slide11.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chart" Target="../charts/chart4.xml"/><Relationship Id="rId1" Type="http://schemas.openxmlformats.org/officeDocument/2006/relationships/slideLayout" Target="../slideLayouts/slideLayout52.xml"/><Relationship Id="rId4" Type="http://schemas.openxmlformats.org/officeDocument/2006/relationships/chart" Target="../charts/chart6.xml"/></Relationships>
</file>

<file path=ppt/slides/_rels/slide1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xml"/><Relationship Id="rId1" Type="http://schemas.openxmlformats.org/officeDocument/2006/relationships/slideLayout" Target="../slideLayouts/slideLayout66.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13.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13.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13.xml"/></Relationships>
</file>

<file path=ppt/slides/_rels/slide1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118.xml"/></Relationships>
</file>

<file path=ppt/slides/_rels/slide1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118.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13.xml"/></Relationships>
</file>

<file path=ppt/slides/_rels/slide1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118.xml"/></Relationships>
</file>

<file path=ppt/slides/_rels/slide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9.xml"/></Relationships>
</file>

<file path=ppt/slides/_rels/slide2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118.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7.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35.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9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10.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93.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9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93.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97.xml"/></Relationships>
</file>

<file path=ppt/slides/_rels/slide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xml"/><Relationship Id="rId1" Type="http://schemas.openxmlformats.org/officeDocument/2006/relationships/slideLayout" Target="../slideLayouts/slideLayout25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9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0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93.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97.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10.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93.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03.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03.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93.xml"/></Relationships>
</file>

<file path=ppt/slides/_rels/slide4.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253.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1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10.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93.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97.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03.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93.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03.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93.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03.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93.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53.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03.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93.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93.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97.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93.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10.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93.xml"/></Relationships>
</file>

<file path=ppt/slides/_rels/slide5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216.xml"/></Relationships>
</file>

<file path=ppt/slides/_rels/slide58.xml.rels><?xml version="1.0" encoding="UTF-8" standalone="yes"?>
<Relationships xmlns="http://schemas.openxmlformats.org/package/2006/relationships"><Relationship Id="rId2" Type="http://schemas.openxmlformats.org/officeDocument/2006/relationships/chart" Target="../charts/chart7.xml"/><Relationship Id="rId1" Type="http://schemas.openxmlformats.org/officeDocument/2006/relationships/slideLayout" Target="../slideLayouts/slideLayout237.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69.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53.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69.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69.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69.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69.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69.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69.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69.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69.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69.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69.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53.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69.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69.xml"/></Relationships>
</file>

<file path=ppt/slides/_rels/slide72.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9.png"/><Relationship Id="rId1" Type="http://schemas.openxmlformats.org/officeDocument/2006/relationships/slideLayout" Target="../slideLayouts/slideLayout16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53.xml"/></Relationships>
</file>

<file path=ppt/slides/_rels/slide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9" name="Text Placeholder 15">
            <a:extLst>
              <a:ext uri="{FF2B5EF4-FFF2-40B4-BE49-F238E27FC236}">
                <a16:creationId xmlns:a16="http://schemas.microsoft.com/office/drawing/2014/main" id="{C9C841D1-FDE7-491E-8819-A2E039F41499}"/>
              </a:ext>
            </a:extLst>
          </p:cNvPr>
          <p:cNvSpPr txBox="1">
            <a:spLocks/>
          </p:cNvSpPr>
          <p:nvPr/>
        </p:nvSpPr>
        <p:spPr>
          <a:xfrm>
            <a:off x="4427627" y="4476262"/>
            <a:ext cx="3336744" cy="398083"/>
          </a:xfrm>
          <a:prstGeom prst="rect">
            <a:avLst/>
          </a:prstGeom>
          <a:solidFill>
            <a:srgbClr val="32995B"/>
          </a:solidFill>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1" hangingPunct="1">
              <a:lnSpc>
                <a:spcPct val="100000"/>
              </a:lnSpc>
              <a:spcBef>
                <a:spcPct val="20000"/>
              </a:spcBef>
              <a:spcAft>
                <a:spcPts val="0"/>
              </a:spcAft>
              <a:buClrTx/>
              <a:buSzTx/>
              <a:buFont typeface="Arial" pitchFamily="34" charset="0"/>
              <a:buNone/>
              <a:tabLst/>
              <a:defRPr/>
            </a:pPr>
            <a:r>
              <a:rPr kumimoji="0" lang="en-US" altLang="ko-KR" sz="2400" b="1" i="0" u="none" strike="noStrike" kern="1200" cap="none" spc="0" normalizeH="0" baseline="0" noProof="0" dirty="0">
                <a:ln>
                  <a:noFill/>
                </a:ln>
                <a:solidFill>
                  <a:schemeClr val="bg1"/>
                </a:solidFill>
                <a:uLnTx/>
                <a:uFillTx/>
                <a:latin typeface="Arial"/>
                <a:cs typeface="Arial" pitchFamily="34" charset="0"/>
              </a:rPr>
              <a:t>RSJD</a:t>
            </a:r>
            <a:r>
              <a:rPr kumimoji="0" lang="en-US" altLang="ko-KR" sz="2400" b="1" i="0" u="none" strike="noStrike" kern="1200" cap="none" spc="0" normalizeH="0" baseline="0" noProof="0" dirty="0">
                <a:ln>
                  <a:noFill/>
                </a:ln>
                <a:solidFill>
                  <a:schemeClr val="accent2">
                    <a:lumMod val="50000"/>
                  </a:schemeClr>
                </a:solidFill>
                <a:uLnTx/>
                <a:uFillTx/>
                <a:latin typeface="Arial"/>
                <a:cs typeface="Arial" pitchFamily="34" charset="0"/>
              </a:rPr>
              <a:t> </a:t>
            </a:r>
            <a:r>
              <a:rPr kumimoji="0" lang="en-US" altLang="ko-KR" sz="2400" b="1" i="0" u="none" strike="noStrike" kern="1200" cap="none" spc="0" normalizeH="0" noProof="0" dirty="0">
                <a:ln>
                  <a:noFill/>
                </a:ln>
                <a:solidFill>
                  <a:srgbClr val="FF9856"/>
                </a:solidFill>
                <a:uLnTx/>
                <a:uFillTx/>
                <a:latin typeface="Arial"/>
                <a:cs typeface="Arial" pitchFamily="34" charset="0"/>
              </a:rPr>
              <a:t>SURAKARTA</a:t>
            </a:r>
            <a:endParaRPr kumimoji="0" lang="en-US" altLang="ko-KR" sz="2400" b="1" i="0" u="none" strike="noStrike" kern="1200" cap="none" spc="0" normalizeH="0" baseline="0" noProof="0" dirty="0">
              <a:ln>
                <a:noFill/>
              </a:ln>
              <a:solidFill>
                <a:srgbClr val="FF9856"/>
              </a:solidFill>
              <a:uLnTx/>
              <a:uFillTx/>
              <a:latin typeface="Arial"/>
              <a:cs typeface="Arial" pitchFamily="34" charset="0"/>
            </a:endParaRPr>
          </a:p>
        </p:txBody>
      </p:sp>
      <p:sp>
        <p:nvSpPr>
          <p:cNvPr id="16" name="Google Shape;462;p30"/>
          <p:cNvSpPr txBox="1">
            <a:spLocks/>
          </p:cNvSpPr>
          <p:nvPr/>
        </p:nvSpPr>
        <p:spPr>
          <a:xfrm>
            <a:off x="3397113" y="1276706"/>
            <a:ext cx="5397773" cy="256742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25000"/>
              </a:lnSpc>
              <a:spcBef>
                <a:spcPts val="0"/>
              </a:spcBef>
              <a:spcAft>
                <a:spcPts val="0"/>
              </a:spcAft>
              <a:buClr>
                <a:schemeClr val="accent6"/>
              </a:buClr>
              <a:buSzPts val="5200"/>
              <a:buFont typeface="Josefin Sans"/>
              <a:buNone/>
              <a:defRPr sz="7333" b="1" i="0" u="none" strike="noStrike" cap="none">
                <a:solidFill>
                  <a:schemeClr val="dk1"/>
                </a:solidFill>
                <a:latin typeface="Josefin Sans"/>
                <a:ea typeface="Josefin Sans"/>
                <a:cs typeface="Josefin Sans"/>
                <a:sym typeface="Josefin Sans"/>
              </a:defRPr>
            </a:lvl1pPr>
            <a:lvl2pPr marR="0" lvl="1" algn="ctr" rtl="0">
              <a:lnSpc>
                <a:spcPct val="100000"/>
              </a:lnSpc>
              <a:spcBef>
                <a:spcPts val="0"/>
              </a:spcBef>
              <a:spcAft>
                <a:spcPts val="0"/>
              </a:spcAft>
              <a:buClr>
                <a:schemeClr val="accent6"/>
              </a:buClr>
              <a:buSzPts val="5200"/>
              <a:buFont typeface="Josefin Sans"/>
              <a:buNone/>
              <a:defRPr sz="6933" b="1" i="0" u="none" strike="noStrike" cap="none">
                <a:solidFill>
                  <a:schemeClr val="accent6"/>
                </a:solidFill>
                <a:latin typeface="Josefin Sans"/>
                <a:ea typeface="Josefin Sans"/>
                <a:cs typeface="Josefin Sans"/>
                <a:sym typeface="Josefin Sans"/>
              </a:defRPr>
            </a:lvl2pPr>
            <a:lvl3pPr marR="0" lvl="2" algn="ctr" rtl="0">
              <a:lnSpc>
                <a:spcPct val="100000"/>
              </a:lnSpc>
              <a:spcBef>
                <a:spcPts val="0"/>
              </a:spcBef>
              <a:spcAft>
                <a:spcPts val="0"/>
              </a:spcAft>
              <a:buClr>
                <a:schemeClr val="accent6"/>
              </a:buClr>
              <a:buSzPts val="5200"/>
              <a:buFont typeface="Josefin Sans"/>
              <a:buNone/>
              <a:defRPr sz="6933" b="1" i="0" u="none" strike="noStrike" cap="none">
                <a:solidFill>
                  <a:schemeClr val="accent6"/>
                </a:solidFill>
                <a:latin typeface="Josefin Sans"/>
                <a:ea typeface="Josefin Sans"/>
                <a:cs typeface="Josefin Sans"/>
                <a:sym typeface="Josefin Sans"/>
              </a:defRPr>
            </a:lvl3pPr>
            <a:lvl4pPr marR="0" lvl="3" algn="ctr" rtl="0">
              <a:lnSpc>
                <a:spcPct val="100000"/>
              </a:lnSpc>
              <a:spcBef>
                <a:spcPts val="0"/>
              </a:spcBef>
              <a:spcAft>
                <a:spcPts val="0"/>
              </a:spcAft>
              <a:buClr>
                <a:schemeClr val="accent6"/>
              </a:buClr>
              <a:buSzPts val="5200"/>
              <a:buFont typeface="Josefin Sans"/>
              <a:buNone/>
              <a:defRPr sz="6933" b="1" i="0" u="none" strike="noStrike" cap="none">
                <a:solidFill>
                  <a:schemeClr val="accent6"/>
                </a:solidFill>
                <a:latin typeface="Josefin Sans"/>
                <a:ea typeface="Josefin Sans"/>
                <a:cs typeface="Josefin Sans"/>
                <a:sym typeface="Josefin Sans"/>
              </a:defRPr>
            </a:lvl4pPr>
            <a:lvl5pPr marR="0" lvl="4" algn="ctr" rtl="0">
              <a:lnSpc>
                <a:spcPct val="100000"/>
              </a:lnSpc>
              <a:spcBef>
                <a:spcPts val="0"/>
              </a:spcBef>
              <a:spcAft>
                <a:spcPts val="0"/>
              </a:spcAft>
              <a:buClr>
                <a:schemeClr val="accent6"/>
              </a:buClr>
              <a:buSzPts val="5200"/>
              <a:buFont typeface="Josefin Sans"/>
              <a:buNone/>
              <a:defRPr sz="6933" b="1" i="0" u="none" strike="noStrike" cap="none">
                <a:solidFill>
                  <a:schemeClr val="accent6"/>
                </a:solidFill>
                <a:latin typeface="Josefin Sans"/>
                <a:ea typeface="Josefin Sans"/>
                <a:cs typeface="Josefin Sans"/>
                <a:sym typeface="Josefin Sans"/>
              </a:defRPr>
            </a:lvl5pPr>
            <a:lvl6pPr marR="0" lvl="5" algn="ctr" rtl="0">
              <a:lnSpc>
                <a:spcPct val="100000"/>
              </a:lnSpc>
              <a:spcBef>
                <a:spcPts val="0"/>
              </a:spcBef>
              <a:spcAft>
                <a:spcPts val="0"/>
              </a:spcAft>
              <a:buClr>
                <a:schemeClr val="accent6"/>
              </a:buClr>
              <a:buSzPts val="5200"/>
              <a:buFont typeface="Josefin Sans"/>
              <a:buNone/>
              <a:defRPr sz="6933" b="1" i="0" u="none" strike="noStrike" cap="none">
                <a:solidFill>
                  <a:schemeClr val="accent6"/>
                </a:solidFill>
                <a:latin typeface="Josefin Sans"/>
                <a:ea typeface="Josefin Sans"/>
                <a:cs typeface="Josefin Sans"/>
                <a:sym typeface="Josefin Sans"/>
              </a:defRPr>
            </a:lvl6pPr>
            <a:lvl7pPr marR="0" lvl="6" algn="ctr" rtl="0">
              <a:lnSpc>
                <a:spcPct val="100000"/>
              </a:lnSpc>
              <a:spcBef>
                <a:spcPts val="0"/>
              </a:spcBef>
              <a:spcAft>
                <a:spcPts val="0"/>
              </a:spcAft>
              <a:buClr>
                <a:schemeClr val="accent6"/>
              </a:buClr>
              <a:buSzPts val="5200"/>
              <a:buFont typeface="Josefin Sans"/>
              <a:buNone/>
              <a:defRPr sz="6933" b="1" i="0" u="none" strike="noStrike" cap="none">
                <a:solidFill>
                  <a:schemeClr val="accent6"/>
                </a:solidFill>
                <a:latin typeface="Josefin Sans"/>
                <a:ea typeface="Josefin Sans"/>
                <a:cs typeface="Josefin Sans"/>
                <a:sym typeface="Josefin Sans"/>
              </a:defRPr>
            </a:lvl7pPr>
            <a:lvl8pPr marR="0" lvl="7" algn="ctr" rtl="0">
              <a:lnSpc>
                <a:spcPct val="100000"/>
              </a:lnSpc>
              <a:spcBef>
                <a:spcPts val="0"/>
              </a:spcBef>
              <a:spcAft>
                <a:spcPts val="0"/>
              </a:spcAft>
              <a:buClr>
                <a:schemeClr val="accent6"/>
              </a:buClr>
              <a:buSzPts val="5200"/>
              <a:buFont typeface="Josefin Sans"/>
              <a:buNone/>
              <a:defRPr sz="6933" b="1" i="0" u="none" strike="noStrike" cap="none">
                <a:solidFill>
                  <a:schemeClr val="accent6"/>
                </a:solidFill>
                <a:latin typeface="Josefin Sans"/>
                <a:ea typeface="Josefin Sans"/>
                <a:cs typeface="Josefin Sans"/>
                <a:sym typeface="Josefin Sans"/>
              </a:defRPr>
            </a:lvl8pPr>
            <a:lvl9pPr marR="0" lvl="8" algn="ctr" rtl="0">
              <a:lnSpc>
                <a:spcPct val="100000"/>
              </a:lnSpc>
              <a:spcBef>
                <a:spcPts val="0"/>
              </a:spcBef>
              <a:spcAft>
                <a:spcPts val="0"/>
              </a:spcAft>
              <a:buClr>
                <a:schemeClr val="accent6"/>
              </a:buClr>
              <a:buSzPts val="5200"/>
              <a:buFont typeface="Josefin Sans"/>
              <a:buNone/>
              <a:defRPr sz="6933" b="1" i="0" u="none" strike="noStrike" cap="none">
                <a:solidFill>
                  <a:schemeClr val="accent6"/>
                </a:solidFill>
                <a:latin typeface="Josefin Sans"/>
                <a:ea typeface="Josefin Sans"/>
                <a:cs typeface="Josefin Sans"/>
                <a:sym typeface="Josefin Sans"/>
              </a:defRPr>
            </a:lvl9pPr>
          </a:lstStyle>
          <a:p>
            <a:pPr marL="0" marR="0" lvl="0" indent="0" defTabSz="914400" rtl="0" eaLnBrk="1" fontAlgn="auto" latinLnBrk="0" hangingPunct="1">
              <a:lnSpc>
                <a:spcPct val="125000"/>
              </a:lnSpc>
              <a:spcBef>
                <a:spcPts val="0"/>
              </a:spcBef>
              <a:spcAft>
                <a:spcPts val="0"/>
              </a:spcAft>
              <a:buClr>
                <a:srgbClr val="1A4568"/>
              </a:buClr>
              <a:buSzPts val="5200"/>
              <a:buFont typeface="Josefin Sans"/>
              <a:buNone/>
              <a:tabLst/>
              <a:defRPr/>
            </a:pPr>
            <a:r>
              <a:rPr kumimoji="0" lang="en-US" sz="4800" b="1" i="0" u="none" strike="noStrike" kern="0" cap="none" spc="0" normalizeH="0" baseline="0" noProof="0" dirty="0">
                <a:ln>
                  <a:noFill/>
                </a:ln>
                <a:solidFill>
                  <a:srgbClr val="32995B"/>
                </a:solidFill>
                <a:effectLst>
                  <a:outerShdw blurRad="38100" dist="38100" dir="2700000" algn="tl">
                    <a:srgbClr val="000000">
                      <a:alpha val="43137"/>
                    </a:srgbClr>
                  </a:outerShdw>
                </a:effectLst>
                <a:uLnTx/>
                <a:uFillTx/>
                <a:latin typeface="Josefin Sans"/>
                <a:sym typeface="Josefin Sans"/>
              </a:rPr>
              <a:t>LAPORAN</a:t>
            </a:r>
            <a:r>
              <a:rPr kumimoji="0" lang="en-US" sz="4800" b="1" i="0" u="none" strike="noStrike" kern="0" cap="none" spc="0" normalizeH="0" noProof="0" dirty="0">
                <a:ln>
                  <a:noFill/>
                </a:ln>
                <a:solidFill>
                  <a:srgbClr val="32995B"/>
                </a:solidFill>
                <a:effectLst>
                  <a:outerShdw blurRad="38100" dist="38100" dir="2700000" algn="tl">
                    <a:srgbClr val="000000">
                      <a:alpha val="43137"/>
                    </a:srgbClr>
                  </a:outerShdw>
                </a:effectLst>
                <a:uLnTx/>
                <a:uFillTx/>
                <a:latin typeface="Josefin Sans"/>
                <a:sym typeface="Josefin Sans"/>
              </a:rPr>
              <a:t> KINERJA </a:t>
            </a:r>
          </a:p>
          <a:p>
            <a:pPr marL="0" marR="0" lvl="0" indent="0" defTabSz="914400" rtl="0" eaLnBrk="1" fontAlgn="auto" latinLnBrk="0" hangingPunct="1">
              <a:lnSpc>
                <a:spcPct val="125000"/>
              </a:lnSpc>
              <a:spcBef>
                <a:spcPts val="0"/>
              </a:spcBef>
              <a:spcAft>
                <a:spcPts val="0"/>
              </a:spcAft>
              <a:buClr>
                <a:srgbClr val="1A4568"/>
              </a:buClr>
              <a:buSzPts val="5200"/>
              <a:buFont typeface="Josefin Sans"/>
              <a:buNone/>
              <a:tabLst/>
              <a:defRPr/>
            </a:pPr>
            <a:r>
              <a:rPr kumimoji="0" lang="en-US" sz="4800" b="1" i="0" u="none" strike="noStrike" kern="0" cap="none" spc="0" normalizeH="0" noProof="0" dirty="0">
                <a:ln>
                  <a:noFill/>
                </a:ln>
                <a:solidFill>
                  <a:srgbClr val="32995B"/>
                </a:solidFill>
                <a:effectLst>
                  <a:outerShdw blurRad="38100" dist="38100" dir="2700000" algn="tl">
                    <a:srgbClr val="000000">
                      <a:alpha val="43137"/>
                    </a:srgbClr>
                  </a:outerShdw>
                </a:effectLst>
                <a:uLnTx/>
                <a:uFillTx/>
                <a:latin typeface="Josefin Sans"/>
                <a:sym typeface="Josefin Sans"/>
              </a:rPr>
              <a:t>PELAYANAN </a:t>
            </a:r>
          </a:p>
          <a:p>
            <a:pPr marL="0" marR="0" lvl="0" indent="0" defTabSz="914400" rtl="0" eaLnBrk="1" fontAlgn="auto" latinLnBrk="0" hangingPunct="1">
              <a:lnSpc>
                <a:spcPct val="125000"/>
              </a:lnSpc>
              <a:spcBef>
                <a:spcPts val="0"/>
              </a:spcBef>
              <a:spcAft>
                <a:spcPts val="0"/>
              </a:spcAft>
              <a:buClr>
                <a:srgbClr val="1A4568"/>
              </a:buClr>
              <a:buSzPts val="5200"/>
              <a:buFont typeface="Josefin Sans"/>
              <a:buNone/>
              <a:tabLst/>
              <a:defRPr/>
            </a:pPr>
            <a:r>
              <a:rPr lang="en-US" sz="4800" kern="0" dirty="0">
                <a:solidFill>
                  <a:srgbClr val="FF9856"/>
                </a:solidFill>
                <a:effectLst>
                  <a:outerShdw blurRad="38100" dist="38100" dir="2700000" algn="tl">
                    <a:srgbClr val="000000">
                      <a:alpha val="43137"/>
                    </a:srgbClr>
                  </a:outerShdw>
                </a:effectLst>
              </a:rPr>
              <a:t>MEI</a:t>
            </a:r>
            <a:r>
              <a:rPr kumimoji="0" lang="en-US" sz="4800" b="1" i="0" u="none" strike="noStrike" kern="0" cap="none" spc="0" normalizeH="0" noProof="0" dirty="0">
                <a:ln>
                  <a:noFill/>
                </a:ln>
                <a:solidFill>
                  <a:srgbClr val="FF9856"/>
                </a:solidFill>
                <a:effectLst>
                  <a:outerShdw blurRad="38100" dist="38100" dir="2700000" algn="tl">
                    <a:srgbClr val="000000">
                      <a:alpha val="43137"/>
                    </a:srgbClr>
                  </a:outerShdw>
                </a:effectLst>
                <a:uLnTx/>
                <a:uFillTx/>
                <a:latin typeface="Josefin Sans"/>
                <a:sym typeface="Josefin Sans"/>
              </a:rPr>
              <a:t> 2022</a:t>
            </a:r>
            <a:endParaRPr kumimoji="0" lang="en-US" sz="4800" b="1" i="0" u="none" strike="noStrike" kern="0" cap="none" spc="0" normalizeH="0" baseline="0" noProof="0" dirty="0">
              <a:ln>
                <a:noFill/>
              </a:ln>
              <a:solidFill>
                <a:srgbClr val="FF9856"/>
              </a:solidFill>
              <a:effectLst>
                <a:outerShdw blurRad="38100" dist="38100" dir="2700000" algn="tl">
                  <a:srgbClr val="000000">
                    <a:alpha val="43137"/>
                  </a:srgbClr>
                </a:outerShdw>
              </a:effectLst>
              <a:uLnTx/>
              <a:uFillTx/>
              <a:latin typeface="Josefin Sans"/>
              <a:sym typeface="Josefin Sans"/>
            </a:endParaRPr>
          </a:p>
        </p:txBody>
      </p:sp>
      <p:pic>
        <p:nvPicPr>
          <p:cNvPr id="30" name="Picture 2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37483" y="587479"/>
            <a:ext cx="574824" cy="640844"/>
          </a:xfrm>
          <a:prstGeom prst="rect">
            <a:avLst/>
          </a:prstGeom>
          <a:effectLst>
            <a:outerShdw blurRad="63500" sx="102000" sy="102000" algn="ctr" rotWithShape="0">
              <a:prstClr val="black">
                <a:alpha val="40000"/>
              </a:prstClr>
            </a:outerShdw>
          </a:effectLst>
        </p:spPr>
      </p:pic>
      <p:pic>
        <p:nvPicPr>
          <p:cNvPr id="31" name="Picture 3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461017" y="550180"/>
            <a:ext cx="704494" cy="704494"/>
          </a:xfrm>
          <a:prstGeom prst="ellipse">
            <a:avLst/>
          </a:prstGeom>
          <a:effectLst>
            <a:outerShdw blurRad="63500" sx="102000" sy="102000" algn="ctr" rotWithShape="0">
              <a:prstClr val="black">
                <a:alpha val="40000"/>
              </a:prstClr>
            </a:outerShdw>
          </a:effectLst>
        </p:spPr>
      </p:pic>
    </p:spTree>
    <p:extLst>
      <p:ext uri="{BB962C8B-B14F-4D97-AF65-F5344CB8AC3E}">
        <p14:creationId xmlns:p14="http://schemas.microsoft.com/office/powerpoint/2010/main" val="710850834"/>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57" name="Group 56">
            <a:extLst>
              <a:ext uri="{FF2B5EF4-FFF2-40B4-BE49-F238E27FC236}">
                <a16:creationId xmlns:a16="http://schemas.microsoft.com/office/drawing/2014/main" id="{E7D748FF-D0B3-41DD-B1F2-0181813A0C7B}"/>
              </a:ext>
            </a:extLst>
          </p:cNvPr>
          <p:cNvGrpSpPr/>
          <p:nvPr/>
        </p:nvGrpSpPr>
        <p:grpSpPr>
          <a:xfrm>
            <a:off x="266242" y="422303"/>
            <a:ext cx="5734917" cy="824687"/>
            <a:chOff x="942975" y="1628775"/>
            <a:chExt cx="6672425" cy="845062"/>
          </a:xfrm>
        </p:grpSpPr>
        <p:grpSp>
          <p:nvGrpSpPr>
            <p:cNvPr id="58" name="Group 57">
              <a:extLst>
                <a:ext uri="{FF2B5EF4-FFF2-40B4-BE49-F238E27FC236}">
                  <a16:creationId xmlns:a16="http://schemas.microsoft.com/office/drawing/2014/main" id="{B4AA890F-4755-4CE5-8162-B765D3E23B3F}"/>
                </a:ext>
              </a:extLst>
            </p:cNvPr>
            <p:cNvGrpSpPr/>
            <p:nvPr/>
          </p:nvGrpSpPr>
          <p:grpSpPr>
            <a:xfrm>
              <a:off x="942975" y="1628775"/>
              <a:ext cx="6672425" cy="845062"/>
              <a:chOff x="942975" y="1628776"/>
              <a:chExt cx="7493045" cy="948995"/>
            </a:xfrm>
          </p:grpSpPr>
          <p:sp>
            <p:nvSpPr>
              <p:cNvPr id="61" name="Rectangle: Rounded Corners 26">
                <a:extLst>
                  <a:ext uri="{FF2B5EF4-FFF2-40B4-BE49-F238E27FC236}">
                    <a16:creationId xmlns:a16="http://schemas.microsoft.com/office/drawing/2014/main" id="{B06DC401-518A-4B89-9FFA-8491A5251C1D}"/>
                  </a:ext>
                </a:extLst>
              </p:cNvPr>
              <p:cNvSpPr/>
              <p:nvPr/>
            </p:nvSpPr>
            <p:spPr>
              <a:xfrm>
                <a:off x="942977" y="1631443"/>
                <a:ext cx="7493043" cy="946327"/>
              </a:xfrm>
              <a:prstGeom prst="roundRect">
                <a:avLst>
                  <a:gd name="adj" fmla="val 50000"/>
                </a:avLst>
              </a:prstGeom>
              <a:solidFill>
                <a:srgbClr val="FFFEEF"/>
              </a:solidFill>
              <a:ln w="25400" cap="flat" cmpd="sng" algn="ctr">
                <a:solidFill>
                  <a:srgbClr val="FF66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sp>
            <p:nvSpPr>
              <p:cNvPr id="62" name="Teardrop 61">
                <a:extLst>
                  <a:ext uri="{FF2B5EF4-FFF2-40B4-BE49-F238E27FC236}">
                    <a16:creationId xmlns:a16="http://schemas.microsoft.com/office/drawing/2014/main" id="{EFA7B029-BF95-4997-A5B4-7C02F8B4D304}"/>
                  </a:ext>
                </a:extLst>
              </p:cNvPr>
              <p:cNvSpPr/>
              <p:nvPr/>
            </p:nvSpPr>
            <p:spPr>
              <a:xfrm>
                <a:off x="942975" y="1628776"/>
                <a:ext cx="1109662" cy="948995"/>
              </a:xfrm>
              <a:prstGeom prst="teardrop">
                <a:avLst/>
              </a:prstGeom>
              <a:solidFill>
                <a:srgbClr val="FFFEEF"/>
              </a:solidFill>
              <a:ln w="25400" cap="flat" cmpd="sng" algn="ctr">
                <a:solidFill>
                  <a:srgbClr val="FF66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sp>
            <p:nvSpPr>
              <p:cNvPr id="63" name="Oval 62">
                <a:extLst>
                  <a:ext uri="{FF2B5EF4-FFF2-40B4-BE49-F238E27FC236}">
                    <a16:creationId xmlns:a16="http://schemas.microsoft.com/office/drawing/2014/main" id="{FE9C0712-8BAF-499C-8D7A-B2964C344178}"/>
                  </a:ext>
                </a:extLst>
              </p:cNvPr>
              <p:cNvSpPr/>
              <p:nvPr/>
            </p:nvSpPr>
            <p:spPr>
              <a:xfrm>
                <a:off x="1036151" y="1674374"/>
                <a:ext cx="930557" cy="845043"/>
              </a:xfrm>
              <a:prstGeom prst="ellipse">
                <a:avLst/>
              </a:prstGeom>
              <a:solidFill>
                <a:srgbClr val="FF6600"/>
              </a:solidFill>
              <a:ln w="12700" cap="flat" cmpd="sng" algn="ctr">
                <a:solidFill>
                  <a:srgbClr val="FF66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grpSp>
        <p:sp>
          <p:nvSpPr>
            <p:cNvPr id="59" name="TextBox 58">
              <a:extLst>
                <a:ext uri="{FF2B5EF4-FFF2-40B4-BE49-F238E27FC236}">
                  <a16:creationId xmlns:a16="http://schemas.microsoft.com/office/drawing/2014/main" id="{AD55BFCE-8875-42F8-84E8-94696B86822C}"/>
                </a:ext>
              </a:extLst>
            </p:cNvPr>
            <p:cNvSpPr txBox="1"/>
            <p:nvPr/>
          </p:nvSpPr>
          <p:spPr>
            <a:xfrm>
              <a:off x="1091406" y="1827622"/>
              <a:ext cx="708793" cy="46994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ko-KR" sz="2800" b="1" i="0" u="none" strike="noStrike" kern="0" cap="none" spc="0" normalizeH="0" baseline="0" noProof="0" dirty="0">
                  <a:ln>
                    <a:noFill/>
                  </a:ln>
                  <a:solidFill>
                    <a:srgbClr val="FFFEEF"/>
                  </a:solidFill>
                  <a:effectLst/>
                  <a:uLnTx/>
                  <a:uFillTx/>
                  <a:cs typeface="Arial" pitchFamily="34" charset="0"/>
                </a:rPr>
                <a:t>01</a:t>
              </a:r>
              <a:endParaRPr kumimoji="0" lang="ko-KR" altLang="en-US" sz="2800" b="1" i="0" u="none" strike="noStrike" kern="0" cap="none" spc="0" normalizeH="0" baseline="0" noProof="0" dirty="0">
                <a:ln>
                  <a:noFill/>
                </a:ln>
                <a:solidFill>
                  <a:srgbClr val="FFFEEF"/>
                </a:solidFill>
                <a:effectLst/>
                <a:uLnTx/>
                <a:uFillTx/>
                <a:cs typeface="Arial" pitchFamily="34" charset="0"/>
              </a:endParaRPr>
            </a:p>
          </p:txBody>
        </p:sp>
        <p:sp>
          <p:nvSpPr>
            <p:cNvPr id="60" name="TextBox 59">
              <a:extLst>
                <a:ext uri="{FF2B5EF4-FFF2-40B4-BE49-F238E27FC236}">
                  <a16:creationId xmlns:a16="http://schemas.microsoft.com/office/drawing/2014/main" id="{CDB95056-8179-4848-BCC7-A1638906D3E8}"/>
                </a:ext>
              </a:extLst>
            </p:cNvPr>
            <p:cNvSpPr txBox="1"/>
            <p:nvPr/>
          </p:nvSpPr>
          <p:spPr>
            <a:xfrm>
              <a:off x="1996567" y="1827622"/>
              <a:ext cx="4985044" cy="40999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ko-KR" sz="2000" b="1" i="0" u="none" strike="noStrike" kern="0" cap="none" spc="0" normalizeH="0" baseline="0" noProof="0" dirty="0">
                  <a:ln>
                    <a:noFill/>
                  </a:ln>
                  <a:solidFill>
                    <a:srgbClr val="32995B"/>
                  </a:solidFill>
                  <a:effectLst/>
                  <a:uLnTx/>
                  <a:uFillTx/>
                  <a:cs typeface="Arial" pitchFamily="34" charset="0"/>
                </a:rPr>
                <a:t>REALISASI PENDAPATAN BLUD</a:t>
              </a:r>
              <a:endParaRPr kumimoji="0" lang="ko-KR" altLang="en-US" sz="2000" b="1" i="0" u="none" strike="noStrike" kern="0" cap="none" spc="0" normalizeH="0" baseline="0" noProof="0" dirty="0">
                <a:ln>
                  <a:noFill/>
                </a:ln>
                <a:solidFill>
                  <a:srgbClr val="32995B"/>
                </a:solidFill>
                <a:effectLst/>
                <a:uLnTx/>
                <a:uFillTx/>
                <a:cs typeface="Arial" pitchFamily="34" charset="0"/>
              </a:endParaRPr>
            </a:p>
          </p:txBody>
        </p:sp>
      </p:grpSp>
      <p:graphicFrame>
        <p:nvGraphicFramePr>
          <p:cNvPr id="7" name="Chart 6"/>
          <p:cNvGraphicFramePr/>
          <p:nvPr>
            <p:extLst>
              <p:ext uri="{D42A27DB-BD31-4B8C-83A1-F6EECF244321}">
                <p14:modId xmlns:p14="http://schemas.microsoft.com/office/powerpoint/2010/main" val="294605343"/>
              </p:ext>
            </p:extLst>
          </p:nvPr>
        </p:nvGraphicFramePr>
        <p:xfrm>
          <a:off x="0" y="1504855"/>
          <a:ext cx="12192000" cy="4718271"/>
        </p:xfrm>
        <a:graphic>
          <a:graphicData uri="http://schemas.openxmlformats.org/drawingml/2006/chart">
            <c:chart xmlns:c="http://schemas.openxmlformats.org/drawingml/2006/chart" xmlns:r="http://schemas.openxmlformats.org/officeDocument/2006/relationships" r:id="rId2"/>
          </a:graphicData>
        </a:graphic>
      </p:graphicFrame>
      <p:sp>
        <p:nvSpPr>
          <p:cNvPr id="10" name="Google Shape;1873;p35">
            <a:extLst>
              <a:ext uri="{FF2B5EF4-FFF2-40B4-BE49-F238E27FC236}">
                <a16:creationId xmlns:a16="http://schemas.microsoft.com/office/drawing/2014/main" id="{9162817A-155E-46E8-A831-197AB8FF3947}"/>
              </a:ext>
            </a:extLst>
          </p:cNvPr>
          <p:cNvSpPr/>
          <p:nvPr/>
        </p:nvSpPr>
        <p:spPr>
          <a:xfrm>
            <a:off x="8398315" y="427202"/>
            <a:ext cx="3234520" cy="1516102"/>
          </a:xfrm>
          <a:custGeom>
            <a:avLst/>
            <a:gdLst/>
            <a:ahLst/>
            <a:cxnLst/>
            <a:rect l="l" t="t" r="r" b="b"/>
            <a:pathLst>
              <a:path w="27897" h="36500" extrusionOk="0">
                <a:moveTo>
                  <a:pt x="0" y="0"/>
                </a:moveTo>
                <a:lnTo>
                  <a:pt x="0" y="36500"/>
                </a:lnTo>
                <a:lnTo>
                  <a:pt x="27896" y="36500"/>
                </a:lnTo>
                <a:lnTo>
                  <a:pt x="27896" y="0"/>
                </a:lnTo>
                <a:close/>
              </a:path>
            </a:pathLst>
          </a:custGeom>
          <a:solidFill>
            <a:schemeClr val="accent3"/>
          </a:solidFill>
          <a:ln>
            <a:solidFill>
              <a:srgbClr val="32995B"/>
            </a:solidFill>
          </a:ln>
          <a:effectLst>
            <a:outerShdw blurRad="50800" dist="38100" algn="l" rotWithShape="0">
              <a:prstClr val="black">
                <a:alpha val="40000"/>
              </a:prst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874;p35">
            <a:extLst>
              <a:ext uri="{FF2B5EF4-FFF2-40B4-BE49-F238E27FC236}">
                <a16:creationId xmlns:a16="http://schemas.microsoft.com/office/drawing/2014/main" id="{C49AD17F-C82E-45B1-BDB1-E058FAFAFB4B}"/>
              </a:ext>
            </a:extLst>
          </p:cNvPr>
          <p:cNvSpPr/>
          <p:nvPr/>
        </p:nvSpPr>
        <p:spPr>
          <a:xfrm>
            <a:off x="8507496" y="556313"/>
            <a:ext cx="3016914" cy="1270906"/>
          </a:xfrm>
          <a:custGeom>
            <a:avLst/>
            <a:gdLst/>
            <a:ahLst/>
            <a:cxnLst/>
            <a:rect l="l" t="t" r="r" b="b"/>
            <a:pathLst>
              <a:path w="22381" h="33466" extrusionOk="0">
                <a:moveTo>
                  <a:pt x="1" y="0"/>
                </a:moveTo>
                <a:lnTo>
                  <a:pt x="1" y="33465"/>
                </a:lnTo>
                <a:lnTo>
                  <a:pt x="22380" y="33465"/>
                </a:lnTo>
                <a:lnTo>
                  <a:pt x="22380" y="0"/>
                </a:lnTo>
                <a:close/>
              </a:path>
            </a:pathLst>
          </a:custGeom>
          <a:solidFill>
            <a:srgbClr val="FFFFF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sz="2800" b="1" dirty="0">
                <a:latin typeface="Calibri" panose="020F0502020204030204" pitchFamily="34" charset="0"/>
                <a:cs typeface="Calibri" panose="020F0502020204030204" pitchFamily="34" charset="0"/>
              </a:rPr>
              <a:t>Rp 36.000.000.000</a:t>
            </a:r>
            <a:endParaRPr sz="2800" b="1" dirty="0">
              <a:latin typeface="Calibri" panose="020F0502020204030204" pitchFamily="34" charset="0"/>
              <a:cs typeface="Calibri" panose="020F0502020204030204" pitchFamily="34" charset="0"/>
            </a:endParaRPr>
          </a:p>
        </p:txBody>
      </p:sp>
      <p:sp>
        <p:nvSpPr>
          <p:cNvPr id="13" name="Google Shape;1875;p35">
            <a:extLst>
              <a:ext uri="{FF2B5EF4-FFF2-40B4-BE49-F238E27FC236}">
                <a16:creationId xmlns:a16="http://schemas.microsoft.com/office/drawing/2014/main" id="{419CC43D-5DBA-47F7-B88B-D25C8CDF9F4F}"/>
              </a:ext>
            </a:extLst>
          </p:cNvPr>
          <p:cNvSpPr/>
          <p:nvPr/>
        </p:nvSpPr>
        <p:spPr>
          <a:xfrm>
            <a:off x="9236813" y="209531"/>
            <a:ext cx="1557524" cy="493315"/>
          </a:xfrm>
          <a:custGeom>
            <a:avLst/>
            <a:gdLst/>
            <a:ahLst/>
            <a:cxnLst/>
            <a:rect l="l" t="t" r="r" b="b"/>
            <a:pathLst>
              <a:path w="13120" h="4527" extrusionOk="0">
                <a:moveTo>
                  <a:pt x="1" y="1"/>
                </a:moveTo>
                <a:lnTo>
                  <a:pt x="1" y="4527"/>
                </a:lnTo>
                <a:lnTo>
                  <a:pt x="13120" y="4527"/>
                </a:lnTo>
                <a:lnTo>
                  <a:pt x="13120" y="1"/>
                </a:lnTo>
                <a:close/>
              </a:path>
            </a:pathLst>
          </a:custGeom>
          <a:solidFill>
            <a:srgbClr val="92D05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b="1" dirty="0">
                <a:effectLst>
                  <a:outerShdw blurRad="38100" dist="38100" dir="2700000" algn="tl">
                    <a:srgbClr val="000000">
                      <a:alpha val="43137"/>
                    </a:srgbClr>
                  </a:outerShdw>
                </a:effectLst>
              </a:rPr>
              <a:t>TARGET</a:t>
            </a:r>
            <a:endParaRPr b="1" dirty="0">
              <a:effectLst>
                <a:outerShdw blurRad="38100" dist="38100" dir="2700000" algn="tl">
                  <a:srgbClr val="000000">
                    <a:alpha val="43137"/>
                  </a:srgbClr>
                </a:outerShdw>
              </a:effectLst>
            </a:endParaRPr>
          </a:p>
        </p:txBody>
      </p:sp>
      <p:sp>
        <p:nvSpPr>
          <p:cNvPr id="15" name="Google Shape;1873;p35">
            <a:extLst>
              <a:ext uri="{FF2B5EF4-FFF2-40B4-BE49-F238E27FC236}">
                <a16:creationId xmlns:a16="http://schemas.microsoft.com/office/drawing/2014/main" id="{75225912-BE2A-40CA-A647-A500C74048CC}"/>
              </a:ext>
            </a:extLst>
          </p:cNvPr>
          <p:cNvSpPr/>
          <p:nvPr/>
        </p:nvSpPr>
        <p:spPr>
          <a:xfrm>
            <a:off x="8398315" y="2368355"/>
            <a:ext cx="3234520" cy="1516102"/>
          </a:xfrm>
          <a:custGeom>
            <a:avLst/>
            <a:gdLst/>
            <a:ahLst/>
            <a:cxnLst/>
            <a:rect l="l" t="t" r="r" b="b"/>
            <a:pathLst>
              <a:path w="27897" h="36500" extrusionOk="0">
                <a:moveTo>
                  <a:pt x="0" y="0"/>
                </a:moveTo>
                <a:lnTo>
                  <a:pt x="0" y="36500"/>
                </a:lnTo>
                <a:lnTo>
                  <a:pt x="27896" y="36500"/>
                </a:lnTo>
                <a:lnTo>
                  <a:pt x="27896" y="0"/>
                </a:lnTo>
                <a:close/>
              </a:path>
            </a:pathLst>
          </a:custGeom>
          <a:solidFill>
            <a:srgbClr val="FF9856"/>
          </a:solidFill>
          <a:ln>
            <a:noFill/>
          </a:ln>
          <a:effectLst>
            <a:outerShdw blurRad="50800" dist="38100" algn="l" rotWithShape="0">
              <a:prstClr val="black">
                <a:alpha val="40000"/>
              </a:prst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874;p35">
            <a:extLst>
              <a:ext uri="{FF2B5EF4-FFF2-40B4-BE49-F238E27FC236}">
                <a16:creationId xmlns:a16="http://schemas.microsoft.com/office/drawing/2014/main" id="{5792CA74-09E3-4EBC-8440-6EA5CE5CC913}"/>
              </a:ext>
            </a:extLst>
          </p:cNvPr>
          <p:cNvSpPr/>
          <p:nvPr/>
        </p:nvSpPr>
        <p:spPr>
          <a:xfrm>
            <a:off x="8507496" y="2501231"/>
            <a:ext cx="3016914" cy="1270906"/>
          </a:xfrm>
          <a:custGeom>
            <a:avLst/>
            <a:gdLst/>
            <a:ahLst/>
            <a:cxnLst/>
            <a:rect l="l" t="t" r="r" b="b"/>
            <a:pathLst>
              <a:path w="22381" h="33466" extrusionOk="0">
                <a:moveTo>
                  <a:pt x="1" y="0"/>
                </a:moveTo>
                <a:lnTo>
                  <a:pt x="1" y="33465"/>
                </a:lnTo>
                <a:lnTo>
                  <a:pt x="22380" y="33465"/>
                </a:lnTo>
                <a:lnTo>
                  <a:pt x="22380" y="0"/>
                </a:lnTo>
                <a:close/>
              </a:path>
            </a:pathLst>
          </a:custGeom>
          <a:solidFill>
            <a:srgbClr val="FFFFF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sz="2800" b="1" dirty="0" err="1">
                <a:latin typeface="Calibri" panose="020F0502020204030204" pitchFamily="34" charset="0"/>
                <a:cs typeface="Calibri" panose="020F0502020204030204" pitchFamily="34" charset="0"/>
              </a:rPr>
              <a:t>Rp</a:t>
            </a:r>
            <a:r>
              <a:rPr lang="en-US" sz="2800" b="1" dirty="0">
                <a:latin typeface="Calibri" panose="020F0502020204030204" pitchFamily="34" charset="0"/>
                <a:cs typeface="Calibri" panose="020F0502020204030204" pitchFamily="34" charset="0"/>
              </a:rPr>
              <a:t> 12.515.766.562</a:t>
            </a:r>
            <a:endParaRPr sz="2800" b="1" dirty="0">
              <a:latin typeface="Calibri" panose="020F0502020204030204" pitchFamily="34" charset="0"/>
              <a:cs typeface="Calibri" panose="020F0502020204030204" pitchFamily="34" charset="0"/>
            </a:endParaRPr>
          </a:p>
        </p:txBody>
      </p:sp>
      <p:sp>
        <p:nvSpPr>
          <p:cNvPr id="16" name="Google Shape;1875;p35">
            <a:extLst>
              <a:ext uri="{FF2B5EF4-FFF2-40B4-BE49-F238E27FC236}">
                <a16:creationId xmlns:a16="http://schemas.microsoft.com/office/drawing/2014/main" id="{D4EA9800-D129-42DE-951E-06FD28BBDF29}"/>
              </a:ext>
            </a:extLst>
          </p:cNvPr>
          <p:cNvSpPr/>
          <p:nvPr/>
        </p:nvSpPr>
        <p:spPr>
          <a:xfrm>
            <a:off x="9236813" y="2201169"/>
            <a:ext cx="1557524" cy="493315"/>
          </a:xfrm>
          <a:custGeom>
            <a:avLst/>
            <a:gdLst/>
            <a:ahLst/>
            <a:cxnLst/>
            <a:rect l="l" t="t" r="r" b="b"/>
            <a:pathLst>
              <a:path w="13120" h="4527" extrusionOk="0">
                <a:moveTo>
                  <a:pt x="1" y="1"/>
                </a:moveTo>
                <a:lnTo>
                  <a:pt x="1" y="4527"/>
                </a:lnTo>
                <a:lnTo>
                  <a:pt x="13120" y="4527"/>
                </a:lnTo>
                <a:lnTo>
                  <a:pt x="13120" y="1"/>
                </a:lnTo>
                <a:close/>
              </a:path>
            </a:pathLst>
          </a:custGeom>
          <a:solidFill>
            <a:srgbClr val="FF985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b="1" dirty="0"/>
              <a:t>REALISASI</a:t>
            </a:r>
            <a:endParaRPr b="1" dirty="0"/>
          </a:p>
        </p:txBody>
      </p:sp>
      <p:sp>
        <p:nvSpPr>
          <p:cNvPr id="21" name="Google Shape;1873;p35">
            <a:extLst>
              <a:ext uri="{FF2B5EF4-FFF2-40B4-BE49-F238E27FC236}">
                <a16:creationId xmlns:a16="http://schemas.microsoft.com/office/drawing/2014/main" id="{1FB719CC-6BAB-40BF-9C17-3FD094D82898}"/>
              </a:ext>
            </a:extLst>
          </p:cNvPr>
          <p:cNvSpPr/>
          <p:nvPr/>
        </p:nvSpPr>
        <p:spPr>
          <a:xfrm>
            <a:off x="8398315" y="4270006"/>
            <a:ext cx="3234520" cy="1516102"/>
          </a:xfrm>
          <a:custGeom>
            <a:avLst/>
            <a:gdLst/>
            <a:ahLst/>
            <a:cxnLst/>
            <a:rect l="l" t="t" r="r" b="b"/>
            <a:pathLst>
              <a:path w="27897" h="36500" extrusionOk="0">
                <a:moveTo>
                  <a:pt x="0" y="0"/>
                </a:moveTo>
                <a:lnTo>
                  <a:pt x="0" y="36500"/>
                </a:lnTo>
                <a:lnTo>
                  <a:pt x="27896" y="36500"/>
                </a:lnTo>
                <a:lnTo>
                  <a:pt x="27896" y="0"/>
                </a:lnTo>
                <a:close/>
              </a:path>
            </a:pathLst>
          </a:custGeom>
          <a:solidFill>
            <a:schemeClr val="accent6"/>
          </a:solidFill>
          <a:ln>
            <a:noFill/>
          </a:ln>
          <a:effectLst>
            <a:outerShdw blurRad="50800" dist="38100" algn="l" rotWithShape="0">
              <a:prstClr val="black">
                <a:alpha val="40000"/>
              </a:prst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874;p35">
            <a:extLst>
              <a:ext uri="{FF2B5EF4-FFF2-40B4-BE49-F238E27FC236}">
                <a16:creationId xmlns:a16="http://schemas.microsoft.com/office/drawing/2014/main" id="{54B0BD9C-59FF-46BA-8A47-5A733121F1E6}"/>
              </a:ext>
            </a:extLst>
          </p:cNvPr>
          <p:cNvSpPr/>
          <p:nvPr/>
        </p:nvSpPr>
        <p:spPr>
          <a:xfrm>
            <a:off x="8507496" y="4377730"/>
            <a:ext cx="3016914" cy="1270906"/>
          </a:xfrm>
          <a:custGeom>
            <a:avLst/>
            <a:gdLst/>
            <a:ahLst/>
            <a:cxnLst/>
            <a:rect l="l" t="t" r="r" b="b"/>
            <a:pathLst>
              <a:path w="22381" h="33466" extrusionOk="0">
                <a:moveTo>
                  <a:pt x="1" y="0"/>
                </a:moveTo>
                <a:lnTo>
                  <a:pt x="1" y="33465"/>
                </a:lnTo>
                <a:lnTo>
                  <a:pt x="22380" y="33465"/>
                </a:lnTo>
                <a:lnTo>
                  <a:pt x="22380" y="0"/>
                </a:lnTo>
                <a:close/>
              </a:path>
            </a:pathLst>
          </a:custGeom>
          <a:solidFill>
            <a:srgbClr val="FFFFF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sz="2800" b="1" dirty="0">
                <a:latin typeface="Calibri" panose="020F0502020204030204" pitchFamily="34" charset="0"/>
                <a:cs typeface="Calibri" panose="020F0502020204030204" pitchFamily="34" charset="0"/>
              </a:rPr>
              <a:t>34,77%</a:t>
            </a:r>
            <a:endParaRPr sz="2800" b="1" dirty="0">
              <a:latin typeface="Calibri" panose="020F0502020204030204" pitchFamily="34" charset="0"/>
              <a:cs typeface="Calibri" panose="020F0502020204030204" pitchFamily="34" charset="0"/>
            </a:endParaRPr>
          </a:p>
        </p:txBody>
      </p:sp>
      <p:sp>
        <p:nvSpPr>
          <p:cNvPr id="23" name="Google Shape;1875;p35">
            <a:extLst>
              <a:ext uri="{FF2B5EF4-FFF2-40B4-BE49-F238E27FC236}">
                <a16:creationId xmlns:a16="http://schemas.microsoft.com/office/drawing/2014/main" id="{D92A2450-6754-42F6-A829-FE4D255A3AF0}"/>
              </a:ext>
            </a:extLst>
          </p:cNvPr>
          <p:cNvSpPr/>
          <p:nvPr/>
        </p:nvSpPr>
        <p:spPr>
          <a:xfrm>
            <a:off x="9236813" y="4051643"/>
            <a:ext cx="1557524" cy="493315"/>
          </a:xfrm>
          <a:custGeom>
            <a:avLst/>
            <a:gdLst/>
            <a:ahLst/>
            <a:cxnLst/>
            <a:rect l="l" t="t" r="r" b="b"/>
            <a:pathLst>
              <a:path w="13120" h="4527" extrusionOk="0">
                <a:moveTo>
                  <a:pt x="1" y="1"/>
                </a:moveTo>
                <a:lnTo>
                  <a:pt x="1" y="4527"/>
                </a:lnTo>
                <a:lnTo>
                  <a:pt x="13120" y="4527"/>
                </a:lnTo>
                <a:lnTo>
                  <a:pt x="13120" y="1"/>
                </a:lnTo>
                <a:close/>
              </a:path>
            </a:pathLst>
          </a:cu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b="1" dirty="0" err="1">
                <a:effectLst>
                  <a:outerShdw blurRad="38100" dist="38100" dir="2700000" algn="tl">
                    <a:srgbClr val="000000">
                      <a:alpha val="43137"/>
                    </a:srgbClr>
                  </a:outerShdw>
                </a:effectLst>
              </a:rPr>
              <a:t>Persentase</a:t>
            </a:r>
            <a:endParaRPr b="1"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61336932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56EDBD14-22EE-48CB-99FB-CCE52283DEF4}"/>
              </a:ext>
            </a:extLst>
          </p:cNvPr>
          <p:cNvGrpSpPr/>
          <p:nvPr/>
        </p:nvGrpSpPr>
        <p:grpSpPr>
          <a:xfrm>
            <a:off x="5071005" y="144894"/>
            <a:ext cx="7267812" cy="851394"/>
            <a:chOff x="2971801" y="3957312"/>
            <a:chExt cx="6983556" cy="790810"/>
          </a:xfrm>
        </p:grpSpPr>
        <p:grpSp>
          <p:nvGrpSpPr>
            <p:cNvPr id="3" name="Group 2">
              <a:extLst>
                <a:ext uri="{FF2B5EF4-FFF2-40B4-BE49-F238E27FC236}">
                  <a16:creationId xmlns:a16="http://schemas.microsoft.com/office/drawing/2014/main" id="{F66BFEEC-ADCD-4865-AC01-36F2D39D3779}"/>
                </a:ext>
              </a:extLst>
            </p:cNvPr>
            <p:cNvGrpSpPr/>
            <p:nvPr/>
          </p:nvGrpSpPr>
          <p:grpSpPr>
            <a:xfrm>
              <a:off x="2971801" y="3957312"/>
              <a:ext cx="6733197" cy="790810"/>
              <a:chOff x="942976" y="1628775"/>
              <a:chExt cx="7561292" cy="888069"/>
            </a:xfrm>
          </p:grpSpPr>
          <p:sp>
            <p:nvSpPr>
              <p:cNvPr id="6" name="Rectangle: Rounded Corners 44">
                <a:extLst>
                  <a:ext uri="{FF2B5EF4-FFF2-40B4-BE49-F238E27FC236}">
                    <a16:creationId xmlns:a16="http://schemas.microsoft.com/office/drawing/2014/main" id="{9843B525-1EA4-4A9D-A5A2-1593996DCE5A}"/>
                  </a:ext>
                </a:extLst>
              </p:cNvPr>
              <p:cNvSpPr/>
              <p:nvPr/>
            </p:nvSpPr>
            <p:spPr>
              <a:xfrm>
                <a:off x="942976" y="1631443"/>
                <a:ext cx="7561292" cy="885401"/>
              </a:xfrm>
              <a:prstGeom prst="roundRect">
                <a:avLst>
                  <a:gd name="adj" fmla="val 50000"/>
                </a:avLst>
              </a:prstGeom>
              <a:solidFill>
                <a:sysClr val="window" lastClr="FFFFFF"/>
              </a:solidFill>
              <a:ln w="25400" cap="flat" cmpd="sng" algn="ctr">
                <a:solidFill>
                  <a:srgbClr val="449074"/>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sp>
            <p:nvSpPr>
              <p:cNvPr id="7" name="Teardrop 6">
                <a:extLst>
                  <a:ext uri="{FF2B5EF4-FFF2-40B4-BE49-F238E27FC236}">
                    <a16:creationId xmlns:a16="http://schemas.microsoft.com/office/drawing/2014/main" id="{CA614743-DD2C-4989-A805-DF79BA1505F8}"/>
                  </a:ext>
                </a:extLst>
              </p:cNvPr>
              <p:cNvSpPr/>
              <p:nvPr/>
            </p:nvSpPr>
            <p:spPr>
              <a:xfrm>
                <a:off x="942976" y="1628775"/>
                <a:ext cx="983896" cy="888069"/>
              </a:xfrm>
              <a:prstGeom prst="teardrop">
                <a:avLst/>
              </a:prstGeom>
              <a:solidFill>
                <a:sysClr val="window" lastClr="FFFFFF"/>
              </a:solidFill>
              <a:ln w="25400" cap="flat" cmpd="sng" algn="ctr">
                <a:solidFill>
                  <a:srgbClr val="449074"/>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sp>
            <p:nvSpPr>
              <p:cNvPr id="8" name="Oval 7">
                <a:extLst>
                  <a:ext uri="{FF2B5EF4-FFF2-40B4-BE49-F238E27FC236}">
                    <a16:creationId xmlns:a16="http://schemas.microsoft.com/office/drawing/2014/main" id="{EA50353F-FC16-4384-A336-E3911BA5B814}"/>
                  </a:ext>
                </a:extLst>
              </p:cNvPr>
              <p:cNvSpPr/>
              <p:nvPr/>
            </p:nvSpPr>
            <p:spPr>
              <a:xfrm>
                <a:off x="1020882" y="1683780"/>
                <a:ext cx="828082" cy="796797"/>
              </a:xfrm>
              <a:prstGeom prst="ellipse">
                <a:avLst/>
              </a:prstGeom>
              <a:solidFill>
                <a:srgbClr val="449074"/>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grpSp>
        <p:sp>
          <p:nvSpPr>
            <p:cNvPr id="4" name="TextBox 3">
              <a:extLst>
                <a:ext uri="{FF2B5EF4-FFF2-40B4-BE49-F238E27FC236}">
                  <a16:creationId xmlns:a16="http://schemas.microsoft.com/office/drawing/2014/main" id="{27C8F708-B0E3-4060-B962-794E258366FC}"/>
                </a:ext>
              </a:extLst>
            </p:cNvPr>
            <p:cNvSpPr txBox="1"/>
            <p:nvPr/>
          </p:nvSpPr>
          <p:spPr>
            <a:xfrm>
              <a:off x="3055481" y="4099449"/>
              <a:ext cx="708780" cy="52322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ko-KR" sz="2800" b="1" i="0" u="none" strike="noStrike" kern="0" cap="none" spc="0" normalizeH="0" baseline="0" noProof="0">
                  <a:ln>
                    <a:noFill/>
                  </a:ln>
                  <a:solidFill>
                    <a:prstClr val="white"/>
                  </a:solidFill>
                  <a:effectLst/>
                  <a:uLnTx/>
                  <a:uFillTx/>
                  <a:cs typeface="Arial" pitchFamily="34" charset="0"/>
                </a:rPr>
                <a:t>02</a:t>
              </a:r>
              <a:endParaRPr kumimoji="0" lang="ko-KR" altLang="en-US" sz="2800" b="1" i="0" u="none" strike="noStrike" kern="0" cap="none" spc="0" normalizeH="0" baseline="0" noProof="0">
                <a:ln>
                  <a:noFill/>
                </a:ln>
                <a:solidFill>
                  <a:prstClr val="white"/>
                </a:solidFill>
                <a:effectLst/>
                <a:uLnTx/>
                <a:uFillTx/>
                <a:cs typeface="Arial" pitchFamily="34" charset="0"/>
              </a:endParaRPr>
            </a:p>
          </p:txBody>
        </p:sp>
        <p:sp>
          <p:nvSpPr>
            <p:cNvPr id="5" name="TextBox 4">
              <a:extLst>
                <a:ext uri="{FF2B5EF4-FFF2-40B4-BE49-F238E27FC236}">
                  <a16:creationId xmlns:a16="http://schemas.microsoft.com/office/drawing/2014/main" id="{12F63205-C6EC-4C24-8EF5-0BA4C10A3D05}"/>
                </a:ext>
              </a:extLst>
            </p:cNvPr>
            <p:cNvSpPr txBox="1"/>
            <p:nvPr/>
          </p:nvSpPr>
          <p:spPr>
            <a:xfrm>
              <a:off x="3917317" y="4160946"/>
              <a:ext cx="6038040" cy="400226"/>
            </a:xfrm>
            <a:prstGeom prst="rect">
              <a:avLst/>
            </a:prstGeom>
            <a:noFill/>
          </p:spPr>
          <p:txBody>
            <a:bodyPr wrap="square" rtlCol="0">
              <a:spAutoFit/>
            </a:bodyPr>
            <a:lstStyle/>
            <a:p>
              <a:r>
                <a:rPr lang="en-US" sz="2200" b="1"/>
                <a:t>REALISASI PENDAPATAN PER KEGIATAN</a:t>
              </a:r>
            </a:p>
          </p:txBody>
        </p:sp>
      </p:grpSp>
      <p:grpSp>
        <p:nvGrpSpPr>
          <p:cNvPr id="19" name="Group 18">
            <a:extLst>
              <a:ext uri="{FF2B5EF4-FFF2-40B4-BE49-F238E27FC236}">
                <a16:creationId xmlns:a16="http://schemas.microsoft.com/office/drawing/2014/main" id="{4A5443B8-CF61-45B9-B54A-36D3AC3F0FC0}"/>
              </a:ext>
            </a:extLst>
          </p:cNvPr>
          <p:cNvGrpSpPr/>
          <p:nvPr/>
        </p:nvGrpSpPr>
        <p:grpSpPr>
          <a:xfrm>
            <a:off x="2108788" y="1096581"/>
            <a:ext cx="8205116" cy="4866435"/>
            <a:chOff x="3545632" y="1770086"/>
            <a:chExt cx="8775232" cy="5149851"/>
          </a:xfrm>
          <a:effectLst/>
        </p:grpSpPr>
        <p:grpSp>
          <p:nvGrpSpPr>
            <p:cNvPr id="20" name="Group 19">
              <a:extLst>
                <a:ext uri="{FF2B5EF4-FFF2-40B4-BE49-F238E27FC236}">
                  <a16:creationId xmlns:a16="http://schemas.microsoft.com/office/drawing/2014/main" id="{32CE7C68-198E-4158-A3C8-CDC5D8D236DB}"/>
                </a:ext>
              </a:extLst>
            </p:cNvPr>
            <p:cNvGrpSpPr/>
            <p:nvPr/>
          </p:nvGrpSpPr>
          <p:grpSpPr>
            <a:xfrm>
              <a:off x="3545632" y="1770086"/>
              <a:ext cx="8775232" cy="4495109"/>
              <a:chOff x="3545632" y="2274142"/>
              <a:chExt cx="8775232" cy="4495109"/>
            </a:xfrm>
          </p:grpSpPr>
          <p:graphicFrame>
            <p:nvGraphicFramePr>
              <p:cNvPr id="24" name="Chart 23">
                <a:extLst>
                  <a:ext uri="{FF2B5EF4-FFF2-40B4-BE49-F238E27FC236}">
                    <a16:creationId xmlns:a16="http://schemas.microsoft.com/office/drawing/2014/main" id="{6908582C-79E8-436B-954F-CC9A7240C774}"/>
                  </a:ext>
                </a:extLst>
              </p:cNvPr>
              <p:cNvGraphicFramePr/>
              <p:nvPr>
                <p:extLst>
                  <p:ext uri="{D42A27DB-BD31-4B8C-83A1-F6EECF244321}">
                    <p14:modId xmlns:p14="http://schemas.microsoft.com/office/powerpoint/2010/main" val="2838941264"/>
                  </p:ext>
                </p:extLst>
              </p:nvPr>
            </p:nvGraphicFramePr>
            <p:xfrm>
              <a:off x="3545632" y="2289447"/>
              <a:ext cx="3470522" cy="4464496"/>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5" name="Chart 24">
                <a:extLst>
                  <a:ext uri="{FF2B5EF4-FFF2-40B4-BE49-F238E27FC236}">
                    <a16:creationId xmlns:a16="http://schemas.microsoft.com/office/drawing/2014/main" id="{C0341E77-F7D6-4970-896E-1CA2AC7EE725}"/>
                  </a:ext>
                </a:extLst>
              </p:cNvPr>
              <p:cNvGraphicFramePr/>
              <p:nvPr>
                <p:extLst>
                  <p:ext uri="{D42A27DB-BD31-4B8C-83A1-F6EECF244321}">
                    <p14:modId xmlns:p14="http://schemas.microsoft.com/office/powerpoint/2010/main" val="87898470"/>
                  </p:ext>
                </p:extLst>
              </p:nvPr>
            </p:nvGraphicFramePr>
            <p:xfrm>
              <a:off x="6547638" y="2274142"/>
              <a:ext cx="3206183" cy="446449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6" name="Chart 25">
                <a:extLst>
                  <a:ext uri="{FF2B5EF4-FFF2-40B4-BE49-F238E27FC236}">
                    <a16:creationId xmlns:a16="http://schemas.microsoft.com/office/drawing/2014/main" id="{474D0D2E-365C-415A-8BFA-EABD9C618841}"/>
                  </a:ext>
                </a:extLst>
              </p:cNvPr>
              <p:cNvGraphicFramePr/>
              <p:nvPr>
                <p:extLst>
                  <p:ext uri="{D42A27DB-BD31-4B8C-83A1-F6EECF244321}">
                    <p14:modId xmlns:p14="http://schemas.microsoft.com/office/powerpoint/2010/main" val="473943711"/>
                  </p:ext>
                </p:extLst>
              </p:nvPr>
            </p:nvGraphicFramePr>
            <p:xfrm>
              <a:off x="9471712" y="2304753"/>
              <a:ext cx="2849152" cy="4464498"/>
            </p:xfrm>
            <a:graphic>
              <a:graphicData uri="http://schemas.openxmlformats.org/drawingml/2006/chart">
                <c:chart xmlns:c="http://schemas.openxmlformats.org/drawingml/2006/chart" xmlns:r="http://schemas.openxmlformats.org/officeDocument/2006/relationships" r:id="rId4"/>
              </a:graphicData>
            </a:graphic>
          </p:graphicFrame>
        </p:grpSp>
        <p:sp>
          <p:nvSpPr>
            <p:cNvPr id="21" name="Rectangle: Diagonal Corners Rounded 20">
              <a:extLst>
                <a:ext uri="{FF2B5EF4-FFF2-40B4-BE49-F238E27FC236}">
                  <a16:creationId xmlns:a16="http://schemas.microsoft.com/office/drawing/2014/main" id="{0297A397-24CE-4E4E-9E4E-404E1227AB74}"/>
                </a:ext>
              </a:extLst>
            </p:cNvPr>
            <p:cNvSpPr/>
            <p:nvPr/>
          </p:nvSpPr>
          <p:spPr>
            <a:xfrm>
              <a:off x="4323352" y="6351354"/>
              <a:ext cx="1264267" cy="568583"/>
            </a:xfrm>
            <a:prstGeom prst="round2DiagRect">
              <a:avLst/>
            </a:prstGeom>
            <a:solidFill>
              <a:schemeClr val="accent1">
                <a:lumMod val="60000"/>
                <a:lumOff val="40000"/>
                <a:alpha val="75000"/>
              </a:schemeClr>
            </a:solidFill>
            <a:ln>
              <a:noFill/>
            </a:ln>
            <a:effectLst>
              <a:outerShdw blurRad="50800" dist="38100" dir="18900000" algn="bl" rotWithShape="0">
                <a:prstClr val="black">
                  <a:alpha val="30000"/>
                </a:prstClr>
              </a:outerShdw>
            </a:effectLst>
            <a:scene3d>
              <a:camera prst="orthographicFront">
                <a:rot lat="0" lon="0" rev="0"/>
              </a:camera>
              <a:lightRig rig="glow" dir="t">
                <a:rot lat="0" lon="0" rev="14100000"/>
              </a:lightRig>
            </a:scene3d>
            <a:sp3d prstMaterial="softEdge">
              <a:bevelT w="1270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32,77%</a:t>
              </a:r>
              <a:endParaRPr lang="en-US" b="1" dirty="0">
                <a:solidFill>
                  <a:schemeClr val="tx1"/>
                </a:solidFill>
                <a:latin typeface="Tahoma" pitchFamily="34" charset="0"/>
                <a:ea typeface="Tahoma" pitchFamily="34" charset="0"/>
                <a:cs typeface="Tahoma" pitchFamily="34" charset="0"/>
              </a:endParaRPr>
            </a:p>
          </p:txBody>
        </p:sp>
        <p:sp>
          <p:nvSpPr>
            <p:cNvPr id="22" name="Rectangle: Diagonal Corners Rounded 21">
              <a:extLst>
                <a:ext uri="{FF2B5EF4-FFF2-40B4-BE49-F238E27FC236}">
                  <a16:creationId xmlns:a16="http://schemas.microsoft.com/office/drawing/2014/main" id="{E2B03264-CD72-4B8B-B1CD-23F3C3101295}"/>
                </a:ext>
              </a:extLst>
            </p:cNvPr>
            <p:cNvSpPr/>
            <p:nvPr/>
          </p:nvSpPr>
          <p:spPr>
            <a:xfrm>
              <a:off x="7230201" y="6339748"/>
              <a:ext cx="1137379" cy="568582"/>
            </a:xfrm>
            <a:prstGeom prst="round2DiagRect">
              <a:avLst/>
            </a:prstGeom>
            <a:solidFill>
              <a:schemeClr val="accent1">
                <a:lumMod val="60000"/>
                <a:lumOff val="40000"/>
                <a:alpha val="75000"/>
              </a:schemeClr>
            </a:solidFill>
            <a:ln>
              <a:noFill/>
            </a:ln>
            <a:effectLst>
              <a:outerShdw blurRad="50800" dist="38100" dir="18900000" algn="bl" rotWithShape="0">
                <a:prstClr val="black">
                  <a:alpha val="40000"/>
                </a:prstClr>
              </a:outerShdw>
            </a:effectLst>
            <a:scene3d>
              <a:camera prst="orthographicFront">
                <a:rot lat="0" lon="0" rev="0"/>
              </a:camera>
              <a:lightRig rig="glow" dir="t">
                <a:rot lat="0" lon="0" rev="14100000"/>
              </a:lightRig>
            </a:scene3d>
            <a:sp3d prstMaterial="softEdge">
              <a:bevelT w="1270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75,19</a:t>
              </a:r>
              <a:r>
                <a:rPr lang="en-US" dirty="0">
                  <a:solidFill>
                    <a:schemeClr val="tx1"/>
                  </a:solidFill>
                </a:rPr>
                <a:t>%</a:t>
              </a:r>
              <a:endParaRPr lang="en-US" b="1" dirty="0">
                <a:solidFill>
                  <a:schemeClr val="tx1"/>
                </a:solidFill>
                <a:latin typeface="Tahoma" pitchFamily="34" charset="0"/>
                <a:ea typeface="Tahoma" pitchFamily="34" charset="0"/>
                <a:cs typeface="Tahoma" pitchFamily="34" charset="0"/>
              </a:endParaRPr>
            </a:p>
          </p:txBody>
        </p:sp>
        <p:sp>
          <p:nvSpPr>
            <p:cNvPr id="23" name="Rectangle: Diagonal Corners Rounded 22">
              <a:extLst>
                <a:ext uri="{FF2B5EF4-FFF2-40B4-BE49-F238E27FC236}">
                  <a16:creationId xmlns:a16="http://schemas.microsoft.com/office/drawing/2014/main" id="{16A4E5D8-AAE2-4587-A105-6DD6F1576C8E}"/>
                </a:ext>
              </a:extLst>
            </p:cNvPr>
            <p:cNvSpPr/>
            <p:nvPr/>
          </p:nvSpPr>
          <p:spPr>
            <a:xfrm>
              <a:off x="10010163" y="6351355"/>
              <a:ext cx="1264267" cy="568582"/>
            </a:xfrm>
            <a:prstGeom prst="round2DiagRect">
              <a:avLst/>
            </a:prstGeom>
            <a:solidFill>
              <a:schemeClr val="accent1">
                <a:lumMod val="60000"/>
                <a:lumOff val="40000"/>
                <a:alpha val="75000"/>
              </a:schemeClr>
            </a:solidFill>
            <a:ln>
              <a:noFill/>
            </a:ln>
            <a:effectLst>
              <a:outerShdw blurRad="50800" dist="38100" dir="18900000" algn="bl" rotWithShape="0">
                <a:prstClr val="black">
                  <a:alpha val="40000"/>
                </a:prstClr>
              </a:outerShdw>
            </a:effectLst>
            <a:scene3d>
              <a:camera prst="orthographicFront">
                <a:rot lat="0" lon="0" rev="0"/>
              </a:camera>
              <a:lightRig rig="glow" dir="t">
                <a:rot lat="0" lon="0" rev="14100000"/>
              </a:lightRig>
            </a:scene3d>
            <a:sp3d prstMaterial="softEdge">
              <a:bevelT w="1270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59,07</a:t>
              </a:r>
              <a:r>
                <a:rPr lang="en-US" dirty="0">
                  <a:solidFill>
                    <a:schemeClr val="tx1"/>
                  </a:solidFill>
                </a:rPr>
                <a:t>%</a:t>
              </a:r>
              <a:endParaRPr lang="en-US" sz="1400" b="1" dirty="0">
                <a:solidFill>
                  <a:schemeClr val="tx1"/>
                </a:solidFill>
                <a:latin typeface="Tahoma" pitchFamily="34" charset="0"/>
                <a:ea typeface="Tahoma" pitchFamily="34" charset="0"/>
                <a:cs typeface="Tahoma" pitchFamily="34" charset="0"/>
              </a:endParaRPr>
            </a:p>
          </p:txBody>
        </p:sp>
      </p:grpSp>
    </p:spTree>
    <p:extLst>
      <p:ext uri="{BB962C8B-B14F-4D97-AF65-F5344CB8AC3E}">
        <p14:creationId xmlns:p14="http://schemas.microsoft.com/office/powerpoint/2010/main" val="160725491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Shape 614"/>
        <p:cNvGrpSpPr/>
        <p:nvPr/>
      </p:nvGrpSpPr>
      <p:grpSpPr>
        <a:xfrm>
          <a:off x="0" y="0"/>
          <a:ext cx="0" cy="0"/>
          <a:chOff x="0" y="0"/>
          <a:chExt cx="0" cy="0"/>
        </a:xfrm>
      </p:grpSpPr>
      <p:sp>
        <p:nvSpPr>
          <p:cNvPr id="615" name="Google Shape;615;p44"/>
          <p:cNvSpPr/>
          <p:nvPr/>
        </p:nvSpPr>
        <p:spPr>
          <a:xfrm>
            <a:off x="4168017" y="1913900"/>
            <a:ext cx="3796400" cy="3796400"/>
          </a:xfrm>
          <a:prstGeom prst="ellipse">
            <a:avLst/>
          </a:pr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 name="Google Shape;616;p44"/>
          <p:cNvSpPr txBox="1">
            <a:spLocks noGrp="1"/>
          </p:cNvSpPr>
          <p:nvPr>
            <p:ph type="title"/>
          </p:nvPr>
        </p:nvSpPr>
        <p:spPr>
          <a:xfrm>
            <a:off x="3781435" y="422428"/>
            <a:ext cx="4781390" cy="882441"/>
          </a:xfrm>
          <a:prstGeom prst="rect">
            <a:avLst/>
          </a:prstGeom>
          <a:solidFill>
            <a:srgbClr val="32995B"/>
          </a:solidFill>
        </p:spPr>
        <p:txBody>
          <a:bodyPr spcFirstLastPara="1" wrap="square" lIns="121900" tIns="121900" rIns="121900" bIns="121900" anchor="t" anchorCtr="0">
            <a:noAutofit/>
          </a:bodyPr>
          <a:lstStyle/>
          <a:p>
            <a:r>
              <a:rPr lang="en" dirty="0">
                <a:solidFill>
                  <a:srgbClr val="FF9856"/>
                </a:solidFill>
              </a:rPr>
              <a:t>KINERJA PELAYANAN</a:t>
            </a:r>
            <a:endParaRPr dirty="0">
              <a:solidFill>
                <a:srgbClr val="FF9856"/>
              </a:solidFill>
            </a:endParaRPr>
          </a:p>
        </p:txBody>
      </p:sp>
      <p:sp>
        <p:nvSpPr>
          <p:cNvPr id="617" name="Google Shape;617;p44"/>
          <p:cNvSpPr txBox="1"/>
          <p:nvPr/>
        </p:nvSpPr>
        <p:spPr>
          <a:xfrm flipH="1">
            <a:off x="8292881" y="2376208"/>
            <a:ext cx="2355957" cy="589513"/>
          </a:xfrm>
          <a:prstGeom prst="rect">
            <a:avLst/>
          </a:prstGeom>
          <a:noFill/>
          <a:ln>
            <a:noFill/>
          </a:ln>
        </p:spPr>
        <p:txBody>
          <a:bodyPr spcFirstLastPara="1" wrap="square" lIns="121900" tIns="121900" rIns="121900" bIns="121900" anchor="ctr" anchorCtr="0">
            <a:noAutofit/>
          </a:bodyPr>
          <a:lstStyle/>
          <a:p>
            <a:pPr algn="r"/>
            <a:r>
              <a:rPr lang="en-US" sz="2000" dirty="0">
                <a:solidFill>
                  <a:schemeClr val="accent3">
                    <a:lumMod val="10000"/>
                  </a:schemeClr>
                </a:solidFill>
                <a:latin typeface="Tw Cen MT" panose="020B0602020104020603" pitchFamily="34" charset="0"/>
              </a:rPr>
              <a:t>KUNJUNGAN BERDASARKAN WILAYAH</a:t>
            </a:r>
          </a:p>
        </p:txBody>
      </p:sp>
      <p:sp>
        <p:nvSpPr>
          <p:cNvPr id="619" name="Google Shape;619;p44"/>
          <p:cNvSpPr txBox="1"/>
          <p:nvPr/>
        </p:nvSpPr>
        <p:spPr>
          <a:xfrm flipH="1">
            <a:off x="7759639" y="4908873"/>
            <a:ext cx="2889200" cy="476000"/>
          </a:xfrm>
          <a:prstGeom prst="rect">
            <a:avLst/>
          </a:prstGeom>
          <a:noFill/>
          <a:ln>
            <a:noFill/>
          </a:ln>
        </p:spPr>
        <p:txBody>
          <a:bodyPr spcFirstLastPara="1" wrap="square" lIns="121900" tIns="121900" rIns="121900" bIns="121900" anchor="ctr" anchorCtr="0">
            <a:noAutofit/>
          </a:bodyPr>
          <a:lstStyle/>
          <a:p>
            <a:pPr algn="r"/>
            <a:r>
              <a:rPr lang="en-US" sz="2000" dirty="0">
                <a:solidFill>
                  <a:schemeClr val="accent3">
                    <a:lumMod val="10000"/>
                  </a:schemeClr>
                </a:solidFill>
                <a:latin typeface="Tw Cen MT" panose="020B0602020104020603" pitchFamily="34" charset="0"/>
              </a:rPr>
              <a:t>DIAGNOSIS </a:t>
            </a:r>
          </a:p>
          <a:p>
            <a:pPr algn="r"/>
            <a:r>
              <a:rPr lang="en-US" sz="2000" dirty="0">
                <a:solidFill>
                  <a:schemeClr val="accent3">
                    <a:lumMod val="10000"/>
                  </a:schemeClr>
                </a:solidFill>
                <a:latin typeface="Tw Cen MT" panose="020B0602020104020603" pitchFamily="34" charset="0"/>
              </a:rPr>
              <a:t>10 BESAR PENYAKIT</a:t>
            </a:r>
          </a:p>
        </p:txBody>
      </p:sp>
      <p:sp>
        <p:nvSpPr>
          <p:cNvPr id="621" name="Google Shape;621;p44"/>
          <p:cNvSpPr txBox="1"/>
          <p:nvPr/>
        </p:nvSpPr>
        <p:spPr>
          <a:xfrm>
            <a:off x="1409550" y="2315623"/>
            <a:ext cx="2889200" cy="476000"/>
          </a:xfrm>
          <a:prstGeom prst="rect">
            <a:avLst/>
          </a:prstGeom>
          <a:noFill/>
          <a:ln>
            <a:noFill/>
          </a:ln>
        </p:spPr>
        <p:txBody>
          <a:bodyPr spcFirstLastPara="1" wrap="square" lIns="121900" tIns="121900" rIns="121900" bIns="121900" anchor="ctr" anchorCtr="0">
            <a:noAutofit/>
          </a:bodyPr>
          <a:lstStyle/>
          <a:p>
            <a:r>
              <a:rPr lang="en-US" sz="2000" dirty="0">
                <a:solidFill>
                  <a:schemeClr val="accent3">
                    <a:lumMod val="10000"/>
                  </a:schemeClr>
                </a:solidFill>
                <a:latin typeface="Tw Cen MT" panose="020B0602020104020603" pitchFamily="34" charset="0"/>
              </a:rPr>
              <a:t>CAPAIAN KINERJA PELAYANAN</a:t>
            </a:r>
          </a:p>
        </p:txBody>
      </p:sp>
      <p:sp>
        <p:nvSpPr>
          <p:cNvPr id="623" name="Google Shape;623;p44"/>
          <p:cNvSpPr txBox="1"/>
          <p:nvPr/>
        </p:nvSpPr>
        <p:spPr>
          <a:xfrm>
            <a:off x="1409550" y="4892126"/>
            <a:ext cx="2889200" cy="476000"/>
          </a:xfrm>
          <a:prstGeom prst="rect">
            <a:avLst/>
          </a:prstGeom>
          <a:noFill/>
          <a:ln>
            <a:noFill/>
          </a:ln>
        </p:spPr>
        <p:txBody>
          <a:bodyPr spcFirstLastPara="1" wrap="square" lIns="121900" tIns="121900" rIns="121900" bIns="121900" anchor="ctr" anchorCtr="0">
            <a:noAutofit/>
          </a:bodyPr>
          <a:lstStyle/>
          <a:p>
            <a:r>
              <a:rPr lang="en-US" sz="2000" dirty="0">
                <a:solidFill>
                  <a:schemeClr val="accent3">
                    <a:lumMod val="10000"/>
                  </a:schemeClr>
                </a:solidFill>
                <a:latin typeface="Tw Cen MT" panose="020B0602020104020603" pitchFamily="34" charset="0"/>
              </a:rPr>
              <a:t>PELAYANAN BERDASARKAN </a:t>
            </a:r>
          </a:p>
          <a:p>
            <a:r>
              <a:rPr lang="en-US" sz="2000" dirty="0">
                <a:solidFill>
                  <a:schemeClr val="accent3">
                    <a:lumMod val="10000"/>
                  </a:schemeClr>
                </a:solidFill>
                <a:latin typeface="Tw Cen MT" panose="020B0602020104020603" pitchFamily="34" charset="0"/>
              </a:rPr>
              <a:t>CARA BAYAR</a:t>
            </a:r>
          </a:p>
        </p:txBody>
      </p:sp>
      <p:sp>
        <p:nvSpPr>
          <p:cNvPr id="625" name="Google Shape;625;p44"/>
          <p:cNvSpPr txBox="1"/>
          <p:nvPr/>
        </p:nvSpPr>
        <p:spPr>
          <a:xfrm>
            <a:off x="539961" y="2315623"/>
            <a:ext cx="886400" cy="476000"/>
          </a:xfrm>
          <a:prstGeom prst="rect">
            <a:avLst/>
          </a:prstGeom>
          <a:noFill/>
          <a:ln>
            <a:noFill/>
          </a:ln>
        </p:spPr>
        <p:txBody>
          <a:bodyPr spcFirstLastPara="1" wrap="square" lIns="121900" tIns="121900" rIns="121900" bIns="121900" anchor="ctr" anchorCtr="0">
            <a:noAutofit/>
          </a:bodyPr>
          <a:lstStyle/>
          <a:p>
            <a:pPr algn="r" defTabSz="1219170">
              <a:buClr>
                <a:srgbClr val="000000"/>
              </a:buClr>
            </a:pPr>
            <a:r>
              <a:rPr lang="en" sz="3600" b="1" kern="0" dirty="0">
                <a:solidFill>
                  <a:schemeClr val="accent3">
                    <a:lumMod val="10000"/>
                  </a:schemeClr>
                </a:solidFill>
                <a:latin typeface="Josefin Sans"/>
                <a:ea typeface="Josefin Sans"/>
                <a:cs typeface="Josefin Sans"/>
                <a:sym typeface="Josefin Sans"/>
              </a:rPr>
              <a:t>01</a:t>
            </a:r>
            <a:endParaRPr sz="3600" b="1" kern="0" dirty="0">
              <a:solidFill>
                <a:schemeClr val="accent3">
                  <a:lumMod val="10000"/>
                </a:schemeClr>
              </a:solidFill>
              <a:latin typeface="Josefin Sans"/>
              <a:ea typeface="Josefin Sans"/>
              <a:cs typeface="Josefin Sans"/>
              <a:sym typeface="Josefin Sans"/>
            </a:endParaRPr>
          </a:p>
        </p:txBody>
      </p:sp>
      <p:sp>
        <p:nvSpPr>
          <p:cNvPr id="626" name="Google Shape;626;p44"/>
          <p:cNvSpPr txBox="1"/>
          <p:nvPr/>
        </p:nvSpPr>
        <p:spPr>
          <a:xfrm>
            <a:off x="525822" y="4892126"/>
            <a:ext cx="886400" cy="476000"/>
          </a:xfrm>
          <a:prstGeom prst="rect">
            <a:avLst/>
          </a:prstGeom>
          <a:noFill/>
          <a:ln>
            <a:noFill/>
          </a:ln>
        </p:spPr>
        <p:txBody>
          <a:bodyPr spcFirstLastPara="1" wrap="square" lIns="121900" tIns="121900" rIns="121900" bIns="121900" anchor="ctr" anchorCtr="0">
            <a:noAutofit/>
          </a:bodyPr>
          <a:lstStyle/>
          <a:p>
            <a:pPr algn="r" defTabSz="1219170">
              <a:buClr>
                <a:srgbClr val="000000"/>
              </a:buClr>
            </a:pPr>
            <a:r>
              <a:rPr lang="en" sz="3600" b="1" kern="0" dirty="0">
                <a:solidFill>
                  <a:schemeClr val="accent3">
                    <a:lumMod val="10000"/>
                  </a:schemeClr>
                </a:solidFill>
                <a:latin typeface="Josefin Sans"/>
                <a:ea typeface="Josefin Sans"/>
                <a:cs typeface="Josefin Sans"/>
                <a:sym typeface="Josefin Sans"/>
              </a:rPr>
              <a:t>02</a:t>
            </a:r>
            <a:endParaRPr sz="3600" b="1" kern="0" dirty="0">
              <a:solidFill>
                <a:schemeClr val="accent3">
                  <a:lumMod val="10000"/>
                </a:schemeClr>
              </a:solidFill>
              <a:latin typeface="Josefin Sans"/>
              <a:ea typeface="Josefin Sans"/>
              <a:cs typeface="Josefin Sans"/>
              <a:sym typeface="Josefin Sans"/>
            </a:endParaRPr>
          </a:p>
        </p:txBody>
      </p:sp>
      <p:sp>
        <p:nvSpPr>
          <p:cNvPr id="627" name="Google Shape;627;p44"/>
          <p:cNvSpPr txBox="1"/>
          <p:nvPr/>
        </p:nvSpPr>
        <p:spPr>
          <a:xfrm flipH="1">
            <a:off x="10651467" y="2376325"/>
            <a:ext cx="1441600" cy="476000"/>
          </a:xfrm>
          <a:prstGeom prst="rect">
            <a:avLst/>
          </a:prstGeom>
          <a:noFill/>
          <a:ln>
            <a:noFill/>
          </a:ln>
        </p:spPr>
        <p:txBody>
          <a:bodyPr spcFirstLastPara="1" wrap="square" lIns="121900" tIns="121900" rIns="121900" bIns="121900" anchor="ctr" anchorCtr="0">
            <a:noAutofit/>
          </a:bodyPr>
          <a:lstStyle/>
          <a:p>
            <a:pPr defTabSz="1219170">
              <a:buClr>
                <a:srgbClr val="000000"/>
              </a:buClr>
            </a:pPr>
            <a:r>
              <a:rPr lang="en" sz="3600" b="1" kern="0" dirty="0">
                <a:solidFill>
                  <a:schemeClr val="accent3">
                    <a:lumMod val="10000"/>
                  </a:schemeClr>
                </a:solidFill>
                <a:latin typeface="Josefin Sans"/>
                <a:ea typeface="Josefin Sans"/>
                <a:cs typeface="Josefin Sans"/>
                <a:sym typeface="Josefin Sans"/>
              </a:rPr>
              <a:t>03</a:t>
            </a:r>
            <a:endParaRPr sz="3600" b="1" kern="0" dirty="0">
              <a:solidFill>
                <a:schemeClr val="accent3">
                  <a:lumMod val="10000"/>
                </a:schemeClr>
              </a:solidFill>
              <a:latin typeface="Josefin Sans"/>
              <a:ea typeface="Josefin Sans"/>
              <a:cs typeface="Josefin Sans"/>
              <a:sym typeface="Josefin Sans"/>
            </a:endParaRPr>
          </a:p>
        </p:txBody>
      </p:sp>
      <p:sp>
        <p:nvSpPr>
          <p:cNvPr id="628" name="Google Shape;628;p44"/>
          <p:cNvSpPr txBox="1"/>
          <p:nvPr/>
        </p:nvSpPr>
        <p:spPr>
          <a:xfrm flipH="1">
            <a:off x="10651467" y="4908873"/>
            <a:ext cx="1441600" cy="476000"/>
          </a:xfrm>
          <a:prstGeom prst="rect">
            <a:avLst/>
          </a:prstGeom>
          <a:noFill/>
          <a:ln>
            <a:noFill/>
          </a:ln>
        </p:spPr>
        <p:txBody>
          <a:bodyPr spcFirstLastPara="1" wrap="square" lIns="121900" tIns="121900" rIns="121900" bIns="121900" anchor="ctr" anchorCtr="0">
            <a:noAutofit/>
          </a:bodyPr>
          <a:lstStyle/>
          <a:p>
            <a:pPr defTabSz="1219170">
              <a:buClr>
                <a:srgbClr val="000000"/>
              </a:buClr>
            </a:pPr>
            <a:r>
              <a:rPr lang="en" sz="3600" b="1" kern="0" dirty="0">
                <a:solidFill>
                  <a:schemeClr val="accent3">
                    <a:lumMod val="10000"/>
                  </a:schemeClr>
                </a:solidFill>
                <a:latin typeface="Josefin Sans"/>
                <a:ea typeface="Josefin Sans"/>
                <a:cs typeface="Josefin Sans"/>
                <a:sym typeface="Josefin Sans"/>
              </a:rPr>
              <a:t>04</a:t>
            </a:r>
            <a:endParaRPr sz="3600" b="1" kern="0" dirty="0">
              <a:solidFill>
                <a:schemeClr val="accent3">
                  <a:lumMod val="10000"/>
                </a:schemeClr>
              </a:solidFill>
              <a:latin typeface="Josefin Sans"/>
              <a:ea typeface="Josefin Sans"/>
              <a:cs typeface="Josefin Sans"/>
              <a:sym typeface="Josefin Sans"/>
            </a:endParaRPr>
          </a:p>
        </p:txBody>
      </p:sp>
      <p:sp>
        <p:nvSpPr>
          <p:cNvPr id="629" name="Google Shape;629;p44"/>
          <p:cNvSpPr/>
          <p:nvPr/>
        </p:nvSpPr>
        <p:spPr>
          <a:xfrm>
            <a:off x="5065784" y="2796767"/>
            <a:ext cx="2030400" cy="2030400"/>
          </a:xfrm>
          <a:prstGeom prst="ellipse">
            <a:avLst/>
          </a:prstGeom>
          <a:solidFill>
            <a:srgbClr val="FF66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 name="Google Shape;630;p44"/>
          <p:cNvSpPr/>
          <p:nvPr/>
        </p:nvSpPr>
        <p:spPr>
          <a:xfrm>
            <a:off x="4042833" y="1913900"/>
            <a:ext cx="1341600" cy="1341600"/>
          </a:xfrm>
          <a:prstGeom prst="ellipse">
            <a:avLst/>
          </a:prstGeom>
          <a:solidFill>
            <a:srgbClr val="FF985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 name="Google Shape;631;p44"/>
          <p:cNvSpPr/>
          <p:nvPr/>
        </p:nvSpPr>
        <p:spPr>
          <a:xfrm>
            <a:off x="6777733" y="1913900"/>
            <a:ext cx="1341600" cy="1341600"/>
          </a:xfrm>
          <a:prstGeom prst="ellipse">
            <a:avLst/>
          </a:prstGeom>
          <a:solidFill>
            <a:srgbClr val="00B05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 name="Google Shape;632;p44"/>
          <p:cNvSpPr/>
          <p:nvPr/>
        </p:nvSpPr>
        <p:spPr>
          <a:xfrm>
            <a:off x="4042833" y="4428133"/>
            <a:ext cx="1341600" cy="1341600"/>
          </a:xfrm>
          <a:prstGeom prst="ellipse">
            <a:avLst/>
          </a:prstGeom>
          <a:solidFill>
            <a:srgbClr val="FFC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 name="Google Shape;633;p44"/>
          <p:cNvSpPr/>
          <p:nvPr/>
        </p:nvSpPr>
        <p:spPr>
          <a:xfrm>
            <a:off x="6777733" y="4428133"/>
            <a:ext cx="1341600" cy="1341600"/>
          </a:xfrm>
          <a:prstGeom prst="ellipse">
            <a:avLst/>
          </a:prstGeom>
          <a:solidFill>
            <a:srgbClr val="FFFF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34" name="Google Shape;634;p44"/>
          <p:cNvGrpSpPr/>
          <p:nvPr/>
        </p:nvGrpSpPr>
        <p:grpSpPr>
          <a:xfrm>
            <a:off x="5659277" y="3316180"/>
            <a:ext cx="872803" cy="991392"/>
            <a:chOff x="-28069875" y="3175300"/>
            <a:chExt cx="260725" cy="296150"/>
          </a:xfrm>
          <a:solidFill>
            <a:schemeClr val="accent3"/>
          </a:solidFill>
        </p:grpSpPr>
        <p:sp>
          <p:nvSpPr>
            <p:cNvPr id="635" name="Google Shape;635;p44"/>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 name="Google Shape;636;p44"/>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 name="Google Shape;637;p44"/>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 name="Google Shape;638;p44"/>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 name="Google Shape;639;p44"/>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 name="Google Shape;640;p44"/>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 name="Google Shape;641;p44"/>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 name="Google Shape;642;p44"/>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 name="Google Shape;643;p44"/>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1" name="Google Shape;651;p44"/>
          <p:cNvGrpSpPr/>
          <p:nvPr/>
        </p:nvGrpSpPr>
        <p:grpSpPr>
          <a:xfrm>
            <a:off x="7106198" y="2244362"/>
            <a:ext cx="684348" cy="680671"/>
            <a:chOff x="-27351575" y="3175300"/>
            <a:chExt cx="297750" cy="296150"/>
          </a:xfrm>
          <a:solidFill>
            <a:schemeClr val="bg1"/>
          </a:solidFill>
        </p:grpSpPr>
        <p:sp>
          <p:nvSpPr>
            <p:cNvPr id="652" name="Google Shape;652;p44"/>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 name="Google Shape;653;p44"/>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 name="Google Shape;654;p44"/>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 name="Google Shape;655;p44"/>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7" name="Google Shape;702;p45"/>
          <p:cNvGrpSpPr/>
          <p:nvPr/>
        </p:nvGrpSpPr>
        <p:grpSpPr>
          <a:xfrm>
            <a:off x="7157350" y="4787380"/>
            <a:ext cx="607992" cy="632817"/>
            <a:chOff x="-23245675" y="3148525"/>
            <a:chExt cx="296150" cy="296150"/>
          </a:xfrm>
          <a:solidFill>
            <a:schemeClr val="bg2">
              <a:lumMod val="75000"/>
            </a:schemeClr>
          </a:solidFill>
        </p:grpSpPr>
        <p:sp>
          <p:nvSpPr>
            <p:cNvPr id="48" name="Google Shape;703;p45"/>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704;p45"/>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705;p45"/>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 name="Google Shape;683;p45"/>
          <p:cNvSpPr/>
          <p:nvPr/>
        </p:nvSpPr>
        <p:spPr>
          <a:xfrm>
            <a:off x="4442289" y="4744029"/>
            <a:ext cx="570698" cy="662520"/>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 name="Google Shape;1051;p56"/>
          <p:cNvGrpSpPr/>
          <p:nvPr/>
        </p:nvGrpSpPr>
        <p:grpSpPr>
          <a:xfrm>
            <a:off x="4421190" y="2337512"/>
            <a:ext cx="577327" cy="587521"/>
            <a:chOff x="-41893475" y="3584850"/>
            <a:chExt cx="318225" cy="316650"/>
          </a:xfrm>
          <a:solidFill>
            <a:schemeClr val="bg1"/>
          </a:solidFill>
        </p:grpSpPr>
        <p:sp>
          <p:nvSpPr>
            <p:cNvPr id="56" name="Google Shape;1052;p56"/>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053;p56"/>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054;p56"/>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055;p56"/>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2080405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showMasterSp="0">
  <p:cSld>
    <p:spTree>
      <p:nvGrpSpPr>
        <p:cNvPr id="1" name="Shape 1117"/>
        <p:cNvGrpSpPr/>
        <p:nvPr/>
      </p:nvGrpSpPr>
      <p:grpSpPr>
        <a:xfrm>
          <a:off x="0" y="0"/>
          <a:ext cx="0" cy="0"/>
          <a:chOff x="0" y="0"/>
          <a:chExt cx="0" cy="0"/>
        </a:xfrm>
      </p:grpSpPr>
      <p:sp>
        <p:nvSpPr>
          <p:cNvPr id="1118" name="Google Shape;1118;p61"/>
          <p:cNvSpPr txBox="1">
            <a:spLocks noGrp="1"/>
          </p:cNvSpPr>
          <p:nvPr>
            <p:ph type="title"/>
          </p:nvPr>
        </p:nvSpPr>
        <p:spPr>
          <a:xfrm>
            <a:off x="3195482" y="373330"/>
            <a:ext cx="5801036" cy="661083"/>
          </a:xfrm>
          <a:prstGeom prst="rect">
            <a:avLst/>
          </a:prstGeom>
          <a:solidFill>
            <a:srgbClr val="FF6600"/>
          </a:solidFill>
        </p:spPr>
        <p:style>
          <a:lnRef idx="1">
            <a:schemeClr val="accent3"/>
          </a:lnRef>
          <a:fillRef idx="3">
            <a:schemeClr val="accent3"/>
          </a:fillRef>
          <a:effectRef idx="2">
            <a:schemeClr val="accent3"/>
          </a:effectRef>
          <a:fontRef idx="minor">
            <a:schemeClr val="lt1"/>
          </a:fontRef>
        </p:style>
        <p:txBody>
          <a:bodyPr spcFirstLastPara="1" wrap="square" lIns="121900" tIns="121900" rIns="121900" bIns="121900" anchor="t" anchorCtr="0">
            <a:noAutofit/>
          </a:bodyPr>
          <a:lstStyle/>
          <a:p>
            <a:r>
              <a:rPr lang="en" sz="2800" dirty="0">
                <a:solidFill>
                  <a:schemeClr val="tx1">
                    <a:lumMod val="50000"/>
                  </a:schemeClr>
                </a:solidFill>
              </a:rPr>
              <a:t>CAPAIAN KINERJA PELAYANAN</a:t>
            </a:r>
            <a:endParaRPr sz="2800" dirty="0">
              <a:solidFill>
                <a:schemeClr val="tx1">
                  <a:lumMod val="50000"/>
                </a:schemeClr>
              </a:solidFill>
            </a:endParaRPr>
          </a:p>
        </p:txBody>
      </p:sp>
      <p:graphicFrame>
        <p:nvGraphicFramePr>
          <p:cNvPr id="5" name="Table Placeholder 5">
            <a:extLst>
              <a:ext uri="{FF2B5EF4-FFF2-40B4-BE49-F238E27FC236}">
                <a16:creationId xmlns:a16="http://schemas.microsoft.com/office/drawing/2014/main" id="{D911905A-B228-49CE-BCF1-8EAE1F4D38FC}"/>
              </a:ext>
            </a:extLst>
          </p:cNvPr>
          <p:cNvGraphicFramePr>
            <a:graphicFrameLocks/>
          </p:cNvGraphicFramePr>
          <p:nvPr>
            <p:extLst>
              <p:ext uri="{D42A27DB-BD31-4B8C-83A1-F6EECF244321}">
                <p14:modId xmlns:p14="http://schemas.microsoft.com/office/powerpoint/2010/main" val="4131480501"/>
              </p:ext>
            </p:extLst>
          </p:nvPr>
        </p:nvGraphicFramePr>
        <p:xfrm>
          <a:off x="266520" y="1685140"/>
          <a:ext cx="6646900" cy="915308"/>
        </p:xfrm>
        <a:graphic>
          <a:graphicData uri="http://schemas.openxmlformats.org/drawingml/2006/table">
            <a:tbl>
              <a:tblPr firstRow="1" lastCol="1" bandRow="1" bandCol="1"/>
              <a:tblGrid>
                <a:gridCol w="530914">
                  <a:extLst>
                    <a:ext uri="{9D8B030D-6E8A-4147-A177-3AD203B41FA5}">
                      <a16:colId xmlns:a16="http://schemas.microsoft.com/office/drawing/2014/main" val="20000"/>
                    </a:ext>
                  </a:extLst>
                </a:gridCol>
                <a:gridCol w="1723012">
                  <a:extLst>
                    <a:ext uri="{9D8B030D-6E8A-4147-A177-3AD203B41FA5}">
                      <a16:colId xmlns:a16="http://schemas.microsoft.com/office/drawing/2014/main" val="2037333877"/>
                    </a:ext>
                  </a:extLst>
                </a:gridCol>
                <a:gridCol w="672763">
                  <a:extLst>
                    <a:ext uri="{9D8B030D-6E8A-4147-A177-3AD203B41FA5}">
                      <a16:colId xmlns:a16="http://schemas.microsoft.com/office/drawing/2014/main" val="20001"/>
                    </a:ext>
                  </a:extLst>
                </a:gridCol>
                <a:gridCol w="672763">
                  <a:extLst>
                    <a:ext uri="{9D8B030D-6E8A-4147-A177-3AD203B41FA5}">
                      <a16:colId xmlns:a16="http://schemas.microsoft.com/office/drawing/2014/main" val="2529789104"/>
                    </a:ext>
                  </a:extLst>
                </a:gridCol>
                <a:gridCol w="708060">
                  <a:extLst>
                    <a:ext uri="{9D8B030D-6E8A-4147-A177-3AD203B41FA5}">
                      <a16:colId xmlns:a16="http://schemas.microsoft.com/office/drawing/2014/main" val="1051404987"/>
                    </a:ext>
                  </a:extLst>
                </a:gridCol>
                <a:gridCol w="629472">
                  <a:extLst>
                    <a:ext uri="{9D8B030D-6E8A-4147-A177-3AD203B41FA5}">
                      <a16:colId xmlns:a16="http://schemas.microsoft.com/office/drawing/2014/main" val="1865184727"/>
                    </a:ext>
                  </a:extLst>
                </a:gridCol>
                <a:gridCol w="629472">
                  <a:extLst>
                    <a:ext uri="{9D8B030D-6E8A-4147-A177-3AD203B41FA5}">
                      <a16:colId xmlns:a16="http://schemas.microsoft.com/office/drawing/2014/main" val="122379856"/>
                    </a:ext>
                  </a:extLst>
                </a:gridCol>
                <a:gridCol w="1080444">
                  <a:extLst>
                    <a:ext uri="{9D8B030D-6E8A-4147-A177-3AD203B41FA5}">
                      <a16:colId xmlns:a16="http://schemas.microsoft.com/office/drawing/2014/main" val="20002"/>
                    </a:ext>
                  </a:extLst>
                </a:gridCol>
              </a:tblGrid>
              <a:tr h="304800">
                <a:tc>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9pPr>
                    </a:lstStyle>
                    <a:p>
                      <a:pPr lvl="0" algn="ctr">
                        <a:lnSpc>
                          <a:spcPct val="100000"/>
                        </a:lnSpc>
                      </a:pPr>
                      <a:r>
                        <a:rPr lang="en-JM" altLang="ko-KR" sz="1400" b="1" spc="0" dirty="0">
                          <a:solidFill>
                            <a:schemeClr val="bg1"/>
                          </a:solidFill>
                          <a:latin typeface="+mn-lt"/>
                          <a:cs typeface="Arial" pitchFamily="34" charset="0"/>
                        </a:rPr>
                        <a:t>NO</a:t>
                      </a:r>
                    </a:p>
                  </a:txBody>
                  <a:tcPr anchor="ctr">
                    <a:lnL w="12700" cap="flat" cmpd="sng" algn="ctr">
                      <a:solidFill>
                        <a:sysClr val="windowText" lastClr="000000"/>
                      </a:solidFill>
                      <a:prstDash val="solid"/>
                      <a:round/>
                      <a:headEnd type="none" w="med" len="med"/>
                      <a:tailEnd type="none" w="med" len="med"/>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lvl="0" algn="ctr">
                        <a:lnSpc>
                          <a:spcPct val="100000"/>
                        </a:lnSpc>
                      </a:pPr>
                      <a:r>
                        <a:rPr lang="en-JM" altLang="ko-KR" sz="1400" b="1" spc="0" dirty="0">
                          <a:solidFill>
                            <a:schemeClr val="bg1"/>
                          </a:solidFill>
                          <a:latin typeface="+mn-lt"/>
                          <a:cs typeface="Arial" pitchFamily="34" charset="0"/>
                        </a:rPr>
                        <a:t>JENIS KEGIATAN</a:t>
                      </a:r>
                    </a:p>
                  </a:txBody>
                  <a:tcPr anchor="ctr">
                    <a:lnL w="12700" cap="flat" cmpd="sng" algn="ctr">
                      <a:noFill/>
                      <a:prstDash val="solid"/>
                      <a:round/>
                      <a:headEnd type="none" w="med" len="med"/>
                      <a:tailEnd type="none" w="med" len="med"/>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9pPr>
                    </a:lstStyle>
                    <a:p>
                      <a:pPr lvl="0" algn="ctr">
                        <a:lnSpc>
                          <a:spcPct val="100000"/>
                        </a:lnSpc>
                      </a:pPr>
                      <a:r>
                        <a:rPr lang="en-JM" altLang="ko-KR" sz="1400" b="1" spc="0" dirty="0">
                          <a:solidFill>
                            <a:schemeClr val="bg1"/>
                          </a:solidFill>
                          <a:latin typeface="+mn-lt"/>
                          <a:cs typeface="Arial" pitchFamily="34" charset="0"/>
                        </a:rPr>
                        <a:t>JAN</a:t>
                      </a:r>
                    </a:p>
                  </a:txBody>
                  <a:tcPr anchor="ctr">
                    <a:lnL w="12700" cmpd="sng">
                      <a:noFill/>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rgbClr val="17B6FF"/>
                    </a:solidFill>
                  </a:tcPr>
                </a:tc>
                <a:tc>
                  <a:txBody>
                    <a:bodyPr/>
                    <a:lstStyle/>
                    <a:p>
                      <a:pPr lvl="0" algn="ctr">
                        <a:lnSpc>
                          <a:spcPct val="100000"/>
                        </a:lnSpc>
                      </a:pPr>
                      <a:r>
                        <a:rPr lang="en-JM" altLang="ko-KR" sz="1400" b="1" spc="0" dirty="0">
                          <a:solidFill>
                            <a:schemeClr val="bg1"/>
                          </a:solidFill>
                          <a:latin typeface="+mn-lt"/>
                          <a:cs typeface="Arial" pitchFamily="34" charset="0"/>
                        </a:rPr>
                        <a:t>FEB</a:t>
                      </a:r>
                    </a:p>
                  </a:txBody>
                  <a:tcPr anchor="ctr">
                    <a:lnL w="12700" cmpd="sng">
                      <a:noFill/>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rgbClr val="17B6FF"/>
                    </a:solidFill>
                  </a:tcPr>
                </a:tc>
                <a:tc>
                  <a:txBody>
                    <a:bodyPr/>
                    <a:lstStyle/>
                    <a:p>
                      <a:pPr lvl="0" algn="ctr">
                        <a:lnSpc>
                          <a:spcPct val="100000"/>
                        </a:lnSpc>
                      </a:pPr>
                      <a:r>
                        <a:rPr lang="en-JM" altLang="ko-KR" sz="1400" b="1" spc="0" dirty="0">
                          <a:solidFill>
                            <a:schemeClr val="bg1"/>
                          </a:solidFill>
                          <a:latin typeface="+mn-lt"/>
                          <a:cs typeface="Arial" pitchFamily="34" charset="0"/>
                        </a:rPr>
                        <a:t>MAR</a:t>
                      </a:r>
                    </a:p>
                  </a:txBody>
                  <a:tcPr anchor="ctr">
                    <a:lnL w="12700" cmpd="sng">
                      <a:noFill/>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rgbClr val="17B6FF"/>
                    </a:solidFill>
                  </a:tcPr>
                </a:tc>
                <a:tc>
                  <a:txBody>
                    <a:bodyPr/>
                    <a:lstStyle/>
                    <a:p>
                      <a:pPr lvl="0" algn="ctr">
                        <a:lnSpc>
                          <a:spcPct val="100000"/>
                        </a:lnSpc>
                      </a:pPr>
                      <a:r>
                        <a:rPr lang="en-JM" altLang="ko-KR" sz="1400" b="1" spc="0" dirty="0">
                          <a:solidFill>
                            <a:schemeClr val="bg1"/>
                          </a:solidFill>
                          <a:latin typeface="+mn-lt"/>
                          <a:cs typeface="Arial" pitchFamily="34" charset="0"/>
                        </a:rPr>
                        <a:t>APR</a:t>
                      </a:r>
                    </a:p>
                  </a:txBody>
                  <a:tcPr anchor="ctr">
                    <a:lnL w="12700" cmpd="sng">
                      <a:noFill/>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rgbClr val="17B6FF"/>
                    </a:solidFill>
                  </a:tcPr>
                </a:tc>
                <a:tc>
                  <a:txBody>
                    <a:bodyPr/>
                    <a:lstStyle/>
                    <a:p>
                      <a:pPr lvl="0" algn="ctr">
                        <a:lnSpc>
                          <a:spcPct val="100000"/>
                        </a:lnSpc>
                      </a:pPr>
                      <a:r>
                        <a:rPr lang="en-JM" altLang="ko-KR" sz="1400" b="1" spc="0" dirty="0">
                          <a:solidFill>
                            <a:schemeClr val="bg1"/>
                          </a:solidFill>
                          <a:latin typeface="+mn-lt"/>
                          <a:cs typeface="Arial" pitchFamily="34" charset="0"/>
                        </a:rPr>
                        <a:t>MEI</a:t>
                      </a:r>
                    </a:p>
                  </a:txBody>
                  <a:tcPr anchor="ctr">
                    <a:lnL w="12700" cmpd="sng">
                      <a:noFill/>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rgbClr val="17B6FF"/>
                    </a:solidFill>
                  </a:tcPr>
                </a:tc>
                <a:tc>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9pPr>
                    </a:lstStyle>
                    <a:p>
                      <a:pPr lvl="0" algn="ctr">
                        <a:lnSpc>
                          <a:spcPct val="100000"/>
                        </a:lnSpc>
                      </a:pPr>
                      <a:r>
                        <a:rPr lang="en-JM" altLang="ko-KR" sz="1400" b="1" spc="0" dirty="0">
                          <a:solidFill>
                            <a:srgbClr val="FF0000"/>
                          </a:solidFill>
                          <a:latin typeface="+mn-lt"/>
                          <a:cs typeface="Arial" pitchFamily="34" charset="0"/>
                        </a:rPr>
                        <a:t>JUMLAH</a:t>
                      </a:r>
                    </a:p>
                  </a:txBody>
                  <a:tcPr anchor="ctr">
                    <a:lnL w="12700" cmpd="sng">
                      <a:noFill/>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rgbClr val="17B6FF"/>
                    </a:solidFill>
                  </a:tcPr>
                </a:tc>
                <a:extLst>
                  <a:ext uri="{0D108BD9-81ED-4DB2-BD59-A6C34878D82A}">
                    <a16:rowId xmlns:a16="http://schemas.microsoft.com/office/drawing/2014/main" val="10000"/>
                  </a:ext>
                </a:extLst>
              </a:tr>
              <a:tr h="27432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400" b="0">
                          <a:solidFill>
                            <a:schemeClr val="accent3">
                              <a:lumMod val="10000"/>
                            </a:schemeClr>
                          </a:solidFill>
                          <a:latin typeface="Tw Cen MT" panose="020B0602020104020603" pitchFamily="34" charset="0"/>
                          <a:cs typeface="Arial" pitchFamily="34" charset="0"/>
                        </a:rPr>
                        <a:t>1</a:t>
                      </a: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n-JM" altLang="ko-KR" sz="1400" b="0" kern="1200">
                          <a:solidFill>
                            <a:schemeClr val="accent3">
                              <a:lumMod val="10000"/>
                            </a:schemeClr>
                          </a:solidFill>
                          <a:latin typeface="Tw Cen MT" panose="020B0602020104020603" pitchFamily="34" charset="0"/>
                          <a:cs typeface="Arial" pitchFamily="34" charset="0"/>
                        </a:rPr>
                        <a:t>PENGUNJUNG</a:t>
                      </a:r>
                      <a:endParaRPr lang="en-JM" altLang="ko-KR" sz="1400" b="0">
                        <a:solidFill>
                          <a:schemeClr val="accent3">
                            <a:lumMod val="10000"/>
                          </a:schemeClr>
                        </a:solidFill>
                        <a:latin typeface="Tw Cen MT" panose="020B0602020104020603" pitchFamily="34" charset="0"/>
                        <a:cs typeface="Arial" pitchFamily="34" charset="0"/>
                      </a:endParaRP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4.008</a:t>
                      </a: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2.830</a:t>
                      </a: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3.275</a:t>
                      </a: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3.005</a:t>
                      </a: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2.693</a:t>
                      </a: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b="0" dirty="0">
                          <a:solidFill>
                            <a:schemeClr val="accent3">
                              <a:lumMod val="10000"/>
                            </a:schemeClr>
                          </a:solidFill>
                          <a:latin typeface="+mn-lt"/>
                          <a:cs typeface="Arial" pitchFamily="34" charset="0"/>
                        </a:rPr>
                        <a:t>15.811</a:t>
                      </a: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extLst>
                  <a:ext uri="{0D108BD9-81ED-4DB2-BD59-A6C34878D82A}">
                    <a16:rowId xmlns:a16="http://schemas.microsoft.com/office/drawing/2014/main" val="10001"/>
                  </a:ext>
                </a:extLst>
              </a:tr>
              <a:tr h="30570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400" b="0">
                          <a:solidFill>
                            <a:schemeClr val="accent3">
                              <a:lumMod val="10000"/>
                            </a:schemeClr>
                          </a:solidFill>
                          <a:latin typeface="Tw Cen MT" panose="020B0602020104020603" pitchFamily="34" charset="0"/>
                          <a:cs typeface="Arial" pitchFamily="34" charset="0"/>
                        </a:rPr>
                        <a:t>2</a:t>
                      </a:r>
                    </a:p>
                  </a:txBody>
                  <a:tcPr anchor="ctr">
                    <a:lnL w="12700" cmpd="sng">
                      <a:noFill/>
                    </a:lnL>
                    <a:lnR w="12700" cmpd="sng">
                      <a:noFill/>
                    </a:lnR>
                    <a:lnT w="9525" cap="flat" cmpd="sng" algn="ctr">
                      <a:no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KUNJUNGAN</a:t>
                      </a:r>
                      <a:endParaRPr lang="en-JM" altLang="ko-KR" sz="1400" b="0">
                        <a:solidFill>
                          <a:schemeClr val="accent3">
                            <a:lumMod val="10000"/>
                          </a:schemeClr>
                        </a:solidFill>
                        <a:latin typeface="Tw Cen MT" panose="020B0602020104020603" pitchFamily="34" charset="0"/>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a:solidFill>
                            <a:schemeClr val="accent3">
                              <a:lumMod val="10000"/>
                            </a:schemeClr>
                          </a:solidFill>
                          <a:latin typeface="+mn-lt"/>
                          <a:cs typeface="Arial" pitchFamily="34" charset="0"/>
                        </a:rPr>
                        <a:t>6.199</a:t>
                      </a:r>
                    </a:p>
                  </a:txBody>
                  <a:tcPr anchor="ctr">
                    <a:lnL w="12700" cmpd="sng">
                      <a:noFill/>
                    </a:lnL>
                    <a:lnR w="12700" cmpd="sng">
                      <a:noFill/>
                    </a:lnR>
                    <a:lnT w="9525" cap="flat" cmpd="sng" algn="ctr">
                      <a:no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3.136</a:t>
                      </a:r>
                    </a:p>
                  </a:txBody>
                  <a:tcPr anchor="ctr">
                    <a:lnL w="12700" cmpd="sng">
                      <a:noFill/>
                    </a:lnL>
                    <a:lnR w="12700" cmpd="sng">
                      <a:noFill/>
                    </a:lnR>
                    <a:lnT w="9525" cap="flat" cmpd="sng" algn="ctr">
                      <a:no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3.553</a:t>
                      </a:r>
                    </a:p>
                  </a:txBody>
                  <a:tcPr anchor="ctr">
                    <a:lnL w="12700" cmpd="sng">
                      <a:noFill/>
                    </a:lnL>
                    <a:lnR w="12700" cmpd="sng">
                      <a:noFill/>
                    </a:lnR>
                    <a:lnT w="9525" cap="flat" cmpd="sng" algn="ctr">
                      <a:no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3.192</a:t>
                      </a:r>
                    </a:p>
                  </a:txBody>
                  <a:tcPr anchor="ctr">
                    <a:lnL w="12700" cmpd="sng">
                      <a:noFill/>
                    </a:lnL>
                    <a:lnR w="12700" cmpd="sng">
                      <a:noFill/>
                    </a:lnR>
                    <a:lnT w="9525" cap="flat" cmpd="sng" algn="ctr">
                      <a:no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2.838</a:t>
                      </a:r>
                    </a:p>
                  </a:txBody>
                  <a:tcPr anchor="ctr">
                    <a:lnL w="12700" cmpd="sng">
                      <a:noFill/>
                    </a:lnL>
                    <a:lnR w="12700" cmpd="sng">
                      <a:noFill/>
                    </a:lnR>
                    <a:lnT w="9525" cap="flat" cmpd="sng" algn="ctr">
                      <a:no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b="0" dirty="0">
                          <a:solidFill>
                            <a:schemeClr val="accent3">
                              <a:lumMod val="10000"/>
                            </a:schemeClr>
                          </a:solidFill>
                          <a:latin typeface="+mn-lt"/>
                          <a:cs typeface="Arial" pitchFamily="34" charset="0"/>
                        </a:rPr>
                        <a:t>18.918</a:t>
                      </a:r>
                    </a:p>
                  </a:txBody>
                  <a:tcPr anchor="ctr">
                    <a:lnL w="12700" cmpd="sng">
                      <a:noFill/>
                    </a:lnL>
                    <a:lnR w="12700" cmpd="sng">
                      <a:noFill/>
                    </a:lnR>
                    <a:lnT w="9525" cap="flat" cmpd="sng" algn="ctr">
                      <a:no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2"/>
                  </a:ext>
                </a:extLst>
              </a:tr>
            </a:tbl>
          </a:graphicData>
        </a:graphic>
      </p:graphicFrame>
      <p:graphicFrame>
        <p:nvGraphicFramePr>
          <p:cNvPr id="7" name="Table Placeholder 5">
            <a:extLst>
              <a:ext uri="{FF2B5EF4-FFF2-40B4-BE49-F238E27FC236}">
                <a16:creationId xmlns:a16="http://schemas.microsoft.com/office/drawing/2014/main" id="{36C496B3-BFF4-417E-81A4-5898AAAAA6CA}"/>
              </a:ext>
            </a:extLst>
          </p:cNvPr>
          <p:cNvGraphicFramePr>
            <a:graphicFrameLocks/>
          </p:cNvGraphicFramePr>
          <p:nvPr>
            <p:extLst>
              <p:ext uri="{D42A27DB-BD31-4B8C-83A1-F6EECF244321}">
                <p14:modId xmlns:p14="http://schemas.microsoft.com/office/powerpoint/2010/main" val="946365761"/>
              </p:ext>
            </p:extLst>
          </p:nvPr>
        </p:nvGraphicFramePr>
        <p:xfrm>
          <a:off x="266520" y="3614102"/>
          <a:ext cx="7353480" cy="2870568"/>
        </p:xfrm>
        <a:graphic>
          <a:graphicData uri="http://schemas.openxmlformats.org/drawingml/2006/table">
            <a:tbl>
              <a:tblPr firstRow="1" lastCol="1" bandRow="1" bandCol="1"/>
              <a:tblGrid>
                <a:gridCol w="544665">
                  <a:extLst>
                    <a:ext uri="{9D8B030D-6E8A-4147-A177-3AD203B41FA5}">
                      <a16:colId xmlns:a16="http://schemas.microsoft.com/office/drawing/2014/main" val="20000"/>
                    </a:ext>
                  </a:extLst>
                </a:gridCol>
                <a:gridCol w="1698614">
                  <a:extLst>
                    <a:ext uri="{9D8B030D-6E8A-4147-A177-3AD203B41FA5}">
                      <a16:colId xmlns:a16="http://schemas.microsoft.com/office/drawing/2014/main" val="3659092724"/>
                    </a:ext>
                  </a:extLst>
                </a:gridCol>
                <a:gridCol w="808155">
                  <a:extLst>
                    <a:ext uri="{9D8B030D-6E8A-4147-A177-3AD203B41FA5}">
                      <a16:colId xmlns:a16="http://schemas.microsoft.com/office/drawing/2014/main" val="20001"/>
                    </a:ext>
                  </a:extLst>
                </a:gridCol>
                <a:gridCol w="808155">
                  <a:extLst>
                    <a:ext uri="{9D8B030D-6E8A-4147-A177-3AD203B41FA5}">
                      <a16:colId xmlns:a16="http://schemas.microsoft.com/office/drawing/2014/main" val="2656164831"/>
                    </a:ext>
                  </a:extLst>
                </a:gridCol>
                <a:gridCol w="716279">
                  <a:extLst>
                    <a:ext uri="{9D8B030D-6E8A-4147-A177-3AD203B41FA5}">
                      <a16:colId xmlns:a16="http://schemas.microsoft.com/office/drawing/2014/main" val="774288230"/>
                    </a:ext>
                  </a:extLst>
                </a:gridCol>
                <a:gridCol w="791224">
                  <a:extLst>
                    <a:ext uri="{9D8B030D-6E8A-4147-A177-3AD203B41FA5}">
                      <a16:colId xmlns:a16="http://schemas.microsoft.com/office/drawing/2014/main" val="3181651471"/>
                    </a:ext>
                  </a:extLst>
                </a:gridCol>
                <a:gridCol w="791224">
                  <a:extLst>
                    <a:ext uri="{9D8B030D-6E8A-4147-A177-3AD203B41FA5}">
                      <a16:colId xmlns:a16="http://schemas.microsoft.com/office/drawing/2014/main" val="4256048448"/>
                    </a:ext>
                  </a:extLst>
                </a:gridCol>
                <a:gridCol w="1195164">
                  <a:extLst>
                    <a:ext uri="{9D8B030D-6E8A-4147-A177-3AD203B41FA5}">
                      <a16:colId xmlns:a16="http://schemas.microsoft.com/office/drawing/2014/main" val="20002"/>
                    </a:ext>
                  </a:extLst>
                </a:gridCol>
              </a:tblGrid>
              <a:tr h="304800">
                <a:tc>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9pPr>
                    </a:lstStyle>
                    <a:p>
                      <a:pPr lvl="0" algn="ctr">
                        <a:lnSpc>
                          <a:spcPct val="100000"/>
                        </a:lnSpc>
                      </a:pPr>
                      <a:r>
                        <a:rPr lang="en-JM" altLang="ko-KR" sz="1400" b="1" spc="0" dirty="0">
                          <a:solidFill>
                            <a:schemeClr val="bg1"/>
                          </a:solidFill>
                          <a:latin typeface="+mn-lt"/>
                          <a:cs typeface="Arial" pitchFamily="34" charset="0"/>
                        </a:rPr>
                        <a:t>NO</a:t>
                      </a:r>
                    </a:p>
                  </a:txBody>
                  <a:tcPr anchor="ctr">
                    <a:lnL w="12700" cap="flat" cmpd="sng" algn="ctr">
                      <a:solidFill>
                        <a:sysClr val="windowText" lastClr="000000"/>
                      </a:solidFill>
                      <a:prstDash val="solid"/>
                      <a:round/>
                      <a:headEnd type="none" w="med" len="med"/>
                      <a:tailEnd type="none" w="med" len="med"/>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lvl="0" algn="ctr">
                        <a:lnSpc>
                          <a:spcPct val="100000"/>
                        </a:lnSpc>
                      </a:pPr>
                      <a:r>
                        <a:rPr lang="en-JM" altLang="ko-KR" sz="1400" b="1" spc="0">
                          <a:solidFill>
                            <a:schemeClr val="bg1"/>
                          </a:solidFill>
                          <a:latin typeface="+mn-lt"/>
                          <a:cs typeface="Arial" pitchFamily="34" charset="0"/>
                        </a:rPr>
                        <a:t>JENIS KEGIATAN</a:t>
                      </a:r>
                    </a:p>
                  </a:txBody>
                  <a:tcPr anchor="ctr">
                    <a:lnL w="12700" cap="flat" cmpd="sng" algn="ctr">
                      <a:noFill/>
                      <a:prstDash val="solid"/>
                      <a:round/>
                      <a:headEnd type="none" w="med" len="med"/>
                      <a:tailEnd type="none" w="med" len="med"/>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9pPr>
                    </a:lstStyle>
                    <a:p>
                      <a:pPr lvl="0" algn="ctr">
                        <a:lnSpc>
                          <a:spcPct val="100000"/>
                        </a:lnSpc>
                      </a:pPr>
                      <a:r>
                        <a:rPr lang="en-JM" altLang="ko-KR" sz="1400" b="1" spc="0" dirty="0">
                          <a:solidFill>
                            <a:srgbClr val="000000"/>
                          </a:solidFill>
                          <a:latin typeface="+mn-lt"/>
                          <a:cs typeface="Arial" pitchFamily="34" charset="0"/>
                        </a:rPr>
                        <a:t>JAN</a:t>
                      </a:r>
                    </a:p>
                  </a:txBody>
                  <a:tcPr anchor="ctr">
                    <a:lnL w="12700" cmpd="sng">
                      <a:noFill/>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rgbClr val="FFD434"/>
                    </a:solidFill>
                  </a:tcPr>
                </a:tc>
                <a:tc>
                  <a:txBody>
                    <a:bodyPr/>
                    <a:lstStyle/>
                    <a:p>
                      <a:pPr lvl="0" algn="ctr">
                        <a:lnSpc>
                          <a:spcPct val="100000"/>
                        </a:lnSpc>
                      </a:pPr>
                      <a:r>
                        <a:rPr lang="en-JM" altLang="ko-KR" sz="1400" b="1" spc="0" dirty="0">
                          <a:solidFill>
                            <a:srgbClr val="000000"/>
                          </a:solidFill>
                          <a:latin typeface="+mn-lt"/>
                          <a:cs typeface="Arial" pitchFamily="34" charset="0"/>
                        </a:rPr>
                        <a:t>FEB</a:t>
                      </a:r>
                    </a:p>
                  </a:txBody>
                  <a:tcPr anchor="ctr">
                    <a:lnL w="12700" cmpd="sng">
                      <a:noFill/>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rgbClr val="FFD434"/>
                    </a:solidFill>
                  </a:tcPr>
                </a:tc>
                <a:tc>
                  <a:txBody>
                    <a:bodyPr/>
                    <a:lstStyle/>
                    <a:p>
                      <a:pPr lvl="0" algn="ctr">
                        <a:lnSpc>
                          <a:spcPct val="100000"/>
                        </a:lnSpc>
                      </a:pPr>
                      <a:r>
                        <a:rPr lang="en-JM" altLang="ko-KR" sz="1400" b="1" spc="0" dirty="0">
                          <a:solidFill>
                            <a:srgbClr val="000000"/>
                          </a:solidFill>
                          <a:latin typeface="+mn-lt"/>
                          <a:cs typeface="Arial" pitchFamily="34" charset="0"/>
                        </a:rPr>
                        <a:t>MAR</a:t>
                      </a:r>
                    </a:p>
                  </a:txBody>
                  <a:tcPr anchor="ctr">
                    <a:lnL w="12700" cmpd="sng">
                      <a:noFill/>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rgbClr val="FFD434"/>
                    </a:solidFill>
                  </a:tcPr>
                </a:tc>
                <a:tc>
                  <a:txBody>
                    <a:bodyPr/>
                    <a:lstStyle/>
                    <a:p>
                      <a:pPr lvl="0" algn="ctr">
                        <a:lnSpc>
                          <a:spcPct val="100000"/>
                        </a:lnSpc>
                      </a:pPr>
                      <a:r>
                        <a:rPr lang="en-JM" altLang="ko-KR" sz="1400" b="1" spc="0" dirty="0">
                          <a:solidFill>
                            <a:srgbClr val="000000"/>
                          </a:solidFill>
                          <a:latin typeface="+mn-lt"/>
                          <a:cs typeface="Arial" pitchFamily="34" charset="0"/>
                        </a:rPr>
                        <a:t>APR</a:t>
                      </a:r>
                    </a:p>
                  </a:txBody>
                  <a:tcPr anchor="ctr">
                    <a:lnL w="12700" cmpd="sng">
                      <a:noFill/>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rgbClr val="FFD434"/>
                    </a:solidFill>
                  </a:tcPr>
                </a:tc>
                <a:tc>
                  <a:txBody>
                    <a:bodyPr/>
                    <a:lstStyle/>
                    <a:p>
                      <a:pPr lvl="0" algn="ctr">
                        <a:lnSpc>
                          <a:spcPct val="100000"/>
                        </a:lnSpc>
                      </a:pPr>
                      <a:r>
                        <a:rPr lang="en-JM" altLang="ko-KR" sz="1400" b="1" spc="0" dirty="0">
                          <a:solidFill>
                            <a:srgbClr val="000000"/>
                          </a:solidFill>
                          <a:latin typeface="+mn-lt"/>
                          <a:cs typeface="Arial" pitchFamily="34" charset="0"/>
                        </a:rPr>
                        <a:t>MEI</a:t>
                      </a:r>
                    </a:p>
                  </a:txBody>
                  <a:tcPr anchor="ctr">
                    <a:lnL w="12700" cmpd="sng">
                      <a:noFill/>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rgbClr val="FFD434"/>
                    </a:solidFill>
                  </a:tcPr>
                </a:tc>
                <a:tc>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9pPr>
                    </a:lstStyle>
                    <a:p>
                      <a:pPr lvl="0" algn="ctr">
                        <a:lnSpc>
                          <a:spcPct val="100000"/>
                        </a:lnSpc>
                      </a:pPr>
                      <a:r>
                        <a:rPr lang="en-JM" altLang="ko-KR" sz="1400" b="1" spc="0" dirty="0">
                          <a:solidFill>
                            <a:srgbClr val="FF0000"/>
                          </a:solidFill>
                          <a:latin typeface="+mn-lt"/>
                          <a:cs typeface="Arial" pitchFamily="34" charset="0"/>
                        </a:rPr>
                        <a:t>JUMLAH</a:t>
                      </a:r>
                    </a:p>
                  </a:txBody>
                  <a:tcPr anchor="ctr">
                    <a:lnL w="12700" cmpd="sng">
                      <a:noFill/>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rgbClr val="FFD434"/>
                    </a:solidFill>
                  </a:tcPr>
                </a:tc>
                <a:extLst>
                  <a:ext uri="{0D108BD9-81ED-4DB2-BD59-A6C34878D82A}">
                    <a16:rowId xmlns:a16="http://schemas.microsoft.com/office/drawing/2014/main" val="10000"/>
                  </a:ext>
                </a:extLst>
              </a:tr>
              <a:tr h="27432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b="0">
                          <a:solidFill>
                            <a:schemeClr val="accent3">
                              <a:lumMod val="10000"/>
                            </a:schemeClr>
                          </a:solidFill>
                          <a:latin typeface="+mn-lt"/>
                          <a:cs typeface="Arial" pitchFamily="34" charset="0"/>
                        </a:rPr>
                        <a:t>1</a:t>
                      </a: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n-JM" altLang="ko-KR" sz="1200" b="0" kern="1200">
                          <a:solidFill>
                            <a:schemeClr val="accent3">
                              <a:lumMod val="10000"/>
                            </a:schemeClr>
                          </a:solidFill>
                          <a:latin typeface="+mn-lt"/>
                          <a:cs typeface="Arial" pitchFamily="34" charset="0"/>
                        </a:rPr>
                        <a:t>KAPASITAS</a:t>
                      </a:r>
                      <a:r>
                        <a:rPr lang="en-JM" altLang="ko-KR" sz="1200" b="0" kern="1200" baseline="0">
                          <a:solidFill>
                            <a:schemeClr val="accent3">
                              <a:lumMod val="10000"/>
                            </a:schemeClr>
                          </a:solidFill>
                          <a:latin typeface="+mn-lt"/>
                          <a:cs typeface="Arial" pitchFamily="34" charset="0"/>
                        </a:rPr>
                        <a:t> TT</a:t>
                      </a:r>
                      <a:endParaRPr lang="en-JM" altLang="ko-KR" sz="1200" b="0">
                        <a:solidFill>
                          <a:schemeClr val="accent3">
                            <a:lumMod val="10000"/>
                          </a:schemeClr>
                        </a:solidFill>
                        <a:latin typeface="+mn-lt"/>
                        <a:cs typeface="Arial" pitchFamily="34" charset="0"/>
                      </a:endParaRP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340</a:t>
                      </a: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279</a:t>
                      </a: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293</a:t>
                      </a: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293</a:t>
                      </a: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313</a:t>
                      </a: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1.518</a:t>
                      </a: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extLst>
                  <a:ext uri="{0D108BD9-81ED-4DB2-BD59-A6C34878D82A}">
                    <a16:rowId xmlns:a16="http://schemas.microsoft.com/office/drawing/2014/main" val="10001"/>
                  </a:ext>
                </a:extLst>
              </a:tr>
              <a:tr h="30570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b="0">
                          <a:solidFill>
                            <a:schemeClr val="accent3">
                              <a:lumMod val="10000"/>
                            </a:schemeClr>
                          </a:solidFill>
                          <a:latin typeface="+mn-lt"/>
                          <a:cs typeface="Arial" pitchFamily="34" charset="0"/>
                        </a:rPr>
                        <a:t>2</a:t>
                      </a: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ko-KR" sz="1200" b="0">
                          <a:solidFill>
                            <a:schemeClr val="accent3">
                              <a:lumMod val="10000"/>
                            </a:schemeClr>
                          </a:solidFill>
                          <a:latin typeface="+mn-lt"/>
                          <a:cs typeface="Arial" pitchFamily="34" charset="0"/>
                        </a:rPr>
                        <a:t>PASIEN</a:t>
                      </a:r>
                      <a:r>
                        <a:rPr lang="en-US" altLang="ko-KR" sz="1200" b="0" baseline="0">
                          <a:solidFill>
                            <a:schemeClr val="accent3">
                              <a:lumMod val="10000"/>
                            </a:schemeClr>
                          </a:solidFill>
                          <a:latin typeface="+mn-lt"/>
                          <a:cs typeface="Arial" pitchFamily="34" charset="0"/>
                        </a:rPr>
                        <a:t> KELUAR</a:t>
                      </a:r>
                      <a:endParaRPr lang="en-JM" altLang="ko-KR" sz="1200" b="0">
                        <a:solidFill>
                          <a:schemeClr val="accent3">
                            <a:lumMod val="10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227</a:t>
                      </a: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221</a:t>
                      </a: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255</a:t>
                      </a: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233</a:t>
                      </a: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252</a:t>
                      </a: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1.188</a:t>
                      </a: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2"/>
                  </a:ext>
                </a:extLst>
              </a:tr>
              <a:tr h="30570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b="0">
                          <a:solidFill>
                            <a:schemeClr val="accent3">
                              <a:lumMod val="10000"/>
                            </a:schemeClr>
                          </a:solidFill>
                          <a:latin typeface="+mn-lt"/>
                          <a:cs typeface="Arial" pitchFamily="34" charset="0"/>
                        </a:rPr>
                        <a:t>3</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n-JM" altLang="ko-KR" sz="1200" b="0" kern="1200">
                          <a:solidFill>
                            <a:schemeClr val="accent3">
                              <a:lumMod val="10000"/>
                            </a:schemeClr>
                          </a:solidFill>
                          <a:latin typeface="+mn-lt"/>
                          <a:cs typeface="Arial" pitchFamily="34" charset="0"/>
                        </a:rPr>
                        <a:t>BOR</a:t>
                      </a:r>
                      <a:r>
                        <a:rPr lang="en-JM" altLang="ko-KR" sz="1200" b="0" kern="1200" baseline="0">
                          <a:solidFill>
                            <a:schemeClr val="accent3">
                              <a:lumMod val="10000"/>
                            </a:schemeClr>
                          </a:solidFill>
                          <a:latin typeface="+mn-lt"/>
                          <a:cs typeface="Arial" pitchFamily="34" charset="0"/>
                        </a:rPr>
                        <a:t> (%)</a:t>
                      </a:r>
                      <a:endParaRPr lang="en-JM" altLang="ko-KR" sz="1200" b="0">
                        <a:solidFill>
                          <a:schemeClr val="accent3">
                            <a:lumMod val="10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a:solidFill>
                            <a:schemeClr val="accent3">
                              <a:lumMod val="10000"/>
                            </a:schemeClr>
                          </a:solidFill>
                          <a:latin typeface="+mn-lt"/>
                          <a:cs typeface="Arial" pitchFamily="34" charset="0"/>
                        </a:rPr>
                        <a:t>40,81%</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55,49%</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46,1%</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42,55%</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45,38%</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extLst>
                  <a:ext uri="{0D108BD9-81ED-4DB2-BD59-A6C34878D82A}">
                    <a16:rowId xmlns:a16="http://schemas.microsoft.com/office/drawing/2014/main" val="10003"/>
                  </a:ext>
                </a:extLst>
              </a:tr>
              <a:tr h="30570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b="0">
                          <a:solidFill>
                            <a:schemeClr val="accent3">
                              <a:lumMod val="10000"/>
                            </a:schemeClr>
                          </a:solidFill>
                          <a:latin typeface="+mn-lt"/>
                          <a:cs typeface="Arial" pitchFamily="34" charset="0"/>
                        </a:rPr>
                        <a:t>4</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JM" altLang="ko-KR" sz="1200" b="0">
                          <a:solidFill>
                            <a:schemeClr val="accent3">
                              <a:lumMod val="10000"/>
                            </a:schemeClr>
                          </a:solidFill>
                          <a:latin typeface="+mn-lt"/>
                          <a:cs typeface="Arial" pitchFamily="34" charset="0"/>
                        </a:rPr>
                        <a:t>LOS (Hari)</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a:solidFill>
                            <a:schemeClr val="accent3">
                              <a:lumMod val="10000"/>
                            </a:schemeClr>
                          </a:solidFill>
                          <a:latin typeface="+mn-lt"/>
                          <a:cs typeface="Arial" pitchFamily="34" charset="0"/>
                        </a:rPr>
                        <a:t>18</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18</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19</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17</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16</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355858030"/>
                  </a:ext>
                </a:extLst>
              </a:tr>
              <a:tr h="30570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b="0">
                          <a:solidFill>
                            <a:schemeClr val="accent3">
                              <a:lumMod val="10000"/>
                            </a:schemeClr>
                          </a:solidFill>
                          <a:latin typeface="+mn-lt"/>
                          <a:cs typeface="Arial" pitchFamily="34" charset="0"/>
                        </a:rPr>
                        <a:t>5</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JM" altLang="ko-KR" sz="1200" b="0">
                          <a:solidFill>
                            <a:schemeClr val="accent3">
                              <a:lumMod val="10000"/>
                            </a:schemeClr>
                          </a:solidFill>
                          <a:latin typeface="+mn-lt"/>
                          <a:cs typeface="Arial" pitchFamily="34" charset="0"/>
                        </a:rPr>
                        <a:t>TOI</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a:solidFill>
                            <a:schemeClr val="accent3">
                              <a:lumMod val="10000"/>
                            </a:schemeClr>
                          </a:solidFill>
                          <a:latin typeface="+mn-lt"/>
                          <a:cs typeface="Arial" pitchFamily="34" charset="0"/>
                        </a:rPr>
                        <a:t>27,48</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15,73</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19,20</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21,67</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21,03</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extLst>
                  <a:ext uri="{0D108BD9-81ED-4DB2-BD59-A6C34878D82A}">
                    <a16:rowId xmlns:a16="http://schemas.microsoft.com/office/drawing/2014/main" val="3444653135"/>
                  </a:ext>
                </a:extLst>
              </a:tr>
              <a:tr h="30570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b="0" dirty="0">
                          <a:solidFill>
                            <a:schemeClr val="accent3">
                              <a:lumMod val="10000"/>
                            </a:schemeClr>
                          </a:solidFill>
                          <a:latin typeface="+mn-lt"/>
                          <a:cs typeface="Arial" pitchFamily="34" charset="0"/>
                        </a:rPr>
                        <a:t>6</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JM" altLang="ko-KR" sz="1200" b="0">
                          <a:solidFill>
                            <a:schemeClr val="accent3">
                              <a:lumMod val="10000"/>
                            </a:schemeClr>
                          </a:solidFill>
                          <a:latin typeface="+mn-lt"/>
                          <a:cs typeface="Arial" pitchFamily="34" charset="0"/>
                        </a:rPr>
                        <a:t>LAMA DIRAWAT</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a:solidFill>
                            <a:schemeClr val="accent3">
                              <a:lumMod val="10000"/>
                            </a:schemeClr>
                          </a:solidFill>
                          <a:latin typeface="+mn-lt"/>
                          <a:cs typeface="Arial" pitchFamily="34" charset="0"/>
                        </a:rPr>
                        <a:t>4.119</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3.976</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4.803</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3.863</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4,083</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20.960</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944057089"/>
                  </a:ext>
                </a:extLst>
              </a:tr>
              <a:tr h="30570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b="0">
                          <a:solidFill>
                            <a:schemeClr val="accent3">
                              <a:lumMod val="10000"/>
                            </a:schemeClr>
                          </a:solidFill>
                          <a:latin typeface="+mn-lt"/>
                          <a:cs typeface="Arial" pitchFamily="34" charset="0"/>
                        </a:rPr>
                        <a:t>7</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JM" altLang="ko-KR" sz="1200" b="0">
                          <a:solidFill>
                            <a:schemeClr val="accent3">
                              <a:lumMod val="10000"/>
                            </a:schemeClr>
                          </a:solidFill>
                          <a:latin typeface="+mn-lt"/>
                          <a:cs typeface="Arial" pitchFamily="34" charset="0"/>
                        </a:rPr>
                        <a:t>HARI</a:t>
                      </a:r>
                      <a:r>
                        <a:rPr lang="en-JM" altLang="ko-KR" sz="1200" b="0" baseline="0">
                          <a:solidFill>
                            <a:schemeClr val="accent3">
                              <a:lumMod val="10000"/>
                            </a:schemeClr>
                          </a:solidFill>
                          <a:latin typeface="+mn-lt"/>
                          <a:cs typeface="Arial" pitchFamily="34" charset="0"/>
                        </a:rPr>
                        <a:t> PERAWATAN</a:t>
                      </a:r>
                      <a:endParaRPr lang="en-JM" altLang="ko-KR" sz="1200" b="0">
                        <a:solidFill>
                          <a:schemeClr val="accent3">
                            <a:lumMod val="10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a:solidFill>
                            <a:schemeClr val="accent3">
                              <a:lumMod val="10000"/>
                            </a:schemeClr>
                          </a:solidFill>
                          <a:latin typeface="+mn-lt"/>
                          <a:cs typeface="Arial" pitchFamily="34" charset="0"/>
                        </a:rPr>
                        <a:t>4.301</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4.335</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4.187</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3.740</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4403</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16.563</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extLst>
                  <a:ext uri="{0D108BD9-81ED-4DB2-BD59-A6C34878D82A}">
                    <a16:rowId xmlns:a16="http://schemas.microsoft.com/office/drawing/2014/main" val="3906077358"/>
                  </a:ext>
                </a:extLst>
              </a:tr>
              <a:tr h="30570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b="0">
                          <a:solidFill>
                            <a:schemeClr val="accent3">
                              <a:lumMod val="10000"/>
                            </a:schemeClr>
                          </a:solidFill>
                          <a:latin typeface="+mn-lt"/>
                          <a:cs typeface="Arial" pitchFamily="34" charset="0"/>
                        </a:rPr>
                        <a:t>8</a:t>
                      </a:r>
                    </a:p>
                  </a:txBody>
                  <a:tcPr anchor="ctr">
                    <a:lnL w="12700" cmpd="sng">
                      <a:noFill/>
                    </a:lnL>
                    <a:lnR w="12700" cmpd="sng">
                      <a:noFill/>
                    </a:lnR>
                    <a:lnT w="9525" cap="flat" cmpd="sng" algn="ctr">
                      <a:noFill/>
                      <a:prstDash val="sysDash"/>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JM" altLang="ko-KR" sz="1200" b="0">
                          <a:solidFill>
                            <a:schemeClr val="accent3">
                              <a:lumMod val="10000"/>
                            </a:schemeClr>
                          </a:solidFill>
                          <a:latin typeface="+mn-lt"/>
                          <a:cs typeface="Arial" pitchFamily="34" charset="0"/>
                        </a:rPr>
                        <a:t>PASIEN MENINGGAL</a:t>
                      </a:r>
                    </a:p>
                  </a:txBody>
                  <a:tcPr anchor="ctr">
                    <a:lnL w="12700" cmpd="sng">
                      <a:noFill/>
                    </a:lnL>
                    <a:lnR w="12700" cmpd="sng">
                      <a:noFill/>
                    </a:lnR>
                    <a:lnT w="9525" cap="flat" cmpd="sng" algn="ctr">
                      <a:noFill/>
                      <a:prstDash val="sysDash"/>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a:solidFill>
                            <a:schemeClr val="accent3">
                              <a:lumMod val="10000"/>
                            </a:schemeClr>
                          </a:solidFill>
                          <a:latin typeface="+mn-lt"/>
                          <a:cs typeface="Arial" pitchFamily="34" charset="0"/>
                        </a:rPr>
                        <a:t>-</a:t>
                      </a:r>
                    </a:p>
                  </a:txBody>
                  <a:tcPr anchor="ctr">
                    <a:lnL w="12700" cmpd="sng">
                      <a:noFill/>
                    </a:lnL>
                    <a:lnR w="12700" cmpd="sng">
                      <a:noFill/>
                    </a:lnR>
                    <a:lnT w="9525" cap="flat" cmpd="sng" algn="ctr">
                      <a:noFill/>
                      <a:prstDash val="sysDash"/>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a:t>
                      </a:r>
                    </a:p>
                  </a:txBody>
                  <a:tcPr anchor="ctr">
                    <a:lnL w="12700" cmpd="sng">
                      <a:noFill/>
                    </a:lnL>
                    <a:lnR w="12700" cmpd="sng">
                      <a:noFill/>
                    </a:lnR>
                    <a:lnT w="9525" cap="flat" cmpd="sng" algn="ctr">
                      <a:noFill/>
                      <a:prstDash val="sysDash"/>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1</a:t>
                      </a:r>
                    </a:p>
                  </a:txBody>
                  <a:tcPr anchor="ctr">
                    <a:lnL w="12700" cmpd="sng">
                      <a:noFill/>
                    </a:lnL>
                    <a:lnR w="12700" cmpd="sng">
                      <a:noFill/>
                    </a:lnR>
                    <a:lnT w="9525" cap="flat" cmpd="sng" algn="ctr">
                      <a:noFill/>
                      <a:prstDash val="sysDash"/>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a:t>
                      </a:r>
                    </a:p>
                  </a:txBody>
                  <a:tcPr anchor="ctr">
                    <a:lnL w="12700" cmpd="sng">
                      <a:noFill/>
                    </a:lnL>
                    <a:lnR w="12700" cmpd="sng">
                      <a:noFill/>
                    </a:lnR>
                    <a:lnT w="9525" cap="flat" cmpd="sng" algn="ctr">
                      <a:noFill/>
                      <a:prstDash val="sysDash"/>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a:t>
                      </a:r>
                    </a:p>
                  </a:txBody>
                  <a:tcPr anchor="ctr">
                    <a:lnL w="12700" cmpd="sng">
                      <a:noFill/>
                    </a:lnL>
                    <a:lnR w="12700" cmpd="sng">
                      <a:noFill/>
                    </a:lnR>
                    <a:lnT w="9525" cap="flat" cmpd="sng" algn="ctr">
                      <a:noFill/>
                      <a:prstDash val="sysDash"/>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b="0" dirty="0">
                          <a:solidFill>
                            <a:schemeClr val="accent3">
                              <a:lumMod val="10000"/>
                            </a:schemeClr>
                          </a:solidFill>
                          <a:latin typeface="+mn-lt"/>
                          <a:cs typeface="Arial" pitchFamily="34" charset="0"/>
                        </a:rPr>
                        <a:t>1</a:t>
                      </a:r>
                    </a:p>
                  </a:txBody>
                  <a:tcPr anchor="ctr">
                    <a:lnL w="12700" cmpd="sng">
                      <a:noFill/>
                    </a:lnL>
                    <a:lnR w="12700" cmpd="sng">
                      <a:noFill/>
                    </a:lnR>
                    <a:lnT w="9525" cap="flat" cmpd="sng" algn="ctr">
                      <a:noFill/>
                      <a:prstDash val="sysDash"/>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113902231"/>
                  </a:ext>
                </a:extLst>
              </a:tr>
            </a:tbl>
          </a:graphicData>
        </a:graphic>
      </p:graphicFrame>
      <p:grpSp>
        <p:nvGrpSpPr>
          <p:cNvPr id="2" name="Group 1"/>
          <p:cNvGrpSpPr/>
          <p:nvPr/>
        </p:nvGrpSpPr>
        <p:grpSpPr>
          <a:xfrm>
            <a:off x="293531" y="1051970"/>
            <a:ext cx="1601469" cy="461796"/>
            <a:chOff x="6008857" y="2160950"/>
            <a:chExt cx="1436972" cy="531252"/>
          </a:xfrm>
        </p:grpSpPr>
        <p:sp>
          <p:nvSpPr>
            <p:cNvPr id="14" name="Rectangle 13">
              <a:extLst>
                <a:ext uri="{FF2B5EF4-FFF2-40B4-BE49-F238E27FC236}">
                  <a16:creationId xmlns:a16="http://schemas.microsoft.com/office/drawing/2014/main" id="{8A097250-DA90-45E7-BF3D-DD682E61F737}"/>
                </a:ext>
              </a:extLst>
            </p:cNvPr>
            <p:cNvSpPr/>
            <p:nvPr/>
          </p:nvSpPr>
          <p:spPr>
            <a:xfrm>
              <a:off x="6008857" y="2160950"/>
              <a:ext cx="1436972" cy="531252"/>
            </a:xfrm>
            <a:prstGeom prst="rect">
              <a:avLst/>
            </a:prstGeom>
            <a:solidFill>
              <a:srgbClr val="17B6FF"/>
            </a:solidFill>
            <a:ln w="63500" cap="flat" cmpd="sng" algn="ctr">
              <a:solidFill>
                <a:sysClr val="window" lastClr="FFFFFF"/>
              </a:solidFill>
              <a:prstDash val="solid"/>
              <a:miter lim="800000"/>
            </a:ln>
            <a:effectLst>
              <a:outerShdw blurRad="63500" sx="102000" sy="102000" algn="ctr"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15" name="Text Placeholder 12">
              <a:extLst>
                <a:ext uri="{FF2B5EF4-FFF2-40B4-BE49-F238E27FC236}">
                  <a16:creationId xmlns:a16="http://schemas.microsoft.com/office/drawing/2014/main" id="{7556394B-7B7A-4062-B1CD-BE233A2AC5E8}"/>
                </a:ext>
              </a:extLst>
            </p:cNvPr>
            <p:cNvSpPr txBox="1">
              <a:spLocks/>
            </p:cNvSpPr>
            <p:nvPr/>
          </p:nvSpPr>
          <p:spPr>
            <a:xfrm>
              <a:off x="6135458" y="2248352"/>
              <a:ext cx="1182232" cy="338384"/>
            </a:xfrm>
            <a:prstGeom prst="rect">
              <a:avLst/>
            </a:prstGeom>
          </p:spPr>
          <p:txBody>
            <a:bodyPr lIns="0" tIns="0" rIns="0" bIns="0" anchor="ctr"/>
            <a:lstStyle>
              <a:lvl1pPr marL="0" indent="0" algn="l" defTabSz="914400" rtl="0" eaLnBrk="1" latinLnBrk="0" hangingPunct="1">
                <a:spcBef>
                  <a:spcPct val="20000"/>
                </a:spcBef>
                <a:buFontTx/>
                <a:buNone/>
                <a:defRPr sz="3200" b="1" kern="1200">
                  <a:solidFill>
                    <a:schemeClr val="tx1">
                      <a:lumMod val="75000"/>
                      <a:lumOff val="2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20000"/>
                </a:spcBef>
                <a:spcAft>
                  <a:spcPts val="0"/>
                </a:spcAft>
                <a:buClrTx/>
                <a:buSzTx/>
                <a:buFontTx/>
                <a:buNone/>
                <a:tabLst/>
                <a:defRPr/>
              </a:pPr>
              <a:r>
                <a:rPr kumimoji="0" lang="en-US" sz="1600" b="1" i="0" u="none" strike="noStrike" kern="1200" cap="none" spc="0" normalizeH="0" baseline="0" noProof="0">
                  <a:ln>
                    <a:noFill/>
                  </a:ln>
                  <a:solidFill>
                    <a:prstClr val="white"/>
                  </a:solidFill>
                  <a:effectLst/>
                  <a:uLnTx/>
                  <a:uFillTx/>
                  <a:latin typeface="Tw Cen MT" panose="020B0602020104020603" pitchFamily="34" charset="0"/>
                </a:rPr>
                <a:t>RAWAT JALAN</a:t>
              </a:r>
            </a:p>
          </p:txBody>
        </p:sp>
      </p:grpSp>
      <p:sp>
        <p:nvSpPr>
          <p:cNvPr id="27" name="Rectangle 26">
            <a:extLst>
              <a:ext uri="{FF2B5EF4-FFF2-40B4-BE49-F238E27FC236}">
                <a16:creationId xmlns:a16="http://schemas.microsoft.com/office/drawing/2014/main" id="{636BB994-8390-40BC-AF5D-37CE9B8ED54E}"/>
              </a:ext>
            </a:extLst>
          </p:cNvPr>
          <p:cNvSpPr/>
          <p:nvPr/>
        </p:nvSpPr>
        <p:spPr>
          <a:xfrm>
            <a:off x="293531" y="2949937"/>
            <a:ext cx="1614532" cy="479063"/>
          </a:xfrm>
          <a:prstGeom prst="rect">
            <a:avLst/>
          </a:prstGeom>
          <a:solidFill>
            <a:srgbClr val="FFD434"/>
          </a:solidFill>
          <a:ln w="63500" cap="flat" cmpd="sng" algn="ctr">
            <a:solidFill>
              <a:sysClr val="window" lastClr="FFFFFF"/>
            </a:solidFill>
            <a:prstDash val="solid"/>
            <a:miter lim="800000"/>
          </a:ln>
          <a:effectLst>
            <a:outerShdw blurRad="63500" sx="102000" sy="102000" algn="ctr"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srgbClr val="000000"/>
                </a:solidFill>
                <a:effectLst/>
                <a:uLnTx/>
                <a:uFillTx/>
                <a:latin typeface="Tw Cen MT" panose="020B0602020104020603" pitchFamily="34" charset="0"/>
              </a:rPr>
              <a:t>RAWAT INAP</a:t>
            </a:r>
            <a:endParaRPr kumimoji="0" lang="ko-KR" altLang="en-US" sz="1600" b="1" i="0" u="none" strike="noStrike" kern="0" cap="none" spc="0" normalizeH="0" baseline="0" noProof="0">
              <a:ln>
                <a:noFill/>
              </a:ln>
              <a:solidFill>
                <a:srgbClr val="000000"/>
              </a:solidFill>
              <a:effectLst/>
              <a:uLnTx/>
              <a:uFillTx/>
              <a:latin typeface="Tw Cen MT" panose="020B0602020104020603" pitchFamily="34" charset="0"/>
            </a:endParaRPr>
          </a:p>
        </p:txBody>
      </p:sp>
      <p:sp>
        <p:nvSpPr>
          <p:cNvPr id="28" name="Text Placeholder 12">
            <a:extLst>
              <a:ext uri="{FF2B5EF4-FFF2-40B4-BE49-F238E27FC236}">
                <a16:creationId xmlns:a16="http://schemas.microsoft.com/office/drawing/2014/main" id="{95FA3ACF-F08E-42FC-8284-C4101A2CE7E3}"/>
              </a:ext>
            </a:extLst>
          </p:cNvPr>
          <p:cNvSpPr txBox="1">
            <a:spLocks/>
          </p:cNvSpPr>
          <p:nvPr/>
        </p:nvSpPr>
        <p:spPr>
          <a:xfrm>
            <a:off x="8344711" y="2867206"/>
            <a:ext cx="565207" cy="420574"/>
          </a:xfrm>
          <a:prstGeom prst="rect">
            <a:avLst/>
          </a:prstGeom>
        </p:spPr>
        <p:txBody>
          <a:bodyPr lIns="0" tIns="0" rIns="0" bIns="0" anchor="ctr"/>
          <a:lstStyle>
            <a:lvl1pPr marL="0" indent="0" algn="l" defTabSz="914400" rtl="0" eaLnBrk="1" latinLnBrk="0" hangingPunct="1">
              <a:spcBef>
                <a:spcPct val="20000"/>
              </a:spcBef>
              <a:buFontTx/>
              <a:buNone/>
              <a:defRPr sz="3200" b="1" kern="1200">
                <a:solidFill>
                  <a:schemeClr val="tx1">
                    <a:lumMod val="75000"/>
                    <a:lumOff val="2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20000"/>
              </a:spcBef>
              <a:spcAft>
                <a:spcPts val="0"/>
              </a:spcAft>
              <a:buClrTx/>
              <a:buSzTx/>
              <a:buFontTx/>
              <a:buNone/>
              <a:tabLst/>
              <a:defRPr/>
            </a:pPr>
            <a:r>
              <a:rPr kumimoji="0" lang="en-US" sz="3200" b="1" i="0" u="none" strike="noStrike" kern="1200" cap="none" spc="0" normalizeH="0" baseline="0" noProof="0">
                <a:ln>
                  <a:noFill/>
                </a:ln>
                <a:solidFill>
                  <a:prstClr val="white"/>
                </a:solidFill>
                <a:effectLst/>
                <a:uLnTx/>
                <a:uFillTx/>
                <a:latin typeface="Arial"/>
                <a:cs typeface="+mn-cs"/>
              </a:rPr>
              <a:t>05</a:t>
            </a:r>
          </a:p>
        </p:txBody>
      </p:sp>
    </p:spTree>
    <p:extLst>
      <p:ext uri="{BB962C8B-B14F-4D97-AF65-F5344CB8AC3E}">
        <p14:creationId xmlns:p14="http://schemas.microsoft.com/office/powerpoint/2010/main" val="304397726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showMasterSp="0">
  <p:cSld>
    <p:spTree>
      <p:nvGrpSpPr>
        <p:cNvPr id="1" name="Shape 1117"/>
        <p:cNvGrpSpPr/>
        <p:nvPr/>
      </p:nvGrpSpPr>
      <p:grpSpPr>
        <a:xfrm>
          <a:off x="0" y="0"/>
          <a:ext cx="0" cy="0"/>
          <a:chOff x="0" y="0"/>
          <a:chExt cx="0" cy="0"/>
        </a:xfrm>
      </p:grpSpPr>
      <p:sp>
        <p:nvSpPr>
          <p:cNvPr id="1118" name="Google Shape;1118;p61"/>
          <p:cNvSpPr txBox="1">
            <a:spLocks noGrp="1"/>
          </p:cNvSpPr>
          <p:nvPr>
            <p:ph type="title"/>
          </p:nvPr>
        </p:nvSpPr>
        <p:spPr>
          <a:xfrm>
            <a:off x="3312720" y="422959"/>
            <a:ext cx="5566560" cy="574570"/>
          </a:xfrm>
          <a:prstGeom prst="rect">
            <a:avLst/>
          </a:prstGeom>
          <a:solidFill>
            <a:srgbClr val="FF9856"/>
          </a:solidFill>
        </p:spPr>
        <p:style>
          <a:lnRef idx="1">
            <a:schemeClr val="accent3"/>
          </a:lnRef>
          <a:fillRef idx="3">
            <a:schemeClr val="accent3"/>
          </a:fillRef>
          <a:effectRef idx="2">
            <a:schemeClr val="accent3"/>
          </a:effectRef>
          <a:fontRef idx="minor">
            <a:schemeClr val="lt1"/>
          </a:fontRef>
        </p:style>
        <p:txBody>
          <a:bodyPr spcFirstLastPara="1" wrap="square" lIns="121900" tIns="121900" rIns="121900" bIns="121900" anchor="t" anchorCtr="0">
            <a:noAutofit/>
          </a:bodyPr>
          <a:lstStyle/>
          <a:p>
            <a:r>
              <a:rPr lang="en" sz="2400" dirty="0">
                <a:solidFill>
                  <a:schemeClr val="accent3">
                    <a:lumMod val="10000"/>
                  </a:schemeClr>
                </a:solidFill>
              </a:rPr>
              <a:t>PELAYANAN BERDASARKAN CARA BAYAR</a:t>
            </a:r>
            <a:endParaRPr sz="2400" dirty="0">
              <a:solidFill>
                <a:schemeClr val="accent3">
                  <a:lumMod val="10000"/>
                </a:schemeClr>
              </a:solidFill>
            </a:endParaRPr>
          </a:p>
        </p:txBody>
      </p:sp>
      <p:graphicFrame>
        <p:nvGraphicFramePr>
          <p:cNvPr id="9" name="Table 8">
            <a:extLst>
              <a:ext uri="{FF2B5EF4-FFF2-40B4-BE49-F238E27FC236}">
                <a16:creationId xmlns:a16="http://schemas.microsoft.com/office/drawing/2014/main" id="{CC71D72C-8EB9-4AF1-9F68-7A411B6DE8B1}"/>
              </a:ext>
            </a:extLst>
          </p:cNvPr>
          <p:cNvGraphicFramePr>
            <a:graphicFrameLocks noGrp="1"/>
          </p:cNvGraphicFramePr>
          <p:nvPr>
            <p:extLst>
              <p:ext uri="{D42A27DB-BD31-4B8C-83A1-F6EECF244321}">
                <p14:modId xmlns:p14="http://schemas.microsoft.com/office/powerpoint/2010/main" val="3292890987"/>
              </p:ext>
            </p:extLst>
          </p:nvPr>
        </p:nvGraphicFramePr>
        <p:xfrm>
          <a:off x="522565" y="1557218"/>
          <a:ext cx="4943410" cy="2606596"/>
        </p:xfrm>
        <a:graphic>
          <a:graphicData uri="http://schemas.openxmlformats.org/drawingml/2006/table">
            <a:tbl>
              <a:tblPr firstRow="1" bandRow="1"/>
              <a:tblGrid>
                <a:gridCol w="554726">
                  <a:extLst>
                    <a:ext uri="{9D8B030D-6E8A-4147-A177-3AD203B41FA5}">
                      <a16:colId xmlns:a16="http://schemas.microsoft.com/office/drawing/2014/main" val="1922510837"/>
                    </a:ext>
                  </a:extLst>
                </a:gridCol>
                <a:gridCol w="1212819">
                  <a:extLst>
                    <a:ext uri="{9D8B030D-6E8A-4147-A177-3AD203B41FA5}">
                      <a16:colId xmlns:a16="http://schemas.microsoft.com/office/drawing/2014/main" val="20000"/>
                    </a:ext>
                  </a:extLst>
                </a:gridCol>
                <a:gridCol w="631065">
                  <a:extLst>
                    <a:ext uri="{9D8B030D-6E8A-4147-A177-3AD203B41FA5}">
                      <a16:colId xmlns:a16="http://schemas.microsoft.com/office/drawing/2014/main" val="20001"/>
                    </a:ext>
                  </a:extLst>
                </a:gridCol>
                <a:gridCol w="552046">
                  <a:extLst>
                    <a:ext uri="{9D8B030D-6E8A-4147-A177-3AD203B41FA5}">
                      <a16:colId xmlns:a16="http://schemas.microsoft.com/office/drawing/2014/main" val="3162914218"/>
                    </a:ext>
                  </a:extLst>
                </a:gridCol>
                <a:gridCol w="633290">
                  <a:extLst>
                    <a:ext uri="{9D8B030D-6E8A-4147-A177-3AD203B41FA5}">
                      <a16:colId xmlns:a16="http://schemas.microsoft.com/office/drawing/2014/main" val="3426940272"/>
                    </a:ext>
                  </a:extLst>
                </a:gridCol>
                <a:gridCol w="679732">
                  <a:extLst>
                    <a:ext uri="{9D8B030D-6E8A-4147-A177-3AD203B41FA5}">
                      <a16:colId xmlns:a16="http://schemas.microsoft.com/office/drawing/2014/main" val="289615277"/>
                    </a:ext>
                  </a:extLst>
                </a:gridCol>
                <a:gridCol w="679732">
                  <a:extLst>
                    <a:ext uri="{9D8B030D-6E8A-4147-A177-3AD203B41FA5}">
                      <a16:colId xmlns:a16="http://schemas.microsoft.com/office/drawing/2014/main" val="932870643"/>
                    </a:ext>
                  </a:extLst>
                </a:gridCol>
              </a:tblGrid>
              <a:tr h="328811">
                <a:tc rowSpan="2">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1">
                          <a:solidFill>
                            <a:schemeClr val="bg1"/>
                          </a:solidFill>
                          <a:latin typeface="Tw Cen MT" panose="020B0602020104020603" pitchFamily="34" charset="0"/>
                          <a:cs typeface="Arial" pitchFamily="34" charset="0"/>
                        </a:rPr>
                        <a:t>NO</a:t>
                      </a:r>
                      <a:endParaRPr lang="ko-KR" altLang="en-US" sz="1400" b="1">
                        <a:solidFill>
                          <a:schemeClr val="bg1"/>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449074"/>
                    </a:solidFill>
                  </a:tcPr>
                </a:tc>
                <a:tc rowSpan="2">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1">
                          <a:solidFill>
                            <a:schemeClr val="bg1"/>
                          </a:solidFill>
                          <a:latin typeface="Tw Cen MT" panose="020B0602020104020603" pitchFamily="34" charset="0"/>
                          <a:cs typeface="Arial" pitchFamily="34" charset="0"/>
                        </a:rPr>
                        <a:t>CARA BAYAR</a:t>
                      </a:r>
                      <a:endParaRPr lang="ko-KR" altLang="en-US" sz="1400" b="1">
                        <a:solidFill>
                          <a:schemeClr val="bg1"/>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449074"/>
                    </a:solidFill>
                  </a:tcPr>
                </a:tc>
                <a:tc gridSpan="5">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dirty="0">
                          <a:latin typeface="Tw Cen MT" panose="020B0602020104020603" pitchFamily="34" charset="0"/>
                        </a:rPr>
                        <a:t>RAWAT</a:t>
                      </a:r>
                      <a:r>
                        <a:rPr lang="en-US" altLang="ko-KR" sz="1400" baseline="0" dirty="0">
                          <a:latin typeface="Tw Cen MT" panose="020B0602020104020603" pitchFamily="34" charset="0"/>
                        </a:rPr>
                        <a:t> INAP</a:t>
                      </a:r>
                      <a:endParaRPr lang="ko-KR" altLang="en-US" sz="1400" b="0" dirty="0">
                        <a:solidFill>
                          <a:schemeClr val="tx1">
                            <a:lumMod val="65000"/>
                            <a:lumOff val="35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449074"/>
                    </a:solidFill>
                  </a:tcPr>
                </a:tc>
                <a:tc hMerge="1">
                  <a:txBody>
                    <a:bodyPr/>
                    <a:lstStyle/>
                    <a:p>
                      <a:endParaRPr lang="en-ID"/>
                    </a:p>
                  </a:txBody>
                  <a:tcPr/>
                </a:tc>
                <a:tc hMerge="1">
                  <a:txBody>
                    <a:bodyPr/>
                    <a:lstStyle/>
                    <a:p>
                      <a:pPr marL="0" marR="0" indent="0" algn="ctr" defTabSz="914400" rtl="0" eaLnBrk="1" fontAlgn="auto" latinLnBrk="1" hangingPunct="1">
                        <a:lnSpc>
                          <a:spcPct val="100000"/>
                        </a:lnSpc>
                        <a:spcBef>
                          <a:spcPts val="0"/>
                        </a:spcBef>
                        <a:spcAft>
                          <a:spcPts val="0"/>
                        </a:spcAft>
                        <a:buClrTx/>
                        <a:buSzTx/>
                        <a:buFontTx/>
                        <a:buNone/>
                        <a:tabLst/>
                        <a:defRPr/>
                      </a:pPr>
                      <a:endParaRPr lang="ko-KR" altLang="en-US" sz="1400" b="0" dirty="0">
                        <a:solidFill>
                          <a:schemeClr val="tx1">
                            <a:lumMod val="65000"/>
                            <a:lumOff val="35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449074"/>
                    </a:solidFill>
                  </a:tcPr>
                </a:tc>
                <a:tc hMerge="1">
                  <a:txBody>
                    <a:bodyPr/>
                    <a:lstStyle/>
                    <a:p>
                      <a:pPr marL="0" marR="0" indent="0" algn="ctr" defTabSz="914400" rtl="0" eaLnBrk="1" fontAlgn="auto" latinLnBrk="1" hangingPunct="1">
                        <a:lnSpc>
                          <a:spcPct val="100000"/>
                        </a:lnSpc>
                        <a:spcBef>
                          <a:spcPts val="0"/>
                        </a:spcBef>
                        <a:spcAft>
                          <a:spcPts val="0"/>
                        </a:spcAft>
                        <a:buClrTx/>
                        <a:buSzTx/>
                        <a:buFontTx/>
                        <a:buNone/>
                        <a:tabLst/>
                        <a:defRPr/>
                      </a:pPr>
                      <a:endParaRPr lang="ko-KR" altLang="en-US" sz="1400" b="0" dirty="0">
                        <a:solidFill>
                          <a:schemeClr val="tx1">
                            <a:lumMod val="65000"/>
                            <a:lumOff val="35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449074"/>
                    </a:solidFill>
                  </a:tcPr>
                </a:tc>
                <a:tc hMerge="1">
                  <a:txBody>
                    <a:bodyPr/>
                    <a:lstStyle/>
                    <a:p>
                      <a:pPr marL="0" marR="0" indent="0" algn="ctr" defTabSz="914400" rtl="0" eaLnBrk="1" fontAlgn="auto" latinLnBrk="1" hangingPunct="1">
                        <a:lnSpc>
                          <a:spcPct val="100000"/>
                        </a:lnSpc>
                        <a:spcBef>
                          <a:spcPts val="0"/>
                        </a:spcBef>
                        <a:spcAft>
                          <a:spcPts val="0"/>
                        </a:spcAft>
                        <a:buClrTx/>
                        <a:buSzTx/>
                        <a:buFontTx/>
                        <a:buNone/>
                        <a:tabLst/>
                        <a:defRPr/>
                      </a:pPr>
                      <a:endParaRPr lang="ko-KR" altLang="en-US" sz="1400" b="0" dirty="0">
                        <a:solidFill>
                          <a:schemeClr val="tx1">
                            <a:lumMod val="65000"/>
                            <a:lumOff val="35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449074"/>
                    </a:solidFill>
                  </a:tcPr>
                </a:tc>
                <a:extLst>
                  <a:ext uri="{0D108BD9-81ED-4DB2-BD59-A6C34878D82A}">
                    <a16:rowId xmlns:a16="http://schemas.microsoft.com/office/drawing/2014/main" val="10000"/>
                  </a:ext>
                </a:extLst>
              </a:tr>
              <a:tr h="162588">
                <a:tc vMerge="1">
                  <a:txBody>
                    <a:bodyPr/>
                    <a:lstStyle/>
                    <a:p>
                      <a:pPr marL="0" marR="0" indent="0" algn="ctr" defTabSz="914400" rtl="0" eaLnBrk="1" fontAlgn="auto" latinLnBrk="1" hangingPunct="1">
                        <a:lnSpc>
                          <a:spcPct val="100000"/>
                        </a:lnSpc>
                        <a:spcBef>
                          <a:spcPts val="0"/>
                        </a:spcBef>
                        <a:spcAft>
                          <a:spcPts val="0"/>
                        </a:spcAft>
                        <a:buClrTx/>
                        <a:buSzTx/>
                        <a:buFontTx/>
                        <a:buNone/>
                        <a:tabLst/>
                        <a:defRPr/>
                      </a:pPr>
                      <a:endParaRPr lang="ko-KR" altLang="en-US" sz="1200" b="1">
                        <a:solidFill>
                          <a:schemeClr val="bg1"/>
                        </a:solidFill>
                        <a:latin typeface="+mn-lt"/>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449074"/>
                    </a:solidFill>
                  </a:tcPr>
                </a:tc>
                <a:tc vMerge="1">
                  <a:txBody>
                    <a:bodyPr/>
                    <a:lstStyle/>
                    <a:p>
                      <a:pPr marL="0" marR="0" indent="0" algn="ctr" defTabSz="914400" rtl="0" eaLnBrk="1" fontAlgn="auto" latinLnBrk="1" hangingPunct="1">
                        <a:lnSpc>
                          <a:spcPct val="100000"/>
                        </a:lnSpc>
                        <a:spcBef>
                          <a:spcPts val="0"/>
                        </a:spcBef>
                        <a:spcAft>
                          <a:spcPts val="0"/>
                        </a:spcAft>
                        <a:buClrTx/>
                        <a:buSzTx/>
                        <a:buFontTx/>
                        <a:buNone/>
                        <a:tabLst/>
                        <a:defRPr/>
                      </a:pPr>
                      <a:endParaRPr lang="ko-KR" altLang="en-US" sz="1200" b="1">
                        <a:solidFill>
                          <a:schemeClr val="bg1"/>
                        </a:solidFill>
                        <a:latin typeface="+mn-lt"/>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449074"/>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1" dirty="0">
                          <a:solidFill>
                            <a:schemeClr val="bg1"/>
                          </a:solidFill>
                          <a:latin typeface="Tw Cen MT" panose="020B0602020104020603" pitchFamily="34" charset="0"/>
                          <a:cs typeface="Arial" pitchFamily="34" charset="0"/>
                        </a:rPr>
                        <a:t>JAN</a:t>
                      </a:r>
                      <a:endParaRPr lang="ko-KR" altLang="en-US" sz="1400" b="1" dirty="0">
                        <a:solidFill>
                          <a:schemeClr val="bg1"/>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449074"/>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1" dirty="0">
                          <a:solidFill>
                            <a:schemeClr val="bg1"/>
                          </a:solidFill>
                          <a:latin typeface="Tw Cen MT" panose="020B0602020104020603" pitchFamily="34" charset="0"/>
                          <a:cs typeface="Arial" pitchFamily="34" charset="0"/>
                        </a:rPr>
                        <a:t>FEB</a:t>
                      </a:r>
                      <a:endParaRPr lang="ko-KR" altLang="en-US" sz="1400" b="1" dirty="0">
                        <a:solidFill>
                          <a:schemeClr val="bg1"/>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449074"/>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1" dirty="0">
                          <a:solidFill>
                            <a:schemeClr val="bg1"/>
                          </a:solidFill>
                          <a:latin typeface="Tw Cen MT" panose="020B0602020104020603" pitchFamily="34" charset="0"/>
                          <a:cs typeface="Arial" pitchFamily="34" charset="0"/>
                        </a:rPr>
                        <a:t>MAR</a:t>
                      </a:r>
                      <a:endParaRPr lang="ko-KR" altLang="en-US" sz="1400" b="1" dirty="0">
                        <a:solidFill>
                          <a:schemeClr val="bg1"/>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449074"/>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1" dirty="0">
                          <a:solidFill>
                            <a:schemeClr val="bg1"/>
                          </a:solidFill>
                          <a:latin typeface="Tw Cen MT" panose="020B0602020104020603" pitchFamily="34" charset="0"/>
                          <a:cs typeface="Arial" pitchFamily="34" charset="0"/>
                        </a:rPr>
                        <a:t>APR</a:t>
                      </a:r>
                      <a:endParaRPr lang="ko-KR" altLang="en-US" sz="1400" b="1" dirty="0">
                        <a:solidFill>
                          <a:schemeClr val="bg1"/>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449074"/>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1" dirty="0">
                          <a:solidFill>
                            <a:schemeClr val="bg1"/>
                          </a:solidFill>
                          <a:latin typeface="Tw Cen MT" panose="020B0602020104020603" pitchFamily="34" charset="0"/>
                          <a:cs typeface="Arial" pitchFamily="34" charset="0"/>
                        </a:rPr>
                        <a:t>MEI</a:t>
                      </a:r>
                      <a:endParaRPr lang="ko-KR" altLang="en-US" sz="1400" b="1" dirty="0">
                        <a:solidFill>
                          <a:schemeClr val="bg1"/>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449074"/>
                    </a:solidFill>
                  </a:tcPr>
                </a:tc>
                <a:extLst>
                  <a:ext uri="{0D108BD9-81ED-4DB2-BD59-A6C34878D82A}">
                    <a16:rowId xmlns:a16="http://schemas.microsoft.com/office/drawing/2014/main" val="3444430186"/>
                  </a:ext>
                </a:extLst>
              </a:tr>
              <a:tr h="394597">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1</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UMUM</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26</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44</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91</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36</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rtl="0" fontAlgn="ctr"/>
                      <a:r>
                        <a:rPr lang="en-ID" sz="1400" b="0" i="0" u="none" strike="noStrike" dirty="0">
                          <a:solidFill>
                            <a:srgbClr val="000000"/>
                          </a:solidFill>
                          <a:effectLst/>
                          <a:latin typeface="Tw Cen MT" panose="020B0602020104020603" pitchFamily="34" charset="0"/>
                        </a:rPr>
                        <a:t>39 </a:t>
                      </a:r>
                    </a:p>
                  </a:txBody>
                  <a:tcPr marL="0" marR="0"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10001"/>
                  </a:ext>
                </a:extLst>
              </a:tr>
              <a:tr h="394597">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2</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NPBI</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53</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43</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30</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56</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ctr" rtl="0" fontAlgn="ctr"/>
                      <a:r>
                        <a:rPr lang="en-ID" sz="1400" b="0" i="0" u="none" strike="noStrike" dirty="0">
                          <a:solidFill>
                            <a:srgbClr val="000000"/>
                          </a:solidFill>
                          <a:effectLst/>
                          <a:latin typeface="Tw Cen MT" panose="020B0602020104020603" pitchFamily="34" charset="0"/>
                        </a:rPr>
                        <a:t>61 </a:t>
                      </a:r>
                    </a:p>
                  </a:txBody>
                  <a:tcPr marL="0" marR="0"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2"/>
                  </a:ext>
                </a:extLst>
              </a:tr>
              <a:tr h="394597">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3</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PBI</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132</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122</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122</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125</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rtl="0" fontAlgn="ctr"/>
                      <a:r>
                        <a:rPr lang="en-ID" sz="1400" b="0" i="0" u="none" strike="noStrike" dirty="0">
                          <a:solidFill>
                            <a:srgbClr val="000000"/>
                          </a:solidFill>
                          <a:effectLst/>
                          <a:latin typeface="Tw Cen MT" panose="020B0602020104020603" pitchFamily="34" charset="0"/>
                        </a:rPr>
                        <a:t>138 </a:t>
                      </a:r>
                    </a:p>
                  </a:txBody>
                  <a:tcPr marL="0" marR="0"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10003"/>
                  </a:ext>
                </a:extLst>
              </a:tr>
              <a:tr h="394597">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4</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JKD</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16</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12</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12</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16</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ctr" rtl="0" fontAlgn="ctr"/>
                      <a:r>
                        <a:rPr lang="en-ID" sz="1400" b="0" i="0" u="none" strike="noStrike" dirty="0">
                          <a:solidFill>
                            <a:srgbClr val="000000"/>
                          </a:solidFill>
                          <a:effectLst/>
                          <a:latin typeface="Tw Cen MT" panose="020B0602020104020603" pitchFamily="34" charset="0"/>
                        </a:rPr>
                        <a:t>14 </a:t>
                      </a:r>
                    </a:p>
                  </a:txBody>
                  <a:tcPr marL="0" marR="0"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4"/>
                  </a:ext>
                </a:extLst>
              </a:tr>
              <a:tr h="394597">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5</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PMKS</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0</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0</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0</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0</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rtl="0" fontAlgn="ctr"/>
                      <a:r>
                        <a:rPr lang="en-ID" sz="1400" b="0" i="0" u="none" strike="noStrike" dirty="0">
                          <a:solidFill>
                            <a:srgbClr val="000000"/>
                          </a:solidFill>
                          <a:effectLst/>
                          <a:latin typeface="Tw Cen MT" panose="020B0602020104020603" pitchFamily="34" charset="0"/>
                        </a:rPr>
                        <a:t>0 </a:t>
                      </a:r>
                    </a:p>
                  </a:txBody>
                  <a:tcPr marL="0" marR="0"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10005"/>
                  </a:ext>
                </a:extLst>
              </a:tr>
            </a:tbl>
          </a:graphicData>
        </a:graphic>
      </p:graphicFrame>
      <p:graphicFrame>
        <p:nvGraphicFramePr>
          <p:cNvPr id="13" name="Table 12">
            <a:extLst>
              <a:ext uri="{FF2B5EF4-FFF2-40B4-BE49-F238E27FC236}">
                <a16:creationId xmlns:a16="http://schemas.microsoft.com/office/drawing/2014/main" id="{40ED0B87-8305-408F-8217-A58BFBBE52D5}"/>
              </a:ext>
            </a:extLst>
          </p:cNvPr>
          <p:cNvGraphicFramePr>
            <a:graphicFrameLocks noGrp="1"/>
          </p:cNvGraphicFramePr>
          <p:nvPr>
            <p:extLst>
              <p:ext uri="{D42A27DB-BD31-4B8C-83A1-F6EECF244321}">
                <p14:modId xmlns:p14="http://schemas.microsoft.com/office/powerpoint/2010/main" val="975947569"/>
              </p:ext>
            </p:extLst>
          </p:nvPr>
        </p:nvGraphicFramePr>
        <p:xfrm>
          <a:off x="6403465" y="1566469"/>
          <a:ext cx="5265970" cy="2582585"/>
        </p:xfrm>
        <a:graphic>
          <a:graphicData uri="http://schemas.openxmlformats.org/drawingml/2006/table">
            <a:tbl>
              <a:tblPr firstRow="1" bandRow="1"/>
              <a:tblGrid>
                <a:gridCol w="545416">
                  <a:extLst>
                    <a:ext uri="{9D8B030D-6E8A-4147-A177-3AD203B41FA5}">
                      <a16:colId xmlns:a16="http://schemas.microsoft.com/office/drawing/2014/main" val="700742819"/>
                    </a:ext>
                  </a:extLst>
                </a:gridCol>
                <a:gridCol w="1147802">
                  <a:extLst>
                    <a:ext uri="{9D8B030D-6E8A-4147-A177-3AD203B41FA5}">
                      <a16:colId xmlns:a16="http://schemas.microsoft.com/office/drawing/2014/main" val="20000"/>
                    </a:ext>
                  </a:extLst>
                </a:gridCol>
                <a:gridCol w="749141">
                  <a:extLst>
                    <a:ext uri="{9D8B030D-6E8A-4147-A177-3AD203B41FA5}">
                      <a16:colId xmlns:a16="http://schemas.microsoft.com/office/drawing/2014/main" val="20001"/>
                    </a:ext>
                  </a:extLst>
                </a:gridCol>
                <a:gridCol w="745680">
                  <a:extLst>
                    <a:ext uri="{9D8B030D-6E8A-4147-A177-3AD203B41FA5}">
                      <a16:colId xmlns:a16="http://schemas.microsoft.com/office/drawing/2014/main" val="1419758664"/>
                    </a:ext>
                  </a:extLst>
                </a:gridCol>
                <a:gridCol w="749141">
                  <a:extLst>
                    <a:ext uri="{9D8B030D-6E8A-4147-A177-3AD203B41FA5}">
                      <a16:colId xmlns:a16="http://schemas.microsoft.com/office/drawing/2014/main" val="412259308"/>
                    </a:ext>
                  </a:extLst>
                </a:gridCol>
                <a:gridCol w="664395">
                  <a:extLst>
                    <a:ext uri="{9D8B030D-6E8A-4147-A177-3AD203B41FA5}">
                      <a16:colId xmlns:a16="http://schemas.microsoft.com/office/drawing/2014/main" val="1727101376"/>
                    </a:ext>
                  </a:extLst>
                </a:gridCol>
                <a:gridCol w="664395">
                  <a:extLst>
                    <a:ext uri="{9D8B030D-6E8A-4147-A177-3AD203B41FA5}">
                      <a16:colId xmlns:a16="http://schemas.microsoft.com/office/drawing/2014/main" val="4188141164"/>
                    </a:ext>
                  </a:extLst>
                </a:gridCol>
              </a:tblGrid>
              <a:tr h="230819">
                <a:tc rowSpan="2">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1">
                          <a:solidFill>
                            <a:schemeClr val="bg1"/>
                          </a:solidFill>
                          <a:latin typeface="Tw Cen MT" panose="020B0602020104020603" pitchFamily="34" charset="0"/>
                          <a:cs typeface="Arial" pitchFamily="34" charset="0"/>
                        </a:rPr>
                        <a:t>NO</a:t>
                      </a:r>
                      <a:endParaRPr lang="ko-KR" altLang="en-US" sz="1400" b="1">
                        <a:solidFill>
                          <a:schemeClr val="bg1"/>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1764B9"/>
                    </a:solidFill>
                  </a:tcPr>
                </a:tc>
                <a:tc rowSpan="2">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1" dirty="0">
                          <a:solidFill>
                            <a:schemeClr val="bg1"/>
                          </a:solidFill>
                          <a:latin typeface="Tw Cen MT" panose="020B0602020104020603" pitchFamily="34" charset="0"/>
                          <a:cs typeface="Arial" pitchFamily="34" charset="0"/>
                        </a:rPr>
                        <a:t>CARA BAYAR</a:t>
                      </a:r>
                      <a:endParaRPr lang="ko-KR" altLang="en-US" sz="1400" b="1" dirty="0">
                        <a:solidFill>
                          <a:schemeClr val="bg1"/>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1764B9"/>
                    </a:solidFill>
                  </a:tcPr>
                </a:tc>
                <a:tc gridSpan="5">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dirty="0">
                          <a:latin typeface="Tw Cen MT" panose="020B0602020104020603" pitchFamily="34" charset="0"/>
                        </a:rPr>
                        <a:t>RAWAT</a:t>
                      </a:r>
                      <a:r>
                        <a:rPr lang="en-US" altLang="ko-KR" sz="1400" baseline="0" dirty="0">
                          <a:latin typeface="Tw Cen MT" panose="020B0602020104020603" pitchFamily="34" charset="0"/>
                        </a:rPr>
                        <a:t> JALAN</a:t>
                      </a:r>
                      <a:endParaRPr lang="ko-KR" altLang="en-US" sz="1400" b="0" dirty="0">
                        <a:solidFill>
                          <a:schemeClr val="tx1">
                            <a:lumMod val="65000"/>
                            <a:lumOff val="35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1764B9"/>
                    </a:solidFill>
                  </a:tcPr>
                </a:tc>
                <a:tc hMerge="1">
                  <a:txBody>
                    <a:bodyPr/>
                    <a:lstStyle/>
                    <a:p>
                      <a:endParaRPr lang="en-ID"/>
                    </a:p>
                  </a:txBody>
                  <a:tcPr/>
                </a:tc>
                <a:tc hMerge="1">
                  <a:txBody>
                    <a:bodyPr/>
                    <a:lstStyle/>
                    <a:p>
                      <a:pPr marL="0" marR="0" indent="0" algn="ctr" defTabSz="914400" rtl="0" eaLnBrk="1" fontAlgn="auto" latinLnBrk="1" hangingPunct="1">
                        <a:lnSpc>
                          <a:spcPct val="100000"/>
                        </a:lnSpc>
                        <a:spcBef>
                          <a:spcPts val="0"/>
                        </a:spcBef>
                        <a:spcAft>
                          <a:spcPts val="0"/>
                        </a:spcAft>
                        <a:buClrTx/>
                        <a:buSzTx/>
                        <a:buFontTx/>
                        <a:buNone/>
                        <a:tabLst/>
                        <a:defRPr/>
                      </a:pPr>
                      <a:endParaRPr lang="ko-KR" altLang="en-US" sz="1400" b="0" dirty="0">
                        <a:solidFill>
                          <a:schemeClr val="tx1">
                            <a:lumMod val="65000"/>
                            <a:lumOff val="35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1764B9"/>
                    </a:solidFill>
                  </a:tcPr>
                </a:tc>
                <a:tc hMerge="1">
                  <a:txBody>
                    <a:bodyPr/>
                    <a:lstStyle/>
                    <a:p>
                      <a:pPr marL="0" marR="0" indent="0" algn="ctr" defTabSz="914400" rtl="0" eaLnBrk="1" fontAlgn="auto" latinLnBrk="1" hangingPunct="1">
                        <a:lnSpc>
                          <a:spcPct val="100000"/>
                        </a:lnSpc>
                        <a:spcBef>
                          <a:spcPts val="0"/>
                        </a:spcBef>
                        <a:spcAft>
                          <a:spcPts val="0"/>
                        </a:spcAft>
                        <a:buClrTx/>
                        <a:buSzTx/>
                        <a:buFontTx/>
                        <a:buNone/>
                        <a:tabLst/>
                        <a:defRPr/>
                      </a:pPr>
                      <a:endParaRPr lang="ko-KR" altLang="en-US" sz="1400" b="0" dirty="0">
                        <a:solidFill>
                          <a:schemeClr val="tx1">
                            <a:lumMod val="65000"/>
                            <a:lumOff val="35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1764B9"/>
                    </a:solidFill>
                  </a:tcPr>
                </a:tc>
                <a:tc hMerge="1">
                  <a:txBody>
                    <a:bodyPr/>
                    <a:lstStyle/>
                    <a:p>
                      <a:pPr marL="0" marR="0" indent="0" algn="ctr" defTabSz="914400" rtl="0" eaLnBrk="1" fontAlgn="auto" latinLnBrk="1" hangingPunct="1">
                        <a:lnSpc>
                          <a:spcPct val="100000"/>
                        </a:lnSpc>
                        <a:spcBef>
                          <a:spcPts val="0"/>
                        </a:spcBef>
                        <a:spcAft>
                          <a:spcPts val="0"/>
                        </a:spcAft>
                        <a:buClrTx/>
                        <a:buSzTx/>
                        <a:buFontTx/>
                        <a:buNone/>
                        <a:tabLst/>
                        <a:defRPr/>
                      </a:pPr>
                      <a:endParaRPr lang="ko-KR" altLang="en-US" sz="1400" b="0" dirty="0">
                        <a:solidFill>
                          <a:schemeClr val="tx1">
                            <a:lumMod val="65000"/>
                            <a:lumOff val="35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1764B9"/>
                    </a:solidFill>
                  </a:tcPr>
                </a:tc>
                <a:extLst>
                  <a:ext uri="{0D108BD9-81ED-4DB2-BD59-A6C34878D82A}">
                    <a16:rowId xmlns:a16="http://schemas.microsoft.com/office/drawing/2014/main" val="10000"/>
                  </a:ext>
                </a:extLst>
              </a:tr>
              <a:tr h="156036">
                <a:tc vMerge="1">
                  <a:txBody>
                    <a:bodyPr/>
                    <a:lstStyle/>
                    <a:p>
                      <a:pPr marL="0" marR="0" indent="0" algn="ctr" defTabSz="914400" rtl="0" eaLnBrk="1" fontAlgn="auto" latinLnBrk="1" hangingPunct="1">
                        <a:lnSpc>
                          <a:spcPct val="100000"/>
                        </a:lnSpc>
                        <a:spcBef>
                          <a:spcPts val="0"/>
                        </a:spcBef>
                        <a:spcAft>
                          <a:spcPts val="0"/>
                        </a:spcAft>
                        <a:buClrTx/>
                        <a:buSzTx/>
                        <a:buFontTx/>
                        <a:buNone/>
                        <a:tabLst/>
                        <a:defRPr/>
                      </a:pPr>
                      <a:endParaRPr lang="ko-KR" altLang="en-US" sz="1200" b="1">
                        <a:solidFill>
                          <a:schemeClr val="bg1"/>
                        </a:solidFill>
                        <a:latin typeface="+mn-lt"/>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1764B9"/>
                    </a:solidFill>
                  </a:tcPr>
                </a:tc>
                <a:tc vMerge="1">
                  <a:txBody>
                    <a:bodyPr/>
                    <a:lstStyle/>
                    <a:p>
                      <a:pPr marL="0" marR="0" indent="0" algn="ctr" defTabSz="914400" rtl="0" eaLnBrk="1" fontAlgn="auto" latinLnBrk="1" hangingPunct="1">
                        <a:lnSpc>
                          <a:spcPct val="100000"/>
                        </a:lnSpc>
                        <a:spcBef>
                          <a:spcPts val="0"/>
                        </a:spcBef>
                        <a:spcAft>
                          <a:spcPts val="0"/>
                        </a:spcAft>
                        <a:buClrTx/>
                        <a:buSzTx/>
                        <a:buFontTx/>
                        <a:buNone/>
                        <a:tabLst/>
                        <a:defRPr/>
                      </a:pPr>
                      <a:endParaRPr lang="ko-KR" altLang="en-US" sz="1200" b="1">
                        <a:solidFill>
                          <a:schemeClr val="bg1"/>
                        </a:solidFill>
                        <a:latin typeface="+mn-lt"/>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1764B9"/>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1" dirty="0">
                          <a:solidFill>
                            <a:schemeClr val="bg1"/>
                          </a:solidFill>
                          <a:latin typeface="Tw Cen MT" panose="020B0602020104020603" pitchFamily="34" charset="0"/>
                          <a:cs typeface="Arial" pitchFamily="34" charset="0"/>
                        </a:rPr>
                        <a:t>JAN</a:t>
                      </a:r>
                      <a:endParaRPr lang="ko-KR" altLang="en-US" sz="1400" b="1" dirty="0">
                        <a:solidFill>
                          <a:schemeClr val="bg1"/>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1764B9"/>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1" dirty="0">
                          <a:solidFill>
                            <a:schemeClr val="bg1"/>
                          </a:solidFill>
                          <a:latin typeface="Tw Cen MT" panose="020B0602020104020603" pitchFamily="34" charset="0"/>
                          <a:cs typeface="Arial" pitchFamily="34" charset="0"/>
                        </a:rPr>
                        <a:t>FEB</a:t>
                      </a:r>
                      <a:endParaRPr lang="ko-KR" altLang="en-US" sz="1400" b="1" dirty="0">
                        <a:solidFill>
                          <a:schemeClr val="bg1"/>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1764B9"/>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1" dirty="0">
                          <a:solidFill>
                            <a:schemeClr val="bg1"/>
                          </a:solidFill>
                          <a:latin typeface="Tw Cen MT" panose="020B0602020104020603" pitchFamily="34" charset="0"/>
                          <a:cs typeface="Arial" pitchFamily="34" charset="0"/>
                        </a:rPr>
                        <a:t>MAR</a:t>
                      </a:r>
                      <a:endParaRPr lang="ko-KR" altLang="en-US" sz="1400" b="1" dirty="0">
                        <a:solidFill>
                          <a:schemeClr val="bg1"/>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1764B9"/>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1" dirty="0">
                          <a:solidFill>
                            <a:schemeClr val="bg1"/>
                          </a:solidFill>
                          <a:latin typeface="Tw Cen MT" panose="020B0602020104020603" pitchFamily="34" charset="0"/>
                          <a:cs typeface="Arial" pitchFamily="34" charset="0"/>
                        </a:rPr>
                        <a:t>APR</a:t>
                      </a:r>
                      <a:endParaRPr lang="ko-KR" altLang="en-US" sz="1400" b="1" dirty="0">
                        <a:solidFill>
                          <a:schemeClr val="bg1"/>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1764B9"/>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1" dirty="0">
                          <a:solidFill>
                            <a:schemeClr val="bg1"/>
                          </a:solidFill>
                          <a:latin typeface="Tw Cen MT" panose="020B0602020104020603" pitchFamily="34" charset="0"/>
                          <a:cs typeface="Arial" pitchFamily="34" charset="0"/>
                        </a:rPr>
                        <a:t>MEI</a:t>
                      </a:r>
                      <a:endParaRPr lang="ko-KR" altLang="en-US" sz="1400" b="1" dirty="0">
                        <a:solidFill>
                          <a:schemeClr val="bg1"/>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1764B9"/>
                    </a:solidFill>
                  </a:tcPr>
                </a:tc>
                <a:extLst>
                  <a:ext uri="{0D108BD9-81ED-4DB2-BD59-A6C34878D82A}">
                    <a16:rowId xmlns:a16="http://schemas.microsoft.com/office/drawing/2014/main" val="3385747943"/>
                  </a:ext>
                </a:extLst>
              </a:tr>
              <a:tr h="394597">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1</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UMUM</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2.194</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1.171</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1.361</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1.121</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rtl="0" fontAlgn="ctr"/>
                      <a:r>
                        <a:rPr lang="en-ID" sz="1400" b="0" i="0" u="none" strike="noStrike" dirty="0">
                          <a:solidFill>
                            <a:srgbClr val="000000"/>
                          </a:solidFill>
                          <a:effectLst/>
                          <a:latin typeface="Tw Cen MT" panose="020B0602020104020603" pitchFamily="34" charset="0"/>
                        </a:rPr>
                        <a:t>993 </a:t>
                      </a:r>
                    </a:p>
                  </a:txBody>
                  <a:tcPr marL="0" marR="0"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10001"/>
                  </a:ext>
                </a:extLst>
              </a:tr>
              <a:tr h="394597">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2</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NPBI</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628</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577</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619</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614</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ctr" rtl="0" fontAlgn="ctr"/>
                      <a:r>
                        <a:rPr lang="en-ID" sz="1400" b="0" i="0" u="none" strike="noStrike" dirty="0">
                          <a:solidFill>
                            <a:srgbClr val="000000"/>
                          </a:solidFill>
                          <a:effectLst/>
                          <a:latin typeface="Tw Cen MT" panose="020B0602020104020603" pitchFamily="34" charset="0"/>
                        </a:rPr>
                        <a:t>563 </a:t>
                      </a:r>
                    </a:p>
                  </a:txBody>
                  <a:tcPr marL="0" marR="0"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2"/>
                  </a:ext>
                </a:extLst>
              </a:tr>
              <a:tr h="394597">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3</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PBI</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1.140</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1.039</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1.249</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1.216</a:t>
                      </a: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rtl="0" fontAlgn="ctr"/>
                      <a:r>
                        <a:rPr lang="en-ID" sz="1400" b="0" i="0" u="none" strike="noStrike" dirty="0">
                          <a:solidFill>
                            <a:srgbClr val="000000"/>
                          </a:solidFill>
                          <a:effectLst/>
                          <a:latin typeface="Tw Cen MT" panose="020B0602020104020603" pitchFamily="34" charset="0"/>
                        </a:rPr>
                        <a:t>1.090 </a:t>
                      </a:r>
                    </a:p>
                  </a:txBody>
                  <a:tcPr marL="0" marR="0"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10003"/>
                  </a:ext>
                </a:extLst>
              </a:tr>
              <a:tr h="394597">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4</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JKD</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46</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43</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46</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54</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ctr" rtl="0" fontAlgn="ctr"/>
                      <a:r>
                        <a:rPr lang="en-ID" sz="1400" b="0" i="0" u="none" strike="noStrike" dirty="0">
                          <a:solidFill>
                            <a:srgbClr val="000000"/>
                          </a:solidFill>
                          <a:effectLst/>
                          <a:latin typeface="Tw Cen MT" panose="020B0602020104020603" pitchFamily="34" charset="0"/>
                        </a:rPr>
                        <a:t>47 </a:t>
                      </a:r>
                    </a:p>
                  </a:txBody>
                  <a:tcPr marL="0" marR="0"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4"/>
                  </a:ext>
                </a:extLst>
              </a:tr>
              <a:tr h="394597">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5</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IPWL</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0</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0</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0</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0</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rtl="0" fontAlgn="ctr"/>
                      <a:r>
                        <a:rPr lang="en-ID" sz="1400" b="0" i="0" u="none" strike="noStrike" dirty="0">
                          <a:solidFill>
                            <a:srgbClr val="000000"/>
                          </a:solidFill>
                          <a:effectLst/>
                          <a:latin typeface="Tw Cen MT" panose="020B0602020104020603" pitchFamily="34" charset="0"/>
                        </a:rPr>
                        <a:t>0 </a:t>
                      </a:r>
                    </a:p>
                  </a:txBody>
                  <a:tcPr marL="0" marR="0"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1171376126"/>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showMasterSp="0">
  <p:cSld>
    <p:spTree>
      <p:nvGrpSpPr>
        <p:cNvPr id="1" name="Shape 1117"/>
        <p:cNvGrpSpPr/>
        <p:nvPr/>
      </p:nvGrpSpPr>
      <p:grpSpPr>
        <a:xfrm>
          <a:off x="0" y="0"/>
          <a:ext cx="0" cy="0"/>
          <a:chOff x="0" y="0"/>
          <a:chExt cx="0" cy="0"/>
        </a:xfrm>
      </p:grpSpPr>
      <p:sp>
        <p:nvSpPr>
          <p:cNvPr id="1118" name="Google Shape;1118;p61"/>
          <p:cNvSpPr txBox="1">
            <a:spLocks noGrp="1"/>
          </p:cNvSpPr>
          <p:nvPr>
            <p:ph type="title"/>
          </p:nvPr>
        </p:nvSpPr>
        <p:spPr>
          <a:xfrm>
            <a:off x="2713214" y="57029"/>
            <a:ext cx="5951484" cy="476415"/>
          </a:xfrm>
          <a:prstGeom prst="rect">
            <a:avLst/>
          </a:prstGeom>
          <a:solidFill>
            <a:srgbClr val="00B050"/>
          </a:solidFill>
        </p:spPr>
        <p:style>
          <a:lnRef idx="1">
            <a:schemeClr val="accent3"/>
          </a:lnRef>
          <a:fillRef idx="3">
            <a:schemeClr val="accent3"/>
          </a:fillRef>
          <a:effectRef idx="2">
            <a:schemeClr val="accent3"/>
          </a:effectRef>
          <a:fontRef idx="minor">
            <a:schemeClr val="lt1"/>
          </a:fontRef>
        </p:style>
        <p:txBody>
          <a:bodyPr spcFirstLastPara="1" wrap="square" lIns="121900" tIns="121900" rIns="121900" bIns="121900" anchor="t" anchorCtr="0">
            <a:noAutofit/>
          </a:bodyPr>
          <a:lstStyle/>
          <a:p>
            <a:r>
              <a:rPr lang="en" sz="2000" dirty="0">
                <a:solidFill>
                  <a:schemeClr val="bg1"/>
                </a:solidFill>
              </a:rPr>
              <a:t>KUNJUNGAN BERDASARKAN </a:t>
            </a:r>
            <a:r>
              <a:rPr lang="en-ID" sz="2000" dirty="0">
                <a:solidFill>
                  <a:schemeClr val="bg1"/>
                </a:solidFill>
              </a:rPr>
              <a:t>KOTA ASAL</a:t>
            </a:r>
            <a:endParaRPr sz="2000" dirty="0">
              <a:solidFill>
                <a:schemeClr val="bg1"/>
              </a:solidFill>
            </a:endParaRPr>
          </a:p>
        </p:txBody>
      </p:sp>
      <p:graphicFrame>
        <p:nvGraphicFramePr>
          <p:cNvPr id="5" name="Content Placeholder 4">
            <a:extLst>
              <a:ext uri="{FF2B5EF4-FFF2-40B4-BE49-F238E27FC236}">
                <a16:creationId xmlns:a16="http://schemas.microsoft.com/office/drawing/2014/main" id="{5B3D02C4-E1C0-4BD1-8733-F5852E07D85E}"/>
              </a:ext>
            </a:extLst>
          </p:cNvPr>
          <p:cNvGraphicFramePr>
            <a:graphicFrameLocks/>
          </p:cNvGraphicFramePr>
          <p:nvPr>
            <p:extLst>
              <p:ext uri="{D42A27DB-BD31-4B8C-83A1-F6EECF244321}">
                <p14:modId xmlns:p14="http://schemas.microsoft.com/office/powerpoint/2010/main" val="81680212"/>
              </p:ext>
            </p:extLst>
          </p:nvPr>
        </p:nvGraphicFramePr>
        <p:xfrm>
          <a:off x="1165961" y="618457"/>
          <a:ext cx="9860077" cy="6239543"/>
        </p:xfrm>
        <a:graphic>
          <a:graphicData uri="http://schemas.openxmlformats.org/drawingml/2006/table">
            <a:tbl>
              <a:tblPr firstRow="1" bandRow="1">
                <a:tableStyleId>{3B4B98B0-60AC-42C2-AFA5-B58CD77FA1E5}</a:tableStyleId>
              </a:tblPr>
              <a:tblGrid>
                <a:gridCol w="601897">
                  <a:extLst>
                    <a:ext uri="{9D8B030D-6E8A-4147-A177-3AD203B41FA5}">
                      <a16:colId xmlns:a16="http://schemas.microsoft.com/office/drawing/2014/main" val="20000"/>
                    </a:ext>
                  </a:extLst>
                </a:gridCol>
                <a:gridCol w="1451210">
                  <a:extLst>
                    <a:ext uri="{9D8B030D-6E8A-4147-A177-3AD203B41FA5}">
                      <a16:colId xmlns:a16="http://schemas.microsoft.com/office/drawing/2014/main" val="20001"/>
                    </a:ext>
                  </a:extLst>
                </a:gridCol>
                <a:gridCol w="655873">
                  <a:extLst>
                    <a:ext uri="{9D8B030D-6E8A-4147-A177-3AD203B41FA5}">
                      <a16:colId xmlns:a16="http://schemas.microsoft.com/office/drawing/2014/main" val="20002"/>
                    </a:ext>
                  </a:extLst>
                </a:gridCol>
                <a:gridCol w="609835">
                  <a:extLst>
                    <a:ext uri="{9D8B030D-6E8A-4147-A177-3AD203B41FA5}">
                      <a16:colId xmlns:a16="http://schemas.microsoft.com/office/drawing/2014/main" val="677929996"/>
                    </a:ext>
                  </a:extLst>
                </a:gridCol>
                <a:gridCol w="690797">
                  <a:extLst>
                    <a:ext uri="{9D8B030D-6E8A-4147-A177-3AD203B41FA5}">
                      <a16:colId xmlns:a16="http://schemas.microsoft.com/office/drawing/2014/main" val="3434906025"/>
                    </a:ext>
                  </a:extLst>
                </a:gridCol>
                <a:gridCol w="654285">
                  <a:extLst>
                    <a:ext uri="{9D8B030D-6E8A-4147-A177-3AD203B41FA5}">
                      <a16:colId xmlns:a16="http://schemas.microsoft.com/office/drawing/2014/main" val="152984869"/>
                    </a:ext>
                  </a:extLst>
                </a:gridCol>
                <a:gridCol w="616185">
                  <a:extLst>
                    <a:ext uri="{9D8B030D-6E8A-4147-A177-3AD203B41FA5}">
                      <a16:colId xmlns:a16="http://schemas.microsoft.com/office/drawing/2014/main" val="1440098052"/>
                    </a:ext>
                  </a:extLst>
                </a:gridCol>
                <a:gridCol w="684447">
                  <a:extLst>
                    <a:ext uri="{9D8B030D-6E8A-4147-A177-3AD203B41FA5}">
                      <a16:colId xmlns:a16="http://schemas.microsoft.com/office/drawing/2014/main" val="1437613690"/>
                    </a:ext>
                  </a:extLst>
                </a:gridCol>
                <a:gridCol w="647935">
                  <a:extLst>
                    <a:ext uri="{9D8B030D-6E8A-4147-A177-3AD203B41FA5}">
                      <a16:colId xmlns:a16="http://schemas.microsoft.com/office/drawing/2014/main" val="2694342403"/>
                    </a:ext>
                  </a:extLst>
                </a:gridCol>
                <a:gridCol w="662223">
                  <a:extLst>
                    <a:ext uri="{9D8B030D-6E8A-4147-A177-3AD203B41FA5}">
                      <a16:colId xmlns:a16="http://schemas.microsoft.com/office/drawing/2014/main" val="3351284076"/>
                    </a:ext>
                  </a:extLst>
                </a:gridCol>
                <a:gridCol w="609835">
                  <a:extLst>
                    <a:ext uri="{9D8B030D-6E8A-4147-A177-3AD203B41FA5}">
                      <a16:colId xmlns:a16="http://schemas.microsoft.com/office/drawing/2014/main" val="3177834386"/>
                    </a:ext>
                  </a:extLst>
                </a:gridCol>
                <a:gridCol w="660635">
                  <a:extLst>
                    <a:ext uri="{9D8B030D-6E8A-4147-A177-3AD203B41FA5}">
                      <a16:colId xmlns:a16="http://schemas.microsoft.com/office/drawing/2014/main" val="274836343"/>
                    </a:ext>
                  </a:extLst>
                </a:gridCol>
                <a:gridCol w="690797">
                  <a:extLst>
                    <a:ext uri="{9D8B030D-6E8A-4147-A177-3AD203B41FA5}">
                      <a16:colId xmlns:a16="http://schemas.microsoft.com/office/drawing/2014/main" val="4169465604"/>
                    </a:ext>
                  </a:extLst>
                </a:gridCol>
                <a:gridCol w="624123">
                  <a:extLst>
                    <a:ext uri="{9D8B030D-6E8A-4147-A177-3AD203B41FA5}">
                      <a16:colId xmlns:a16="http://schemas.microsoft.com/office/drawing/2014/main" val="2770910652"/>
                    </a:ext>
                  </a:extLst>
                </a:gridCol>
              </a:tblGrid>
              <a:tr h="282980">
                <a:tc row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NO</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row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KOTA ASAL</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gridSpan="1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100" dirty="0">
                          <a:solidFill>
                            <a:schemeClr val="accent3">
                              <a:lumMod val="10000"/>
                            </a:schemeClr>
                          </a:solidFill>
                          <a:latin typeface="Tw Cen MT" panose="020B0602020104020603" pitchFamily="34" charset="0"/>
                        </a:rPr>
                        <a:t>RAWAT INAP</a:t>
                      </a: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hMerge="1">
                  <a:txBody>
                    <a:bodyPr/>
                    <a:lstStyle/>
                    <a:p>
                      <a:endParaRPr lang="en-ID"/>
                    </a:p>
                  </a:txBody>
                  <a:tcPr/>
                </a:tc>
                <a:tc hMerge="1">
                  <a:txBody>
                    <a:bodyPr/>
                    <a:lstStyle/>
                    <a:p>
                      <a:pPr algn="ct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hMerge="1">
                  <a:txBody>
                    <a:bodyPr/>
                    <a:lstStyle/>
                    <a:p>
                      <a:pPr algn="ct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hMerge="1">
                  <a:txBody>
                    <a:bodyPr/>
                    <a:lstStyle/>
                    <a:p>
                      <a:pPr algn="ct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hMerge="1">
                  <a:txBody>
                    <a:bodyPr/>
                    <a:lstStyle/>
                    <a:p>
                      <a:pPr algn="ct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hMerge="1">
                  <a:txBody>
                    <a:bodyPr/>
                    <a:lstStyle/>
                    <a:p>
                      <a:pPr algn="ct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hMerge="1">
                  <a:txBody>
                    <a:bodyPr/>
                    <a:lstStyle/>
                    <a:p>
                      <a:pPr algn="ct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hMerge="1">
                  <a:txBody>
                    <a:bodyPr/>
                    <a:lstStyle/>
                    <a:p>
                      <a:pPr algn="ct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hMerge="1">
                  <a:txBody>
                    <a:bodyPr/>
                    <a:lstStyle/>
                    <a:p>
                      <a:pPr algn="ct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hMerge="1">
                  <a:txBody>
                    <a:bodyPr/>
                    <a:lstStyle/>
                    <a:p>
                      <a:pPr algn="ct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hMerge="1">
                  <a:txBody>
                    <a:bodyPr/>
                    <a:lstStyle/>
                    <a:p>
                      <a:pPr algn="ct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extLst>
                  <a:ext uri="{0D108BD9-81ED-4DB2-BD59-A6C34878D82A}">
                    <a16:rowId xmlns:a16="http://schemas.microsoft.com/office/drawing/2014/main" val="10000"/>
                  </a:ext>
                </a:extLst>
              </a:tr>
              <a:tr h="282980">
                <a:tc vMerge="1">
                  <a:txBody>
                    <a:bodyPr/>
                    <a:lstStyle/>
                    <a:p>
                      <a:pPr algn="ctr"/>
                      <a:endParaRPr lang="en-US" sz="1200" b="1">
                        <a:latin typeface="Verdana" panose="020B0604030504040204" pitchFamily="34" charset="0"/>
                        <a:ea typeface="Verdana" panose="020B0604030504040204" pitchFamily="34" charset="0"/>
                        <a:cs typeface="Verdana" panose="020B0604030504040204" pitchFamily="34" charset="0"/>
                      </a:endParaRPr>
                    </a:p>
                  </a:txBody>
                  <a:tcPr marL="181922" marR="181922" marT="68546" marB="68546" anchor="ctr"/>
                </a:tc>
                <a:tc vMerge="1">
                  <a:txBody>
                    <a:bodyPr/>
                    <a:lstStyle/>
                    <a:p>
                      <a:pPr algn="ctr"/>
                      <a:endParaRPr lang="en-US" sz="1200" b="1">
                        <a:latin typeface="Verdana" panose="020B0604030504040204" pitchFamily="34" charset="0"/>
                        <a:ea typeface="Verdana" panose="020B0604030504040204" pitchFamily="34" charset="0"/>
                        <a:cs typeface="Verdana" panose="020B0604030504040204" pitchFamily="34" charset="0"/>
                      </a:endParaRPr>
                    </a:p>
                  </a:txBody>
                  <a:tcPr marL="181922" marR="181922" marT="68546" marB="68546"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JAN</a:t>
                      </a:r>
                      <a:endParaRPr lang="en-US" sz="1100" b="1" dirty="0">
                        <a:solidFill>
                          <a:schemeClr val="accent3">
                            <a:lumMod val="10000"/>
                          </a:schemeClr>
                        </a:solidFill>
                        <a:latin typeface="Tw Cen MT" panose="020B0602020104020603" pitchFamily="34" charset="0"/>
                        <a:ea typeface="Verdana"/>
                        <a:cs typeface="Verdana" panose="020B0604030504040204" pitchFamily="34" charset="0"/>
                      </a:endParaRPr>
                    </a:p>
                  </a:txBody>
                  <a:tcPr marL="182680" marR="182680" marT="68832" marB="68832" anchor="ctr">
                    <a:solidFill>
                      <a:schemeClr val="accent4">
                        <a:lumMod val="40000"/>
                        <a:lumOff val="60000"/>
                      </a:schemeClr>
                    </a:solidFill>
                  </a:tcPr>
                </a:tc>
                <a:tc>
                  <a:txBody>
                    <a:bodyPr/>
                    <a:lstStyle/>
                    <a:p>
                      <a:pPr algn="ctr"/>
                      <a:r>
                        <a:rPr lang="en-US" sz="1100" b="1" dirty="0">
                          <a:solidFill>
                            <a:schemeClr val="accent3">
                              <a:lumMod val="10000"/>
                            </a:schemeClr>
                          </a:solidFill>
                          <a:latin typeface="Tw Cen MT" panose="020B0602020104020603" pitchFamily="34" charset="0"/>
                          <a:ea typeface="Verdana"/>
                          <a:cs typeface="Verdana" panose="020B0604030504040204" pitchFamily="34" charset="0"/>
                        </a:rPr>
                        <a:t>FEB</a:t>
                      </a:r>
                    </a:p>
                  </a:txBody>
                  <a:tcPr marL="182680" marR="182680" marT="68832" marB="68832" anchor="ctr">
                    <a:solidFill>
                      <a:schemeClr val="accent4">
                        <a:lumMod val="40000"/>
                        <a:lumOff val="60000"/>
                      </a:schemeClr>
                    </a:solidFill>
                  </a:tcPr>
                </a:tc>
                <a:tc>
                  <a:txBody>
                    <a:bodyPr/>
                    <a:lstStyle/>
                    <a:p>
                      <a:pPr algn="ctr"/>
                      <a:r>
                        <a:rPr lang="en-US" sz="1100" b="1" dirty="0">
                          <a:solidFill>
                            <a:schemeClr val="accent3">
                              <a:lumMod val="10000"/>
                            </a:schemeClr>
                          </a:solidFill>
                          <a:latin typeface="Tw Cen MT" panose="020B0602020104020603" pitchFamily="34" charset="0"/>
                          <a:ea typeface="Verdana"/>
                          <a:cs typeface="Verdana" panose="020B0604030504040204" pitchFamily="34" charset="0"/>
                        </a:rPr>
                        <a:t>MAR</a:t>
                      </a:r>
                    </a:p>
                  </a:txBody>
                  <a:tcPr marL="182680" marR="182680" marT="68832" marB="68832" anchor="ctr">
                    <a:solidFill>
                      <a:schemeClr val="accent4">
                        <a:lumMod val="40000"/>
                        <a:lumOff val="60000"/>
                      </a:schemeClr>
                    </a:solidFill>
                  </a:tcPr>
                </a:tc>
                <a:tc>
                  <a:txBody>
                    <a:bodyPr/>
                    <a:lstStyle/>
                    <a:p>
                      <a:pPr algn="ctr"/>
                      <a:r>
                        <a:rPr lang="en-US" sz="1100" b="1" dirty="0">
                          <a:solidFill>
                            <a:schemeClr val="accent3">
                              <a:lumMod val="10000"/>
                            </a:schemeClr>
                          </a:solidFill>
                          <a:latin typeface="Tw Cen MT" panose="020B0602020104020603" pitchFamily="34" charset="0"/>
                          <a:ea typeface="Verdana"/>
                          <a:cs typeface="Verdana" panose="020B0604030504040204" pitchFamily="34" charset="0"/>
                        </a:rPr>
                        <a:t>APR</a:t>
                      </a:r>
                    </a:p>
                  </a:txBody>
                  <a:tcPr marL="182680" marR="182680" marT="68832" marB="68832" anchor="ctr">
                    <a:solidFill>
                      <a:schemeClr val="accent4">
                        <a:lumMod val="40000"/>
                        <a:lumOff val="60000"/>
                      </a:schemeClr>
                    </a:solidFill>
                  </a:tcPr>
                </a:tc>
                <a:tc>
                  <a:txBody>
                    <a:bodyPr/>
                    <a:lstStyle/>
                    <a:p>
                      <a:pPr algn="ctr"/>
                      <a:r>
                        <a:rPr lang="en-US" sz="1100" b="1" dirty="0">
                          <a:solidFill>
                            <a:schemeClr val="accent3">
                              <a:lumMod val="10000"/>
                            </a:schemeClr>
                          </a:solidFill>
                          <a:latin typeface="Tw Cen MT" panose="020B0602020104020603" pitchFamily="34" charset="0"/>
                          <a:ea typeface="Verdana"/>
                          <a:cs typeface="Verdana" panose="020B0604030504040204" pitchFamily="34" charset="0"/>
                        </a:rPr>
                        <a:t>MEI</a:t>
                      </a:r>
                    </a:p>
                  </a:txBody>
                  <a:tcPr marL="182680" marR="182680" marT="68832" marB="68832" anchor="ctr">
                    <a:solidFill>
                      <a:schemeClr val="accent4">
                        <a:lumMod val="40000"/>
                        <a:lumOff val="60000"/>
                      </a:schemeClr>
                    </a:solidFill>
                  </a:tcPr>
                </a:tc>
                <a:tc>
                  <a:txBody>
                    <a:bodyPr/>
                    <a:lstStyle/>
                    <a:p>
                      <a:pPr algn="ctr"/>
                      <a:r>
                        <a:rPr lang="en-US" sz="1100" b="1" dirty="0">
                          <a:solidFill>
                            <a:schemeClr val="accent3">
                              <a:lumMod val="10000"/>
                            </a:schemeClr>
                          </a:solidFill>
                          <a:latin typeface="Tw Cen MT" panose="020B0602020104020603" pitchFamily="34" charset="0"/>
                          <a:ea typeface="Verdana"/>
                          <a:cs typeface="Verdana" panose="020B0604030504040204" pitchFamily="34" charset="0"/>
                        </a:rPr>
                        <a:t>JUNI</a:t>
                      </a:r>
                    </a:p>
                  </a:txBody>
                  <a:tcPr marL="182680" marR="182680" marT="68832" marB="68832" anchor="ctr">
                    <a:solidFill>
                      <a:schemeClr val="accent4">
                        <a:lumMod val="40000"/>
                        <a:lumOff val="60000"/>
                      </a:schemeClr>
                    </a:solidFill>
                  </a:tcPr>
                </a:tc>
                <a:tc>
                  <a:txBody>
                    <a:bodyPr/>
                    <a:lstStyle/>
                    <a:p>
                      <a:pPr algn="ctr"/>
                      <a:r>
                        <a:rPr lang="en-US" sz="1100" b="1" dirty="0">
                          <a:solidFill>
                            <a:schemeClr val="accent3">
                              <a:lumMod val="10000"/>
                            </a:schemeClr>
                          </a:solidFill>
                          <a:latin typeface="Tw Cen MT" panose="020B0602020104020603" pitchFamily="34" charset="0"/>
                          <a:ea typeface="Verdana"/>
                          <a:cs typeface="Verdana" panose="020B0604030504040204" pitchFamily="34" charset="0"/>
                        </a:rPr>
                        <a:t>JULI</a:t>
                      </a:r>
                    </a:p>
                  </a:txBody>
                  <a:tcPr marL="182680" marR="182680" marT="68832" marB="68832" anchor="ctr">
                    <a:solidFill>
                      <a:schemeClr val="accent4">
                        <a:lumMod val="40000"/>
                        <a:lumOff val="60000"/>
                      </a:schemeClr>
                    </a:solidFill>
                  </a:tcPr>
                </a:tc>
                <a:tc>
                  <a:txBody>
                    <a:bodyPr/>
                    <a:lstStyle/>
                    <a:p>
                      <a:pPr algn="ctr"/>
                      <a:r>
                        <a:rPr lang="en-US" sz="1100" b="1" dirty="0">
                          <a:solidFill>
                            <a:schemeClr val="accent3">
                              <a:lumMod val="10000"/>
                            </a:schemeClr>
                          </a:solidFill>
                          <a:latin typeface="Tw Cen MT" panose="020B0602020104020603" pitchFamily="34" charset="0"/>
                          <a:ea typeface="Verdana"/>
                          <a:cs typeface="Verdana" panose="020B0604030504040204" pitchFamily="34" charset="0"/>
                        </a:rPr>
                        <a:t>AGS</a:t>
                      </a:r>
                    </a:p>
                  </a:txBody>
                  <a:tcPr marL="182680" marR="182680" marT="68832" marB="68832" anchor="ctr">
                    <a:solidFill>
                      <a:schemeClr val="accent4">
                        <a:lumMod val="40000"/>
                        <a:lumOff val="60000"/>
                      </a:schemeClr>
                    </a:solidFill>
                  </a:tcPr>
                </a:tc>
                <a:tc>
                  <a:txBody>
                    <a:bodyPr/>
                    <a:lstStyle/>
                    <a:p>
                      <a:pPr algn="ctr"/>
                      <a:r>
                        <a:rPr lang="en-US" sz="1100" b="1" dirty="0">
                          <a:solidFill>
                            <a:schemeClr val="accent3">
                              <a:lumMod val="10000"/>
                            </a:schemeClr>
                          </a:solidFill>
                          <a:latin typeface="Tw Cen MT" panose="020B0602020104020603" pitchFamily="34" charset="0"/>
                          <a:ea typeface="Verdana"/>
                          <a:cs typeface="Verdana" panose="020B0604030504040204" pitchFamily="34" charset="0"/>
                        </a:rPr>
                        <a:t>SEP</a:t>
                      </a:r>
                    </a:p>
                  </a:txBody>
                  <a:tcPr marL="182680" marR="182680" marT="68832" marB="68832" anchor="ctr">
                    <a:solidFill>
                      <a:schemeClr val="accent4">
                        <a:lumMod val="40000"/>
                        <a:lumOff val="60000"/>
                      </a:schemeClr>
                    </a:solidFill>
                  </a:tcPr>
                </a:tc>
                <a:tc>
                  <a:txBody>
                    <a:bodyPr/>
                    <a:lstStyle/>
                    <a:p>
                      <a:pPr algn="ctr"/>
                      <a:r>
                        <a:rPr lang="en-US" sz="1100" b="1" dirty="0">
                          <a:solidFill>
                            <a:schemeClr val="accent3">
                              <a:lumMod val="10000"/>
                            </a:schemeClr>
                          </a:solidFill>
                          <a:latin typeface="Tw Cen MT" panose="020B0602020104020603" pitchFamily="34" charset="0"/>
                          <a:ea typeface="Verdana"/>
                          <a:cs typeface="Verdana" panose="020B0604030504040204" pitchFamily="34" charset="0"/>
                        </a:rPr>
                        <a:t>OKT</a:t>
                      </a:r>
                    </a:p>
                  </a:txBody>
                  <a:tcPr marL="182680" marR="182680" marT="68832" marB="68832" anchor="ctr">
                    <a:solidFill>
                      <a:schemeClr val="accent4">
                        <a:lumMod val="40000"/>
                        <a:lumOff val="60000"/>
                      </a:schemeClr>
                    </a:solidFill>
                  </a:tcPr>
                </a:tc>
                <a:tc>
                  <a:txBody>
                    <a:bodyPr/>
                    <a:lstStyle/>
                    <a:p>
                      <a:pPr algn="ctr"/>
                      <a:r>
                        <a:rPr lang="en-US" sz="1100" b="1" dirty="0">
                          <a:solidFill>
                            <a:schemeClr val="accent3">
                              <a:lumMod val="10000"/>
                            </a:schemeClr>
                          </a:solidFill>
                          <a:latin typeface="Tw Cen MT" panose="020B0602020104020603" pitchFamily="34" charset="0"/>
                          <a:ea typeface="Verdana"/>
                          <a:cs typeface="Verdana" panose="020B0604030504040204" pitchFamily="34" charset="0"/>
                        </a:rPr>
                        <a:t>NOV</a:t>
                      </a:r>
                    </a:p>
                  </a:txBody>
                  <a:tcPr marL="182680" marR="182680" marT="68832" marB="68832" anchor="ctr">
                    <a:solidFill>
                      <a:schemeClr val="accent4">
                        <a:lumMod val="40000"/>
                        <a:lumOff val="60000"/>
                      </a:schemeClr>
                    </a:solidFill>
                  </a:tcPr>
                </a:tc>
                <a:tc>
                  <a:txBody>
                    <a:bodyPr/>
                    <a:lstStyle/>
                    <a:p>
                      <a:pPr algn="ctr"/>
                      <a:r>
                        <a:rPr lang="en-US" sz="1100" b="1" dirty="0">
                          <a:solidFill>
                            <a:schemeClr val="accent3">
                              <a:lumMod val="10000"/>
                            </a:schemeClr>
                          </a:solidFill>
                          <a:latin typeface="Tw Cen MT" panose="020B0602020104020603" pitchFamily="34" charset="0"/>
                          <a:ea typeface="Verdana"/>
                          <a:cs typeface="Verdana" panose="020B0604030504040204" pitchFamily="34" charset="0"/>
                        </a:rPr>
                        <a:t>DES</a:t>
                      </a:r>
                    </a:p>
                  </a:txBody>
                  <a:tcPr marL="182680" marR="182680" marT="68832" marB="68832" anchor="ctr">
                    <a:solidFill>
                      <a:schemeClr val="accent4">
                        <a:lumMod val="40000"/>
                        <a:lumOff val="60000"/>
                      </a:schemeClr>
                    </a:solidFill>
                  </a:tcPr>
                </a:tc>
                <a:extLst>
                  <a:ext uri="{0D108BD9-81ED-4DB2-BD59-A6C34878D82A}">
                    <a16:rowId xmlns:a16="http://schemas.microsoft.com/office/drawing/2014/main" val="10001"/>
                  </a:ext>
                </a:extLst>
              </a:tr>
              <a:tr h="2829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1.</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SURAKARTA</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27</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28</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27</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32</a:t>
                      </a:r>
                    </a:p>
                  </a:txBody>
                  <a:tcPr marL="0" marR="0" marT="0" marB="0" anchor="ctr"/>
                </a:tc>
                <a:tc>
                  <a:txBody>
                    <a:bodyPr/>
                    <a:lstStyle/>
                    <a:p>
                      <a:pPr algn="ctr" rtl="0" fontAlgn="b"/>
                      <a:r>
                        <a:rPr lang="en-ID" sz="1100" b="1" i="0" u="none" strike="noStrike" dirty="0">
                          <a:solidFill>
                            <a:srgbClr val="000000"/>
                          </a:solidFill>
                          <a:effectLst/>
                          <a:latin typeface="Tw Cen MT" panose="020B0602020104020603" pitchFamily="34" charset="0"/>
                        </a:rPr>
                        <a:t>25</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02"/>
                  </a:ext>
                </a:extLst>
              </a:tr>
              <a:tr h="2829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2.</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solidFill>
                      <a:schemeClr val="accent4">
                        <a:lumMod val="40000"/>
                        <a:lumOff val="60000"/>
                      </a:schemeClr>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WONOGIRI</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25</a:t>
                      </a:r>
                    </a:p>
                  </a:txBody>
                  <a:tcPr marL="0" marR="0" marT="0" marB="0"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20</a:t>
                      </a:r>
                    </a:p>
                  </a:txBody>
                  <a:tcPr marL="0" marR="0" marT="0" marB="0"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25</a:t>
                      </a:r>
                    </a:p>
                  </a:txBody>
                  <a:tcPr marL="0" marR="0" marT="0" marB="0"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18</a:t>
                      </a:r>
                    </a:p>
                  </a:txBody>
                  <a:tcPr marL="0" marR="0" marT="0" marB="0" anchor="ctr">
                    <a:solidFill>
                      <a:schemeClr val="accent4">
                        <a:lumMod val="40000"/>
                        <a:lumOff val="60000"/>
                      </a:schemeClr>
                    </a:solidFill>
                  </a:tcPr>
                </a:tc>
                <a:tc>
                  <a:txBody>
                    <a:bodyPr/>
                    <a:lstStyle/>
                    <a:p>
                      <a:pPr algn="ctr" rtl="0" fontAlgn="b"/>
                      <a:r>
                        <a:rPr lang="en-ID" sz="1100" b="1" i="0" u="none" strike="noStrike" dirty="0">
                          <a:solidFill>
                            <a:srgbClr val="000000"/>
                          </a:solidFill>
                          <a:effectLst/>
                          <a:latin typeface="Tw Cen MT" panose="020B0602020104020603" pitchFamily="34" charset="0"/>
                        </a:rPr>
                        <a:t>28</a:t>
                      </a: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extLst>
                  <a:ext uri="{0D108BD9-81ED-4DB2-BD59-A6C34878D82A}">
                    <a16:rowId xmlns:a16="http://schemas.microsoft.com/office/drawing/2014/main" val="10003"/>
                  </a:ext>
                </a:extLst>
              </a:tr>
              <a:tr h="2829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3.</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SUKOHARJO</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24</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19</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32</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23</a:t>
                      </a:r>
                    </a:p>
                  </a:txBody>
                  <a:tcPr marL="0" marR="0" marT="0" marB="0" anchor="ctr"/>
                </a:tc>
                <a:tc>
                  <a:txBody>
                    <a:bodyPr/>
                    <a:lstStyle/>
                    <a:p>
                      <a:pPr algn="ctr" rtl="0" fontAlgn="b"/>
                      <a:r>
                        <a:rPr lang="en-ID" sz="1100" b="1" i="0" u="none" strike="noStrike" dirty="0">
                          <a:solidFill>
                            <a:srgbClr val="000000"/>
                          </a:solidFill>
                          <a:effectLst/>
                          <a:latin typeface="Tw Cen MT" panose="020B0602020104020603" pitchFamily="34" charset="0"/>
                        </a:rPr>
                        <a:t>25</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04"/>
                  </a:ext>
                </a:extLst>
              </a:tr>
              <a:tr h="30570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4.</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solidFill>
                      <a:schemeClr val="accent4">
                        <a:lumMod val="40000"/>
                        <a:lumOff val="60000"/>
                      </a:schemeClr>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KARANGANYAR</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30</a:t>
                      </a:r>
                    </a:p>
                  </a:txBody>
                  <a:tcPr marL="0" marR="0" marT="0" marB="0"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31</a:t>
                      </a:r>
                    </a:p>
                  </a:txBody>
                  <a:tcPr marL="0" marR="0" marT="0" marB="0"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34</a:t>
                      </a:r>
                    </a:p>
                  </a:txBody>
                  <a:tcPr marL="0" marR="0" marT="0" marB="0"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34</a:t>
                      </a:r>
                    </a:p>
                  </a:txBody>
                  <a:tcPr marL="0" marR="0" marT="0" marB="0" anchor="ctr">
                    <a:solidFill>
                      <a:schemeClr val="accent4">
                        <a:lumMod val="40000"/>
                        <a:lumOff val="60000"/>
                      </a:schemeClr>
                    </a:solidFill>
                  </a:tcPr>
                </a:tc>
                <a:tc>
                  <a:txBody>
                    <a:bodyPr/>
                    <a:lstStyle/>
                    <a:p>
                      <a:pPr algn="ctr" rtl="0" fontAlgn="b"/>
                      <a:r>
                        <a:rPr lang="en-ID" sz="1100" b="1" i="0" u="none" strike="noStrike" dirty="0">
                          <a:solidFill>
                            <a:srgbClr val="000000"/>
                          </a:solidFill>
                          <a:effectLst/>
                          <a:latin typeface="Tw Cen MT" panose="020B0602020104020603" pitchFamily="34" charset="0"/>
                        </a:rPr>
                        <a:t>39</a:t>
                      </a: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extLst>
                  <a:ext uri="{0D108BD9-81ED-4DB2-BD59-A6C34878D82A}">
                    <a16:rowId xmlns:a16="http://schemas.microsoft.com/office/drawing/2014/main" val="10005"/>
                  </a:ext>
                </a:extLst>
              </a:tr>
              <a:tr h="2829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5.</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SRAGEN</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36</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36</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48</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53</a:t>
                      </a:r>
                    </a:p>
                  </a:txBody>
                  <a:tcPr marL="0" marR="0" marT="0" marB="0" anchor="ctr"/>
                </a:tc>
                <a:tc>
                  <a:txBody>
                    <a:bodyPr/>
                    <a:lstStyle/>
                    <a:p>
                      <a:pPr algn="ctr" rtl="0" fontAlgn="b"/>
                      <a:r>
                        <a:rPr lang="en-ID" sz="1100" b="1" i="0" u="none" strike="noStrike" dirty="0">
                          <a:solidFill>
                            <a:srgbClr val="000000"/>
                          </a:solidFill>
                          <a:effectLst/>
                          <a:latin typeface="Tw Cen MT" panose="020B0602020104020603" pitchFamily="34" charset="0"/>
                        </a:rPr>
                        <a:t>37</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06"/>
                  </a:ext>
                </a:extLst>
              </a:tr>
              <a:tr h="2829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6.</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solidFill>
                      <a:schemeClr val="accent4">
                        <a:lumMod val="40000"/>
                        <a:lumOff val="60000"/>
                      </a:schemeClr>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BOYOLALI</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18</a:t>
                      </a:r>
                    </a:p>
                  </a:txBody>
                  <a:tcPr marL="0" marR="0" marT="0" marB="0"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20</a:t>
                      </a:r>
                    </a:p>
                  </a:txBody>
                  <a:tcPr marL="0" marR="0" marT="0" marB="0"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12</a:t>
                      </a:r>
                    </a:p>
                  </a:txBody>
                  <a:tcPr marL="0" marR="0" marT="0" marB="0"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16</a:t>
                      </a:r>
                    </a:p>
                  </a:txBody>
                  <a:tcPr marL="0" marR="0" marT="0" marB="0" anchor="ctr">
                    <a:solidFill>
                      <a:schemeClr val="accent4">
                        <a:lumMod val="40000"/>
                        <a:lumOff val="60000"/>
                      </a:schemeClr>
                    </a:solidFill>
                  </a:tcPr>
                </a:tc>
                <a:tc>
                  <a:txBody>
                    <a:bodyPr/>
                    <a:lstStyle/>
                    <a:p>
                      <a:pPr algn="ctr" rtl="0" fontAlgn="b"/>
                      <a:r>
                        <a:rPr lang="en-ID" sz="1100" b="1" i="0" u="none" strike="noStrike" dirty="0">
                          <a:solidFill>
                            <a:srgbClr val="000000"/>
                          </a:solidFill>
                          <a:effectLst/>
                          <a:latin typeface="Tw Cen MT" panose="020B0602020104020603" pitchFamily="34" charset="0"/>
                        </a:rPr>
                        <a:t>21</a:t>
                      </a: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extLst>
                  <a:ext uri="{0D108BD9-81ED-4DB2-BD59-A6C34878D82A}">
                    <a16:rowId xmlns:a16="http://schemas.microsoft.com/office/drawing/2014/main" val="10007"/>
                  </a:ext>
                </a:extLst>
              </a:tr>
              <a:tr h="2829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7.</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KLATEN</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5</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3</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5</a:t>
                      </a:r>
                    </a:p>
                  </a:txBody>
                  <a:tcPr marL="0" marR="0" marT="0" marB="0" anchor="ctr"/>
                </a:tc>
                <a:tc>
                  <a:txBody>
                    <a:bodyPr/>
                    <a:lstStyle/>
                    <a:p>
                      <a:pPr algn="ctr" rtl="0" fontAlgn="b"/>
                      <a:r>
                        <a:rPr lang="en-ID" sz="1100" b="1" i="0" u="none" strike="noStrike" dirty="0">
                          <a:solidFill>
                            <a:srgbClr val="000000"/>
                          </a:solidFill>
                          <a:effectLst/>
                          <a:latin typeface="Tw Cen MT" panose="020B0602020104020603" pitchFamily="34" charset="0"/>
                        </a:rPr>
                        <a:t>3</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08"/>
                  </a:ext>
                </a:extLst>
              </a:tr>
              <a:tr h="2829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8.</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solidFill>
                      <a:schemeClr val="accent4">
                        <a:lumMod val="40000"/>
                        <a:lumOff val="60000"/>
                      </a:schemeClr>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BLORA</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12</a:t>
                      </a:r>
                    </a:p>
                  </a:txBody>
                  <a:tcPr marL="0" marR="0" marT="0" marB="0"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15</a:t>
                      </a:r>
                    </a:p>
                  </a:txBody>
                  <a:tcPr marL="0" marR="0" marT="0" marB="0"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13</a:t>
                      </a:r>
                    </a:p>
                  </a:txBody>
                  <a:tcPr marL="0" marR="0" marT="0" marB="0"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8</a:t>
                      </a:r>
                    </a:p>
                  </a:txBody>
                  <a:tcPr marL="0" marR="0" marT="0" marB="0" anchor="ctr">
                    <a:solidFill>
                      <a:schemeClr val="accent4">
                        <a:lumMod val="40000"/>
                        <a:lumOff val="60000"/>
                      </a:schemeClr>
                    </a:solidFill>
                  </a:tcPr>
                </a:tc>
                <a:tc>
                  <a:txBody>
                    <a:bodyPr/>
                    <a:lstStyle/>
                    <a:p>
                      <a:pPr algn="ctr" rtl="0" fontAlgn="b"/>
                      <a:r>
                        <a:rPr lang="en-ID" sz="1100" b="1" i="0" u="none" strike="noStrike">
                          <a:solidFill>
                            <a:srgbClr val="000000"/>
                          </a:solidFill>
                          <a:effectLst/>
                          <a:latin typeface="Tw Cen MT" panose="020B0602020104020603" pitchFamily="34" charset="0"/>
                        </a:rPr>
                        <a:t>17</a:t>
                      </a: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extLst>
                  <a:ext uri="{0D108BD9-81ED-4DB2-BD59-A6C34878D82A}">
                    <a16:rowId xmlns:a16="http://schemas.microsoft.com/office/drawing/2014/main" val="10009"/>
                  </a:ext>
                </a:extLst>
              </a:tr>
              <a:tr h="2829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9.</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GROBOGAN</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0</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4</a:t>
                      </a:r>
                    </a:p>
                  </a:txBody>
                  <a:tcPr marL="0" marR="0" marT="0" marB="0" anchor="ctr"/>
                </a:tc>
                <a:tc>
                  <a:txBody>
                    <a:bodyPr/>
                    <a:lstStyle/>
                    <a:p>
                      <a:pPr algn="ctr" rtl="0" fontAlgn="b"/>
                      <a:r>
                        <a:rPr lang="en-ID" sz="1100" b="1" i="0" u="none" strike="noStrike" dirty="0">
                          <a:solidFill>
                            <a:srgbClr val="000000"/>
                          </a:solidFill>
                          <a:effectLst/>
                          <a:latin typeface="Tw Cen MT" panose="020B0602020104020603" pitchFamily="34" charset="0"/>
                        </a:rPr>
                        <a:t>4</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10"/>
                  </a:ext>
                </a:extLst>
              </a:tr>
              <a:tr h="2829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10.</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solidFill>
                      <a:schemeClr val="accent4">
                        <a:lumMod val="40000"/>
                        <a:lumOff val="60000"/>
                      </a:schemeClr>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LL</a:t>
                      </a:r>
                      <a:r>
                        <a:rPr lang="en-US" sz="1100" b="1" baseline="0">
                          <a:solidFill>
                            <a:schemeClr val="accent3">
                              <a:lumMod val="10000"/>
                            </a:schemeClr>
                          </a:solidFill>
                          <a:latin typeface="Tw Cen MT" panose="020B0602020104020603" pitchFamily="34" charset="0"/>
                        </a:rPr>
                        <a:t> JATENG</a:t>
                      </a:r>
                      <a:endParaRPr lang="en-US" sz="1100" b="1">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17</a:t>
                      </a:r>
                    </a:p>
                  </a:txBody>
                  <a:tcPr marL="0" marR="0" marT="0" marB="0"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18</a:t>
                      </a:r>
                    </a:p>
                  </a:txBody>
                  <a:tcPr marL="0" marR="0" marT="0" marB="0"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19</a:t>
                      </a:r>
                    </a:p>
                  </a:txBody>
                  <a:tcPr marL="0" marR="0" marT="0" marB="0"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6</a:t>
                      </a:r>
                    </a:p>
                  </a:txBody>
                  <a:tcPr marL="0" marR="0" marT="0" marB="0" anchor="ctr">
                    <a:solidFill>
                      <a:schemeClr val="accent4">
                        <a:lumMod val="40000"/>
                        <a:lumOff val="60000"/>
                      </a:schemeClr>
                    </a:solidFill>
                  </a:tcPr>
                </a:tc>
                <a:tc>
                  <a:txBody>
                    <a:bodyPr/>
                    <a:lstStyle/>
                    <a:p>
                      <a:pPr algn="ctr" rtl="0" fontAlgn="b"/>
                      <a:r>
                        <a:rPr lang="en-ID" sz="1100" b="1" i="0" u="none" strike="noStrike" dirty="0">
                          <a:solidFill>
                            <a:srgbClr val="000000"/>
                          </a:solidFill>
                          <a:effectLst/>
                          <a:latin typeface="Tw Cen MT" panose="020B0602020104020603" pitchFamily="34" charset="0"/>
                        </a:rPr>
                        <a:t>16</a:t>
                      </a: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extLst>
                  <a:ext uri="{0D108BD9-81ED-4DB2-BD59-A6C34878D82A}">
                    <a16:rowId xmlns:a16="http://schemas.microsoft.com/office/drawing/2014/main" val="10011"/>
                  </a:ext>
                </a:extLst>
              </a:tr>
              <a:tr h="2829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11.</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NGAWI</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a:solidFill>
                            <a:schemeClr val="accent3">
                              <a:lumMod val="10000"/>
                            </a:schemeClr>
                          </a:solidFill>
                          <a:effectLst/>
                          <a:latin typeface="Tw Cen MT" panose="020B0602020104020603" pitchFamily="34" charset="0"/>
                        </a:rPr>
                        <a:t>7</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5</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7</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5</a:t>
                      </a:r>
                    </a:p>
                  </a:txBody>
                  <a:tcPr marL="0" marR="0" marT="0" marB="0" anchor="ctr"/>
                </a:tc>
                <a:tc>
                  <a:txBody>
                    <a:bodyPr/>
                    <a:lstStyle/>
                    <a:p>
                      <a:pPr algn="ctr" rtl="0" fontAlgn="b"/>
                      <a:r>
                        <a:rPr lang="en-ID" sz="1100" b="1" i="0" u="none" strike="noStrike" dirty="0">
                          <a:solidFill>
                            <a:srgbClr val="000000"/>
                          </a:solidFill>
                          <a:effectLst/>
                          <a:latin typeface="Tw Cen MT" panose="020B0602020104020603" pitchFamily="34" charset="0"/>
                        </a:rPr>
                        <a:t>10</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12"/>
                  </a:ext>
                </a:extLst>
              </a:tr>
              <a:tr h="2829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12.</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solidFill>
                      <a:schemeClr val="accent4">
                        <a:lumMod val="40000"/>
                        <a:lumOff val="60000"/>
                      </a:schemeClr>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MAGETAN</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a:t>
                      </a:r>
                    </a:p>
                  </a:txBody>
                  <a:tcPr marL="0" marR="0" marT="0" marB="0"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3</a:t>
                      </a:r>
                    </a:p>
                  </a:txBody>
                  <a:tcPr marL="0" marR="0" marT="0" marB="0"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a:t>
                      </a:r>
                    </a:p>
                  </a:txBody>
                  <a:tcPr marL="0" marR="0" marT="0" marB="0"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8</a:t>
                      </a:r>
                    </a:p>
                  </a:txBody>
                  <a:tcPr marL="0" marR="0" marT="0" marB="0" anchor="ctr">
                    <a:solidFill>
                      <a:schemeClr val="accent4">
                        <a:lumMod val="40000"/>
                        <a:lumOff val="60000"/>
                      </a:schemeClr>
                    </a:solidFill>
                  </a:tcPr>
                </a:tc>
                <a:tc>
                  <a:txBody>
                    <a:bodyPr/>
                    <a:lstStyle/>
                    <a:p>
                      <a:pPr algn="ctr" rtl="0" fontAlgn="b"/>
                      <a:r>
                        <a:rPr lang="en-ID" sz="1100" b="1" i="0" u="none" strike="noStrike" dirty="0">
                          <a:solidFill>
                            <a:srgbClr val="000000"/>
                          </a:solidFill>
                          <a:effectLst/>
                          <a:latin typeface="Tw Cen MT" panose="020B0602020104020603" pitchFamily="34" charset="0"/>
                        </a:rPr>
                        <a:t>2</a:t>
                      </a: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extLst>
                  <a:ext uri="{0D108BD9-81ED-4DB2-BD59-A6C34878D82A}">
                    <a16:rowId xmlns:a16="http://schemas.microsoft.com/office/drawing/2014/main" val="10013"/>
                  </a:ext>
                </a:extLst>
              </a:tr>
              <a:tr h="2829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13.</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MADIUN</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a:solidFill>
                            <a:schemeClr val="accent3">
                              <a:lumMod val="10000"/>
                            </a:schemeClr>
                          </a:solidFill>
                          <a:effectLst/>
                          <a:latin typeface="Tw Cen MT" panose="020B0602020104020603" pitchFamily="34" charset="0"/>
                        </a:rPr>
                        <a:t>4</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3</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10</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4</a:t>
                      </a:r>
                    </a:p>
                  </a:txBody>
                  <a:tcPr marL="0" marR="0" marT="0" marB="0" anchor="ctr"/>
                </a:tc>
                <a:tc>
                  <a:txBody>
                    <a:bodyPr/>
                    <a:lstStyle/>
                    <a:p>
                      <a:pPr algn="ctr" rtl="0" fontAlgn="b"/>
                      <a:r>
                        <a:rPr lang="en-ID" sz="1100" b="1" i="0" u="none" strike="noStrike" dirty="0">
                          <a:solidFill>
                            <a:srgbClr val="000000"/>
                          </a:solidFill>
                          <a:effectLst/>
                          <a:latin typeface="Tw Cen MT" panose="020B0602020104020603" pitchFamily="34" charset="0"/>
                        </a:rPr>
                        <a:t>6</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14"/>
                  </a:ext>
                </a:extLst>
              </a:tr>
              <a:tr h="2829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14.</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solidFill>
                      <a:schemeClr val="accent4">
                        <a:lumMod val="40000"/>
                        <a:lumOff val="60000"/>
                      </a:schemeClr>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PONOROGO</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3</a:t>
                      </a:r>
                    </a:p>
                  </a:txBody>
                  <a:tcPr marL="0" marR="0" marT="0" marB="0"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3</a:t>
                      </a:r>
                    </a:p>
                  </a:txBody>
                  <a:tcPr marL="0" marR="0" marT="0" marB="0"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a:t>
                      </a:r>
                    </a:p>
                  </a:txBody>
                  <a:tcPr marL="0" marR="0" marT="0" marB="0"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3</a:t>
                      </a:r>
                    </a:p>
                  </a:txBody>
                  <a:tcPr marL="0" marR="0" marT="0" marB="0" anchor="ctr">
                    <a:solidFill>
                      <a:schemeClr val="accent4">
                        <a:lumMod val="40000"/>
                        <a:lumOff val="60000"/>
                      </a:schemeClr>
                    </a:solidFill>
                  </a:tcPr>
                </a:tc>
                <a:tc>
                  <a:txBody>
                    <a:bodyPr/>
                    <a:lstStyle/>
                    <a:p>
                      <a:pPr algn="ctr" rtl="0" fontAlgn="b"/>
                      <a:r>
                        <a:rPr lang="en-ID" sz="1100" b="1" i="0" u="none" strike="noStrike" dirty="0">
                          <a:solidFill>
                            <a:srgbClr val="000000"/>
                          </a:solidFill>
                          <a:effectLst/>
                          <a:latin typeface="Tw Cen MT" panose="020B0602020104020603" pitchFamily="34" charset="0"/>
                        </a:rPr>
                        <a:t>4</a:t>
                      </a: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extLst>
                  <a:ext uri="{0D108BD9-81ED-4DB2-BD59-A6C34878D82A}">
                    <a16:rowId xmlns:a16="http://schemas.microsoft.com/office/drawing/2014/main" val="10015"/>
                  </a:ext>
                </a:extLst>
              </a:tr>
              <a:tr h="2829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15.</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PACITAN</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6</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6</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6</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5</a:t>
                      </a:r>
                    </a:p>
                  </a:txBody>
                  <a:tcPr marL="0" marR="0" marT="0" marB="0" anchor="ctr"/>
                </a:tc>
                <a:tc>
                  <a:txBody>
                    <a:bodyPr/>
                    <a:lstStyle/>
                    <a:p>
                      <a:pPr algn="ctr" rtl="0" fontAlgn="b"/>
                      <a:r>
                        <a:rPr lang="en-ID" sz="1100" b="1" i="0" u="none" strike="noStrike" dirty="0">
                          <a:solidFill>
                            <a:srgbClr val="000000"/>
                          </a:solidFill>
                          <a:effectLst/>
                          <a:latin typeface="Tw Cen MT" panose="020B0602020104020603" pitchFamily="34" charset="0"/>
                        </a:rPr>
                        <a:t>3</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16"/>
                  </a:ext>
                </a:extLst>
              </a:tr>
              <a:tr h="2829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16.</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solidFill>
                      <a:schemeClr val="accent4">
                        <a:lumMod val="40000"/>
                        <a:lumOff val="60000"/>
                      </a:schemeClr>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BOJONEGORO</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a:t>
                      </a:r>
                    </a:p>
                  </a:txBody>
                  <a:tcPr marL="0" marR="0" marT="0" marB="0"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a:t>
                      </a:r>
                    </a:p>
                  </a:txBody>
                  <a:tcPr marL="0" marR="0" marT="0" marB="0"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3</a:t>
                      </a:r>
                    </a:p>
                  </a:txBody>
                  <a:tcPr marL="0" marR="0" marT="0" marB="0"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4</a:t>
                      </a:r>
                    </a:p>
                  </a:txBody>
                  <a:tcPr marL="0" marR="0" marT="0" marB="0" anchor="ctr">
                    <a:solidFill>
                      <a:schemeClr val="accent4">
                        <a:lumMod val="40000"/>
                        <a:lumOff val="60000"/>
                      </a:schemeClr>
                    </a:solidFill>
                  </a:tcPr>
                </a:tc>
                <a:tc>
                  <a:txBody>
                    <a:bodyPr/>
                    <a:lstStyle/>
                    <a:p>
                      <a:pPr algn="ctr" rtl="0" fontAlgn="b"/>
                      <a:r>
                        <a:rPr lang="en-ID" sz="1100" b="1" i="0" u="none" strike="noStrike" dirty="0">
                          <a:solidFill>
                            <a:srgbClr val="000000"/>
                          </a:solidFill>
                          <a:effectLst/>
                          <a:latin typeface="Tw Cen MT" panose="020B0602020104020603" pitchFamily="34" charset="0"/>
                        </a:rPr>
                        <a:t>0</a:t>
                      </a: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extLst>
                  <a:ext uri="{0D108BD9-81ED-4DB2-BD59-A6C34878D82A}">
                    <a16:rowId xmlns:a16="http://schemas.microsoft.com/office/drawing/2014/main" val="10017"/>
                  </a:ext>
                </a:extLst>
              </a:tr>
              <a:tr h="2829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17.</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LL JATIM</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4</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0</a:t>
                      </a:r>
                    </a:p>
                  </a:txBody>
                  <a:tcPr marL="0" marR="0" marT="0" marB="0" anchor="ctr"/>
                </a:tc>
                <a:tc>
                  <a:txBody>
                    <a:bodyPr/>
                    <a:lstStyle/>
                    <a:p>
                      <a:pPr algn="ctr" rtl="0" fontAlgn="b"/>
                      <a:r>
                        <a:rPr lang="en-ID" sz="1100" b="1" i="0" u="none" strike="noStrike" dirty="0">
                          <a:solidFill>
                            <a:srgbClr val="000000"/>
                          </a:solidFill>
                          <a:effectLst/>
                          <a:latin typeface="Tw Cen MT" panose="020B0602020104020603" pitchFamily="34" charset="0"/>
                        </a:rPr>
                        <a:t>1</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18"/>
                  </a:ext>
                </a:extLst>
              </a:tr>
              <a:tr h="43836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18.</a:t>
                      </a: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solidFill>
                      <a:schemeClr val="accent4">
                        <a:lumMod val="40000"/>
                        <a:lumOff val="60000"/>
                      </a:schemeClr>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LL</a:t>
                      </a:r>
                      <a:r>
                        <a:rPr lang="en-US" sz="1100" b="1" baseline="0">
                          <a:solidFill>
                            <a:schemeClr val="accent3">
                              <a:lumMod val="10000"/>
                            </a:schemeClr>
                          </a:solidFill>
                          <a:latin typeface="Tw Cen MT" panose="020B0602020104020603" pitchFamily="34" charset="0"/>
                        </a:rPr>
                        <a:t> JATENG JATIM</a:t>
                      </a:r>
                      <a:endParaRPr lang="en-US" sz="1100" b="1">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6</a:t>
                      </a:r>
                    </a:p>
                  </a:txBody>
                  <a:tcPr marL="0" marR="0" marT="0" marB="0"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7</a:t>
                      </a:r>
                    </a:p>
                  </a:txBody>
                  <a:tcPr marL="0" marR="0" marT="0" marB="0"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8</a:t>
                      </a:r>
                    </a:p>
                  </a:txBody>
                  <a:tcPr marL="0" marR="0" marT="0" marB="0"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5</a:t>
                      </a:r>
                    </a:p>
                  </a:txBody>
                  <a:tcPr marL="0" marR="0" marT="0" marB="0" anchor="ctr">
                    <a:solidFill>
                      <a:schemeClr val="accent4">
                        <a:lumMod val="40000"/>
                        <a:lumOff val="60000"/>
                      </a:schemeClr>
                    </a:solidFill>
                  </a:tcPr>
                </a:tc>
                <a:tc>
                  <a:txBody>
                    <a:bodyPr/>
                    <a:lstStyle/>
                    <a:p>
                      <a:pPr algn="ctr" rtl="0" fontAlgn="b"/>
                      <a:r>
                        <a:rPr lang="en-ID" sz="1100" b="1" i="0" u="none" strike="noStrike" dirty="0">
                          <a:solidFill>
                            <a:srgbClr val="000000"/>
                          </a:solidFill>
                          <a:effectLst/>
                          <a:latin typeface="Tw Cen MT" panose="020B0602020104020603" pitchFamily="34" charset="0"/>
                        </a:rPr>
                        <a:t>11</a:t>
                      </a: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extLst>
                  <a:ext uri="{0D108BD9-81ED-4DB2-BD59-A6C34878D82A}">
                    <a16:rowId xmlns:a16="http://schemas.microsoft.com/office/drawing/2014/main" val="10019"/>
                  </a:ext>
                </a:extLst>
              </a:tr>
            </a:tbl>
          </a:graphicData>
        </a:graphic>
      </p:graphicFrame>
    </p:spTree>
    <p:extLst>
      <p:ext uri="{BB962C8B-B14F-4D97-AF65-F5344CB8AC3E}">
        <p14:creationId xmlns:p14="http://schemas.microsoft.com/office/powerpoint/2010/main" val="28589238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a:xfrm>
            <a:off x="0" y="219229"/>
            <a:ext cx="11259403" cy="1759696"/>
          </a:xfrm>
        </p:spPr>
        <p:txBody>
          <a:bodyPr/>
          <a:lstStyle/>
          <a:p>
            <a:r>
              <a:rPr lang="en-US" sz="2800" b="1">
                <a:ln w="9525">
                  <a:solidFill>
                    <a:schemeClr val="bg1"/>
                  </a:solidFill>
                  <a:prstDash val="solid"/>
                </a:ln>
                <a:solidFill>
                  <a:schemeClr val="accent5"/>
                </a:solidFill>
                <a:effectLst>
                  <a:outerShdw blurRad="12700" dist="38100" dir="2700000" algn="tl" rotWithShape="0">
                    <a:schemeClr val="accent5">
                      <a:lumMod val="60000"/>
                      <a:lumOff val="40000"/>
                    </a:schemeClr>
                  </a:outerShdw>
                </a:effectLst>
              </a:rPr>
              <a:t>RAWAT INAP</a:t>
            </a:r>
            <a:br>
              <a:rPr lang="en-US" sz="2800">
                <a:effectLst>
                  <a:outerShdw blurRad="38100" dist="38100" dir="2700000" algn="tl">
                    <a:srgbClr val="000000">
                      <a:alpha val="43137"/>
                    </a:srgbClr>
                  </a:outerShdw>
                </a:effectLst>
              </a:rPr>
            </a:br>
            <a:r>
              <a:rPr lang="en-US" sz="2800"/>
              <a:t>DATA WILAYAH CAKUPAN SURAKARTA &amp; JAWA TENGAH</a:t>
            </a:r>
            <a:endParaRPr lang="ko-KR" altLang="en-US" sz="2800">
              <a:solidFill>
                <a:schemeClr val="tx1">
                  <a:lumMod val="75000"/>
                  <a:lumOff val="25000"/>
                </a:schemeClr>
              </a:solidFill>
            </a:endParaRPr>
          </a:p>
        </p:txBody>
      </p:sp>
      <p:pic>
        <p:nvPicPr>
          <p:cNvPr id="31" name="Picture 30"/>
          <p:cNvPicPr>
            <a:picLocks noChangeAspect="1"/>
          </p:cNvPicPr>
          <p:nvPr/>
        </p:nvPicPr>
        <p:blipFill>
          <a:blip r:embed="rId2"/>
          <a:stretch>
            <a:fillRect/>
          </a:stretch>
        </p:blipFill>
        <p:spPr>
          <a:xfrm>
            <a:off x="2086367" y="1692340"/>
            <a:ext cx="7849203" cy="4802280"/>
          </a:xfrm>
          <a:prstGeom prst="rect">
            <a:avLst/>
          </a:prstGeom>
          <a:effectLst/>
        </p:spPr>
      </p:pic>
      <p:grpSp>
        <p:nvGrpSpPr>
          <p:cNvPr id="57" name="Group 56">
            <a:extLst>
              <a:ext uri="{FF2B5EF4-FFF2-40B4-BE49-F238E27FC236}">
                <a16:creationId xmlns:a16="http://schemas.microsoft.com/office/drawing/2014/main" id="{87C731D9-1124-4AD4-9ACF-DA5422E43DF0}"/>
              </a:ext>
            </a:extLst>
          </p:cNvPr>
          <p:cNvGrpSpPr/>
          <p:nvPr/>
        </p:nvGrpSpPr>
        <p:grpSpPr>
          <a:xfrm>
            <a:off x="34564" y="1948653"/>
            <a:ext cx="2069764" cy="3587428"/>
            <a:chOff x="7500134" y="1441118"/>
            <a:chExt cx="2319424" cy="3466275"/>
          </a:xfrm>
        </p:grpSpPr>
        <p:grpSp>
          <p:nvGrpSpPr>
            <p:cNvPr id="58" name="Group 57">
              <a:extLst>
                <a:ext uri="{FF2B5EF4-FFF2-40B4-BE49-F238E27FC236}">
                  <a16:creationId xmlns:a16="http://schemas.microsoft.com/office/drawing/2014/main" id="{D86FC01C-4E58-48B4-A25A-81C865052FC0}"/>
                </a:ext>
              </a:extLst>
            </p:cNvPr>
            <p:cNvGrpSpPr/>
            <p:nvPr/>
          </p:nvGrpSpPr>
          <p:grpSpPr>
            <a:xfrm>
              <a:off x="7500134" y="1441118"/>
              <a:ext cx="2319424" cy="566416"/>
              <a:chOff x="7500131" y="1441117"/>
              <a:chExt cx="2319424" cy="566416"/>
            </a:xfrm>
          </p:grpSpPr>
          <p:grpSp>
            <p:nvGrpSpPr>
              <p:cNvPr id="76" name="Group 75">
                <a:extLst>
                  <a:ext uri="{FF2B5EF4-FFF2-40B4-BE49-F238E27FC236}">
                    <a16:creationId xmlns:a16="http://schemas.microsoft.com/office/drawing/2014/main" id="{A35FDD61-D2E8-4090-8506-755CEBC38F6B}"/>
                  </a:ext>
                </a:extLst>
              </p:cNvPr>
              <p:cNvGrpSpPr/>
              <p:nvPr/>
            </p:nvGrpSpPr>
            <p:grpSpPr>
              <a:xfrm>
                <a:off x="7500131" y="1441117"/>
                <a:ext cx="414801" cy="351701"/>
                <a:chOff x="11531407" y="4832617"/>
                <a:chExt cx="433725" cy="380793"/>
              </a:xfrm>
            </p:grpSpPr>
            <p:sp>
              <p:nvSpPr>
                <p:cNvPr id="78" name="Teardrop 77">
                  <a:extLst>
                    <a:ext uri="{FF2B5EF4-FFF2-40B4-BE49-F238E27FC236}">
                      <a16:creationId xmlns:a16="http://schemas.microsoft.com/office/drawing/2014/main" id="{8614EE06-E378-4149-A65F-52D36DB38275}"/>
                    </a:ext>
                  </a:extLst>
                </p:cNvPr>
                <p:cNvSpPr/>
                <p:nvPr/>
              </p:nvSpPr>
              <p:spPr>
                <a:xfrm rot="8222429">
                  <a:off x="11531407" y="4832617"/>
                  <a:ext cx="433725" cy="380793"/>
                </a:xfrm>
                <a:prstGeom prst="teardrop">
                  <a:avLst>
                    <a:gd name="adj" fmla="val 196288"/>
                  </a:avLst>
                </a:prstGeom>
                <a:solidFill>
                  <a:srgbClr val="FF660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79" name="Oval 78">
                  <a:extLst>
                    <a:ext uri="{FF2B5EF4-FFF2-40B4-BE49-F238E27FC236}">
                      <a16:creationId xmlns:a16="http://schemas.microsoft.com/office/drawing/2014/main" id="{F47391A6-B73C-460A-8A74-A93E5976295B}"/>
                    </a:ext>
                  </a:extLst>
                </p:cNvPr>
                <p:cNvSpPr/>
                <p:nvPr/>
              </p:nvSpPr>
              <p:spPr>
                <a:xfrm>
                  <a:off x="11621919" y="4895044"/>
                  <a:ext cx="246453" cy="23752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77" name="TextBox 76">
                <a:extLst>
                  <a:ext uri="{FF2B5EF4-FFF2-40B4-BE49-F238E27FC236}">
                    <a16:creationId xmlns:a16="http://schemas.microsoft.com/office/drawing/2014/main" id="{40F02883-8981-4A5C-A6CF-072643273201}"/>
                  </a:ext>
                </a:extLst>
              </p:cNvPr>
              <p:cNvSpPr txBox="1"/>
              <p:nvPr/>
            </p:nvSpPr>
            <p:spPr>
              <a:xfrm>
                <a:off x="7991488" y="1490088"/>
                <a:ext cx="1828067" cy="517445"/>
              </a:xfrm>
              <a:prstGeom prst="rect">
                <a:avLst/>
              </a:prstGeom>
              <a:solidFill>
                <a:srgbClr val="FF660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KARANGANYAR</a:t>
                </a:r>
              </a:p>
              <a:p>
                <a:pPr>
                  <a:lnSpc>
                    <a:spcPct val="90000"/>
                  </a:lnSpc>
                </a:pPr>
                <a:r>
                  <a:rPr lang="en-US" sz="1600" b="1" dirty="0">
                    <a:solidFill>
                      <a:schemeClr val="bg1"/>
                    </a:solidFill>
                    <a:latin typeface="Tw Cen MT" panose="020B0602020104020603" pitchFamily="34" charset="0"/>
                    <a:ea typeface="Verdana" pitchFamily="34" charset="0"/>
                  </a:rPr>
                  <a:t>39</a:t>
                </a:r>
              </a:p>
            </p:txBody>
          </p:sp>
        </p:grpSp>
        <p:grpSp>
          <p:nvGrpSpPr>
            <p:cNvPr id="59" name="Group 58">
              <a:extLst>
                <a:ext uri="{FF2B5EF4-FFF2-40B4-BE49-F238E27FC236}">
                  <a16:creationId xmlns:a16="http://schemas.microsoft.com/office/drawing/2014/main" id="{8BBDE0AB-A725-4A82-B93C-894C0224300D}"/>
                </a:ext>
              </a:extLst>
            </p:cNvPr>
            <p:cNvGrpSpPr/>
            <p:nvPr/>
          </p:nvGrpSpPr>
          <p:grpSpPr>
            <a:xfrm>
              <a:off x="7540020" y="2172764"/>
              <a:ext cx="419653" cy="361498"/>
              <a:chOff x="11527477" y="4832879"/>
              <a:chExt cx="432343" cy="367743"/>
            </a:xfrm>
          </p:grpSpPr>
          <p:sp>
            <p:nvSpPr>
              <p:cNvPr id="74" name="Teardrop 73">
                <a:extLst>
                  <a:ext uri="{FF2B5EF4-FFF2-40B4-BE49-F238E27FC236}">
                    <a16:creationId xmlns:a16="http://schemas.microsoft.com/office/drawing/2014/main" id="{AD88F0EA-999D-4F8C-AD3F-3518B1BAFBFE}"/>
                  </a:ext>
                </a:extLst>
              </p:cNvPr>
              <p:cNvSpPr/>
              <p:nvPr/>
            </p:nvSpPr>
            <p:spPr>
              <a:xfrm rot="8222429">
                <a:off x="11527477" y="4832879"/>
                <a:ext cx="432343" cy="367743"/>
              </a:xfrm>
              <a:prstGeom prst="teardrop">
                <a:avLst>
                  <a:gd name="adj" fmla="val 196288"/>
                </a:avLst>
              </a:prstGeom>
              <a:solidFill>
                <a:srgbClr val="00B0F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75" name="Oval 74">
                <a:extLst>
                  <a:ext uri="{FF2B5EF4-FFF2-40B4-BE49-F238E27FC236}">
                    <a16:creationId xmlns:a16="http://schemas.microsoft.com/office/drawing/2014/main" id="{C2389B0E-5917-4D34-803F-B3C059C68F1E}"/>
                  </a:ext>
                </a:extLst>
              </p:cNvPr>
              <p:cNvSpPr/>
              <p:nvPr/>
            </p:nvSpPr>
            <p:spPr>
              <a:xfrm>
                <a:off x="11634934" y="4909755"/>
                <a:ext cx="216430" cy="20719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60" name="TextBox 59">
              <a:extLst>
                <a:ext uri="{FF2B5EF4-FFF2-40B4-BE49-F238E27FC236}">
                  <a16:creationId xmlns:a16="http://schemas.microsoft.com/office/drawing/2014/main" id="{22175BE4-86AD-46CA-ACF5-A001D332459E}"/>
                </a:ext>
              </a:extLst>
            </p:cNvPr>
            <p:cNvSpPr txBox="1"/>
            <p:nvPr/>
          </p:nvSpPr>
          <p:spPr>
            <a:xfrm>
              <a:off x="8041805" y="2218403"/>
              <a:ext cx="1727444" cy="517445"/>
            </a:xfrm>
            <a:prstGeom prst="rect">
              <a:avLst/>
            </a:prstGeom>
            <a:solidFill>
              <a:srgbClr val="00B0F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SURAKARTA</a:t>
              </a:r>
            </a:p>
            <a:p>
              <a:pPr>
                <a:lnSpc>
                  <a:spcPct val="90000"/>
                </a:lnSpc>
              </a:pPr>
              <a:r>
                <a:rPr lang="en-US" sz="1600" b="1" dirty="0">
                  <a:solidFill>
                    <a:schemeClr val="bg1"/>
                  </a:solidFill>
                  <a:latin typeface="Tw Cen MT" panose="020B0602020104020603" pitchFamily="34" charset="0"/>
                  <a:ea typeface="Verdana" pitchFamily="34" charset="0"/>
                </a:rPr>
                <a:t>25</a:t>
              </a:r>
            </a:p>
          </p:txBody>
        </p:sp>
        <p:grpSp>
          <p:nvGrpSpPr>
            <p:cNvPr id="61" name="Group 60">
              <a:extLst>
                <a:ext uri="{FF2B5EF4-FFF2-40B4-BE49-F238E27FC236}">
                  <a16:creationId xmlns:a16="http://schemas.microsoft.com/office/drawing/2014/main" id="{D7C55288-DA53-4140-B7E3-D2ED2B3A136C}"/>
                </a:ext>
              </a:extLst>
            </p:cNvPr>
            <p:cNvGrpSpPr/>
            <p:nvPr/>
          </p:nvGrpSpPr>
          <p:grpSpPr>
            <a:xfrm>
              <a:off x="7528351" y="2889086"/>
              <a:ext cx="410603" cy="367743"/>
              <a:chOff x="11546302" y="4826975"/>
              <a:chExt cx="410603" cy="367743"/>
            </a:xfrm>
          </p:grpSpPr>
          <p:sp>
            <p:nvSpPr>
              <p:cNvPr id="72" name="Teardrop 71">
                <a:extLst>
                  <a:ext uri="{FF2B5EF4-FFF2-40B4-BE49-F238E27FC236}">
                    <a16:creationId xmlns:a16="http://schemas.microsoft.com/office/drawing/2014/main" id="{EFED2E5B-4310-441E-BB6F-8BC612122961}"/>
                  </a:ext>
                </a:extLst>
              </p:cNvPr>
              <p:cNvSpPr/>
              <p:nvPr/>
            </p:nvSpPr>
            <p:spPr>
              <a:xfrm rot="8222429">
                <a:off x="11546302" y="4826975"/>
                <a:ext cx="410603" cy="367743"/>
              </a:xfrm>
              <a:prstGeom prst="teardrop">
                <a:avLst>
                  <a:gd name="adj" fmla="val 196288"/>
                </a:avLst>
              </a:prstGeom>
              <a:solidFill>
                <a:srgbClr val="CC66FF"/>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73" name="Oval 72">
                <a:extLst>
                  <a:ext uri="{FF2B5EF4-FFF2-40B4-BE49-F238E27FC236}">
                    <a16:creationId xmlns:a16="http://schemas.microsoft.com/office/drawing/2014/main" id="{39D52648-6F13-46E0-A962-08F9FE530D02}"/>
                  </a:ext>
                </a:extLst>
              </p:cNvPr>
              <p:cNvSpPr/>
              <p:nvPr/>
            </p:nvSpPr>
            <p:spPr>
              <a:xfrm>
                <a:off x="11662274" y="4909754"/>
                <a:ext cx="189091" cy="20121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62" name="TextBox 61">
              <a:extLst>
                <a:ext uri="{FF2B5EF4-FFF2-40B4-BE49-F238E27FC236}">
                  <a16:creationId xmlns:a16="http://schemas.microsoft.com/office/drawing/2014/main" id="{E83E0621-47E3-429E-822B-9BE4C887BB06}"/>
                </a:ext>
              </a:extLst>
            </p:cNvPr>
            <p:cNvSpPr txBox="1"/>
            <p:nvPr/>
          </p:nvSpPr>
          <p:spPr>
            <a:xfrm>
              <a:off x="8032245" y="2935335"/>
              <a:ext cx="1767187" cy="517445"/>
            </a:xfrm>
            <a:prstGeom prst="rect">
              <a:avLst/>
            </a:prstGeom>
            <a:solidFill>
              <a:srgbClr val="CC66FF"/>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SRAGEN</a:t>
              </a:r>
            </a:p>
            <a:p>
              <a:pPr>
                <a:lnSpc>
                  <a:spcPct val="90000"/>
                </a:lnSpc>
              </a:pPr>
              <a:r>
                <a:rPr lang="en-US" sz="1600" b="1" dirty="0">
                  <a:solidFill>
                    <a:schemeClr val="bg1"/>
                  </a:solidFill>
                  <a:latin typeface="Tw Cen MT" panose="020B0602020104020603" pitchFamily="34" charset="0"/>
                  <a:ea typeface="Verdana" pitchFamily="34" charset="0"/>
                </a:rPr>
                <a:t>37</a:t>
              </a:r>
            </a:p>
          </p:txBody>
        </p:sp>
        <p:grpSp>
          <p:nvGrpSpPr>
            <p:cNvPr id="63" name="Group 62">
              <a:extLst>
                <a:ext uri="{FF2B5EF4-FFF2-40B4-BE49-F238E27FC236}">
                  <a16:creationId xmlns:a16="http://schemas.microsoft.com/office/drawing/2014/main" id="{838CD920-146E-4450-89B0-9D1C588697C6}"/>
                </a:ext>
              </a:extLst>
            </p:cNvPr>
            <p:cNvGrpSpPr/>
            <p:nvPr/>
          </p:nvGrpSpPr>
          <p:grpSpPr>
            <a:xfrm>
              <a:off x="7555307" y="3578462"/>
              <a:ext cx="412775" cy="367743"/>
              <a:chOff x="11544422" y="4827593"/>
              <a:chExt cx="412775" cy="367743"/>
            </a:xfrm>
          </p:grpSpPr>
          <p:sp>
            <p:nvSpPr>
              <p:cNvPr id="70" name="Teardrop 69">
                <a:extLst>
                  <a:ext uri="{FF2B5EF4-FFF2-40B4-BE49-F238E27FC236}">
                    <a16:creationId xmlns:a16="http://schemas.microsoft.com/office/drawing/2014/main" id="{812CBAA0-3C05-4B38-ACC6-4735ADF39183}"/>
                  </a:ext>
                </a:extLst>
              </p:cNvPr>
              <p:cNvSpPr/>
              <p:nvPr/>
            </p:nvSpPr>
            <p:spPr>
              <a:xfrm rot="8222429">
                <a:off x="11544422" y="4827593"/>
                <a:ext cx="412775" cy="367743"/>
              </a:xfrm>
              <a:prstGeom prst="teardrop">
                <a:avLst>
                  <a:gd name="adj" fmla="val 196288"/>
                </a:avLst>
              </a:prstGeom>
              <a:solidFill>
                <a:srgbClr val="FFFF0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71" name="Oval 70">
                <a:extLst>
                  <a:ext uri="{FF2B5EF4-FFF2-40B4-BE49-F238E27FC236}">
                    <a16:creationId xmlns:a16="http://schemas.microsoft.com/office/drawing/2014/main" id="{8686BB6E-E71C-46A2-BCAF-E521319A4B17}"/>
                  </a:ext>
                </a:extLst>
              </p:cNvPr>
              <p:cNvSpPr/>
              <p:nvPr/>
            </p:nvSpPr>
            <p:spPr>
              <a:xfrm>
                <a:off x="11647821" y="4896169"/>
                <a:ext cx="219808" cy="21413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64" name="TextBox 63">
              <a:extLst>
                <a:ext uri="{FF2B5EF4-FFF2-40B4-BE49-F238E27FC236}">
                  <a16:creationId xmlns:a16="http://schemas.microsoft.com/office/drawing/2014/main" id="{996A2468-E150-42D7-A2E3-8FCCADECE0DB}"/>
                </a:ext>
              </a:extLst>
            </p:cNvPr>
            <p:cNvSpPr txBox="1"/>
            <p:nvPr/>
          </p:nvSpPr>
          <p:spPr>
            <a:xfrm>
              <a:off x="8045163" y="3627976"/>
              <a:ext cx="1724085" cy="517445"/>
            </a:xfrm>
            <a:prstGeom prst="rect">
              <a:avLst/>
            </a:prstGeom>
            <a:solidFill>
              <a:srgbClr val="FFFF0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latin typeface="Tw Cen MT" panose="020B0602020104020603" pitchFamily="34" charset="0"/>
                  <a:ea typeface="Verdana" pitchFamily="34" charset="0"/>
                </a:rPr>
                <a:t>SUKOHARJO</a:t>
              </a:r>
            </a:p>
            <a:p>
              <a:pPr>
                <a:lnSpc>
                  <a:spcPct val="90000"/>
                </a:lnSpc>
              </a:pPr>
              <a:r>
                <a:rPr lang="en-US" sz="1600" b="1" dirty="0">
                  <a:latin typeface="Tw Cen MT" panose="020B0602020104020603" pitchFamily="34" charset="0"/>
                  <a:ea typeface="Verdana" pitchFamily="34" charset="0"/>
                </a:rPr>
                <a:t>25</a:t>
              </a:r>
            </a:p>
          </p:txBody>
        </p:sp>
        <p:grpSp>
          <p:nvGrpSpPr>
            <p:cNvPr id="65" name="Group 64">
              <a:extLst>
                <a:ext uri="{FF2B5EF4-FFF2-40B4-BE49-F238E27FC236}">
                  <a16:creationId xmlns:a16="http://schemas.microsoft.com/office/drawing/2014/main" id="{27A9C44D-44BA-4B5D-9ABF-5A144344CBC8}"/>
                </a:ext>
              </a:extLst>
            </p:cNvPr>
            <p:cNvGrpSpPr/>
            <p:nvPr/>
          </p:nvGrpSpPr>
          <p:grpSpPr>
            <a:xfrm>
              <a:off x="7535080" y="4275929"/>
              <a:ext cx="2234168" cy="631464"/>
              <a:chOff x="7535080" y="4371862"/>
              <a:chExt cx="2234168" cy="631464"/>
            </a:xfrm>
          </p:grpSpPr>
          <p:grpSp>
            <p:nvGrpSpPr>
              <p:cNvPr id="66" name="Group 65">
                <a:extLst>
                  <a:ext uri="{FF2B5EF4-FFF2-40B4-BE49-F238E27FC236}">
                    <a16:creationId xmlns:a16="http://schemas.microsoft.com/office/drawing/2014/main" id="{AA584069-4FBE-4882-AF0C-5B7890C0B167}"/>
                  </a:ext>
                </a:extLst>
              </p:cNvPr>
              <p:cNvGrpSpPr/>
              <p:nvPr/>
            </p:nvGrpSpPr>
            <p:grpSpPr>
              <a:xfrm>
                <a:off x="7535080" y="4371862"/>
                <a:ext cx="429739" cy="367743"/>
                <a:chOff x="11529731" y="4832422"/>
                <a:chExt cx="429739" cy="367743"/>
              </a:xfrm>
            </p:grpSpPr>
            <p:sp>
              <p:nvSpPr>
                <p:cNvPr id="68" name="Teardrop 67">
                  <a:extLst>
                    <a:ext uri="{FF2B5EF4-FFF2-40B4-BE49-F238E27FC236}">
                      <a16:creationId xmlns:a16="http://schemas.microsoft.com/office/drawing/2014/main" id="{0573EC4B-4E0F-4DF2-98E1-0B86BF6F3ADF}"/>
                    </a:ext>
                  </a:extLst>
                </p:cNvPr>
                <p:cNvSpPr/>
                <p:nvPr/>
              </p:nvSpPr>
              <p:spPr>
                <a:xfrm rot="8222429">
                  <a:off x="11529731" y="4832422"/>
                  <a:ext cx="429739" cy="367743"/>
                </a:xfrm>
                <a:prstGeom prst="teardrop">
                  <a:avLst>
                    <a:gd name="adj" fmla="val 196288"/>
                  </a:avLst>
                </a:prstGeom>
                <a:solidFill>
                  <a:schemeClr val="accent6">
                    <a:lumMod val="50000"/>
                  </a:schemeClr>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69" name="Oval 68">
                  <a:extLst>
                    <a:ext uri="{FF2B5EF4-FFF2-40B4-BE49-F238E27FC236}">
                      <a16:creationId xmlns:a16="http://schemas.microsoft.com/office/drawing/2014/main" id="{CEC63CA4-C604-402D-970A-4A4EAD85DC5A}"/>
                    </a:ext>
                  </a:extLst>
                </p:cNvPr>
                <p:cNvSpPr/>
                <p:nvPr/>
              </p:nvSpPr>
              <p:spPr>
                <a:xfrm>
                  <a:off x="11638975" y="4909755"/>
                  <a:ext cx="212390" cy="21148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67" name="TextBox 66">
                <a:extLst>
                  <a:ext uri="{FF2B5EF4-FFF2-40B4-BE49-F238E27FC236}">
                    <a16:creationId xmlns:a16="http://schemas.microsoft.com/office/drawing/2014/main" id="{54882CD4-4241-4860-AAA6-C5A82EFB0708}"/>
                  </a:ext>
                </a:extLst>
              </p:cNvPr>
              <p:cNvSpPr txBox="1"/>
              <p:nvPr/>
            </p:nvSpPr>
            <p:spPr>
              <a:xfrm>
                <a:off x="8024059" y="4485881"/>
                <a:ext cx="1745189" cy="517445"/>
              </a:xfrm>
              <a:prstGeom prst="rect">
                <a:avLst/>
              </a:prstGeom>
              <a:solidFill>
                <a:schemeClr val="accent6">
                  <a:lumMod val="75000"/>
                </a:schemeClr>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BOYOLALI</a:t>
                </a:r>
              </a:p>
              <a:p>
                <a:pPr>
                  <a:lnSpc>
                    <a:spcPct val="90000"/>
                  </a:lnSpc>
                </a:pPr>
                <a:r>
                  <a:rPr lang="en-US" sz="1600" b="1" dirty="0">
                    <a:solidFill>
                      <a:schemeClr val="bg1"/>
                    </a:solidFill>
                    <a:latin typeface="Tw Cen MT" panose="020B0602020104020603" pitchFamily="34" charset="0"/>
                    <a:ea typeface="Verdana" pitchFamily="34" charset="0"/>
                  </a:rPr>
                  <a:t>16</a:t>
                </a:r>
              </a:p>
            </p:txBody>
          </p:sp>
        </p:grpSp>
      </p:grpSp>
      <p:grpSp>
        <p:nvGrpSpPr>
          <p:cNvPr id="80" name="Group 79"/>
          <p:cNvGrpSpPr/>
          <p:nvPr/>
        </p:nvGrpSpPr>
        <p:grpSpPr>
          <a:xfrm>
            <a:off x="9978675" y="1964457"/>
            <a:ext cx="1794676" cy="3378318"/>
            <a:chOff x="9978675" y="1964457"/>
            <a:chExt cx="1794676" cy="3378318"/>
          </a:xfrm>
        </p:grpSpPr>
        <p:grpSp>
          <p:nvGrpSpPr>
            <p:cNvPr id="81" name="Group 80"/>
            <p:cNvGrpSpPr/>
            <p:nvPr/>
          </p:nvGrpSpPr>
          <p:grpSpPr>
            <a:xfrm>
              <a:off x="10013601" y="4781463"/>
              <a:ext cx="1759750" cy="561312"/>
              <a:chOff x="10013601" y="4781463"/>
              <a:chExt cx="1759750" cy="561312"/>
            </a:xfrm>
          </p:grpSpPr>
          <p:grpSp>
            <p:nvGrpSpPr>
              <p:cNvPr id="102" name="Group 101">
                <a:extLst>
                  <a:ext uri="{FF2B5EF4-FFF2-40B4-BE49-F238E27FC236}">
                    <a16:creationId xmlns:a16="http://schemas.microsoft.com/office/drawing/2014/main" id="{D401261C-2B29-4C7D-878F-0079815A20E4}"/>
                  </a:ext>
                </a:extLst>
              </p:cNvPr>
              <p:cNvGrpSpPr/>
              <p:nvPr/>
            </p:nvGrpSpPr>
            <p:grpSpPr>
              <a:xfrm>
                <a:off x="10013601" y="4781463"/>
                <a:ext cx="289051" cy="297172"/>
                <a:chOff x="11481568" y="1653715"/>
                <a:chExt cx="323917" cy="334707"/>
              </a:xfrm>
            </p:grpSpPr>
            <p:sp>
              <p:nvSpPr>
                <p:cNvPr id="104" name="Teardrop 103">
                  <a:extLst>
                    <a:ext uri="{FF2B5EF4-FFF2-40B4-BE49-F238E27FC236}">
                      <a16:creationId xmlns:a16="http://schemas.microsoft.com/office/drawing/2014/main" id="{74D0C671-817A-4EA6-8789-9EFB447AEB90}"/>
                    </a:ext>
                  </a:extLst>
                </p:cNvPr>
                <p:cNvSpPr/>
                <p:nvPr/>
              </p:nvSpPr>
              <p:spPr>
                <a:xfrm rot="8222429">
                  <a:off x="11481568" y="1653715"/>
                  <a:ext cx="323917" cy="334707"/>
                </a:xfrm>
                <a:prstGeom prst="teardrop">
                  <a:avLst>
                    <a:gd name="adj" fmla="val 196288"/>
                  </a:avLst>
                </a:prstGeom>
                <a:solidFill>
                  <a:srgbClr val="0000FF"/>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105" name="Oval 104">
                  <a:extLst>
                    <a:ext uri="{FF2B5EF4-FFF2-40B4-BE49-F238E27FC236}">
                      <a16:creationId xmlns:a16="http://schemas.microsoft.com/office/drawing/2014/main" id="{4E8F1D32-AA7D-44CA-B630-6D3ACA226632}"/>
                    </a:ext>
                  </a:extLst>
                </p:cNvPr>
                <p:cNvSpPr/>
                <p:nvPr/>
              </p:nvSpPr>
              <p:spPr>
                <a:xfrm>
                  <a:off x="11536010" y="1730313"/>
                  <a:ext cx="210281" cy="17015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103" name="TextBox 102">
                <a:extLst>
                  <a:ext uri="{FF2B5EF4-FFF2-40B4-BE49-F238E27FC236}">
                    <a16:creationId xmlns:a16="http://schemas.microsoft.com/office/drawing/2014/main" id="{B2B0984E-1B83-4CFC-B94E-0F435C1727A4}"/>
                  </a:ext>
                </a:extLst>
              </p:cNvPr>
              <p:cNvSpPr txBox="1"/>
              <p:nvPr/>
            </p:nvSpPr>
            <p:spPr>
              <a:xfrm>
                <a:off x="10394057" y="4807245"/>
                <a:ext cx="1379294" cy="535530"/>
              </a:xfrm>
              <a:prstGeom prst="rect">
                <a:avLst/>
              </a:prstGeom>
              <a:solidFill>
                <a:srgbClr val="0F24E7"/>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WONOGIRI</a:t>
                </a:r>
              </a:p>
              <a:p>
                <a:pPr>
                  <a:lnSpc>
                    <a:spcPct val="90000"/>
                  </a:lnSpc>
                </a:pPr>
                <a:r>
                  <a:rPr lang="en-US" sz="1600" b="1" dirty="0">
                    <a:solidFill>
                      <a:schemeClr val="bg1"/>
                    </a:solidFill>
                    <a:latin typeface="Tw Cen MT" panose="020B0602020104020603" pitchFamily="34" charset="0"/>
                    <a:ea typeface="Verdana" pitchFamily="34" charset="0"/>
                  </a:rPr>
                  <a:t>28</a:t>
                </a:r>
              </a:p>
            </p:txBody>
          </p:sp>
        </p:grpSp>
        <p:grpSp>
          <p:nvGrpSpPr>
            <p:cNvPr id="82" name="Group 81">
              <a:extLst>
                <a:ext uri="{FF2B5EF4-FFF2-40B4-BE49-F238E27FC236}">
                  <a16:creationId xmlns:a16="http://schemas.microsoft.com/office/drawing/2014/main" id="{F9896EA8-998E-42D2-9458-F5EE31E0E4E5}"/>
                </a:ext>
              </a:extLst>
            </p:cNvPr>
            <p:cNvGrpSpPr/>
            <p:nvPr/>
          </p:nvGrpSpPr>
          <p:grpSpPr>
            <a:xfrm>
              <a:off x="9978675" y="2629380"/>
              <a:ext cx="1760747" cy="535531"/>
              <a:chOff x="3578251" y="5779757"/>
              <a:chExt cx="2270818" cy="621554"/>
            </a:xfrm>
          </p:grpSpPr>
          <p:grpSp>
            <p:nvGrpSpPr>
              <p:cNvPr id="98" name="Group 97">
                <a:extLst>
                  <a:ext uri="{FF2B5EF4-FFF2-40B4-BE49-F238E27FC236}">
                    <a16:creationId xmlns:a16="http://schemas.microsoft.com/office/drawing/2014/main" id="{7B52B784-396B-4F25-A668-8F7427581996}"/>
                  </a:ext>
                </a:extLst>
              </p:cNvPr>
              <p:cNvGrpSpPr/>
              <p:nvPr/>
            </p:nvGrpSpPr>
            <p:grpSpPr>
              <a:xfrm>
                <a:off x="3578251" y="5789808"/>
                <a:ext cx="388840" cy="361581"/>
                <a:chOff x="11562813" y="4822391"/>
                <a:chExt cx="388840" cy="361581"/>
              </a:xfrm>
            </p:grpSpPr>
            <p:sp>
              <p:nvSpPr>
                <p:cNvPr id="100" name="Teardrop 99">
                  <a:extLst>
                    <a:ext uri="{FF2B5EF4-FFF2-40B4-BE49-F238E27FC236}">
                      <a16:creationId xmlns:a16="http://schemas.microsoft.com/office/drawing/2014/main" id="{EF0772FC-1FAA-4313-A6C3-373ACD7CFDF6}"/>
                    </a:ext>
                  </a:extLst>
                </p:cNvPr>
                <p:cNvSpPr/>
                <p:nvPr/>
              </p:nvSpPr>
              <p:spPr>
                <a:xfrm rot="8222429">
                  <a:off x="11562813" y="4822391"/>
                  <a:ext cx="388840" cy="361581"/>
                </a:xfrm>
                <a:prstGeom prst="teardrop">
                  <a:avLst>
                    <a:gd name="adj" fmla="val 196288"/>
                  </a:avLst>
                </a:prstGeom>
                <a:solidFill>
                  <a:srgbClr val="80008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101" name="Oval 100">
                  <a:extLst>
                    <a:ext uri="{FF2B5EF4-FFF2-40B4-BE49-F238E27FC236}">
                      <a16:creationId xmlns:a16="http://schemas.microsoft.com/office/drawing/2014/main" id="{94FA55D6-205C-4C36-AD2C-E58AE79F9CFE}"/>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99" name="TextBox 98">
                <a:extLst>
                  <a:ext uri="{FF2B5EF4-FFF2-40B4-BE49-F238E27FC236}">
                    <a16:creationId xmlns:a16="http://schemas.microsoft.com/office/drawing/2014/main" id="{08132598-BFE7-4529-BB45-91911DD77776}"/>
                  </a:ext>
                </a:extLst>
              </p:cNvPr>
              <p:cNvSpPr txBox="1"/>
              <p:nvPr/>
            </p:nvSpPr>
            <p:spPr>
              <a:xfrm>
                <a:off x="4113965" y="5779757"/>
                <a:ext cx="1735104" cy="621554"/>
              </a:xfrm>
              <a:prstGeom prst="rect">
                <a:avLst/>
              </a:prstGeom>
              <a:solidFill>
                <a:srgbClr val="CC00CC"/>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KLATEN</a:t>
                </a:r>
              </a:p>
              <a:p>
                <a:pPr>
                  <a:lnSpc>
                    <a:spcPct val="90000"/>
                  </a:lnSpc>
                </a:pPr>
                <a:r>
                  <a:rPr lang="en-US" sz="1600" b="1" dirty="0">
                    <a:solidFill>
                      <a:schemeClr val="bg1"/>
                    </a:solidFill>
                    <a:latin typeface="Tw Cen MT" panose="020B0602020104020603" pitchFamily="34" charset="0"/>
                    <a:ea typeface="Verdana" pitchFamily="34" charset="0"/>
                  </a:rPr>
                  <a:t>3</a:t>
                </a:r>
              </a:p>
            </p:txBody>
          </p:sp>
        </p:grpSp>
        <p:grpSp>
          <p:nvGrpSpPr>
            <p:cNvPr id="83" name="Group 82">
              <a:extLst>
                <a:ext uri="{FF2B5EF4-FFF2-40B4-BE49-F238E27FC236}">
                  <a16:creationId xmlns:a16="http://schemas.microsoft.com/office/drawing/2014/main" id="{5699DCFD-F6D5-4249-987F-7DC56BE19979}"/>
                </a:ext>
              </a:extLst>
            </p:cNvPr>
            <p:cNvGrpSpPr/>
            <p:nvPr/>
          </p:nvGrpSpPr>
          <p:grpSpPr>
            <a:xfrm>
              <a:off x="9984296" y="1964457"/>
              <a:ext cx="1755125" cy="554227"/>
              <a:chOff x="3618316" y="5764086"/>
              <a:chExt cx="2312711" cy="690879"/>
            </a:xfrm>
          </p:grpSpPr>
          <p:grpSp>
            <p:nvGrpSpPr>
              <p:cNvPr id="94" name="Group 93">
                <a:extLst>
                  <a:ext uri="{FF2B5EF4-FFF2-40B4-BE49-F238E27FC236}">
                    <a16:creationId xmlns:a16="http://schemas.microsoft.com/office/drawing/2014/main" id="{96A9E551-88AF-45C6-B2AD-C4B8E588A8ED}"/>
                  </a:ext>
                </a:extLst>
              </p:cNvPr>
              <p:cNvGrpSpPr/>
              <p:nvPr/>
            </p:nvGrpSpPr>
            <p:grpSpPr>
              <a:xfrm>
                <a:off x="3618316" y="5764086"/>
                <a:ext cx="425833" cy="434816"/>
                <a:chOff x="11557271" y="4825056"/>
                <a:chExt cx="425833" cy="434816"/>
              </a:xfrm>
            </p:grpSpPr>
            <p:sp>
              <p:nvSpPr>
                <p:cNvPr id="96" name="Teardrop 95">
                  <a:extLst>
                    <a:ext uri="{FF2B5EF4-FFF2-40B4-BE49-F238E27FC236}">
                      <a16:creationId xmlns:a16="http://schemas.microsoft.com/office/drawing/2014/main" id="{8702A848-FCE5-420E-8BF7-6622C100D988}"/>
                    </a:ext>
                  </a:extLst>
                </p:cNvPr>
                <p:cNvSpPr/>
                <p:nvPr/>
              </p:nvSpPr>
              <p:spPr>
                <a:xfrm rot="8222429">
                  <a:off x="11557271" y="4825056"/>
                  <a:ext cx="425833" cy="434816"/>
                </a:xfrm>
                <a:prstGeom prst="teardrop">
                  <a:avLst>
                    <a:gd name="adj" fmla="val 196288"/>
                  </a:avLst>
                </a:prstGeom>
                <a:solidFill>
                  <a:srgbClr val="FF000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97" name="Oval 96">
                  <a:extLst>
                    <a:ext uri="{FF2B5EF4-FFF2-40B4-BE49-F238E27FC236}">
                      <a16:creationId xmlns:a16="http://schemas.microsoft.com/office/drawing/2014/main" id="{502451CE-7EFC-49BB-9EAA-75033D7501E0}"/>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95" name="TextBox 94">
                <a:extLst>
                  <a:ext uri="{FF2B5EF4-FFF2-40B4-BE49-F238E27FC236}">
                    <a16:creationId xmlns:a16="http://schemas.microsoft.com/office/drawing/2014/main" id="{D60BA654-21C4-4135-80C5-5E29634C7AE6}"/>
                  </a:ext>
                </a:extLst>
              </p:cNvPr>
              <p:cNvSpPr txBox="1"/>
              <p:nvPr/>
            </p:nvSpPr>
            <p:spPr>
              <a:xfrm>
                <a:off x="4140833" y="5787393"/>
                <a:ext cx="1790194" cy="667572"/>
              </a:xfrm>
              <a:prstGeom prst="rect">
                <a:avLst/>
              </a:prstGeom>
              <a:solidFill>
                <a:srgbClr val="FF000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GROBOGAN</a:t>
                </a:r>
              </a:p>
              <a:p>
                <a:pPr>
                  <a:lnSpc>
                    <a:spcPct val="90000"/>
                  </a:lnSpc>
                </a:pPr>
                <a:r>
                  <a:rPr lang="en-US" sz="1600" b="1" dirty="0">
                    <a:solidFill>
                      <a:schemeClr val="bg1"/>
                    </a:solidFill>
                    <a:latin typeface="Tw Cen MT" panose="020B0602020104020603" pitchFamily="34" charset="0"/>
                    <a:ea typeface="Verdana" pitchFamily="34" charset="0"/>
                  </a:rPr>
                  <a:t>4</a:t>
                </a:r>
              </a:p>
            </p:txBody>
          </p:sp>
        </p:grpSp>
        <p:grpSp>
          <p:nvGrpSpPr>
            <p:cNvPr id="84" name="Group 83">
              <a:extLst>
                <a:ext uri="{FF2B5EF4-FFF2-40B4-BE49-F238E27FC236}">
                  <a16:creationId xmlns:a16="http://schemas.microsoft.com/office/drawing/2014/main" id="{9B54D13E-0670-4141-9F37-F5D83E8DE8F3}"/>
                </a:ext>
              </a:extLst>
            </p:cNvPr>
            <p:cNvGrpSpPr/>
            <p:nvPr/>
          </p:nvGrpSpPr>
          <p:grpSpPr>
            <a:xfrm>
              <a:off x="9999670" y="4089599"/>
              <a:ext cx="1739751" cy="577153"/>
              <a:chOff x="154960" y="5317730"/>
              <a:chExt cx="1739751" cy="580081"/>
            </a:xfrm>
          </p:grpSpPr>
          <p:grpSp>
            <p:nvGrpSpPr>
              <p:cNvPr id="90" name="Group 89">
                <a:extLst>
                  <a:ext uri="{FF2B5EF4-FFF2-40B4-BE49-F238E27FC236}">
                    <a16:creationId xmlns:a16="http://schemas.microsoft.com/office/drawing/2014/main" id="{1D7E24E2-A8CD-415E-8EE3-97C1AAA62D45}"/>
                  </a:ext>
                </a:extLst>
              </p:cNvPr>
              <p:cNvGrpSpPr/>
              <p:nvPr/>
            </p:nvGrpSpPr>
            <p:grpSpPr>
              <a:xfrm>
                <a:off x="154960" y="5317730"/>
                <a:ext cx="315156" cy="328160"/>
                <a:chOff x="11596033" y="4810628"/>
                <a:chExt cx="353171" cy="367743"/>
              </a:xfrm>
            </p:grpSpPr>
            <p:sp>
              <p:nvSpPr>
                <p:cNvPr id="92" name="Teardrop 91">
                  <a:extLst>
                    <a:ext uri="{FF2B5EF4-FFF2-40B4-BE49-F238E27FC236}">
                      <a16:creationId xmlns:a16="http://schemas.microsoft.com/office/drawing/2014/main" id="{58BA80CD-7417-4217-A3E4-9B92681A481F}"/>
                    </a:ext>
                  </a:extLst>
                </p:cNvPr>
                <p:cNvSpPr/>
                <p:nvPr/>
              </p:nvSpPr>
              <p:spPr>
                <a:xfrm rot="8222429">
                  <a:off x="11596033" y="4810628"/>
                  <a:ext cx="353171" cy="367743"/>
                </a:xfrm>
                <a:prstGeom prst="teardrop">
                  <a:avLst>
                    <a:gd name="adj" fmla="val 196288"/>
                  </a:avLst>
                </a:prstGeom>
                <a:solidFill>
                  <a:srgbClr val="66FF33"/>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93" name="Oval 92">
                  <a:extLst>
                    <a:ext uri="{FF2B5EF4-FFF2-40B4-BE49-F238E27FC236}">
                      <a16:creationId xmlns:a16="http://schemas.microsoft.com/office/drawing/2014/main" id="{672E956D-12B8-41C9-8192-4030E71F8EA8}"/>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91" name="TextBox 90">
                <a:extLst>
                  <a:ext uri="{FF2B5EF4-FFF2-40B4-BE49-F238E27FC236}">
                    <a16:creationId xmlns:a16="http://schemas.microsoft.com/office/drawing/2014/main" id="{86153A55-E112-4161-A75C-6FCAE3EE08DC}"/>
                  </a:ext>
                </a:extLst>
              </p:cNvPr>
              <p:cNvSpPr txBox="1"/>
              <p:nvPr/>
            </p:nvSpPr>
            <p:spPr>
              <a:xfrm>
                <a:off x="539678" y="5359564"/>
                <a:ext cx="1355033" cy="538247"/>
              </a:xfrm>
              <a:prstGeom prst="rect">
                <a:avLst/>
              </a:prstGeom>
              <a:solidFill>
                <a:srgbClr val="66FF33"/>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LAIN JATENG</a:t>
                </a:r>
              </a:p>
              <a:p>
                <a:pPr>
                  <a:lnSpc>
                    <a:spcPct val="90000"/>
                  </a:lnSpc>
                </a:pPr>
                <a:r>
                  <a:rPr lang="en-US" sz="1600" b="1" dirty="0">
                    <a:solidFill>
                      <a:schemeClr val="bg1"/>
                    </a:solidFill>
                    <a:latin typeface="Tw Cen MT" panose="020B0602020104020603" pitchFamily="34" charset="0"/>
                    <a:ea typeface="Verdana" pitchFamily="34" charset="0"/>
                  </a:rPr>
                  <a:t>16</a:t>
                </a:r>
              </a:p>
            </p:txBody>
          </p:sp>
        </p:grpSp>
        <p:grpSp>
          <p:nvGrpSpPr>
            <p:cNvPr id="85" name="Group 84">
              <a:extLst>
                <a:ext uri="{FF2B5EF4-FFF2-40B4-BE49-F238E27FC236}">
                  <a16:creationId xmlns:a16="http://schemas.microsoft.com/office/drawing/2014/main" id="{15CDAE99-D416-4104-B55E-30E864939783}"/>
                </a:ext>
              </a:extLst>
            </p:cNvPr>
            <p:cNvGrpSpPr/>
            <p:nvPr/>
          </p:nvGrpSpPr>
          <p:grpSpPr>
            <a:xfrm>
              <a:off x="9994557" y="3313356"/>
              <a:ext cx="1761829" cy="564106"/>
              <a:chOff x="8516348" y="5424320"/>
              <a:chExt cx="2108201" cy="600443"/>
            </a:xfrm>
          </p:grpSpPr>
          <p:grpSp>
            <p:nvGrpSpPr>
              <p:cNvPr id="86" name="Group 85">
                <a:extLst>
                  <a:ext uri="{FF2B5EF4-FFF2-40B4-BE49-F238E27FC236}">
                    <a16:creationId xmlns:a16="http://schemas.microsoft.com/office/drawing/2014/main" id="{87A94599-B55C-41FA-8F44-4B7129727F8A}"/>
                  </a:ext>
                </a:extLst>
              </p:cNvPr>
              <p:cNvGrpSpPr/>
              <p:nvPr/>
            </p:nvGrpSpPr>
            <p:grpSpPr>
              <a:xfrm>
                <a:off x="8516348" y="5424320"/>
                <a:ext cx="363378" cy="347361"/>
                <a:chOff x="11579387" y="4816455"/>
                <a:chExt cx="363378" cy="347361"/>
              </a:xfrm>
            </p:grpSpPr>
            <p:sp>
              <p:nvSpPr>
                <p:cNvPr id="88" name="Teardrop 87">
                  <a:extLst>
                    <a:ext uri="{FF2B5EF4-FFF2-40B4-BE49-F238E27FC236}">
                      <a16:creationId xmlns:a16="http://schemas.microsoft.com/office/drawing/2014/main" id="{B561CB4E-A417-4B96-A162-DA6E6DC899B6}"/>
                    </a:ext>
                  </a:extLst>
                </p:cNvPr>
                <p:cNvSpPr/>
                <p:nvPr/>
              </p:nvSpPr>
              <p:spPr>
                <a:xfrm rot="8222429">
                  <a:off x="11579387" y="4816455"/>
                  <a:ext cx="363378" cy="347361"/>
                </a:xfrm>
                <a:prstGeom prst="teardrop">
                  <a:avLst>
                    <a:gd name="adj" fmla="val 196288"/>
                  </a:avLst>
                </a:prstGeom>
                <a:solidFill>
                  <a:srgbClr val="A50021"/>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89" name="Oval 88">
                  <a:extLst>
                    <a:ext uri="{FF2B5EF4-FFF2-40B4-BE49-F238E27FC236}">
                      <a16:creationId xmlns:a16="http://schemas.microsoft.com/office/drawing/2014/main" id="{16772658-B790-468C-8E62-6607BA84D2AF}"/>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87" name="TextBox 86">
                <a:extLst>
                  <a:ext uri="{FF2B5EF4-FFF2-40B4-BE49-F238E27FC236}">
                    <a16:creationId xmlns:a16="http://schemas.microsoft.com/office/drawing/2014/main" id="{D4F306E9-4C16-4FA5-BA30-C288127CBAAD}"/>
                  </a:ext>
                </a:extLst>
              </p:cNvPr>
              <p:cNvSpPr txBox="1"/>
              <p:nvPr/>
            </p:nvSpPr>
            <p:spPr>
              <a:xfrm>
                <a:off x="9014689" y="5454736"/>
                <a:ext cx="1609860" cy="570027"/>
              </a:xfrm>
              <a:prstGeom prst="rect">
                <a:avLst/>
              </a:prstGeom>
              <a:solidFill>
                <a:srgbClr val="C0000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BLORA</a:t>
                </a:r>
              </a:p>
              <a:p>
                <a:pPr>
                  <a:lnSpc>
                    <a:spcPct val="90000"/>
                  </a:lnSpc>
                </a:pPr>
                <a:r>
                  <a:rPr lang="en-US" sz="1600" b="1" dirty="0">
                    <a:solidFill>
                      <a:schemeClr val="bg1"/>
                    </a:solidFill>
                    <a:latin typeface="Tw Cen MT" panose="020B0602020104020603" pitchFamily="34" charset="0"/>
                    <a:ea typeface="Verdana" pitchFamily="34" charset="0"/>
                  </a:rPr>
                  <a:t>5</a:t>
                </a:r>
              </a:p>
            </p:txBody>
          </p:sp>
        </p:grpSp>
      </p:grpSp>
      <p:grpSp>
        <p:nvGrpSpPr>
          <p:cNvPr id="53" name="Group 52">
            <a:extLst>
              <a:ext uri="{FF2B5EF4-FFF2-40B4-BE49-F238E27FC236}">
                <a16:creationId xmlns:a16="http://schemas.microsoft.com/office/drawing/2014/main" id="{837F555A-8443-45A1-8993-B3FBAC6B9364}"/>
              </a:ext>
            </a:extLst>
          </p:cNvPr>
          <p:cNvGrpSpPr/>
          <p:nvPr/>
        </p:nvGrpSpPr>
        <p:grpSpPr>
          <a:xfrm>
            <a:off x="242947" y="6185651"/>
            <a:ext cx="3003923" cy="547436"/>
            <a:chOff x="4508267" y="6043741"/>
            <a:chExt cx="3003923" cy="547436"/>
          </a:xfrm>
        </p:grpSpPr>
        <p:grpSp>
          <p:nvGrpSpPr>
            <p:cNvPr id="54" name="Group 53">
              <a:extLst>
                <a:ext uri="{FF2B5EF4-FFF2-40B4-BE49-F238E27FC236}">
                  <a16:creationId xmlns:a16="http://schemas.microsoft.com/office/drawing/2014/main" id="{044E1461-3BFE-4A49-889A-EC248A3BC2BC}"/>
                </a:ext>
              </a:extLst>
            </p:cNvPr>
            <p:cNvGrpSpPr/>
            <p:nvPr/>
          </p:nvGrpSpPr>
          <p:grpSpPr>
            <a:xfrm>
              <a:off x="4508267" y="6043741"/>
              <a:ext cx="310727" cy="328160"/>
              <a:chOff x="11596033" y="4810628"/>
              <a:chExt cx="353171" cy="367743"/>
            </a:xfrm>
            <a:solidFill>
              <a:srgbClr val="92D050"/>
            </a:solidFill>
          </p:grpSpPr>
          <p:sp>
            <p:nvSpPr>
              <p:cNvPr id="106" name="Teardrop 105">
                <a:extLst>
                  <a:ext uri="{FF2B5EF4-FFF2-40B4-BE49-F238E27FC236}">
                    <a16:creationId xmlns:a16="http://schemas.microsoft.com/office/drawing/2014/main" id="{7073BBB0-B350-47E5-B487-15F83BC20C7F}"/>
                  </a:ext>
                </a:extLst>
              </p:cNvPr>
              <p:cNvSpPr/>
              <p:nvPr/>
            </p:nvSpPr>
            <p:spPr>
              <a:xfrm rot="8222429">
                <a:off x="11596033" y="4810628"/>
                <a:ext cx="353171" cy="367743"/>
              </a:xfrm>
              <a:prstGeom prst="teardrop">
                <a:avLst>
                  <a:gd name="adj" fmla="val 196288"/>
                </a:avLst>
              </a:prstGeom>
              <a:grp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6"/>
              </a:p>
            </p:txBody>
          </p:sp>
          <p:sp>
            <p:nvSpPr>
              <p:cNvPr id="107" name="Oval 106">
                <a:extLst>
                  <a:ext uri="{FF2B5EF4-FFF2-40B4-BE49-F238E27FC236}">
                    <a16:creationId xmlns:a16="http://schemas.microsoft.com/office/drawing/2014/main" id="{9297534C-F714-4C6E-ADA0-E1030F080C35}"/>
                  </a:ext>
                </a:extLst>
              </p:cNvPr>
              <p:cNvSpPr/>
              <p:nvPr/>
            </p:nvSpPr>
            <p:spPr>
              <a:xfrm>
                <a:off x="11693872" y="4909755"/>
                <a:ext cx="157492" cy="18198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6"/>
              </a:p>
            </p:txBody>
          </p:sp>
        </p:grpSp>
        <p:sp>
          <p:nvSpPr>
            <p:cNvPr id="55" name="TextBox 54">
              <a:extLst>
                <a:ext uri="{FF2B5EF4-FFF2-40B4-BE49-F238E27FC236}">
                  <a16:creationId xmlns:a16="http://schemas.microsoft.com/office/drawing/2014/main" id="{D5B9C44C-DE56-4890-80EE-AC74AD4DF6EF}"/>
                </a:ext>
              </a:extLst>
            </p:cNvPr>
            <p:cNvSpPr txBox="1"/>
            <p:nvPr/>
          </p:nvSpPr>
          <p:spPr>
            <a:xfrm>
              <a:off x="4867287" y="6055646"/>
              <a:ext cx="2644903" cy="535531"/>
            </a:xfrm>
            <a:prstGeom prst="rect">
              <a:avLst/>
            </a:prstGeom>
            <a:solidFill>
              <a:srgbClr val="92D05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LAIN JATENG DAN JATIM</a:t>
              </a:r>
            </a:p>
            <a:p>
              <a:pPr>
                <a:lnSpc>
                  <a:spcPct val="90000"/>
                </a:lnSpc>
              </a:pPr>
              <a:r>
                <a:rPr lang="en-US" sz="1600" b="1" dirty="0">
                  <a:solidFill>
                    <a:schemeClr val="bg1"/>
                  </a:solidFill>
                  <a:latin typeface="Tw Cen MT" panose="020B0602020104020603" pitchFamily="34" charset="0"/>
                  <a:ea typeface="Verdana" pitchFamily="34" charset="0"/>
                </a:rPr>
                <a:t>11</a:t>
              </a:r>
            </a:p>
          </p:txBody>
        </p:sp>
        <p:sp>
          <p:nvSpPr>
            <p:cNvPr id="56" name="Oval 55">
              <a:extLst>
                <a:ext uri="{FF2B5EF4-FFF2-40B4-BE49-F238E27FC236}">
                  <a16:creationId xmlns:a16="http://schemas.microsoft.com/office/drawing/2014/main" id="{082AB001-3F20-41AA-AC5F-983B5A88FA0F}"/>
                </a:ext>
              </a:extLst>
            </p:cNvPr>
            <p:cNvSpPr/>
            <p:nvPr/>
          </p:nvSpPr>
          <p:spPr>
            <a:xfrm>
              <a:off x="4589329" y="6149655"/>
              <a:ext cx="133271" cy="13883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6"/>
            </a:p>
          </p:txBody>
        </p:sp>
      </p:grpSp>
    </p:spTree>
    <p:extLst>
      <p:ext uri="{BB962C8B-B14F-4D97-AF65-F5344CB8AC3E}">
        <p14:creationId xmlns:p14="http://schemas.microsoft.com/office/powerpoint/2010/main" val="220710794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a:xfrm>
            <a:off x="0" y="219229"/>
            <a:ext cx="11259403" cy="1759696"/>
          </a:xfrm>
        </p:spPr>
        <p:txBody>
          <a:bodyPr/>
          <a:lstStyle/>
          <a:p>
            <a:r>
              <a:rPr lang="en-US" sz="2800" b="1">
                <a:ln w="9525">
                  <a:solidFill>
                    <a:schemeClr val="bg1"/>
                  </a:solidFill>
                  <a:prstDash val="solid"/>
                </a:ln>
                <a:solidFill>
                  <a:schemeClr val="accent5"/>
                </a:solidFill>
                <a:effectLst>
                  <a:outerShdw blurRad="12700" dist="38100" dir="2700000" algn="tl" rotWithShape="0">
                    <a:schemeClr val="accent5">
                      <a:lumMod val="60000"/>
                      <a:lumOff val="40000"/>
                    </a:schemeClr>
                  </a:outerShdw>
                </a:effectLst>
              </a:rPr>
              <a:t>RAWAT INAP</a:t>
            </a:r>
            <a:br>
              <a:rPr lang="en-US" sz="2800">
                <a:effectLst>
                  <a:outerShdw blurRad="38100" dist="38100" dir="2700000" algn="tl">
                    <a:srgbClr val="000000">
                      <a:alpha val="43137"/>
                    </a:srgbClr>
                  </a:outerShdw>
                </a:effectLst>
              </a:rPr>
            </a:br>
            <a:r>
              <a:rPr lang="en-US" sz="2800"/>
              <a:t>DATA WILAYAH CAKUPAN JAWA TIMUR</a:t>
            </a:r>
            <a:endParaRPr lang="ko-KR" altLang="en-US" sz="2800">
              <a:solidFill>
                <a:schemeClr val="tx1">
                  <a:lumMod val="75000"/>
                  <a:lumOff val="25000"/>
                </a:schemeClr>
              </a:solidFill>
            </a:endParaRPr>
          </a:p>
        </p:txBody>
      </p:sp>
      <p:pic>
        <p:nvPicPr>
          <p:cNvPr id="4" name="Picture 3"/>
          <p:cNvPicPr>
            <a:picLocks noChangeAspect="1"/>
          </p:cNvPicPr>
          <p:nvPr/>
        </p:nvPicPr>
        <p:blipFill>
          <a:blip r:embed="rId2"/>
          <a:stretch>
            <a:fillRect/>
          </a:stretch>
        </p:blipFill>
        <p:spPr>
          <a:xfrm>
            <a:off x="2447480" y="1488683"/>
            <a:ext cx="8469552" cy="4723733"/>
          </a:xfrm>
          <a:prstGeom prst="rect">
            <a:avLst/>
          </a:prstGeom>
        </p:spPr>
      </p:pic>
      <p:grpSp>
        <p:nvGrpSpPr>
          <p:cNvPr id="47" name="Group 46">
            <a:extLst>
              <a:ext uri="{FF2B5EF4-FFF2-40B4-BE49-F238E27FC236}">
                <a16:creationId xmlns:a16="http://schemas.microsoft.com/office/drawing/2014/main" id="{7256B802-3C3B-4F88-A063-788CDAC608D1}"/>
              </a:ext>
            </a:extLst>
          </p:cNvPr>
          <p:cNvGrpSpPr/>
          <p:nvPr/>
        </p:nvGrpSpPr>
        <p:grpSpPr>
          <a:xfrm>
            <a:off x="238972" y="1807924"/>
            <a:ext cx="1948180" cy="4269691"/>
            <a:chOff x="134750" y="1526079"/>
            <a:chExt cx="2183175" cy="4784714"/>
          </a:xfrm>
        </p:grpSpPr>
        <p:grpSp>
          <p:nvGrpSpPr>
            <p:cNvPr id="48" name="Group 47">
              <a:extLst>
                <a:ext uri="{FF2B5EF4-FFF2-40B4-BE49-F238E27FC236}">
                  <a16:creationId xmlns:a16="http://schemas.microsoft.com/office/drawing/2014/main" id="{A17B795E-52E5-4FC1-BF25-C9053F2E095A}"/>
                </a:ext>
              </a:extLst>
            </p:cNvPr>
            <p:cNvGrpSpPr/>
            <p:nvPr/>
          </p:nvGrpSpPr>
          <p:grpSpPr>
            <a:xfrm>
              <a:off x="140812" y="1526079"/>
              <a:ext cx="337762" cy="339648"/>
              <a:chOff x="11596033" y="4810628"/>
              <a:chExt cx="353171" cy="367743"/>
            </a:xfrm>
          </p:grpSpPr>
          <p:sp>
            <p:nvSpPr>
              <p:cNvPr id="74" name="Teardrop 73">
                <a:extLst>
                  <a:ext uri="{FF2B5EF4-FFF2-40B4-BE49-F238E27FC236}">
                    <a16:creationId xmlns:a16="http://schemas.microsoft.com/office/drawing/2014/main" id="{2BDA7563-4ACB-4867-B256-CCC68CFF499C}"/>
                  </a:ext>
                </a:extLst>
              </p:cNvPr>
              <p:cNvSpPr/>
              <p:nvPr/>
            </p:nvSpPr>
            <p:spPr>
              <a:xfrm rot="8222429">
                <a:off x="11596033" y="4810628"/>
                <a:ext cx="353171" cy="367743"/>
              </a:xfrm>
              <a:prstGeom prst="teardrop">
                <a:avLst>
                  <a:gd name="adj" fmla="val 196288"/>
                </a:avLst>
              </a:prstGeom>
              <a:solidFill>
                <a:srgbClr val="FF660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sp>
            <p:nvSpPr>
              <p:cNvPr id="75" name="Oval 74">
                <a:extLst>
                  <a:ext uri="{FF2B5EF4-FFF2-40B4-BE49-F238E27FC236}">
                    <a16:creationId xmlns:a16="http://schemas.microsoft.com/office/drawing/2014/main" id="{44A2FACF-E846-4A06-B1BE-64B72C036CA5}"/>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grpSp>
        <p:sp>
          <p:nvSpPr>
            <p:cNvPr id="49" name="TextBox 48">
              <a:extLst>
                <a:ext uri="{FF2B5EF4-FFF2-40B4-BE49-F238E27FC236}">
                  <a16:creationId xmlns:a16="http://schemas.microsoft.com/office/drawing/2014/main" id="{02AEC114-8FC2-4CF8-8DA6-742E6A536D4F}"/>
                </a:ext>
              </a:extLst>
            </p:cNvPr>
            <p:cNvSpPr txBox="1"/>
            <p:nvPr/>
          </p:nvSpPr>
          <p:spPr>
            <a:xfrm>
              <a:off x="571934" y="1561663"/>
              <a:ext cx="1745189" cy="600128"/>
            </a:xfrm>
            <a:prstGeom prst="rect">
              <a:avLst/>
            </a:prstGeom>
            <a:solidFill>
              <a:srgbClr val="FF660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LAIN JATIM</a:t>
              </a:r>
            </a:p>
            <a:p>
              <a:pPr>
                <a:lnSpc>
                  <a:spcPct val="90000"/>
                </a:lnSpc>
              </a:pPr>
              <a:r>
                <a:rPr lang="en-US" sz="1600" b="1" dirty="0">
                  <a:solidFill>
                    <a:schemeClr val="bg1"/>
                  </a:solidFill>
                  <a:latin typeface="Tw Cen MT" panose="020B0602020104020603" pitchFamily="34" charset="0"/>
                  <a:ea typeface="Verdana" pitchFamily="34" charset="0"/>
                </a:rPr>
                <a:t>1</a:t>
              </a:r>
            </a:p>
          </p:txBody>
        </p:sp>
        <p:grpSp>
          <p:nvGrpSpPr>
            <p:cNvPr id="50" name="Group 49">
              <a:extLst>
                <a:ext uri="{FF2B5EF4-FFF2-40B4-BE49-F238E27FC236}">
                  <a16:creationId xmlns:a16="http://schemas.microsoft.com/office/drawing/2014/main" id="{3D655AB4-1F28-476D-9816-3C5C7BDADD60}"/>
                </a:ext>
              </a:extLst>
            </p:cNvPr>
            <p:cNvGrpSpPr/>
            <p:nvPr/>
          </p:nvGrpSpPr>
          <p:grpSpPr>
            <a:xfrm>
              <a:off x="163237" y="2216212"/>
              <a:ext cx="342805" cy="361498"/>
              <a:chOff x="11596033" y="4810628"/>
              <a:chExt cx="353171" cy="367743"/>
            </a:xfrm>
          </p:grpSpPr>
          <p:sp>
            <p:nvSpPr>
              <p:cNvPr id="72" name="Teardrop 71">
                <a:extLst>
                  <a:ext uri="{FF2B5EF4-FFF2-40B4-BE49-F238E27FC236}">
                    <a16:creationId xmlns:a16="http://schemas.microsoft.com/office/drawing/2014/main" id="{67C0BBE3-0253-45DC-B162-BA686E96DD41}"/>
                  </a:ext>
                </a:extLst>
              </p:cNvPr>
              <p:cNvSpPr/>
              <p:nvPr/>
            </p:nvSpPr>
            <p:spPr>
              <a:xfrm rot="8222429">
                <a:off x="11596033" y="4810628"/>
                <a:ext cx="353171" cy="367743"/>
              </a:xfrm>
              <a:prstGeom prst="teardrop">
                <a:avLst>
                  <a:gd name="adj" fmla="val 196288"/>
                </a:avLst>
              </a:prstGeom>
              <a:solidFill>
                <a:srgbClr val="00B0F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sp>
            <p:nvSpPr>
              <p:cNvPr id="73" name="Oval 72">
                <a:extLst>
                  <a:ext uri="{FF2B5EF4-FFF2-40B4-BE49-F238E27FC236}">
                    <a16:creationId xmlns:a16="http://schemas.microsoft.com/office/drawing/2014/main" id="{F7B667C8-D376-4D51-AFA6-7B71604C2AA0}"/>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grpSp>
        <p:sp>
          <p:nvSpPr>
            <p:cNvPr id="51" name="TextBox 50">
              <a:extLst>
                <a:ext uri="{FF2B5EF4-FFF2-40B4-BE49-F238E27FC236}">
                  <a16:creationId xmlns:a16="http://schemas.microsoft.com/office/drawing/2014/main" id="{5A1060D0-D522-4D22-8882-160A1AD1F737}"/>
                </a:ext>
              </a:extLst>
            </p:cNvPr>
            <p:cNvSpPr txBox="1"/>
            <p:nvPr/>
          </p:nvSpPr>
          <p:spPr>
            <a:xfrm>
              <a:off x="560626" y="2257513"/>
              <a:ext cx="1735104" cy="600128"/>
            </a:xfrm>
            <a:prstGeom prst="rect">
              <a:avLst/>
            </a:prstGeom>
            <a:solidFill>
              <a:srgbClr val="00B0F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NGAWI</a:t>
              </a:r>
            </a:p>
            <a:p>
              <a:pPr>
                <a:lnSpc>
                  <a:spcPct val="90000"/>
                </a:lnSpc>
              </a:pPr>
              <a:r>
                <a:rPr lang="en-US" sz="1600" b="1" dirty="0">
                  <a:solidFill>
                    <a:schemeClr val="bg1"/>
                  </a:solidFill>
                  <a:latin typeface="Tw Cen MT" panose="020B0602020104020603" pitchFamily="34" charset="0"/>
                  <a:ea typeface="Verdana" pitchFamily="34" charset="0"/>
                </a:rPr>
                <a:t>10</a:t>
              </a:r>
            </a:p>
          </p:txBody>
        </p:sp>
        <p:grpSp>
          <p:nvGrpSpPr>
            <p:cNvPr id="52" name="Group 51">
              <a:extLst>
                <a:ext uri="{FF2B5EF4-FFF2-40B4-BE49-F238E27FC236}">
                  <a16:creationId xmlns:a16="http://schemas.microsoft.com/office/drawing/2014/main" id="{4797C5D0-96C1-4EF5-A9B1-74E4CAC68B6A}"/>
                </a:ext>
              </a:extLst>
            </p:cNvPr>
            <p:cNvGrpSpPr/>
            <p:nvPr/>
          </p:nvGrpSpPr>
          <p:grpSpPr>
            <a:xfrm>
              <a:off x="134750" y="2938062"/>
              <a:ext cx="353171" cy="367743"/>
              <a:chOff x="11596033" y="4810628"/>
              <a:chExt cx="353171" cy="367743"/>
            </a:xfrm>
          </p:grpSpPr>
          <p:sp>
            <p:nvSpPr>
              <p:cNvPr id="70" name="Teardrop 69">
                <a:extLst>
                  <a:ext uri="{FF2B5EF4-FFF2-40B4-BE49-F238E27FC236}">
                    <a16:creationId xmlns:a16="http://schemas.microsoft.com/office/drawing/2014/main" id="{DE608AEE-1247-4A8E-B544-FFA475464CCE}"/>
                  </a:ext>
                </a:extLst>
              </p:cNvPr>
              <p:cNvSpPr/>
              <p:nvPr/>
            </p:nvSpPr>
            <p:spPr>
              <a:xfrm rot="8222429">
                <a:off x="11596033" y="4810628"/>
                <a:ext cx="353171" cy="367743"/>
              </a:xfrm>
              <a:prstGeom prst="teardrop">
                <a:avLst>
                  <a:gd name="adj" fmla="val 196288"/>
                </a:avLst>
              </a:prstGeom>
              <a:solidFill>
                <a:srgbClr val="CC66FF"/>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sp>
            <p:nvSpPr>
              <p:cNvPr id="71" name="Oval 70">
                <a:extLst>
                  <a:ext uri="{FF2B5EF4-FFF2-40B4-BE49-F238E27FC236}">
                    <a16:creationId xmlns:a16="http://schemas.microsoft.com/office/drawing/2014/main" id="{6F30ED81-37B4-453C-A272-7B3BB818155B}"/>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grpSp>
        <p:sp>
          <p:nvSpPr>
            <p:cNvPr id="53" name="TextBox 52">
              <a:extLst>
                <a:ext uri="{FF2B5EF4-FFF2-40B4-BE49-F238E27FC236}">
                  <a16:creationId xmlns:a16="http://schemas.microsoft.com/office/drawing/2014/main" id="{3C64B48A-4CED-4C17-A295-4DF9606AFDA3}"/>
                </a:ext>
              </a:extLst>
            </p:cNvPr>
            <p:cNvSpPr txBox="1"/>
            <p:nvPr/>
          </p:nvSpPr>
          <p:spPr>
            <a:xfrm>
              <a:off x="604477" y="2973157"/>
              <a:ext cx="1691253" cy="600128"/>
            </a:xfrm>
            <a:prstGeom prst="rect">
              <a:avLst/>
            </a:prstGeom>
            <a:solidFill>
              <a:srgbClr val="CC66FF"/>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MAGETAN</a:t>
              </a:r>
            </a:p>
            <a:p>
              <a:pPr>
                <a:lnSpc>
                  <a:spcPct val="90000"/>
                </a:lnSpc>
              </a:pPr>
              <a:r>
                <a:rPr lang="en-US" sz="1600" b="1" dirty="0">
                  <a:solidFill>
                    <a:schemeClr val="bg1"/>
                  </a:solidFill>
                  <a:latin typeface="Tw Cen MT" panose="020B0602020104020603" pitchFamily="34" charset="0"/>
                  <a:ea typeface="Verdana" pitchFamily="34" charset="0"/>
                </a:rPr>
                <a:t>2</a:t>
              </a:r>
            </a:p>
          </p:txBody>
        </p:sp>
        <p:grpSp>
          <p:nvGrpSpPr>
            <p:cNvPr id="54" name="Group 53">
              <a:extLst>
                <a:ext uri="{FF2B5EF4-FFF2-40B4-BE49-F238E27FC236}">
                  <a16:creationId xmlns:a16="http://schemas.microsoft.com/office/drawing/2014/main" id="{E9823673-FB7E-4189-886B-3FDB1D79118E}"/>
                </a:ext>
              </a:extLst>
            </p:cNvPr>
            <p:cNvGrpSpPr/>
            <p:nvPr/>
          </p:nvGrpSpPr>
          <p:grpSpPr>
            <a:xfrm>
              <a:off x="163584" y="3626820"/>
              <a:ext cx="353171" cy="367743"/>
              <a:chOff x="11596033" y="4810628"/>
              <a:chExt cx="353171" cy="367743"/>
            </a:xfrm>
          </p:grpSpPr>
          <p:sp>
            <p:nvSpPr>
              <p:cNvPr id="68" name="Teardrop 67">
                <a:extLst>
                  <a:ext uri="{FF2B5EF4-FFF2-40B4-BE49-F238E27FC236}">
                    <a16:creationId xmlns:a16="http://schemas.microsoft.com/office/drawing/2014/main" id="{5C657ED8-9DA2-4236-88EB-BE3086812F9F}"/>
                  </a:ext>
                </a:extLst>
              </p:cNvPr>
              <p:cNvSpPr/>
              <p:nvPr/>
            </p:nvSpPr>
            <p:spPr>
              <a:xfrm rot="8222429">
                <a:off x="11596033" y="4810628"/>
                <a:ext cx="353171" cy="367743"/>
              </a:xfrm>
              <a:prstGeom prst="teardrop">
                <a:avLst>
                  <a:gd name="adj" fmla="val 196288"/>
                </a:avLst>
              </a:prstGeom>
              <a:solidFill>
                <a:srgbClr val="FFFF0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sp>
            <p:nvSpPr>
              <p:cNvPr id="69" name="Oval 68">
                <a:extLst>
                  <a:ext uri="{FF2B5EF4-FFF2-40B4-BE49-F238E27FC236}">
                    <a16:creationId xmlns:a16="http://schemas.microsoft.com/office/drawing/2014/main" id="{08EDA3E5-661D-49E8-ACF6-AA14BBA866A6}"/>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grpSp>
        <p:sp>
          <p:nvSpPr>
            <p:cNvPr id="55" name="TextBox 54">
              <a:extLst>
                <a:ext uri="{FF2B5EF4-FFF2-40B4-BE49-F238E27FC236}">
                  <a16:creationId xmlns:a16="http://schemas.microsoft.com/office/drawing/2014/main" id="{1D311946-DE9F-4F5A-AD3A-08BFF5EE0EE9}"/>
                </a:ext>
              </a:extLst>
            </p:cNvPr>
            <p:cNvSpPr txBox="1"/>
            <p:nvPr/>
          </p:nvSpPr>
          <p:spPr>
            <a:xfrm>
              <a:off x="571646" y="3640160"/>
              <a:ext cx="1724083" cy="600128"/>
            </a:xfrm>
            <a:prstGeom prst="rect">
              <a:avLst/>
            </a:prstGeom>
            <a:solidFill>
              <a:srgbClr val="FFFF0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latin typeface="Tw Cen MT" panose="020B0602020104020603" pitchFamily="34" charset="0"/>
                  <a:ea typeface="Verdana" pitchFamily="34" charset="0"/>
                </a:rPr>
                <a:t>PONOROGO</a:t>
              </a:r>
            </a:p>
            <a:p>
              <a:pPr>
                <a:lnSpc>
                  <a:spcPct val="90000"/>
                </a:lnSpc>
              </a:pPr>
              <a:r>
                <a:rPr lang="en-US" sz="1600" b="1" dirty="0">
                  <a:latin typeface="Tw Cen MT" panose="020B0602020104020603" pitchFamily="34" charset="0"/>
                  <a:ea typeface="Verdana" pitchFamily="34" charset="0"/>
                </a:rPr>
                <a:t>4</a:t>
              </a:r>
            </a:p>
          </p:txBody>
        </p:sp>
        <p:grpSp>
          <p:nvGrpSpPr>
            <p:cNvPr id="56" name="Group 55">
              <a:extLst>
                <a:ext uri="{FF2B5EF4-FFF2-40B4-BE49-F238E27FC236}">
                  <a16:creationId xmlns:a16="http://schemas.microsoft.com/office/drawing/2014/main" id="{D2F457B9-14D3-4BB7-B97C-C0600A0569FE}"/>
                </a:ext>
              </a:extLst>
            </p:cNvPr>
            <p:cNvGrpSpPr/>
            <p:nvPr/>
          </p:nvGrpSpPr>
          <p:grpSpPr>
            <a:xfrm>
              <a:off x="158052" y="4319456"/>
              <a:ext cx="353171" cy="367743"/>
              <a:chOff x="11596033" y="4810628"/>
              <a:chExt cx="353171" cy="367743"/>
            </a:xfrm>
          </p:grpSpPr>
          <p:sp>
            <p:nvSpPr>
              <p:cNvPr id="66" name="Teardrop 65">
                <a:extLst>
                  <a:ext uri="{FF2B5EF4-FFF2-40B4-BE49-F238E27FC236}">
                    <a16:creationId xmlns:a16="http://schemas.microsoft.com/office/drawing/2014/main" id="{15E711E2-7C97-418D-BE73-000B93E7F3BB}"/>
                  </a:ext>
                </a:extLst>
              </p:cNvPr>
              <p:cNvSpPr/>
              <p:nvPr/>
            </p:nvSpPr>
            <p:spPr>
              <a:xfrm rot="8222429">
                <a:off x="11596033" y="4810628"/>
                <a:ext cx="353171" cy="367743"/>
              </a:xfrm>
              <a:prstGeom prst="teardrop">
                <a:avLst>
                  <a:gd name="adj" fmla="val 196288"/>
                </a:avLst>
              </a:prstGeom>
              <a:solidFill>
                <a:schemeClr val="accent6">
                  <a:lumMod val="50000"/>
                </a:schemeClr>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sp>
            <p:nvSpPr>
              <p:cNvPr id="67" name="Oval 66">
                <a:extLst>
                  <a:ext uri="{FF2B5EF4-FFF2-40B4-BE49-F238E27FC236}">
                    <a16:creationId xmlns:a16="http://schemas.microsoft.com/office/drawing/2014/main" id="{B0291067-E8D1-40CA-885E-D8F9A8485CC0}"/>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grpSp>
        <p:sp>
          <p:nvSpPr>
            <p:cNvPr id="57" name="TextBox 56">
              <a:extLst>
                <a:ext uri="{FF2B5EF4-FFF2-40B4-BE49-F238E27FC236}">
                  <a16:creationId xmlns:a16="http://schemas.microsoft.com/office/drawing/2014/main" id="{A08E0F28-3253-45FE-A27B-04FE8E4EFD75}"/>
                </a:ext>
              </a:extLst>
            </p:cNvPr>
            <p:cNvSpPr txBox="1"/>
            <p:nvPr/>
          </p:nvSpPr>
          <p:spPr>
            <a:xfrm>
              <a:off x="549738" y="4316927"/>
              <a:ext cx="1745190" cy="600128"/>
            </a:xfrm>
            <a:prstGeom prst="rect">
              <a:avLst/>
            </a:prstGeom>
            <a:solidFill>
              <a:schemeClr val="accent6">
                <a:lumMod val="75000"/>
              </a:schemeClr>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MADIUN</a:t>
              </a:r>
            </a:p>
            <a:p>
              <a:pPr>
                <a:lnSpc>
                  <a:spcPct val="90000"/>
                </a:lnSpc>
              </a:pPr>
              <a:r>
                <a:rPr lang="en-US" sz="1600" b="1" dirty="0">
                  <a:solidFill>
                    <a:schemeClr val="bg1"/>
                  </a:solidFill>
                  <a:latin typeface="Tw Cen MT" panose="020B0602020104020603" pitchFamily="34" charset="0"/>
                  <a:ea typeface="Verdana" pitchFamily="34" charset="0"/>
                </a:rPr>
                <a:t>6</a:t>
              </a:r>
            </a:p>
          </p:txBody>
        </p:sp>
        <p:grpSp>
          <p:nvGrpSpPr>
            <p:cNvPr id="58" name="Group 57">
              <a:extLst>
                <a:ext uri="{FF2B5EF4-FFF2-40B4-BE49-F238E27FC236}">
                  <a16:creationId xmlns:a16="http://schemas.microsoft.com/office/drawing/2014/main" id="{DB1A3B98-1D21-4937-B336-93DAF2BDDE1F}"/>
                </a:ext>
              </a:extLst>
            </p:cNvPr>
            <p:cNvGrpSpPr/>
            <p:nvPr/>
          </p:nvGrpSpPr>
          <p:grpSpPr>
            <a:xfrm>
              <a:off x="161256" y="5023129"/>
              <a:ext cx="353171" cy="367743"/>
              <a:chOff x="11467437" y="1659304"/>
              <a:chExt cx="353171" cy="367743"/>
            </a:xfrm>
          </p:grpSpPr>
          <p:sp>
            <p:nvSpPr>
              <p:cNvPr id="64" name="Teardrop 63">
                <a:extLst>
                  <a:ext uri="{FF2B5EF4-FFF2-40B4-BE49-F238E27FC236}">
                    <a16:creationId xmlns:a16="http://schemas.microsoft.com/office/drawing/2014/main" id="{89F696B6-E929-42A5-A49D-56E812F4F82D}"/>
                  </a:ext>
                </a:extLst>
              </p:cNvPr>
              <p:cNvSpPr/>
              <p:nvPr/>
            </p:nvSpPr>
            <p:spPr>
              <a:xfrm rot="8222429">
                <a:off x="11467437" y="1659304"/>
                <a:ext cx="353171" cy="367743"/>
              </a:xfrm>
              <a:prstGeom prst="teardrop">
                <a:avLst>
                  <a:gd name="adj" fmla="val 196288"/>
                </a:avLst>
              </a:prstGeom>
              <a:solidFill>
                <a:srgbClr val="0000FF"/>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sp>
            <p:nvSpPr>
              <p:cNvPr id="65" name="Oval 64">
                <a:extLst>
                  <a:ext uri="{FF2B5EF4-FFF2-40B4-BE49-F238E27FC236}">
                    <a16:creationId xmlns:a16="http://schemas.microsoft.com/office/drawing/2014/main" id="{46575AC8-686D-4C7F-BDE9-5295070501D0}"/>
                  </a:ext>
                </a:extLst>
              </p:cNvPr>
              <p:cNvSpPr/>
              <p:nvPr/>
            </p:nvSpPr>
            <p:spPr>
              <a:xfrm>
                <a:off x="11536010" y="1730313"/>
                <a:ext cx="210281" cy="17015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grpSp>
        <p:sp>
          <p:nvSpPr>
            <p:cNvPr id="59" name="TextBox 58">
              <a:extLst>
                <a:ext uri="{FF2B5EF4-FFF2-40B4-BE49-F238E27FC236}">
                  <a16:creationId xmlns:a16="http://schemas.microsoft.com/office/drawing/2014/main" id="{8345E6B0-68EF-4291-AAF9-6986400FF06F}"/>
                </a:ext>
              </a:extLst>
            </p:cNvPr>
            <p:cNvSpPr txBox="1"/>
            <p:nvPr/>
          </p:nvSpPr>
          <p:spPr>
            <a:xfrm>
              <a:off x="582821" y="5038733"/>
              <a:ext cx="1735104" cy="600128"/>
            </a:xfrm>
            <a:prstGeom prst="rect">
              <a:avLst/>
            </a:prstGeom>
            <a:solidFill>
              <a:srgbClr val="1302EE"/>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PACITAN</a:t>
              </a:r>
            </a:p>
            <a:p>
              <a:pPr>
                <a:lnSpc>
                  <a:spcPct val="90000"/>
                </a:lnSpc>
              </a:pPr>
              <a:r>
                <a:rPr lang="en-US" sz="1600" b="1" dirty="0">
                  <a:solidFill>
                    <a:schemeClr val="bg1"/>
                  </a:solidFill>
                  <a:latin typeface="Tw Cen MT" panose="020B0602020104020603" pitchFamily="34" charset="0"/>
                  <a:ea typeface="Verdana" pitchFamily="34" charset="0"/>
                </a:rPr>
                <a:t>3</a:t>
              </a:r>
            </a:p>
          </p:txBody>
        </p:sp>
        <p:grpSp>
          <p:nvGrpSpPr>
            <p:cNvPr id="60" name="Group 59">
              <a:extLst>
                <a:ext uri="{FF2B5EF4-FFF2-40B4-BE49-F238E27FC236}">
                  <a16:creationId xmlns:a16="http://schemas.microsoft.com/office/drawing/2014/main" id="{98133E1D-3AC6-4691-A8D8-866E1E30DD71}"/>
                </a:ext>
              </a:extLst>
            </p:cNvPr>
            <p:cNvGrpSpPr/>
            <p:nvPr/>
          </p:nvGrpSpPr>
          <p:grpSpPr>
            <a:xfrm>
              <a:off x="171312" y="5697325"/>
              <a:ext cx="353171" cy="367743"/>
              <a:chOff x="11596033" y="4810628"/>
              <a:chExt cx="353171" cy="367743"/>
            </a:xfrm>
          </p:grpSpPr>
          <p:sp>
            <p:nvSpPr>
              <p:cNvPr id="62" name="Teardrop 61">
                <a:extLst>
                  <a:ext uri="{FF2B5EF4-FFF2-40B4-BE49-F238E27FC236}">
                    <a16:creationId xmlns:a16="http://schemas.microsoft.com/office/drawing/2014/main" id="{DF0A661B-9691-49FC-B77C-48EBCAC653B4}"/>
                  </a:ext>
                </a:extLst>
              </p:cNvPr>
              <p:cNvSpPr/>
              <p:nvPr/>
            </p:nvSpPr>
            <p:spPr>
              <a:xfrm rot="8222429">
                <a:off x="11596033" y="4810628"/>
                <a:ext cx="353171" cy="367743"/>
              </a:xfrm>
              <a:prstGeom prst="teardrop">
                <a:avLst>
                  <a:gd name="adj" fmla="val 196288"/>
                </a:avLst>
              </a:prstGeom>
              <a:solidFill>
                <a:srgbClr val="80008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sp>
            <p:nvSpPr>
              <p:cNvPr id="63" name="Oval 62">
                <a:extLst>
                  <a:ext uri="{FF2B5EF4-FFF2-40B4-BE49-F238E27FC236}">
                    <a16:creationId xmlns:a16="http://schemas.microsoft.com/office/drawing/2014/main" id="{CAD8B1EB-7D8C-4FD2-9156-E048D96A266E}"/>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grpSp>
        <p:sp>
          <p:nvSpPr>
            <p:cNvPr id="61" name="TextBox 60">
              <a:extLst>
                <a:ext uri="{FF2B5EF4-FFF2-40B4-BE49-F238E27FC236}">
                  <a16:creationId xmlns:a16="http://schemas.microsoft.com/office/drawing/2014/main" id="{10AD55B8-430F-4856-B887-C7F46AFD79DC}"/>
                </a:ext>
              </a:extLst>
            </p:cNvPr>
            <p:cNvSpPr txBox="1"/>
            <p:nvPr/>
          </p:nvSpPr>
          <p:spPr>
            <a:xfrm>
              <a:off x="561489" y="5710665"/>
              <a:ext cx="1735104" cy="600128"/>
            </a:xfrm>
            <a:prstGeom prst="rect">
              <a:avLst/>
            </a:prstGeom>
            <a:solidFill>
              <a:srgbClr val="80008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BOJONEGORO</a:t>
              </a:r>
            </a:p>
            <a:p>
              <a:pPr>
                <a:lnSpc>
                  <a:spcPct val="90000"/>
                </a:lnSpc>
              </a:pPr>
              <a:r>
                <a:rPr lang="en-US" sz="1600" b="1" dirty="0">
                  <a:solidFill>
                    <a:schemeClr val="bg1"/>
                  </a:solidFill>
                  <a:latin typeface="Tw Cen MT" panose="020B0602020104020603" pitchFamily="34" charset="0"/>
                  <a:ea typeface="Verdana" pitchFamily="34" charset="0"/>
                </a:rPr>
                <a:t>0</a:t>
              </a:r>
            </a:p>
          </p:txBody>
        </p:sp>
      </p:grpSp>
    </p:spTree>
    <p:extLst>
      <p:ext uri="{BB962C8B-B14F-4D97-AF65-F5344CB8AC3E}">
        <p14:creationId xmlns:p14="http://schemas.microsoft.com/office/powerpoint/2010/main" val="39215791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showMasterSp="0">
  <p:cSld>
    <p:spTree>
      <p:nvGrpSpPr>
        <p:cNvPr id="1" name="Shape 1117"/>
        <p:cNvGrpSpPr/>
        <p:nvPr/>
      </p:nvGrpSpPr>
      <p:grpSpPr>
        <a:xfrm>
          <a:off x="0" y="0"/>
          <a:ext cx="0" cy="0"/>
          <a:chOff x="0" y="0"/>
          <a:chExt cx="0" cy="0"/>
        </a:xfrm>
      </p:grpSpPr>
      <p:sp>
        <p:nvSpPr>
          <p:cNvPr id="1118" name="Google Shape;1118;p61"/>
          <p:cNvSpPr txBox="1">
            <a:spLocks noGrp="1"/>
          </p:cNvSpPr>
          <p:nvPr>
            <p:ph type="title"/>
          </p:nvPr>
        </p:nvSpPr>
        <p:spPr>
          <a:xfrm>
            <a:off x="2693232" y="20515"/>
            <a:ext cx="5951484" cy="476415"/>
          </a:xfrm>
          <a:prstGeom prst="rect">
            <a:avLst/>
          </a:prstGeom>
          <a:solidFill>
            <a:srgbClr val="00B050"/>
          </a:solidFill>
        </p:spPr>
        <p:style>
          <a:lnRef idx="1">
            <a:schemeClr val="accent3"/>
          </a:lnRef>
          <a:fillRef idx="3">
            <a:schemeClr val="accent3"/>
          </a:fillRef>
          <a:effectRef idx="2">
            <a:schemeClr val="accent3"/>
          </a:effectRef>
          <a:fontRef idx="minor">
            <a:schemeClr val="lt1"/>
          </a:fontRef>
        </p:style>
        <p:txBody>
          <a:bodyPr spcFirstLastPara="1" wrap="square" lIns="121900" tIns="121900" rIns="121900" bIns="121900" anchor="t" anchorCtr="0">
            <a:noAutofit/>
          </a:bodyPr>
          <a:lstStyle/>
          <a:p>
            <a:r>
              <a:rPr lang="en" sz="2000" dirty="0">
                <a:solidFill>
                  <a:schemeClr val="bg1"/>
                </a:solidFill>
              </a:rPr>
              <a:t>KUNJUNGAN BERDASARKAN </a:t>
            </a:r>
            <a:r>
              <a:rPr lang="en-ID" sz="2000" dirty="0">
                <a:solidFill>
                  <a:schemeClr val="bg1"/>
                </a:solidFill>
              </a:rPr>
              <a:t>KOTA ASAL</a:t>
            </a:r>
            <a:endParaRPr sz="2000" dirty="0">
              <a:solidFill>
                <a:schemeClr val="bg1"/>
              </a:solidFill>
            </a:endParaRPr>
          </a:p>
        </p:txBody>
      </p:sp>
      <p:graphicFrame>
        <p:nvGraphicFramePr>
          <p:cNvPr id="7" name="Content Placeholder 4">
            <a:extLst>
              <a:ext uri="{FF2B5EF4-FFF2-40B4-BE49-F238E27FC236}">
                <a16:creationId xmlns:a16="http://schemas.microsoft.com/office/drawing/2014/main" id="{5B3D02C4-E1C0-4BD1-8733-F5852E07D85E}"/>
              </a:ext>
            </a:extLst>
          </p:cNvPr>
          <p:cNvGraphicFramePr>
            <a:graphicFrameLocks/>
          </p:cNvGraphicFramePr>
          <p:nvPr>
            <p:extLst>
              <p:ext uri="{D42A27DB-BD31-4B8C-83A1-F6EECF244321}">
                <p14:modId xmlns:p14="http://schemas.microsoft.com/office/powerpoint/2010/main" val="3731596970"/>
              </p:ext>
            </p:extLst>
          </p:nvPr>
        </p:nvGraphicFramePr>
        <p:xfrm>
          <a:off x="10067" y="528734"/>
          <a:ext cx="9798166" cy="6294615"/>
        </p:xfrm>
        <a:graphic>
          <a:graphicData uri="http://schemas.openxmlformats.org/drawingml/2006/table">
            <a:tbl>
              <a:tblPr firstRow="1" bandRow="1">
                <a:tableStyleId>{3B4B98B0-60AC-42C2-AFA5-B58CD77FA1E5}</a:tableStyleId>
              </a:tblPr>
              <a:tblGrid>
                <a:gridCol w="579673">
                  <a:extLst>
                    <a:ext uri="{9D8B030D-6E8A-4147-A177-3AD203B41FA5}">
                      <a16:colId xmlns:a16="http://schemas.microsoft.com/office/drawing/2014/main" val="20000"/>
                    </a:ext>
                  </a:extLst>
                </a:gridCol>
                <a:gridCol w="1411523">
                  <a:extLst>
                    <a:ext uri="{9D8B030D-6E8A-4147-A177-3AD203B41FA5}">
                      <a16:colId xmlns:a16="http://schemas.microsoft.com/office/drawing/2014/main" val="20001"/>
                    </a:ext>
                  </a:extLst>
                </a:gridCol>
                <a:gridCol w="655873">
                  <a:extLst>
                    <a:ext uri="{9D8B030D-6E8A-4147-A177-3AD203B41FA5}">
                      <a16:colId xmlns:a16="http://schemas.microsoft.com/office/drawing/2014/main" val="20002"/>
                    </a:ext>
                  </a:extLst>
                </a:gridCol>
                <a:gridCol w="609835">
                  <a:extLst>
                    <a:ext uri="{9D8B030D-6E8A-4147-A177-3AD203B41FA5}">
                      <a16:colId xmlns:a16="http://schemas.microsoft.com/office/drawing/2014/main" val="2357879309"/>
                    </a:ext>
                  </a:extLst>
                </a:gridCol>
                <a:gridCol w="690797">
                  <a:extLst>
                    <a:ext uri="{9D8B030D-6E8A-4147-A177-3AD203B41FA5}">
                      <a16:colId xmlns:a16="http://schemas.microsoft.com/office/drawing/2014/main" val="1986541994"/>
                    </a:ext>
                  </a:extLst>
                </a:gridCol>
                <a:gridCol w="654285">
                  <a:extLst>
                    <a:ext uri="{9D8B030D-6E8A-4147-A177-3AD203B41FA5}">
                      <a16:colId xmlns:a16="http://schemas.microsoft.com/office/drawing/2014/main" val="1028267741"/>
                    </a:ext>
                  </a:extLst>
                </a:gridCol>
                <a:gridCol w="616185">
                  <a:extLst>
                    <a:ext uri="{9D8B030D-6E8A-4147-A177-3AD203B41FA5}">
                      <a16:colId xmlns:a16="http://schemas.microsoft.com/office/drawing/2014/main" val="938233787"/>
                    </a:ext>
                  </a:extLst>
                </a:gridCol>
                <a:gridCol w="684447">
                  <a:extLst>
                    <a:ext uri="{9D8B030D-6E8A-4147-A177-3AD203B41FA5}">
                      <a16:colId xmlns:a16="http://schemas.microsoft.com/office/drawing/2014/main" val="1669689995"/>
                    </a:ext>
                  </a:extLst>
                </a:gridCol>
                <a:gridCol w="647935">
                  <a:extLst>
                    <a:ext uri="{9D8B030D-6E8A-4147-A177-3AD203B41FA5}">
                      <a16:colId xmlns:a16="http://schemas.microsoft.com/office/drawing/2014/main" val="574558693"/>
                    </a:ext>
                  </a:extLst>
                </a:gridCol>
                <a:gridCol w="662223">
                  <a:extLst>
                    <a:ext uri="{9D8B030D-6E8A-4147-A177-3AD203B41FA5}">
                      <a16:colId xmlns:a16="http://schemas.microsoft.com/office/drawing/2014/main" val="4079565346"/>
                    </a:ext>
                  </a:extLst>
                </a:gridCol>
                <a:gridCol w="609835">
                  <a:extLst>
                    <a:ext uri="{9D8B030D-6E8A-4147-A177-3AD203B41FA5}">
                      <a16:colId xmlns:a16="http://schemas.microsoft.com/office/drawing/2014/main" val="2902720006"/>
                    </a:ext>
                  </a:extLst>
                </a:gridCol>
                <a:gridCol w="660635">
                  <a:extLst>
                    <a:ext uri="{9D8B030D-6E8A-4147-A177-3AD203B41FA5}">
                      <a16:colId xmlns:a16="http://schemas.microsoft.com/office/drawing/2014/main" val="4070565321"/>
                    </a:ext>
                  </a:extLst>
                </a:gridCol>
                <a:gridCol w="690797">
                  <a:extLst>
                    <a:ext uri="{9D8B030D-6E8A-4147-A177-3AD203B41FA5}">
                      <a16:colId xmlns:a16="http://schemas.microsoft.com/office/drawing/2014/main" val="1799072147"/>
                    </a:ext>
                  </a:extLst>
                </a:gridCol>
                <a:gridCol w="624123">
                  <a:extLst>
                    <a:ext uri="{9D8B030D-6E8A-4147-A177-3AD203B41FA5}">
                      <a16:colId xmlns:a16="http://schemas.microsoft.com/office/drawing/2014/main" val="3555022614"/>
                    </a:ext>
                  </a:extLst>
                </a:gridCol>
              </a:tblGrid>
              <a:tr h="286609">
                <a:tc row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100" b="1" dirty="0">
                          <a:solidFill>
                            <a:schemeClr val="accent3">
                              <a:lumMod val="10000"/>
                            </a:schemeClr>
                          </a:solidFill>
                        </a:rPr>
                        <a:t>NO</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row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KOTA ASAL</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gridSpan="1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100" dirty="0">
                          <a:solidFill>
                            <a:schemeClr val="accent3">
                              <a:lumMod val="10000"/>
                            </a:schemeClr>
                          </a:solidFill>
                        </a:rPr>
                        <a:t>RAWAT JALAN</a:t>
                      </a: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hMerge="1">
                  <a:txBody>
                    <a:bodyPr/>
                    <a:lstStyle/>
                    <a:p>
                      <a:endParaRPr lang="en-ID"/>
                    </a:p>
                  </a:txBody>
                  <a:tcPr/>
                </a:tc>
                <a:tc hMerge="1">
                  <a:txBody>
                    <a:bodyPr/>
                    <a:lstStyle/>
                    <a:p>
                      <a:pPr algn="ct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hMerge="1">
                  <a:txBody>
                    <a:bodyPr/>
                    <a:lstStyle/>
                    <a:p>
                      <a:pPr algn="ct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hMerge="1">
                  <a:txBody>
                    <a:bodyPr/>
                    <a:lstStyle/>
                    <a:p>
                      <a:pPr algn="ct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hMerge="1">
                  <a:txBody>
                    <a:bodyPr/>
                    <a:lstStyle/>
                    <a:p>
                      <a:pPr algn="ct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hMerge="1">
                  <a:txBody>
                    <a:bodyPr/>
                    <a:lstStyle/>
                    <a:p>
                      <a:pPr algn="ct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hMerge="1">
                  <a:txBody>
                    <a:bodyPr/>
                    <a:lstStyle/>
                    <a:p>
                      <a:pPr algn="ct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hMerge="1">
                  <a:txBody>
                    <a:bodyPr/>
                    <a:lstStyle/>
                    <a:p>
                      <a:pPr algn="ct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hMerge="1">
                  <a:txBody>
                    <a:bodyPr/>
                    <a:lstStyle/>
                    <a:p>
                      <a:pPr algn="ct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hMerge="1">
                  <a:txBody>
                    <a:bodyPr/>
                    <a:lstStyle/>
                    <a:p>
                      <a:pPr algn="ct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hMerge="1">
                  <a:txBody>
                    <a:bodyPr/>
                    <a:lstStyle/>
                    <a:p>
                      <a:pPr algn="ct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extLst>
                  <a:ext uri="{0D108BD9-81ED-4DB2-BD59-A6C34878D82A}">
                    <a16:rowId xmlns:a16="http://schemas.microsoft.com/office/drawing/2014/main" val="10000"/>
                  </a:ext>
                </a:extLst>
              </a:tr>
              <a:tr h="284304">
                <a:tc vMerge="1">
                  <a:txBody>
                    <a:bodyPr/>
                    <a:lstStyle/>
                    <a:p>
                      <a:pPr algn="ctr"/>
                      <a:endParaRPr lang="en-US" sz="1200" b="1">
                        <a:latin typeface="Verdana" panose="020B0604030504040204" pitchFamily="34" charset="0"/>
                        <a:ea typeface="Verdana" panose="020B0604030504040204" pitchFamily="34" charset="0"/>
                        <a:cs typeface="Verdana" panose="020B0604030504040204" pitchFamily="34" charset="0"/>
                      </a:endParaRPr>
                    </a:p>
                  </a:txBody>
                  <a:tcPr marL="181922" marR="181922" marT="68546" marB="68546" anchor="ctr"/>
                </a:tc>
                <a:tc vMerge="1">
                  <a:txBody>
                    <a:bodyPr/>
                    <a:lstStyle/>
                    <a:p>
                      <a:pPr algn="ctr"/>
                      <a:endParaRPr lang="en-US" sz="1200" b="1">
                        <a:latin typeface="Verdana" panose="020B0604030504040204" pitchFamily="34" charset="0"/>
                        <a:ea typeface="Verdana" panose="020B0604030504040204" pitchFamily="34" charset="0"/>
                        <a:cs typeface="Verdana" panose="020B0604030504040204" pitchFamily="34" charset="0"/>
                      </a:endParaRPr>
                    </a:p>
                  </a:txBody>
                  <a:tcPr marL="181922" marR="181922" marT="68546" marB="68546"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JAN</a:t>
                      </a:r>
                      <a:endParaRPr lang="en-US" sz="1100" b="1" dirty="0">
                        <a:solidFill>
                          <a:schemeClr val="accent3">
                            <a:lumMod val="10000"/>
                          </a:schemeClr>
                        </a:solidFill>
                        <a:latin typeface="Tw Cen MT" panose="020B0602020104020603" pitchFamily="34" charset="0"/>
                        <a:ea typeface="Verdana"/>
                        <a:cs typeface="Verdana" panose="020B0604030504040204" pitchFamily="34" charset="0"/>
                      </a:endParaRPr>
                    </a:p>
                  </a:txBody>
                  <a:tcPr marL="182680" marR="182680" marT="68832" marB="68832" anchor="ctr"/>
                </a:tc>
                <a:tc>
                  <a:txBody>
                    <a:bodyPr/>
                    <a:lstStyle/>
                    <a:p>
                      <a:pPr algn="ctr"/>
                      <a:r>
                        <a:rPr lang="en-US" sz="1100" b="1" dirty="0">
                          <a:solidFill>
                            <a:schemeClr val="accent3">
                              <a:lumMod val="10000"/>
                            </a:schemeClr>
                          </a:solidFill>
                          <a:latin typeface="Tw Cen MT" panose="020B0602020104020603" pitchFamily="34" charset="0"/>
                        </a:rPr>
                        <a:t>FEB</a:t>
                      </a:r>
                      <a:endParaRPr lang="en-US" sz="1100" b="1" dirty="0">
                        <a:solidFill>
                          <a:schemeClr val="accent3">
                            <a:lumMod val="10000"/>
                          </a:schemeClr>
                        </a:solidFill>
                        <a:latin typeface="Tw Cen MT" panose="020B0602020104020603" pitchFamily="34" charset="0"/>
                        <a:ea typeface="Verdana"/>
                        <a:cs typeface="Verdana" panose="020B0604030504040204" pitchFamily="34" charset="0"/>
                      </a:endParaRPr>
                    </a:p>
                  </a:txBody>
                  <a:tcPr marL="182680" marR="182680" marT="68832" marB="68832" anchor="ctr"/>
                </a:tc>
                <a:tc>
                  <a:txBody>
                    <a:bodyPr/>
                    <a:lstStyle/>
                    <a:p>
                      <a:pPr algn="ctr"/>
                      <a:r>
                        <a:rPr lang="en-US" sz="1100" b="1" dirty="0">
                          <a:solidFill>
                            <a:schemeClr val="accent3">
                              <a:lumMod val="10000"/>
                            </a:schemeClr>
                          </a:solidFill>
                          <a:latin typeface="Tw Cen MT" panose="020B0602020104020603" pitchFamily="34" charset="0"/>
                        </a:rPr>
                        <a:t>MAR</a:t>
                      </a:r>
                      <a:endParaRPr lang="en-US" sz="1100" b="1" dirty="0">
                        <a:solidFill>
                          <a:schemeClr val="accent3">
                            <a:lumMod val="10000"/>
                          </a:schemeClr>
                        </a:solidFill>
                        <a:latin typeface="Tw Cen MT" panose="020B0602020104020603" pitchFamily="34" charset="0"/>
                        <a:ea typeface="Verdana"/>
                        <a:cs typeface="Verdana" panose="020B0604030504040204" pitchFamily="34" charset="0"/>
                      </a:endParaRPr>
                    </a:p>
                  </a:txBody>
                  <a:tcPr marL="182680" marR="182680" marT="68832" marB="68832" anchor="ctr"/>
                </a:tc>
                <a:tc>
                  <a:txBody>
                    <a:bodyPr/>
                    <a:lstStyle/>
                    <a:p>
                      <a:pPr algn="ctr"/>
                      <a:r>
                        <a:rPr lang="en-US" sz="1100" b="1" dirty="0">
                          <a:solidFill>
                            <a:schemeClr val="accent3">
                              <a:lumMod val="10000"/>
                            </a:schemeClr>
                          </a:solidFill>
                          <a:latin typeface="Tw Cen MT" panose="020B0602020104020603" pitchFamily="34" charset="0"/>
                        </a:rPr>
                        <a:t>APR</a:t>
                      </a:r>
                      <a:endParaRPr lang="en-US" sz="1100" b="1" dirty="0">
                        <a:solidFill>
                          <a:schemeClr val="accent3">
                            <a:lumMod val="10000"/>
                          </a:schemeClr>
                        </a:solidFill>
                        <a:latin typeface="Tw Cen MT" panose="020B0602020104020603" pitchFamily="34" charset="0"/>
                        <a:ea typeface="Verdana"/>
                        <a:cs typeface="Verdana" panose="020B0604030504040204" pitchFamily="34" charset="0"/>
                      </a:endParaRPr>
                    </a:p>
                  </a:txBody>
                  <a:tcPr marL="182680" marR="182680" marT="68832" marB="68832" anchor="ctr"/>
                </a:tc>
                <a:tc>
                  <a:txBody>
                    <a:bodyPr/>
                    <a:lstStyle/>
                    <a:p>
                      <a:pPr algn="ctr"/>
                      <a:r>
                        <a:rPr lang="en-US" sz="1100" b="1" dirty="0">
                          <a:solidFill>
                            <a:schemeClr val="accent3">
                              <a:lumMod val="10000"/>
                            </a:schemeClr>
                          </a:solidFill>
                          <a:latin typeface="Tw Cen MT" panose="020B0602020104020603" pitchFamily="34" charset="0"/>
                        </a:rPr>
                        <a:t>MEI</a:t>
                      </a:r>
                      <a:endParaRPr lang="en-US" sz="1100" b="1" dirty="0">
                        <a:solidFill>
                          <a:schemeClr val="accent3">
                            <a:lumMod val="10000"/>
                          </a:schemeClr>
                        </a:solidFill>
                        <a:latin typeface="Tw Cen MT" panose="020B0602020104020603" pitchFamily="34" charset="0"/>
                        <a:ea typeface="Verdana"/>
                        <a:cs typeface="Verdana" panose="020B0604030504040204" pitchFamily="34" charset="0"/>
                      </a:endParaRPr>
                    </a:p>
                  </a:txBody>
                  <a:tcPr marL="182680" marR="182680" marT="68832" marB="68832" anchor="ctr"/>
                </a:tc>
                <a:tc>
                  <a:txBody>
                    <a:bodyPr/>
                    <a:lstStyle/>
                    <a:p>
                      <a:pPr algn="ctr"/>
                      <a:r>
                        <a:rPr lang="en-US" sz="1100" b="1" dirty="0">
                          <a:solidFill>
                            <a:schemeClr val="accent3">
                              <a:lumMod val="10000"/>
                            </a:schemeClr>
                          </a:solidFill>
                          <a:latin typeface="Tw Cen MT" panose="020B0602020104020603" pitchFamily="34" charset="0"/>
                        </a:rPr>
                        <a:t>JUNI</a:t>
                      </a:r>
                      <a:endParaRPr lang="en-US" sz="1100" b="1" dirty="0">
                        <a:solidFill>
                          <a:schemeClr val="accent3">
                            <a:lumMod val="10000"/>
                          </a:schemeClr>
                        </a:solidFill>
                        <a:latin typeface="Tw Cen MT" panose="020B0602020104020603" pitchFamily="34" charset="0"/>
                        <a:ea typeface="Verdana"/>
                        <a:cs typeface="Verdana" panose="020B0604030504040204" pitchFamily="34" charset="0"/>
                      </a:endParaRPr>
                    </a:p>
                  </a:txBody>
                  <a:tcPr marL="182680" marR="182680" marT="68832" marB="68832" anchor="ctr"/>
                </a:tc>
                <a:tc>
                  <a:txBody>
                    <a:bodyPr/>
                    <a:lstStyle/>
                    <a:p>
                      <a:pPr algn="ctr"/>
                      <a:r>
                        <a:rPr lang="en-US" sz="1100" b="1" dirty="0">
                          <a:solidFill>
                            <a:schemeClr val="accent3">
                              <a:lumMod val="10000"/>
                            </a:schemeClr>
                          </a:solidFill>
                          <a:latin typeface="Tw Cen MT" panose="020B0602020104020603" pitchFamily="34" charset="0"/>
                        </a:rPr>
                        <a:t>JULI</a:t>
                      </a:r>
                      <a:endParaRPr lang="en-US" sz="1100" b="1" dirty="0">
                        <a:solidFill>
                          <a:schemeClr val="accent3">
                            <a:lumMod val="10000"/>
                          </a:schemeClr>
                        </a:solidFill>
                        <a:latin typeface="Tw Cen MT" panose="020B0602020104020603" pitchFamily="34" charset="0"/>
                        <a:ea typeface="Verdana"/>
                        <a:cs typeface="Verdana" panose="020B0604030504040204" pitchFamily="34" charset="0"/>
                      </a:endParaRPr>
                    </a:p>
                  </a:txBody>
                  <a:tcPr marL="182680" marR="182680" marT="68832" marB="68832" anchor="ctr"/>
                </a:tc>
                <a:tc>
                  <a:txBody>
                    <a:bodyPr/>
                    <a:lstStyle/>
                    <a:p>
                      <a:pPr algn="ctr"/>
                      <a:r>
                        <a:rPr lang="en-US" sz="1100" b="1" dirty="0">
                          <a:solidFill>
                            <a:schemeClr val="accent3">
                              <a:lumMod val="10000"/>
                            </a:schemeClr>
                          </a:solidFill>
                          <a:latin typeface="Tw Cen MT" panose="020B0602020104020603" pitchFamily="34" charset="0"/>
                        </a:rPr>
                        <a:t>AGS</a:t>
                      </a:r>
                      <a:endParaRPr lang="en-US" sz="1100" b="1" dirty="0">
                        <a:solidFill>
                          <a:schemeClr val="accent3">
                            <a:lumMod val="10000"/>
                          </a:schemeClr>
                        </a:solidFill>
                        <a:latin typeface="Tw Cen MT" panose="020B0602020104020603" pitchFamily="34" charset="0"/>
                        <a:ea typeface="Verdana"/>
                        <a:cs typeface="Verdana" panose="020B0604030504040204" pitchFamily="34" charset="0"/>
                      </a:endParaRPr>
                    </a:p>
                  </a:txBody>
                  <a:tcPr marL="182680" marR="182680" marT="68832" marB="68832" anchor="ctr"/>
                </a:tc>
                <a:tc>
                  <a:txBody>
                    <a:bodyPr/>
                    <a:lstStyle/>
                    <a:p>
                      <a:pPr algn="ctr"/>
                      <a:r>
                        <a:rPr lang="en-US" sz="1100" b="1" dirty="0">
                          <a:solidFill>
                            <a:schemeClr val="accent3">
                              <a:lumMod val="10000"/>
                            </a:schemeClr>
                          </a:solidFill>
                          <a:latin typeface="Tw Cen MT" panose="020B0602020104020603" pitchFamily="34" charset="0"/>
                        </a:rPr>
                        <a:t>SEP</a:t>
                      </a:r>
                      <a:endParaRPr lang="en-US" sz="1100" b="1" dirty="0">
                        <a:solidFill>
                          <a:schemeClr val="accent3">
                            <a:lumMod val="10000"/>
                          </a:schemeClr>
                        </a:solidFill>
                        <a:latin typeface="Tw Cen MT" panose="020B0602020104020603" pitchFamily="34" charset="0"/>
                        <a:ea typeface="Verdana"/>
                        <a:cs typeface="Verdana" panose="020B0604030504040204" pitchFamily="34" charset="0"/>
                      </a:endParaRPr>
                    </a:p>
                  </a:txBody>
                  <a:tcPr marL="182680" marR="182680" marT="68832" marB="68832" anchor="ctr"/>
                </a:tc>
                <a:tc>
                  <a:txBody>
                    <a:bodyPr/>
                    <a:lstStyle/>
                    <a:p>
                      <a:pPr algn="ctr"/>
                      <a:r>
                        <a:rPr lang="en-US" sz="1100" b="1" dirty="0">
                          <a:solidFill>
                            <a:schemeClr val="accent3">
                              <a:lumMod val="10000"/>
                            </a:schemeClr>
                          </a:solidFill>
                          <a:latin typeface="Tw Cen MT" panose="020B0602020104020603" pitchFamily="34" charset="0"/>
                          <a:ea typeface="Verdana"/>
                          <a:cs typeface="Verdana" panose="020B0604030504040204" pitchFamily="34" charset="0"/>
                        </a:rPr>
                        <a:t>OKT</a:t>
                      </a:r>
                    </a:p>
                  </a:txBody>
                  <a:tcPr marL="182680" marR="182680" marT="68832" marB="68832" anchor="ctr"/>
                </a:tc>
                <a:tc>
                  <a:txBody>
                    <a:bodyPr/>
                    <a:lstStyle/>
                    <a:p>
                      <a:pPr algn="ctr"/>
                      <a:r>
                        <a:rPr lang="en-US" sz="1100" b="1" dirty="0">
                          <a:solidFill>
                            <a:schemeClr val="accent3">
                              <a:lumMod val="10000"/>
                            </a:schemeClr>
                          </a:solidFill>
                          <a:latin typeface="Tw Cen MT" panose="020B0602020104020603" pitchFamily="34" charset="0"/>
                          <a:ea typeface="Verdana"/>
                          <a:cs typeface="Verdana" panose="020B0604030504040204" pitchFamily="34" charset="0"/>
                        </a:rPr>
                        <a:t>NOV</a:t>
                      </a:r>
                    </a:p>
                  </a:txBody>
                  <a:tcPr marL="182680" marR="182680" marT="68832" marB="68832" anchor="ctr"/>
                </a:tc>
                <a:tc>
                  <a:txBody>
                    <a:bodyPr/>
                    <a:lstStyle/>
                    <a:p>
                      <a:pPr algn="ctr"/>
                      <a:r>
                        <a:rPr lang="en-US" sz="1100" b="1" dirty="0">
                          <a:solidFill>
                            <a:schemeClr val="accent3">
                              <a:lumMod val="10000"/>
                            </a:schemeClr>
                          </a:solidFill>
                          <a:latin typeface="Tw Cen MT" panose="020B0602020104020603" pitchFamily="34" charset="0"/>
                          <a:ea typeface="Verdana"/>
                          <a:cs typeface="Verdana" panose="020B0604030504040204" pitchFamily="34" charset="0"/>
                        </a:rPr>
                        <a:t>DES</a:t>
                      </a:r>
                    </a:p>
                  </a:txBody>
                  <a:tcPr marL="182680" marR="182680" marT="68832" marB="68832" anchor="ctr"/>
                </a:tc>
                <a:extLst>
                  <a:ext uri="{0D108BD9-81ED-4DB2-BD59-A6C34878D82A}">
                    <a16:rowId xmlns:a16="http://schemas.microsoft.com/office/drawing/2014/main" val="10001"/>
                  </a:ext>
                </a:extLst>
              </a:tr>
              <a:tr h="28660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rPr>
                        <a:t>1.</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SURAKARTA</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657</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579</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688</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636</a:t>
                      </a:r>
                    </a:p>
                  </a:txBody>
                  <a:tcPr marL="0" marR="0" marT="0" marB="0" anchor="ctr"/>
                </a:tc>
                <a:tc>
                  <a:txBody>
                    <a:bodyPr/>
                    <a:lstStyle/>
                    <a:p>
                      <a:pPr algn="ctr" rtl="0" fontAlgn="b"/>
                      <a:r>
                        <a:rPr lang="en-ID" sz="1050" b="1" i="0" u="none" strike="noStrike" dirty="0">
                          <a:solidFill>
                            <a:srgbClr val="000000"/>
                          </a:solidFill>
                          <a:effectLst/>
                          <a:latin typeface="Tw Cen MT" panose="020B0602020104020603" pitchFamily="34" charset="0"/>
                        </a:rPr>
                        <a:t>543</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02"/>
                  </a:ext>
                </a:extLst>
              </a:tr>
              <a:tr h="28660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rPr>
                        <a:t>2.</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WONOGIRI</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140</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130</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160</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150</a:t>
                      </a:r>
                    </a:p>
                  </a:txBody>
                  <a:tcPr marL="0" marR="0" marT="0" marB="0" anchor="ctr"/>
                </a:tc>
                <a:tc>
                  <a:txBody>
                    <a:bodyPr/>
                    <a:lstStyle/>
                    <a:p>
                      <a:pPr algn="ctr" rtl="0" fontAlgn="b"/>
                      <a:r>
                        <a:rPr lang="en-ID" sz="1050" b="1" i="0" u="none" strike="noStrike" dirty="0">
                          <a:solidFill>
                            <a:srgbClr val="000000"/>
                          </a:solidFill>
                          <a:effectLst/>
                          <a:latin typeface="Tw Cen MT" panose="020B0602020104020603" pitchFamily="34" charset="0"/>
                        </a:rPr>
                        <a:t>126</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03"/>
                  </a:ext>
                </a:extLst>
              </a:tr>
              <a:tr h="28660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rPr>
                        <a:t>3.</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SUKOHARJO</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669</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493</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560</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524</a:t>
                      </a:r>
                    </a:p>
                  </a:txBody>
                  <a:tcPr marL="0" marR="0" marT="0" marB="0" anchor="ctr"/>
                </a:tc>
                <a:tc>
                  <a:txBody>
                    <a:bodyPr/>
                    <a:lstStyle/>
                    <a:p>
                      <a:pPr algn="ctr" rtl="0" fontAlgn="b"/>
                      <a:r>
                        <a:rPr lang="en-ID" sz="1050" b="1" i="0" u="none" strike="noStrike" dirty="0">
                          <a:solidFill>
                            <a:srgbClr val="000000"/>
                          </a:solidFill>
                          <a:effectLst/>
                          <a:latin typeface="Tw Cen MT" panose="020B0602020104020603" pitchFamily="34" charset="0"/>
                        </a:rPr>
                        <a:t>487</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04"/>
                  </a:ext>
                </a:extLst>
              </a:tr>
              <a:tr h="32619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rPr>
                        <a:t>4.</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KARANGANYAR</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u="none" strike="noStrike">
                          <a:solidFill>
                            <a:schemeClr val="accent3">
                              <a:lumMod val="10000"/>
                            </a:schemeClr>
                          </a:solidFill>
                          <a:effectLst/>
                          <a:latin typeface="Tw Cen MT" panose="020B0602020104020603" pitchFamily="34" charset="0"/>
                        </a:rPr>
                        <a:t>923</a:t>
                      </a:r>
                      <a:endParaRPr lang="en-US" sz="1100" b="1" i="0" u="none" strike="noStrike">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562</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676</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627</a:t>
                      </a:r>
                    </a:p>
                  </a:txBody>
                  <a:tcPr marL="0" marR="0" marT="0" marB="0" anchor="ctr"/>
                </a:tc>
                <a:tc>
                  <a:txBody>
                    <a:bodyPr/>
                    <a:lstStyle/>
                    <a:p>
                      <a:pPr algn="ctr" rtl="0" fontAlgn="b"/>
                      <a:r>
                        <a:rPr lang="en-ID" sz="1050" b="1" i="0" u="none" strike="noStrike">
                          <a:solidFill>
                            <a:srgbClr val="000000"/>
                          </a:solidFill>
                          <a:effectLst/>
                          <a:latin typeface="Tw Cen MT" panose="020B0602020104020603" pitchFamily="34" charset="0"/>
                        </a:rPr>
                        <a:t>568</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05"/>
                  </a:ext>
                </a:extLst>
              </a:tr>
              <a:tr h="28660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rPr>
                        <a:t>5.</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SRAGEN</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792</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451</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533</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502</a:t>
                      </a:r>
                    </a:p>
                  </a:txBody>
                  <a:tcPr marL="0" marR="0" marT="0" marB="0" anchor="ctr"/>
                </a:tc>
                <a:tc>
                  <a:txBody>
                    <a:bodyPr/>
                    <a:lstStyle/>
                    <a:p>
                      <a:pPr algn="ctr" rtl="0" fontAlgn="b"/>
                      <a:r>
                        <a:rPr lang="en-ID" sz="1050" b="1" i="0" u="none" strike="noStrike">
                          <a:solidFill>
                            <a:srgbClr val="000000"/>
                          </a:solidFill>
                          <a:effectLst/>
                          <a:latin typeface="Tw Cen MT" panose="020B0602020104020603" pitchFamily="34" charset="0"/>
                        </a:rPr>
                        <a:t>454</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06"/>
                  </a:ext>
                </a:extLst>
              </a:tr>
              <a:tr h="28660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rPr>
                        <a:t>6.</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BOYOLALI</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270</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219</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231</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212</a:t>
                      </a:r>
                    </a:p>
                  </a:txBody>
                  <a:tcPr marL="0" marR="0" marT="0" marB="0" anchor="ctr"/>
                </a:tc>
                <a:tc>
                  <a:txBody>
                    <a:bodyPr/>
                    <a:lstStyle/>
                    <a:p>
                      <a:pPr algn="ctr" rtl="0" fontAlgn="b"/>
                      <a:r>
                        <a:rPr lang="en-ID" sz="1050" b="1" i="0" u="none" strike="noStrike">
                          <a:solidFill>
                            <a:srgbClr val="000000"/>
                          </a:solidFill>
                          <a:effectLst/>
                          <a:latin typeface="Tw Cen MT" panose="020B0602020104020603" pitchFamily="34" charset="0"/>
                        </a:rPr>
                        <a:t>189</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07"/>
                  </a:ext>
                </a:extLst>
              </a:tr>
              <a:tr h="28660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rPr>
                        <a:t>7.</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KLATEN</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70</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46</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45</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45</a:t>
                      </a:r>
                    </a:p>
                  </a:txBody>
                  <a:tcPr marL="0" marR="0" marT="0" marB="0" anchor="ctr"/>
                </a:tc>
                <a:tc>
                  <a:txBody>
                    <a:bodyPr/>
                    <a:lstStyle/>
                    <a:p>
                      <a:pPr algn="ctr" rtl="0" fontAlgn="b"/>
                      <a:r>
                        <a:rPr lang="en-ID" sz="1050" b="1" i="0" u="none" strike="noStrike">
                          <a:solidFill>
                            <a:srgbClr val="000000"/>
                          </a:solidFill>
                          <a:effectLst/>
                          <a:latin typeface="Tw Cen MT" panose="020B0602020104020603" pitchFamily="34" charset="0"/>
                        </a:rPr>
                        <a:t>41</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08"/>
                  </a:ext>
                </a:extLst>
              </a:tr>
              <a:tr h="28660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rPr>
                        <a:t>8.</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BLORA</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17</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15</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19</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13</a:t>
                      </a:r>
                    </a:p>
                  </a:txBody>
                  <a:tcPr marL="0" marR="0" marT="0" marB="0" anchor="ctr"/>
                </a:tc>
                <a:tc>
                  <a:txBody>
                    <a:bodyPr/>
                    <a:lstStyle/>
                    <a:p>
                      <a:pPr algn="ctr" rtl="0" fontAlgn="b"/>
                      <a:r>
                        <a:rPr lang="en-ID" sz="1050" b="1" i="0" u="none" strike="noStrike">
                          <a:solidFill>
                            <a:srgbClr val="000000"/>
                          </a:solidFill>
                          <a:effectLst/>
                          <a:latin typeface="Tw Cen MT" panose="020B0602020104020603" pitchFamily="34" charset="0"/>
                        </a:rPr>
                        <a:t>6</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09"/>
                  </a:ext>
                </a:extLst>
              </a:tr>
              <a:tr h="28660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rPr>
                        <a:t>9.</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GROBOGAN</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u="none" strike="noStrike">
                          <a:solidFill>
                            <a:schemeClr val="accent3">
                              <a:lumMod val="10000"/>
                            </a:schemeClr>
                          </a:solidFill>
                          <a:effectLst/>
                          <a:latin typeface="Tw Cen MT" panose="020B0602020104020603" pitchFamily="34" charset="0"/>
                        </a:rPr>
                        <a:t>99</a:t>
                      </a:r>
                      <a:endParaRPr lang="en-US" sz="1100" b="1" i="0" u="none" strike="noStrike">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14</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19</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20</a:t>
                      </a:r>
                    </a:p>
                  </a:txBody>
                  <a:tcPr marL="0" marR="0" marT="0" marB="0" anchor="ctr"/>
                </a:tc>
                <a:tc>
                  <a:txBody>
                    <a:bodyPr/>
                    <a:lstStyle/>
                    <a:p>
                      <a:pPr algn="ctr" rtl="0" fontAlgn="b"/>
                      <a:r>
                        <a:rPr lang="en-ID" sz="1050" b="1" i="0" u="none" strike="noStrike">
                          <a:solidFill>
                            <a:srgbClr val="000000"/>
                          </a:solidFill>
                          <a:effectLst/>
                          <a:latin typeface="Tw Cen MT" panose="020B0602020104020603" pitchFamily="34" charset="0"/>
                        </a:rPr>
                        <a:t>27</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10"/>
                  </a:ext>
                </a:extLst>
              </a:tr>
              <a:tr h="28660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rPr>
                        <a:t>10.</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LL</a:t>
                      </a:r>
                      <a:r>
                        <a:rPr lang="en-US" sz="1100" b="1" baseline="0" dirty="0">
                          <a:solidFill>
                            <a:schemeClr val="accent3">
                              <a:lumMod val="10000"/>
                            </a:schemeClr>
                          </a:solidFill>
                          <a:latin typeface="Tw Cen MT" panose="020B0602020104020603" pitchFamily="34" charset="0"/>
                        </a:rPr>
                        <a:t> JATENG</a:t>
                      </a: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86</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86</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68</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55</a:t>
                      </a:r>
                    </a:p>
                  </a:txBody>
                  <a:tcPr marL="0" marR="0" marT="0" marB="0" anchor="ctr"/>
                </a:tc>
                <a:tc>
                  <a:txBody>
                    <a:bodyPr/>
                    <a:lstStyle/>
                    <a:p>
                      <a:pPr algn="ctr" rtl="0" fontAlgn="b"/>
                      <a:r>
                        <a:rPr lang="en-ID" sz="1050" b="1" i="0" u="none" strike="noStrike">
                          <a:solidFill>
                            <a:srgbClr val="000000"/>
                          </a:solidFill>
                          <a:effectLst/>
                          <a:latin typeface="Tw Cen MT" panose="020B0602020104020603" pitchFamily="34" charset="0"/>
                        </a:rPr>
                        <a:t>42</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11"/>
                  </a:ext>
                </a:extLst>
              </a:tr>
              <a:tr h="28660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rPr>
                        <a:t>11.</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NGAWI</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72</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62</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80</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66</a:t>
                      </a:r>
                    </a:p>
                  </a:txBody>
                  <a:tcPr marL="0" marR="0" marT="0" marB="0" anchor="ctr"/>
                </a:tc>
                <a:tc>
                  <a:txBody>
                    <a:bodyPr/>
                    <a:lstStyle/>
                    <a:p>
                      <a:pPr algn="ctr" rtl="0" fontAlgn="b"/>
                      <a:r>
                        <a:rPr lang="en-ID" sz="1050" b="1" i="0" u="none" strike="noStrike">
                          <a:solidFill>
                            <a:srgbClr val="000000"/>
                          </a:solidFill>
                          <a:effectLst/>
                          <a:latin typeface="Tw Cen MT" panose="020B0602020104020603" pitchFamily="34" charset="0"/>
                        </a:rPr>
                        <a:t>54</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12"/>
                  </a:ext>
                </a:extLst>
              </a:tr>
              <a:tr h="28660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rPr>
                        <a:t>12.</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MAGETAN</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42</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35</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39</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39</a:t>
                      </a:r>
                    </a:p>
                  </a:txBody>
                  <a:tcPr marL="0" marR="0" marT="0" marB="0" anchor="ctr"/>
                </a:tc>
                <a:tc>
                  <a:txBody>
                    <a:bodyPr/>
                    <a:lstStyle/>
                    <a:p>
                      <a:pPr algn="ctr" rtl="0" fontAlgn="b"/>
                      <a:r>
                        <a:rPr lang="en-ID" sz="1050" b="1" i="0" u="none" strike="noStrike">
                          <a:solidFill>
                            <a:srgbClr val="000000"/>
                          </a:solidFill>
                          <a:effectLst/>
                          <a:latin typeface="Tw Cen MT" panose="020B0602020104020603" pitchFamily="34" charset="0"/>
                        </a:rPr>
                        <a:t>32</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13"/>
                  </a:ext>
                </a:extLst>
              </a:tr>
              <a:tr h="28660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rPr>
                        <a:t>13.</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MADIUN</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18</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17</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19</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11</a:t>
                      </a:r>
                    </a:p>
                  </a:txBody>
                  <a:tcPr marL="0" marR="0" marT="0" marB="0" anchor="ctr"/>
                </a:tc>
                <a:tc>
                  <a:txBody>
                    <a:bodyPr/>
                    <a:lstStyle/>
                    <a:p>
                      <a:pPr algn="ctr" rtl="0" fontAlgn="b"/>
                      <a:r>
                        <a:rPr lang="en-ID" sz="1050" b="1" i="0" u="none" strike="noStrike">
                          <a:solidFill>
                            <a:srgbClr val="000000"/>
                          </a:solidFill>
                          <a:effectLst/>
                          <a:latin typeface="Tw Cen MT" panose="020B0602020104020603" pitchFamily="34" charset="0"/>
                        </a:rPr>
                        <a:t>12</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14"/>
                  </a:ext>
                </a:extLst>
              </a:tr>
              <a:tr h="28660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rPr>
                        <a:t>14.</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PONOROGO</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17</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14</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15</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11</a:t>
                      </a:r>
                    </a:p>
                  </a:txBody>
                  <a:tcPr marL="0" marR="0" marT="0" marB="0" anchor="ctr"/>
                </a:tc>
                <a:tc>
                  <a:txBody>
                    <a:bodyPr/>
                    <a:lstStyle/>
                    <a:p>
                      <a:pPr algn="ctr" rtl="0" fontAlgn="b"/>
                      <a:r>
                        <a:rPr lang="en-ID" sz="1050" b="1" i="0" u="none" strike="noStrike">
                          <a:solidFill>
                            <a:srgbClr val="000000"/>
                          </a:solidFill>
                          <a:effectLst/>
                          <a:latin typeface="Tw Cen MT" panose="020B0602020104020603" pitchFamily="34" charset="0"/>
                        </a:rPr>
                        <a:t>11</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15"/>
                  </a:ext>
                </a:extLst>
              </a:tr>
              <a:tr h="28660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rPr>
                        <a:t>15.</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PACITAN</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23</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15</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15</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17</a:t>
                      </a:r>
                    </a:p>
                  </a:txBody>
                  <a:tcPr marL="0" marR="0" marT="0" marB="0" anchor="ctr"/>
                </a:tc>
                <a:tc>
                  <a:txBody>
                    <a:bodyPr/>
                    <a:lstStyle/>
                    <a:p>
                      <a:pPr algn="ctr" rtl="0" fontAlgn="b"/>
                      <a:r>
                        <a:rPr lang="en-ID" sz="1050" b="1" i="0" u="none" strike="noStrike" dirty="0">
                          <a:solidFill>
                            <a:srgbClr val="000000"/>
                          </a:solidFill>
                          <a:effectLst/>
                          <a:latin typeface="Tw Cen MT" panose="020B0602020104020603" pitchFamily="34" charset="0"/>
                        </a:rPr>
                        <a:t>16</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16"/>
                  </a:ext>
                </a:extLst>
              </a:tr>
              <a:tr h="305194">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rPr>
                        <a:t>16.</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BOJONEGORO</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u="none" strike="noStrike" dirty="0">
                          <a:solidFill>
                            <a:schemeClr val="accent3">
                              <a:lumMod val="10000"/>
                            </a:schemeClr>
                          </a:solidFill>
                          <a:effectLst/>
                        </a:rPr>
                        <a:t>4</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u="none" strike="noStrike" dirty="0">
                          <a:solidFill>
                            <a:schemeClr val="accent3">
                              <a:lumMod val="10000"/>
                            </a:schemeClr>
                          </a:solidFill>
                          <a:effectLst/>
                        </a:rPr>
                        <a:t>4</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6</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5</a:t>
                      </a:r>
                    </a:p>
                  </a:txBody>
                  <a:tcPr marL="0" marR="0" marT="0" marB="0" anchor="ctr"/>
                </a:tc>
                <a:tc>
                  <a:txBody>
                    <a:bodyPr/>
                    <a:lstStyle/>
                    <a:p>
                      <a:pPr algn="ctr" rtl="0" fontAlgn="b"/>
                      <a:r>
                        <a:rPr lang="en-ID" sz="1050" b="1" i="0" u="none" strike="noStrike" dirty="0">
                          <a:solidFill>
                            <a:srgbClr val="000000"/>
                          </a:solidFill>
                          <a:effectLst/>
                          <a:latin typeface="Tw Cen MT" panose="020B0602020104020603" pitchFamily="34" charset="0"/>
                        </a:rPr>
                        <a:t>3</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17"/>
                  </a:ext>
                </a:extLst>
              </a:tr>
              <a:tr h="28660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rPr>
                        <a:t>17.</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LL JATIM</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u="none" strike="noStrike" dirty="0">
                          <a:solidFill>
                            <a:schemeClr val="accent3">
                              <a:lumMod val="10000"/>
                            </a:schemeClr>
                          </a:solidFill>
                          <a:effectLst/>
                        </a:rPr>
                        <a:t>27</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u="none" strike="noStrike" dirty="0">
                          <a:solidFill>
                            <a:schemeClr val="accent3">
                              <a:lumMod val="10000"/>
                            </a:schemeClr>
                          </a:solidFill>
                          <a:effectLst/>
                        </a:rPr>
                        <a:t>19</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21</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12</a:t>
                      </a:r>
                    </a:p>
                  </a:txBody>
                  <a:tcPr marL="0" marR="0" marT="0" marB="0" anchor="ctr"/>
                </a:tc>
                <a:tc>
                  <a:txBody>
                    <a:bodyPr/>
                    <a:lstStyle/>
                    <a:p>
                      <a:pPr algn="ctr" rtl="0" fontAlgn="b"/>
                      <a:r>
                        <a:rPr lang="en-ID" sz="1050" b="1" i="0" u="none" strike="noStrike" dirty="0">
                          <a:solidFill>
                            <a:srgbClr val="000000"/>
                          </a:solidFill>
                          <a:effectLst/>
                          <a:latin typeface="Tw Cen MT" panose="020B0602020104020603" pitchFamily="34" charset="0"/>
                        </a:rPr>
                        <a:t>16</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18"/>
                  </a:ext>
                </a:extLst>
              </a:tr>
              <a:tr h="33801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rPr>
                        <a:t>18.</a:t>
                      </a:r>
                      <a:endParaRPr lang="en-US" sz="1100" b="1">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LL</a:t>
                      </a:r>
                      <a:r>
                        <a:rPr lang="en-US" sz="1100" b="1" baseline="0" dirty="0">
                          <a:solidFill>
                            <a:schemeClr val="accent3">
                              <a:lumMod val="10000"/>
                            </a:schemeClr>
                          </a:solidFill>
                          <a:latin typeface="Tw Cen MT" panose="020B0602020104020603" pitchFamily="34" charset="0"/>
                        </a:rPr>
                        <a:t> JATENG JATIM</a:t>
                      </a: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a:txBody>
                    <a:bodyPr/>
                    <a:lstStyle/>
                    <a:p>
                      <a:pPr algn="ctr" rtl="0" fontAlgn="b"/>
                      <a:r>
                        <a:rPr lang="en-US" sz="1100" b="1" u="none" strike="noStrike" dirty="0">
                          <a:solidFill>
                            <a:schemeClr val="accent3">
                              <a:lumMod val="10000"/>
                            </a:schemeClr>
                          </a:solidFill>
                          <a:effectLst/>
                        </a:rPr>
                        <a:t>82</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u="none" strike="noStrike" dirty="0">
                          <a:solidFill>
                            <a:schemeClr val="accent3">
                              <a:lumMod val="10000"/>
                            </a:schemeClr>
                          </a:solidFill>
                          <a:effectLst/>
                        </a:rPr>
                        <a:t>70</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81</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60</a:t>
                      </a:r>
                    </a:p>
                  </a:txBody>
                  <a:tcPr marL="0" marR="0" marT="0" marB="0" anchor="ctr"/>
                </a:tc>
                <a:tc>
                  <a:txBody>
                    <a:bodyPr/>
                    <a:lstStyle/>
                    <a:p>
                      <a:pPr algn="ctr" rtl="0" fontAlgn="b"/>
                      <a:r>
                        <a:rPr lang="en-ID" sz="1050" b="1" i="0" u="none" strike="noStrike" dirty="0">
                          <a:solidFill>
                            <a:srgbClr val="000000"/>
                          </a:solidFill>
                          <a:effectLst/>
                          <a:latin typeface="Tw Cen MT" panose="020B0602020104020603" pitchFamily="34" charset="0"/>
                        </a:rPr>
                        <a:t>66</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19"/>
                  </a:ext>
                </a:extLst>
              </a:tr>
            </a:tbl>
          </a:graphicData>
        </a:graphic>
      </p:graphicFrame>
    </p:spTree>
    <p:extLst>
      <p:ext uri="{BB962C8B-B14F-4D97-AF65-F5344CB8AC3E}">
        <p14:creationId xmlns:p14="http://schemas.microsoft.com/office/powerpoint/2010/main" val="72710601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a:xfrm>
            <a:off x="0" y="219229"/>
            <a:ext cx="11259403" cy="1759696"/>
          </a:xfrm>
        </p:spPr>
        <p:txBody>
          <a:bodyPr/>
          <a:lstStyle/>
          <a:p>
            <a:r>
              <a:rPr lang="en-US" sz="2800" b="1">
                <a:ln w="9525">
                  <a:solidFill>
                    <a:schemeClr val="bg1"/>
                  </a:solidFill>
                  <a:prstDash val="solid"/>
                </a:ln>
                <a:solidFill>
                  <a:schemeClr val="accent5"/>
                </a:solidFill>
                <a:effectLst>
                  <a:outerShdw blurRad="12700" dist="38100" dir="2700000" algn="tl" rotWithShape="0">
                    <a:schemeClr val="accent5">
                      <a:lumMod val="60000"/>
                      <a:lumOff val="40000"/>
                    </a:schemeClr>
                  </a:outerShdw>
                </a:effectLst>
              </a:rPr>
              <a:t>RAWAT JALAN</a:t>
            </a:r>
            <a:br>
              <a:rPr lang="en-US" sz="2800">
                <a:effectLst>
                  <a:outerShdw blurRad="38100" dist="38100" dir="2700000" algn="tl">
                    <a:srgbClr val="000000">
                      <a:alpha val="43137"/>
                    </a:srgbClr>
                  </a:outerShdw>
                </a:effectLst>
              </a:rPr>
            </a:br>
            <a:r>
              <a:rPr lang="en-US" sz="2800"/>
              <a:t>DATA WILAYAH CAKUPAN SURAKARTA &amp; JAWA TENGAH</a:t>
            </a:r>
            <a:endParaRPr lang="ko-KR" altLang="en-US" sz="2800">
              <a:solidFill>
                <a:schemeClr val="tx1">
                  <a:lumMod val="75000"/>
                  <a:lumOff val="25000"/>
                </a:schemeClr>
              </a:solidFill>
            </a:endParaRPr>
          </a:p>
        </p:txBody>
      </p:sp>
      <p:pic>
        <p:nvPicPr>
          <p:cNvPr id="31" name="Picture 30"/>
          <p:cNvPicPr>
            <a:picLocks noChangeAspect="1"/>
          </p:cNvPicPr>
          <p:nvPr/>
        </p:nvPicPr>
        <p:blipFill>
          <a:blip r:embed="rId2"/>
          <a:stretch>
            <a:fillRect/>
          </a:stretch>
        </p:blipFill>
        <p:spPr>
          <a:xfrm>
            <a:off x="2086367" y="1692340"/>
            <a:ext cx="7849203" cy="4802280"/>
          </a:xfrm>
          <a:prstGeom prst="rect">
            <a:avLst/>
          </a:prstGeom>
          <a:effectLst/>
        </p:spPr>
      </p:pic>
      <p:grpSp>
        <p:nvGrpSpPr>
          <p:cNvPr id="4" name="Group 3">
            <a:extLst>
              <a:ext uri="{FF2B5EF4-FFF2-40B4-BE49-F238E27FC236}">
                <a16:creationId xmlns:a16="http://schemas.microsoft.com/office/drawing/2014/main" id="{87C731D9-1124-4AD4-9ACF-DA5422E43DF0}"/>
              </a:ext>
            </a:extLst>
          </p:cNvPr>
          <p:cNvGrpSpPr/>
          <p:nvPr/>
        </p:nvGrpSpPr>
        <p:grpSpPr>
          <a:xfrm>
            <a:off x="34564" y="1948653"/>
            <a:ext cx="2069764" cy="3587428"/>
            <a:chOff x="7500134" y="1441118"/>
            <a:chExt cx="2319424" cy="3466275"/>
          </a:xfrm>
        </p:grpSpPr>
        <p:grpSp>
          <p:nvGrpSpPr>
            <p:cNvPr id="5" name="Group 4">
              <a:extLst>
                <a:ext uri="{FF2B5EF4-FFF2-40B4-BE49-F238E27FC236}">
                  <a16:creationId xmlns:a16="http://schemas.microsoft.com/office/drawing/2014/main" id="{D86FC01C-4E58-48B4-A25A-81C865052FC0}"/>
                </a:ext>
              </a:extLst>
            </p:cNvPr>
            <p:cNvGrpSpPr/>
            <p:nvPr/>
          </p:nvGrpSpPr>
          <p:grpSpPr>
            <a:xfrm>
              <a:off x="7500134" y="1441118"/>
              <a:ext cx="2319424" cy="566416"/>
              <a:chOff x="7500131" y="1441117"/>
              <a:chExt cx="2319424" cy="566416"/>
            </a:xfrm>
          </p:grpSpPr>
          <p:grpSp>
            <p:nvGrpSpPr>
              <p:cNvPr id="23" name="Group 22">
                <a:extLst>
                  <a:ext uri="{FF2B5EF4-FFF2-40B4-BE49-F238E27FC236}">
                    <a16:creationId xmlns:a16="http://schemas.microsoft.com/office/drawing/2014/main" id="{A35FDD61-D2E8-4090-8506-755CEBC38F6B}"/>
                  </a:ext>
                </a:extLst>
              </p:cNvPr>
              <p:cNvGrpSpPr/>
              <p:nvPr/>
            </p:nvGrpSpPr>
            <p:grpSpPr>
              <a:xfrm>
                <a:off x="7500131" y="1441117"/>
                <a:ext cx="414801" cy="351701"/>
                <a:chOff x="11531407" y="4832617"/>
                <a:chExt cx="433725" cy="380793"/>
              </a:xfrm>
            </p:grpSpPr>
            <p:sp>
              <p:nvSpPr>
                <p:cNvPr id="25" name="Teardrop 24">
                  <a:extLst>
                    <a:ext uri="{FF2B5EF4-FFF2-40B4-BE49-F238E27FC236}">
                      <a16:creationId xmlns:a16="http://schemas.microsoft.com/office/drawing/2014/main" id="{8614EE06-E378-4149-A65F-52D36DB38275}"/>
                    </a:ext>
                  </a:extLst>
                </p:cNvPr>
                <p:cNvSpPr/>
                <p:nvPr/>
              </p:nvSpPr>
              <p:spPr>
                <a:xfrm rot="8222429">
                  <a:off x="11531407" y="4832617"/>
                  <a:ext cx="433725" cy="380793"/>
                </a:xfrm>
                <a:prstGeom prst="teardrop">
                  <a:avLst>
                    <a:gd name="adj" fmla="val 196288"/>
                  </a:avLst>
                </a:prstGeom>
                <a:solidFill>
                  <a:srgbClr val="FF660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26" name="Oval 25">
                  <a:extLst>
                    <a:ext uri="{FF2B5EF4-FFF2-40B4-BE49-F238E27FC236}">
                      <a16:creationId xmlns:a16="http://schemas.microsoft.com/office/drawing/2014/main" id="{F47391A6-B73C-460A-8A74-A93E5976295B}"/>
                    </a:ext>
                  </a:extLst>
                </p:cNvPr>
                <p:cNvSpPr/>
                <p:nvPr/>
              </p:nvSpPr>
              <p:spPr>
                <a:xfrm>
                  <a:off x="11621919" y="4895044"/>
                  <a:ext cx="246453" cy="23752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24" name="TextBox 23">
                <a:extLst>
                  <a:ext uri="{FF2B5EF4-FFF2-40B4-BE49-F238E27FC236}">
                    <a16:creationId xmlns:a16="http://schemas.microsoft.com/office/drawing/2014/main" id="{40F02883-8981-4A5C-A6CF-072643273201}"/>
                  </a:ext>
                </a:extLst>
              </p:cNvPr>
              <p:cNvSpPr txBox="1"/>
              <p:nvPr/>
            </p:nvSpPr>
            <p:spPr>
              <a:xfrm>
                <a:off x="7991488" y="1490088"/>
                <a:ext cx="1828067" cy="517445"/>
              </a:xfrm>
              <a:prstGeom prst="rect">
                <a:avLst/>
              </a:prstGeom>
              <a:solidFill>
                <a:srgbClr val="FF660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KARANGANYAR</a:t>
                </a:r>
              </a:p>
              <a:p>
                <a:pPr>
                  <a:lnSpc>
                    <a:spcPct val="90000"/>
                  </a:lnSpc>
                </a:pPr>
                <a:r>
                  <a:rPr lang="en-US" sz="1600" b="1" dirty="0">
                    <a:solidFill>
                      <a:schemeClr val="bg1"/>
                    </a:solidFill>
                    <a:latin typeface="Tw Cen MT" panose="020B0602020104020603" pitchFamily="34" charset="0"/>
                    <a:ea typeface="Verdana" pitchFamily="34" charset="0"/>
                  </a:rPr>
                  <a:t>568</a:t>
                </a:r>
              </a:p>
            </p:txBody>
          </p:sp>
        </p:grpSp>
        <p:grpSp>
          <p:nvGrpSpPr>
            <p:cNvPr id="6" name="Group 5">
              <a:extLst>
                <a:ext uri="{FF2B5EF4-FFF2-40B4-BE49-F238E27FC236}">
                  <a16:creationId xmlns:a16="http://schemas.microsoft.com/office/drawing/2014/main" id="{8BBDE0AB-A725-4A82-B93C-894C0224300D}"/>
                </a:ext>
              </a:extLst>
            </p:cNvPr>
            <p:cNvGrpSpPr/>
            <p:nvPr/>
          </p:nvGrpSpPr>
          <p:grpSpPr>
            <a:xfrm>
              <a:off x="7540020" y="2172764"/>
              <a:ext cx="419653" cy="361498"/>
              <a:chOff x="11527477" y="4832879"/>
              <a:chExt cx="432343" cy="367743"/>
            </a:xfrm>
          </p:grpSpPr>
          <p:sp>
            <p:nvSpPr>
              <p:cNvPr id="21" name="Teardrop 20">
                <a:extLst>
                  <a:ext uri="{FF2B5EF4-FFF2-40B4-BE49-F238E27FC236}">
                    <a16:creationId xmlns:a16="http://schemas.microsoft.com/office/drawing/2014/main" id="{AD88F0EA-999D-4F8C-AD3F-3518B1BAFBFE}"/>
                  </a:ext>
                </a:extLst>
              </p:cNvPr>
              <p:cNvSpPr/>
              <p:nvPr/>
            </p:nvSpPr>
            <p:spPr>
              <a:xfrm rot="8222429">
                <a:off x="11527477" y="4832879"/>
                <a:ext cx="432343" cy="367743"/>
              </a:xfrm>
              <a:prstGeom prst="teardrop">
                <a:avLst>
                  <a:gd name="adj" fmla="val 196288"/>
                </a:avLst>
              </a:prstGeom>
              <a:solidFill>
                <a:srgbClr val="00B0F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22" name="Oval 21">
                <a:extLst>
                  <a:ext uri="{FF2B5EF4-FFF2-40B4-BE49-F238E27FC236}">
                    <a16:creationId xmlns:a16="http://schemas.microsoft.com/office/drawing/2014/main" id="{C2389B0E-5917-4D34-803F-B3C059C68F1E}"/>
                  </a:ext>
                </a:extLst>
              </p:cNvPr>
              <p:cNvSpPr/>
              <p:nvPr/>
            </p:nvSpPr>
            <p:spPr>
              <a:xfrm>
                <a:off x="11634934" y="4909755"/>
                <a:ext cx="216430" cy="20719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7" name="TextBox 6">
              <a:extLst>
                <a:ext uri="{FF2B5EF4-FFF2-40B4-BE49-F238E27FC236}">
                  <a16:creationId xmlns:a16="http://schemas.microsoft.com/office/drawing/2014/main" id="{22175BE4-86AD-46CA-ACF5-A001D332459E}"/>
                </a:ext>
              </a:extLst>
            </p:cNvPr>
            <p:cNvSpPr txBox="1"/>
            <p:nvPr/>
          </p:nvSpPr>
          <p:spPr>
            <a:xfrm>
              <a:off x="8041805" y="2218403"/>
              <a:ext cx="1727444" cy="517445"/>
            </a:xfrm>
            <a:prstGeom prst="rect">
              <a:avLst/>
            </a:prstGeom>
            <a:solidFill>
              <a:srgbClr val="00B0F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SURAKARTA</a:t>
              </a:r>
            </a:p>
            <a:p>
              <a:pPr>
                <a:lnSpc>
                  <a:spcPct val="90000"/>
                </a:lnSpc>
              </a:pPr>
              <a:r>
                <a:rPr lang="en-US" sz="1600" b="1" dirty="0">
                  <a:solidFill>
                    <a:schemeClr val="bg1"/>
                  </a:solidFill>
                  <a:latin typeface="Tw Cen MT" panose="020B0602020104020603" pitchFamily="34" charset="0"/>
                  <a:ea typeface="Verdana" pitchFamily="34" charset="0"/>
                </a:rPr>
                <a:t>543</a:t>
              </a:r>
            </a:p>
          </p:txBody>
        </p:sp>
        <p:grpSp>
          <p:nvGrpSpPr>
            <p:cNvPr id="8" name="Group 7">
              <a:extLst>
                <a:ext uri="{FF2B5EF4-FFF2-40B4-BE49-F238E27FC236}">
                  <a16:creationId xmlns:a16="http://schemas.microsoft.com/office/drawing/2014/main" id="{D7C55288-DA53-4140-B7E3-D2ED2B3A136C}"/>
                </a:ext>
              </a:extLst>
            </p:cNvPr>
            <p:cNvGrpSpPr/>
            <p:nvPr/>
          </p:nvGrpSpPr>
          <p:grpSpPr>
            <a:xfrm>
              <a:off x="7528351" y="2889086"/>
              <a:ext cx="410603" cy="367743"/>
              <a:chOff x="11546302" y="4826975"/>
              <a:chExt cx="410603" cy="367743"/>
            </a:xfrm>
          </p:grpSpPr>
          <p:sp>
            <p:nvSpPr>
              <p:cNvPr id="19" name="Teardrop 18">
                <a:extLst>
                  <a:ext uri="{FF2B5EF4-FFF2-40B4-BE49-F238E27FC236}">
                    <a16:creationId xmlns:a16="http://schemas.microsoft.com/office/drawing/2014/main" id="{EFED2E5B-4310-441E-BB6F-8BC612122961}"/>
                  </a:ext>
                </a:extLst>
              </p:cNvPr>
              <p:cNvSpPr/>
              <p:nvPr/>
            </p:nvSpPr>
            <p:spPr>
              <a:xfrm rot="8222429">
                <a:off x="11546302" y="4826975"/>
                <a:ext cx="410603" cy="367743"/>
              </a:xfrm>
              <a:prstGeom prst="teardrop">
                <a:avLst>
                  <a:gd name="adj" fmla="val 196288"/>
                </a:avLst>
              </a:prstGeom>
              <a:solidFill>
                <a:srgbClr val="CC66FF"/>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20" name="Oval 19">
                <a:extLst>
                  <a:ext uri="{FF2B5EF4-FFF2-40B4-BE49-F238E27FC236}">
                    <a16:creationId xmlns:a16="http://schemas.microsoft.com/office/drawing/2014/main" id="{39D52648-6F13-46E0-A962-08F9FE530D02}"/>
                  </a:ext>
                </a:extLst>
              </p:cNvPr>
              <p:cNvSpPr/>
              <p:nvPr/>
            </p:nvSpPr>
            <p:spPr>
              <a:xfrm>
                <a:off x="11662274" y="4909754"/>
                <a:ext cx="189091" cy="20121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9" name="TextBox 8">
              <a:extLst>
                <a:ext uri="{FF2B5EF4-FFF2-40B4-BE49-F238E27FC236}">
                  <a16:creationId xmlns:a16="http://schemas.microsoft.com/office/drawing/2014/main" id="{E83E0621-47E3-429E-822B-9BE4C887BB06}"/>
                </a:ext>
              </a:extLst>
            </p:cNvPr>
            <p:cNvSpPr txBox="1"/>
            <p:nvPr/>
          </p:nvSpPr>
          <p:spPr>
            <a:xfrm>
              <a:off x="8032245" y="2935335"/>
              <a:ext cx="1767187" cy="517445"/>
            </a:xfrm>
            <a:prstGeom prst="rect">
              <a:avLst/>
            </a:prstGeom>
            <a:solidFill>
              <a:srgbClr val="CC66FF"/>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SRAGEN</a:t>
              </a:r>
            </a:p>
            <a:p>
              <a:pPr>
                <a:lnSpc>
                  <a:spcPct val="90000"/>
                </a:lnSpc>
              </a:pPr>
              <a:r>
                <a:rPr lang="en-US" sz="1600" b="1" dirty="0">
                  <a:solidFill>
                    <a:schemeClr val="bg1"/>
                  </a:solidFill>
                  <a:latin typeface="Tw Cen MT" panose="020B0602020104020603" pitchFamily="34" charset="0"/>
                </a:rPr>
                <a:t>454</a:t>
              </a:r>
              <a:endParaRPr lang="en-US" sz="1600" b="1" dirty="0">
                <a:solidFill>
                  <a:schemeClr val="bg1"/>
                </a:solidFill>
                <a:latin typeface="Tw Cen MT" panose="020B0602020104020603" pitchFamily="34" charset="0"/>
                <a:ea typeface="Verdana" pitchFamily="34" charset="0"/>
              </a:endParaRPr>
            </a:p>
          </p:txBody>
        </p:sp>
        <p:grpSp>
          <p:nvGrpSpPr>
            <p:cNvPr id="10" name="Group 9">
              <a:extLst>
                <a:ext uri="{FF2B5EF4-FFF2-40B4-BE49-F238E27FC236}">
                  <a16:creationId xmlns:a16="http://schemas.microsoft.com/office/drawing/2014/main" id="{838CD920-146E-4450-89B0-9D1C588697C6}"/>
                </a:ext>
              </a:extLst>
            </p:cNvPr>
            <p:cNvGrpSpPr/>
            <p:nvPr/>
          </p:nvGrpSpPr>
          <p:grpSpPr>
            <a:xfrm>
              <a:off x="7555307" y="3578462"/>
              <a:ext cx="412775" cy="367743"/>
              <a:chOff x="11544422" y="4827593"/>
              <a:chExt cx="412775" cy="367743"/>
            </a:xfrm>
          </p:grpSpPr>
          <p:sp>
            <p:nvSpPr>
              <p:cNvPr id="17" name="Teardrop 16">
                <a:extLst>
                  <a:ext uri="{FF2B5EF4-FFF2-40B4-BE49-F238E27FC236}">
                    <a16:creationId xmlns:a16="http://schemas.microsoft.com/office/drawing/2014/main" id="{812CBAA0-3C05-4B38-ACC6-4735ADF39183}"/>
                  </a:ext>
                </a:extLst>
              </p:cNvPr>
              <p:cNvSpPr/>
              <p:nvPr/>
            </p:nvSpPr>
            <p:spPr>
              <a:xfrm rot="8222429">
                <a:off x="11544422" y="4827593"/>
                <a:ext cx="412775" cy="367743"/>
              </a:xfrm>
              <a:prstGeom prst="teardrop">
                <a:avLst>
                  <a:gd name="adj" fmla="val 196288"/>
                </a:avLst>
              </a:prstGeom>
              <a:solidFill>
                <a:srgbClr val="FFFF0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18" name="Oval 17">
                <a:extLst>
                  <a:ext uri="{FF2B5EF4-FFF2-40B4-BE49-F238E27FC236}">
                    <a16:creationId xmlns:a16="http://schemas.microsoft.com/office/drawing/2014/main" id="{8686BB6E-E71C-46A2-BCAF-E521319A4B17}"/>
                  </a:ext>
                </a:extLst>
              </p:cNvPr>
              <p:cNvSpPr/>
              <p:nvPr/>
            </p:nvSpPr>
            <p:spPr>
              <a:xfrm>
                <a:off x="11647821" y="4896169"/>
                <a:ext cx="219808" cy="21413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11" name="TextBox 10">
              <a:extLst>
                <a:ext uri="{FF2B5EF4-FFF2-40B4-BE49-F238E27FC236}">
                  <a16:creationId xmlns:a16="http://schemas.microsoft.com/office/drawing/2014/main" id="{996A2468-E150-42D7-A2E3-8FCCADECE0DB}"/>
                </a:ext>
              </a:extLst>
            </p:cNvPr>
            <p:cNvSpPr txBox="1"/>
            <p:nvPr/>
          </p:nvSpPr>
          <p:spPr>
            <a:xfrm>
              <a:off x="8045163" y="3627976"/>
              <a:ext cx="1724085" cy="517445"/>
            </a:xfrm>
            <a:prstGeom prst="rect">
              <a:avLst/>
            </a:prstGeom>
            <a:solidFill>
              <a:srgbClr val="FFFF0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latin typeface="Tw Cen MT" panose="020B0602020104020603" pitchFamily="34" charset="0"/>
                  <a:ea typeface="Verdana" pitchFamily="34" charset="0"/>
                </a:rPr>
                <a:t>SUKOHARJO</a:t>
              </a:r>
            </a:p>
            <a:p>
              <a:pPr>
                <a:lnSpc>
                  <a:spcPct val="90000"/>
                </a:lnSpc>
              </a:pPr>
              <a:r>
                <a:rPr lang="en-US" sz="1600" b="1" dirty="0">
                  <a:latin typeface="Tw Cen MT" panose="020B0602020104020603" pitchFamily="34" charset="0"/>
                </a:rPr>
                <a:t>487</a:t>
              </a:r>
              <a:r>
                <a:rPr lang="en-US" sz="1600" dirty="0">
                  <a:latin typeface="Tw Cen MT" panose="020B0602020104020603" pitchFamily="34" charset="0"/>
                </a:rPr>
                <a:t> </a:t>
              </a:r>
              <a:endParaRPr lang="en-US" sz="1600" b="1" dirty="0">
                <a:latin typeface="Tw Cen MT" panose="020B0602020104020603" pitchFamily="34" charset="0"/>
                <a:ea typeface="Verdana" pitchFamily="34" charset="0"/>
              </a:endParaRPr>
            </a:p>
          </p:txBody>
        </p:sp>
        <p:grpSp>
          <p:nvGrpSpPr>
            <p:cNvPr id="12" name="Group 11">
              <a:extLst>
                <a:ext uri="{FF2B5EF4-FFF2-40B4-BE49-F238E27FC236}">
                  <a16:creationId xmlns:a16="http://schemas.microsoft.com/office/drawing/2014/main" id="{27A9C44D-44BA-4B5D-9ABF-5A144344CBC8}"/>
                </a:ext>
              </a:extLst>
            </p:cNvPr>
            <p:cNvGrpSpPr/>
            <p:nvPr/>
          </p:nvGrpSpPr>
          <p:grpSpPr>
            <a:xfrm>
              <a:off x="7535080" y="4275929"/>
              <a:ext cx="2234168" cy="631464"/>
              <a:chOff x="7535080" y="4371862"/>
              <a:chExt cx="2234168" cy="631464"/>
            </a:xfrm>
          </p:grpSpPr>
          <p:grpSp>
            <p:nvGrpSpPr>
              <p:cNvPr id="13" name="Group 12">
                <a:extLst>
                  <a:ext uri="{FF2B5EF4-FFF2-40B4-BE49-F238E27FC236}">
                    <a16:creationId xmlns:a16="http://schemas.microsoft.com/office/drawing/2014/main" id="{AA584069-4FBE-4882-AF0C-5B7890C0B167}"/>
                  </a:ext>
                </a:extLst>
              </p:cNvPr>
              <p:cNvGrpSpPr/>
              <p:nvPr/>
            </p:nvGrpSpPr>
            <p:grpSpPr>
              <a:xfrm>
                <a:off x="7535080" y="4371862"/>
                <a:ext cx="429739" cy="367743"/>
                <a:chOff x="11529731" y="4832422"/>
                <a:chExt cx="429739" cy="367743"/>
              </a:xfrm>
            </p:grpSpPr>
            <p:sp>
              <p:nvSpPr>
                <p:cNvPr id="15" name="Teardrop 14">
                  <a:extLst>
                    <a:ext uri="{FF2B5EF4-FFF2-40B4-BE49-F238E27FC236}">
                      <a16:creationId xmlns:a16="http://schemas.microsoft.com/office/drawing/2014/main" id="{0573EC4B-4E0F-4DF2-98E1-0B86BF6F3ADF}"/>
                    </a:ext>
                  </a:extLst>
                </p:cNvPr>
                <p:cNvSpPr/>
                <p:nvPr/>
              </p:nvSpPr>
              <p:spPr>
                <a:xfrm rot="8222429">
                  <a:off x="11529731" y="4832422"/>
                  <a:ext cx="429739" cy="367743"/>
                </a:xfrm>
                <a:prstGeom prst="teardrop">
                  <a:avLst>
                    <a:gd name="adj" fmla="val 196288"/>
                  </a:avLst>
                </a:prstGeom>
                <a:solidFill>
                  <a:schemeClr val="accent6">
                    <a:lumMod val="50000"/>
                  </a:schemeClr>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16" name="Oval 15">
                  <a:extLst>
                    <a:ext uri="{FF2B5EF4-FFF2-40B4-BE49-F238E27FC236}">
                      <a16:creationId xmlns:a16="http://schemas.microsoft.com/office/drawing/2014/main" id="{CEC63CA4-C604-402D-970A-4A4EAD85DC5A}"/>
                    </a:ext>
                  </a:extLst>
                </p:cNvPr>
                <p:cNvSpPr/>
                <p:nvPr/>
              </p:nvSpPr>
              <p:spPr>
                <a:xfrm>
                  <a:off x="11638975" y="4909755"/>
                  <a:ext cx="212390" cy="21148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14" name="TextBox 13">
                <a:extLst>
                  <a:ext uri="{FF2B5EF4-FFF2-40B4-BE49-F238E27FC236}">
                    <a16:creationId xmlns:a16="http://schemas.microsoft.com/office/drawing/2014/main" id="{54882CD4-4241-4860-AAA6-C5A82EFB0708}"/>
                  </a:ext>
                </a:extLst>
              </p:cNvPr>
              <p:cNvSpPr txBox="1"/>
              <p:nvPr/>
            </p:nvSpPr>
            <p:spPr>
              <a:xfrm>
                <a:off x="8024059" y="4485881"/>
                <a:ext cx="1745189" cy="517445"/>
              </a:xfrm>
              <a:prstGeom prst="rect">
                <a:avLst/>
              </a:prstGeom>
              <a:solidFill>
                <a:schemeClr val="accent6">
                  <a:lumMod val="75000"/>
                </a:schemeClr>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BOYOLALI</a:t>
                </a:r>
              </a:p>
              <a:p>
                <a:pPr>
                  <a:lnSpc>
                    <a:spcPct val="90000"/>
                  </a:lnSpc>
                </a:pPr>
                <a:r>
                  <a:rPr lang="en-US" sz="1600" b="1" dirty="0">
                    <a:solidFill>
                      <a:schemeClr val="bg1"/>
                    </a:solidFill>
                    <a:latin typeface="Tw Cen MT" panose="020B0602020104020603" pitchFamily="34" charset="0"/>
                    <a:ea typeface="Verdana" pitchFamily="34" charset="0"/>
                  </a:rPr>
                  <a:t>189</a:t>
                </a:r>
              </a:p>
            </p:txBody>
          </p:sp>
        </p:grpSp>
      </p:grpSp>
      <p:grpSp>
        <p:nvGrpSpPr>
          <p:cNvPr id="54" name="Group 53"/>
          <p:cNvGrpSpPr/>
          <p:nvPr/>
        </p:nvGrpSpPr>
        <p:grpSpPr>
          <a:xfrm>
            <a:off x="9978675" y="1964457"/>
            <a:ext cx="1794676" cy="3378318"/>
            <a:chOff x="9978675" y="1964457"/>
            <a:chExt cx="1794676" cy="3378318"/>
          </a:xfrm>
        </p:grpSpPr>
        <p:grpSp>
          <p:nvGrpSpPr>
            <p:cNvPr id="3" name="Group 2"/>
            <p:cNvGrpSpPr/>
            <p:nvPr/>
          </p:nvGrpSpPr>
          <p:grpSpPr>
            <a:xfrm>
              <a:off x="10013601" y="4781463"/>
              <a:ext cx="1759750" cy="561312"/>
              <a:chOff x="10013601" y="4781463"/>
              <a:chExt cx="1759750" cy="561312"/>
            </a:xfrm>
          </p:grpSpPr>
          <p:grpSp>
            <p:nvGrpSpPr>
              <p:cNvPr id="50" name="Group 49">
                <a:extLst>
                  <a:ext uri="{FF2B5EF4-FFF2-40B4-BE49-F238E27FC236}">
                    <a16:creationId xmlns:a16="http://schemas.microsoft.com/office/drawing/2014/main" id="{D401261C-2B29-4C7D-878F-0079815A20E4}"/>
                  </a:ext>
                </a:extLst>
              </p:cNvPr>
              <p:cNvGrpSpPr/>
              <p:nvPr/>
            </p:nvGrpSpPr>
            <p:grpSpPr>
              <a:xfrm>
                <a:off x="10013601" y="4781463"/>
                <a:ext cx="289051" cy="297172"/>
                <a:chOff x="11481568" y="1653715"/>
                <a:chExt cx="323917" cy="334707"/>
              </a:xfrm>
            </p:grpSpPr>
            <p:sp>
              <p:nvSpPr>
                <p:cNvPr id="52" name="Teardrop 51">
                  <a:extLst>
                    <a:ext uri="{FF2B5EF4-FFF2-40B4-BE49-F238E27FC236}">
                      <a16:creationId xmlns:a16="http://schemas.microsoft.com/office/drawing/2014/main" id="{74D0C671-817A-4EA6-8789-9EFB447AEB90}"/>
                    </a:ext>
                  </a:extLst>
                </p:cNvPr>
                <p:cNvSpPr/>
                <p:nvPr/>
              </p:nvSpPr>
              <p:spPr>
                <a:xfrm rot="8222429">
                  <a:off x="11481568" y="1653715"/>
                  <a:ext cx="323917" cy="334707"/>
                </a:xfrm>
                <a:prstGeom prst="teardrop">
                  <a:avLst>
                    <a:gd name="adj" fmla="val 196288"/>
                  </a:avLst>
                </a:prstGeom>
                <a:solidFill>
                  <a:srgbClr val="0000FF"/>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53" name="Oval 52">
                  <a:extLst>
                    <a:ext uri="{FF2B5EF4-FFF2-40B4-BE49-F238E27FC236}">
                      <a16:creationId xmlns:a16="http://schemas.microsoft.com/office/drawing/2014/main" id="{4E8F1D32-AA7D-44CA-B630-6D3ACA226632}"/>
                    </a:ext>
                  </a:extLst>
                </p:cNvPr>
                <p:cNvSpPr/>
                <p:nvPr/>
              </p:nvSpPr>
              <p:spPr>
                <a:xfrm>
                  <a:off x="11536010" y="1730313"/>
                  <a:ext cx="210281" cy="17015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51" name="TextBox 50">
                <a:extLst>
                  <a:ext uri="{FF2B5EF4-FFF2-40B4-BE49-F238E27FC236}">
                    <a16:creationId xmlns:a16="http://schemas.microsoft.com/office/drawing/2014/main" id="{B2B0984E-1B83-4CFC-B94E-0F435C1727A4}"/>
                  </a:ext>
                </a:extLst>
              </p:cNvPr>
              <p:cNvSpPr txBox="1"/>
              <p:nvPr/>
            </p:nvSpPr>
            <p:spPr>
              <a:xfrm>
                <a:off x="10394057" y="4807245"/>
                <a:ext cx="1379294" cy="535530"/>
              </a:xfrm>
              <a:prstGeom prst="rect">
                <a:avLst/>
              </a:prstGeom>
              <a:solidFill>
                <a:srgbClr val="0F24E7"/>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WONOGIRI</a:t>
                </a:r>
              </a:p>
              <a:p>
                <a:pPr>
                  <a:lnSpc>
                    <a:spcPct val="90000"/>
                  </a:lnSpc>
                </a:pPr>
                <a:r>
                  <a:rPr lang="en-US" sz="1600" b="1" dirty="0">
                    <a:solidFill>
                      <a:schemeClr val="bg1"/>
                    </a:solidFill>
                    <a:latin typeface="Tw Cen MT" panose="020B0602020104020603" pitchFamily="34" charset="0"/>
                    <a:ea typeface="Verdana" pitchFamily="34" charset="0"/>
                  </a:rPr>
                  <a:t>126</a:t>
                </a:r>
              </a:p>
            </p:txBody>
          </p:sp>
        </p:grpSp>
        <p:grpSp>
          <p:nvGrpSpPr>
            <p:cNvPr id="29" name="Group 28">
              <a:extLst>
                <a:ext uri="{FF2B5EF4-FFF2-40B4-BE49-F238E27FC236}">
                  <a16:creationId xmlns:a16="http://schemas.microsoft.com/office/drawing/2014/main" id="{F9896EA8-998E-42D2-9458-F5EE31E0E4E5}"/>
                </a:ext>
              </a:extLst>
            </p:cNvPr>
            <p:cNvGrpSpPr/>
            <p:nvPr/>
          </p:nvGrpSpPr>
          <p:grpSpPr>
            <a:xfrm>
              <a:off x="9978675" y="2629380"/>
              <a:ext cx="1760747" cy="535531"/>
              <a:chOff x="3578251" y="5779757"/>
              <a:chExt cx="2270818" cy="621554"/>
            </a:xfrm>
          </p:grpSpPr>
          <p:grpSp>
            <p:nvGrpSpPr>
              <p:cNvPr id="46" name="Group 45">
                <a:extLst>
                  <a:ext uri="{FF2B5EF4-FFF2-40B4-BE49-F238E27FC236}">
                    <a16:creationId xmlns:a16="http://schemas.microsoft.com/office/drawing/2014/main" id="{7B52B784-396B-4F25-A668-8F7427581996}"/>
                  </a:ext>
                </a:extLst>
              </p:cNvPr>
              <p:cNvGrpSpPr/>
              <p:nvPr/>
            </p:nvGrpSpPr>
            <p:grpSpPr>
              <a:xfrm>
                <a:off x="3578251" y="5789808"/>
                <a:ext cx="388840" cy="361581"/>
                <a:chOff x="11562813" y="4822391"/>
                <a:chExt cx="388840" cy="361581"/>
              </a:xfrm>
            </p:grpSpPr>
            <p:sp>
              <p:nvSpPr>
                <p:cNvPr id="48" name="Teardrop 47">
                  <a:extLst>
                    <a:ext uri="{FF2B5EF4-FFF2-40B4-BE49-F238E27FC236}">
                      <a16:creationId xmlns:a16="http://schemas.microsoft.com/office/drawing/2014/main" id="{EF0772FC-1FAA-4313-A6C3-373ACD7CFDF6}"/>
                    </a:ext>
                  </a:extLst>
                </p:cNvPr>
                <p:cNvSpPr/>
                <p:nvPr/>
              </p:nvSpPr>
              <p:spPr>
                <a:xfrm rot="8222429">
                  <a:off x="11562813" y="4822391"/>
                  <a:ext cx="388840" cy="361581"/>
                </a:xfrm>
                <a:prstGeom prst="teardrop">
                  <a:avLst>
                    <a:gd name="adj" fmla="val 196288"/>
                  </a:avLst>
                </a:prstGeom>
                <a:solidFill>
                  <a:srgbClr val="80008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49" name="Oval 48">
                  <a:extLst>
                    <a:ext uri="{FF2B5EF4-FFF2-40B4-BE49-F238E27FC236}">
                      <a16:creationId xmlns:a16="http://schemas.microsoft.com/office/drawing/2014/main" id="{94FA55D6-205C-4C36-AD2C-E58AE79F9CFE}"/>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47" name="TextBox 46">
                <a:extLst>
                  <a:ext uri="{FF2B5EF4-FFF2-40B4-BE49-F238E27FC236}">
                    <a16:creationId xmlns:a16="http://schemas.microsoft.com/office/drawing/2014/main" id="{08132598-BFE7-4529-BB45-91911DD77776}"/>
                  </a:ext>
                </a:extLst>
              </p:cNvPr>
              <p:cNvSpPr txBox="1"/>
              <p:nvPr/>
            </p:nvSpPr>
            <p:spPr>
              <a:xfrm>
                <a:off x="4113965" y="5779757"/>
                <a:ext cx="1735104" cy="621554"/>
              </a:xfrm>
              <a:prstGeom prst="rect">
                <a:avLst/>
              </a:prstGeom>
              <a:solidFill>
                <a:srgbClr val="CC00CC"/>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KLATEN</a:t>
                </a:r>
              </a:p>
              <a:p>
                <a:pPr>
                  <a:lnSpc>
                    <a:spcPct val="90000"/>
                  </a:lnSpc>
                </a:pPr>
                <a:r>
                  <a:rPr lang="en-US" sz="1600" b="1" dirty="0">
                    <a:solidFill>
                      <a:schemeClr val="bg1"/>
                    </a:solidFill>
                    <a:latin typeface="Tw Cen MT" panose="020B0602020104020603" pitchFamily="34" charset="0"/>
                    <a:ea typeface="Verdana" pitchFamily="34" charset="0"/>
                  </a:rPr>
                  <a:t>41</a:t>
                </a:r>
              </a:p>
            </p:txBody>
          </p:sp>
        </p:grpSp>
        <p:grpSp>
          <p:nvGrpSpPr>
            <p:cNvPr id="30" name="Group 29">
              <a:extLst>
                <a:ext uri="{FF2B5EF4-FFF2-40B4-BE49-F238E27FC236}">
                  <a16:creationId xmlns:a16="http://schemas.microsoft.com/office/drawing/2014/main" id="{5699DCFD-F6D5-4249-987F-7DC56BE19979}"/>
                </a:ext>
              </a:extLst>
            </p:cNvPr>
            <p:cNvGrpSpPr/>
            <p:nvPr/>
          </p:nvGrpSpPr>
          <p:grpSpPr>
            <a:xfrm>
              <a:off x="9984296" y="1964457"/>
              <a:ext cx="1755125" cy="554227"/>
              <a:chOff x="3618316" y="5764086"/>
              <a:chExt cx="2312711" cy="690879"/>
            </a:xfrm>
          </p:grpSpPr>
          <p:grpSp>
            <p:nvGrpSpPr>
              <p:cNvPr id="42" name="Group 41">
                <a:extLst>
                  <a:ext uri="{FF2B5EF4-FFF2-40B4-BE49-F238E27FC236}">
                    <a16:creationId xmlns:a16="http://schemas.microsoft.com/office/drawing/2014/main" id="{96A9E551-88AF-45C6-B2AD-C4B8E588A8ED}"/>
                  </a:ext>
                </a:extLst>
              </p:cNvPr>
              <p:cNvGrpSpPr/>
              <p:nvPr/>
            </p:nvGrpSpPr>
            <p:grpSpPr>
              <a:xfrm>
                <a:off x="3618316" y="5764086"/>
                <a:ext cx="425833" cy="434816"/>
                <a:chOff x="11557271" y="4825056"/>
                <a:chExt cx="425833" cy="434816"/>
              </a:xfrm>
            </p:grpSpPr>
            <p:sp>
              <p:nvSpPr>
                <p:cNvPr id="44" name="Teardrop 43">
                  <a:extLst>
                    <a:ext uri="{FF2B5EF4-FFF2-40B4-BE49-F238E27FC236}">
                      <a16:creationId xmlns:a16="http://schemas.microsoft.com/office/drawing/2014/main" id="{8702A848-FCE5-420E-8BF7-6622C100D988}"/>
                    </a:ext>
                  </a:extLst>
                </p:cNvPr>
                <p:cNvSpPr/>
                <p:nvPr/>
              </p:nvSpPr>
              <p:spPr>
                <a:xfrm rot="8222429">
                  <a:off x="11557271" y="4825056"/>
                  <a:ext cx="425833" cy="434816"/>
                </a:xfrm>
                <a:prstGeom prst="teardrop">
                  <a:avLst>
                    <a:gd name="adj" fmla="val 196288"/>
                  </a:avLst>
                </a:prstGeom>
                <a:solidFill>
                  <a:srgbClr val="FF000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45" name="Oval 44">
                  <a:extLst>
                    <a:ext uri="{FF2B5EF4-FFF2-40B4-BE49-F238E27FC236}">
                      <a16:creationId xmlns:a16="http://schemas.microsoft.com/office/drawing/2014/main" id="{502451CE-7EFC-49BB-9EAA-75033D7501E0}"/>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43" name="TextBox 42">
                <a:extLst>
                  <a:ext uri="{FF2B5EF4-FFF2-40B4-BE49-F238E27FC236}">
                    <a16:creationId xmlns:a16="http://schemas.microsoft.com/office/drawing/2014/main" id="{D60BA654-21C4-4135-80C5-5E29634C7AE6}"/>
                  </a:ext>
                </a:extLst>
              </p:cNvPr>
              <p:cNvSpPr txBox="1"/>
              <p:nvPr/>
            </p:nvSpPr>
            <p:spPr>
              <a:xfrm>
                <a:off x="4140833" y="5787393"/>
                <a:ext cx="1790194" cy="667572"/>
              </a:xfrm>
              <a:prstGeom prst="rect">
                <a:avLst/>
              </a:prstGeom>
              <a:solidFill>
                <a:srgbClr val="FF000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GROBOGAN</a:t>
                </a:r>
              </a:p>
              <a:p>
                <a:pPr>
                  <a:lnSpc>
                    <a:spcPct val="90000"/>
                  </a:lnSpc>
                </a:pPr>
                <a:r>
                  <a:rPr lang="en-US" sz="1600" b="1" dirty="0">
                    <a:solidFill>
                      <a:schemeClr val="bg1"/>
                    </a:solidFill>
                    <a:latin typeface="Tw Cen MT" panose="020B0602020104020603" pitchFamily="34" charset="0"/>
                    <a:ea typeface="Verdana" pitchFamily="34" charset="0"/>
                  </a:rPr>
                  <a:t>27</a:t>
                </a:r>
              </a:p>
            </p:txBody>
          </p:sp>
        </p:grpSp>
        <p:grpSp>
          <p:nvGrpSpPr>
            <p:cNvPr id="32" name="Group 31">
              <a:extLst>
                <a:ext uri="{FF2B5EF4-FFF2-40B4-BE49-F238E27FC236}">
                  <a16:creationId xmlns:a16="http://schemas.microsoft.com/office/drawing/2014/main" id="{9B54D13E-0670-4141-9F37-F5D83E8DE8F3}"/>
                </a:ext>
              </a:extLst>
            </p:cNvPr>
            <p:cNvGrpSpPr/>
            <p:nvPr/>
          </p:nvGrpSpPr>
          <p:grpSpPr>
            <a:xfrm>
              <a:off x="9999670" y="4089599"/>
              <a:ext cx="1739751" cy="577153"/>
              <a:chOff x="154960" y="5317730"/>
              <a:chExt cx="1739751" cy="580081"/>
            </a:xfrm>
          </p:grpSpPr>
          <p:grpSp>
            <p:nvGrpSpPr>
              <p:cNvPr id="38" name="Group 37">
                <a:extLst>
                  <a:ext uri="{FF2B5EF4-FFF2-40B4-BE49-F238E27FC236}">
                    <a16:creationId xmlns:a16="http://schemas.microsoft.com/office/drawing/2014/main" id="{1D7E24E2-A8CD-415E-8EE3-97C1AAA62D45}"/>
                  </a:ext>
                </a:extLst>
              </p:cNvPr>
              <p:cNvGrpSpPr/>
              <p:nvPr/>
            </p:nvGrpSpPr>
            <p:grpSpPr>
              <a:xfrm>
                <a:off x="154960" y="5317730"/>
                <a:ext cx="315156" cy="328160"/>
                <a:chOff x="11596033" y="4810628"/>
                <a:chExt cx="353171" cy="367743"/>
              </a:xfrm>
            </p:grpSpPr>
            <p:sp>
              <p:nvSpPr>
                <p:cNvPr id="40" name="Teardrop 39">
                  <a:extLst>
                    <a:ext uri="{FF2B5EF4-FFF2-40B4-BE49-F238E27FC236}">
                      <a16:creationId xmlns:a16="http://schemas.microsoft.com/office/drawing/2014/main" id="{58BA80CD-7417-4217-A3E4-9B92681A481F}"/>
                    </a:ext>
                  </a:extLst>
                </p:cNvPr>
                <p:cNvSpPr/>
                <p:nvPr/>
              </p:nvSpPr>
              <p:spPr>
                <a:xfrm rot="8222429">
                  <a:off x="11596033" y="4810628"/>
                  <a:ext cx="353171" cy="367743"/>
                </a:xfrm>
                <a:prstGeom prst="teardrop">
                  <a:avLst>
                    <a:gd name="adj" fmla="val 196288"/>
                  </a:avLst>
                </a:prstGeom>
                <a:solidFill>
                  <a:srgbClr val="66FF33"/>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41" name="Oval 40">
                  <a:extLst>
                    <a:ext uri="{FF2B5EF4-FFF2-40B4-BE49-F238E27FC236}">
                      <a16:creationId xmlns:a16="http://schemas.microsoft.com/office/drawing/2014/main" id="{672E956D-12B8-41C9-8192-4030E71F8EA8}"/>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39" name="TextBox 38">
                <a:extLst>
                  <a:ext uri="{FF2B5EF4-FFF2-40B4-BE49-F238E27FC236}">
                    <a16:creationId xmlns:a16="http://schemas.microsoft.com/office/drawing/2014/main" id="{86153A55-E112-4161-A75C-6FCAE3EE08DC}"/>
                  </a:ext>
                </a:extLst>
              </p:cNvPr>
              <p:cNvSpPr txBox="1"/>
              <p:nvPr/>
            </p:nvSpPr>
            <p:spPr>
              <a:xfrm>
                <a:off x="539678" y="5359564"/>
                <a:ext cx="1355033" cy="538247"/>
              </a:xfrm>
              <a:prstGeom prst="rect">
                <a:avLst/>
              </a:prstGeom>
              <a:solidFill>
                <a:srgbClr val="66FF33"/>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LAIN JATENG</a:t>
                </a:r>
              </a:p>
              <a:p>
                <a:pPr>
                  <a:lnSpc>
                    <a:spcPct val="90000"/>
                  </a:lnSpc>
                </a:pPr>
                <a:r>
                  <a:rPr lang="en-US" sz="1600" b="1" dirty="0">
                    <a:solidFill>
                      <a:schemeClr val="bg1"/>
                    </a:solidFill>
                    <a:latin typeface="Tw Cen MT" panose="020B0602020104020603" pitchFamily="34" charset="0"/>
                    <a:ea typeface="Verdana" pitchFamily="34" charset="0"/>
                  </a:rPr>
                  <a:t>42</a:t>
                </a:r>
              </a:p>
            </p:txBody>
          </p:sp>
        </p:grpSp>
        <p:grpSp>
          <p:nvGrpSpPr>
            <p:cNvPr id="33" name="Group 32">
              <a:extLst>
                <a:ext uri="{FF2B5EF4-FFF2-40B4-BE49-F238E27FC236}">
                  <a16:creationId xmlns:a16="http://schemas.microsoft.com/office/drawing/2014/main" id="{15CDAE99-D416-4104-B55E-30E864939783}"/>
                </a:ext>
              </a:extLst>
            </p:cNvPr>
            <p:cNvGrpSpPr/>
            <p:nvPr/>
          </p:nvGrpSpPr>
          <p:grpSpPr>
            <a:xfrm>
              <a:off x="9994557" y="3304214"/>
              <a:ext cx="1744865" cy="535531"/>
              <a:chOff x="8516348" y="5414586"/>
              <a:chExt cx="2087902" cy="570027"/>
            </a:xfrm>
          </p:grpSpPr>
          <p:grpSp>
            <p:nvGrpSpPr>
              <p:cNvPr id="34" name="Group 33">
                <a:extLst>
                  <a:ext uri="{FF2B5EF4-FFF2-40B4-BE49-F238E27FC236}">
                    <a16:creationId xmlns:a16="http://schemas.microsoft.com/office/drawing/2014/main" id="{87A94599-B55C-41FA-8F44-4B7129727F8A}"/>
                  </a:ext>
                </a:extLst>
              </p:cNvPr>
              <p:cNvGrpSpPr/>
              <p:nvPr/>
            </p:nvGrpSpPr>
            <p:grpSpPr>
              <a:xfrm>
                <a:off x="8516348" y="5424320"/>
                <a:ext cx="363378" cy="347361"/>
                <a:chOff x="11579387" y="4816455"/>
                <a:chExt cx="363378" cy="347361"/>
              </a:xfrm>
            </p:grpSpPr>
            <p:sp>
              <p:nvSpPr>
                <p:cNvPr id="36" name="Teardrop 35">
                  <a:extLst>
                    <a:ext uri="{FF2B5EF4-FFF2-40B4-BE49-F238E27FC236}">
                      <a16:creationId xmlns:a16="http://schemas.microsoft.com/office/drawing/2014/main" id="{B561CB4E-A417-4B96-A162-DA6E6DC899B6}"/>
                    </a:ext>
                  </a:extLst>
                </p:cNvPr>
                <p:cNvSpPr/>
                <p:nvPr/>
              </p:nvSpPr>
              <p:spPr>
                <a:xfrm rot="8222429">
                  <a:off x="11579387" y="4816455"/>
                  <a:ext cx="363378" cy="347361"/>
                </a:xfrm>
                <a:prstGeom prst="teardrop">
                  <a:avLst>
                    <a:gd name="adj" fmla="val 196288"/>
                  </a:avLst>
                </a:prstGeom>
                <a:solidFill>
                  <a:srgbClr val="A50021"/>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37" name="Oval 36">
                  <a:extLst>
                    <a:ext uri="{FF2B5EF4-FFF2-40B4-BE49-F238E27FC236}">
                      <a16:creationId xmlns:a16="http://schemas.microsoft.com/office/drawing/2014/main" id="{16772658-B790-468C-8E62-6607BA84D2AF}"/>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35" name="TextBox 34">
                <a:extLst>
                  <a:ext uri="{FF2B5EF4-FFF2-40B4-BE49-F238E27FC236}">
                    <a16:creationId xmlns:a16="http://schemas.microsoft.com/office/drawing/2014/main" id="{D4F306E9-4C16-4FA5-BA30-C288127CBAAD}"/>
                  </a:ext>
                </a:extLst>
              </p:cNvPr>
              <p:cNvSpPr txBox="1"/>
              <p:nvPr/>
            </p:nvSpPr>
            <p:spPr>
              <a:xfrm>
                <a:off x="8994390" y="5414586"/>
                <a:ext cx="1609860" cy="570027"/>
              </a:xfrm>
              <a:prstGeom prst="rect">
                <a:avLst/>
              </a:prstGeom>
              <a:solidFill>
                <a:srgbClr val="C0000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BLORA</a:t>
                </a:r>
              </a:p>
              <a:p>
                <a:pPr>
                  <a:lnSpc>
                    <a:spcPct val="90000"/>
                  </a:lnSpc>
                </a:pPr>
                <a:r>
                  <a:rPr lang="en-US" sz="1600" b="1" dirty="0">
                    <a:solidFill>
                      <a:schemeClr val="bg1"/>
                    </a:solidFill>
                    <a:latin typeface="Tw Cen MT" panose="020B0602020104020603" pitchFamily="34" charset="0"/>
                    <a:ea typeface="Verdana" pitchFamily="34" charset="0"/>
                  </a:rPr>
                  <a:t>6</a:t>
                </a:r>
              </a:p>
            </p:txBody>
          </p:sp>
        </p:grpSp>
      </p:grpSp>
      <p:sp>
        <p:nvSpPr>
          <p:cNvPr id="55" name="TextBox 54">
            <a:extLst>
              <a:ext uri="{FF2B5EF4-FFF2-40B4-BE49-F238E27FC236}">
                <a16:creationId xmlns:a16="http://schemas.microsoft.com/office/drawing/2014/main" id="{3818B477-5202-4564-B457-859792724BBD}"/>
              </a:ext>
            </a:extLst>
          </p:cNvPr>
          <p:cNvSpPr txBox="1"/>
          <p:nvPr/>
        </p:nvSpPr>
        <p:spPr>
          <a:xfrm>
            <a:off x="660416" y="6200091"/>
            <a:ext cx="2798033" cy="535531"/>
          </a:xfrm>
          <a:prstGeom prst="rect">
            <a:avLst/>
          </a:prstGeom>
          <a:solidFill>
            <a:srgbClr val="92D05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LAIN JATENG DAN JATIM</a:t>
            </a:r>
          </a:p>
          <a:p>
            <a:pPr>
              <a:lnSpc>
                <a:spcPct val="90000"/>
              </a:lnSpc>
            </a:pPr>
            <a:r>
              <a:rPr lang="en-US" sz="1600" b="1" dirty="0">
                <a:solidFill>
                  <a:schemeClr val="bg1"/>
                </a:solidFill>
                <a:latin typeface="Tw Cen MT" panose="020B0602020104020603" pitchFamily="34" charset="0"/>
                <a:ea typeface="Verdana" pitchFamily="34" charset="0"/>
              </a:rPr>
              <a:t>66</a:t>
            </a:r>
          </a:p>
        </p:txBody>
      </p:sp>
      <p:grpSp>
        <p:nvGrpSpPr>
          <p:cNvPr id="27" name="Group 26">
            <a:extLst>
              <a:ext uri="{FF2B5EF4-FFF2-40B4-BE49-F238E27FC236}">
                <a16:creationId xmlns:a16="http://schemas.microsoft.com/office/drawing/2014/main" id="{7C5BFD24-60FD-4C10-BD05-6A935D6611A8}"/>
              </a:ext>
            </a:extLst>
          </p:cNvPr>
          <p:cNvGrpSpPr/>
          <p:nvPr/>
        </p:nvGrpSpPr>
        <p:grpSpPr>
          <a:xfrm>
            <a:off x="238206" y="6193838"/>
            <a:ext cx="310727" cy="328160"/>
            <a:chOff x="2512877" y="6139492"/>
            <a:chExt cx="310727" cy="328160"/>
          </a:xfrm>
        </p:grpSpPr>
        <p:sp>
          <p:nvSpPr>
            <p:cNvPr id="56" name="Teardrop 55">
              <a:extLst>
                <a:ext uri="{FF2B5EF4-FFF2-40B4-BE49-F238E27FC236}">
                  <a16:creationId xmlns:a16="http://schemas.microsoft.com/office/drawing/2014/main" id="{3E308C64-24E7-4B41-A11B-F86B175C9FFE}"/>
                </a:ext>
              </a:extLst>
            </p:cNvPr>
            <p:cNvSpPr/>
            <p:nvPr/>
          </p:nvSpPr>
          <p:spPr>
            <a:xfrm rot="8222429">
              <a:off x="2512877" y="6139492"/>
              <a:ext cx="310727" cy="328160"/>
            </a:xfrm>
            <a:prstGeom prst="teardrop">
              <a:avLst>
                <a:gd name="adj" fmla="val 196288"/>
              </a:avLst>
            </a:prstGeom>
            <a:solidFill>
              <a:srgbClr val="92D05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6"/>
            </a:p>
          </p:txBody>
        </p:sp>
        <p:sp>
          <p:nvSpPr>
            <p:cNvPr id="57" name="Oval 56">
              <a:extLst>
                <a:ext uri="{FF2B5EF4-FFF2-40B4-BE49-F238E27FC236}">
                  <a16:creationId xmlns:a16="http://schemas.microsoft.com/office/drawing/2014/main" id="{1E78C2C0-27CC-4CF7-AB7A-C880053ED98D}"/>
                </a:ext>
              </a:extLst>
            </p:cNvPr>
            <p:cNvSpPr/>
            <p:nvPr/>
          </p:nvSpPr>
          <p:spPr>
            <a:xfrm>
              <a:off x="2573476" y="6183755"/>
              <a:ext cx="189528" cy="2188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Tree>
    <p:extLst>
      <p:ext uri="{BB962C8B-B14F-4D97-AF65-F5344CB8AC3E}">
        <p14:creationId xmlns:p14="http://schemas.microsoft.com/office/powerpoint/2010/main" val="399920301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D6AF7515-CC25-44F0-B073-B059AA523460}"/>
              </a:ext>
            </a:extLst>
          </p:cNvPr>
          <p:cNvGrpSpPr/>
          <p:nvPr/>
        </p:nvGrpSpPr>
        <p:grpSpPr>
          <a:xfrm>
            <a:off x="3305511" y="819202"/>
            <a:ext cx="5580978" cy="836168"/>
            <a:chOff x="5512777" y="953392"/>
            <a:chExt cx="6150712" cy="922730"/>
          </a:xfrm>
          <a:solidFill>
            <a:srgbClr val="FF9856"/>
          </a:solidFill>
        </p:grpSpPr>
        <p:sp>
          <p:nvSpPr>
            <p:cNvPr id="7" name="Rectangle: Rounded Corners 3">
              <a:extLst>
                <a:ext uri="{FF2B5EF4-FFF2-40B4-BE49-F238E27FC236}">
                  <a16:creationId xmlns:a16="http://schemas.microsoft.com/office/drawing/2014/main" id="{DD38F893-AD99-49D1-A3C0-4E9FB322EA09}"/>
                </a:ext>
              </a:extLst>
            </p:cNvPr>
            <p:cNvSpPr/>
            <p:nvPr/>
          </p:nvSpPr>
          <p:spPr>
            <a:xfrm>
              <a:off x="5512777" y="953392"/>
              <a:ext cx="6150712" cy="922730"/>
            </a:xfrm>
            <a:prstGeom prst="roundRect">
              <a:avLst>
                <a:gd name="adj" fmla="val 50000"/>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latin typeface="Arial"/>
                <a:cs typeface="+mn-cs"/>
              </a:endParaRPr>
            </a:p>
          </p:txBody>
        </p:sp>
        <p:sp>
          <p:nvSpPr>
            <p:cNvPr id="8" name="Oval 7">
              <a:extLst>
                <a:ext uri="{FF2B5EF4-FFF2-40B4-BE49-F238E27FC236}">
                  <a16:creationId xmlns:a16="http://schemas.microsoft.com/office/drawing/2014/main" id="{16623ABF-6D91-497B-A590-BFB742298B0F}"/>
                </a:ext>
              </a:extLst>
            </p:cNvPr>
            <p:cNvSpPr/>
            <p:nvPr/>
          </p:nvSpPr>
          <p:spPr>
            <a:xfrm>
              <a:off x="5595679" y="994406"/>
              <a:ext cx="813495" cy="813495"/>
            </a:xfrm>
            <a:prstGeom prst="ellipse">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latin typeface="Arial"/>
                <a:cs typeface="+mn-cs"/>
              </a:endParaRPr>
            </a:p>
          </p:txBody>
        </p:sp>
        <p:sp>
          <p:nvSpPr>
            <p:cNvPr id="10" name="TextBox 9">
              <a:extLst>
                <a:ext uri="{FF2B5EF4-FFF2-40B4-BE49-F238E27FC236}">
                  <a16:creationId xmlns:a16="http://schemas.microsoft.com/office/drawing/2014/main" id="{5381163B-1964-4247-8AE4-0423022B53DB}"/>
                </a:ext>
              </a:extLst>
            </p:cNvPr>
            <p:cNvSpPr txBox="1"/>
            <p:nvPr/>
          </p:nvSpPr>
          <p:spPr>
            <a:xfrm>
              <a:off x="6805665" y="1112460"/>
              <a:ext cx="4497639" cy="577385"/>
            </a:xfrm>
            <a:prstGeom prst="rect">
              <a:avLst/>
            </a:prstGeom>
            <a:grpFill/>
          </p:spPr>
          <p:txBody>
            <a:bodyPr wrap="square" lIns="108000" rIns="108000"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ko-KR" sz="2800" b="1" i="0" u="none" strike="noStrike" kern="0" cap="none" spc="0" normalizeH="0" baseline="0" noProof="0" dirty="0">
                  <a:ln>
                    <a:noFill/>
                  </a:ln>
                  <a:solidFill>
                    <a:srgbClr val="32995B"/>
                  </a:solidFill>
                  <a:effectLst/>
                  <a:uLnTx/>
                  <a:uFillTx/>
                  <a:latin typeface="Arial"/>
                  <a:cs typeface="Arial" pitchFamily="34" charset="0"/>
                </a:rPr>
                <a:t>KINERJA</a:t>
              </a:r>
              <a:r>
                <a:rPr kumimoji="0" lang="en-US" altLang="ko-KR" sz="2800" b="1" i="0" u="none" strike="noStrike" kern="0" cap="none" spc="0" normalizeH="0" noProof="0" dirty="0">
                  <a:ln>
                    <a:noFill/>
                  </a:ln>
                  <a:solidFill>
                    <a:prstClr val="black">
                      <a:lumMod val="75000"/>
                      <a:lumOff val="25000"/>
                    </a:prstClr>
                  </a:solidFill>
                  <a:effectLst/>
                  <a:uLnTx/>
                  <a:uFillTx/>
                  <a:latin typeface="Arial"/>
                  <a:cs typeface="Arial" pitchFamily="34" charset="0"/>
                </a:rPr>
                <a:t> </a:t>
              </a:r>
              <a:r>
                <a:rPr kumimoji="0" lang="en-US" altLang="ko-KR" sz="2800" b="1" i="0" u="none" strike="noStrike" kern="0" cap="none" spc="0" normalizeH="0" noProof="0" dirty="0">
                  <a:ln>
                    <a:noFill/>
                  </a:ln>
                  <a:solidFill>
                    <a:schemeClr val="bg1"/>
                  </a:solidFill>
                  <a:effectLst/>
                  <a:uLnTx/>
                  <a:uFillTx/>
                  <a:latin typeface="Arial"/>
                  <a:cs typeface="Arial" pitchFamily="34" charset="0"/>
                </a:rPr>
                <a:t>ANGGARAN</a:t>
              </a:r>
              <a:endParaRPr kumimoji="0" lang="ko-KR" altLang="en-US" sz="2800" b="1" i="0" u="none" strike="noStrike" kern="0" cap="none" spc="0" normalizeH="0" baseline="0" noProof="0" dirty="0">
                <a:ln>
                  <a:noFill/>
                </a:ln>
                <a:solidFill>
                  <a:schemeClr val="bg1"/>
                </a:solidFill>
                <a:effectLst/>
                <a:uLnTx/>
                <a:uFillTx/>
                <a:latin typeface="Arial"/>
                <a:cs typeface="Arial" pitchFamily="34" charset="0"/>
              </a:endParaRPr>
            </a:p>
          </p:txBody>
        </p:sp>
      </p:grpSp>
      <p:grpSp>
        <p:nvGrpSpPr>
          <p:cNvPr id="11" name="Group 10">
            <a:extLst>
              <a:ext uri="{FF2B5EF4-FFF2-40B4-BE49-F238E27FC236}">
                <a16:creationId xmlns:a16="http://schemas.microsoft.com/office/drawing/2014/main" id="{15E5AE6D-E38D-4C8A-A734-111E4BD2B1AF}"/>
              </a:ext>
            </a:extLst>
          </p:cNvPr>
          <p:cNvGrpSpPr/>
          <p:nvPr/>
        </p:nvGrpSpPr>
        <p:grpSpPr>
          <a:xfrm>
            <a:off x="3494178" y="4226565"/>
            <a:ext cx="5203644" cy="699255"/>
            <a:chOff x="5511873" y="953392"/>
            <a:chExt cx="6199481" cy="922730"/>
          </a:xfrm>
        </p:grpSpPr>
        <p:sp>
          <p:nvSpPr>
            <p:cNvPr id="12" name="Rectangle: Rounded Corners 10">
              <a:extLst>
                <a:ext uri="{FF2B5EF4-FFF2-40B4-BE49-F238E27FC236}">
                  <a16:creationId xmlns:a16="http://schemas.microsoft.com/office/drawing/2014/main" id="{66B1E3C7-A4E9-4C71-AA49-0CD78CA45B97}"/>
                </a:ext>
              </a:extLst>
            </p:cNvPr>
            <p:cNvSpPr/>
            <p:nvPr/>
          </p:nvSpPr>
          <p:spPr>
            <a:xfrm>
              <a:off x="5512777" y="953392"/>
              <a:ext cx="6198577" cy="922730"/>
            </a:xfrm>
            <a:prstGeom prst="roundRect">
              <a:avLst>
                <a:gd name="adj" fmla="val 50000"/>
              </a:avLst>
            </a:prstGeom>
            <a:solidFill>
              <a:srgbClr val="FF6600">
                <a:alpha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latin typeface="Arial"/>
                <a:cs typeface="+mn-cs"/>
              </a:endParaRPr>
            </a:p>
          </p:txBody>
        </p:sp>
        <p:sp>
          <p:nvSpPr>
            <p:cNvPr id="13" name="Oval 12">
              <a:extLst>
                <a:ext uri="{FF2B5EF4-FFF2-40B4-BE49-F238E27FC236}">
                  <a16:creationId xmlns:a16="http://schemas.microsoft.com/office/drawing/2014/main" id="{D4E0D87E-56AF-450C-81A2-B78CB049482A}"/>
                </a:ext>
              </a:extLst>
            </p:cNvPr>
            <p:cNvSpPr/>
            <p:nvPr/>
          </p:nvSpPr>
          <p:spPr>
            <a:xfrm>
              <a:off x="5595679" y="994406"/>
              <a:ext cx="813495" cy="813495"/>
            </a:xfrm>
            <a:prstGeom prst="ellipse">
              <a:avLst/>
            </a:prstGeom>
            <a:solidFill>
              <a:sysClr val="window" lastClr="FFFFFF">
                <a:alpha val="70000"/>
              </a:sys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latin typeface="Arial"/>
                <a:cs typeface="+mn-cs"/>
              </a:endParaRPr>
            </a:p>
          </p:txBody>
        </p:sp>
        <p:sp>
          <p:nvSpPr>
            <p:cNvPr id="14" name="TextBox 13">
              <a:extLst>
                <a:ext uri="{FF2B5EF4-FFF2-40B4-BE49-F238E27FC236}">
                  <a16:creationId xmlns:a16="http://schemas.microsoft.com/office/drawing/2014/main" id="{59EFB95B-BBCA-4F8C-ADF5-276C56C9FBAC}"/>
                </a:ext>
              </a:extLst>
            </p:cNvPr>
            <p:cNvSpPr txBox="1"/>
            <p:nvPr/>
          </p:nvSpPr>
          <p:spPr>
            <a:xfrm>
              <a:off x="6651770" y="1170319"/>
              <a:ext cx="4943731" cy="487367"/>
            </a:xfrm>
            <a:prstGeom prst="rect">
              <a:avLst/>
            </a:prstGeom>
            <a:noFill/>
          </p:spPr>
          <p:txBody>
            <a:bodyPr wrap="square" rtlCol="0">
              <a:spAutoFit/>
            </a:bodyPr>
            <a:lstStyle/>
            <a:p>
              <a:r>
                <a:rPr lang="en-US" b="1" dirty="0"/>
                <a:t>REALISASI ANGGARAN BLUD</a:t>
              </a:r>
            </a:p>
          </p:txBody>
        </p:sp>
        <p:sp>
          <p:nvSpPr>
            <p:cNvPr id="15" name="TextBox 14">
              <a:extLst>
                <a:ext uri="{FF2B5EF4-FFF2-40B4-BE49-F238E27FC236}">
                  <a16:creationId xmlns:a16="http://schemas.microsoft.com/office/drawing/2014/main" id="{1EBEDAA5-5BC4-43FB-A0D9-657945CD3FEC}"/>
                </a:ext>
              </a:extLst>
            </p:cNvPr>
            <p:cNvSpPr txBox="1"/>
            <p:nvPr/>
          </p:nvSpPr>
          <p:spPr>
            <a:xfrm>
              <a:off x="5511873" y="1110151"/>
              <a:ext cx="981106" cy="609209"/>
            </a:xfrm>
            <a:prstGeom prst="rect">
              <a:avLst/>
            </a:prstGeom>
            <a:noFill/>
          </p:spPr>
          <p:txBody>
            <a:bodyPr wrap="square" lIns="108000" rIns="108000"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ko-KR" sz="2400" b="1" i="0" u="none" strike="noStrike" kern="0" cap="none" spc="0" normalizeH="0" baseline="0" noProof="0" dirty="0">
                  <a:ln>
                    <a:noFill/>
                  </a:ln>
                  <a:solidFill>
                    <a:prstClr val="black">
                      <a:lumMod val="75000"/>
                      <a:lumOff val="25000"/>
                    </a:prstClr>
                  </a:solidFill>
                  <a:effectLst/>
                  <a:uLnTx/>
                  <a:uFillTx/>
                  <a:cs typeface="Arial" pitchFamily="34" charset="0"/>
                </a:rPr>
                <a:t>03</a:t>
              </a:r>
              <a:endParaRPr kumimoji="0" lang="ko-KR" altLang="en-US" sz="2400" b="1" i="0" u="none" strike="noStrike" kern="0" cap="none" spc="0" normalizeH="0" baseline="0" noProof="0" dirty="0">
                <a:ln>
                  <a:noFill/>
                </a:ln>
                <a:solidFill>
                  <a:prstClr val="black">
                    <a:lumMod val="75000"/>
                    <a:lumOff val="25000"/>
                  </a:prstClr>
                </a:solidFill>
                <a:effectLst/>
                <a:uLnTx/>
                <a:uFillTx/>
                <a:cs typeface="Arial" pitchFamily="34" charset="0"/>
              </a:endParaRPr>
            </a:p>
          </p:txBody>
        </p:sp>
      </p:grpSp>
      <p:sp>
        <p:nvSpPr>
          <p:cNvPr id="27" name="Rectangle 7">
            <a:extLst>
              <a:ext uri="{FF2B5EF4-FFF2-40B4-BE49-F238E27FC236}">
                <a16:creationId xmlns:a16="http://schemas.microsoft.com/office/drawing/2014/main" id="{A0A3231A-98CD-4F10-95E9-7B76921C0432}"/>
              </a:ext>
            </a:extLst>
          </p:cNvPr>
          <p:cNvSpPr/>
          <p:nvPr/>
        </p:nvSpPr>
        <p:spPr>
          <a:xfrm>
            <a:off x="3647829" y="1001502"/>
            <a:ext cx="471567" cy="471567"/>
          </a:xfrm>
          <a:custGeom>
            <a:avLst/>
            <a:gdLst/>
            <a:ahLst/>
            <a:cxnLst/>
            <a:rect l="l" t="t" r="r" b="b"/>
            <a:pathLst>
              <a:path w="3240000" h="3240000">
                <a:moveTo>
                  <a:pt x="401869" y="2055482"/>
                </a:moveTo>
                <a:lnTo>
                  <a:pt x="869869" y="2055482"/>
                </a:lnTo>
                <a:lnTo>
                  <a:pt x="869869" y="2919482"/>
                </a:lnTo>
                <a:lnTo>
                  <a:pt x="401869" y="2919482"/>
                </a:lnTo>
                <a:close/>
                <a:moveTo>
                  <a:pt x="1121949" y="1695482"/>
                </a:moveTo>
                <a:lnTo>
                  <a:pt x="1589949" y="1695482"/>
                </a:lnTo>
                <a:lnTo>
                  <a:pt x="1589949" y="2919482"/>
                </a:lnTo>
                <a:lnTo>
                  <a:pt x="1121949" y="2919482"/>
                </a:lnTo>
                <a:close/>
                <a:moveTo>
                  <a:pt x="1842029" y="1335482"/>
                </a:moveTo>
                <a:lnTo>
                  <a:pt x="2310029" y="1335482"/>
                </a:lnTo>
                <a:lnTo>
                  <a:pt x="2310029" y="2919482"/>
                </a:lnTo>
                <a:lnTo>
                  <a:pt x="1842029" y="2919482"/>
                </a:lnTo>
                <a:close/>
                <a:moveTo>
                  <a:pt x="2562109" y="975482"/>
                </a:moveTo>
                <a:lnTo>
                  <a:pt x="3030109" y="975482"/>
                </a:lnTo>
                <a:lnTo>
                  <a:pt x="3030109" y="2919482"/>
                </a:lnTo>
                <a:lnTo>
                  <a:pt x="2562109" y="2919482"/>
                </a:lnTo>
                <a:close/>
                <a:moveTo>
                  <a:pt x="2321888" y="224805"/>
                </a:moveTo>
                <a:lnTo>
                  <a:pt x="2880631" y="247420"/>
                </a:lnTo>
                <a:lnTo>
                  <a:pt x="2620844" y="742612"/>
                </a:lnTo>
                <a:lnTo>
                  <a:pt x="2546105" y="613161"/>
                </a:lnTo>
                <a:lnTo>
                  <a:pt x="541555" y="1770488"/>
                </a:lnTo>
                <a:lnTo>
                  <a:pt x="392077" y="1511585"/>
                </a:lnTo>
                <a:lnTo>
                  <a:pt x="2396627" y="354257"/>
                </a:lnTo>
                <a:close/>
                <a:moveTo>
                  <a:pt x="0" y="0"/>
                </a:moveTo>
                <a:lnTo>
                  <a:pt x="180000" y="0"/>
                </a:lnTo>
                <a:lnTo>
                  <a:pt x="180000" y="3059999"/>
                </a:lnTo>
                <a:lnTo>
                  <a:pt x="3240000" y="3059999"/>
                </a:lnTo>
                <a:lnTo>
                  <a:pt x="3240000" y="3239999"/>
                </a:lnTo>
                <a:lnTo>
                  <a:pt x="180000" y="3239999"/>
                </a:lnTo>
                <a:lnTo>
                  <a:pt x="180000" y="3240000"/>
                </a:lnTo>
                <a:lnTo>
                  <a:pt x="0" y="3240000"/>
                </a:lnTo>
                <a:lnTo>
                  <a:pt x="0" y="3239999"/>
                </a:lnTo>
                <a:lnTo>
                  <a:pt x="0" y="3059999"/>
                </a:lnTo>
                <a:close/>
              </a:path>
            </a:pathLst>
          </a:custGeom>
          <a:solidFill>
            <a:srgbClr val="32995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grpSp>
        <p:nvGrpSpPr>
          <p:cNvPr id="35" name="Group 34">
            <a:extLst>
              <a:ext uri="{FF2B5EF4-FFF2-40B4-BE49-F238E27FC236}">
                <a16:creationId xmlns:a16="http://schemas.microsoft.com/office/drawing/2014/main" id="{69C61FC0-7679-4D97-B13D-B093ACFD9958}"/>
              </a:ext>
            </a:extLst>
          </p:cNvPr>
          <p:cNvGrpSpPr/>
          <p:nvPr/>
        </p:nvGrpSpPr>
        <p:grpSpPr>
          <a:xfrm>
            <a:off x="3494178" y="3222044"/>
            <a:ext cx="5203644" cy="699255"/>
            <a:chOff x="5511873" y="953392"/>
            <a:chExt cx="6199481" cy="922730"/>
          </a:xfrm>
        </p:grpSpPr>
        <p:sp>
          <p:nvSpPr>
            <p:cNvPr id="36" name="Rectangle: Rounded Corners 10">
              <a:extLst>
                <a:ext uri="{FF2B5EF4-FFF2-40B4-BE49-F238E27FC236}">
                  <a16:creationId xmlns:a16="http://schemas.microsoft.com/office/drawing/2014/main" id="{ABFA1A3A-F31D-44B4-8E32-DBD7ABDAD1BD}"/>
                </a:ext>
              </a:extLst>
            </p:cNvPr>
            <p:cNvSpPr/>
            <p:nvPr/>
          </p:nvSpPr>
          <p:spPr>
            <a:xfrm>
              <a:off x="5512777" y="953392"/>
              <a:ext cx="6198577" cy="922730"/>
            </a:xfrm>
            <a:prstGeom prst="roundRect">
              <a:avLst>
                <a:gd name="adj" fmla="val 50000"/>
              </a:avLst>
            </a:prstGeom>
            <a:solidFill>
              <a:srgbClr val="32995B">
                <a:alpha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latin typeface="Arial"/>
                <a:cs typeface="+mn-cs"/>
              </a:endParaRPr>
            </a:p>
          </p:txBody>
        </p:sp>
        <p:sp>
          <p:nvSpPr>
            <p:cNvPr id="37" name="Oval 36">
              <a:extLst>
                <a:ext uri="{FF2B5EF4-FFF2-40B4-BE49-F238E27FC236}">
                  <a16:creationId xmlns:a16="http://schemas.microsoft.com/office/drawing/2014/main" id="{1A8AFA09-35AC-4B0A-B2B6-8366E16C2198}"/>
                </a:ext>
              </a:extLst>
            </p:cNvPr>
            <p:cNvSpPr/>
            <p:nvPr/>
          </p:nvSpPr>
          <p:spPr>
            <a:xfrm>
              <a:off x="5595679" y="994406"/>
              <a:ext cx="813495" cy="813495"/>
            </a:xfrm>
            <a:prstGeom prst="ellipse">
              <a:avLst/>
            </a:prstGeom>
            <a:solidFill>
              <a:sysClr val="window" lastClr="FFFFFF">
                <a:alpha val="70000"/>
              </a:sys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latin typeface="Arial"/>
                <a:cs typeface="+mn-cs"/>
              </a:endParaRPr>
            </a:p>
          </p:txBody>
        </p:sp>
        <p:sp>
          <p:nvSpPr>
            <p:cNvPr id="38" name="TextBox 37">
              <a:extLst>
                <a:ext uri="{FF2B5EF4-FFF2-40B4-BE49-F238E27FC236}">
                  <a16:creationId xmlns:a16="http://schemas.microsoft.com/office/drawing/2014/main" id="{06F6D90F-B7CE-40B1-9021-23963C9F46BF}"/>
                </a:ext>
              </a:extLst>
            </p:cNvPr>
            <p:cNvSpPr txBox="1"/>
            <p:nvPr/>
          </p:nvSpPr>
          <p:spPr>
            <a:xfrm>
              <a:off x="6651770" y="994406"/>
              <a:ext cx="4943731" cy="852892"/>
            </a:xfrm>
            <a:prstGeom prst="rect">
              <a:avLst/>
            </a:prstGeom>
            <a:noFill/>
          </p:spPr>
          <p:txBody>
            <a:bodyPr wrap="square" rtlCol="0">
              <a:spAutoFit/>
            </a:bodyPr>
            <a:lstStyle/>
            <a:p>
              <a:r>
                <a:rPr lang="en-US" b="1" dirty="0"/>
                <a:t>RINCIAN REALISASI KEGIATAN DAN SUB KEGIATAN</a:t>
              </a:r>
            </a:p>
          </p:txBody>
        </p:sp>
        <p:sp>
          <p:nvSpPr>
            <p:cNvPr id="39" name="TextBox 38">
              <a:extLst>
                <a:ext uri="{FF2B5EF4-FFF2-40B4-BE49-F238E27FC236}">
                  <a16:creationId xmlns:a16="http://schemas.microsoft.com/office/drawing/2014/main" id="{402F5EE9-303B-491E-B3C9-E94CC9F6B883}"/>
                </a:ext>
              </a:extLst>
            </p:cNvPr>
            <p:cNvSpPr txBox="1"/>
            <p:nvPr/>
          </p:nvSpPr>
          <p:spPr>
            <a:xfrm>
              <a:off x="5511873" y="1110151"/>
              <a:ext cx="981106" cy="609209"/>
            </a:xfrm>
            <a:prstGeom prst="rect">
              <a:avLst/>
            </a:prstGeom>
            <a:noFill/>
          </p:spPr>
          <p:txBody>
            <a:bodyPr wrap="square" lIns="108000" rIns="108000"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ko-KR" sz="2400" b="1" i="0" u="none" strike="noStrike" kern="0" cap="none" spc="0" normalizeH="0" baseline="0" noProof="0" dirty="0">
                  <a:ln>
                    <a:noFill/>
                  </a:ln>
                  <a:solidFill>
                    <a:prstClr val="black">
                      <a:lumMod val="75000"/>
                      <a:lumOff val="25000"/>
                    </a:prstClr>
                  </a:solidFill>
                  <a:effectLst/>
                  <a:uLnTx/>
                  <a:uFillTx/>
                  <a:cs typeface="Arial" pitchFamily="34" charset="0"/>
                </a:rPr>
                <a:t>02</a:t>
              </a:r>
              <a:endParaRPr kumimoji="0" lang="ko-KR" altLang="en-US" sz="2400" b="1" i="0" u="none" strike="noStrike" kern="0" cap="none" spc="0" normalizeH="0" baseline="0" noProof="0" dirty="0">
                <a:ln>
                  <a:noFill/>
                </a:ln>
                <a:solidFill>
                  <a:prstClr val="black">
                    <a:lumMod val="75000"/>
                    <a:lumOff val="25000"/>
                  </a:prstClr>
                </a:solidFill>
                <a:effectLst/>
                <a:uLnTx/>
                <a:uFillTx/>
                <a:cs typeface="Arial" pitchFamily="34" charset="0"/>
              </a:endParaRPr>
            </a:p>
          </p:txBody>
        </p:sp>
      </p:grpSp>
      <p:grpSp>
        <p:nvGrpSpPr>
          <p:cNvPr id="40" name="Group 39">
            <a:extLst>
              <a:ext uri="{FF2B5EF4-FFF2-40B4-BE49-F238E27FC236}">
                <a16:creationId xmlns:a16="http://schemas.microsoft.com/office/drawing/2014/main" id="{8A1F4506-EDD3-4D9E-92A9-2AEEF62BDA50}"/>
              </a:ext>
            </a:extLst>
          </p:cNvPr>
          <p:cNvGrpSpPr/>
          <p:nvPr/>
        </p:nvGrpSpPr>
        <p:grpSpPr>
          <a:xfrm>
            <a:off x="3494178" y="2251735"/>
            <a:ext cx="5203644" cy="699255"/>
            <a:chOff x="5511873" y="953392"/>
            <a:chExt cx="6199481" cy="922730"/>
          </a:xfrm>
        </p:grpSpPr>
        <p:sp>
          <p:nvSpPr>
            <p:cNvPr id="41" name="Rectangle: Rounded Corners 10">
              <a:extLst>
                <a:ext uri="{FF2B5EF4-FFF2-40B4-BE49-F238E27FC236}">
                  <a16:creationId xmlns:a16="http://schemas.microsoft.com/office/drawing/2014/main" id="{5AD57520-F64B-4778-82DC-559E6FE34A5C}"/>
                </a:ext>
              </a:extLst>
            </p:cNvPr>
            <p:cNvSpPr/>
            <p:nvPr/>
          </p:nvSpPr>
          <p:spPr>
            <a:xfrm>
              <a:off x="5512777" y="953392"/>
              <a:ext cx="6198577" cy="922730"/>
            </a:xfrm>
            <a:prstGeom prst="roundRect">
              <a:avLst>
                <a:gd name="adj" fmla="val 50000"/>
              </a:avLst>
            </a:prstGeom>
            <a:solidFill>
              <a:srgbClr val="FF6600">
                <a:alpha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latin typeface="Arial"/>
                <a:cs typeface="+mn-cs"/>
              </a:endParaRPr>
            </a:p>
          </p:txBody>
        </p:sp>
        <p:sp>
          <p:nvSpPr>
            <p:cNvPr id="42" name="Oval 41">
              <a:extLst>
                <a:ext uri="{FF2B5EF4-FFF2-40B4-BE49-F238E27FC236}">
                  <a16:creationId xmlns:a16="http://schemas.microsoft.com/office/drawing/2014/main" id="{2399A2FA-01B4-496B-98D0-4E37C0732BE6}"/>
                </a:ext>
              </a:extLst>
            </p:cNvPr>
            <p:cNvSpPr/>
            <p:nvPr/>
          </p:nvSpPr>
          <p:spPr>
            <a:xfrm>
              <a:off x="5595679" y="994406"/>
              <a:ext cx="813495" cy="813495"/>
            </a:xfrm>
            <a:prstGeom prst="ellipse">
              <a:avLst/>
            </a:prstGeom>
            <a:solidFill>
              <a:sysClr val="window" lastClr="FFFFFF">
                <a:alpha val="70000"/>
              </a:sys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latin typeface="Arial"/>
                <a:cs typeface="+mn-cs"/>
              </a:endParaRPr>
            </a:p>
          </p:txBody>
        </p:sp>
        <p:sp>
          <p:nvSpPr>
            <p:cNvPr id="43" name="TextBox 42">
              <a:extLst>
                <a:ext uri="{FF2B5EF4-FFF2-40B4-BE49-F238E27FC236}">
                  <a16:creationId xmlns:a16="http://schemas.microsoft.com/office/drawing/2014/main" id="{2BC5F5FD-E87D-47FD-8767-012A4F203A83}"/>
                </a:ext>
              </a:extLst>
            </p:cNvPr>
            <p:cNvSpPr txBox="1"/>
            <p:nvPr/>
          </p:nvSpPr>
          <p:spPr>
            <a:xfrm>
              <a:off x="6651770" y="1170319"/>
              <a:ext cx="4943731" cy="487367"/>
            </a:xfrm>
            <a:prstGeom prst="rect">
              <a:avLst/>
            </a:prstGeom>
            <a:noFill/>
          </p:spPr>
          <p:txBody>
            <a:bodyPr wrap="square" rtlCol="0">
              <a:spAutoFit/>
            </a:bodyPr>
            <a:lstStyle/>
            <a:p>
              <a:r>
                <a:rPr lang="en-US" b="1" dirty="0"/>
                <a:t>REALISASI ANGGARAN PROGRAM</a:t>
              </a:r>
            </a:p>
          </p:txBody>
        </p:sp>
        <p:sp>
          <p:nvSpPr>
            <p:cNvPr id="44" name="TextBox 43">
              <a:extLst>
                <a:ext uri="{FF2B5EF4-FFF2-40B4-BE49-F238E27FC236}">
                  <a16:creationId xmlns:a16="http://schemas.microsoft.com/office/drawing/2014/main" id="{744AC2E4-C7AC-4B6D-BC4C-EF7E9A7957CB}"/>
                </a:ext>
              </a:extLst>
            </p:cNvPr>
            <p:cNvSpPr txBox="1"/>
            <p:nvPr/>
          </p:nvSpPr>
          <p:spPr>
            <a:xfrm>
              <a:off x="5511873" y="1183923"/>
              <a:ext cx="981106" cy="461665"/>
            </a:xfrm>
            <a:prstGeom prst="rect">
              <a:avLst/>
            </a:prstGeom>
            <a:noFill/>
          </p:spPr>
          <p:txBody>
            <a:bodyPr wrap="square" lIns="108000" rIns="108000"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ko-KR" sz="2400" b="1" i="0" u="none" strike="noStrike" kern="0" cap="none" spc="0" normalizeH="0" baseline="0" noProof="0">
                  <a:ln>
                    <a:noFill/>
                  </a:ln>
                  <a:solidFill>
                    <a:prstClr val="black">
                      <a:lumMod val="75000"/>
                      <a:lumOff val="25000"/>
                    </a:prstClr>
                  </a:solidFill>
                  <a:effectLst/>
                  <a:uLnTx/>
                  <a:uFillTx/>
                  <a:cs typeface="Arial" pitchFamily="34" charset="0"/>
                </a:rPr>
                <a:t>01</a:t>
              </a:r>
              <a:endParaRPr kumimoji="0" lang="ko-KR" altLang="en-US" sz="2400" b="1" i="0" u="none" strike="noStrike" kern="0" cap="none" spc="0" normalizeH="0" baseline="0" noProof="0">
                <a:ln>
                  <a:noFill/>
                </a:ln>
                <a:solidFill>
                  <a:prstClr val="black">
                    <a:lumMod val="75000"/>
                    <a:lumOff val="25000"/>
                  </a:prstClr>
                </a:solidFill>
                <a:effectLst/>
                <a:uLnTx/>
                <a:uFillTx/>
                <a:cs typeface="Arial" pitchFamily="34" charset="0"/>
              </a:endParaRPr>
            </a:p>
          </p:txBody>
        </p:sp>
      </p:grpSp>
    </p:spTree>
    <p:extLst>
      <p:ext uri="{BB962C8B-B14F-4D97-AF65-F5344CB8AC3E}">
        <p14:creationId xmlns:p14="http://schemas.microsoft.com/office/powerpoint/2010/main" val="1786583460"/>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a:xfrm>
            <a:off x="0" y="219229"/>
            <a:ext cx="11259403" cy="1759696"/>
          </a:xfrm>
        </p:spPr>
        <p:txBody>
          <a:bodyPr/>
          <a:lstStyle/>
          <a:p>
            <a:r>
              <a:rPr lang="en-US" sz="2800" b="1">
                <a:ln w="9525">
                  <a:solidFill>
                    <a:schemeClr val="bg1"/>
                  </a:solidFill>
                  <a:prstDash val="solid"/>
                </a:ln>
                <a:solidFill>
                  <a:schemeClr val="accent5"/>
                </a:solidFill>
                <a:effectLst>
                  <a:outerShdw blurRad="12700" dist="38100" dir="2700000" algn="tl" rotWithShape="0">
                    <a:schemeClr val="accent5">
                      <a:lumMod val="60000"/>
                      <a:lumOff val="40000"/>
                    </a:schemeClr>
                  </a:outerShdw>
                </a:effectLst>
              </a:rPr>
              <a:t>RAWAT JALAN</a:t>
            </a:r>
            <a:br>
              <a:rPr lang="en-US" sz="2800">
                <a:effectLst>
                  <a:outerShdw blurRad="38100" dist="38100" dir="2700000" algn="tl">
                    <a:srgbClr val="000000">
                      <a:alpha val="43137"/>
                    </a:srgbClr>
                  </a:outerShdw>
                </a:effectLst>
              </a:rPr>
            </a:br>
            <a:r>
              <a:rPr lang="en-US" sz="2800"/>
              <a:t>DATA WILAYAH CAKUPAN JAWA TIMUR</a:t>
            </a:r>
            <a:endParaRPr lang="ko-KR" altLang="en-US" sz="2800">
              <a:solidFill>
                <a:schemeClr val="tx1">
                  <a:lumMod val="75000"/>
                  <a:lumOff val="25000"/>
                </a:schemeClr>
              </a:solidFill>
            </a:endParaRPr>
          </a:p>
        </p:txBody>
      </p:sp>
      <p:pic>
        <p:nvPicPr>
          <p:cNvPr id="4" name="Picture 3"/>
          <p:cNvPicPr>
            <a:picLocks noChangeAspect="1"/>
          </p:cNvPicPr>
          <p:nvPr/>
        </p:nvPicPr>
        <p:blipFill>
          <a:blip r:embed="rId2"/>
          <a:stretch>
            <a:fillRect/>
          </a:stretch>
        </p:blipFill>
        <p:spPr>
          <a:xfrm>
            <a:off x="2313785" y="1682678"/>
            <a:ext cx="8469552" cy="4723733"/>
          </a:xfrm>
          <a:prstGeom prst="rect">
            <a:avLst/>
          </a:prstGeom>
        </p:spPr>
      </p:pic>
      <p:grpSp>
        <p:nvGrpSpPr>
          <p:cNvPr id="6" name="Group 5">
            <a:extLst>
              <a:ext uri="{FF2B5EF4-FFF2-40B4-BE49-F238E27FC236}">
                <a16:creationId xmlns:a16="http://schemas.microsoft.com/office/drawing/2014/main" id="{7256B802-3C3B-4F88-A063-788CDAC608D1}"/>
              </a:ext>
            </a:extLst>
          </p:cNvPr>
          <p:cNvGrpSpPr/>
          <p:nvPr/>
        </p:nvGrpSpPr>
        <p:grpSpPr>
          <a:xfrm>
            <a:off x="238972" y="1807924"/>
            <a:ext cx="1948180" cy="4269691"/>
            <a:chOff x="134750" y="1526079"/>
            <a:chExt cx="2183175" cy="4784714"/>
          </a:xfrm>
        </p:grpSpPr>
        <p:grpSp>
          <p:nvGrpSpPr>
            <p:cNvPr id="8" name="Group 7">
              <a:extLst>
                <a:ext uri="{FF2B5EF4-FFF2-40B4-BE49-F238E27FC236}">
                  <a16:creationId xmlns:a16="http://schemas.microsoft.com/office/drawing/2014/main" id="{A17B795E-52E5-4FC1-BF25-C9053F2E095A}"/>
                </a:ext>
              </a:extLst>
            </p:cNvPr>
            <p:cNvGrpSpPr/>
            <p:nvPr/>
          </p:nvGrpSpPr>
          <p:grpSpPr>
            <a:xfrm>
              <a:off x="140812" y="1526079"/>
              <a:ext cx="337762" cy="339648"/>
              <a:chOff x="11596033" y="4810628"/>
              <a:chExt cx="353171" cy="367743"/>
            </a:xfrm>
          </p:grpSpPr>
          <p:sp>
            <p:nvSpPr>
              <p:cNvPr id="34" name="Teardrop 33">
                <a:extLst>
                  <a:ext uri="{FF2B5EF4-FFF2-40B4-BE49-F238E27FC236}">
                    <a16:creationId xmlns:a16="http://schemas.microsoft.com/office/drawing/2014/main" id="{2BDA7563-4ACB-4867-B256-CCC68CFF499C}"/>
                  </a:ext>
                </a:extLst>
              </p:cNvPr>
              <p:cNvSpPr/>
              <p:nvPr/>
            </p:nvSpPr>
            <p:spPr>
              <a:xfrm rot="8222429">
                <a:off x="11596033" y="4810628"/>
                <a:ext cx="353171" cy="367743"/>
              </a:xfrm>
              <a:prstGeom prst="teardrop">
                <a:avLst>
                  <a:gd name="adj" fmla="val 196288"/>
                </a:avLst>
              </a:prstGeom>
              <a:solidFill>
                <a:srgbClr val="FF660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sp>
            <p:nvSpPr>
              <p:cNvPr id="35" name="Oval 34">
                <a:extLst>
                  <a:ext uri="{FF2B5EF4-FFF2-40B4-BE49-F238E27FC236}">
                    <a16:creationId xmlns:a16="http://schemas.microsoft.com/office/drawing/2014/main" id="{44A2FACF-E846-4A06-B1BE-64B72C036CA5}"/>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grpSp>
        <p:sp>
          <p:nvSpPr>
            <p:cNvPr id="9" name="TextBox 8">
              <a:extLst>
                <a:ext uri="{FF2B5EF4-FFF2-40B4-BE49-F238E27FC236}">
                  <a16:creationId xmlns:a16="http://schemas.microsoft.com/office/drawing/2014/main" id="{02AEC114-8FC2-4CF8-8DA6-742E6A536D4F}"/>
                </a:ext>
              </a:extLst>
            </p:cNvPr>
            <p:cNvSpPr txBox="1"/>
            <p:nvPr/>
          </p:nvSpPr>
          <p:spPr>
            <a:xfrm>
              <a:off x="571934" y="1561663"/>
              <a:ext cx="1745189" cy="600128"/>
            </a:xfrm>
            <a:prstGeom prst="rect">
              <a:avLst/>
            </a:prstGeom>
            <a:solidFill>
              <a:srgbClr val="FF660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LAIN JATIM</a:t>
              </a:r>
            </a:p>
            <a:p>
              <a:pPr>
                <a:lnSpc>
                  <a:spcPct val="90000"/>
                </a:lnSpc>
              </a:pPr>
              <a:r>
                <a:rPr lang="en-US" sz="1600" b="1" dirty="0">
                  <a:solidFill>
                    <a:schemeClr val="bg1"/>
                  </a:solidFill>
                  <a:latin typeface="Tw Cen MT" panose="020B0602020104020603" pitchFamily="34" charset="0"/>
                  <a:ea typeface="Verdana" pitchFamily="34" charset="0"/>
                </a:rPr>
                <a:t>16</a:t>
              </a:r>
            </a:p>
          </p:txBody>
        </p:sp>
        <p:grpSp>
          <p:nvGrpSpPr>
            <p:cNvPr id="10" name="Group 9">
              <a:extLst>
                <a:ext uri="{FF2B5EF4-FFF2-40B4-BE49-F238E27FC236}">
                  <a16:creationId xmlns:a16="http://schemas.microsoft.com/office/drawing/2014/main" id="{3D655AB4-1F28-476D-9816-3C5C7BDADD60}"/>
                </a:ext>
              </a:extLst>
            </p:cNvPr>
            <p:cNvGrpSpPr/>
            <p:nvPr/>
          </p:nvGrpSpPr>
          <p:grpSpPr>
            <a:xfrm>
              <a:off x="163237" y="2216212"/>
              <a:ext cx="342805" cy="361498"/>
              <a:chOff x="11596033" y="4810628"/>
              <a:chExt cx="353171" cy="367743"/>
            </a:xfrm>
          </p:grpSpPr>
          <p:sp>
            <p:nvSpPr>
              <p:cNvPr id="32" name="Teardrop 31">
                <a:extLst>
                  <a:ext uri="{FF2B5EF4-FFF2-40B4-BE49-F238E27FC236}">
                    <a16:creationId xmlns:a16="http://schemas.microsoft.com/office/drawing/2014/main" id="{67C0BBE3-0253-45DC-B162-BA686E96DD41}"/>
                  </a:ext>
                </a:extLst>
              </p:cNvPr>
              <p:cNvSpPr/>
              <p:nvPr/>
            </p:nvSpPr>
            <p:spPr>
              <a:xfrm rot="8222429">
                <a:off x="11596033" y="4810628"/>
                <a:ext cx="353171" cy="367743"/>
              </a:xfrm>
              <a:prstGeom prst="teardrop">
                <a:avLst>
                  <a:gd name="adj" fmla="val 196288"/>
                </a:avLst>
              </a:prstGeom>
              <a:solidFill>
                <a:srgbClr val="00B0F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sp>
            <p:nvSpPr>
              <p:cNvPr id="33" name="Oval 32">
                <a:extLst>
                  <a:ext uri="{FF2B5EF4-FFF2-40B4-BE49-F238E27FC236}">
                    <a16:creationId xmlns:a16="http://schemas.microsoft.com/office/drawing/2014/main" id="{F7B667C8-D376-4D51-AFA6-7B71604C2AA0}"/>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grpSp>
        <p:sp>
          <p:nvSpPr>
            <p:cNvPr id="11" name="TextBox 10">
              <a:extLst>
                <a:ext uri="{FF2B5EF4-FFF2-40B4-BE49-F238E27FC236}">
                  <a16:creationId xmlns:a16="http://schemas.microsoft.com/office/drawing/2014/main" id="{5A1060D0-D522-4D22-8882-160A1AD1F737}"/>
                </a:ext>
              </a:extLst>
            </p:cNvPr>
            <p:cNvSpPr txBox="1"/>
            <p:nvPr/>
          </p:nvSpPr>
          <p:spPr>
            <a:xfrm>
              <a:off x="560626" y="2257513"/>
              <a:ext cx="1735104" cy="600128"/>
            </a:xfrm>
            <a:prstGeom prst="rect">
              <a:avLst/>
            </a:prstGeom>
            <a:solidFill>
              <a:srgbClr val="00B0F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NGAWI</a:t>
              </a:r>
            </a:p>
            <a:p>
              <a:pPr>
                <a:lnSpc>
                  <a:spcPct val="90000"/>
                </a:lnSpc>
              </a:pPr>
              <a:r>
                <a:rPr lang="en-US" sz="1600" b="1" dirty="0">
                  <a:solidFill>
                    <a:schemeClr val="bg1"/>
                  </a:solidFill>
                  <a:latin typeface="Tw Cen MT" panose="020B0602020104020603" pitchFamily="34" charset="0"/>
                  <a:ea typeface="Verdana" pitchFamily="34" charset="0"/>
                </a:rPr>
                <a:t>54</a:t>
              </a:r>
            </a:p>
          </p:txBody>
        </p:sp>
        <p:grpSp>
          <p:nvGrpSpPr>
            <p:cNvPr id="12" name="Group 11">
              <a:extLst>
                <a:ext uri="{FF2B5EF4-FFF2-40B4-BE49-F238E27FC236}">
                  <a16:creationId xmlns:a16="http://schemas.microsoft.com/office/drawing/2014/main" id="{4797C5D0-96C1-4EF5-A9B1-74E4CAC68B6A}"/>
                </a:ext>
              </a:extLst>
            </p:cNvPr>
            <p:cNvGrpSpPr/>
            <p:nvPr/>
          </p:nvGrpSpPr>
          <p:grpSpPr>
            <a:xfrm>
              <a:off x="134750" y="2938062"/>
              <a:ext cx="353171" cy="367743"/>
              <a:chOff x="11596033" y="4810628"/>
              <a:chExt cx="353171" cy="367743"/>
            </a:xfrm>
          </p:grpSpPr>
          <p:sp>
            <p:nvSpPr>
              <p:cNvPr id="30" name="Teardrop 29">
                <a:extLst>
                  <a:ext uri="{FF2B5EF4-FFF2-40B4-BE49-F238E27FC236}">
                    <a16:creationId xmlns:a16="http://schemas.microsoft.com/office/drawing/2014/main" id="{DE608AEE-1247-4A8E-B544-FFA475464CCE}"/>
                  </a:ext>
                </a:extLst>
              </p:cNvPr>
              <p:cNvSpPr/>
              <p:nvPr/>
            </p:nvSpPr>
            <p:spPr>
              <a:xfrm rot="8222429">
                <a:off x="11596033" y="4810628"/>
                <a:ext cx="353171" cy="367743"/>
              </a:xfrm>
              <a:prstGeom prst="teardrop">
                <a:avLst>
                  <a:gd name="adj" fmla="val 196288"/>
                </a:avLst>
              </a:prstGeom>
              <a:solidFill>
                <a:srgbClr val="CC66FF"/>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sp>
            <p:nvSpPr>
              <p:cNvPr id="31" name="Oval 30">
                <a:extLst>
                  <a:ext uri="{FF2B5EF4-FFF2-40B4-BE49-F238E27FC236}">
                    <a16:creationId xmlns:a16="http://schemas.microsoft.com/office/drawing/2014/main" id="{6F30ED81-37B4-453C-A272-7B3BB818155B}"/>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grpSp>
        <p:sp>
          <p:nvSpPr>
            <p:cNvPr id="13" name="TextBox 12">
              <a:extLst>
                <a:ext uri="{FF2B5EF4-FFF2-40B4-BE49-F238E27FC236}">
                  <a16:creationId xmlns:a16="http://schemas.microsoft.com/office/drawing/2014/main" id="{3C64B48A-4CED-4C17-A295-4DF9606AFDA3}"/>
                </a:ext>
              </a:extLst>
            </p:cNvPr>
            <p:cNvSpPr txBox="1"/>
            <p:nvPr/>
          </p:nvSpPr>
          <p:spPr>
            <a:xfrm>
              <a:off x="604477" y="2973157"/>
              <a:ext cx="1691253" cy="600128"/>
            </a:xfrm>
            <a:prstGeom prst="rect">
              <a:avLst/>
            </a:prstGeom>
            <a:solidFill>
              <a:srgbClr val="CC66FF"/>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MAGETAN</a:t>
              </a:r>
            </a:p>
            <a:p>
              <a:pPr>
                <a:lnSpc>
                  <a:spcPct val="90000"/>
                </a:lnSpc>
              </a:pPr>
              <a:r>
                <a:rPr lang="en-US" sz="1600" b="1" dirty="0">
                  <a:solidFill>
                    <a:schemeClr val="bg1"/>
                  </a:solidFill>
                  <a:latin typeface="Tw Cen MT" panose="020B0602020104020603" pitchFamily="34" charset="0"/>
                  <a:ea typeface="Verdana" pitchFamily="34" charset="0"/>
                </a:rPr>
                <a:t>32</a:t>
              </a:r>
            </a:p>
          </p:txBody>
        </p:sp>
        <p:grpSp>
          <p:nvGrpSpPr>
            <p:cNvPr id="14" name="Group 13">
              <a:extLst>
                <a:ext uri="{FF2B5EF4-FFF2-40B4-BE49-F238E27FC236}">
                  <a16:creationId xmlns:a16="http://schemas.microsoft.com/office/drawing/2014/main" id="{E9823673-FB7E-4189-886B-3FDB1D79118E}"/>
                </a:ext>
              </a:extLst>
            </p:cNvPr>
            <p:cNvGrpSpPr/>
            <p:nvPr/>
          </p:nvGrpSpPr>
          <p:grpSpPr>
            <a:xfrm>
              <a:off x="163584" y="3626820"/>
              <a:ext cx="353171" cy="367743"/>
              <a:chOff x="11596033" y="4810628"/>
              <a:chExt cx="353171" cy="367743"/>
            </a:xfrm>
          </p:grpSpPr>
          <p:sp>
            <p:nvSpPr>
              <p:cNvPr id="28" name="Teardrop 27">
                <a:extLst>
                  <a:ext uri="{FF2B5EF4-FFF2-40B4-BE49-F238E27FC236}">
                    <a16:creationId xmlns:a16="http://schemas.microsoft.com/office/drawing/2014/main" id="{5C657ED8-9DA2-4236-88EB-BE3086812F9F}"/>
                  </a:ext>
                </a:extLst>
              </p:cNvPr>
              <p:cNvSpPr/>
              <p:nvPr/>
            </p:nvSpPr>
            <p:spPr>
              <a:xfrm rot="8222429">
                <a:off x="11596033" y="4810628"/>
                <a:ext cx="353171" cy="367743"/>
              </a:xfrm>
              <a:prstGeom prst="teardrop">
                <a:avLst>
                  <a:gd name="adj" fmla="val 196288"/>
                </a:avLst>
              </a:prstGeom>
              <a:solidFill>
                <a:srgbClr val="FFFF0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sp>
            <p:nvSpPr>
              <p:cNvPr id="29" name="Oval 28">
                <a:extLst>
                  <a:ext uri="{FF2B5EF4-FFF2-40B4-BE49-F238E27FC236}">
                    <a16:creationId xmlns:a16="http://schemas.microsoft.com/office/drawing/2014/main" id="{08EDA3E5-661D-49E8-ACF6-AA14BBA866A6}"/>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grpSp>
        <p:sp>
          <p:nvSpPr>
            <p:cNvPr id="15" name="TextBox 14">
              <a:extLst>
                <a:ext uri="{FF2B5EF4-FFF2-40B4-BE49-F238E27FC236}">
                  <a16:creationId xmlns:a16="http://schemas.microsoft.com/office/drawing/2014/main" id="{1D311946-DE9F-4F5A-AD3A-08BFF5EE0EE9}"/>
                </a:ext>
              </a:extLst>
            </p:cNvPr>
            <p:cNvSpPr txBox="1"/>
            <p:nvPr/>
          </p:nvSpPr>
          <p:spPr>
            <a:xfrm>
              <a:off x="571646" y="3640160"/>
              <a:ext cx="1724083" cy="600128"/>
            </a:xfrm>
            <a:prstGeom prst="rect">
              <a:avLst/>
            </a:prstGeom>
            <a:solidFill>
              <a:srgbClr val="FFFF0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latin typeface="Tw Cen MT" panose="020B0602020104020603" pitchFamily="34" charset="0"/>
                  <a:ea typeface="Verdana" pitchFamily="34" charset="0"/>
                </a:rPr>
                <a:t>PONOROGO</a:t>
              </a:r>
            </a:p>
            <a:p>
              <a:pPr>
                <a:lnSpc>
                  <a:spcPct val="90000"/>
                </a:lnSpc>
              </a:pPr>
              <a:r>
                <a:rPr lang="en-US" sz="1600" b="1" dirty="0">
                  <a:latin typeface="Tw Cen MT" panose="020B0602020104020603" pitchFamily="34" charset="0"/>
                  <a:ea typeface="Verdana" pitchFamily="34" charset="0"/>
                </a:rPr>
                <a:t>11</a:t>
              </a:r>
            </a:p>
          </p:txBody>
        </p:sp>
        <p:grpSp>
          <p:nvGrpSpPr>
            <p:cNvPr id="16" name="Group 15">
              <a:extLst>
                <a:ext uri="{FF2B5EF4-FFF2-40B4-BE49-F238E27FC236}">
                  <a16:creationId xmlns:a16="http://schemas.microsoft.com/office/drawing/2014/main" id="{D2F457B9-14D3-4BB7-B97C-C0600A0569FE}"/>
                </a:ext>
              </a:extLst>
            </p:cNvPr>
            <p:cNvGrpSpPr/>
            <p:nvPr/>
          </p:nvGrpSpPr>
          <p:grpSpPr>
            <a:xfrm>
              <a:off x="158052" y="4319456"/>
              <a:ext cx="353171" cy="367743"/>
              <a:chOff x="11596033" y="4810628"/>
              <a:chExt cx="353171" cy="367743"/>
            </a:xfrm>
          </p:grpSpPr>
          <p:sp>
            <p:nvSpPr>
              <p:cNvPr id="26" name="Teardrop 25">
                <a:extLst>
                  <a:ext uri="{FF2B5EF4-FFF2-40B4-BE49-F238E27FC236}">
                    <a16:creationId xmlns:a16="http://schemas.microsoft.com/office/drawing/2014/main" id="{15E711E2-7C97-418D-BE73-000B93E7F3BB}"/>
                  </a:ext>
                </a:extLst>
              </p:cNvPr>
              <p:cNvSpPr/>
              <p:nvPr/>
            </p:nvSpPr>
            <p:spPr>
              <a:xfrm rot="8222429">
                <a:off x="11596033" y="4810628"/>
                <a:ext cx="353171" cy="367743"/>
              </a:xfrm>
              <a:prstGeom prst="teardrop">
                <a:avLst>
                  <a:gd name="adj" fmla="val 196288"/>
                </a:avLst>
              </a:prstGeom>
              <a:solidFill>
                <a:schemeClr val="accent6">
                  <a:lumMod val="50000"/>
                </a:schemeClr>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sp>
            <p:nvSpPr>
              <p:cNvPr id="27" name="Oval 26">
                <a:extLst>
                  <a:ext uri="{FF2B5EF4-FFF2-40B4-BE49-F238E27FC236}">
                    <a16:creationId xmlns:a16="http://schemas.microsoft.com/office/drawing/2014/main" id="{B0291067-E8D1-40CA-885E-D8F9A8485CC0}"/>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grpSp>
        <p:sp>
          <p:nvSpPr>
            <p:cNvPr id="17" name="TextBox 16">
              <a:extLst>
                <a:ext uri="{FF2B5EF4-FFF2-40B4-BE49-F238E27FC236}">
                  <a16:creationId xmlns:a16="http://schemas.microsoft.com/office/drawing/2014/main" id="{A08E0F28-3253-45FE-A27B-04FE8E4EFD75}"/>
                </a:ext>
              </a:extLst>
            </p:cNvPr>
            <p:cNvSpPr txBox="1"/>
            <p:nvPr/>
          </p:nvSpPr>
          <p:spPr>
            <a:xfrm>
              <a:off x="549738" y="4316927"/>
              <a:ext cx="1745190" cy="600128"/>
            </a:xfrm>
            <a:prstGeom prst="rect">
              <a:avLst/>
            </a:prstGeom>
            <a:solidFill>
              <a:schemeClr val="accent6">
                <a:lumMod val="75000"/>
              </a:schemeClr>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MADIUN</a:t>
              </a:r>
            </a:p>
            <a:p>
              <a:pPr>
                <a:lnSpc>
                  <a:spcPct val="90000"/>
                </a:lnSpc>
              </a:pPr>
              <a:r>
                <a:rPr lang="en-US" sz="1600" b="1" dirty="0">
                  <a:solidFill>
                    <a:schemeClr val="bg1"/>
                  </a:solidFill>
                  <a:latin typeface="Tw Cen MT" panose="020B0602020104020603" pitchFamily="34" charset="0"/>
                  <a:ea typeface="Verdana" pitchFamily="34" charset="0"/>
                </a:rPr>
                <a:t>12</a:t>
              </a:r>
            </a:p>
          </p:txBody>
        </p:sp>
        <p:grpSp>
          <p:nvGrpSpPr>
            <p:cNvPr id="18" name="Group 17">
              <a:extLst>
                <a:ext uri="{FF2B5EF4-FFF2-40B4-BE49-F238E27FC236}">
                  <a16:creationId xmlns:a16="http://schemas.microsoft.com/office/drawing/2014/main" id="{DB1A3B98-1D21-4937-B336-93DAF2BDDE1F}"/>
                </a:ext>
              </a:extLst>
            </p:cNvPr>
            <p:cNvGrpSpPr/>
            <p:nvPr/>
          </p:nvGrpSpPr>
          <p:grpSpPr>
            <a:xfrm>
              <a:off x="161256" y="5023129"/>
              <a:ext cx="353171" cy="367743"/>
              <a:chOff x="11467437" y="1659304"/>
              <a:chExt cx="353171" cy="367743"/>
            </a:xfrm>
          </p:grpSpPr>
          <p:sp>
            <p:nvSpPr>
              <p:cNvPr id="24" name="Teardrop 23">
                <a:extLst>
                  <a:ext uri="{FF2B5EF4-FFF2-40B4-BE49-F238E27FC236}">
                    <a16:creationId xmlns:a16="http://schemas.microsoft.com/office/drawing/2014/main" id="{89F696B6-E929-42A5-A49D-56E812F4F82D}"/>
                  </a:ext>
                </a:extLst>
              </p:cNvPr>
              <p:cNvSpPr/>
              <p:nvPr/>
            </p:nvSpPr>
            <p:spPr>
              <a:xfrm rot="8222429">
                <a:off x="11467437" y="1659304"/>
                <a:ext cx="353171" cy="367743"/>
              </a:xfrm>
              <a:prstGeom prst="teardrop">
                <a:avLst>
                  <a:gd name="adj" fmla="val 196288"/>
                </a:avLst>
              </a:prstGeom>
              <a:solidFill>
                <a:srgbClr val="0000FF"/>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sp>
            <p:nvSpPr>
              <p:cNvPr id="25" name="Oval 24">
                <a:extLst>
                  <a:ext uri="{FF2B5EF4-FFF2-40B4-BE49-F238E27FC236}">
                    <a16:creationId xmlns:a16="http://schemas.microsoft.com/office/drawing/2014/main" id="{46575AC8-686D-4C7F-BDE9-5295070501D0}"/>
                  </a:ext>
                </a:extLst>
              </p:cNvPr>
              <p:cNvSpPr/>
              <p:nvPr/>
            </p:nvSpPr>
            <p:spPr>
              <a:xfrm>
                <a:off x="11536010" y="1730313"/>
                <a:ext cx="210281" cy="17015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grpSp>
        <p:sp>
          <p:nvSpPr>
            <p:cNvPr id="19" name="TextBox 18">
              <a:extLst>
                <a:ext uri="{FF2B5EF4-FFF2-40B4-BE49-F238E27FC236}">
                  <a16:creationId xmlns:a16="http://schemas.microsoft.com/office/drawing/2014/main" id="{8345E6B0-68EF-4291-AAF9-6986400FF06F}"/>
                </a:ext>
              </a:extLst>
            </p:cNvPr>
            <p:cNvSpPr txBox="1"/>
            <p:nvPr/>
          </p:nvSpPr>
          <p:spPr>
            <a:xfrm>
              <a:off x="582821" y="5038733"/>
              <a:ext cx="1735104" cy="600128"/>
            </a:xfrm>
            <a:prstGeom prst="rect">
              <a:avLst/>
            </a:prstGeom>
            <a:solidFill>
              <a:srgbClr val="1302EE"/>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PACITAN</a:t>
              </a:r>
            </a:p>
            <a:p>
              <a:pPr>
                <a:lnSpc>
                  <a:spcPct val="90000"/>
                </a:lnSpc>
              </a:pPr>
              <a:r>
                <a:rPr lang="en-US" sz="1600" b="1" dirty="0">
                  <a:solidFill>
                    <a:schemeClr val="bg1"/>
                  </a:solidFill>
                  <a:latin typeface="Tw Cen MT" panose="020B0602020104020603" pitchFamily="34" charset="0"/>
                  <a:ea typeface="Verdana" pitchFamily="34" charset="0"/>
                </a:rPr>
                <a:t>16</a:t>
              </a:r>
            </a:p>
          </p:txBody>
        </p:sp>
        <p:grpSp>
          <p:nvGrpSpPr>
            <p:cNvPr id="20" name="Group 19">
              <a:extLst>
                <a:ext uri="{FF2B5EF4-FFF2-40B4-BE49-F238E27FC236}">
                  <a16:creationId xmlns:a16="http://schemas.microsoft.com/office/drawing/2014/main" id="{98133E1D-3AC6-4691-A8D8-866E1E30DD71}"/>
                </a:ext>
              </a:extLst>
            </p:cNvPr>
            <p:cNvGrpSpPr/>
            <p:nvPr/>
          </p:nvGrpSpPr>
          <p:grpSpPr>
            <a:xfrm>
              <a:off x="171312" y="5697325"/>
              <a:ext cx="353171" cy="367743"/>
              <a:chOff x="11596033" y="4810628"/>
              <a:chExt cx="353171" cy="367743"/>
            </a:xfrm>
          </p:grpSpPr>
          <p:sp>
            <p:nvSpPr>
              <p:cNvPr id="22" name="Teardrop 21">
                <a:extLst>
                  <a:ext uri="{FF2B5EF4-FFF2-40B4-BE49-F238E27FC236}">
                    <a16:creationId xmlns:a16="http://schemas.microsoft.com/office/drawing/2014/main" id="{DF0A661B-9691-49FC-B77C-48EBCAC653B4}"/>
                  </a:ext>
                </a:extLst>
              </p:cNvPr>
              <p:cNvSpPr/>
              <p:nvPr/>
            </p:nvSpPr>
            <p:spPr>
              <a:xfrm rot="8222429">
                <a:off x="11596033" y="4810628"/>
                <a:ext cx="353171" cy="367743"/>
              </a:xfrm>
              <a:prstGeom prst="teardrop">
                <a:avLst>
                  <a:gd name="adj" fmla="val 196288"/>
                </a:avLst>
              </a:prstGeom>
              <a:solidFill>
                <a:srgbClr val="80008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sp>
            <p:nvSpPr>
              <p:cNvPr id="23" name="Oval 22">
                <a:extLst>
                  <a:ext uri="{FF2B5EF4-FFF2-40B4-BE49-F238E27FC236}">
                    <a16:creationId xmlns:a16="http://schemas.microsoft.com/office/drawing/2014/main" id="{CAD8B1EB-7D8C-4FD2-9156-E048D96A266E}"/>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grpSp>
        <p:sp>
          <p:nvSpPr>
            <p:cNvPr id="21" name="TextBox 20">
              <a:extLst>
                <a:ext uri="{FF2B5EF4-FFF2-40B4-BE49-F238E27FC236}">
                  <a16:creationId xmlns:a16="http://schemas.microsoft.com/office/drawing/2014/main" id="{10AD55B8-430F-4856-B887-C7F46AFD79DC}"/>
                </a:ext>
              </a:extLst>
            </p:cNvPr>
            <p:cNvSpPr txBox="1"/>
            <p:nvPr/>
          </p:nvSpPr>
          <p:spPr>
            <a:xfrm>
              <a:off x="561489" y="5710665"/>
              <a:ext cx="1735104" cy="600128"/>
            </a:xfrm>
            <a:prstGeom prst="rect">
              <a:avLst/>
            </a:prstGeom>
            <a:solidFill>
              <a:srgbClr val="80008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BOJONEGORO</a:t>
              </a:r>
            </a:p>
            <a:p>
              <a:pPr>
                <a:lnSpc>
                  <a:spcPct val="90000"/>
                </a:lnSpc>
              </a:pPr>
              <a:r>
                <a:rPr lang="en-US" sz="1600" b="1" dirty="0">
                  <a:solidFill>
                    <a:schemeClr val="bg1"/>
                  </a:solidFill>
                  <a:latin typeface="Tw Cen MT" panose="020B0602020104020603" pitchFamily="34" charset="0"/>
                  <a:ea typeface="Verdana" pitchFamily="34" charset="0"/>
                </a:rPr>
                <a:t>3</a:t>
              </a:r>
            </a:p>
          </p:txBody>
        </p:sp>
      </p:grpSp>
    </p:spTree>
    <p:extLst>
      <p:ext uri="{BB962C8B-B14F-4D97-AF65-F5344CB8AC3E}">
        <p14:creationId xmlns:p14="http://schemas.microsoft.com/office/powerpoint/2010/main" val="393709146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showMasterSp="0">
  <p:cSld>
    <p:spTree>
      <p:nvGrpSpPr>
        <p:cNvPr id="1" name="Shape 1117"/>
        <p:cNvGrpSpPr/>
        <p:nvPr/>
      </p:nvGrpSpPr>
      <p:grpSpPr>
        <a:xfrm>
          <a:off x="0" y="0"/>
          <a:ext cx="0" cy="0"/>
          <a:chOff x="0" y="0"/>
          <a:chExt cx="0" cy="0"/>
        </a:xfrm>
      </p:grpSpPr>
      <p:sp>
        <p:nvSpPr>
          <p:cNvPr id="1118" name="Google Shape;1118;p61"/>
          <p:cNvSpPr txBox="1">
            <a:spLocks noGrp="1"/>
          </p:cNvSpPr>
          <p:nvPr>
            <p:ph type="title"/>
          </p:nvPr>
        </p:nvSpPr>
        <p:spPr>
          <a:xfrm>
            <a:off x="2768074" y="337479"/>
            <a:ext cx="6336170" cy="894056"/>
          </a:xfrm>
          <a:prstGeom prst="rect">
            <a:avLst/>
          </a:prstGeom>
          <a:solidFill>
            <a:srgbClr val="FF9856">
              <a:alpha val="74000"/>
            </a:srgbClr>
          </a:solidFill>
        </p:spPr>
        <p:style>
          <a:lnRef idx="1">
            <a:schemeClr val="accent3"/>
          </a:lnRef>
          <a:fillRef idx="3">
            <a:schemeClr val="accent3"/>
          </a:fillRef>
          <a:effectRef idx="2">
            <a:schemeClr val="accent3"/>
          </a:effectRef>
          <a:fontRef idx="minor">
            <a:schemeClr val="lt1"/>
          </a:fontRef>
        </p:style>
        <p:txBody>
          <a:bodyPr spcFirstLastPara="1" wrap="square" lIns="121900" tIns="121900" rIns="121900" bIns="121900" anchor="t" anchorCtr="0">
            <a:noAutofit/>
          </a:bodyPr>
          <a:lstStyle/>
          <a:p>
            <a:r>
              <a:rPr lang="en-US" sz="2000" dirty="0">
                <a:solidFill>
                  <a:schemeClr val="accent3">
                    <a:lumMod val="10000"/>
                  </a:schemeClr>
                </a:solidFill>
              </a:rPr>
              <a:t>DIAGNOSIS 10 BESAR PENYAKIT RAWAT JALAN </a:t>
            </a:r>
            <a:br>
              <a:rPr lang="en-US" sz="2000" dirty="0">
                <a:solidFill>
                  <a:schemeClr val="accent3">
                    <a:lumMod val="10000"/>
                  </a:schemeClr>
                </a:solidFill>
              </a:rPr>
            </a:br>
            <a:r>
              <a:rPr lang="en-US" sz="2000" dirty="0">
                <a:solidFill>
                  <a:schemeClr val="accent3">
                    <a:lumMod val="10000"/>
                  </a:schemeClr>
                </a:solidFill>
              </a:rPr>
              <a:t>JANUARI S/D MEI 2022</a:t>
            </a:r>
            <a:endParaRPr sz="2000" dirty="0">
              <a:solidFill>
                <a:schemeClr val="accent3">
                  <a:lumMod val="10000"/>
                </a:schemeClr>
              </a:solidFill>
            </a:endParaRPr>
          </a:p>
        </p:txBody>
      </p:sp>
      <p:graphicFrame>
        <p:nvGraphicFramePr>
          <p:cNvPr id="3" name="Table 2">
            <a:extLst>
              <a:ext uri="{FF2B5EF4-FFF2-40B4-BE49-F238E27FC236}">
                <a16:creationId xmlns:a16="http://schemas.microsoft.com/office/drawing/2014/main" id="{0077EE35-107A-4BCA-9939-A1A7EC708F9C}"/>
              </a:ext>
            </a:extLst>
          </p:cNvPr>
          <p:cNvGraphicFramePr>
            <a:graphicFrameLocks noGrp="1"/>
          </p:cNvGraphicFramePr>
          <p:nvPr>
            <p:extLst>
              <p:ext uri="{D42A27DB-BD31-4B8C-83A1-F6EECF244321}">
                <p14:modId xmlns:p14="http://schemas.microsoft.com/office/powerpoint/2010/main" val="2796435319"/>
              </p:ext>
            </p:extLst>
          </p:nvPr>
        </p:nvGraphicFramePr>
        <p:xfrm>
          <a:off x="941595" y="1420532"/>
          <a:ext cx="9989128" cy="5015342"/>
        </p:xfrm>
        <a:graphic>
          <a:graphicData uri="http://schemas.openxmlformats.org/drawingml/2006/table">
            <a:tbl>
              <a:tblPr/>
              <a:tblGrid>
                <a:gridCol w="763396">
                  <a:extLst>
                    <a:ext uri="{9D8B030D-6E8A-4147-A177-3AD203B41FA5}">
                      <a16:colId xmlns:a16="http://schemas.microsoft.com/office/drawing/2014/main" val="173100975"/>
                    </a:ext>
                  </a:extLst>
                </a:gridCol>
                <a:gridCol w="5637404">
                  <a:extLst>
                    <a:ext uri="{9D8B030D-6E8A-4147-A177-3AD203B41FA5}">
                      <a16:colId xmlns:a16="http://schemas.microsoft.com/office/drawing/2014/main" val="933734901"/>
                    </a:ext>
                  </a:extLst>
                </a:gridCol>
                <a:gridCol w="1725856">
                  <a:extLst>
                    <a:ext uri="{9D8B030D-6E8A-4147-A177-3AD203B41FA5}">
                      <a16:colId xmlns:a16="http://schemas.microsoft.com/office/drawing/2014/main" val="3257899773"/>
                    </a:ext>
                  </a:extLst>
                </a:gridCol>
                <a:gridCol w="1862472">
                  <a:extLst>
                    <a:ext uri="{9D8B030D-6E8A-4147-A177-3AD203B41FA5}">
                      <a16:colId xmlns:a16="http://schemas.microsoft.com/office/drawing/2014/main" val="933048618"/>
                    </a:ext>
                  </a:extLst>
                </a:gridCol>
              </a:tblGrid>
              <a:tr h="546025">
                <a:tc>
                  <a:txBody>
                    <a:bodyPr/>
                    <a:lstStyle/>
                    <a:p>
                      <a:pPr algn="ctr" fontAlgn="ctr"/>
                      <a:r>
                        <a:rPr lang="en-ID" sz="2000" b="1" i="0" u="none" strike="noStrike">
                          <a:solidFill>
                            <a:srgbClr val="000000"/>
                          </a:solidFill>
                          <a:effectLst/>
                          <a:latin typeface="Calibri" panose="020F0502020204030204" pitchFamily="34" charset="0"/>
                        </a:rPr>
                        <a:t>NO</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79646"/>
                    </a:solidFill>
                  </a:tcPr>
                </a:tc>
                <a:tc>
                  <a:txBody>
                    <a:bodyPr/>
                    <a:lstStyle/>
                    <a:p>
                      <a:pPr algn="ctr" fontAlgn="ctr"/>
                      <a:r>
                        <a:rPr lang="en-ID" sz="2000" b="1" i="0" u="none" strike="noStrike">
                          <a:solidFill>
                            <a:srgbClr val="000000"/>
                          </a:solidFill>
                          <a:effectLst/>
                          <a:latin typeface="Calibri" panose="020F0502020204030204" pitchFamily="34" charset="0"/>
                        </a:rPr>
                        <a:t>DIAGNOSA</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79646"/>
                    </a:solidFill>
                  </a:tcPr>
                </a:tc>
                <a:tc>
                  <a:txBody>
                    <a:bodyPr/>
                    <a:lstStyle/>
                    <a:p>
                      <a:pPr algn="ctr" fontAlgn="ctr"/>
                      <a:r>
                        <a:rPr lang="en-ID" sz="2000" b="1" i="0" u="none" strike="noStrike">
                          <a:solidFill>
                            <a:srgbClr val="000000"/>
                          </a:solidFill>
                          <a:effectLst/>
                          <a:latin typeface="Calibri" panose="020F0502020204030204" pitchFamily="34" charset="0"/>
                        </a:rPr>
                        <a:t>KODE</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79646"/>
                    </a:solidFill>
                  </a:tcPr>
                </a:tc>
                <a:tc>
                  <a:txBody>
                    <a:bodyPr/>
                    <a:lstStyle/>
                    <a:p>
                      <a:pPr algn="ctr" fontAlgn="ctr"/>
                      <a:r>
                        <a:rPr lang="en-ID" sz="2000" b="1" i="0" u="none" strike="noStrike">
                          <a:solidFill>
                            <a:srgbClr val="000000"/>
                          </a:solidFill>
                          <a:effectLst/>
                          <a:latin typeface="Calibri" panose="020F0502020204030204" pitchFamily="34" charset="0"/>
                        </a:rPr>
                        <a:t>JUMLAH</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79646"/>
                    </a:solidFill>
                  </a:tcPr>
                </a:tc>
                <a:extLst>
                  <a:ext uri="{0D108BD9-81ED-4DB2-BD59-A6C34878D82A}">
                    <a16:rowId xmlns:a16="http://schemas.microsoft.com/office/drawing/2014/main" val="2372355023"/>
                  </a:ext>
                </a:extLst>
              </a:tr>
              <a:tr h="404463">
                <a:tc>
                  <a:txBody>
                    <a:bodyPr/>
                    <a:lstStyle/>
                    <a:p>
                      <a:pPr algn="ctr" fontAlgn="ctr"/>
                      <a:r>
                        <a:rPr lang="en-ID" sz="2000" b="0" i="0" u="none" strike="noStrike">
                          <a:solidFill>
                            <a:srgbClr val="000000"/>
                          </a:solidFill>
                          <a:effectLst/>
                          <a:latin typeface="Calibri" panose="020F0502020204030204" pitchFamily="34" charset="0"/>
                        </a:rPr>
                        <a:t>1</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2000" b="0" i="0" u="none" strike="noStrike">
                          <a:solidFill>
                            <a:srgbClr val="000000"/>
                          </a:solidFill>
                          <a:effectLst/>
                          <a:latin typeface="Calibri" panose="020F0502020204030204" pitchFamily="34" charset="0"/>
                        </a:rPr>
                        <a:t>Skizofrenia tak terinci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2000" b="0" i="0" u="none" strike="noStrike">
                          <a:solidFill>
                            <a:srgbClr val="000000"/>
                          </a:solidFill>
                          <a:effectLst/>
                          <a:latin typeface="Calibri" panose="020F0502020204030204" pitchFamily="34" charset="0"/>
                        </a:rPr>
                        <a:t>F20.3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2000" b="0" i="0" u="none" strike="noStrike">
                          <a:solidFill>
                            <a:srgbClr val="000000"/>
                          </a:solidFill>
                          <a:effectLst/>
                          <a:latin typeface="Calibri" panose="020F0502020204030204" pitchFamily="34" charset="0"/>
                        </a:rPr>
                        <a:t>5.711</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507811615"/>
                  </a:ext>
                </a:extLst>
              </a:tr>
              <a:tr h="404463">
                <a:tc>
                  <a:txBody>
                    <a:bodyPr/>
                    <a:lstStyle/>
                    <a:p>
                      <a:pPr algn="ctr" fontAlgn="ctr"/>
                      <a:r>
                        <a:rPr lang="en-ID" sz="2000" b="0" i="0" u="none" strike="noStrike">
                          <a:solidFill>
                            <a:srgbClr val="000000"/>
                          </a:solidFill>
                          <a:effectLst/>
                          <a:latin typeface="Calibri" panose="020F0502020204030204" pitchFamily="34" charset="0"/>
                        </a:rPr>
                        <a:t>2</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2000" b="0" i="0" u="none" strike="noStrike">
                          <a:solidFill>
                            <a:srgbClr val="000000"/>
                          </a:solidFill>
                          <a:effectLst/>
                          <a:latin typeface="Calibri" panose="020F0502020204030204" pitchFamily="34" charset="0"/>
                        </a:rPr>
                        <a:t>Skizofrenia paranoid</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2000" b="0" i="0" u="none" strike="noStrike">
                          <a:solidFill>
                            <a:srgbClr val="000000"/>
                          </a:solidFill>
                          <a:effectLst/>
                          <a:latin typeface="Calibri" panose="020F0502020204030204" pitchFamily="34" charset="0"/>
                        </a:rPr>
                        <a:t>F20.0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2000" b="0" i="0" u="none" strike="noStrike">
                          <a:solidFill>
                            <a:srgbClr val="000000"/>
                          </a:solidFill>
                          <a:effectLst/>
                          <a:latin typeface="Calibri" panose="020F0502020204030204" pitchFamily="34" charset="0"/>
                        </a:rPr>
                        <a:t>1.441</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9604786"/>
                  </a:ext>
                </a:extLst>
              </a:tr>
              <a:tr h="808927">
                <a:tc>
                  <a:txBody>
                    <a:bodyPr/>
                    <a:lstStyle/>
                    <a:p>
                      <a:pPr algn="ctr" fontAlgn="ctr"/>
                      <a:r>
                        <a:rPr lang="en-ID" sz="2000" b="0" i="0" u="none" strike="noStrike">
                          <a:solidFill>
                            <a:srgbClr val="000000"/>
                          </a:solidFill>
                          <a:effectLst/>
                          <a:latin typeface="Calibri" panose="020F0502020204030204" pitchFamily="34" charset="0"/>
                        </a:rPr>
                        <a:t>3</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2000" b="0" i="0" u="none" strike="noStrike">
                          <a:solidFill>
                            <a:srgbClr val="000000"/>
                          </a:solidFill>
                          <a:effectLst/>
                          <a:latin typeface="Calibri" panose="020F0502020204030204" pitchFamily="34" charset="0"/>
                        </a:rPr>
                        <a:t>Gangguan mental akibat kerusakan &amp; disfungsi otak &amp; penyakit fisik lainnya</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2000" b="0" i="0" u="none" strike="noStrike">
                          <a:solidFill>
                            <a:srgbClr val="000000"/>
                          </a:solidFill>
                          <a:effectLst/>
                          <a:latin typeface="Calibri" panose="020F0502020204030204" pitchFamily="34" charset="0"/>
                        </a:rPr>
                        <a:t>F06.8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2000" b="0" i="0" u="none" strike="noStrike">
                          <a:solidFill>
                            <a:srgbClr val="000000"/>
                          </a:solidFill>
                          <a:effectLst/>
                          <a:latin typeface="Calibri" panose="020F0502020204030204" pitchFamily="34" charset="0"/>
                        </a:rPr>
                        <a:t>963</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57073162"/>
                  </a:ext>
                </a:extLst>
              </a:tr>
              <a:tr h="404463">
                <a:tc>
                  <a:txBody>
                    <a:bodyPr/>
                    <a:lstStyle/>
                    <a:p>
                      <a:pPr algn="ctr" fontAlgn="ctr"/>
                      <a:r>
                        <a:rPr lang="en-ID" sz="2000" b="0" i="0" u="none" strike="noStrike">
                          <a:solidFill>
                            <a:srgbClr val="000000"/>
                          </a:solidFill>
                          <a:effectLst/>
                          <a:latin typeface="Calibri" panose="020F0502020204030204" pitchFamily="34" charset="0"/>
                        </a:rPr>
                        <a:t>4</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2000" b="0" i="0" u="none" strike="noStrike">
                          <a:solidFill>
                            <a:srgbClr val="000000"/>
                          </a:solidFill>
                          <a:effectLst/>
                          <a:latin typeface="Calibri" panose="020F0502020204030204" pitchFamily="34" charset="0"/>
                        </a:rPr>
                        <a:t>Skizofrenia residual</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2000" b="0" i="0" u="none" strike="noStrike">
                          <a:solidFill>
                            <a:srgbClr val="000000"/>
                          </a:solidFill>
                          <a:effectLst/>
                          <a:latin typeface="Calibri" panose="020F0502020204030204" pitchFamily="34" charset="0"/>
                        </a:rPr>
                        <a:t>F20.5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2000" b="0" i="0" u="none" strike="noStrike">
                          <a:solidFill>
                            <a:srgbClr val="000000"/>
                          </a:solidFill>
                          <a:effectLst/>
                          <a:latin typeface="Calibri" panose="020F0502020204030204" pitchFamily="34" charset="0"/>
                        </a:rPr>
                        <a:t>637</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544895265"/>
                  </a:ext>
                </a:extLst>
              </a:tr>
              <a:tr h="404463">
                <a:tc>
                  <a:txBody>
                    <a:bodyPr/>
                    <a:lstStyle/>
                    <a:p>
                      <a:pPr algn="ctr" fontAlgn="ctr"/>
                      <a:r>
                        <a:rPr lang="en-ID" sz="2000" b="0" i="0" u="none" strike="noStrike">
                          <a:solidFill>
                            <a:srgbClr val="000000"/>
                          </a:solidFill>
                          <a:effectLst/>
                          <a:latin typeface="Calibri" panose="020F0502020204030204" pitchFamily="34" charset="0"/>
                        </a:rPr>
                        <a:t>5</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2000" b="0" i="0" u="none" strike="noStrike">
                          <a:solidFill>
                            <a:srgbClr val="000000"/>
                          </a:solidFill>
                          <a:effectLst/>
                          <a:latin typeface="Calibri" panose="020F0502020204030204" pitchFamily="34" charset="0"/>
                        </a:rPr>
                        <a:t>Gangguan afektif bipolar, kini dalam remisi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2000" b="0" i="0" u="none" strike="noStrike">
                          <a:solidFill>
                            <a:srgbClr val="000000"/>
                          </a:solidFill>
                          <a:effectLst/>
                          <a:latin typeface="Calibri" panose="020F0502020204030204" pitchFamily="34" charset="0"/>
                        </a:rPr>
                        <a:t>F31.7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2000" b="0" i="0" u="none" strike="noStrike">
                          <a:solidFill>
                            <a:srgbClr val="000000"/>
                          </a:solidFill>
                          <a:effectLst/>
                          <a:latin typeface="Calibri" panose="020F0502020204030204" pitchFamily="34" charset="0"/>
                        </a:rPr>
                        <a:t>588</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03291297"/>
                  </a:ext>
                </a:extLst>
              </a:tr>
              <a:tr h="404463">
                <a:tc>
                  <a:txBody>
                    <a:bodyPr/>
                    <a:lstStyle/>
                    <a:p>
                      <a:pPr algn="ctr" fontAlgn="ctr"/>
                      <a:r>
                        <a:rPr lang="en-ID" sz="2000" b="0" i="0" u="none" strike="noStrike">
                          <a:solidFill>
                            <a:srgbClr val="000000"/>
                          </a:solidFill>
                          <a:effectLst/>
                          <a:latin typeface="Calibri" panose="020F0502020204030204" pitchFamily="34" charset="0"/>
                        </a:rPr>
                        <a:t>6</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2000" b="0" i="0" u="none" strike="noStrike">
                          <a:solidFill>
                            <a:srgbClr val="000000"/>
                          </a:solidFill>
                          <a:effectLst/>
                          <a:latin typeface="Calibri" panose="020F0502020204030204" pitchFamily="34" charset="0"/>
                        </a:rPr>
                        <a:t>Skizofrenia lainnya</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2000" b="0" i="0" u="none" strike="noStrike">
                          <a:solidFill>
                            <a:srgbClr val="000000"/>
                          </a:solidFill>
                          <a:effectLst/>
                          <a:latin typeface="Calibri" panose="020F0502020204030204" pitchFamily="34" charset="0"/>
                        </a:rPr>
                        <a:t>F20.8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2000" b="0" i="0" u="none" strike="noStrike">
                          <a:solidFill>
                            <a:srgbClr val="000000"/>
                          </a:solidFill>
                          <a:effectLst/>
                          <a:latin typeface="Calibri" panose="020F0502020204030204" pitchFamily="34" charset="0"/>
                        </a:rPr>
                        <a:t>499</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94543283"/>
                  </a:ext>
                </a:extLst>
              </a:tr>
              <a:tr h="404463">
                <a:tc>
                  <a:txBody>
                    <a:bodyPr/>
                    <a:lstStyle/>
                    <a:p>
                      <a:pPr algn="ctr" fontAlgn="ctr"/>
                      <a:r>
                        <a:rPr lang="en-ID" sz="2000" b="0" i="0" u="none" strike="noStrike">
                          <a:solidFill>
                            <a:srgbClr val="000000"/>
                          </a:solidFill>
                          <a:effectLst/>
                          <a:latin typeface="Calibri" panose="020F0502020204030204" pitchFamily="34" charset="0"/>
                        </a:rPr>
                        <a:t>7</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nn-NO" sz="2000" b="0" i="0" u="none" strike="noStrike">
                          <a:solidFill>
                            <a:srgbClr val="000000"/>
                          </a:solidFill>
                          <a:effectLst/>
                          <a:latin typeface="Calibri" panose="020F0502020204030204" pitchFamily="34" charset="0"/>
                        </a:rPr>
                        <a:t>Gangguan afektif bipolar, tidak spesifik</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2000" b="0" i="0" u="none" strike="noStrike">
                          <a:solidFill>
                            <a:srgbClr val="000000"/>
                          </a:solidFill>
                          <a:effectLst/>
                          <a:latin typeface="Calibri" panose="020F0502020204030204" pitchFamily="34" charset="0"/>
                        </a:rPr>
                        <a:t>F31.9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2000" b="0" i="0" u="none" strike="noStrike">
                          <a:solidFill>
                            <a:srgbClr val="000000"/>
                          </a:solidFill>
                          <a:effectLst/>
                          <a:latin typeface="Calibri" panose="020F0502020204030204" pitchFamily="34" charset="0"/>
                        </a:rPr>
                        <a:t>430</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20364064"/>
                  </a:ext>
                </a:extLst>
              </a:tr>
              <a:tr h="404463">
                <a:tc>
                  <a:txBody>
                    <a:bodyPr/>
                    <a:lstStyle/>
                    <a:p>
                      <a:pPr algn="ctr" fontAlgn="ctr"/>
                      <a:r>
                        <a:rPr lang="en-ID" sz="2000" b="0" i="0" u="none" strike="noStrike">
                          <a:solidFill>
                            <a:srgbClr val="000000"/>
                          </a:solidFill>
                          <a:effectLst/>
                          <a:latin typeface="Calibri" panose="020F0502020204030204" pitchFamily="34" charset="0"/>
                        </a:rPr>
                        <a:t>8</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2000" b="0" i="0" u="none" strike="noStrike">
                          <a:solidFill>
                            <a:srgbClr val="000000"/>
                          </a:solidFill>
                          <a:effectLst/>
                          <a:latin typeface="Calibri" panose="020F0502020204030204" pitchFamily="34" charset="0"/>
                        </a:rPr>
                        <a:t>Gangguan skizoaktif tipe depresif</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2000" b="0" i="0" u="none" strike="noStrike">
                          <a:solidFill>
                            <a:srgbClr val="000000"/>
                          </a:solidFill>
                          <a:effectLst/>
                          <a:latin typeface="Calibri" panose="020F0502020204030204" pitchFamily="34" charset="0"/>
                        </a:rPr>
                        <a:t>F25.1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2000" b="0" i="0" u="none" strike="noStrike">
                          <a:solidFill>
                            <a:srgbClr val="000000"/>
                          </a:solidFill>
                          <a:effectLst/>
                          <a:latin typeface="Calibri" panose="020F0502020204030204" pitchFamily="34" charset="0"/>
                        </a:rPr>
                        <a:t>318</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53653928"/>
                  </a:ext>
                </a:extLst>
              </a:tr>
              <a:tr h="404463">
                <a:tc>
                  <a:txBody>
                    <a:bodyPr/>
                    <a:lstStyle/>
                    <a:p>
                      <a:pPr algn="ctr" fontAlgn="ctr"/>
                      <a:r>
                        <a:rPr lang="en-ID" sz="2000" b="0" i="0" u="none" strike="noStrike">
                          <a:solidFill>
                            <a:srgbClr val="000000"/>
                          </a:solidFill>
                          <a:effectLst/>
                          <a:latin typeface="Calibri" panose="020F0502020204030204" pitchFamily="34" charset="0"/>
                        </a:rPr>
                        <a:t>9</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2000" b="0" i="0" u="none" strike="noStrike">
                          <a:solidFill>
                            <a:srgbClr val="000000"/>
                          </a:solidFill>
                          <a:effectLst/>
                          <a:latin typeface="Calibri" panose="020F0502020204030204" pitchFamily="34" charset="0"/>
                        </a:rPr>
                        <a:t>Gangguan aktivitas dan perhatian</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2000" b="0" i="0" u="none" strike="noStrike">
                          <a:solidFill>
                            <a:srgbClr val="000000"/>
                          </a:solidFill>
                          <a:effectLst/>
                          <a:latin typeface="Calibri" panose="020F0502020204030204" pitchFamily="34" charset="0"/>
                        </a:rPr>
                        <a:t>F90.0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2000" b="0" i="0" u="none" strike="noStrike">
                          <a:solidFill>
                            <a:srgbClr val="000000"/>
                          </a:solidFill>
                          <a:effectLst/>
                          <a:latin typeface="Calibri" panose="020F0502020204030204" pitchFamily="34" charset="0"/>
                        </a:rPr>
                        <a:t>221</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928815151"/>
                  </a:ext>
                </a:extLst>
              </a:tr>
              <a:tr h="424686">
                <a:tc>
                  <a:txBody>
                    <a:bodyPr/>
                    <a:lstStyle/>
                    <a:p>
                      <a:pPr algn="ctr" fontAlgn="ctr"/>
                      <a:r>
                        <a:rPr lang="en-ID" sz="2000" b="0" i="0" u="none" strike="noStrike">
                          <a:solidFill>
                            <a:srgbClr val="000000"/>
                          </a:solidFill>
                          <a:effectLst/>
                          <a:latin typeface="Calibri" panose="020F0502020204030204" pitchFamily="34" charset="0"/>
                        </a:rPr>
                        <a:t>10</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en-ID" sz="2000" b="0" i="0" u="none" strike="noStrike">
                          <a:solidFill>
                            <a:srgbClr val="000000"/>
                          </a:solidFill>
                          <a:effectLst/>
                          <a:latin typeface="Calibri" panose="020F0502020204030204" pitchFamily="34" charset="0"/>
                        </a:rPr>
                        <a:t>Gangguan skizoaktif tipe manik</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ID" sz="2000" b="0" i="0" u="none" strike="noStrike">
                          <a:solidFill>
                            <a:srgbClr val="000000"/>
                          </a:solidFill>
                          <a:effectLst/>
                          <a:latin typeface="Calibri" panose="020F0502020204030204" pitchFamily="34" charset="0"/>
                        </a:rPr>
                        <a:t>F25.0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ID" sz="2000" b="0" i="0" u="none" strike="noStrike" dirty="0">
                          <a:solidFill>
                            <a:srgbClr val="000000"/>
                          </a:solidFill>
                          <a:effectLst/>
                          <a:latin typeface="Calibri" panose="020F0502020204030204" pitchFamily="34" charset="0"/>
                        </a:rPr>
                        <a:t>213</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74997062"/>
                  </a:ext>
                </a:extLst>
              </a:tr>
            </a:tbl>
          </a:graphicData>
        </a:graphic>
      </p:graphicFrame>
    </p:spTree>
    <p:extLst>
      <p:ext uri="{BB962C8B-B14F-4D97-AF65-F5344CB8AC3E}">
        <p14:creationId xmlns:p14="http://schemas.microsoft.com/office/powerpoint/2010/main" val="227013309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showMasterSp="0">
  <p:cSld>
    <p:spTree>
      <p:nvGrpSpPr>
        <p:cNvPr id="1" name="Shape 1117"/>
        <p:cNvGrpSpPr/>
        <p:nvPr/>
      </p:nvGrpSpPr>
      <p:grpSpPr>
        <a:xfrm>
          <a:off x="0" y="0"/>
          <a:ext cx="0" cy="0"/>
          <a:chOff x="0" y="0"/>
          <a:chExt cx="0" cy="0"/>
        </a:xfrm>
      </p:grpSpPr>
      <p:sp>
        <p:nvSpPr>
          <p:cNvPr id="6" name="Google Shape;1118;p61">
            <a:extLst>
              <a:ext uri="{FF2B5EF4-FFF2-40B4-BE49-F238E27FC236}">
                <a16:creationId xmlns:a16="http://schemas.microsoft.com/office/drawing/2014/main" id="{8959482D-2D73-4CE0-B390-6F35E2156547}"/>
              </a:ext>
            </a:extLst>
          </p:cNvPr>
          <p:cNvSpPr txBox="1">
            <a:spLocks noGrp="1"/>
          </p:cNvSpPr>
          <p:nvPr>
            <p:ph type="title"/>
          </p:nvPr>
        </p:nvSpPr>
        <p:spPr>
          <a:xfrm>
            <a:off x="3213654" y="137824"/>
            <a:ext cx="5764692" cy="763587"/>
          </a:xfrm>
          <a:prstGeom prst="rect">
            <a:avLst/>
          </a:prstGeom>
          <a:solidFill>
            <a:srgbClr val="FF9856">
              <a:alpha val="74000"/>
            </a:srgbClr>
          </a:solidFill>
        </p:spPr>
        <p:style>
          <a:lnRef idx="1">
            <a:schemeClr val="accent3"/>
          </a:lnRef>
          <a:fillRef idx="3">
            <a:schemeClr val="accent3"/>
          </a:fillRef>
          <a:effectRef idx="2">
            <a:schemeClr val="accent3"/>
          </a:effectRef>
          <a:fontRef idx="minor">
            <a:schemeClr val="lt1"/>
          </a:fontRef>
        </p:style>
        <p:txBody>
          <a:bodyPr spcFirstLastPara="1" wrap="square" lIns="121900" tIns="121900" rIns="121900" bIns="121900" anchor="t" anchorCtr="0">
            <a:noAutofit/>
          </a:bodyPr>
          <a:lstStyle/>
          <a:p>
            <a:r>
              <a:rPr lang="en-US" sz="2000" dirty="0">
                <a:solidFill>
                  <a:schemeClr val="accent3">
                    <a:lumMod val="10000"/>
                  </a:schemeClr>
                </a:solidFill>
              </a:rPr>
              <a:t>DIAGNOSIS 10 BESAR PENYAKIT RAWAT INAP </a:t>
            </a:r>
            <a:br>
              <a:rPr lang="en-US" sz="2000" dirty="0">
                <a:solidFill>
                  <a:schemeClr val="accent3">
                    <a:lumMod val="10000"/>
                  </a:schemeClr>
                </a:solidFill>
              </a:rPr>
            </a:br>
            <a:r>
              <a:rPr lang="en-US" sz="2000" dirty="0">
                <a:solidFill>
                  <a:schemeClr val="accent3">
                    <a:lumMod val="10000"/>
                  </a:schemeClr>
                </a:solidFill>
              </a:rPr>
              <a:t>JANUARI S/D MEI 2022</a:t>
            </a:r>
            <a:endParaRPr sz="2000" dirty="0">
              <a:solidFill>
                <a:schemeClr val="accent3">
                  <a:lumMod val="10000"/>
                </a:schemeClr>
              </a:solidFill>
            </a:endParaRPr>
          </a:p>
        </p:txBody>
      </p:sp>
      <p:graphicFrame>
        <p:nvGraphicFramePr>
          <p:cNvPr id="2" name="Table 1">
            <a:extLst>
              <a:ext uri="{FF2B5EF4-FFF2-40B4-BE49-F238E27FC236}">
                <a16:creationId xmlns:a16="http://schemas.microsoft.com/office/drawing/2014/main" id="{2CCBB387-3DE4-4D71-A2D5-7E076B743158}"/>
              </a:ext>
            </a:extLst>
          </p:cNvPr>
          <p:cNvGraphicFramePr>
            <a:graphicFrameLocks noGrp="1"/>
          </p:cNvGraphicFramePr>
          <p:nvPr>
            <p:extLst>
              <p:ext uri="{D42A27DB-BD31-4B8C-83A1-F6EECF244321}">
                <p14:modId xmlns:p14="http://schemas.microsoft.com/office/powerpoint/2010/main" val="269180492"/>
              </p:ext>
            </p:extLst>
          </p:nvPr>
        </p:nvGraphicFramePr>
        <p:xfrm>
          <a:off x="741218" y="1014295"/>
          <a:ext cx="10709563" cy="5511196"/>
        </p:xfrm>
        <a:graphic>
          <a:graphicData uri="http://schemas.openxmlformats.org/drawingml/2006/table">
            <a:tbl>
              <a:tblPr/>
              <a:tblGrid>
                <a:gridCol w="818454">
                  <a:extLst>
                    <a:ext uri="{9D8B030D-6E8A-4147-A177-3AD203B41FA5}">
                      <a16:colId xmlns:a16="http://schemas.microsoft.com/office/drawing/2014/main" val="1042830162"/>
                    </a:ext>
                  </a:extLst>
                </a:gridCol>
                <a:gridCol w="6667842">
                  <a:extLst>
                    <a:ext uri="{9D8B030D-6E8A-4147-A177-3AD203B41FA5}">
                      <a16:colId xmlns:a16="http://schemas.microsoft.com/office/drawing/2014/main" val="4204874368"/>
                    </a:ext>
                  </a:extLst>
                </a:gridCol>
                <a:gridCol w="1741605">
                  <a:extLst>
                    <a:ext uri="{9D8B030D-6E8A-4147-A177-3AD203B41FA5}">
                      <a16:colId xmlns:a16="http://schemas.microsoft.com/office/drawing/2014/main" val="1993419884"/>
                    </a:ext>
                  </a:extLst>
                </a:gridCol>
                <a:gridCol w="1481662">
                  <a:extLst>
                    <a:ext uri="{9D8B030D-6E8A-4147-A177-3AD203B41FA5}">
                      <a16:colId xmlns:a16="http://schemas.microsoft.com/office/drawing/2014/main" val="2017832732"/>
                    </a:ext>
                  </a:extLst>
                </a:gridCol>
              </a:tblGrid>
              <a:tr h="249200">
                <a:tc>
                  <a:txBody>
                    <a:bodyPr/>
                    <a:lstStyle/>
                    <a:p>
                      <a:pPr algn="ctr" fontAlgn="ctr"/>
                      <a:r>
                        <a:rPr lang="en-ID" sz="2000" b="1" i="0" u="none" strike="noStrike">
                          <a:solidFill>
                            <a:srgbClr val="000000"/>
                          </a:solidFill>
                          <a:effectLst/>
                          <a:latin typeface="Calibri" panose="020F0502020204030204" pitchFamily="34" charset="0"/>
                        </a:rPr>
                        <a:t>NO</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79646"/>
                    </a:solidFill>
                  </a:tcPr>
                </a:tc>
                <a:tc>
                  <a:txBody>
                    <a:bodyPr/>
                    <a:lstStyle/>
                    <a:p>
                      <a:pPr algn="ctr" fontAlgn="ctr"/>
                      <a:r>
                        <a:rPr lang="en-ID" sz="2000" b="1" i="0" u="none" strike="noStrike" dirty="0">
                          <a:solidFill>
                            <a:srgbClr val="000000"/>
                          </a:solidFill>
                          <a:effectLst/>
                          <a:latin typeface="Calibri" panose="020F0502020204030204" pitchFamily="34" charset="0"/>
                        </a:rPr>
                        <a:t>DIAGNOSA</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79646"/>
                    </a:solidFill>
                  </a:tcPr>
                </a:tc>
                <a:tc>
                  <a:txBody>
                    <a:bodyPr/>
                    <a:lstStyle/>
                    <a:p>
                      <a:pPr algn="ctr" fontAlgn="ctr"/>
                      <a:r>
                        <a:rPr lang="en-ID" sz="2000" b="1" i="0" u="none" strike="noStrike">
                          <a:solidFill>
                            <a:srgbClr val="000000"/>
                          </a:solidFill>
                          <a:effectLst/>
                          <a:latin typeface="Calibri" panose="020F0502020204030204" pitchFamily="34" charset="0"/>
                        </a:rPr>
                        <a:t>KODE</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79646"/>
                    </a:solidFill>
                  </a:tcPr>
                </a:tc>
                <a:tc>
                  <a:txBody>
                    <a:bodyPr/>
                    <a:lstStyle/>
                    <a:p>
                      <a:pPr algn="ctr" fontAlgn="ctr"/>
                      <a:r>
                        <a:rPr lang="en-ID" sz="2000" b="1" i="0" u="none" strike="noStrike">
                          <a:solidFill>
                            <a:srgbClr val="000000"/>
                          </a:solidFill>
                          <a:effectLst/>
                          <a:latin typeface="Calibri" panose="020F0502020204030204" pitchFamily="34" charset="0"/>
                        </a:rPr>
                        <a:t>JUMLAH</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79646"/>
                    </a:solidFill>
                  </a:tcPr>
                </a:tc>
                <a:extLst>
                  <a:ext uri="{0D108BD9-81ED-4DB2-BD59-A6C34878D82A}">
                    <a16:rowId xmlns:a16="http://schemas.microsoft.com/office/drawing/2014/main" val="58302029"/>
                  </a:ext>
                </a:extLst>
              </a:tr>
              <a:tr h="249200">
                <a:tc>
                  <a:txBody>
                    <a:bodyPr/>
                    <a:lstStyle/>
                    <a:p>
                      <a:pPr algn="ctr" fontAlgn="ctr"/>
                      <a:r>
                        <a:rPr lang="en-ID" sz="2000" b="0" i="0" u="none" strike="noStrike">
                          <a:solidFill>
                            <a:srgbClr val="000000"/>
                          </a:solidFill>
                          <a:effectLst/>
                          <a:latin typeface="Calibri" panose="020F0502020204030204" pitchFamily="34" charset="0"/>
                        </a:rPr>
                        <a:t>1</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2000" b="0" i="0" u="none" strike="noStrike">
                          <a:solidFill>
                            <a:srgbClr val="000000"/>
                          </a:solidFill>
                          <a:effectLst/>
                          <a:latin typeface="Calibri" panose="020F0502020204030204" pitchFamily="34" charset="0"/>
                        </a:rPr>
                        <a:t>Skizofrenia tak terinci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2000" b="0" i="0" u="none" strike="noStrike">
                          <a:solidFill>
                            <a:srgbClr val="000000"/>
                          </a:solidFill>
                          <a:effectLst/>
                          <a:latin typeface="Calibri" panose="020F0502020204030204" pitchFamily="34" charset="0"/>
                        </a:rPr>
                        <a:t>F20.3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2000" b="0" i="0" u="none" strike="noStrike">
                          <a:solidFill>
                            <a:srgbClr val="000000"/>
                          </a:solidFill>
                          <a:effectLst/>
                          <a:latin typeface="Calibri" panose="020F0502020204030204" pitchFamily="34" charset="0"/>
                        </a:rPr>
                        <a:t>772</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5840336"/>
                  </a:ext>
                </a:extLst>
              </a:tr>
              <a:tr h="249200">
                <a:tc>
                  <a:txBody>
                    <a:bodyPr/>
                    <a:lstStyle/>
                    <a:p>
                      <a:pPr algn="ctr" fontAlgn="ctr"/>
                      <a:r>
                        <a:rPr lang="en-ID" sz="2000" b="0" i="0" u="none" strike="noStrike">
                          <a:solidFill>
                            <a:srgbClr val="000000"/>
                          </a:solidFill>
                          <a:effectLst/>
                          <a:latin typeface="Calibri" panose="020F0502020204030204" pitchFamily="34" charset="0"/>
                        </a:rPr>
                        <a:t>2</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2000" b="0" i="0" u="none" strike="noStrike">
                          <a:solidFill>
                            <a:srgbClr val="000000"/>
                          </a:solidFill>
                          <a:effectLst/>
                          <a:latin typeface="Calibri" panose="020F0502020204030204" pitchFamily="34" charset="0"/>
                        </a:rPr>
                        <a:t>Infeksi Corona Virus</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2000" b="0" i="0" u="none" strike="noStrike">
                          <a:solidFill>
                            <a:srgbClr val="000000"/>
                          </a:solidFill>
                          <a:effectLst/>
                          <a:latin typeface="Calibri" panose="020F0502020204030204" pitchFamily="34" charset="0"/>
                        </a:rPr>
                        <a:t>B34.2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2000" b="0" i="0" u="none" strike="noStrike">
                          <a:solidFill>
                            <a:srgbClr val="000000"/>
                          </a:solidFill>
                          <a:effectLst/>
                          <a:latin typeface="Calibri" panose="020F0502020204030204" pitchFamily="34" charset="0"/>
                        </a:rPr>
                        <a:t>84</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56032728"/>
                  </a:ext>
                </a:extLst>
              </a:tr>
              <a:tr h="249200">
                <a:tc>
                  <a:txBody>
                    <a:bodyPr/>
                    <a:lstStyle/>
                    <a:p>
                      <a:pPr algn="ctr" fontAlgn="ctr"/>
                      <a:r>
                        <a:rPr lang="en-ID" sz="2000" b="0" i="0" u="none" strike="noStrike">
                          <a:solidFill>
                            <a:srgbClr val="000000"/>
                          </a:solidFill>
                          <a:effectLst/>
                          <a:latin typeface="Calibri" panose="020F0502020204030204" pitchFamily="34" charset="0"/>
                        </a:rPr>
                        <a:t>3</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2000" b="0" i="0" u="none" strike="noStrike">
                          <a:solidFill>
                            <a:srgbClr val="000000"/>
                          </a:solidFill>
                          <a:effectLst/>
                          <a:latin typeface="Calibri" panose="020F0502020204030204" pitchFamily="34" charset="0"/>
                        </a:rPr>
                        <a:t>Skizofrenia paranoid</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2000" b="0" i="0" u="none" strike="noStrike">
                          <a:solidFill>
                            <a:srgbClr val="000000"/>
                          </a:solidFill>
                          <a:effectLst/>
                          <a:latin typeface="Calibri" panose="020F0502020204030204" pitchFamily="34" charset="0"/>
                        </a:rPr>
                        <a:t>F20.0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2000" b="0" i="0" u="none" strike="noStrike">
                          <a:solidFill>
                            <a:srgbClr val="000000"/>
                          </a:solidFill>
                          <a:effectLst/>
                          <a:latin typeface="Calibri" panose="020F0502020204030204" pitchFamily="34" charset="0"/>
                        </a:rPr>
                        <a:t>72</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95525899"/>
                  </a:ext>
                </a:extLst>
              </a:tr>
              <a:tr h="747599">
                <a:tc>
                  <a:txBody>
                    <a:bodyPr/>
                    <a:lstStyle/>
                    <a:p>
                      <a:pPr algn="ctr" fontAlgn="ctr"/>
                      <a:r>
                        <a:rPr lang="en-ID" sz="2000" b="0" i="0" u="none" strike="noStrike">
                          <a:solidFill>
                            <a:srgbClr val="000000"/>
                          </a:solidFill>
                          <a:effectLst/>
                          <a:latin typeface="Calibri" panose="020F0502020204030204" pitchFamily="34" charset="0"/>
                        </a:rPr>
                        <a:t>4</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2000" b="0" i="0" u="none" strike="noStrike">
                          <a:solidFill>
                            <a:srgbClr val="000000"/>
                          </a:solidFill>
                          <a:effectLst/>
                          <a:latin typeface="Calibri" panose="020F0502020204030204" pitchFamily="34" charset="0"/>
                        </a:rPr>
                        <a:t>Gangguan mental akibat kerusakan &amp; disfungsi otak &amp; penyakit fisik lainnya</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2000" b="0" i="0" u="none" strike="noStrike">
                          <a:solidFill>
                            <a:srgbClr val="000000"/>
                          </a:solidFill>
                          <a:effectLst/>
                          <a:latin typeface="Calibri" panose="020F0502020204030204" pitchFamily="34" charset="0"/>
                        </a:rPr>
                        <a:t>F06.8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2000" b="0" i="0" u="none" strike="noStrike">
                          <a:solidFill>
                            <a:srgbClr val="000000"/>
                          </a:solidFill>
                          <a:effectLst/>
                          <a:latin typeface="Calibri" panose="020F0502020204030204" pitchFamily="34" charset="0"/>
                        </a:rPr>
                        <a:t>57</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210278405"/>
                  </a:ext>
                </a:extLst>
              </a:tr>
              <a:tr h="498400">
                <a:tc>
                  <a:txBody>
                    <a:bodyPr/>
                    <a:lstStyle/>
                    <a:p>
                      <a:pPr algn="ctr" fontAlgn="ctr"/>
                      <a:r>
                        <a:rPr lang="en-ID" sz="2000" b="0" i="0" u="none" strike="noStrike">
                          <a:solidFill>
                            <a:srgbClr val="000000"/>
                          </a:solidFill>
                          <a:effectLst/>
                          <a:latin typeface="Calibri" panose="020F0502020204030204" pitchFamily="34" charset="0"/>
                        </a:rPr>
                        <a:t>5</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2000" b="0" i="0" u="none" strike="noStrike">
                          <a:solidFill>
                            <a:srgbClr val="000000"/>
                          </a:solidFill>
                          <a:effectLst/>
                          <a:latin typeface="Calibri" panose="020F0502020204030204" pitchFamily="34" charset="0"/>
                        </a:rPr>
                        <a:t>Gangguan skizoaktif tipe manik</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2000" b="0" i="0" u="none" strike="noStrike">
                          <a:solidFill>
                            <a:srgbClr val="000000"/>
                          </a:solidFill>
                          <a:effectLst/>
                          <a:latin typeface="Calibri" panose="020F0502020204030204" pitchFamily="34" charset="0"/>
                        </a:rPr>
                        <a:t>F25.0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2000" b="0" i="0" u="none" strike="noStrike">
                          <a:solidFill>
                            <a:srgbClr val="000000"/>
                          </a:solidFill>
                          <a:effectLst/>
                          <a:latin typeface="Calibri" panose="020F0502020204030204" pitchFamily="34" charset="0"/>
                        </a:rPr>
                        <a:t>29</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985349933"/>
                  </a:ext>
                </a:extLst>
              </a:tr>
              <a:tr h="498400">
                <a:tc>
                  <a:txBody>
                    <a:bodyPr/>
                    <a:lstStyle/>
                    <a:p>
                      <a:pPr algn="ctr" fontAlgn="ctr"/>
                      <a:r>
                        <a:rPr lang="en-ID" sz="2000" b="0" i="0" u="none" strike="noStrike">
                          <a:solidFill>
                            <a:srgbClr val="000000"/>
                          </a:solidFill>
                          <a:effectLst/>
                          <a:latin typeface="Calibri" panose="020F0502020204030204" pitchFamily="34" charset="0"/>
                        </a:rPr>
                        <a:t>6</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nn-NO" sz="2000" b="0" i="0" u="none" strike="noStrike">
                          <a:solidFill>
                            <a:srgbClr val="000000"/>
                          </a:solidFill>
                          <a:effectLst/>
                          <a:latin typeface="Calibri" panose="020F0502020204030204" pitchFamily="34" charset="0"/>
                        </a:rPr>
                        <a:t>Gangguan psikotik akut dan sementara, tidak spesifik</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2000" b="0" i="0" u="none" strike="noStrike">
                          <a:solidFill>
                            <a:srgbClr val="000000"/>
                          </a:solidFill>
                          <a:effectLst/>
                          <a:latin typeface="Calibri" panose="020F0502020204030204" pitchFamily="34" charset="0"/>
                        </a:rPr>
                        <a:t>F23.9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2000" b="0" i="0" u="none" strike="noStrike">
                          <a:solidFill>
                            <a:srgbClr val="000000"/>
                          </a:solidFill>
                          <a:effectLst/>
                          <a:latin typeface="Calibri" panose="020F0502020204030204" pitchFamily="34" charset="0"/>
                        </a:rPr>
                        <a:t>21</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41345655"/>
                  </a:ext>
                </a:extLst>
              </a:tr>
              <a:tr h="747599">
                <a:tc>
                  <a:txBody>
                    <a:bodyPr/>
                    <a:lstStyle/>
                    <a:p>
                      <a:pPr algn="ctr" fontAlgn="ctr"/>
                      <a:r>
                        <a:rPr lang="en-ID" sz="2000" b="0" i="0" u="none" strike="noStrike">
                          <a:solidFill>
                            <a:srgbClr val="000000"/>
                          </a:solidFill>
                          <a:effectLst/>
                          <a:latin typeface="Calibri" panose="020F0502020204030204" pitchFamily="34" charset="0"/>
                        </a:rPr>
                        <a:t>7</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2000" b="0" i="0" u="none" strike="noStrike">
                          <a:solidFill>
                            <a:srgbClr val="000000"/>
                          </a:solidFill>
                          <a:effectLst/>
                          <a:latin typeface="Calibri" panose="020F0502020204030204" pitchFamily="34" charset="0"/>
                        </a:rPr>
                        <a:t>Gangguan afektif bipolar, episode kini manik dengan gejala psikotik</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2000" b="0" i="0" u="none" strike="noStrike">
                          <a:solidFill>
                            <a:srgbClr val="000000"/>
                          </a:solidFill>
                          <a:effectLst/>
                          <a:latin typeface="Calibri" panose="020F0502020204030204" pitchFamily="34" charset="0"/>
                        </a:rPr>
                        <a:t>F31.2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2000" b="0" i="0" u="none" strike="noStrike">
                          <a:solidFill>
                            <a:srgbClr val="000000"/>
                          </a:solidFill>
                          <a:effectLst/>
                          <a:latin typeface="Calibri" panose="020F0502020204030204" pitchFamily="34" charset="0"/>
                        </a:rPr>
                        <a:t>21</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255128071"/>
                  </a:ext>
                </a:extLst>
              </a:tr>
              <a:tr h="249200">
                <a:tc>
                  <a:txBody>
                    <a:bodyPr/>
                    <a:lstStyle/>
                    <a:p>
                      <a:pPr algn="ctr" fontAlgn="ctr"/>
                      <a:r>
                        <a:rPr lang="en-ID" sz="2000" b="0" i="0" u="none" strike="noStrike">
                          <a:solidFill>
                            <a:srgbClr val="000000"/>
                          </a:solidFill>
                          <a:effectLst/>
                          <a:latin typeface="Calibri" panose="020F0502020204030204" pitchFamily="34" charset="0"/>
                        </a:rPr>
                        <a:t>8</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2000" b="0" i="0" u="none" strike="noStrike">
                          <a:solidFill>
                            <a:srgbClr val="000000"/>
                          </a:solidFill>
                          <a:effectLst/>
                          <a:latin typeface="Calibri" panose="020F0502020204030204" pitchFamily="34" charset="0"/>
                        </a:rPr>
                        <a:t>Skizofrenia lainnya</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2000" b="0" i="0" u="none" strike="noStrike">
                          <a:solidFill>
                            <a:srgbClr val="000000"/>
                          </a:solidFill>
                          <a:effectLst/>
                          <a:latin typeface="Calibri" panose="020F0502020204030204" pitchFamily="34" charset="0"/>
                        </a:rPr>
                        <a:t>F20.8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2000" b="0" i="0" u="none" strike="noStrike">
                          <a:solidFill>
                            <a:srgbClr val="000000"/>
                          </a:solidFill>
                          <a:effectLst/>
                          <a:latin typeface="Calibri" panose="020F0502020204030204" pitchFamily="34" charset="0"/>
                        </a:rPr>
                        <a:t>15</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39889459"/>
                  </a:ext>
                </a:extLst>
              </a:tr>
              <a:tr h="747599">
                <a:tc>
                  <a:txBody>
                    <a:bodyPr/>
                    <a:lstStyle/>
                    <a:p>
                      <a:pPr algn="ctr" fontAlgn="ctr"/>
                      <a:r>
                        <a:rPr lang="en-ID" sz="2000" b="0" i="0" u="none" strike="noStrike">
                          <a:solidFill>
                            <a:srgbClr val="000000"/>
                          </a:solidFill>
                          <a:effectLst/>
                          <a:latin typeface="Calibri" panose="020F0502020204030204" pitchFamily="34" charset="0"/>
                        </a:rPr>
                        <a:t>9</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2000" b="0" i="0" u="none" strike="noStrike">
                          <a:solidFill>
                            <a:srgbClr val="000000"/>
                          </a:solidFill>
                          <a:effectLst/>
                          <a:latin typeface="Calibri" panose="020F0502020204030204" pitchFamily="34" charset="0"/>
                        </a:rPr>
                        <a:t>Gangguan psikotik polimorfik akut dengan gejala skizofrenia</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2000" b="0" i="0" u="none" strike="noStrike">
                          <a:solidFill>
                            <a:srgbClr val="000000"/>
                          </a:solidFill>
                          <a:effectLst/>
                          <a:latin typeface="Calibri" panose="020F0502020204030204" pitchFamily="34" charset="0"/>
                        </a:rPr>
                        <a:t>F23.1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2000" b="0" i="0" u="none" strike="noStrike">
                          <a:solidFill>
                            <a:srgbClr val="000000"/>
                          </a:solidFill>
                          <a:effectLst/>
                          <a:latin typeface="Calibri" panose="020F0502020204030204" pitchFamily="34" charset="0"/>
                        </a:rPr>
                        <a:t>12</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18155702"/>
                  </a:ext>
                </a:extLst>
              </a:tr>
              <a:tr h="747599">
                <a:tc>
                  <a:txBody>
                    <a:bodyPr/>
                    <a:lstStyle/>
                    <a:p>
                      <a:pPr algn="ctr" fontAlgn="ctr"/>
                      <a:r>
                        <a:rPr lang="en-ID" sz="2000" b="0" i="0" u="none" strike="noStrike">
                          <a:solidFill>
                            <a:srgbClr val="000000"/>
                          </a:solidFill>
                          <a:effectLst/>
                          <a:latin typeface="Calibri" panose="020F0502020204030204" pitchFamily="34" charset="0"/>
                        </a:rPr>
                        <a:t>10</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sv-SE" sz="2000" b="0" i="0" u="none" strike="noStrike">
                          <a:solidFill>
                            <a:srgbClr val="000000"/>
                          </a:solidFill>
                          <a:effectLst/>
                          <a:latin typeface="Calibri" panose="020F0502020204030204" pitchFamily="34" charset="0"/>
                        </a:rPr>
                        <a:t>Gangguan psikotik polimorfik akut tanpa gejala skizofrenia</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ID" sz="2000" b="0" i="0" u="none" strike="noStrike">
                          <a:solidFill>
                            <a:srgbClr val="000000"/>
                          </a:solidFill>
                          <a:effectLst/>
                          <a:latin typeface="Calibri" panose="020F0502020204030204" pitchFamily="34" charset="0"/>
                        </a:rPr>
                        <a:t>F23.0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ID" sz="2000" b="0" i="0" u="none" strike="noStrike" dirty="0">
                          <a:solidFill>
                            <a:srgbClr val="000000"/>
                          </a:solidFill>
                          <a:effectLst/>
                          <a:latin typeface="Calibri" panose="020F0502020204030204" pitchFamily="34" charset="0"/>
                        </a:rPr>
                        <a:t>10</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29557751"/>
                  </a:ext>
                </a:extLst>
              </a:tr>
            </a:tbl>
          </a:graphicData>
        </a:graphic>
      </p:graphicFrame>
    </p:spTree>
    <p:extLst>
      <p:ext uri="{BB962C8B-B14F-4D97-AF65-F5344CB8AC3E}">
        <p14:creationId xmlns:p14="http://schemas.microsoft.com/office/powerpoint/2010/main" val="248492202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cxnSp>
        <p:nvCxnSpPr>
          <p:cNvPr id="66" name="Straight Connector 65">
            <a:extLst>
              <a:ext uri="{FF2B5EF4-FFF2-40B4-BE49-F238E27FC236}">
                <a16:creationId xmlns:a16="http://schemas.microsoft.com/office/drawing/2014/main" id="{9B6FDCA9-74C5-44A3-B594-BAEF423E2B46}"/>
              </a:ext>
            </a:extLst>
          </p:cNvPr>
          <p:cNvCxnSpPr>
            <a:cxnSpLocks/>
          </p:cNvCxnSpPr>
          <p:nvPr/>
        </p:nvCxnSpPr>
        <p:spPr>
          <a:xfrm flipH="1">
            <a:off x="232012" y="3904196"/>
            <a:ext cx="11805313" cy="0"/>
          </a:xfrm>
          <a:prstGeom prst="line">
            <a:avLst/>
          </a:prstGeom>
          <a:ln w="19050">
            <a:solidFill>
              <a:schemeClr val="tx1">
                <a:lumMod val="50000"/>
                <a:lumOff val="50000"/>
              </a:schemeClr>
            </a:solidFill>
            <a:headEnd type="triangle"/>
            <a:tailEnd type="none"/>
          </a:ln>
        </p:spPr>
        <p:style>
          <a:lnRef idx="1">
            <a:schemeClr val="accent1"/>
          </a:lnRef>
          <a:fillRef idx="0">
            <a:schemeClr val="accent1"/>
          </a:fillRef>
          <a:effectRef idx="0">
            <a:schemeClr val="accent1"/>
          </a:effectRef>
          <a:fontRef idx="minor">
            <a:schemeClr val="tx1"/>
          </a:fontRef>
        </p:style>
      </p:cxnSp>
      <p:grpSp>
        <p:nvGrpSpPr>
          <p:cNvPr id="107" name="Group 106"/>
          <p:cNvGrpSpPr/>
          <p:nvPr/>
        </p:nvGrpSpPr>
        <p:grpSpPr>
          <a:xfrm>
            <a:off x="2626863" y="3656185"/>
            <a:ext cx="496022" cy="1109523"/>
            <a:chOff x="2913471" y="3656185"/>
            <a:chExt cx="496022" cy="1109523"/>
          </a:xfrm>
          <a:solidFill>
            <a:srgbClr val="92D050"/>
          </a:solidFill>
        </p:grpSpPr>
        <p:cxnSp>
          <p:nvCxnSpPr>
            <p:cNvPr id="71" name="Straight Connector 70">
              <a:extLst>
                <a:ext uri="{FF2B5EF4-FFF2-40B4-BE49-F238E27FC236}">
                  <a16:creationId xmlns:a16="http://schemas.microsoft.com/office/drawing/2014/main" id="{DFBC359E-9DFB-4BD8-9D05-626CB55ED4F7}"/>
                </a:ext>
              </a:extLst>
            </p:cNvPr>
            <p:cNvCxnSpPr/>
            <p:nvPr/>
          </p:nvCxnSpPr>
          <p:spPr>
            <a:xfrm flipH="1" flipV="1">
              <a:off x="3161482" y="4261652"/>
              <a:ext cx="4143" cy="504056"/>
            </a:xfrm>
            <a:prstGeom prst="line">
              <a:avLst/>
            </a:prstGeom>
            <a:grpFill/>
            <a:ln>
              <a:solidFill>
                <a:schemeClr val="bg1">
                  <a:lumMod val="65000"/>
                </a:schemeClr>
              </a:solidFill>
              <a:prstDash val="dash"/>
              <a:headEnd type="triangle"/>
              <a:tailEnd type="oval"/>
            </a:ln>
          </p:spPr>
          <p:style>
            <a:lnRef idx="1">
              <a:schemeClr val="accent1"/>
            </a:lnRef>
            <a:fillRef idx="0">
              <a:schemeClr val="accent1"/>
            </a:fillRef>
            <a:effectRef idx="0">
              <a:schemeClr val="accent1"/>
            </a:effectRef>
            <a:fontRef idx="minor">
              <a:schemeClr val="tx1"/>
            </a:fontRef>
          </p:style>
        </p:cxnSp>
        <p:sp>
          <p:nvSpPr>
            <p:cNvPr id="76" name="Oval 75">
              <a:extLst>
                <a:ext uri="{FF2B5EF4-FFF2-40B4-BE49-F238E27FC236}">
                  <a16:creationId xmlns:a16="http://schemas.microsoft.com/office/drawing/2014/main" id="{94CEF04D-1485-4D02-BB4D-D9134A65A664}"/>
                </a:ext>
              </a:extLst>
            </p:cNvPr>
            <p:cNvSpPr/>
            <p:nvPr/>
          </p:nvSpPr>
          <p:spPr>
            <a:xfrm>
              <a:off x="2913471" y="3656185"/>
              <a:ext cx="496022" cy="49602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75000"/>
                    <a:lumOff val="25000"/>
                  </a:schemeClr>
                </a:solidFill>
              </a:endParaRPr>
            </a:p>
          </p:txBody>
        </p:sp>
      </p:grpSp>
      <p:grpSp>
        <p:nvGrpSpPr>
          <p:cNvPr id="109" name="Group 108"/>
          <p:cNvGrpSpPr/>
          <p:nvPr/>
        </p:nvGrpSpPr>
        <p:grpSpPr>
          <a:xfrm>
            <a:off x="4889429" y="3656185"/>
            <a:ext cx="496022" cy="1102471"/>
            <a:chOff x="5066853" y="3656185"/>
            <a:chExt cx="496022" cy="1102471"/>
          </a:xfrm>
          <a:solidFill>
            <a:srgbClr val="33CC33"/>
          </a:solidFill>
        </p:grpSpPr>
        <p:cxnSp>
          <p:nvCxnSpPr>
            <p:cNvPr id="72" name="Straight Connector 71">
              <a:extLst>
                <a:ext uri="{FF2B5EF4-FFF2-40B4-BE49-F238E27FC236}">
                  <a16:creationId xmlns:a16="http://schemas.microsoft.com/office/drawing/2014/main" id="{3F222A76-D529-4855-9E8E-A81460FA3EF5}"/>
                </a:ext>
              </a:extLst>
            </p:cNvPr>
            <p:cNvCxnSpPr/>
            <p:nvPr/>
          </p:nvCxnSpPr>
          <p:spPr>
            <a:xfrm flipH="1" flipV="1">
              <a:off x="5314864" y="4254600"/>
              <a:ext cx="4143" cy="504056"/>
            </a:xfrm>
            <a:prstGeom prst="line">
              <a:avLst/>
            </a:prstGeom>
            <a:grpFill/>
            <a:ln>
              <a:solidFill>
                <a:schemeClr val="bg1">
                  <a:lumMod val="65000"/>
                </a:schemeClr>
              </a:solidFill>
              <a:prstDash val="dash"/>
              <a:headEnd type="triangle"/>
              <a:tailEnd type="oval"/>
            </a:ln>
          </p:spPr>
          <p:style>
            <a:lnRef idx="1">
              <a:schemeClr val="accent1"/>
            </a:lnRef>
            <a:fillRef idx="0">
              <a:schemeClr val="accent1"/>
            </a:fillRef>
            <a:effectRef idx="0">
              <a:schemeClr val="accent1"/>
            </a:effectRef>
            <a:fontRef idx="minor">
              <a:schemeClr val="tx1"/>
            </a:fontRef>
          </p:style>
        </p:cxnSp>
        <p:sp>
          <p:nvSpPr>
            <p:cNvPr id="77" name="Oval 76">
              <a:extLst>
                <a:ext uri="{FF2B5EF4-FFF2-40B4-BE49-F238E27FC236}">
                  <a16:creationId xmlns:a16="http://schemas.microsoft.com/office/drawing/2014/main" id="{1EDFD1BC-BB3F-4111-948C-8FB039909681}"/>
                </a:ext>
              </a:extLst>
            </p:cNvPr>
            <p:cNvSpPr/>
            <p:nvPr/>
          </p:nvSpPr>
          <p:spPr>
            <a:xfrm>
              <a:off x="5066853" y="3656185"/>
              <a:ext cx="496022" cy="49602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75000"/>
                    <a:lumOff val="25000"/>
                  </a:schemeClr>
                </a:solidFill>
              </a:endParaRPr>
            </a:p>
          </p:txBody>
        </p:sp>
      </p:grpSp>
      <p:grpSp>
        <p:nvGrpSpPr>
          <p:cNvPr id="106" name="Group 105"/>
          <p:cNvGrpSpPr/>
          <p:nvPr/>
        </p:nvGrpSpPr>
        <p:grpSpPr>
          <a:xfrm>
            <a:off x="1484514" y="2971482"/>
            <a:ext cx="496022" cy="1180725"/>
            <a:chOff x="1743826" y="2971482"/>
            <a:chExt cx="496022" cy="1180725"/>
          </a:xfrm>
          <a:solidFill>
            <a:srgbClr val="33CC33"/>
          </a:solidFill>
        </p:grpSpPr>
        <p:cxnSp>
          <p:nvCxnSpPr>
            <p:cNvPr id="69" name="Straight Connector 68">
              <a:extLst>
                <a:ext uri="{FF2B5EF4-FFF2-40B4-BE49-F238E27FC236}">
                  <a16:creationId xmlns:a16="http://schemas.microsoft.com/office/drawing/2014/main" id="{BDF18453-F53A-4EE3-8D78-859A966F0E60}"/>
                </a:ext>
              </a:extLst>
            </p:cNvPr>
            <p:cNvCxnSpPr/>
            <p:nvPr/>
          </p:nvCxnSpPr>
          <p:spPr>
            <a:xfrm>
              <a:off x="1991837" y="2971482"/>
              <a:ext cx="0" cy="504056"/>
            </a:xfrm>
            <a:prstGeom prst="line">
              <a:avLst/>
            </a:prstGeom>
            <a:grpFill/>
            <a:ln>
              <a:solidFill>
                <a:schemeClr val="bg1">
                  <a:lumMod val="65000"/>
                </a:schemeClr>
              </a:solidFill>
              <a:prstDash val="dash"/>
              <a:headEnd type="triangle"/>
              <a:tailEnd type="oval"/>
            </a:ln>
          </p:spPr>
          <p:style>
            <a:lnRef idx="1">
              <a:schemeClr val="accent1"/>
            </a:lnRef>
            <a:fillRef idx="0">
              <a:schemeClr val="accent1"/>
            </a:fillRef>
            <a:effectRef idx="0">
              <a:schemeClr val="accent1"/>
            </a:effectRef>
            <a:fontRef idx="minor">
              <a:schemeClr val="tx1"/>
            </a:fontRef>
          </p:style>
        </p:cxnSp>
        <p:sp>
          <p:nvSpPr>
            <p:cNvPr id="78" name="Oval 77">
              <a:extLst>
                <a:ext uri="{FF2B5EF4-FFF2-40B4-BE49-F238E27FC236}">
                  <a16:creationId xmlns:a16="http://schemas.microsoft.com/office/drawing/2014/main" id="{99FDB4E0-BEF9-4F5A-AB57-CBCAAD3FBF42}"/>
                </a:ext>
              </a:extLst>
            </p:cNvPr>
            <p:cNvSpPr/>
            <p:nvPr/>
          </p:nvSpPr>
          <p:spPr>
            <a:xfrm>
              <a:off x="1743826" y="3656185"/>
              <a:ext cx="496022" cy="49602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75000"/>
                    <a:lumOff val="25000"/>
                  </a:schemeClr>
                </a:solidFill>
              </a:endParaRPr>
            </a:p>
          </p:txBody>
        </p:sp>
      </p:grpSp>
      <p:grpSp>
        <p:nvGrpSpPr>
          <p:cNvPr id="108" name="Group 107"/>
          <p:cNvGrpSpPr/>
          <p:nvPr/>
        </p:nvGrpSpPr>
        <p:grpSpPr>
          <a:xfrm>
            <a:off x="3767096" y="3015443"/>
            <a:ext cx="496022" cy="1136764"/>
            <a:chOff x="4135592" y="3015443"/>
            <a:chExt cx="496022" cy="1136764"/>
          </a:xfrm>
          <a:solidFill>
            <a:srgbClr val="32995B"/>
          </a:solidFill>
        </p:grpSpPr>
        <p:cxnSp>
          <p:nvCxnSpPr>
            <p:cNvPr id="67" name="Straight Connector 66">
              <a:extLst>
                <a:ext uri="{FF2B5EF4-FFF2-40B4-BE49-F238E27FC236}">
                  <a16:creationId xmlns:a16="http://schemas.microsoft.com/office/drawing/2014/main" id="{307FF223-E7B8-492F-882B-3A8B30D74911}"/>
                </a:ext>
              </a:extLst>
            </p:cNvPr>
            <p:cNvCxnSpPr/>
            <p:nvPr/>
          </p:nvCxnSpPr>
          <p:spPr>
            <a:xfrm>
              <a:off x="4383603" y="3015443"/>
              <a:ext cx="0" cy="504056"/>
            </a:xfrm>
            <a:prstGeom prst="line">
              <a:avLst/>
            </a:prstGeom>
            <a:grpFill/>
            <a:ln>
              <a:solidFill>
                <a:schemeClr val="bg1">
                  <a:lumMod val="65000"/>
                </a:schemeClr>
              </a:solidFill>
              <a:prstDash val="dash"/>
              <a:headEnd type="triangle"/>
              <a:tailEnd type="oval"/>
            </a:ln>
          </p:spPr>
          <p:style>
            <a:lnRef idx="1">
              <a:schemeClr val="accent1"/>
            </a:lnRef>
            <a:fillRef idx="0">
              <a:schemeClr val="accent1"/>
            </a:fillRef>
            <a:effectRef idx="0">
              <a:schemeClr val="accent1"/>
            </a:effectRef>
            <a:fontRef idx="minor">
              <a:schemeClr val="tx1"/>
            </a:fontRef>
          </p:style>
        </p:cxnSp>
        <p:sp>
          <p:nvSpPr>
            <p:cNvPr id="79" name="Oval 78">
              <a:extLst>
                <a:ext uri="{FF2B5EF4-FFF2-40B4-BE49-F238E27FC236}">
                  <a16:creationId xmlns:a16="http://schemas.microsoft.com/office/drawing/2014/main" id="{1A913D14-EEAB-4E81-97B7-060E394B5893}"/>
                </a:ext>
              </a:extLst>
            </p:cNvPr>
            <p:cNvSpPr/>
            <p:nvPr/>
          </p:nvSpPr>
          <p:spPr>
            <a:xfrm>
              <a:off x="4135592" y="3656185"/>
              <a:ext cx="496022" cy="49602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75000"/>
                    <a:lumOff val="25000"/>
                  </a:schemeClr>
                </a:solidFill>
              </a:endParaRPr>
            </a:p>
          </p:txBody>
        </p:sp>
      </p:grpSp>
      <p:grpSp>
        <p:nvGrpSpPr>
          <p:cNvPr id="105" name="Group 104"/>
          <p:cNvGrpSpPr/>
          <p:nvPr/>
        </p:nvGrpSpPr>
        <p:grpSpPr>
          <a:xfrm>
            <a:off x="371213" y="3647886"/>
            <a:ext cx="496022" cy="1109523"/>
            <a:chOff x="521705" y="3656185"/>
            <a:chExt cx="496022" cy="1109523"/>
          </a:xfrm>
          <a:solidFill>
            <a:srgbClr val="32995B"/>
          </a:solidFill>
        </p:grpSpPr>
        <p:cxnSp>
          <p:nvCxnSpPr>
            <p:cNvPr id="70" name="Straight Connector 69">
              <a:extLst>
                <a:ext uri="{FF2B5EF4-FFF2-40B4-BE49-F238E27FC236}">
                  <a16:creationId xmlns:a16="http://schemas.microsoft.com/office/drawing/2014/main" id="{96686869-C7E9-4F3B-962E-A0BA92C40EA2}"/>
                </a:ext>
              </a:extLst>
            </p:cNvPr>
            <p:cNvCxnSpPr/>
            <p:nvPr/>
          </p:nvCxnSpPr>
          <p:spPr>
            <a:xfrm flipH="1" flipV="1">
              <a:off x="765573" y="4261652"/>
              <a:ext cx="4143" cy="504056"/>
            </a:xfrm>
            <a:prstGeom prst="line">
              <a:avLst/>
            </a:prstGeom>
            <a:grpFill/>
            <a:ln>
              <a:solidFill>
                <a:schemeClr val="bg1">
                  <a:lumMod val="65000"/>
                </a:schemeClr>
              </a:solidFill>
              <a:prstDash val="dash"/>
              <a:headEnd type="triangle"/>
              <a:tailEnd type="oval"/>
            </a:ln>
          </p:spPr>
          <p:style>
            <a:lnRef idx="1">
              <a:schemeClr val="accent1"/>
            </a:lnRef>
            <a:fillRef idx="0">
              <a:schemeClr val="accent1"/>
            </a:fillRef>
            <a:effectRef idx="0">
              <a:schemeClr val="accent1"/>
            </a:effectRef>
            <a:fontRef idx="minor">
              <a:schemeClr val="tx1"/>
            </a:fontRef>
          </p:style>
        </p:cxnSp>
        <p:sp>
          <p:nvSpPr>
            <p:cNvPr id="80" name="Oval 79">
              <a:extLst>
                <a:ext uri="{FF2B5EF4-FFF2-40B4-BE49-F238E27FC236}">
                  <a16:creationId xmlns:a16="http://schemas.microsoft.com/office/drawing/2014/main" id="{3B836259-F23B-42A9-858B-280F93F11DD6}"/>
                </a:ext>
              </a:extLst>
            </p:cNvPr>
            <p:cNvSpPr/>
            <p:nvPr/>
          </p:nvSpPr>
          <p:spPr>
            <a:xfrm>
              <a:off x="521705" y="3656185"/>
              <a:ext cx="496022" cy="49602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75000"/>
                    <a:lumOff val="25000"/>
                  </a:schemeClr>
                </a:solidFill>
              </a:endParaRPr>
            </a:p>
          </p:txBody>
        </p:sp>
      </p:grpSp>
      <p:grpSp>
        <p:nvGrpSpPr>
          <p:cNvPr id="2" name="Group 1">
            <a:extLst>
              <a:ext uri="{FF2B5EF4-FFF2-40B4-BE49-F238E27FC236}">
                <a16:creationId xmlns:a16="http://schemas.microsoft.com/office/drawing/2014/main" id="{1B821175-4DA3-42BA-A49C-B3CF6B0D6585}"/>
              </a:ext>
            </a:extLst>
          </p:cNvPr>
          <p:cNvGrpSpPr/>
          <p:nvPr/>
        </p:nvGrpSpPr>
        <p:grpSpPr>
          <a:xfrm>
            <a:off x="2262403" y="354005"/>
            <a:ext cx="6899026" cy="848966"/>
            <a:chOff x="0" y="1"/>
            <a:chExt cx="6899026" cy="983506"/>
          </a:xfrm>
        </p:grpSpPr>
        <p:sp>
          <p:nvSpPr>
            <p:cNvPr id="91" name="Rectangle 90"/>
            <p:cNvSpPr/>
            <p:nvPr/>
          </p:nvSpPr>
          <p:spPr>
            <a:xfrm>
              <a:off x="0" y="1"/>
              <a:ext cx="6899026" cy="983506"/>
            </a:xfrm>
            <a:prstGeom prst="rect">
              <a:avLst/>
            </a:prstGeom>
            <a:solidFill>
              <a:srgbClr val="FF9856"/>
            </a:solidFill>
          </p:spPr>
          <p:style>
            <a:lnRef idx="0">
              <a:schemeClr val="accent1"/>
            </a:lnRef>
            <a:fillRef idx="3">
              <a:schemeClr val="accent1"/>
            </a:fillRef>
            <a:effectRef idx="3">
              <a:schemeClr val="accent1"/>
            </a:effectRef>
            <a:fontRef idx="minor">
              <a:schemeClr val="lt1"/>
            </a:fontRef>
          </p:style>
          <p:txBody>
            <a:bodyPr rtlCol="0" anchor="ctr"/>
            <a:lstStyle/>
            <a:p>
              <a:pPr algn="ctr"/>
              <a:endParaRPr lang="en-US"/>
            </a:p>
          </p:txBody>
        </p:sp>
        <p:sp>
          <p:nvSpPr>
            <p:cNvPr id="90" name="Text Placeholder 1"/>
            <p:cNvSpPr txBox="1">
              <a:spLocks/>
            </p:cNvSpPr>
            <p:nvPr/>
          </p:nvSpPr>
          <p:spPr>
            <a:xfrm>
              <a:off x="1381376" y="160397"/>
              <a:ext cx="4246579" cy="670477"/>
            </a:xfrm>
            <a:prstGeom prst="rect">
              <a:avLst/>
            </a:prstGeom>
          </p:spPr>
          <p:txBody>
            <a:bodyPr>
              <a:normAutofit/>
            </a:bodyPr>
            <a:lstStyle>
              <a:lvl1pPr marL="228605" indent="-228605" algn="l" defTabSz="914423"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18" indent="-228605" algn="l" defTabSz="914423"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28" indent="-228605" algn="l" defTabSz="914423"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40"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52"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63"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8"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3200" dirty="0">
                  <a:solidFill>
                    <a:schemeClr val="bg1"/>
                  </a:solidFill>
                  <a:latin typeface="Tw Cen MT" panose="020B0602020104020603" pitchFamily="34" charset="0"/>
                </a:rPr>
                <a:t>KINERJA INSTALASI</a:t>
              </a:r>
            </a:p>
          </p:txBody>
        </p:sp>
      </p:grpSp>
      <p:grpSp>
        <p:nvGrpSpPr>
          <p:cNvPr id="112" name="Group 111"/>
          <p:cNvGrpSpPr/>
          <p:nvPr/>
        </p:nvGrpSpPr>
        <p:grpSpPr>
          <a:xfrm>
            <a:off x="8242453" y="3038844"/>
            <a:ext cx="496022" cy="1113363"/>
            <a:chOff x="8078677" y="3038844"/>
            <a:chExt cx="496022" cy="1113363"/>
          </a:xfrm>
          <a:solidFill>
            <a:srgbClr val="92D050"/>
          </a:solidFill>
        </p:grpSpPr>
        <p:cxnSp>
          <p:nvCxnSpPr>
            <p:cNvPr id="68" name="Straight Connector 67">
              <a:extLst>
                <a:ext uri="{FF2B5EF4-FFF2-40B4-BE49-F238E27FC236}">
                  <a16:creationId xmlns:a16="http://schemas.microsoft.com/office/drawing/2014/main" id="{EF321566-72A7-4F3E-AE8D-44A346A06D0E}"/>
                </a:ext>
              </a:extLst>
            </p:cNvPr>
            <p:cNvCxnSpPr/>
            <p:nvPr/>
          </p:nvCxnSpPr>
          <p:spPr>
            <a:xfrm>
              <a:off x="8309213" y="3038844"/>
              <a:ext cx="0" cy="504056"/>
            </a:xfrm>
            <a:prstGeom prst="line">
              <a:avLst/>
            </a:prstGeom>
            <a:grpFill/>
            <a:ln>
              <a:solidFill>
                <a:schemeClr val="bg1">
                  <a:lumMod val="65000"/>
                </a:schemeClr>
              </a:solidFill>
              <a:prstDash val="dash"/>
              <a:headEnd type="triangle"/>
              <a:tailEnd type="oval"/>
            </a:ln>
          </p:spPr>
          <p:style>
            <a:lnRef idx="1">
              <a:schemeClr val="accent1"/>
            </a:lnRef>
            <a:fillRef idx="0">
              <a:schemeClr val="accent1"/>
            </a:fillRef>
            <a:effectRef idx="0">
              <a:schemeClr val="accent1"/>
            </a:effectRef>
            <a:fontRef idx="minor">
              <a:schemeClr val="tx1"/>
            </a:fontRef>
          </p:style>
        </p:cxnSp>
        <p:sp>
          <p:nvSpPr>
            <p:cNvPr id="96" name="Oval 95">
              <a:extLst>
                <a:ext uri="{FF2B5EF4-FFF2-40B4-BE49-F238E27FC236}">
                  <a16:creationId xmlns:a16="http://schemas.microsoft.com/office/drawing/2014/main" id="{1EDFD1BC-BB3F-4111-948C-8FB039909681}"/>
                </a:ext>
              </a:extLst>
            </p:cNvPr>
            <p:cNvSpPr/>
            <p:nvPr/>
          </p:nvSpPr>
          <p:spPr>
            <a:xfrm>
              <a:off x="8078677" y="3656185"/>
              <a:ext cx="496022" cy="49602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75000"/>
                    <a:lumOff val="25000"/>
                  </a:schemeClr>
                </a:solidFill>
              </a:endParaRPr>
            </a:p>
          </p:txBody>
        </p:sp>
      </p:grpSp>
      <p:grpSp>
        <p:nvGrpSpPr>
          <p:cNvPr id="113" name="Group 112"/>
          <p:cNvGrpSpPr/>
          <p:nvPr/>
        </p:nvGrpSpPr>
        <p:grpSpPr>
          <a:xfrm>
            <a:off x="9322374" y="3656185"/>
            <a:ext cx="496022" cy="1109523"/>
            <a:chOff x="9104006" y="3656185"/>
            <a:chExt cx="496022" cy="1109523"/>
          </a:xfrm>
          <a:solidFill>
            <a:srgbClr val="33CC33"/>
          </a:solidFill>
        </p:grpSpPr>
        <p:sp>
          <p:nvSpPr>
            <p:cNvPr id="97" name="Oval 96">
              <a:extLst>
                <a:ext uri="{FF2B5EF4-FFF2-40B4-BE49-F238E27FC236}">
                  <a16:creationId xmlns:a16="http://schemas.microsoft.com/office/drawing/2014/main" id="{BB34B8F3-4B09-4E6B-A284-D5339386B550}"/>
                </a:ext>
              </a:extLst>
            </p:cNvPr>
            <p:cNvSpPr/>
            <p:nvPr/>
          </p:nvSpPr>
          <p:spPr>
            <a:xfrm>
              <a:off x="9104006" y="3656185"/>
              <a:ext cx="496022" cy="49602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75000"/>
                    <a:lumOff val="25000"/>
                  </a:schemeClr>
                </a:solidFill>
              </a:endParaRPr>
            </a:p>
          </p:txBody>
        </p:sp>
        <p:cxnSp>
          <p:nvCxnSpPr>
            <p:cNvPr id="100" name="Straight Connector 99">
              <a:extLst>
                <a:ext uri="{FF2B5EF4-FFF2-40B4-BE49-F238E27FC236}">
                  <a16:creationId xmlns:a16="http://schemas.microsoft.com/office/drawing/2014/main" id="{3F222A76-D529-4855-9E8E-A81460FA3EF5}"/>
                </a:ext>
              </a:extLst>
            </p:cNvPr>
            <p:cNvCxnSpPr/>
            <p:nvPr/>
          </p:nvCxnSpPr>
          <p:spPr>
            <a:xfrm flipH="1" flipV="1">
              <a:off x="9352017" y="4261652"/>
              <a:ext cx="4143" cy="504056"/>
            </a:xfrm>
            <a:prstGeom prst="line">
              <a:avLst/>
            </a:prstGeom>
            <a:grpFill/>
            <a:ln>
              <a:solidFill>
                <a:schemeClr val="bg1">
                  <a:lumMod val="65000"/>
                </a:schemeClr>
              </a:solidFill>
              <a:prstDash val="dash"/>
              <a:headEnd type="triangle"/>
              <a:tailEnd type="oval"/>
            </a:ln>
          </p:spPr>
          <p:style>
            <a:lnRef idx="1">
              <a:schemeClr val="accent1"/>
            </a:lnRef>
            <a:fillRef idx="0">
              <a:schemeClr val="accent1"/>
            </a:fillRef>
            <a:effectRef idx="0">
              <a:schemeClr val="accent1"/>
            </a:effectRef>
            <a:fontRef idx="minor">
              <a:schemeClr val="tx1"/>
            </a:fontRef>
          </p:style>
        </p:cxnSp>
      </p:grpSp>
      <p:grpSp>
        <p:nvGrpSpPr>
          <p:cNvPr id="111" name="Group 110"/>
          <p:cNvGrpSpPr/>
          <p:nvPr/>
        </p:nvGrpSpPr>
        <p:grpSpPr>
          <a:xfrm>
            <a:off x="7150730" y="3656185"/>
            <a:ext cx="496022" cy="1077815"/>
            <a:chOff x="7041546" y="3656185"/>
            <a:chExt cx="496022" cy="1077815"/>
          </a:xfrm>
          <a:solidFill>
            <a:srgbClr val="00B050"/>
          </a:solidFill>
        </p:grpSpPr>
        <p:sp>
          <p:nvSpPr>
            <p:cNvPr id="95" name="Oval 94">
              <a:extLst>
                <a:ext uri="{FF2B5EF4-FFF2-40B4-BE49-F238E27FC236}">
                  <a16:creationId xmlns:a16="http://schemas.microsoft.com/office/drawing/2014/main" id="{1A913D14-EEAB-4E81-97B7-060E394B5893}"/>
                </a:ext>
              </a:extLst>
            </p:cNvPr>
            <p:cNvSpPr/>
            <p:nvPr/>
          </p:nvSpPr>
          <p:spPr>
            <a:xfrm>
              <a:off x="7041546" y="3656185"/>
              <a:ext cx="496022" cy="49602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75000"/>
                    <a:lumOff val="25000"/>
                  </a:schemeClr>
                </a:solidFill>
              </a:endParaRPr>
            </a:p>
          </p:txBody>
        </p:sp>
        <p:cxnSp>
          <p:nvCxnSpPr>
            <p:cNvPr id="101" name="Straight Connector 100">
              <a:extLst>
                <a:ext uri="{FF2B5EF4-FFF2-40B4-BE49-F238E27FC236}">
                  <a16:creationId xmlns:a16="http://schemas.microsoft.com/office/drawing/2014/main" id="{3F222A76-D529-4855-9E8E-A81460FA3EF5}"/>
                </a:ext>
              </a:extLst>
            </p:cNvPr>
            <p:cNvCxnSpPr/>
            <p:nvPr/>
          </p:nvCxnSpPr>
          <p:spPr>
            <a:xfrm flipH="1" flipV="1">
              <a:off x="7282200" y="4229944"/>
              <a:ext cx="4143" cy="504056"/>
            </a:xfrm>
            <a:prstGeom prst="line">
              <a:avLst/>
            </a:prstGeom>
            <a:grpFill/>
            <a:ln>
              <a:solidFill>
                <a:schemeClr val="bg1">
                  <a:lumMod val="65000"/>
                </a:schemeClr>
              </a:solidFill>
              <a:prstDash val="dash"/>
              <a:headEnd type="triangle"/>
              <a:tailEnd type="oval"/>
            </a:ln>
          </p:spPr>
          <p:style>
            <a:lnRef idx="1">
              <a:schemeClr val="accent1"/>
            </a:lnRef>
            <a:fillRef idx="0">
              <a:schemeClr val="accent1"/>
            </a:fillRef>
            <a:effectRef idx="0">
              <a:schemeClr val="accent1"/>
            </a:effectRef>
            <a:fontRef idx="minor">
              <a:schemeClr val="tx1"/>
            </a:fontRef>
          </p:style>
        </p:cxnSp>
      </p:grpSp>
      <p:grpSp>
        <p:nvGrpSpPr>
          <p:cNvPr id="115" name="Group 114"/>
          <p:cNvGrpSpPr/>
          <p:nvPr/>
        </p:nvGrpSpPr>
        <p:grpSpPr>
          <a:xfrm>
            <a:off x="11297981" y="3656185"/>
            <a:ext cx="496022" cy="1102471"/>
            <a:chOff x="11025021" y="3656185"/>
            <a:chExt cx="496022" cy="1102471"/>
          </a:xfrm>
          <a:solidFill>
            <a:srgbClr val="32995B"/>
          </a:solidFill>
        </p:grpSpPr>
        <p:sp>
          <p:nvSpPr>
            <p:cNvPr id="99" name="Oval 98">
              <a:extLst>
                <a:ext uri="{FF2B5EF4-FFF2-40B4-BE49-F238E27FC236}">
                  <a16:creationId xmlns:a16="http://schemas.microsoft.com/office/drawing/2014/main" id="{1EDFD1BC-BB3F-4111-948C-8FB039909681}"/>
                </a:ext>
              </a:extLst>
            </p:cNvPr>
            <p:cNvSpPr/>
            <p:nvPr/>
          </p:nvSpPr>
          <p:spPr>
            <a:xfrm>
              <a:off x="11025021" y="3656185"/>
              <a:ext cx="496022" cy="49602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75000"/>
                    <a:lumOff val="25000"/>
                  </a:schemeClr>
                </a:solidFill>
              </a:endParaRPr>
            </a:p>
          </p:txBody>
        </p:sp>
        <p:cxnSp>
          <p:nvCxnSpPr>
            <p:cNvPr id="102" name="Straight Connector 101">
              <a:extLst>
                <a:ext uri="{FF2B5EF4-FFF2-40B4-BE49-F238E27FC236}">
                  <a16:creationId xmlns:a16="http://schemas.microsoft.com/office/drawing/2014/main" id="{3F222A76-D529-4855-9E8E-A81460FA3EF5}"/>
                </a:ext>
              </a:extLst>
            </p:cNvPr>
            <p:cNvCxnSpPr/>
            <p:nvPr/>
          </p:nvCxnSpPr>
          <p:spPr>
            <a:xfrm flipH="1" flipV="1">
              <a:off x="11268889" y="4254600"/>
              <a:ext cx="4143" cy="504056"/>
            </a:xfrm>
            <a:prstGeom prst="line">
              <a:avLst/>
            </a:prstGeom>
            <a:grpFill/>
            <a:ln>
              <a:solidFill>
                <a:schemeClr val="bg1">
                  <a:lumMod val="65000"/>
                </a:schemeClr>
              </a:solidFill>
              <a:prstDash val="dash"/>
              <a:headEnd type="triangle"/>
              <a:tailEnd type="oval"/>
            </a:ln>
          </p:spPr>
          <p:style>
            <a:lnRef idx="1">
              <a:schemeClr val="accent1"/>
            </a:lnRef>
            <a:fillRef idx="0">
              <a:schemeClr val="accent1"/>
            </a:fillRef>
            <a:effectRef idx="0">
              <a:schemeClr val="accent1"/>
            </a:effectRef>
            <a:fontRef idx="minor">
              <a:schemeClr val="tx1"/>
            </a:fontRef>
          </p:style>
        </p:cxnSp>
      </p:grpSp>
      <p:grpSp>
        <p:nvGrpSpPr>
          <p:cNvPr id="110" name="Group 109"/>
          <p:cNvGrpSpPr/>
          <p:nvPr/>
        </p:nvGrpSpPr>
        <p:grpSpPr>
          <a:xfrm>
            <a:off x="6025484" y="3015443"/>
            <a:ext cx="496022" cy="1136764"/>
            <a:chOff x="6134668" y="3015443"/>
            <a:chExt cx="496022" cy="1136764"/>
          </a:xfrm>
          <a:solidFill>
            <a:srgbClr val="92D050"/>
          </a:solidFill>
        </p:grpSpPr>
        <p:sp>
          <p:nvSpPr>
            <p:cNvPr id="75" name="Oval 74">
              <a:extLst>
                <a:ext uri="{FF2B5EF4-FFF2-40B4-BE49-F238E27FC236}">
                  <a16:creationId xmlns:a16="http://schemas.microsoft.com/office/drawing/2014/main" id="{BB34B8F3-4B09-4E6B-A284-D5339386B550}"/>
                </a:ext>
              </a:extLst>
            </p:cNvPr>
            <p:cNvSpPr/>
            <p:nvPr/>
          </p:nvSpPr>
          <p:spPr>
            <a:xfrm>
              <a:off x="6134668" y="3656185"/>
              <a:ext cx="496022" cy="49602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75000"/>
                    <a:lumOff val="25000"/>
                  </a:schemeClr>
                </a:solidFill>
              </a:endParaRPr>
            </a:p>
          </p:txBody>
        </p:sp>
        <p:cxnSp>
          <p:nvCxnSpPr>
            <p:cNvPr id="103" name="Straight Connector 102">
              <a:extLst>
                <a:ext uri="{FF2B5EF4-FFF2-40B4-BE49-F238E27FC236}">
                  <a16:creationId xmlns:a16="http://schemas.microsoft.com/office/drawing/2014/main" id="{307FF223-E7B8-492F-882B-3A8B30D74911}"/>
                </a:ext>
              </a:extLst>
            </p:cNvPr>
            <p:cNvCxnSpPr/>
            <p:nvPr/>
          </p:nvCxnSpPr>
          <p:spPr>
            <a:xfrm>
              <a:off x="6382679" y="3015443"/>
              <a:ext cx="0" cy="504056"/>
            </a:xfrm>
            <a:prstGeom prst="line">
              <a:avLst/>
            </a:prstGeom>
            <a:grpFill/>
            <a:ln>
              <a:solidFill>
                <a:schemeClr val="bg1">
                  <a:lumMod val="65000"/>
                </a:schemeClr>
              </a:solidFill>
              <a:prstDash val="dash"/>
              <a:headEnd type="triangle"/>
              <a:tailEnd type="oval"/>
            </a:ln>
          </p:spPr>
          <p:style>
            <a:lnRef idx="1">
              <a:schemeClr val="accent1"/>
            </a:lnRef>
            <a:fillRef idx="0">
              <a:schemeClr val="accent1"/>
            </a:fillRef>
            <a:effectRef idx="0">
              <a:schemeClr val="accent1"/>
            </a:effectRef>
            <a:fontRef idx="minor">
              <a:schemeClr val="tx1"/>
            </a:fontRef>
          </p:style>
        </p:cxnSp>
      </p:grpSp>
      <p:grpSp>
        <p:nvGrpSpPr>
          <p:cNvPr id="114" name="Group 113"/>
          <p:cNvGrpSpPr/>
          <p:nvPr/>
        </p:nvGrpSpPr>
        <p:grpSpPr>
          <a:xfrm>
            <a:off x="10320407" y="3038844"/>
            <a:ext cx="496022" cy="1113363"/>
            <a:chOff x="10129335" y="3038844"/>
            <a:chExt cx="496022" cy="1113363"/>
          </a:xfrm>
          <a:solidFill>
            <a:srgbClr val="32995B"/>
          </a:solidFill>
        </p:grpSpPr>
        <p:sp>
          <p:nvSpPr>
            <p:cNvPr id="98" name="Oval 97">
              <a:extLst>
                <a:ext uri="{FF2B5EF4-FFF2-40B4-BE49-F238E27FC236}">
                  <a16:creationId xmlns:a16="http://schemas.microsoft.com/office/drawing/2014/main" id="{1A913D14-EEAB-4E81-97B7-060E394B5893}"/>
                </a:ext>
              </a:extLst>
            </p:cNvPr>
            <p:cNvSpPr/>
            <p:nvPr/>
          </p:nvSpPr>
          <p:spPr>
            <a:xfrm>
              <a:off x="10129335" y="3656185"/>
              <a:ext cx="496022" cy="49602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75000"/>
                    <a:lumOff val="25000"/>
                  </a:schemeClr>
                </a:solidFill>
              </a:endParaRPr>
            </a:p>
          </p:txBody>
        </p:sp>
        <p:cxnSp>
          <p:nvCxnSpPr>
            <p:cNvPr id="104" name="Straight Connector 103">
              <a:extLst>
                <a:ext uri="{FF2B5EF4-FFF2-40B4-BE49-F238E27FC236}">
                  <a16:creationId xmlns:a16="http://schemas.microsoft.com/office/drawing/2014/main" id="{EF321566-72A7-4F3E-AE8D-44A346A06D0E}"/>
                </a:ext>
              </a:extLst>
            </p:cNvPr>
            <p:cNvCxnSpPr/>
            <p:nvPr/>
          </p:nvCxnSpPr>
          <p:spPr>
            <a:xfrm>
              <a:off x="10377346" y="3038844"/>
              <a:ext cx="0" cy="504056"/>
            </a:xfrm>
            <a:prstGeom prst="line">
              <a:avLst/>
            </a:prstGeom>
            <a:grpFill/>
            <a:ln>
              <a:solidFill>
                <a:schemeClr val="bg1">
                  <a:lumMod val="65000"/>
                </a:schemeClr>
              </a:solidFill>
              <a:prstDash val="dash"/>
              <a:headEnd type="triangle"/>
              <a:tailEnd type="oval"/>
            </a:ln>
          </p:spPr>
          <p:style>
            <a:lnRef idx="1">
              <a:schemeClr val="accent1"/>
            </a:lnRef>
            <a:fillRef idx="0">
              <a:schemeClr val="accent1"/>
            </a:fillRef>
            <a:effectRef idx="0">
              <a:schemeClr val="accent1"/>
            </a:effectRef>
            <a:fontRef idx="minor">
              <a:schemeClr val="tx1"/>
            </a:fontRef>
          </p:style>
        </p:cxnSp>
      </p:grpSp>
      <p:sp>
        <p:nvSpPr>
          <p:cNvPr id="116" name="TextBox 115">
            <a:extLst>
              <a:ext uri="{FF2B5EF4-FFF2-40B4-BE49-F238E27FC236}">
                <a16:creationId xmlns:a16="http://schemas.microsoft.com/office/drawing/2014/main" id="{DB1D1D25-F729-4668-B415-E7E192DF6871}"/>
              </a:ext>
            </a:extLst>
          </p:cNvPr>
          <p:cNvSpPr txBox="1"/>
          <p:nvPr/>
        </p:nvSpPr>
        <p:spPr>
          <a:xfrm>
            <a:off x="1119709" y="2271824"/>
            <a:ext cx="1284831"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Laboratorium</a:t>
            </a:r>
            <a:endParaRPr lang="en-US" altLang="ko-KR" sz="1600" b="1">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17" name="TextBox 116">
            <a:extLst>
              <a:ext uri="{FF2B5EF4-FFF2-40B4-BE49-F238E27FC236}">
                <a16:creationId xmlns:a16="http://schemas.microsoft.com/office/drawing/2014/main" id="{DB1D1D25-F729-4668-B415-E7E192DF6871}"/>
              </a:ext>
            </a:extLst>
          </p:cNvPr>
          <p:cNvSpPr txBox="1"/>
          <p:nvPr/>
        </p:nvSpPr>
        <p:spPr>
          <a:xfrm>
            <a:off x="197991" y="3030240"/>
            <a:ext cx="884381"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Farmasi</a:t>
            </a:r>
            <a:endParaRPr lang="en-US" altLang="ko-KR" sz="1600" b="1">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18" name="TextBox 117">
            <a:extLst>
              <a:ext uri="{FF2B5EF4-FFF2-40B4-BE49-F238E27FC236}">
                <a16:creationId xmlns:a16="http://schemas.microsoft.com/office/drawing/2014/main" id="{DB1D1D25-F729-4668-B415-E7E192DF6871}"/>
              </a:ext>
            </a:extLst>
          </p:cNvPr>
          <p:cNvSpPr txBox="1"/>
          <p:nvPr/>
        </p:nvSpPr>
        <p:spPr>
          <a:xfrm>
            <a:off x="7850786" y="2276489"/>
            <a:ext cx="1231143"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Rawat</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Inap</a:t>
            </a:r>
            <a:endParaRPr lang="en-US" altLang="ko-KR" sz="1600" b="1">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19" name="TextBox 118">
            <a:extLst>
              <a:ext uri="{FF2B5EF4-FFF2-40B4-BE49-F238E27FC236}">
                <a16:creationId xmlns:a16="http://schemas.microsoft.com/office/drawing/2014/main" id="{DB1D1D25-F729-4668-B415-E7E192DF6871}"/>
              </a:ext>
            </a:extLst>
          </p:cNvPr>
          <p:cNvSpPr txBox="1"/>
          <p:nvPr/>
        </p:nvSpPr>
        <p:spPr>
          <a:xfrm>
            <a:off x="3438076" y="4278057"/>
            <a:ext cx="1192719"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Rawat</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Jalan</a:t>
            </a:r>
            <a:endParaRPr lang="en-US" altLang="ko-KR" sz="1600" b="1">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20" name="TextBox 119">
            <a:extLst>
              <a:ext uri="{FF2B5EF4-FFF2-40B4-BE49-F238E27FC236}">
                <a16:creationId xmlns:a16="http://schemas.microsoft.com/office/drawing/2014/main" id="{DB1D1D25-F729-4668-B415-E7E192DF6871}"/>
              </a:ext>
            </a:extLst>
          </p:cNvPr>
          <p:cNvSpPr txBox="1"/>
          <p:nvPr/>
        </p:nvSpPr>
        <p:spPr>
          <a:xfrm>
            <a:off x="2527152" y="3030240"/>
            <a:ext cx="884381"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Radiologi</a:t>
            </a:r>
            <a:endParaRPr lang="en-US" altLang="ko-KR" sz="1600" b="1">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21" name="TextBox 120">
            <a:extLst>
              <a:ext uri="{FF2B5EF4-FFF2-40B4-BE49-F238E27FC236}">
                <a16:creationId xmlns:a16="http://schemas.microsoft.com/office/drawing/2014/main" id="{DB1D1D25-F729-4668-B415-E7E192DF6871}"/>
              </a:ext>
            </a:extLst>
          </p:cNvPr>
          <p:cNvSpPr txBox="1"/>
          <p:nvPr/>
        </p:nvSpPr>
        <p:spPr>
          <a:xfrm>
            <a:off x="10200799" y="4287498"/>
            <a:ext cx="884381"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Humas</a:t>
            </a:r>
            <a:endParaRPr lang="en-US" altLang="ko-KR" sz="1600" b="1">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22" name="TextBox 121">
            <a:extLst>
              <a:ext uri="{FF2B5EF4-FFF2-40B4-BE49-F238E27FC236}">
                <a16:creationId xmlns:a16="http://schemas.microsoft.com/office/drawing/2014/main" id="{DB1D1D25-F729-4668-B415-E7E192DF6871}"/>
              </a:ext>
            </a:extLst>
          </p:cNvPr>
          <p:cNvSpPr txBox="1"/>
          <p:nvPr/>
        </p:nvSpPr>
        <p:spPr>
          <a:xfrm>
            <a:off x="4695249" y="2981719"/>
            <a:ext cx="884381" cy="492443"/>
          </a:xfrm>
          <a:prstGeom prst="rect">
            <a:avLst/>
          </a:prstGeom>
          <a:noFill/>
        </p:spPr>
        <p:txBody>
          <a:bodyPr wrap="square" lIns="0" tIns="0" rIns="0" bIns="0" rtlCol="0">
            <a:spAutoFit/>
          </a:bodyPr>
          <a:lstStyle/>
          <a:p>
            <a:pPr algn="ctr"/>
            <a:r>
              <a:rPr lang="en-US" altLang="ko-KR" sz="1600" b="1" dirty="0"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dirty="0">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dirty="0" err="1">
                <a:solidFill>
                  <a:schemeClr val="tx1">
                    <a:lumMod val="75000"/>
                    <a:lumOff val="25000"/>
                  </a:schemeClr>
                </a:solidFill>
                <a:latin typeface="Tw Cen MT" panose="020B0602020104020603" pitchFamily="34" charset="0"/>
                <a:cs typeface="Calibri" panose="020F0502020204030204" pitchFamily="34" charset="0"/>
              </a:rPr>
              <a:t>Psikologi</a:t>
            </a:r>
            <a:endParaRPr lang="en-US" altLang="ko-KR" sz="1600" b="1" dirty="0">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23" name="TextBox 122">
            <a:extLst>
              <a:ext uri="{FF2B5EF4-FFF2-40B4-BE49-F238E27FC236}">
                <a16:creationId xmlns:a16="http://schemas.microsoft.com/office/drawing/2014/main" id="{DB1D1D25-F729-4668-B415-E7E192DF6871}"/>
              </a:ext>
            </a:extLst>
          </p:cNvPr>
          <p:cNvSpPr txBox="1"/>
          <p:nvPr/>
        </p:nvSpPr>
        <p:spPr>
          <a:xfrm>
            <a:off x="3504666" y="2269292"/>
            <a:ext cx="1053933" cy="492443"/>
          </a:xfrm>
          <a:prstGeom prst="rect">
            <a:avLst/>
          </a:prstGeom>
          <a:noFill/>
        </p:spPr>
        <p:txBody>
          <a:bodyPr wrap="square" lIns="0" tIns="0" rIns="0" bIns="0" rtlCol="0">
            <a:spAutoFit/>
          </a:bodyPr>
          <a:lstStyle/>
          <a:p>
            <a:pPr algn="ctr"/>
            <a:r>
              <a:rPr lang="en-US" altLang="ko-KR" sz="1600" b="1" dirty="0"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dirty="0">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dirty="0" err="1">
                <a:solidFill>
                  <a:schemeClr val="tx1">
                    <a:lumMod val="75000"/>
                    <a:lumOff val="25000"/>
                  </a:schemeClr>
                </a:solidFill>
                <a:latin typeface="Tw Cen MT" panose="020B0602020104020603" pitchFamily="34" charset="0"/>
                <a:cs typeface="Calibri" panose="020F0502020204030204" pitchFamily="34" charset="0"/>
              </a:rPr>
              <a:t>Fisioteraphy</a:t>
            </a:r>
            <a:endParaRPr lang="en-US" altLang="ko-KR" sz="1600" b="1" dirty="0">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24" name="TextBox 123">
            <a:extLst>
              <a:ext uri="{FF2B5EF4-FFF2-40B4-BE49-F238E27FC236}">
                <a16:creationId xmlns:a16="http://schemas.microsoft.com/office/drawing/2014/main" id="{DB1D1D25-F729-4668-B415-E7E192DF6871}"/>
              </a:ext>
            </a:extLst>
          </p:cNvPr>
          <p:cNvSpPr txBox="1"/>
          <p:nvPr/>
        </p:nvSpPr>
        <p:spPr>
          <a:xfrm>
            <a:off x="11152944" y="4916628"/>
            <a:ext cx="884381"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SIM RS</a:t>
            </a:r>
          </a:p>
        </p:txBody>
      </p:sp>
      <p:sp>
        <p:nvSpPr>
          <p:cNvPr id="125" name="TextBox 124">
            <a:extLst>
              <a:ext uri="{FF2B5EF4-FFF2-40B4-BE49-F238E27FC236}">
                <a16:creationId xmlns:a16="http://schemas.microsoft.com/office/drawing/2014/main" id="{DB1D1D25-F729-4668-B415-E7E192DF6871}"/>
              </a:ext>
            </a:extLst>
          </p:cNvPr>
          <p:cNvSpPr txBox="1"/>
          <p:nvPr/>
        </p:nvSpPr>
        <p:spPr>
          <a:xfrm>
            <a:off x="5828957" y="2269292"/>
            <a:ext cx="884381"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Napza</a:t>
            </a:r>
            <a:endParaRPr lang="en-US" altLang="ko-KR" sz="1600" b="1">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26" name="TextBox 125">
            <a:extLst>
              <a:ext uri="{FF2B5EF4-FFF2-40B4-BE49-F238E27FC236}">
                <a16:creationId xmlns:a16="http://schemas.microsoft.com/office/drawing/2014/main" id="{DB1D1D25-F729-4668-B415-E7E192DF6871}"/>
              </a:ext>
            </a:extLst>
          </p:cNvPr>
          <p:cNvSpPr txBox="1"/>
          <p:nvPr/>
        </p:nvSpPr>
        <p:spPr>
          <a:xfrm>
            <a:off x="6829755" y="2981719"/>
            <a:ext cx="1053933" cy="492443"/>
          </a:xfrm>
          <a:prstGeom prst="rect">
            <a:avLst/>
          </a:prstGeom>
          <a:noFill/>
        </p:spPr>
        <p:txBody>
          <a:bodyPr wrap="square" lIns="0" tIns="0" rIns="0" bIns="0" rtlCol="0">
            <a:spAutoFit/>
          </a:bodyPr>
          <a:lstStyle/>
          <a:p>
            <a:pPr algn="ctr"/>
            <a:r>
              <a:rPr lang="en-US" altLang="ko-KR" sz="1600" b="1" dirty="0"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dirty="0">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dirty="0" err="1">
                <a:solidFill>
                  <a:schemeClr val="tx1">
                    <a:lumMod val="75000"/>
                    <a:lumOff val="25000"/>
                  </a:schemeClr>
                </a:solidFill>
                <a:latin typeface="Tw Cen MT" panose="020B0602020104020603" pitchFamily="34" charset="0"/>
                <a:cs typeface="Calibri" panose="020F0502020204030204" pitchFamily="34" charset="0"/>
              </a:rPr>
              <a:t>Psikogeriatri</a:t>
            </a:r>
            <a:endParaRPr lang="en-US" altLang="ko-KR" sz="1600" b="1" dirty="0">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27" name="TextBox 126">
            <a:extLst>
              <a:ext uri="{FF2B5EF4-FFF2-40B4-BE49-F238E27FC236}">
                <a16:creationId xmlns:a16="http://schemas.microsoft.com/office/drawing/2014/main" id="{DB1D1D25-F729-4668-B415-E7E192DF6871}"/>
              </a:ext>
            </a:extLst>
          </p:cNvPr>
          <p:cNvSpPr txBox="1"/>
          <p:nvPr/>
        </p:nvSpPr>
        <p:spPr>
          <a:xfrm>
            <a:off x="8960032" y="2986179"/>
            <a:ext cx="1222605"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Gigi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dan</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Mulut</a:t>
            </a:r>
            <a:endParaRPr lang="en-US" altLang="ko-KR" sz="1600" b="1">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28" name="TextBox 127">
            <a:extLst>
              <a:ext uri="{FF2B5EF4-FFF2-40B4-BE49-F238E27FC236}">
                <a16:creationId xmlns:a16="http://schemas.microsoft.com/office/drawing/2014/main" id="{DB1D1D25-F729-4668-B415-E7E192DF6871}"/>
              </a:ext>
            </a:extLst>
          </p:cNvPr>
          <p:cNvSpPr txBox="1"/>
          <p:nvPr/>
        </p:nvSpPr>
        <p:spPr>
          <a:xfrm>
            <a:off x="10771969" y="2981719"/>
            <a:ext cx="1464634"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Gawat</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Darurat</a:t>
            </a:r>
            <a:endParaRPr lang="en-US" altLang="ko-KR" sz="1600" b="1">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29" name="TextBox 128">
            <a:extLst>
              <a:ext uri="{FF2B5EF4-FFF2-40B4-BE49-F238E27FC236}">
                <a16:creationId xmlns:a16="http://schemas.microsoft.com/office/drawing/2014/main" id="{DB1D1D25-F729-4668-B415-E7E192DF6871}"/>
              </a:ext>
            </a:extLst>
          </p:cNvPr>
          <p:cNvSpPr txBox="1"/>
          <p:nvPr/>
        </p:nvSpPr>
        <p:spPr>
          <a:xfrm>
            <a:off x="9786856" y="2276489"/>
            <a:ext cx="1530671"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Tumbuh</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Kembang</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Anak</a:t>
            </a:r>
            <a:endParaRPr lang="en-US" altLang="ko-KR" sz="1600" b="1">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30" name="TextBox 129">
            <a:extLst>
              <a:ext uri="{FF2B5EF4-FFF2-40B4-BE49-F238E27FC236}">
                <a16:creationId xmlns:a16="http://schemas.microsoft.com/office/drawing/2014/main" id="{DB1D1D25-F729-4668-B415-E7E192DF6871}"/>
              </a:ext>
            </a:extLst>
          </p:cNvPr>
          <p:cNvSpPr txBox="1"/>
          <p:nvPr/>
        </p:nvSpPr>
        <p:spPr>
          <a:xfrm>
            <a:off x="46893" y="4921294"/>
            <a:ext cx="1187110"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Elektromedik</a:t>
            </a:r>
            <a:endParaRPr lang="en-US" altLang="ko-KR" sz="1600" b="1">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31" name="TextBox 130">
            <a:extLst>
              <a:ext uri="{FF2B5EF4-FFF2-40B4-BE49-F238E27FC236}">
                <a16:creationId xmlns:a16="http://schemas.microsoft.com/office/drawing/2014/main" id="{DB1D1D25-F729-4668-B415-E7E192DF6871}"/>
              </a:ext>
            </a:extLst>
          </p:cNvPr>
          <p:cNvSpPr txBox="1"/>
          <p:nvPr/>
        </p:nvSpPr>
        <p:spPr>
          <a:xfrm>
            <a:off x="1150569" y="4312144"/>
            <a:ext cx="1187110"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Keswamas</a:t>
            </a:r>
            <a:endParaRPr lang="en-US" altLang="ko-KR" sz="1600" b="1">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32" name="TextBox 131">
            <a:extLst>
              <a:ext uri="{FF2B5EF4-FFF2-40B4-BE49-F238E27FC236}">
                <a16:creationId xmlns:a16="http://schemas.microsoft.com/office/drawing/2014/main" id="{DB1D1D25-F729-4668-B415-E7E192DF6871}"/>
              </a:ext>
            </a:extLst>
          </p:cNvPr>
          <p:cNvSpPr txBox="1"/>
          <p:nvPr/>
        </p:nvSpPr>
        <p:spPr>
          <a:xfrm>
            <a:off x="2470284" y="4916629"/>
            <a:ext cx="1187110"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Rehabilitasi</a:t>
            </a:r>
            <a:endParaRPr lang="en-US" altLang="ko-KR" sz="1600" b="1">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33" name="TextBox 132">
            <a:extLst>
              <a:ext uri="{FF2B5EF4-FFF2-40B4-BE49-F238E27FC236}">
                <a16:creationId xmlns:a16="http://schemas.microsoft.com/office/drawing/2014/main" id="{DB1D1D25-F729-4668-B415-E7E192DF6871}"/>
              </a:ext>
            </a:extLst>
          </p:cNvPr>
          <p:cNvSpPr txBox="1"/>
          <p:nvPr/>
        </p:nvSpPr>
        <p:spPr>
          <a:xfrm>
            <a:off x="4694563" y="4970518"/>
            <a:ext cx="1187110" cy="246221"/>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Gizi</a:t>
            </a:r>
            <a:endParaRPr lang="en-US" altLang="ko-KR" sz="1600" b="1">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34" name="TextBox 133">
            <a:extLst>
              <a:ext uri="{FF2B5EF4-FFF2-40B4-BE49-F238E27FC236}">
                <a16:creationId xmlns:a16="http://schemas.microsoft.com/office/drawing/2014/main" id="{DB1D1D25-F729-4668-B415-E7E192DF6871}"/>
              </a:ext>
            </a:extLst>
          </p:cNvPr>
          <p:cNvSpPr txBox="1"/>
          <p:nvPr/>
        </p:nvSpPr>
        <p:spPr>
          <a:xfrm>
            <a:off x="5711916" y="4278057"/>
            <a:ext cx="1187110"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Laundry</a:t>
            </a:r>
          </a:p>
        </p:txBody>
      </p:sp>
      <p:sp>
        <p:nvSpPr>
          <p:cNvPr id="135" name="TextBox 134">
            <a:extLst>
              <a:ext uri="{FF2B5EF4-FFF2-40B4-BE49-F238E27FC236}">
                <a16:creationId xmlns:a16="http://schemas.microsoft.com/office/drawing/2014/main" id="{DB1D1D25-F729-4668-B415-E7E192DF6871}"/>
              </a:ext>
            </a:extLst>
          </p:cNvPr>
          <p:cNvSpPr txBox="1"/>
          <p:nvPr/>
        </p:nvSpPr>
        <p:spPr>
          <a:xfrm>
            <a:off x="6871629" y="4927262"/>
            <a:ext cx="1421911"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p>
          <a:p>
            <a:pPr algn="ctr"/>
            <a:r>
              <a:rPr lang="en-US" altLang="ko-KR" sz="1600" b="1">
                <a:solidFill>
                  <a:schemeClr val="tx1">
                    <a:lumMod val="75000"/>
                    <a:lumOff val="25000"/>
                  </a:schemeClr>
                </a:solidFill>
                <a:latin typeface="Tw Cen MT" panose="020B0602020104020603" pitchFamily="34" charset="0"/>
                <a:cs typeface="Calibri" panose="020F0502020204030204" pitchFamily="34" charset="0"/>
              </a:rPr>
              <a:t>IPS RS</a:t>
            </a:r>
          </a:p>
        </p:txBody>
      </p:sp>
      <p:sp>
        <p:nvSpPr>
          <p:cNvPr id="136" name="TextBox 135">
            <a:extLst>
              <a:ext uri="{FF2B5EF4-FFF2-40B4-BE49-F238E27FC236}">
                <a16:creationId xmlns:a16="http://schemas.microsoft.com/office/drawing/2014/main" id="{DB1D1D25-F729-4668-B415-E7E192DF6871}"/>
              </a:ext>
            </a:extLst>
          </p:cNvPr>
          <p:cNvSpPr txBox="1"/>
          <p:nvPr/>
        </p:nvSpPr>
        <p:spPr>
          <a:xfrm>
            <a:off x="7919089" y="4269408"/>
            <a:ext cx="1187110" cy="492443"/>
          </a:xfrm>
          <a:prstGeom prst="rect">
            <a:avLst/>
          </a:prstGeom>
          <a:noFill/>
        </p:spPr>
        <p:txBody>
          <a:bodyPr wrap="square" lIns="0" tIns="0" rIns="0" bIns="0" rtlCol="0">
            <a:spAutoFit/>
          </a:bodyPr>
          <a:lstStyle/>
          <a:p>
            <a:pPr algn="ctr"/>
            <a:r>
              <a:rPr lang="en-US" altLang="ko-KR" sz="1600" b="1" dirty="0"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dirty="0">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dirty="0" err="1">
                <a:solidFill>
                  <a:schemeClr val="tx1">
                    <a:lumMod val="75000"/>
                    <a:lumOff val="25000"/>
                  </a:schemeClr>
                </a:solidFill>
                <a:latin typeface="Tw Cen MT" panose="020B0602020104020603" pitchFamily="34" charset="0"/>
                <a:cs typeface="Calibri" panose="020F0502020204030204" pitchFamily="34" charset="0"/>
              </a:rPr>
              <a:t>Sanitasi</a:t>
            </a:r>
            <a:endParaRPr lang="en-US" altLang="ko-KR" sz="1600" b="1" dirty="0">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37" name="TextBox 136">
            <a:extLst>
              <a:ext uri="{FF2B5EF4-FFF2-40B4-BE49-F238E27FC236}">
                <a16:creationId xmlns:a16="http://schemas.microsoft.com/office/drawing/2014/main" id="{DB1D1D25-F729-4668-B415-E7E192DF6871}"/>
              </a:ext>
            </a:extLst>
          </p:cNvPr>
          <p:cNvSpPr txBox="1"/>
          <p:nvPr/>
        </p:nvSpPr>
        <p:spPr>
          <a:xfrm>
            <a:off x="9081929" y="4920812"/>
            <a:ext cx="1187110"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Diklat</a:t>
            </a:r>
            <a:endParaRPr lang="en-US" altLang="ko-KR" sz="1600" b="1">
              <a:solidFill>
                <a:schemeClr val="tx1">
                  <a:lumMod val="75000"/>
                  <a:lumOff val="25000"/>
                </a:schemeClr>
              </a:solidFill>
              <a:latin typeface="Tw Cen MT" panose="020B0602020104020603" pitchFamily="34" charset="0"/>
              <a:cs typeface="Calibri" panose="020F0502020204030204" pitchFamily="34" charset="0"/>
            </a:endParaRPr>
          </a:p>
        </p:txBody>
      </p:sp>
    </p:spTree>
    <p:extLst>
      <p:ext uri="{BB962C8B-B14F-4D97-AF65-F5344CB8AC3E}">
        <p14:creationId xmlns:p14="http://schemas.microsoft.com/office/powerpoint/2010/main" val="2688289857"/>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93" name="Group 292">
            <a:extLst>
              <a:ext uri="{FF2B5EF4-FFF2-40B4-BE49-F238E27FC236}">
                <a16:creationId xmlns:a16="http://schemas.microsoft.com/office/drawing/2014/main" id="{A5CC967D-3329-4EB6-8021-2F1442710859}"/>
              </a:ext>
            </a:extLst>
          </p:cNvPr>
          <p:cNvGrpSpPr/>
          <p:nvPr/>
        </p:nvGrpSpPr>
        <p:grpSpPr>
          <a:xfrm flipH="1">
            <a:off x="9743606" y="3575119"/>
            <a:ext cx="2343462" cy="2949976"/>
            <a:chOff x="4319603" y="1262897"/>
            <a:chExt cx="3719773" cy="5366298"/>
          </a:xfrm>
        </p:grpSpPr>
        <p:sp>
          <p:nvSpPr>
            <p:cNvPr id="294" name="Graphic 193">
              <a:extLst>
                <a:ext uri="{FF2B5EF4-FFF2-40B4-BE49-F238E27FC236}">
                  <a16:creationId xmlns:a16="http://schemas.microsoft.com/office/drawing/2014/main" id="{3F1BEA8B-A7BF-4D4C-B476-18273037C608}"/>
                </a:ext>
              </a:extLst>
            </p:cNvPr>
            <p:cNvSpPr/>
            <p:nvPr/>
          </p:nvSpPr>
          <p:spPr>
            <a:xfrm>
              <a:off x="4537623" y="1262897"/>
              <a:ext cx="2619375" cy="4733925"/>
            </a:xfrm>
            <a:custGeom>
              <a:avLst/>
              <a:gdLst>
                <a:gd name="connsiteX0" fmla="*/ 2621596 w 2619375"/>
                <a:gd name="connsiteY0" fmla="*/ 2055495 h 4733925"/>
                <a:gd name="connsiteX1" fmla="*/ 2511106 w 2619375"/>
                <a:gd name="connsiteY1" fmla="*/ 1603058 h 4733925"/>
                <a:gd name="connsiteX2" fmla="*/ 2323463 w 2619375"/>
                <a:gd name="connsiteY2" fmla="*/ 1383983 h 4733925"/>
                <a:gd name="connsiteX3" fmla="*/ 2051048 w 2619375"/>
                <a:gd name="connsiteY3" fmla="*/ 1182053 h 4733925"/>
                <a:gd name="connsiteX4" fmla="*/ 2046286 w 2619375"/>
                <a:gd name="connsiteY4" fmla="*/ 1104900 h 4733925"/>
                <a:gd name="connsiteX5" fmla="*/ 2103436 w 2619375"/>
                <a:gd name="connsiteY5" fmla="*/ 952500 h 4733925"/>
                <a:gd name="connsiteX6" fmla="*/ 2105341 w 2619375"/>
                <a:gd name="connsiteY6" fmla="*/ 926783 h 4733925"/>
                <a:gd name="connsiteX7" fmla="*/ 2172969 w 2619375"/>
                <a:gd name="connsiteY7" fmla="*/ 834390 h 4733925"/>
                <a:gd name="connsiteX8" fmla="*/ 2193923 w 2619375"/>
                <a:gd name="connsiteY8" fmla="*/ 329565 h 4733925"/>
                <a:gd name="connsiteX9" fmla="*/ 2011996 w 2619375"/>
                <a:gd name="connsiteY9" fmla="*/ 67628 h 4733925"/>
                <a:gd name="connsiteX10" fmla="*/ 1313813 w 2619375"/>
                <a:gd name="connsiteY10" fmla="*/ 0 h 4733925"/>
                <a:gd name="connsiteX11" fmla="*/ 1313813 w 2619375"/>
                <a:gd name="connsiteY11" fmla="*/ 0 h 4733925"/>
                <a:gd name="connsiteX12" fmla="*/ 1310956 w 2619375"/>
                <a:gd name="connsiteY12" fmla="*/ 0 h 4733925"/>
                <a:gd name="connsiteX13" fmla="*/ 1308098 w 2619375"/>
                <a:gd name="connsiteY13" fmla="*/ 0 h 4733925"/>
                <a:gd name="connsiteX14" fmla="*/ 1308098 w 2619375"/>
                <a:gd name="connsiteY14" fmla="*/ 0 h 4733925"/>
                <a:gd name="connsiteX15" fmla="*/ 609916 w 2619375"/>
                <a:gd name="connsiteY15" fmla="*/ 67628 h 4733925"/>
                <a:gd name="connsiteX16" fmla="*/ 427988 w 2619375"/>
                <a:gd name="connsiteY16" fmla="*/ 330518 h 4733925"/>
                <a:gd name="connsiteX17" fmla="*/ 448943 w 2619375"/>
                <a:gd name="connsiteY17" fmla="*/ 835343 h 4733925"/>
                <a:gd name="connsiteX18" fmla="*/ 516571 w 2619375"/>
                <a:gd name="connsiteY18" fmla="*/ 927735 h 4733925"/>
                <a:gd name="connsiteX19" fmla="*/ 518476 w 2619375"/>
                <a:gd name="connsiteY19" fmla="*/ 953453 h 4733925"/>
                <a:gd name="connsiteX20" fmla="*/ 575626 w 2619375"/>
                <a:gd name="connsiteY20" fmla="*/ 1105853 h 4733925"/>
                <a:gd name="connsiteX21" fmla="*/ 570863 w 2619375"/>
                <a:gd name="connsiteY21" fmla="*/ 1183005 h 4733925"/>
                <a:gd name="connsiteX22" fmla="*/ 298448 w 2619375"/>
                <a:gd name="connsiteY22" fmla="*/ 1384935 h 4733925"/>
                <a:gd name="connsiteX23" fmla="*/ 110806 w 2619375"/>
                <a:gd name="connsiteY23" fmla="*/ 1604010 h 4733925"/>
                <a:gd name="connsiteX24" fmla="*/ 316 w 2619375"/>
                <a:gd name="connsiteY24" fmla="*/ 2056448 h 4733925"/>
                <a:gd name="connsiteX25" fmla="*/ 26986 w 2619375"/>
                <a:gd name="connsiteY25" fmla="*/ 4124325 h 4733925"/>
                <a:gd name="connsiteX26" fmla="*/ 217486 w 2619375"/>
                <a:gd name="connsiteY26" fmla="*/ 4464368 h 4733925"/>
                <a:gd name="connsiteX27" fmla="*/ 476566 w 2619375"/>
                <a:gd name="connsiteY27" fmla="*/ 4601528 h 4733925"/>
                <a:gd name="connsiteX28" fmla="*/ 917573 w 2619375"/>
                <a:gd name="connsiteY28" fmla="*/ 4708208 h 4733925"/>
                <a:gd name="connsiteX29" fmla="*/ 1214753 w 2619375"/>
                <a:gd name="connsiteY29" fmla="*/ 4734878 h 4733925"/>
                <a:gd name="connsiteX30" fmla="*/ 1310956 w 2619375"/>
                <a:gd name="connsiteY30" fmla="*/ 4733925 h 4733925"/>
                <a:gd name="connsiteX31" fmla="*/ 1407158 w 2619375"/>
                <a:gd name="connsiteY31" fmla="*/ 4734878 h 4733925"/>
                <a:gd name="connsiteX32" fmla="*/ 1704338 w 2619375"/>
                <a:gd name="connsiteY32" fmla="*/ 4708208 h 4733925"/>
                <a:gd name="connsiteX33" fmla="*/ 2145346 w 2619375"/>
                <a:gd name="connsiteY33" fmla="*/ 4601528 h 4733925"/>
                <a:gd name="connsiteX34" fmla="*/ 2404426 w 2619375"/>
                <a:gd name="connsiteY34" fmla="*/ 4464368 h 4733925"/>
                <a:gd name="connsiteX35" fmla="*/ 2594926 w 2619375"/>
                <a:gd name="connsiteY35" fmla="*/ 4124325 h 4733925"/>
                <a:gd name="connsiteX36" fmla="*/ 2621596 w 2619375"/>
                <a:gd name="connsiteY36" fmla="*/ 2055495 h 4733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619375" h="4733925">
                  <a:moveTo>
                    <a:pt x="2621596" y="2055495"/>
                  </a:moveTo>
                  <a:cubicBezTo>
                    <a:pt x="2617786" y="1898333"/>
                    <a:pt x="2588259" y="1744028"/>
                    <a:pt x="2511106" y="1603058"/>
                  </a:cubicBezTo>
                  <a:cubicBezTo>
                    <a:pt x="2463481" y="1516380"/>
                    <a:pt x="2396806" y="1447800"/>
                    <a:pt x="2323463" y="1383983"/>
                  </a:cubicBezTo>
                  <a:cubicBezTo>
                    <a:pt x="2309176" y="1371600"/>
                    <a:pt x="2113913" y="1228725"/>
                    <a:pt x="2051048" y="1182053"/>
                  </a:cubicBezTo>
                  <a:cubicBezTo>
                    <a:pt x="2020568" y="1159193"/>
                    <a:pt x="2013901" y="1135380"/>
                    <a:pt x="2046286" y="1104900"/>
                  </a:cubicBezTo>
                  <a:cubicBezTo>
                    <a:pt x="2090101" y="1064895"/>
                    <a:pt x="2117723" y="1016318"/>
                    <a:pt x="2103436" y="952500"/>
                  </a:cubicBezTo>
                  <a:cubicBezTo>
                    <a:pt x="2101531" y="942975"/>
                    <a:pt x="2095816" y="931545"/>
                    <a:pt x="2105341" y="926783"/>
                  </a:cubicBezTo>
                  <a:cubicBezTo>
                    <a:pt x="2119628" y="919163"/>
                    <a:pt x="2152966" y="899160"/>
                    <a:pt x="2172969" y="834390"/>
                  </a:cubicBezTo>
                  <a:cubicBezTo>
                    <a:pt x="2174873" y="826770"/>
                    <a:pt x="2192019" y="468630"/>
                    <a:pt x="2193923" y="329565"/>
                  </a:cubicBezTo>
                  <a:cubicBezTo>
                    <a:pt x="2196781" y="189548"/>
                    <a:pt x="2143441" y="115253"/>
                    <a:pt x="2011996" y="67628"/>
                  </a:cubicBezTo>
                  <a:cubicBezTo>
                    <a:pt x="1991041" y="60008"/>
                    <a:pt x="1775776" y="0"/>
                    <a:pt x="1313813" y="0"/>
                  </a:cubicBezTo>
                  <a:lnTo>
                    <a:pt x="1313813" y="0"/>
                  </a:lnTo>
                  <a:cubicBezTo>
                    <a:pt x="1312861" y="0"/>
                    <a:pt x="1311908" y="0"/>
                    <a:pt x="1310956" y="0"/>
                  </a:cubicBezTo>
                  <a:cubicBezTo>
                    <a:pt x="1310003" y="0"/>
                    <a:pt x="1309051" y="0"/>
                    <a:pt x="1308098" y="0"/>
                  </a:cubicBezTo>
                  <a:lnTo>
                    <a:pt x="1308098" y="0"/>
                  </a:lnTo>
                  <a:cubicBezTo>
                    <a:pt x="846136" y="953"/>
                    <a:pt x="630871" y="60008"/>
                    <a:pt x="609916" y="67628"/>
                  </a:cubicBezTo>
                  <a:cubicBezTo>
                    <a:pt x="479423" y="116205"/>
                    <a:pt x="426083" y="190500"/>
                    <a:pt x="427988" y="330518"/>
                  </a:cubicBezTo>
                  <a:cubicBezTo>
                    <a:pt x="430846" y="469583"/>
                    <a:pt x="447038" y="827723"/>
                    <a:pt x="448943" y="835343"/>
                  </a:cubicBezTo>
                  <a:cubicBezTo>
                    <a:pt x="468946" y="899160"/>
                    <a:pt x="502283" y="920115"/>
                    <a:pt x="516571" y="927735"/>
                  </a:cubicBezTo>
                  <a:cubicBezTo>
                    <a:pt x="526096" y="932498"/>
                    <a:pt x="520381" y="943928"/>
                    <a:pt x="518476" y="953453"/>
                  </a:cubicBezTo>
                  <a:cubicBezTo>
                    <a:pt x="504188" y="1016318"/>
                    <a:pt x="532763" y="1064895"/>
                    <a:pt x="575626" y="1105853"/>
                  </a:cubicBezTo>
                  <a:cubicBezTo>
                    <a:pt x="608011" y="1136333"/>
                    <a:pt x="601343" y="1160145"/>
                    <a:pt x="570863" y="1183005"/>
                  </a:cubicBezTo>
                  <a:cubicBezTo>
                    <a:pt x="507998" y="1230630"/>
                    <a:pt x="312736" y="1372553"/>
                    <a:pt x="298448" y="1384935"/>
                  </a:cubicBezTo>
                  <a:cubicBezTo>
                    <a:pt x="225106" y="1447800"/>
                    <a:pt x="157478" y="1517333"/>
                    <a:pt x="110806" y="1604010"/>
                  </a:cubicBezTo>
                  <a:cubicBezTo>
                    <a:pt x="33653" y="1744980"/>
                    <a:pt x="4126" y="1898333"/>
                    <a:pt x="316" y="2056448"/>
                  </a:cubicBezTo>
                  <a:cubicBezTo>
                    <a:pt x="-2542" y="2223135"/>
                    <a:pt x="14603" y="4053840"/>
                    <a:pt x="26986" y="4124325"/>
                  </a:cubicBezTo>
                  <a:cubicBezTo>
                    <a:pt x="50798" y="4260533"/>
                    <a:pt x="110806" y="4374833"/>
                    <a:pt x="217486" y="4464368"/>
                  </a:cubicBezTo>
                  <a:cubicBezTo>
                    <a:pt x="294638" y="4528185"/>
                    <a:pt x="385126" y="4566285"/>
                    <a:pt x="476566" y="4601528"/>
                  </a:cubicBezTo>
                  <a:cubicBezTo>
                    <a:pt x="618488" y="4657725"/>
                    <a:pt x="764221" y="4693920"/>
                    <a:pt x="917573" y="4708208"/>
                  </a:cubicBezTo>
                  <a:cubicBezTo>
                    <a:pt x="1016633" y="4716780"/>
                    <a:pt x="1115693" y="4725353"/>
                    <a:pt x="1214753" y="4734878"/>
                  </a:cubicBezTo>
                  <a:cubicBezTo>
                    <a:pt x="1227136" y="4735830"/>
                    <a:pt x="1266188" y="4734878"/>
                    <a:pt x="1310956" y="4733925"/>
                  </a:cubicBezTo>
                  <a:cubicBezTo>
                    <a:pt x="1355723" y="4735830"/>
                    <a:pt x="1394776" y="4736783"/>
                    <a:pt x="1407158" y="4734878"/>
                  </a:cubicBezTo>
                  <a:cubicBezTo>
                    <a:pt x="1506218" y="4725353"/>
                    <a:pt x="1605278" y="4717733"/>
                    <a:pt x="1704338" y="4708208"/>
                  </a:cubicBezTo>
                  <a:cubicBezTo>
                    <a:pt x="1856738" y="4694873"/>
                    <a:pt x="2003423" y="4657725"/>
                    <a:pt x="2145346" y="4601528"/>
                  </a:cubicBezTo>
                  <a:cubicBezTo>
                    <a:pt x="2236786" y="4565333"/>
                    <a:pt x="2327273" y="4528185"/>
                    <a:pt x="2404426" y="4464368"/>
                  </a:cubicBezTo>
                  <a:cubicBezTo>
                    <a:pt x="2511106" y="4374833"/>
                    <a:pt x="2571113" y="4260533"/>
                    <a:pt x="2594926" y="4124325"/>
                  </a:cubicBezTo>
                  <a:cubicBezTo>
                    <a:pt x="2608261" y="4053840"/>
                    <a:pt x="2625406" y="2223135"/>
                    <a:pt x="2621596" y="2055495"/>
                  </a:cubicBezTo>
                  <a:close/>
                </a:path>
              </a:pathLst>
            </a:custGeom>
            <a:solidFill>
              <a:srgbClr val="356563"/>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295" name="Freeform: Shape 4">
              <a:extLst>
                <a:ext uri="{FF2B5EF4-FFF2-40B4-BE49-F238E27FC236}">
                  <a16:creationId xmlns:a16="http://schemas.microsoft.com/office/drawing/2014/main" id="{9A88EC6B-0EA9-4198-A977-B965CB33BDCA}"/>
                </a:ext>
              </a:extLst>
            </p:cNvPr>
            <p:cNvSpPr/>
            <p:nvPr/>
          </p:nvSpPr>
          <p:spPr>
            <a:xfrm>
              <a:off x="4604577" y="2503864"/>
              <a:ext cx="2485469" cy="3431741"/>
            </a:xfrm>
            <a:custGeom>
              <a:avLst/>
              <a:gdLst>
                <a:gd name="connsiteX0" fmla="*/ 1966499 w 2485469"/>
                <a:gd name="connsiteY0" fmla="*/ 0 h 3352106"/>
                <a:gd name="connsiteX1" fmla="*/ 1971795 w 2485469"/>
                <a:gd name="connsiteY1" fmla="*/ 3916 h 3352106"/>
                <a:gd name="connsiteX2" fmla="*/ 2202364 w 2485469"/>
                <a:gd name="connsiteY2" fmla="*/ 174877 h 3352106"/>
                <a:gd name="connsiteX3" fmla="*/ 2380227 w 2485469"/>
                <a:gd name="connsiteY3" fmla="*/ 382534 h 3352106"/>
                <a:gd name="connsiteX4" fmla="*/ 2484958 w 2485469"/>
                <a:gd name="connsiteY4" fmla="*/ 811389 h 3352106"/>
                <a:gd name="connsiteX5" fmla="*/ 2459678 w 2485469"/>
                <a:gd name="connsiteY5" fmla="*/ 2772392 h 3352106"/>
                <a:gd name="connsiteX6" fmla="*/ 2279107 w 2485469"/>
                <a:gd name="connsiteY6" fmla="*/ 3094712 h 3352106"/>
                <a:gd name="connsiteX7" fmla="*/ 2033530 w 2485469"/>
                <a:gd name="connsiteY7" fmla="*/ 3224723 h 3352106"/>
                <a:gd name="connsiteX8" fmla="*/ 1615508 w 2485469"/>
                <a:gd name="connsiteY8" fmla="*/ 3325843 h 3352106"/>
                <a:gd name="connsiteX9" fmla="*/ 1333817 w 2485469"/>
                <a:gd name="connsiteY9" fmla="*/ 3351123 h 3352106"/>
                <a:gd name="connsiteX10" fmla="*/ 1242629 w 2485469"/>
                <a:gd name="connsiteY10" fmla="*/ 3350219 h 3352106"/>
                <a:gd name="connsiteX11" fmla="*/ 1151440 w 2485469"/>
                <a:gd name="connsiteY11" fmla="*/ 3351123 h 3352106"/>
                <a:gd name="connsiteX12" fmla="*/ 869749 w 2485469"/>
                <a:gd name="connsiteY12" fmla="*/ 3325843 h 3352106"/>
                <a:gd name="connsiteX13" fmla="*/ 451727 w 2485469"/>
                <a:gd name="connsiteY13" fmla="*/ 3224723 h 3352106"/>
                <a:gd name="connsiteX14" fmla="*/ 206151 w 2485469"/>
                <a:gd name="connsiteY14" fmla="*/ 3094712 h 3352106"/>
                <a:gd name="connsiteX15" fmla="*/ 25580 w 2485469"/>
                <a:gd name="connsiteY15" fmla="*/ 2772392 h 3352106"/>
                <a:gd name="connsiteX16" fmla="*/ 300 w 2485469"/>
                <a:gd name="connsiteY16" fmla="*/ 812293 h 3352106"/>
                <a:gd name="connsiteX17" fmla="*/ 105031 w 2485469"/>
                <a:gd name="connsiteY17" fmla="*/ 383436 h 3352106"/>
                <a:gd name="connsiteX18" fmla="*/ 282893 w 2485469"/>
                <a:gd name="connsiteY18" fmla="*/ 175779 h 3352106"/>
                <a:gd name="connsiteX19" fmla="*/ 477529 w 2485469"/>
                <a:gd name="connsiteY19" fmla="*/ 31675 h 3352106"/>
                <a:gd name="connsiteX20" fmla="*/ 499653 w 2485469"/>
                <a:gd name="connsiteY20" fmla="*/ 15299 h 3352106"/>
                <a:gd name="connsiteX21" fmla="*/ 620211 w 2485469"/>
                <a:gd name="connsiteY21" fmla="*/ 40710 h 3352106"/>
                <a:gd name="connsiteX22" fmla="*/ 1203225 w 2485469"/>
                <a:gd name="connsiteY22" fmla="*/ 92211 h 3352106"/>
                <a:gd name="connsiteX23" fmla="*/ 1917169 w 2485469"/>
                <a:gd name="connsiteY23" fmla="*/ 13112 h 3352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85469" h="3352106">
                  <a:moveTo>
                    <a:pt x="1966499" y="0"/>
                  </a:moveTo>
                  <a:lnTo>
                    <a:pt x="1971795" y="3916"/>
                  </a:lnTo>
                  <a:cubicBezTo>
                    <a:pt x="2047327" y="59635"/>
                    <a:pt x="2190515" y="164606"/>
                    <a:pt x="2202364" y="174877"/>
                  </a:cubicBezTo>
                  <a:cubicBezTo>
                    <a:pt x="2271884" y="235368"/>
                    <a:pt x="2335084" y="300373"/>
                    <a:pt x="2380227" y="382534"/>
                  </a:cubicBezTo>
                  <a:cubicBezTo>
                    <a:pt x="2453359" y="516156"/>
                    <a:pt x="2481347" y="662419"/>
                    <a:pt x="2484958" y="811389"/>
                  </a:cubicBezTo>
                  <a:cubicBezTo>
                    <a:pt x="2488570" y="970292"/>
                    <a:pt x="2472318" y="2705580"/>
                    <a:pt x="2459678" y="2772392"/>
                  </a:cubicBezTo>
                  <a:cubicBezTo>
                    <a:pt x="2437106" y="2901500"/>
                    <a:pt x="2380227" y="3009843"/>
                    <a:pt x="2279107" y="3094712"/>
                  </a:cubicBezTo>
                  <a:cubicBezTo>
                    <a:pt x="2205976" y="3155202"/>
                    <a:pt x="2120204" y="3190414"/>
                    <a:pt x="2033530" y="3224723"/>
                  </a:cubicBezTo>
                  <a:cubicBezTo>
                    <a:pt x="1899004" y="3277991"/>
                    <a:pt x="1759965" y="3313203"/>
                    <a:pt x="1615508" y="3325843"/>
                  </a:cubicBezTo>
                  <a:cubicBezTo>
                    <a:pt x="1521611" y="3334871"/>
                    <a:pt x="1427714" y="3342094"/>
                    <a:pt x="1333817" y="3351123"/>
                  </a:cubicBezTo>
                  <a:cubicBezTo>
                    <a:pt x="1322080" y="3352928"/>
                    <a:pt x="1285063" y="3352025"/>
                    <a:pt x="1242629" y="3350219"/>
                  </a:cubicBezTo>
                  <a:cubicBezTo>
                    <a:pt x="1200194" y="3351123"/>
                    <a:pt x="1163178" y="3352025"/>
                    <a:pt x="1151440" y="3351123"/>
                  </a:cubicBezTo>
                  <a:cubicBezTo>
                    <a:pt x="1057543" y="3342094"/>
                    <a:pt x="963646" y="3333968"/>
                    <a:pt x="869749" y="3325843"/>
                  </a:cubicBezTo>
                  <a:cubicBezTo>
                    <a:pt x="724390" y="3312299"/>
                    <a:pt x="586252" y="3277991"/>
                    <a:pt x="451727" y="3224723"/>
                  </a:cubicBezTo>
                  <a:cubicBezTo>
                    <a:pt x="365053" y="3191317"/>
                    <a:pt x="279282" y="3155202"/>
                    <a:pt x="206151" y="3094712"/>
                  </a:cubicBezTo>
                  <a:cubicBezTo>
                    <a:pt x="105031" y="3009843"/>
                    <a:pt x="48151" y="2901500"/>
                    <a:pt x="25580" y="2772392"/>
                  </a:cubicBezTo>
                  <a:cubicBezTo>
                    <a:pt x="13842" y="2705580"/>
                    <a:pt x="-2410" y="970292"/>
                    <a:pt x="300" y="812293"/>
                  </a:cubicBezTo>
                  <a:cubicBezTo>
                    <a:pt x="3911" y="662419"/>
                    <a:pt x="31899" y="517059"/>
                    <a:pt x="105031" y="383436"/>
                  </a:cubicBezTo>
                  <a:cubicBezTo>
                    <a:pt x="149270" y="301277"/>
                    <a:pt x="213374" y="235368"/>
                    <a:pt x="282893" y="175779"/>
                  </a:cubicBezTo>
                  <a:cubicBezTo>
                    <a:pt x="293051" y="166977"/>
                    <a:pt x="399700" y="89105"/>
                    <a:pt x="477529" y="31675"/>
                  </a:cubicBezTo>
                  <a:lnTo>
                    <a:pt x="499653" y="15299"/>
                  </a:lnTo>
                  <a:lnTo>
                    <a:pt x="620211" y="40710"/>
                  </a:lnTo>
                  <a:cubicBezTo>
                    <a:pt x="799406" y="73873"/>
                    <a:pt x="996421" y="92211"/>
                    <a:pt x="1203225" y="92211"/>
                  </a:cubicBezTo>
                  <a:cubicBezTo>
                    <a:pt x="1461730" y="92211"/>
                    <a:pt x="1704940" y="63557"/>
                    <a:pt x="1917169" y="13112"/>
                  </a:cubicBezTo>
                  <a:close/>
                </a:path>
              </a:pathLst>
            </a:custGeom>
            <a:solidFill>
              <a:srgbClr val="1764B9">
                <a:lumMod val="20000"/>
                <a:lumOff val="80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296" name="Freeform: Shape 5">
              <a:extLst>
                <a:ext uri="{FF2B5EF4-FFF2-40B4-BE49-F238E27FC236}">
                  <a16:creationId xmlns:a16="http://schemas.microsoft.com/office/drawing/2014/main" id="{0A3E6A8B-6E1E-4B50-84ED-514F35F0BB75}"/>
                </a:ext>
              </a:extLst>
            </p:cNvPr>
            <p:cNvSpPr/>
            <p:nvPr/>
          </p:nvSpPr>
          <p:spPr>
            <a:xfrm>
              <a:off x="4601530" y="5049480"/>
              <a:ext cx="2470815" cy="885067"/>
            </a:xfrm>
            <a:custGeom>
              <a:avLst/>
              <a:gdLst>
                <a:gd name="connsiteX0" fmla="*/ 1274953 w 2484164"/>
                <a:gd name="connsiteY0" fmla="*/ 0 h 885067"/>
                <a:gd name="connsiteX1" fmla="*/ 2484164 w 2484164"/>
                <a:gd name="connsiteY1" fmla="*/ 231299 h 885067"/>
                <a:gd name="connsiteX2" fmla="*/ 2462512 w 2484164"/>
                <a:gd name="connsiteY2" fmla="*/ 272383 h 885067"/>
                <a:gd name="connsiteX3" fmla="*/ 2443326 w 2484164"/>
                <a:gd name="connsiteY3" fmla="*/ 394363 h 885067"/>
                <a:gd name="connsiteX4" fmla="*/ 2183606 w 2484164"/>
                <a:gd name="connsiteY4" fmla="*/ 696008 h 885067"/>
                <a:gd name="connsiteX5" fmla="*/ 1619726 w 2484164"/>
                <a:gd name="connsiteY5" fmla="*/ 866505 h 885067"/>
                <a:gd name="connsiteX6" fmla="*/ 1249203 w 2484164"/>
                <a:gd name="connsiteY6" fmla="*/ 883650 h 885067"/>
                <a:gd name="connsiteX7" fmla="*/ 444341 w 2484164"/>
                <a:gd name="connsiteY7" fmla="*/ 771255 h 885067"/>
                <a:gd name="connsiteX8" fmla="*/ 46196 w 2484164"/>
                <a:gd name="connsiteY8" fmla="*/ 457883 h 885067"/>
                <a:gd name="connsiteX9" fmla="*/ 9048 w 2484164"/>
                <a:gd name="connsiteY9" fmla="*/ 244523 h 885067"/>
                <a:gd name="connsiteX10" fmla="*/ 230028 w 2484164"/>
                <a:gd name="connsiteY10" fmla="*/ 103553 h 885067"/>
                <a:gd name="connsiteX11" fmla="*/ 264318 w 2484164"/>
                <a:gd name="connsiteY11" fmla="*/ 87360 h 885067"/>
                <a:gd name="connsiteX12" fmla="*/ 275748 w 2484164"/>
                <a:gd name="connsiteY12" fmla="*/ 81645 h 885067"/>
                <a:gd name="connsiteX13" fmla="*/ 292625 w 2484164"/>
                <a:gd name="connsiteY13" fmla="*/ 93641 h 885067"/>
                <a:gd name="connsiteX14" fmla="*/ 292920 w 2484164"/>
                <a:gd name="connsiteY14" fmla="*/ 97187 h 885067"/>
                <a:gd name="connsiteX15" fmla="*/ 419912 w 2484164"/>
                <a:gd name="connsiteY15" fmla="*/ 67746 h 885067"/>
                <a:gd name="connsiteX16" fmla="*/ 1274953 w 2484164"/>
                <a:gd name="connsiteY16" fmla="*/ 0 h 885067"/>
                <a:gd name="connsiteX0" fmla="*/ 1274953 w 2484164"/>
                <a:gd name="connsiteY0" fmla="*/ 0 h 885067"/>
                <a:gd name="connsiteX1" fmla="*/ 2484164 w 2484164"/>
                <a:gd name="connsiteY1" fmla="*/ 231299 h 885067"/>
                <a:gd name="connsiteX2" fmla="*/ 2462512 w 2484164"/>
                <a:gd name="connsiteY2" fmla="*/ 272383 h 885067"/>
                <a:gd name="connsiteX3" fmla="*/ 2443326 w 2484164"/>
                <a:gd name="connsiteY3" fmla="*/ 394363 h 885067"/>
                <a:gd name="connsiteX4" fmla="*/ 2183606 w 2484164"/>
                <a:gd name="connsiteY4" fmla="*/ 696008 h 885067"/>
                <a:gd name="connsiteX5" fmla="*/ 1619726 w 2484164"/>
                <a:gd name="connsiteY5" fmla="*/ 866505 h 885067"/>
                <a:gd name="connsiteX6" fmla="*/ 1249203 w 2484164"/>
                <a:gd name="connsiteY6" fmla="*/ 883650 h 885067"/>
                <a:gd name="connsiteX7" fmla="*/ 444341 w 2484164"/>
                <a:gd name="connsiteY7" fmla="*/ 771255 h 885067"/>
                <a:gd name="connsiteX8" fmla="*/ 46196 w 2484164"/>
                <a:gd name="connsiteY8" fmla="*/ 457883 h 885067"/>
                <a:gd name="connsiteX9" fmla="*/ 9048 w 2484164"/>
                <a:gd name="connsiteY9" fmla="*/ 244523 h 885067"/>
                <a:gd name="connsiteX10" fmla="*/ 230028 w 2484164"/>
                <a:gd name="connsiteY10" fmla="*/ 103553 h 885067"/>
                <a:gd name="connsiteX11" fmla="*/ 264318 w 2484164"/>
                <a:gd name="connsiteY11" fmla="*/ 87360 h 885067"/>
                <a:gd name="connsiteX12" fmla="*/ 275748 w 2484164"/>
                <a:gd name="connsiteY12" fmla="*/ 81645 h 885067"/>
                <a:gd name="connsiteX13" fmla="*/ 292625 w 2484164"/>
                <a:gd name="connsiteY13" fmla="*/ 93641 h 885067"/>
                <a:gd name="connsiteX14" fmla="*/ 419912 w 2484164"/>
                <a:gd name="connsiteY14" fmla="*/ 67746 h 885067"/>
                <a:gd name="connsiteX15" fmla="*/ 1274953 w 2484164"/>
                <a:gd name="connsiteY15" fmla="*/ 0 h 885067"/>
                <a:gd name="connsiteX0" fmla="*/ 1274953 w 2484164"/>
                <a:gd name="connsiteY0" fmla="*/ 0 h 885067"/>
                <a:gd name="connsiteX1" fmla="*/ 2484164 w 2484164"/>
                <a:gd name="connsiteY1" fmla="*/ 231299 h 885067"/>
                <a:gd name="connsiteX2" fmla="*/ 2462512 w 2484164"/>
                <a:gd name="connsiteY2" fmla="*/ 272383 h 885067"/>
                <a:gd name="connsiteX3" fmla="*/ 2443326 w 2484164"/>
                <a:gd name="connsiteY3" fmla="*/ 394363 h 885067"/>
                <a:gd name="connsiteX4" fmla="*/ 2183606 w 2484164"/>
                <a:gd name="connsiteY4" fmla="*/ 696008 h 885067"/>
                <a:gd name="connsiteX5" fmla="*/ 1619726 w 2484164"/>
                <a:gd name="connsiteY5" fmla="*/ 866505 h 885067"/>
                <a:gd name="connsiteX6" fmla="*/ 1249203 w 2484164"/>
                <a:gd name="connsiteY6" fmla="*/ 883650 h 885067"/>
                <a:gd name="connsiteX7" fmla="*/ 444341 w 2484164"/>
                <a:gd name="connsiteY7" fmla="*/ 771255 h 885067"/>
                <a:gd name="connsiteX8" fmla="*/ 46196 w 2484164"/>
                <a:gd name="connsiteY8" fmla="*/ 457883 h 885067"/>
                <a:gd name="connsiteX9" fmla="*/ 9048 w 2484164"/>
                <a:gd name="connsiteY9" fmla="*/ 244523 h 885067"/>
                <a:gd name="connsiteX10" fmla="*/ 230028 w 2484164"/>
                <a:gd name="connsiteY10" fmla="*/ 103553 h 885067"/>
                <a:gd name="connsiteX11" fmla="*/ 264318 w 2484164"/>
                <a:gd name="connsiteY11" fmla="*/ 87360 h 885067"/>
                <a:gd name="connsiteX12" fmla="*/ 275748 w 2484164"/>
                <a:gd name="connsiteY12" fmla="*/ 81645 h 885067"/>
                <a:gd name="connsiteX13" fmla="*/ 419912 w 2484164"/>
                <a:gd name="connsiteY13" fmla="*/ 67746 h 885067"/>
                <a:gd name="connsiteX14" fmla="*/ 1274953 w 2484164"/>
                <a:gd name="connsiteY14" fmla="*/ 0 h 885067"/>
                <a:gd name="connsiteX0" fmla="*/ 1274953 w 2484164"/>
                <a:gd name="connsiteY0" fmla="*/ 0 h 885067"/>
                <a:gd name="connsiteX1" fmla="*/ 2484164 w 2484164"/>
                <a:gd name="connsiteY1" fmla="*/ 231299 h 885067"/>
                <a:gd name="connsiteX2" fmla="*/ 2462512 w 2484164"/>
                <a:gd name="connsiteY2" fmla="*/ 272383 h 885067"/>
                <a:gd name="connsiteX3" fmla="*/ 2443326 w 2484164"/>
                <a:gd name="connsiteY3" fmla="*/ 394363 h 885067"/>
                <a:gd name="connsiteX4" fmla="*/ 2183606 w 2484164"/>
                <a:gd name="connsiteY4" fmla="*/ 696008 h 885067"/>
                <a:gd name="connsiteX5" fmla="*/ 1619726 w 2484164"/>
                <a:gd name="connsiteY5" fmla="*/ 866505 h 885067"/>
                <a:gd name="connsiteX6" fmla="*/ 1249203 w 2484164"/>
                <a:gd name="connsiteY6" fmla="*/ 883650 h 885067"/>
                <a:gd name="connsiteX7" fmla="*/ 444341 w 2484164"/>
                <a:gd name="connsiteY7" fmla="*/ 771255 h 885067"/>
                <a:gd name="connsiteX8" fmla="*/ 46196 w 2484164"/>
                <a:gd name="connsiteY8" fmla="*/ 457883 h 885067"/>
                <a:gd name="connsiteX9" fmla="*/ 9048 w 2484164"/>
                <a:gd name="connsiteY9" fmla="*/ 244523 h 885067"/>
                <a:gd name="connsiteX10" fmla="*/ 230028 w 2484164"/>
                <a:gd name="connsiteY10" fmla="*/ 103553 h 885067"/>
                <a:gd name="connsiteX11" fmla="*/ 264318 w 2484164"/>
                <a:gd name="connsiteY11" fmla="*/ 87360 h 885067"/>
                <a:gd name="connsiteX12" fmla="*/ 419912 w 2484164"/>
                <a:gd name="connsiteY12" fmla="*/ 67746 h 885067"/>
                <a:gd name="connsiteX13" fmla="*/ 1274953 w 2484164"/>
                <a:gd name="connsiteY13" fmla="*/ 0 h 885067"/>
                <a:gd name="connsiteX0" fmla="*/ 1274953 w 2484164"/>
                <a:gd name="connsiteY0" fmla="*/ 0 h 885067"/>
                <a:gd name="connsiteX1" fmla="*/ 2484164 w 2484164"/>
                <a:gd name="connsiteY1" fmla="*/ 231299 h 885067"/>
                <a:gd name="connsiteX2" fmla="*/ 2462512 w 2484164"/>
                <a:gd name="connsiteY2" fmla="*/ 272383 h 885067"/>
                <a:gd name="connsiteX3" fmla="*/ 2443326 w 2484164"/>
                <a:gd name="connsiteY3" fmla="*/ 394363 h 885067"/>
                <a:gd name="connsiteX4" fmla="*/ 2183606 w 2484164"/>
                <a:gd name="connsiteY4" fmla="*/ 696008 h 885067"/>
                <a:gd name="connsiteX5" fmla="*/ 1619726 w 2484164"/>
                <a:gd name="connsiteY5" fmla="*/ 866505 h 885067"/>
                <a:gd name="connsiteX6" fmla="*/ 1249203 w 2484164"/>
                <a:gd name="connsiteY6" fmla="*/ 883650 h 885067"/>
                <a:gd name="connsiteX7" fmla="*/ 444341 w 2484164"/>
                <a:gd name="connsiteY7" fmla="*/ 771255 h 885067"/>
                <a:gd name="connsiteX8" fmla="*/ 46196 w 2484164"/>
                <a:gd name="connsiteY8" fmla="*/ 457883 h 885067"/>
                <a:gd name="connsiteX9" fmla="*/ 9048 w 2484164"/>
                <a:gd name="connsiteY9" fmla="*/ 244523 h 885067"/>
                <a:gd name="connsiteX10" fmla="*/ 230028 w 2484164"/>
                <a:gd name="connsiteY10" fmla="*/ 103553 h 885067"/>
                <a:gd name="connsiteX11" fmla="*/ 419912 w 2484164"/>
                <a:gd name="connsiteY11" fmla="*/ 67746 h 885067"/>
                <a:gd name="connsiteX12" fmla="*/ 1274953 w 2484164"/>
                <a:gd name="connsiteY12" fmla="*/ 0 h 885067"/>
                <a:gd name="connsiteX0" fmla="*/ 1274953 w 2484164"/>
                <a:gd name="connsiteY0" fmla="*/ 0 h 885067"/>
                <a:gd name="connsiteX1" fmla="*/ 2484164 w 2484164"/>
                <a:gd name="connsiteY1" fmla="*/ 231299 h 885067"/>
                <a:gd name="connsiteX2" fmla="*/ 2443326 w 2484164"/>
                <a:gd name="connsiteY2" fmla="*/ 394363 h 885067"/>
                <a:gd name="connsiteX3" fmla="*/ 2183606 w 2484164"/>
                <a:gd name="connsiteY3" fmla="*/ 696008 h 885067"/>
                <a:gd name="connsiteX4" fmla="*/ 1619726 w 2484164"/>
                <a:gd name="connsiteY4" fmla="*/ 866505 h 885067"/>
                <a:gd name="connsiteX5" fmla="*/ 1249203 w 2484164"/>
                <a:gd name="connsiteY5" fmla="*/ 883650 h 885067"/>
                <a:gd name="connsiteX6" fmla="*/ 444341 w 2484164"/>
                <a:gd name="connsiteY6" fmla="*/ 771255 h 885067"/>
                <a:gd name="connsiteX7" fmla="*/ 46196 w 2484164"/>
                <a:gd name="connsiteY7" fmla="*/ 457883 h 885067"/>
                <a:gd name="connsiteX8" fmla="*/ 9048 w 2484164"/>
                <a:gd name="connsiteY8" fmla="*/ 244523 h 885067"/>
                <a:gd name="connsiteX9" fmla="*/ 230028 w 2484164"/>
                <a:gd name="connsiteY9" fmla="*/ 103553 h 885067"/>
                <a:gd name="connsiteX10" fmla="*/ 419912 w 2484164"/>
                <a:gd name="connsiteY10" fmla="*/ 67746 h 885067"/>
                <a:gd name="connsiteX11" fmla="*/ 1274953 w 2484164"/>
                <a:gd name="connsiteY11" fmla="*/ 0 h 885067"/>
                <a:gd name="connsiteX0" fmla="*/ 1274953 w 2470815"/>
                <a:gd name="connsiteY0" fmla="*/ 0 h 885067"/>
                <a:gd name="connsiteX1" fmla="*/ 2470815 w 2470815"/>
                <a:gd name="connsiteY1" fmla="*/ 257996 h 885067"/>
                <a:gd name="connsiteX2" fmla="*/ 2443326 w 2470815"/>
                <a:gd name="connsiteY2" fmla="*/ 394363 h 885067"/>
                <a:gd name="connsiteX3" fmla="*/ 2183606 w 2470815"/>
                <a:gd name="connsiteY3" fmla="*/ 696008 h 885067"/>
                <a:gd name="connsiteX4" fmla="*/ 1619726 w 2470815"/>
                <a:gd name="connsiteY4" fmla="*/ 866505 h 885067"/>
                <a:gd name="connsiteX5" fmla="*/ 1249203 w 2470815"/>
                <a:gd name="connsiteY5" fmla="*/ 883650 h 885067"/>
                <a:gd name="connsiteX6" fmla="*/ 444341 w 2470815"/>
                <a:gd name="connsiteY6" fmla="*/ 771255 h 885067"/>
                <a:gd name="connsiteX7" fmla="*/ 46196 w 2470815"/>
                <a:gd name="connsiteY7" fmla="*/ 457883 h 885067"/>
                <a:gd name="connsiteX8" fmla="*/ 9048 w 2470815"/>
                <a:gd name="connsiteY8" fmla="*/ 244523 h 885067"/>
                <a:gd name="connsiteX9" fmla="*/ 230028 w 2470815"/>
                <a:gd name="connsiteY9" fmla="*/ 103553 h 885067"/>
                <a:gd name="connsiteX10" fmla="*/ 419912 w 2470815"/>
                <a:gd name="connsiteY10" fmla="*/ 67746 h 885067"/>
                <a:gd name="connsiteX11" fmla="*/ 1274953 w 2470815"/>
                <a:gd name="connsiteY11" fmla="*/ 0 h 885067"/>
                <a:gd name="connsiteX0" fmla="*/ 1274953 w 2470815"/>
                <a:gd name="connsiteY0" fmla="*/ 0 h 885067"/>
                <a:gd name="connsiteX1" fmla="*/ 2470815 w 2470815"/>
                <a:gd name="connsiteY1" fmla="*/ 257996 h 885067"/>
                <a:gd name="connsiteX2" fmla="*/ 2443326 w 2470815"/>
                <a:gd name="connsiteY2" fmla="*/ 394363 h 885067"/>
                <a:gd name="connsiteX3" fmla="*/ 2183606 w 2470815"/>
                <a:gd name="connsiteY3" fmla="*/ 696008 h 885067"/>
                <a:gd name="connsiteX4" fmla="*/ 1619726 w 2470815"/>
                <a:gd name="connsiteY4" fmla="*/ 866505 h 885067"/>
                <a:gd name="connsiteX5" fmla="*/ 1249203 w 2470815"/>
                <a:gd name="connsiteY5" fmla="*/ 883650 h 885067"/>
                <a:gd name="connsiteX6" fmla="*/ 444341 w 2470815"/>
                <a:gd name="connsiteY6" fmla="*/ 771255 h 885067"/>
                <a:gd name="connsiteX7" fmla="*/ 46196 w 2470815"/>
                <a:gd name="connsiteY7" fmla="*/ 457883 h 885067"/>
                <a:gd name="connsiteX8" fmla="*/ 9048 w 2470815"/>
                <a:gd name="connsiteY8" fmla="*/ 244523 h 885067"/>
                <a:gd name="connsiteX9" fmla="*/ 230028 w 2470815"/>
                <a:gd name="connsiteY9" fmla="*/ 103553 h 885067"/>
                <a:gd name="connsiteX10" fmla="*/ 419912 w 2470815"/>
                <a:gd name="connsiteY10" fmla="*/ 67746 h 885067"/>
                <a:gd name="connsiteX11" fmla="*/ 1274953 w 2470815"/>
                <a:gd name="connsiteY11" fmla="*/ 0 h 885067"/>
                <a:gd name="connsiteX0" fmla="*/ 1274953 w 2476854"/>
                <a:gd name="connsiteY0" fmla="*/ 0 h 885067"/>
                <a:gd name="connsiteX1" fmla="*/ 2470815 w 2476854"/>
                <a:gd name="connsiteY1" fmla="*/ 257996 h 885067"/>
                <a:gd name="connsiteX2" fmla="*/ 2443326 w 2476854"/>
                <a:gd name="connsiteY2" fmla="*/ 394363 h 885067"/>
                <a:gd name="connsiteX3" fmla="*/ 2183606 w 2476854"/>
                <a:gd name="connsiteY3" fmla="*/ 696008 h 885067"/>
                <a:gd name="connsiteX4" fmla="*/ 1619726 w 2476854"/>
                <a:gd name="connsiteY4" fmla="*/ 866505 h 885067"/>
                <a:gd name="connsiteX5" fmla="*/ 1249203 w 2476854"/>
                <a:gd name="connsiteY5" fmla="*/ 883650 h 885067"/>
                <a:gd name="connsiteX6" fmla="*/ 444341 w 2476854"/>
                <a:gd name="connsiteY6" fmla="*/ 771255 h 885067"/>
                <a:gd name="connsiteX7" fmla="*/ 46196 w 2476854"/>
                <a:gd name="connsiteY7" fmla="*/ 457883 h 885067"/>
                <a:gd name="connsiteX8" fmla="*/ 9048 w 2476854"/>
                <a:gd name="connsiteY8" fmla="*/ 244523 h 885067"/>
                <a:gd name="connsiteX9" fmla="*/ 230028 w 2476854"/>
                <a:gd name="connsiteY9" fmla="*/ 103553 h 885067"/>
                <a:gd name="connsiteX10" fmla="*/ 419912 w 2476854"/>
                <a:gd name="connsiteY10" fmla="*/ 67746 h 885067"/>
                <a:gd name="connsiteX11" fmla="*/ 1274953 w 2476854"/>
                <a:gd name="connsiteY11" fmla="*/ 0 h 885067"/>
                <a:gd name="connsiteX0" fmla="*/ 1274953 w 2512748"/>
                <a:gd name="connsiteY0" fmla="*/ 0 h 885067"/>
                <a:gd name="connsiteX1" fmla="*/ 2470815 w 2512748"/>
                <a:gd name="connsiteY1" fmla="*/ 257996 h 885067"/>
                <a:gd name="connsiteX2" fmla="*/ 2183606 w 2512748"/>
                <a:gd name="connsiteY2" fmla="*/ 696008 h 885067"/>
                <a:gd name="connsiteX3" fmla="*/ 1619726 w 2512748"/>
                <a:gd name="connsiteY3" fmla="*/ 866505 h 885067"/>
                <a:gd name="connsiteX4" fmla="*/ 1249203 w 2512748"/>
                <a:gd name="connsiteY4" fmla="*/ 883650 h 885067"/>
                <a:gd name="connsiteX5" fmla="*/ 444341 w 2512748"/>
                <a:gd name="connsiteY5" fmla="*/ 771255 h 885067"/>
                <a:gd name="connsiteX6" fmla="*/ 46196 w 2512748"/>
                <a:gd name="connsiteY6" fmla="*/ 457883 h 885067"/>
                <a:gd name="connsiteX7" fmla="*/ 9048 w 2512748"/>
                <a:gd name="connsiteY7" fmla="*/ 244523 h 885067"/>
                <a:gd name="connsiteX8" fmla="*/ 230028 w 2512748"/>
                <a:gd name="connsiteY8" fmla="*/ 103553 h 885067"/>
                <a:gd name="connsiteX9" fmla="*/ 419912 w 2512748"/>
                <a:gd name="connsiteY9" fmla="*/ 67746 h 885067"/>
                <a:gd name="connsiteX10" fmla="*/ 1274953 w 2512748"/>
                <a:gd name="connsiteY10" fmla="*/ 0 h 885067"/>
                <a:gd name="connsiteX0" fmla="*/ 1274953 w 2471110"/>
                <a:gd name="connsiteY0" fmla="*/ 0 h 885067"/>
                <a:gd name="connsiteX1" fmla="*/ 2470815 w 2471110"/>
                <a:gd name="connsiteY1" fmla="*/ 257996 h 885067"/>
                <a:gd name="connsiteX2" fmla="*/ 2183606 w 2471110"/>
                <a:gd name="connsiteY2" fmla="*/ 696008 h 885067"/>
                <a:gd name="connsiteX3" fmla="*/ 1619726 w 2471110"/>
                <a:gd name="connsiteY3" fmla="*/ 866505 h 885067"/>
                <a:gd name="connsiteX4" fmla="*/ 1249203 w 2471110"/>
                <a:gd name="connsiteY4" fmla="*/ 883650 h 885067"/>
                <a:gd name="connsiteX5" fmla="*/ 444341 w 2471110"/>
                <a:gd name="connsiteY5" fmla="*/ 771255 h 885067"/>
                <a:gd name="connsiteX6" fmla="*/ 46196 w 2471110"/>
                <a:gd name="connsiteY6" fmla="*/ 457883 h 885067"/>
                <a:gd name="connsiteX7" fmla="*/ 9048 w 2471110"/>
                <a:gd name="connsiteY7" fmla="*/ 244523 h 885067"/>
                <a:gd name="connsiteX8" fmla="*/ 230028 w 2471110"/>
                <a:gd name="connsiteY8" fmla="*/ 103553 h 885067"/>
                <a:gd name="connsiteX9" fmla="*/ 419912 w 2471110"/>
                <a:gd name="connsiteY9" fmla="*/ 67746 h 885067"/>
                <a:gd name="connsiteX10" fmla="*/ 1274953 w 2471110"/>
                <a:gd name="connsiteY10" fmla="*/ 0 h 885067"/>
                <a:gd name="connsiteX0" fmla="*/ 1274953 w 2471110"/>
                <a:gd name="connsiteY0" fmla="*/ 0 h 885067"/>
                <a:gd name="connsiteX1" fmla="*/ 2470815 w 2471110"/>
                <a:gd name="connsiteY1" fmla="*/ 257996 h 885067"/>
                <a:gd name="connsiteX2" fmla="*/ 2183606 w 2471110"/>
                <a:gd name="connsiteY2" fmla="*/ 696008 h 885067"/>
                <a:gd name="connsiteX3" fmla="*/ 1619726 w 2471110"/>
                <a:gd name="connsiteY3" fmla="*/ 866505 h 885067"/>
                <a:gd name="connsiteX4" fmla="*/ 1249203 w 2471110"/>
                <a:gd name="connsiteY4" fmla="*/ 883650 h 885067"/>
                <a:gd name="connsiteX5" fmla="*/ 444341 w 2471110"/>
                <a:gd name="connsiteY5" fmla="*/ 771255 h 885067"/>
                <a:gd name="connsiteX6" fmla="*/ 46196 w 2471110"/>
                <a:gd name="connsiteY6" fmla="*/ 457883 h 885067"/>
                <a:gd name="connsiteX7" fmla="*/ 9048 w 2471110"/>
                <a:gd name="connsiteY7" fmla="*/ 244523 h 885067"/>
                <a:gd name="connsiteX8" fmla="*/ 230028 w 2471110"/>
                <a:gd name="connsiteY8" fmla="*/ 103553 h 885067"/>
                <a:gd name="connsiteX9" fmla="*/ 419912 w 2471110"/>
                <a:gd name="connsiteY9" fmla="*/ 67746 h 885067"/>
                <a:gd name="connsiteX10" fmla="*/ 1274953 w 2471110"/>
                <a:gd name="connsiteY10" fmla="*/ 0 h 885067"/>
                <a:gd name="connsiteX0" fmla="*/ 1274953 w 2470815"/>
                <a:gd name="connsiteY0" fmla="*/ 0 h 885067"/>
                <a:gd name="connsiteX1" fmla="*/ 2470815 w 2470815"/>
                <a:gd name="connsiteY1" fmla="*/ 257996 h 885067"/>
                <a:gd name="connsiteX2" fmla="*/ 2183606 w 2470815"/>
                <a:gd name="connsiteY2" fmla="*/ 696008 h 885067"/>
                <a:gd name="connsiteX3" fmla="*/ 1619726 w 2470815"/>
                <a:gd name="connsiteY3" fmla="*/ 866505 h 885067"/>
                <a:gd name="connsiteX4" fmla="*/ 1249203 w 2470815"/>
                <a:gd name="connsiteY4" fmla="*/ 883650 h 885067"/>
                <a:gd name="connsiteX5" fmla="*/ 444341 w 2470815"/>
                <a:gd name="connsiteY5" fmla="*/ 771255 h 885067"/>
                <a:gd name="connsiteX6" fmla="*/ 46196 w 2470815"/>
                <a:gd name="connsiteY6" fmla="*/ 457883 h 885067"/>
                <a:gd name="connsiteX7" fmla="*/ 9048 w 2470815"/>
                <a:gd name="connsiteY7" fmla="*/ 244523 h 885067"/>
                <a:gd name="connsiteX8" fmla="*/ 230028 w 2470815"/>
                <a:gd name="connsiteY8" fmla="*/ 103553 h 885067"/>
                <a:gd name="connsiteX9" fmla="*/ 419912 w 2470815"/>
                <a:gd name="connsiteY9" fmla="*/ 67746 h 885067"/>
                <a:gd name="connsiteX10" fmla="*/ 1274953 w 2470815"/>
                <a:gd name="connsiteY10" fmla="*/ 0 h 88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70815" h="885067">
                  <a:moveTo>
                    <a:pt x="1274953" y="0"/>
                  </a:moveTo>
                  <a:cubicBezTo>
                    <a:pt x="1942782" y="0"/>
                    <a:pt x="2454129" y="126917"/>
                    <a:pt x="2470815" y="257996"/>
                  </a:cubicBezTo>
                  <a:cubicBezTo>
                    <a:pt x="2468744" y="470777"/>
                    <a:pt x="2325454" y="594590"/>
                    <a:pt x="2183606" y="696008"/>
                  </a:cubicBezTo>
                  <a:cubicBezTo>
                    <a:pt x="2041758" y="797426"/>
                    <a:pt x="1817846" y="843645"/>
                    <a:pt x="1619726" y="866505"/>
                  </a:cubicBezTo>
                  <a:cubicBezTo>
                    <a:pt x="1496853" y="880793"/>
                    <a:pt x="1373028" y="888413"/>
                    <a:pt x="1249203" y="883650"/>
                  </a:cubicBezTo>
                  <a:cubicBezTo>
                    <a:pt x="976788" y="873173"/>
                    <a:pt x="705326" y="859838"/>
                    <a:pt x="444341" y="771255"/>
                  </a:cubicBezTo>
                  <a:cubicBezTo>
                    <a:pt x="274796" y="714105"/>
                    <a:pt x="137636" y="613140"/>
                    <a:pt x="46196" y="457883"/>
                  </a:cubicBezTo>
                  <a:cubicBezTo>
                    <a:pt x="7143" y="392160"/>
                    <a:pt x="-12859" y="321675"/>
                    <a:pt x="9048" y="244523"/>
                  </a:cubicBezTo>
                  <a:cubicBezTo>
                    <a:pt x="55721" y="154988"/>
                    <a:pt x="141446" y="126413"/>
                    <a:pt x="230028" y="103553"/>
                  </a:cubicBezTo>
                  <a:cubicBezTo>
                    <a:pt x="298505" y="74090"/>
                    <a:pt x="245758" y="85005"/>
                    <a:pt x="419912" y="67746"/>
                  </a:cubicBezTo>
                  <a:cubicBezTo>
                    <a:pt x="638736" y="25889"/>
                    <a:pt x="941039" y="0"/>
                    <a:pt x="1274953" y="0"/>
                  </a:cubicBezTo>
                  <a:close/>
                </a:path>
              </a:pathLst>
            </a:custGeom>
            <a:solidFill>
              <a:srgbClr val="DC3539"/>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297" name="Freeform: Shape 6">
              <a:extLst>
                <a:ext uri="{FF2B5EF4-FFF2-40B4-BE49-F238E27FC236}">
                  <a16:creationId xmlns:a16="http://schemas.microsoft.com/office/drawing/2014/main" id="{CB101827-C16A-40CA-80B2-5162CB9BA0EA}"/>
                </a:ext>
              </a:extLst>
            </p:cNvPr>
            <p:cNvSpPr/>
            <p:nvPr/>
          </p:nvSpPr>
          <p:spPr>
            <a:xfrm>
              <a:off x="4622028" y="6023970"/>
              <a:ext cx="581025" cy="219075"/>
            </a:xfrm>
            <a:custGeom>
              <a:avLst/>
              <a:gdLst>
                <a:gd name="connsiteX0" fmla="*/ 20456 w 581025"/>
                <a:gd name="connsiteY0" fmla="*/ 226357 h 219075"/>
                <a:gd name="connsiteX1" fmla="*/ 74749 w 581025"/>
                <a:gd name="connsiteY1" fmla="*/ 38714 h 219075"/>
                <a:gd name="connsiteX2" fmla="*/ 370976 w 581025"/>
                <a:gd name="connsiteY2" fmla="*/ 3471 h 219075"/>
                <a:gd name="connsiteX3" fmla="*/ 534806 w 581025"/>
                <a:gd name="connsiteY3" fmla="*/ 36809 h 219075"/>
                <a:gd name="connsiteX4" fmla="*/ 575764 w 581025"/>
                <a:gd name="connsiteY4" fmla="*/ 150157 h 219075"/>
                <a:gd name="connsiteX5" fmla="*/ 275726 w 581025"/>
                <a:gd name="connsiteY5" fmla="*/ 215879 h 219075"/>
                <a:gd name="connsiteX6" fmla="*/ 171904 w 581025"/>
                <a:gd name="connsiteY6" fmla="*/ 211116 h 219075"/>
                <a:gd name="connsiteX7" fmla="*/ 35696 w 581025"/>
                <a:gd name="connsiteY7" fmla="*/ 170159 h 219075"/>
                <a:gd name="connsiteX8" fmla="*/ 20456 w 581025"/>
                <a:gd name="connsiteY8" fmla="*/ 226357 h 21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1025" h="219075">
                  <a:moveTo>
                    <a:pt x="20456" y="226357"/>
                  </a:moveTo>
                  <a:cubicBezTo>
                    <a:pt x="-23359" y="168254"/>
                    <a:pt x="7121" y="58716"/>
                    <a:pt x="74749" y="38714"/>
                  </a:cubicBezTo>
                  <a:cubicBezTo>
                    <a:pt x="170951" y="10139"/>
                    <a:pt x="270964" y="-7959"/>
                    <a:pt x="370976" y="3471"/>
                  </a:cubicBezTo>
                  <a:cubicBezTo>
                    <a:pt x="425269" y="10139"/>
                    <a:pt x="482419" y="13949"/>
                    <a:pt x="534806" y="36809"/>
                  </a:cubicBezTo>
                  <a:cubicBezTo>
                    <a:pt x="579574" y="56811"/>
                    <a:pt x="599576" y="106341"/>
                    <a:pt x="575764" y="150157"/>
                  </a:cubicBezTo>
                  <a:cubicBezTo>
                    <a:pt x="484324" y="213021"/>
                    <a:pt x="380501" y="218736"/>
                    <a:pt x="275726" y="215879"/>
                  </a:cubicBezTo>
                  <a:cubicBezTo>
                    <a:pt x="241436" y="214926"/>
                    <a:pt x="206194" y="213974"/>
                    <a:pt x="171904" y="211116"/>
                  </a:cubicBezTo>
                  <a:cubicBezTo>
                    <a:pt x="124279" y="206354"/>
                    <a:pt x="78559" y="193971"/>
                    <a:pt x="35696" y="170159"/>
                  </a:cubicBezTo>
                  <a:cubicBezTo>
                    <a:pt x="27124" y="188257"/>
                    <a:pt x="41411" y="212069"/>
                    <a:pt x="20456" y="226357"/>
                  </a:cubicBezTo>
                  <a:close/>
                </a:path>
              </a:pathLst>
            </a:custGeom>
            <a:solidFill>
              <a:srgbClr val="F1CF01">
                <a:lumMod val="60000"/>
                <a:lumOff val="40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grpSp>
          <p:nvGrpSpPr>
            <p:cNvPr id="298" name="Group 297">
              <a:extLst>
                <a:ext uri="{FF2B5EF4-FFF2-40B4-BE49-F238E27FC236}">
                  <a16:creationId xmlns:a16="http://schemas.microsoft.com/office/drawing/2014/main" id="{C9E1E8FD-E0A0-4EFE-A8F3-948825DD19AA}"/>
                </a:ext>
              </a:extLst>
            </p:cNvPr>
            <p:cNvGrpSpPr/>
            <p:nvPr/>
          </p:nvGrpSpPr>
          <p:grpSpPr>
            <a:xfrm>
              <a:off x="5785214" y="6136921"/>
              <a:ext cx="782971" cy="492274"/>
              <a:chOff x="5785214" y="6136921"/>
              <a:chExt cx="782971" cy="492274"/>
            </a:xfrm>
          </p:grpSpPr>
          <p:sp>
            <p:nvSpPr>
              <p:cNvPr id="326" name="Freeform: Shape 35">
                <a:extLst>
                  <a:ext uri="{FF2B5EF4-FFF2-40B4-BE49-F238E27FC236}">
                    <a16:creationId xmlns:a16="http://schemas.microsoft.com/office/drawing/2014/main" id="{73DC3E3C-6D15-4346-BEBC-C421938642E4}"/>
                  </a:ext>
                </a:extLst>
              </p:cNvPr>
              <p:cNvSpPr/>
              <p:nvPr/>
            </p:nvSpPr>
            <p:spPr>
              <a:xfrm>
                <a:off x="5796706" y="6136921"/>
                <a:ext cx="771479" cy="432741"/>
              </a:xfrm>
              <a:custGeom>
                <a:avLst/>
                <a:gdLst>
                  <a:gd name="connsiteX0" fmla="*/ 474553 w 771479"/>
                  <a:gd name="connsiteY0" fmla="*/ 57 h 432741"/>
                  <a:gd name="connsiteX1" fmla="*/ 674578 w 771479"/>
                  <a:gd name="connsiteY1" fmla="*/ 53397 h 432741"/>
                  <a:gd name="connsiteX2" fmla="*/ 764113 w 771479"/>
                  <a:gd name="connsiteY2" fmla="*/ 291522 h 432741"/>
                  <a:gd name="connsiteX3" fmla="*/ 689818 w 771479"/>
                  <a:gd name="connsiteY3" fmla="*/ 394392 h 432741"/>
                  <a:gd name="connsiteX4" fmla="*/ 282148 w 771479"/>
                  <a:gd name="connsiteY4" fmla="*/ 298189 h 432741"/>
                  <a:gd name="connsiteX5" fmla="*/ 252859 w 771479"/>
                  <a:gd name="connsiteY5" fmla="*/ 210917 h 432741"/>
                  <a:gd name="connsiteX6" fmla="*/ 256736 w 771479"/>
                  <a:gd name="connsiteY6" fmla="*/ 175476 h 432741"/>
                  <a:gd name="connsiteX7" fmla="*/ 248530 w 771479"/>
                  <a:gd name="connsiteY7" fmla="*/ 242945 h 432741"/>
                  <a:gd name="connsiteX8" fmla="*/ 255478 w 771479"/>
                  <a:gd name="connsiteY8" fmla="*/ 326765 h 432741"/>
                  <a:gd name="connsiteX9" fmla="*/ 229761 w 771479"/>
                  <a:gd name="connsiteY9" fmla="*/ 345815 h 432741"/>
                  <a:gd name="connsiteX10" fmla="*/ 16401 w 771479"/>
                  <a:gd name="connsiteY10" fmla="*/ 304857 h 432741"/>
                  <a:gd name="connsiteX11" fmla="*/ 59263 w 771479"/>
                  <a:gd name="connsiteY11" fmla="*/ 195320 h 432741"/>
                  <a:gd name="connsiteX12" fmla="*/ 182136 w 771479"/>
                  <a:gd name="connsiteY12" fmla="*/ 171507 h 432741"/>
                  <a:gd name="connsiteX13" fmla="*/ 258725 w 771479"/>
                  <a:gd name="connsiteY13" fmla="*/ 159125 h 432741"/>
                  <a:gd name="connsiteX14" fmla="*/ 258229 w 771479"/>
                  <a:gd name="connsiteY14" fmla="*/ 163209 h 432741"/>
                  <a:gd name="connsiteX15" fmla="*/ 282148 w 771479"/>
                  <a:gd name="connsiteY15" fmla="*/ 117214 h 432741"/>
                  <a:gd name="connsiteX16" fmla="*/ 474553 w 771479"/>
                  <a:gd name="connsiteY16" fmla="*/ 57 h 432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1479" h="432741">
                    <a:moveTo>
                      <a:pt x="474553" y="57"/>
                    </a:moveTo>
                    <a:cubicBezTo>
                      <a:pt x="546943" y="-895"/>
                      <a:pt x="614571" y="9582"/>
                      <a:pt x="674578" y="53397"/>
                    </a:cubicBezTo>
                    <a:cubicBezTo>
                      <a:pt x="756493" y="113405"/>
                      <a:pt x="786973" y="192462"/>
                      <a:pt x="764113" y="291522"/>
                    </a:cubicBezTo>
                    <a:cubicBezTo>
                      <a:pt x="761256" y="342005"/>
                      <a:pt x="726966" y="370580"/>
                      <a:pt x="689818" y="394392"/>
                    </a:cubicBezTo>
                    <a:cubicBezTo>
                      <a:pt x="565993" y="473450"/>
                      <a:pt x="358348" y="424872"/>
                      <a:pt x="282148" y="298189"/>
                    </a:cubicBezTo>
                    <a:cubicBezTo>
                      <a:pt x="266432" y="272472"/>
                      <a:pt x="254764" y="242231"/>
                      <a:pt x="252859" y="210917"/>
                    </a:cubicBezTo>
                    <a:lnTo>
                      <a:pt x="256736" y="175476"/>
                    </a:lnTo>
                    <a:lnTo>
                      <a:pt x="248530" y="242945"/>
                    </a:lnTo>
                    <a:cubicBezTo>
                      <a:pt x="246051" y="270806"/>
                      <a:pt x="246430" y="298667"/>
                      <a:pt x="255478" y="326765"/>
                    </a:cubicBezTo>
                    <a:cubicBezTo>
                      <a:pt x="264051" y="352482"/>
                      <a:pt x="242143" y="345815"/>
                      <a:pt x="229761" y="345815"/>
                    </a:cubicBezTo>
                    <a:cubicBezTo>
                      <a:pt x="156418" y="345815"/>
                      <a:pt x="81171" y="351530"/>
                      <a:pt x="16401" y="304857"/>
                    </a:cubicBezTo>
                    <a:cubicBezTo>
                      <a:pt x="-12015" y="279775"/>
                      <a:pt x="-6995" y="217545"/>
                      <a:pt x="59263" y="195320"/>
                    </a:cubicBezTo>
                    <a:cubicBezTo>
                      <a:pt x="98316" y="181985"/>
                      <a:pt x="139273" y="168650"/>
                      <a:pt x="182136" y="171507"/>
                    </a:cubicBezTo>
                    <a:cubicBezTo>
                      <a:pt x="206901" y="174365"/>
                      <a:pt x="235865" y="171507"/>
                      <a:pt x="258725" y="159125"/>
                    </a:cubicBezTo>
                    <a:lnTo>
                      <a:pt x="258229" y="163209"/>
                    </a:lnTo>
                    <a:lnTo>
                      <a:pt x="282148" y="117214"/>
                    </a:lnTo>
                    <a:cubicBezTo>
                      <a:pt x="323106" y="40062"/>
                      <a:pt x="385018" y="1009"/>
                      <a:pt x="474553" y="57"/>
                    </a:cubicBezTo>
                    <a:close/>
                  </a:path>
                </a:pathLst>
              </a:custGeom>
              <a:solidFill>
                <a:srgbClr val="F1CF01">
                  <a:lumMod val="60000"/>
                  <a:lumOff val="40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27" name="Freeform: Shape 36">
                <a:extLst>
                  <a:ext uri="{FF2B5EF4-FFF2-40B4-BE49-F238E27FC236}">
                    <a16:creationId xmlns:a16="http://schemas.microsoft.com/office/drawing/2014/main" id="{82BDF591-8F93-427E-86BA-F1AD97FDAB6A}"/>
                  </a:ext>
                </a:extLst>
              </p:cNvPr>
              <p:cNvSpPr/>
              <p:nvPr/>
            </p:nvSpPr>
            <p:spPr>
              <a:xfrm>
                <a:off x="5785214" y="6254136"/>
                <a:ext cx="777018" cy="375059"/>
              </a:xfrm>
              <a:custGeom>
                <a:avLst/>
                <a:gdLst>
                  <a:gd name="connsiteX0" fmla="*/ 293119 w 771525"/>
                  <a:gd name="connsiteY0" fmla="*/ 668 h 371475"/>
                  <a:gd name="connsiteX1" fmla="*/ 449329 w 771525"/>
                  <a:gd name="connsiteY1" fmla="*/ 284513 h 371475"/>
                  <a:gd name="connsiteX2" fmla="*/ 598872 w 771525"/>
                  <a:gd name="connsiteY2" fmla="*/ 302611 h 371475"/>
                  <a:gd name="connsiteX3" fmla="*/ 774132 w 771525"/>
                  <a:gd name="connsiteY3" fmla="*/ 174023 h 371475"/>
                  <a:gd name="connsiteX4" fmla="*/ 639829 w 771525"/>
                  <a:gd name="connsiteY4" fmla="*/ 363571 h 371475"/>
                  <a:gd name="connsiteX5" fmla="*/ 452187 w 771525"/>
                  <a:gd name="connsiteY5" fmla="*/ 366429 h 371475"/>
                  <a:gd name="connsiteX6" fmla="*/ 220729 w 771525"/>
                  <a:gd name="connsiteY6" fmla="*/ 360713 h 371475"/>
                  <a:gd name="connsiteX7" fmla="*/ 41659 w 771525"/>
                  <a:gd name="connsiteY7" fmla="*/ 294991 h 371475"/>
                  <a:gd name="connsiteX8" fmla="*/ 5464 w 771525"/>
                  <a:gd name="connsiteY8" fmla="*/ 188311 h 371475"/>
                  <a:gd name="connsiteX9" fmla="*/ 48327 w 771525"/>
                  <a:gd name="connsiteY9" fmla="*/ 185454 h 371475"/>
                  <a:gd name="connsiteX10" fmla="*/ 215014 w 771525"/>
                  <a:gd name="connsiteY10" fmla="*/ 215934 h 371475"/>
                  <a:gd name="connsiteX11" fmla="*/ 247399 w 771525"/>
                  <a:gd name="connsiteY11" fmla="*/ 179738 h 371475"/>
                  <a:gd name="connsiteX12" fmla="*/ 264544 w 771525"/>
                  <a:gd name="connsiteY12" fmla="*/ 42579 h 371475"/>
                  <a:gd name="connsiteX13" fmla="*/ 293119 w 771525"/>
                  <a:gd name="connsiteY13" fmla="*/ 668 h 371475"/>
                  <a:gd name="connsiteX0" fmla="*/ 293119 w 776496"/>
                  <a:gd name="connsiteY0" fmla="*/ 1322 h 376381"/>
                  <a:gd name="connsiteX1" fmla="*/ 449329 w 776496"/>
                  <a:gd name="connsiteY1" fmla="*/ 285167 h 376381"/>
                  <a:gd name="connsiteX2" fmla="*/ 598872 w 776496"/>
                  <a:gd name="connsiteY2" fmla="*/ 303265 h 376381"/>
                  <a:gd name="connsiteX3" fmla="*/ 774132 w 776496"/>
                  <a:gd name="connsiteY3" fmla="*/ 174677 h 376381"/>
                  <a:gd name="connsiteX4" fmla="*/ 639829 w 776496"/>
                  <a:gd name="connsiteY4" fmla="*/ 364225 h 376381"/>
                  <a:gd name="connsiteX5" fmla="*/ 452187 w 776496"/>
                  <a:gd name="connsiteY5" fmla="*/ 367083 h 376381"/>
                  <a:gd name="connsiteX6" fmla="*/ 220729 w 776496"/>
                  <a:gd name="connsiteY6" fmla="*/ 361367 h 376381"/>
                  <a:gd name="connsiteX7" fmla="*/ 41659 w 776496"/>
                  <a:gd name="connsiteY7" fmla="*/ 295645 h 376381"/>
                  <a:gd name="connsiteX8" fmla="*/ 5464 w 776496"/>
                  <a:gd name="connsiteY8" fmla="*/ 188965 h 376381"/>
                  <a:gd name="connsiteX9" fmla="*/ 48327 w 776496"/>
                  <a:gd name="connsiteY9" fmla="*/ 186108 h 376381"/>
                  <a:gd name="connsiteX10" fmla="*/ 215014 w 776496"/>
                  <a:gd name="connsiteY10" fmla="*/ 216588 h 376381"/>
                  <a:gd name="connsiteX11" fmla="*/ 247399 w 776496"/>
                  <a:gd name="connsiteY11" fmla="*/ 180392 h 376381"/>
                  <a:gd name="connsiteX12" fmla="*/ 293119 w 776496"/>
                  <a:gd name="connsiteY12" fmla="*/ 1322 h 376381"/>
                  <a:gd name="connsiteX0" fmla="*/ 293119 w 776496"/>
                  <a:gd name="connsiteY0" fmla="*/ 0 h 375059"/>
                  <a:gd name="connsiteX1" fmla="*/ 449329 w 776496"/>
                  <a:gd name="connsiteY1" fmla="*/ 283845 h 375059"/>
                  <a:gd name="connsiteX2" fmla="*/ 598872 w 776496"/>
                  <a:gd name="connsiteY2" fmla="*/ 301943 h 375059"/>
                  <a:gd name="connsiteX3" fmla="*/ 774132 w 776496"/>
                  <a:gd name="connsiteY3" fmla="*/ 173355 h 375059"/>
                  <a:gd name="connsiteX4" fmla="*/ 639829 w 776496"/>
                  <a:gd name="connsiteY4" fmla="*/ 362903 h 375059"/>
                  <a:gd name="connsiteX5" fmla="*/ 452187 w 776496"/>
                  <a:gd name="connsiteY5" fmla="*/ 365761 h 375059"/>
                  <a:gd name="connsiteX6" fmla="*/ 220729 w 776496"/>
                  <a:gd name="connsiteY6" fmla="*/ 360045 h 375059"/>
                  <a:gd name="connsiteX7" fmla="*/ 41659 w 776496"/>
                  <a:gd name="connsiteY7" fmla="*/ 294323 h 375059"/>
                  <a:gd name="connsiteX8" fmla="*/ 5464 w 776496"/>
                  <a:gd name="connsiteY8" fmla="*/ 187643 h 375059"/>
                  <a:gd name="connsiteX9" fmla="*/ 48327 w 776496"/>
                  <a:gd name="connsiteY9" fmla="*/ 184786 h 375059"/>
                  <a:gd name="connsiteX10" fmla="*/ 215014 w 776496"/>
                  <a:gd name="connsiteY10" fmla="*/ 215266 h 375059"/>
                  <a:gd name="connsiteX11" fmla="*/ 247399 w 776496"/>
                  <a:gd name="connsiteY11" fmla="*/ 179070 h 375059"/>
                  <a:gd name="connsiteX12" fmla="*/ 293119 w 776496"/>
                  <a:gd name="connsiteY12" fmla="*/ 0 h 375059"/>
                  <a:gd name="connsiteX0" fmla="*/ 293119 w 776496"/>
                  <a:gd name="connsiteY0" fmla="*/ 0 h 375059"/>
                  <a:gd name="connsiteX1" fmla="*/ 449329 w 776496"/>
                  <a:gd name="connsiteY1" fmla="*/ 283845 h 375059"/>
                  <a:gd name="connsiteX2" fmla="*/ 598872 w 776496"/>
                  <a:gd name="connsiteY2" fmla="*/ 301943 h 375059"/>
                  <a:gd name="connsiteX3" fmla="*/ 774132 w 776496"/>
                  <a:gd name="connsiteY3" fmla="*/ 173355 h 375059"/>
                  <a:gd name="connsiteX4" fmla="*/ 639829 w 776496"/>
                  <a:gd name="connsiteY4" fmla="*/ 362903 h 375059"/>
                  <a:gd name="connsiteX5" fmla="*/ 452187 w 776496"/>
                  <a:gd name="connsiteY5" fmla="*/ 365761 h 375059"/>
                  <a:gd name="connsiteX6" fmla="*/ 220729 w 776496"/>
                  <a:gd name="connsiteY6" fmla="*/ 360045 h 375059"/>
                  <a:gd name="connsiteX7" fmla="*/ 41659 w 776496"/>
                  <a:gd name="connsiteY7" fmla="*/ 294323 h 375059"/>
                  <a:gd name="connsiteX8" fmla="*/ 5464 w 776496"/>
                  <a:gd name="connsiteY8" fmla="*/ 187643 h 375059"/>
                  <a:gd name="connsiteX9" fmla="*/ 48327 w 776496"/>
                  <a:gd name="connsiteY9" fmla="*/ 184786 h 375059"/>
                  <a:gd name="connsiteX10" fmla="*/ 215014 w 776496"/>
                  <a:gd name="connsiteY10" fmla="*/ 215266 h 375059"/>
                  <a:gd name="connsiteX11" fmla="*/ 247399 w 776496"/>
                  <a:gd name="connsiteY11" fmla="*/ 179070 h 375059"/>
                  <a:gd name="connsiteX12" fmla="*/ 293119 w 776496"/>
                  <a:gd name="connsiteY12" fmla="*/ 0 h 375059"/>
                  <a:gd name="connsiteX0" fmla="*/ 293119 w 776496"/>
                  <a:gd name="connsiteY0" fmla="*/ 0 h 375059"/>
                  <a:gd name="connsiteX1" fmla="*/ 449329 w 776496"/>
                  <a:gd name="connsiteY1" fmla="*/ 283845 h 375059"/>
                  <a:gd name="connsiteX2" fmla="*/ 598872 w 776496"/>
                  <a:gd name="connsiteY2" fmla="*/ 301943 h 375059"/>
                  <a:gd name="connsiteX3" fmla="*/ 774132 w 776496"/>
                  <a:gd name="connsiteY3" fmla="*/ 173355 h 375059"/>
                  <a:gd name="connsiteX4" fmla="*/ 639829 w 776496"/>
                  <a:gd name="connsiteY4" fmla="*/ 362903 h 375059"/>
                  <a:gd name="connsiteX5" fmla="*/ 452187 w 776496"/>
                  <a:gd name="connsiteY5" fmla="*/ 365761 h 375059"/>
                  <a:gd name="connsiteX6" fmla="*/ 220729 w 776496"/>
                  <a:gd name="connsiteY6" fmla="*/ 360045 h 375059"/>
                  <a:gd name="connsiteX7" fmla="*/ 41659 w 776496"/>
                  <a:gd name="connsiteY7" fmla="*/ 294323 h 375059"/>
                  <a:gd name="connsiteX8" fmla="*/ 5464 w 776496"/>
                  <a:gd name="connsiteY8" fmla="*/ 187643 h 375059"/>
                  <a:gd name="connsiteX9" fmla="*/ 48327 w 776496"/>
                  <a:gd name="connsiteY9" fmla="*/ 184786 h 375059"/>
                  <a:gd name="connsiteX10" fmla="*/ 215014 w 776496"/>
                  <a:gd name="connsiteY10" fmla="*/ 215266 h 375059"/>
                  <a:gd name="connsiteX11" fmla="*/ 247399 w 776496"/>
                  <a:gd name="connsiteY11" fmla="*/ 179070 h 375059"/>
                  <a:gd name="connsiteX12" fmla="*/ 293119 w 776496"/>
                  <a:gd name="connsiteY12" fmla="*/ 0 h 375059"/>
                  <a:gd name="connsiteX0" fmla="*/ 293119 w 776496"/>
                  <a:gd name="connsiteY0" fmla="*/ 0 h 375059"/>
                  <a:gd name="connsiteX1" fmla="*/ 449329 w 776496"/>
                  <a:gd name="connsiteY1" fmla="*/ 283845 h 375059"/>
                  <a:gd name="connsiteX2" fmla="*/ 598872 w 776496"/>
                  <a:gd name="connsiteY2" fmla="*/ 301943 h 375059"/>
                  <a:gd name="connsiteX3" fmla="*/ 774132 w 776496"/>
                  <a:gd name="connsiteY3" fmla="*/ 173355 h 375059"/>
                  <a:gd name="connsiteX4" fmla="*/ 639829 w 776496"/>
                  <a:gd name="connsiteY4" fmla="*/ 362903 h 375059"/>
                  <a:gd name="connsiteX5" fmla="*/ 452187 w 776496"/>
                  <a:gd name="connsiteY5" fmla="*/ 365761 h 375059"/>
                  <a:gd name="connsiteX6" fmla="*/ 220729 w 776496"/>
                  <a:gd name="connsiteY6" fmla="*/ 360045 h 375059"/>
                  <a:gd name="connsiteX7" fmla="*/ 41659 w 776496"/>
                  <a:gd name="connsiteY7" fmla="*/ 294323 h 375059"/>
                  <a:gd name="connsiteX8" fmla="*/ 5464 w 776496"/>
                  <a:gd name="connsiteY8" fmla="*/ 187643 h 375059"/>
                  <a:gd name="connsiteX9" fmla="*/ 215014 w 776496"/>
                  <a:gd name="connsiteY9" fmla="*/ 215266 h 375059"/>
                  <a:gd name="connsiteX10" fmla="*/ 247399 w 776496"/>
                  <a:gd name="connsiteY10" fmla="*/ 179070 h 375059"/>
                  <a:gd name="connsiteX11" fmla="*/ 293119 w 776496"/>
                  <a:gd name="connsiteY11" fmla="*/ 0 h 375059"/>
                  <a:gd name="connsiteX0" fmla="*/ 293119 w 776496"/>
                  <a:gd name="connsiteY0" fmla="*/ 0 h 375059"/>
                  <a:gd name="connsiteX1" fmla="*/ 449329 w 776496"/>
                  <a:gd name="connsiteY1" fmla="*/ 283845 h 375059"/>
                  <a:gd name="connsiteX2" fmla="*/ 598872 w 776496"/>
                  <a:gd name="connsiteY2" fmla="*/ 301943 h 375059"/>
                  <a:gd name="connsiteX3" fmla="*/ 774132 w 776496"/>
                  <a:gd name="connsiteY3" fmla="*/ 173355 h 375059"/>
                  <a:gd name="connsiteX4" fmla="*/ 639829 w 776496"/>
                  <a:gd name="connsiteY4" fmla="*/ 362903 h 375059"/>
                  <a:gd name="connsiteX5" fmla="*/ 452187 w 776496"/>
                  <a:gd name="connsiteY5" fmla="*/ 365761 h 375059"/>
                  <a:gd name="connsiteX6" fmla="*/ 220729 w 776496"/>
                  <a:gd name="connsiteY6" fmla="*/ 360045 h 375059"/>
                  <a:gd name="connsiteX7" fmla="*/ 41659 w 776496"/>
                  <a:gd name="connsiteY7" fmla="*/ 294323 h 375059"/>
                  <a:gd name="connsiteX8" fmla="*/ 5464 w 776496"/>
                  <a:gd name="connsiteY8" fmla="*/ 167037 h 375059"/>
                  <a:gd name="connsiteX9" fmla="*/ 215014 w 776496"/>
                  <a:gd name="connsiteY9" fmla="*/ 215266 h 375059"/>
                  <a:gd name="connsiteX10" fmla="*/ 247399 w 776496"/>
                  <a:gd name="connsiteY10" fmla="*/ 179070 h 375059"/>
                  <a:gd name="connsiteX11" fmla="*/ 293119 w 776496"/>
                  <a:gd name="connsiteY11" fmla="*/ 0 h 375059"/>
                  <a:gd name="connsiteX0" fmla="*/ 293119 w 776496"/>
                  <a:gd name="connsiteY0" fmla="*/ 0 h 375059"/>
                  <a:gd name="connsiteX1" fmla="*/ 449329 w 776496"/>
                  <a:gd name="connsiteY1" fmla="*/ 283845 h 375059"/>
                  <a:gd name="connsiteX2" fmla="*/ 598872 w 776496"/>
                  <a:gd name="connsiteY2" fmla="*/ 301943 h 375059"/>
                  <a:gd name="connsiteX3" fmla="*/ 774132 w 776496"/>
                  <a:gd name="connsiteY3" fmla="*/ 173355 h 375059"/>
                  <a:gd name="connsiteX4" fmla="*/ 639829 w 776496"/>
                  <a:gd name="connsiteY4" fmla="*/ 362903 h 375059"/>
                  <a:gd name="connsiteX5" fmla="*/ 452187 w 776496"/>
                  <a:gd name="connsiteY5" fmla="*/ 365761 h 375059"/>
                  <a:gd name="connsiteX6" fmla="*/ 220729 w 776496"/>
                  <a:gd name="connsiteY6" fmla="*/ 360045 h 375059"/>
                  <a:gd name="connsiteX7" fmla="*/ 41659 w 776496"/>
                  <a:gd name="connsiteY7" fmla="*/ 294323 h 375059"/>
                  <a:gd name="connsiteX8" fmla="*/ 5464 w 776496"/>
                  <a:gd name="connsiteY8" fmla="*/ 167037 h 375059"/>
                  <a:gd name="connsiteX9" fmla="*/ 215014 w 776496"/>
                  <a:gd name="connsiteY9" fmla="*/ 215266 h 375059"/>
                  <a:gd name="connsiteX10" fmla="*/ 247399 w 776496"/>
                  <a:gd name="connsiteY10" fmla="*/ 179070 h 375059"/>
                  <a:gd name="connsiteX11" fmla="*/ 293119 w 776496"/>
                  <a:gd name="connsiteY11" fmla="*/ 0 h 375059"/>
                  <a:gd name="connsiteX0" fmla="*/ 287655 w 771032"/>
                  <a:gd name="connsiteY0" fmla="*/ 0 h 375059"/>
                  <a:gd name="connsiteX1" fmla="*/ 443865 w 771032"/>
                  <a:gd name="connsiteY1" fmla="*/ 283845 h 375059"/>
                  <a:gd name="connsiteX2" fmla="*/ 593408 w 771032"/>
                  <a:gd name="connsiteY2" fmla="*/ 301943 h 375059"/>
                  <a:gd name="connsiteX3" fmla="*/ 768668 w 771032"/>
                  <a:gd name="connsiteY3" fmla="*/ 173355 h 375059"/>
                  <a:gd name="connsiteX4" fmla="*/ 634365 w 771032"/>
                  <a:gd name="connsiteY4" fmla="*/ 362903 h 375059"/>
                  <a:gd name="connsiteX5" fmla="*/ 446723 w 771032"/>
                  <a:gd name="connsiteY5" fmla="*/ 365761 h 375059"/>
                  <a:gd name="connsiteX6" fmla="*/ 215265 w 771032"/>
                  <a:gd name="connsiteY6" fmla="*/ 360045 h 375059"/>
                  <a:gd name="connsiteX7" fmla="*/ 36195 w 771032"/>
                  <a:gd name="connsiteY7" fmla="*/ 294323 h 375059"/>
                  <a:gd name="connsiteX8" fmla="*/ 0 w 771032"/>
                  <a:gd name="connsiteY8" fmla="*/ 167037 h 375059"/>
                  <a:gd name="connsiteX9" fmla="*/ 209550 w 771032"/>
                  <a:gd name="connsiteY9" fmla="*/ 215266 h 375059"/>
                  <a:gd name="connsiteX10" fmla="*/ 241935 w 771032"/>
                  <a:gd name="connsiteY10" fmla="*/ 179070 h 375059"/>
                  <a:gd name="connsiteX11" fmla="*/ 287655 w 771032"/>
                  <a:gd name="connsiteY11" fmla="*/ 0 h 375059"/>
                  <a:gd name="connsiteX0" fmla="*/ 279928 w 763305"/>
                  <a:gd name="connsiteY0" fmla="*/ 0 h 375059"/>
                  <a:gd name="connsiteX1" fmla="*/ 436138 w 763305"/>
                  <a:gd name="connsiteY1" fmla="*/ 283845 h 375059"/>
                  <a:gd name="connsiteX2" fmla="*/ 585681 w 763305"/>
                  <a:gd name="connsiteY2" fmla="*/ 301943 h 375059"/>
                  <a:gd name="connsiteX3" fmla="*/ 760941 w 763305"/>
                  <a:gd name="connsiteY3" fmla="*/ 173355 h 375059"/>
                  <a:gd name="connsiteX4" fmla="*/ 626638 w 763305"/>
                  <a:gd name="connsiteY4" fmla="*/ 362903 h 375059"/>
                  <a:gd name="connsiteX5" fmla="*/ 438996 w 763305"/>
                  <a:gd name="connsiteY5" fmla="*/ 365761 h 375059"/>
                  <a:gd name="connsiteX6" fmla="*/ 207538 w 763305"/>
                  <a:gd name="connsiteY6" fmla="*/ 360045 h 375059"/>
                  <a:gd name="connsiteX7" fmla="*/ 28468 w 763305"/>
                  <a:gd name="connsiteY7" fmla="*/ 294323 h 375059"/>
                  <a:gd name="connsiteX8" fmla="*/ 0 w 763305"/>
                  <a:gd name="connsiteY8" fmla="*/ 141280 h 375059"/>
                  <a:gd name="connsiteX9" fmla="*/ 201823 w 763305"/>
                  <a:gd name="connsiteY9" fmla="*/ 215266 h 375059"/>
                  <a:gd name="connsiteX10" fmla="*/ 234208 w 763305"/>
                  <a:gd name="connsiteY10" fmla="*/ 179070 h 375059"/>
                  <a:gd name="connsiteX11" fmla="*/ 279928 w 763305"/>
                  <a:gd name="connsiteY11" fmla="*/ 0 h 375059"/>
                  <a:gd name="connsiteX0" fmla="*/ 293641 w 777018"/>
                  <a:gd name="connsiteY0" fmla="*/ 0 h 375059"/>
                  <a:gd name="connsiteX1" fmla="*/ 449851 w 777018"/>
                  <a:gd name="connsiteY1" fmla="*/ 283845 h 375059"/>
                  <a:gd name="connsiteX2" fmla="*/ 599394 w 777018"/>
                  <a:gd name="connsiteY2" fmla="*/ 301943 h 375059"/>
                  <a:gd name="connsiteX3" fmla="*/ 774654 w 777018"/>
                  <a:gd name="connsiteY3" fmla="*/ 173355 h 375059"/>
                  <a:gd name="connsiteX4" fmla="*/ 640351 w 777018"/>
                  <a:gd name="connsiteY4" fmla="*/ 362903 h 375059"/>
                  <a:gd name="connsiteX5" fmla="*/ 452709 w 777018"/>
                  <a:gd name="connsiteY5" fmla="*/ 365761 h 375059"/>
                  <a:gd name="connsiteX6" fmla="*/ 221251 w 777018"/>
                  <a:gd name="connsiteY6" fmla="*/ 360045 h 375059"/>
                  <a:gd name="connsiteX7" fmla="*/ 42181 w 777018"/>
                  <a:gd name="connsiteY7" fmla="*/ 294323 h 375059"/>
                  <a:gd name="connsiteX8" fmla="*/ 13713 w 777018"/>
                  <a:gd name="connsiteY8" fmla="*/ 141280 h 375059"/>
                  <a:gd name="connsiteX9" fmla="*/ 215536 w 777018"/>
                  <a:gd name="connsiteY9" fmla="*/ 215266 h 375059"/>
                  <a:gd name="connsiteX10" fmla="*/ 247921 w 777018"/>
                  <a:gd name="connsiteY10" fmla="*/ 179070 h 375059"/>
                  <a:gd name="connsiteX11" fmla="*/ 293641 w 777018"/>
                  <a:gd name="connsiteY11" fmla="*/ 0 h 37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7018" h="375059">
                    <a:moveTo>
                      <a:pt x="293641" y="0"/>
                    </a:moveTo>
                    <a:cubicBezTo>
                      <a:pt x="249652" y="130386"/>
                      <a:pt x="325074" y="244793"/>
                      <a:pt x="449851" y="283845"/>
                    </a:cubicBezTo>
                    <a:cubicBezTo>
                      <a:pt x="497476" y="299086"/>
                      <a:pt x="547959" y="310516"/>
                      <a:pt x="599394" y="301943"/>
                    </a:cubicBezTo>
                    <a:cubicBezTo>
                      <a:pt x="679404" y="288608"/>
                      <a:pt x="739411" y="246698"/>
                      <a:pt x="774654" y="173355"/>
                    </a:cubicBezTo>
                    <a:cubicBezTo>
                      <a:pt x="789894" y="260986"/>
                      <a:pt x="729886" y="340995"/>
                      <a:pt x="640351" y="362903"/>
                    </a:cubicBezTo>
                    <a:cubicBezTo>
                      <a:pt x="576534" y="379095"/>
                      <a:pt x="517479" y="378143"/>
                      <a:pt x="452709" y="365761"/>
                    </a:cubicBezTo>
                    <a:cubicBezTo>
                      <a:pt x="377461" y="352425"/>
                      <a:pt x="298404" y="361950"/>
                      <a:pt x="221251" y="360045"/>
                    </a:cubicBezTo>
                    <a:cubicBezTo>
                      <a:pt x="154576" y="358141"/>
                      <a:pt x="94569" y="333375"/>
                      <a:pt x="42181" y="294323"/>
                    </a:cubicBezTo>
                    <a:cubicBezTo>
                      <a:pt x="8844" y="270511"/>
                      <a:pt x="-16982" y="178321"/>
                      <a:pt x="13713" y="141280"/>
                    </a:cubicBezTo>
                    <a:cubicBezTo>
                      <a:pt x="60636" y="189923"/>
                      <a:pt x="175214" y="216695"/>
                      <a:pt x="215536" y="215266"/>
                    </a:cubicBezTo>
                    <a:cubicBezTo>
                      <a:pt x="243159" y="215266"/>
                      <a:pt x="254589" y="212408"/>
                      <a:pt x="247921" y="179070"/>
                    </a:cubicBezTo>
                    <a:cubicBezTo>
                      <a:pt x="260939" y="143192"/>
                      <a:pt x="249683" y="80417"/>
                      <a:pt x="293641" y="0"/>
                    </a:cubicBezTo>
                    <a:close/>
                  </a:path>
                </a:pathLst>
              </a:custGeom>
              <a:solidFill>
                <a:srgbClr val="F1CF01">
                  <a:lumMod val="75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grpSp>
        <p:sp>
          <p:nvSpPr>
            <p:cNvPr id="299" name="Freeform: Shape 8">
              <a:extLst>
                <a:ext uri="{FF2B5EF4-FFF2-40B4-BE49-F238E27FC236}">
                  <a16:creationId xmlns:a16="http://schemas.microsoft.com/office/drawing/2014/main" id="{85B5DCB8-8838-4FDA-A082-4A7BAD253EF3}"/>
                </a:ext>
              </a:extLst>
            </p:cNvPr>
            <p:cNvSpPr/>
            <p:nvPr/>
          </p:nvSpPr>
          <p:spPr>
            <a:xfrm>
              <a:off x="4632959" y="6162458"/>
              <a:ext cx="561975" cy="180975"/>
            </a:xfrm>
            <a:custGeom>
              <a:avLst/>
              <a:gdLst>
                <a:gd name="connsiteX0" fmla="*/ 9525 w 561975"/>
                <a:gd name="connsiteY0" fmla="*/ 87868 h 180975"/>
                <a:gd name="connsiteX1" fmla="*/ 0 w 561975"/>
                <a:gd name="connsiteY1" fmla="*/ 7858 h 180975"/>
                <a:gd name="connsiteX2" fmla="*/ 102870 w 561975"/>
                <a:gd name="connsiteY2" fmla="*/ 48816 h 180975"/>
                <a:gd name="connsiteX3" fmla="*/ 502920 w 561975"/>
                <a:gd name="connsiteY3" fmla="*/ 32623 h 180975"/>
                <a:gd name="connsiteX4" fmla="*/ 545783 w 561975"/>
                <a:gd name="connsiteY4" fmla="*/ 5953 h 180975"/>
                <a:gd name="connsiteX5" fmla="*/ 564833 w 561975"/>
                <a:gd name="connsiteY5" fmla="*/ 11668 h 180975"/>
                <a:gd name="connsiteX6" fmla="*/ 394335 w 561975"/>
                <a:gd name="connsiteY6" fmla="*/ 181213 h 180975"/>
                <a:gd name="connsiteX7" fmla="*/ 147638 w 561975"/>
                <a:gd name="connsiteY7" fmla="*/ 184071 h 180975"/>
                <a:gd name="connsiteX8" fmla="*/ 9525 w 561975"/>
                <a:gd name="connsiteY8" fmla="*/ 87868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1975" h="180975">
                  <a:moveTo>
                    <a:pt x="9525" y="87868"/>
                  </a:moveTo>
                  <a:cubicBezTo>
                    <a:pt x="12383" y="63103"/>
                    <a:pt x="9525" y="38338"/>
                    <a:pt x="0" y="7858"/>
                  </a:cubicBezTo>
                  <a:cubicBezTo>
                    <a:pt x="38100" y="24051"/>
                    <a:pt x="69533" y="44053"/>
                    <a:pt x="102870" y="48816"/>
                  </a:cubicBezTo>
                  <a:cubicBezTo>
                    <a:pt x="237173" y="70723"/>
                    <a:pt x="370523" y="76438"/>
                    <a:pt x="502920" y="32623"/>
                  </a:cubicBezTo>
                  <a:cubicBezTo>
                    <a:pt x="521018" y="26908"/>
                    <a:pt x="533400" y="18335"/>
                    <a:pt x="545783" y="5953"/>
                  </a:cubicBezTo>
                  <a:cubicBezTo>
                    <a:pt x="555308" y="-3572"/>
                    <a:pt x="561975" y="-1667"/>
                    <a:pt x="564833" y="11668"/>
                  </a:cubicBezTo>
                  <a:cubicBezTo>
                    <a:pt x="573405" y="139303"/>
                    <a:pt x="493395" y="167878"/>
                    <a:pt x="394335" y="181213"/>
                  </a:cubicBezTo>
                  <a:cubicBezTo>
                    <a:pt x="313373" y="191691"/>
                    <a:pt x="229553" y="188833"/>
                    <a:pt x="147638" y="184071"/>
                  </a:cubicBezTo>
                  <a:cubicBezTo>
                    <a:pt x="79058" y="179308"/>
                    <a:pt x="19050" y="137398"/>
                    <a:pt x="9525" y="87868"/>
                  </a:cubicBezTo>
                  <a:close/>
                </a:path>
              </a:pathLst>
            </a:custGeom>
            <a:solidFill>
              <a:srgbClr val="F1CF01">
                <a:lumMod val="75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00" name="Freeform: Shape 9">
              <a:extLst>
                <a:ext uri="{FF2B5EF4-FFF2-40B4-BE49-F238E27FC236}">
                  <a16:creationId xmlns:a16="http://schemas.microsoft.com/office/drawing/2014/main" id="{EDA3F700-8880-4BA0-B1AC-364926ED673C}"/>
                </a:ext>
              </a:extLst>
            </p:cNvPr>
            <p:cNvSpPr/>
            <p:nvPr/>
          </p:nvSpPr>
          <p:spPr>
            <a:xfrm>
              <a:off x="5030716" y="1289195"/>
              <a:ext cx="1606064" cy="419422"/>
            </a:xfrm>
            <a:custGeom>
              <a:avLst/>
              <a:gdLst>
                <a:gd name="connsiteX0" fmla="*/ 830848 w 1606064"/>
                <a:gd name="connsiteY0" fmla="*/ 35 h 419422"/>
                <a:gd name="connsiteX1" fmla="*/ 1327220 w 1606064"/>
                <a:gd name="connsiteY1" fmla="*/ 36706 h 419422"/>
                <a:gd name="connsiteX2" fmla="*/ 1505337 w 1606064"/>
                <a:gd name="connsiteY2" fmla="*/ 84331 h 419422"/>
                <a:gd name="connsiteX3" fmla="*/ 1606064 w 1606064"/>
                <a:gd name="connsiteY3" fmla="*/ 186398 h 419422"/>
                <a:gd name="connsiteX4" fmla="*/ 1605192 w 1606064"/>
                <a:gd name="connsiteY4" fmla="*/ 217748 h 419422"/>
                <a:gd name="connsiteX5" fmla="*/ 1606063 w 1606064"/>
                <a:gd name="connsiteY5" fmla="*/ 227191 h 419422"/>
                <a:gd name="connsiteX6" fmla="*/ 1527572 w 1606064"/>
                <a:gd name="connsiteY6" fmla="*/ 321757 h 419422"/>
                <a:gd name="connsiteX7" fmla="*/ 1272302 w 1606064"/>
                <a:gd name="connsiteY7" fmla="*/ 390337 h 419422"/>
                <a:gd name="connsiteX8" fmla="*/ 775216 w 1606064"/>
                <a:gd name="connsiteY8" fmla="*/ 419388 h 419422"/>
                <a:gd name="connsiteX9" fmla="*/ 278844 w 1606064"/>
                <a:gd name="connsiteY9" fmla="*/ 382717 h 419422"/>
                <a:gd name="connsiteX10" fmla="*/ 100727 w 1606064"/>
                <a:gd name="connsiteY10" fmla="*/ 335092 h 419422"/>
                <a:gd name="connsiteX11" fmla="*/ 0 w 1606064"/>
                <a:gd name="connsiteY11" fmla="*/ 233025 h 419422"/>
                <a:gd name="connsiteX12" fmla="*/ 873 w 1606064"/>
                <a:gd name="connsiteY12" fmla="*/ 201676 h 419422"/>
                <a:gd name="connsiteX13" fmla="*/ 1 w 1606064"/>
                <a:gd name="connsiteY13" fmla="*/ 192232 h 419422"/>
                <a:gd name="connsiteX14" fmla="*/ 78492 w 1606064"/>
                <a:gd name="connsiteY14" fmla="*/ 97666 h 419422"/>
                <a:gd name="connsiteX15" fmla="*/ 333762 w 1606064"/>
                <a:gd name="connsiteY15" fmla="*/ 29086 h 419422"/>
                <a:gd name="connsiteX16" fmla="*/ 830848 w 1606064"/>
                <a:gd name="connsiteY16" fmla="*/ 35 h 419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06064" h="419422">
                  <a:moveTo>
                    <a:pt x="830848" y="35"/>
                  </a:moveTo>
                  <a:cubicBezTo>
                    <a:pt x="996464" y="750"/>
                    <a:pt x="1161961" y="12418"/>
                    <a:pt x="1327220" y="36706"/>
                  </a:cubicBezTo>
                  <a:cubicBezTo>
                    <a:pt x="1388180" y="45279"/>
                    <a:pt x="1448187" y="61471"/>
                    <a:pt x="1505337" y="84331"/>
                  </a:cubicBezTo>
                  <a:cubicBezTo>
                    <a:pt x="1573203" y="112192"/>
                    <a:pt x="1600885" y="136302"/>
                    <a:pt x="1606064" y="186398"/>
                  </a:cubicBezTo>
                  <a:lnTo>
                    <a:pt x="1605192" y="217748"/>
                  </a:lnTo>
                  <a:lnTo>
                    <a:pt x="1606063" y="227191"/>
                  </a:lnTo>
                  <a:cubicBezTo>
                    <a:pt x="1603474" y="267821"/>
                    <a:pt x="1579721" y="295325"/>
                    <a:pt x="1527572" y="321757"/>
                  </a:cubicBezTo>
                  <a:cubicBezTo>
                    <a:pt x="1447562" y="361762"/>
                    <a:pt x="1359932" y="379859"/>
                    <a:pt x="1272302" y="390337"/>
                  </a:cubicBezTo>
                  <a:cubicBezTo>
                    <a:pt x="1106567" y="409863"/>
                    <a:pt x="940832" y="420102"/>
                    <a:pt x="775216" y="419388"/>
                  </a:cubicBezTo>
                  <a:cubicBezTo>
                    <a:pt x="609600" y="418673"/>
                    <a:pt x="444103" y="407005"/>
                    <a:pt x="278844" y="382717"/>
                  </a:cubicBezTo>
                  <a:cubicBezTo>
                    <a:pt x="217884" y="374144"/>
                    <a:pt x="157877" y="357952"/>
                    <a:pt x="100727" y="335092"/>
                  </a:cubicBezTo>
                  <a:cubicBezTo>
                    <a:pt x="32861" y="307231"/>
                    <a:pt x="5179" y="283121"/>
                    <a:pt x="0" y="233025"/>
                  </a:cubicBezTo>
                  <a:lnTo>
                    <a:pt x="873" y="201676"/>
                  </a:lnTo>
                  <a:lnTo>
                    <a:pt x="1" y="192232"/>
                  </a:lnTo>
                  <a:cubicBezTo>
                    <a:pt x="2590" y="151602"/>
                    <a:pt x="26343" y="124098"/>
                    <a:pt x="78492" y="97666"/>
                  </a:cubicBezTo>
                  <a:cubicBezTo>
                    <a:pt x="158502" y="57661"/>
                    <a:pt x="246132" y="39564"/>
                    <a:pt x="333762" y="29086"/>
                  </a:cubicBezTo>
                  <a:cubicBezTo>
                    <a:pt x="499497" y="9560"/>
                    <a:pt x="665232" y="-679"/>
                    <a:pt x="830848" y="35"/>
                  </a:cubicBezTo>
                  <a:close/>
                </a:path>
              </a:pathLst>
            </a:custGeom>
            <a:solidFill>
              <a:srgbClr val="FEFEFE"/>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01" name="Freeform: Shape 10">
              <a:extLst>
                <a:ext uri="{FF2B5EF4-FFF2-40B4-BE49-F238E27FC236}">
                  <a16:creationId xmlns:a16="http://schemas.microsoft.com/office/drawing/2014/main" id="{9B54FB54-CD83-45C2-9DB4-01FF7C2AFA70}"/>
                </a:ext>
              </a:extLst>
            </p:cNvPr>
            <p:cNvSpPr/>
            <p:nvPr/>
          </p:nvSpPr>
          <p:spPr>
            <a:xfrm>
              <a:off x="4974059" y="2427631"/>
              <a:ext cx="1730357" cy="194591"/>
            </a:xfrm>
            <a:custGeom>
              <a:avLst/>
              <a:gdLst>
                <a:gd name="connsiteX0" fmla="*/ 1517333 w 1609725"/>
                <a:gd name="connsiteY0" fmla="*/ 63893 h 180975"/>
                <a:gd name="connsiteX1" fmla="*/ 1616393 w 1609725"/>
                <a:gd name="connsiteY1" fmla="*/ 164858 h 180975"/>
                <a:gd name="connsiteX2" fmla="*/ 1413510 w 1609725"/>
                <a:gd name="connsiteY2" fmla="*/ 120090 h 180975"/>
                <a:gd name="connsiteX3" fmla="*/ 1287780 w 1609725"/>
                <a:gd name="connsiteY3" fmla="*/ 120090 h 180975"/>
                <a:gd name="connsiteX4" fmla="*/ 1270635 w 1609725"/>
                <a:gd name="connsiteY4" fmla="*/ 122948 h 180975"/>
                <a:gd name="connsiteX5" fmla="*/ 1125855 w 1609725"/>
                <a:gd name="connsiteY5" fmla="*/ 140093 h 180975"/>
                <a:gd name="connsiteX6" fmla="*/ 762000 w 1609725"/>
                <a:gd name="connsiteY6" fmla="*/ 169621 h 180975"/>
                <a:gd name="connsiteX7" fmla="*/ 444818 w 1609725"/>
                <a:gd name="connsiteY7" fmla="*/ 141998 h 180975"/>
                <a:gd name="connsiteX8" fmla="*/ 217170 w 1609725"/>
                <a:gd name="connsiteY8" fmla="*/ 137235 h 180975"/>
                <a:gd name="connsiteX9" fmla="*/ 0 w 1609725"/>
                <a:gd name="connsiteY9" fmla="*/ 182955 h 180975"/>
                <a:gd name="connsiteX10" fmla="*/ 112395 w 1609725"/>
                <a:gd name="connsiteY10" fmla="*/ 82943 h 180975"/>
                <a:gd name="connsiteX11" fmla="*/ 124778 w 1609725"/>
                <a:gd name="connsiteY11" fmla="*/ 54368 h 180975"/>
                <a:gd name="connsiteX12" fmla="*/ 224790 w 1609725"/>
                <a:gd name="connsiteY12" fmla="*/ 23888 h 180975"/>
                <a:gd name="connsiteX13" fmla="*/ 624840 w 1609725"/>
                <a:gd name="connsiteY13" fmla="*/ 112471 h 180975"/>
                <a:gd name="connsiteX14" fmla="*/ 695325 w 1609725"/>
                <a:gd name="connsiteY14" fmla="*/ 121043 h 180975"/>
                <a:gd name="connsiteX15" fmla="*/ 1087755 w 1609725"/>
                <a:gd name="connsiteY15" fmla="*/ 97230 h 180975"/>
                <a:gd name="connsiteX16" fmla="*/ 1447800 w 1609725"/>
                <a:gd name="connsiteY16" fmla="*/ 3885 h 180975"/>
                <a:gd name="connsiteX17" fmla="*/ 1483043 w 1609725"/>
                <a:gd name="connsiteY17" fmla="*/ 14363 h 180975"/>
                <a:gd name="connsiteX18" fmla="*/ 1517333 w 1609725"/>
                <a:gd name="connsiteY18" fmla="*/ 63893 h 180975"/>
                <a:gd name="connsiteX0" fmla="*/ 1517333 w 1616393"/>
                <a:gd name="connsiteY0" fmla="*/ 63893 h 182955"/>
                <a:gd name="connsiteX1" fmla="*/ 1616393 w 1616393"/>
                <a:gd name="connsiteY1" fmla="*/ 164858 h 182955"/>
                <a:gd name="connsiteX2" fmla="*/ 1413510 w 1616393"/>
                <a:gd name="connsiteY2" fmla="*/ 120090 h 182955"/>
                <a:gd name="connsiteX3" fmla="*/ 1287780 w 1616393"/>
                <a:gd name="connsiteY3" fmla="*/ 120090 h 182955"/>
                <a:gd name="connsiteX4" fmla="*/ 1270635 w 1616393"/>
                <a:gd name="connsiteY4" fmla="*/ 122948 h 182955"/>
                <a:gd name="connsiteX5" fmla="*/ 1125855 w 1616393"/>
                <a:gd name="connsiteY5" fmla="*/ 140093 h 182955"/>
                <a:gd name="connsiteX6" fmla="*/ 762000 w 1616393"/>
                <a:gd name="connsiteY6" fmla="*/ 169621 h 182955"/>
                <a:gd name="connsiteX7" fmla="*/ 444818 w 1616393"/>
                <a:gd name="connsiteY7" fmla="*/ 141998 h 182955"/>
                <a:gd name="connsiteX8" fmla="*/ 217170 w 1616393"/>
                <a:gd name="connsiteY8" fmla="*/ 137235 h 182955"/>
                <a:gd name="connsiteX9" fmla="*/ 0 w 1616393"/>
                <a:gd name="connsiteY9" fmla="*/ 182955 h 182955"/>
                <a:gd name="connsiteX10" fmla="*/ 112395 w 1616393"/>
                <a:gd name="connsiteY10" fmla="*/ 82943 h 182955"/>
                <a:gd name="connsiteX11" fmla="*/ 124778 w 1616393"/>
                <a:gd name="connsiteY11" fmla="*/ 54368 h 182955"/>
                <a:gd name="connsiteX12" fmla="*/ 224790 w 1616393"/>
                <a:gd name="connsiteY12" fmla="*/ 23888 h 182955"/>
                <a:gd name="connsiteX13" fmla="*/ 624840 w 1616393"/>
                <a:gd name="connsiteY13" fmla="*/ 112471 h 182955"/>
                <a:gd name="connsiteX14" fmla="*/ 1087755 w 1616393"/>
                <a:gd name="connsiteY14" fmla="*/ 97230 h 182955"/>
                <a:gd name="connsiteX15" fmla="*/ 1447800 w 1616393"/>
                <a:gd name="connsiteY15" fmla="*/ 3885 h 182955"/>
                <a:gd name="connsiteX16" fmla="*/ 1483043 w 1616393"/>
                <a:gd name="connsiteY16" fmla="*/ 14363 h 182955"/>
                <a:gd name="connsiteX17" fmla="*/ 1517333 w 1616393"/>
                <a:gd name="connsiteY17" fmla="*/ 63893 h 182955"/>
                <a:gd name="connsiteX0" fmla="*/ 1517333 w 1616393"/>
                <a:gd name="connsiteY0" fmla="*/ 63893 h 182955"/>
                <a:gd name="connsiteX1" fmla="*/ 1616393 w 1616393"/>
                <a:gd name="connsiteY1" fmla="*/ 164858 h 182955"/>
                <a:gd name="connsiteX2" fmla="*/ 1413510 w 1616393"/>
                <a:gd name="connsiteY2" fmla="*/ 120090 h 182955"/>
                <a:gd name="connsiteX3" fmla="*/ 1287780 w 1616393"/>
                <a:gd name="connsiteY3" fmla="*/ 120090 h 182955"/>
                <a:gd name="connsiteX4" fmla="*/ 1125855 w 1616393"/>
                <a:gd name="connsiteY4" fmla="*/ 140093 h 182955"/>
                <a:gd name="connsiteX5" fmla="*/ 762000 w 1616393"/>
                <a:gd name="connsiteY5" fmla="*/ 169621 h 182955"/>
                <a:gd name="connsiteX6" fmla="*/ 444818 w 1616393"/>
                <a:gd name="connsiteY6" fmla="*/ 141998 h 182955"/>
                <a:gd name="connsiteX7" fmla="*/ 217170 w 1616393"/>
                <a:gd name="connsiteY7" fmla="*/ 137235 h 182955"/>
                <a:gd name="connsiteX8" fmla="*/ 0 w 1616393"/>
                <a:gd name="connsiteY8" fmla="*/ 182955 h 182955"/>
                <a:gd name="connsiteX9" fmla="*/ 112395 w 1616393"/>
                <a:gd name="connsiteY9" fmla="*/ 82943 h 182955"/>
                <a:gd name="connsiteX10" fmla="*/ 124778 w 1616393"/>
                <a:gd name="connsiteY10" fmla="*/ 54368 h 182955"/>
                <a:gd name="connsiteX11" fmla="*/ 224790 w 1616393"/>
                <a:gd name="connsiteY11" fmla="*/ 23888 h 182955"/>
                <a:gd name="connsiteX12" fmla="*/ 624840 w 1616393"/>
                <a:gd name="connsiteY12" fmla="*/ 112471 h 182955"/>
                <a:gd name="connsiteX13" fmla="*/ 1087755 w 1616393"/>
                <a:gd name="connsiteY13" fmla="*/ 97230 h 182955"/>
                <a:gd name="connsiteX14" fmla="*/ 1447800 w 1616393"/>
                <a:gd name="connsiteY14" fmla="*/ 3885 h 182955"/>
                <a:gd name="connsiteX15" fmla="*/ 1483043 w 1616393"/>
                <a:gd name="connsiteY15" fmla="*/ 14363 h 182955"/>
                <a:gd name="connsiteX16" fmla="*/ 1517333 w 1616393"/>
                <a:gd name="connsiteY16" fmla="*/ 63893 h 182955"/>
                <a:gd name="connsiteX0" fmla="*/ 1518893 w 1617953"/>
                <a:gd name="connsiteY0" fmla="*/ 63893 h 182955"/>
                <a:gd name="connsiteX1" fmla="*/ 1617953 w 1617953"/>
                <a:gd name="connsiteY1" fmla="*/ 164858 h 182955"/>
                <a:gd name="connsiteX2" fmla="*/ 1415070 w 1617953"/>
                <a:gd name="connsiteY2" fmla="*/ 120090 h 182955"/>
                <a:gd name="connsiteX3" fmla="*/ 1289340 w 1617953"/>
                <a:gd name="connsiteY3" fmla="*/ 120090 h 182955"/>
                <a:gd name="connsiteX4" fmla="*/ 1127415 w 1617953"/>
                <a:gd name="connsiteY4" fmla="*/ 140093 h 182955"/>
                <a:gd name="connsiteX5" fmla="*/ 763560 w 1617953"/>
                <a:gd name="connsiteY5" fmla="*/ 169621 h 182955"/>
                <a:gd name="connsiteX6" fmla="*/ 446378 w 1617953"/>
                <a:gd name="connsiteY6" fmla="*/ 141998 h 182955"/>
                <a:gd name="connsiteX7" fmla="*/ 218730 w 1617953"/>
                <a:gd name="connsiteY7" fmla="*/ 137235 h 182955"/>
                <a:gd name="connsiteX8" fmla="*/ 1560 w 1617953"/>
                <a:gd name="connsiteY8" fmla="*/ 182955 h 182955"/>
                <a:gd name="connsiteX9" fmla="*/ 126338 w 1617953"/>
                <a:gd name="connsiteY9" fmla="*/ 54368 h 182955"/>
                <a:gd name="connsiteX10" fmla="*/ 226350 w 1617953"/>
                <a:gd name="connsiteY10" fmla="*/ 23888 h 182955"/>
                <a:gd name="connsiteX11" fmla="*/ 626400 w 1617953"/>
                <a:gd name="connsiteY11" fmla="*/ 112471 h 182955"/>
                <a:gd name="connsiteX12" fmla="*/ 1089315 w 1617953"/>
                <a:gd name="connsiteY12" fmla="*/ 97230 h 182955"/>
                <a:gd name="connsiteX13" fmla="*/ 1449360 w 1617953"/>
                <a:gd name="connsiteY13" fmla="*/ 3885 h 182955"/>
                <a:gd name="connsiteX14" fmla="*/ 1484603 w 1617953"/>
                <a:gd name="connsiteY14" fmla="*/ 14363 h 182955"/>
                <a:gd name="connsiteX15" fmla="*/ 1518893 w 1617953"/>
                <a:gd name="connsiteY15" fmla="*/ 63893 h 182955"/>
                <a:gd name="connsiteX0" fmla="*/ 1518715 w 1617775"/>
                <a:gd name="connsiteY0" fmla="*/ 63893 h 182955"/>
                <a:gd name="connsiteX1" fmla="*/ 1617775 w 1617775"/>
                <a:gd name="connsiteY1" fmla="*/ 164858 h 182955"/>
                <a:gd name="connsiteX2" fmla="*/ 1414892 w 1617775"/>
                <a:gd name="connsiteY2" fmla="*/ 120090 h 182955"/>
                <a:gd name="connsiteX3" fmla="*/ 1289162 w 1617775"/>
                <a:gd name="connsiteY3" fmla="*/ 120090 h 182955"/>
                <a:gd name="connsiteX4" fmla="*/ 1127237 w 1617775"/>
                <a:gd name="connsiteY4" fmla="*/ 140093 h 182955"/>
                <a:gd name="connsiteX5" fmla="*/ 763382 w 1617775"/>
                <a:gd name="connsiteY5" fmla="*/ 169621 h 182955"/>
                <a:gd name="connsiteX6" fmla="*/ 446200 w 1617775"/>
                <a:gd name="connsiteY6" fmla="*/ 141998 h 182955"/>
                <a:gd name="connsiteX7" fmla="*/ 218552 w 1617775"/>
                <a:gd name="connsiteY7" fmla="*/ 137235 h 182955"/>
                <a:gd name="connsiteX8" fmla="*/ 1382 w 1617775"/>
                <a:gd name="connsiteY8" fmla="*/ 182955 h 182955"/>
                <a:gd name="connsiteX9" fmla="*/ 141080 w 1617775"/>
                <a:gd name="connsiteY9" fmla="*/ 62228 h 182955"/>
                <a:gd name="connsiteX10" fmla="*/ 226172 w 1617775"/>
                <a:gd name="connsiteY10" fmla="*/ 23888 h 182955"/>
                <a:gd name="connsiteX11" fmla="*/ 626222 w 1617775"/>
                <a:gd name="connsiteY11" fmla="*/ 112471 h 182955"/>
                <a:gd name="connsiteX12" fmla="*/ 1089137 w 1617775"/>
                <a:gd name="connsiteY12" fmla="*/ 97230 h 182955"/>
                <a:gd name="connsiteX13" fmla="*/ 1449182 w 1617775"/>
                <a:gd name="connsiteY13" fmla="*/ 3885 h 182955"/>
                <a:gd name="connsiteX14" fmla="*/ 1484425 w 1617775"/>
                <a:gd name="connsiteY14" fmla="*/ 14363 h 182955"/>
                <a:gd name="connsiteX15" fmla="*/ 1518715 w 1617775"/>
                <a:gd name="connsiteY15" fmla="*/ 63893 h 182955"/>
                <a:gd name="connsiteX0" fmla="*/ 1518715 w 1617775"/>
                <a:gd name="connsiteY0" fmla="*/ 63893 h 182955"/>
                <a:gd name="connsiteX1" fmla="*/ 1617775 w 1617775"/>
                <a:gd name="connsiteY1" fmla="*/ 164858 h 182955"/>
                <a:gd name="connsiteX2" fmla="*/ 1414892 w 1617775"/>
                <a:gd name="connsiteY2" fmla="*/ 120090 h 182955"/>
                <a:gd name="connsiteX3" fmla="*/ 1289162 w 1617775"/>
                <a:gd name="connsiteY3" fmla="*/ 120090 h 182955"/>
                <a:gd name="connsiteX4" fmla="*/ 1127237 w 1617775"/>
                <a:gd name="connsiteY4" fmla="*/ 140093 h 182955"/>
                <a:gd name="connsiteX5" fmla="*/ 763382 w 1617775"/>
                <a:gd name="connsiteY5" fmla="*/ 169621 h 182955"/>
                <a:gd name="connsiteX6" fmla="*/ 446200 w 1617775"/>
                <a:gd name="connsiteY6" fmla="*/ 141998 h 182955"/>
                <a:gd name="connsiteX7" fmla="*/ 218552 w 1617775"/>
                <a:gd name="connsiteY7" fmla="*/ 137235 h 182955"/>
                <a:gd name="connsiteX8" fmla="*/ 1382 w 1617775"/>
                <a:gd name="connsiteY8" fmla="*/ 182955 h 182955"/>
                <a:gd name="connsiteX9" fmla="*/ 141080 w 1617775"/>
                <a:gd name="connsiteY9" fmla="*/ 62228 h 182955"/>
                <a:gd name="connsiteX10" fmla="*/ 226172 w 1617775"/>
                <a:gd name="connsiteY10" fmla="*/ 23888 h 182955"/>
                <a:gd name="connsiteX11" fmla="*/ 626222 w 1617775"/>
                <a:gd name="connsiteY11" fmla="*/ 112471 h 182955"/>
                <a:gd name="connsiteX12" fmla="*/ 1089137 w 1617775"/>
                <a:gd name="connsiteY12" fmla="*/ 97230 h 182955"/>
                <a:gd name="connsiteX13" fmla="*/ 1449182 w 1617775"/>
                <a:gd name="connsiteY13" fmla="*/ 3885 h 182955"/>
                <a:gd name="connsiteX14" fmla="*/ 1484425 w 1617775"/>
                <a:gd name="connsiteY14" fmla="*/ 14363 h 182955"/>
                <a:gd name="connsiteX15" fmla="*/ 1518715 w 1617775"/>
                <a:gd name="connsiteY15" fmla="*/ 63893 h 182955"/>
                <a:gd name="connsiteX0" fmla="*/ 1518715 w 1617775"/>
                <a:gd name="connsiteY0" fmla="*/ 63893 h 182955"/>
                <a:gd name="connsiteX1" fmla="*/ 1617775 w 1617775"/>
                <a:gd name="connsiteY1" fmla="*/ 164858 h 182955"/>
                <a:gd name="connsiteX2" fmla="*/ 1414892 w 1617775"/>
                <a:gd name="connsiteY2" fmla="*/ 120090 h 182955"/>
                <a:gd name="connsiteX3" fmla="*/ 1289162 w 1617775"/>
                <a:gd name="connsiteY3" fmla="*/ 120090 h 182955"/>
                <a:gd name="connsiteX4" fmla="*/ 1127237 w 1617775"/>
                <a:gd name="connsiteY4" fmla="*/ 140093 h 182955"/>
                <a:gd name="connsiteX5" fmla="*/ 763382 w 1617775"/>
                <a:gd name="connsiteY5" fmla="*/ 169621 h 182955"/>
                <a:gd name="connsiteX6" fmla="*/ 446200 w 1617775"/>
                <a:gd name="connsiteY6" fmla="*/ 141998 h 182955"/>
                <a:gd name="connsiteX7" fmla="*/ 218552 w 1617775"/>
                <a:gd name="connsiteY7" fmla="*/ 137235 h 182955"/>
                <a:gd name="connsiteX8" fmla="*/ 1382 w 1617775"/>
                <a:gd name="connsiteY8" fmla="*/ 182955 h 182955"/>
                <a:gd name="connsiteX9" fmla="*/ 141080 w 1617775"/>
                <a:gd name="connsiteY9" fmla="*/ 62228 h 182955"/>
                <a:gd name="connsiteX10" fmla="*/ 226172 w 1617775"/>
                <a:gd name="connsiteY10" fmla="*/ 23888 h 182955"/>
                <a:gd name="connsiteX11" fmla="*/ 626222 w 1617775"/>
                <a:gd name="connsiteY11" fmla="*/ 112471 h 182955"/>
                <a:gd name="connsiteX12" fmla="*/ 1089137 w 1617775"/>
                <a:gd name="connsiteY12" fmla="*/ 97230 h 182955"/>
                <a:gd name="connsiteX13" fmla="*/ 1449182 w 1617775"/>
                <a:gd name="connsiteY13" fmla="*/ 3885 h 182955"/>
                <a:gd name="connsiteX14" fmla="*/ 1484425 w 1617775"/>
                <a:gd name="connsiteY14" fmla="*/ 14363 h 182955"/>
                <a:gd name="connsiteX15" fmla="*/ 1518715 w 1617775"/>
                <a:gd name="connsiteY15" fmla="*/ 63893 h 182955"/>
                <a:gd name="connsiteX0" fmla="*/ 1518715 w 1630209"/>
                <a:gd name="connsiteY0" fmla="*/ 63893 h 182955"/>
                <a:gd name="connsiteX1" fmla="*/ 1630209 w 1630209"/>
                <a:gd name="connsiteY1" fmla="*/ 162395 h 182955"/>
                <a:gd name="connsiteX2" fmla="*/ 1414892 w 1630209"/>
                <a:gd name="connsiteY2" fmla="*/ 120090 h 182955"/>
                <a:gd name="connsiteX3" fmla="*/ 1289162 w 1630209"/>
                <a:gd name="connsiteY3" fmla="*/ 120090 h 182955"/>
                <a:gd name="connsiteX4" fmla="*/ 1127237 w 1630209"/>
                <a:gd name="connsiteY4" fmla="*/ 140093 h 182955"/>
                <a:gd name="connsiteX5" fmla="*/ 763382 w 1630209"/>
                <a:gd name="connsiteY5" fmla="*/ 169621 h 182955"/>
                <a:gd name="connsiteX6" fmla="*/ 446200 w 1630209"/>
                <a:gd name="connsiteY6" fmla="*/ 141998 h 182955"/>
                <a:gd name="connsiteX7" fmla="*/ 218552 w 1630209"/>
                <a:gd name="connsiteY7" fmla="*/ 137235 h 182955"/>
                <a:gd name="connsiteX8" fmla="*/ 1382 w 1630209"/>
                <a:gd name="connsiteY8" fmla="*/ 182955 h 182955"/>
                <a:gd name="connsiteX9" fmla="*/ 141080 w 1630209"/>
                <a:gd name="connsiteY9" fmla="*/ 62228 h 182955"/>
                <a:gd name="connsiteX10" fmla="*/ 226172 w 1630209"/>
                <a:gd name="connsiteY10" fmla="*/ 23888 h 182955"/>
                <a:gd name="connsiteX11" fmla="*/ 626222 w 1630209"/>
                <a:gd name="connsiteY11" fmla="*/ 112471 h 182955"/>
                <a:gd name="connsiteX12" fmla="*/ 1089137 w 1630209"/>
                <a:gd name="connsiteY12" fmla="*/ 97230 h 182955"/>
                <a:gd name="connsiteX13" fmla="*/ 1449182 w 1630209"/>
                <a:gd name="connsiteY13" fmla="*/ 3885 h 182955"/>
                <a:gd name="connsiteX14" fmla="*/ 1484425 w 1630209"/>
                <a:gd name="connsiteY14" fmla="*/ 14363 h 182955"/>
                <a:gd name="connsiteX15" fmla="*/ 1518715 w 1630209"/>
                <a:gd name="connsiteY15" fmla="*/ 63893 h 182955"/>
                <a:gd name="connsiteX0" fmla="*/ 1527819 w 1630209"/>
                <a:gd name="connsiteY0" fmla="*/ 60888 h 182955"/>
                <a:gd name="connsiteX1" fmla="*/ 1630209 w 1630209"/>
                <a:gd name="connsiteY1" fmla="*/ 162395 h 182955"/>
                <a:gd name="connsiteX2" fmla="*/ 1414892 w 1630209"/>
                <a:gd name="connsiteY2" fmla="*/ 120090 h 182955"/>
                <a:gd name="connsiteX3" fmla="*/ 1289162 w 1630209"/>
                <a:gd name="connsiteY3" fmla="*/ 120090 h 182955"/>
                <a:gd name="connsiteX4" fmla="*/ 1127237 w 1630209"/>
                <a:gd name="connsiteY4" fmla="*/ 140093 h 182955"/>
                <a:gd name="connsiteX5" fmla="*/ 763382 w 1630209"/>
                <a:gd name="connsiteY5" fmla="*/ 169621 h 182955"/>
                <a:gd name="connsiteX6" fmla="*/ 446200 w 1630209"/>
                <a:gd name="connsiteY6" fmla="*/ 141998 h 182955"/>
                <a:gd name="connsiteX7" fmla="*/ 218552 w 1630209"/>
                <a:gd name="connsiteY7" fmla="*/ 137235 h 182955"/>
                <a:gd name="connsiteX8" fmla="*/ 1382 w 1630209"/>
                <a:gd name="connsiteY8" fmla="*/ 182955 h 182955"/>
                <a:gd name="connsiteX9" fmla="*/ 141080 w 1630209"/>
                <a:gd name="connsiteY9" fmla="*/ 62228 h 182955"/>
                <a:gd name="connsiteX10" fmla="*/ 226172 w 1630209"/>
                <a:gd name="connsiteY10" fmla="*/ 23888 h 182955"/>
                <a:gd name="connsiteX11" fmla="*/ 626222 w 1630209"/>
                <a:gd name="connsiteY11" fmla="*/ 112471 h 182955"/>
                <a:gd name="connsiteX12" fmla="*/ 1089137 w 1630209"/>
                <a:gd name="connsiteY12" fmla="*/ 97230 h 182955"/>
                <a:gd name="connsiteX13" fmla="*/ 1449182 w 1630209"/>
                <a:gd name="connsiteY13" fmla="*/ 3885 h 182955"/>
                <a:gd name="connsiteX14" fmla="*/ 1484425 w 1630209"/>
                <a:gd name="connsiteY14" fmla="*/ 14363 h 182955"/>
                <a:gd name="connsiteX15" fmla="*/ 1527819 w 1630209"/>
                <a:gd name="connsiteY15" fmla="*/ 60888 h 182955"/>
                <a:gd name="connsiteX0" fmla="*/ 1527819 w 1642348"/>
                <a:gd name="connsiteY0" fmla="*/ 60888 h 182955"/>
                <a:gd name="connsiteX1" fmla="*/ 1642348 w 1642348"/>
                <a:gd name="connsiteY1" fmla="*/ 159389 h 182955"/>
                <a:gd name="connsiteX2" fmla="*/ 1414892 w 1642348"/>
                <a:gd name="connsiteY2" fmla="*/ 120090 h 182955"/>
                <a:gd name="connsiteX3" fmla="*/ 1289162 w 1642348"/>
                <a:gd name="connsiteY3" fmla="*/ 120090 h 182955"/>
                <a:gd name="connsiteX4" fmla="*/ 1127237 w 1642348"/>
                <a:gd name="connsiteY4" fmla="*/ 140093 h 182955"/>
                <a:gd name="connsiteX5" fmla="*/ 763382 w 1642348"/>
                <a:gd name="connsiteY5" fmla="*/ 169621 h 182955"/>
                <a:gd name="connsiteX6" fmla="*/ 446200 w 1642348"/>
                <a:gd name="connsiteY6" fmla="*/ 141998 h 182955"/>
                <a:gd name="connsiteX7" fmla="*/ 218552 w 1642348"/>
                <a:gd name="connsiteY7" fmla="*/ 137235 h 182955"/>
                <a:gd name="connsiteX8" fmla="*/ 1382 w 1642348"/>
                <a:gd name="connsiteY8" fmla="*/ 182955 h 182955"/>
                <a:gd name="connsiteX9" fmla="*/ 141080 w 1642348"/>
                <a:gd name="connsiteY9" fmla="*/ 62228 h 182955"/>
                <a:gd name="connsiteX10" fmla="*/ 226172 w 1642348"/>
                <a:gd name="connsiteY10" fmla="*/ 23888 h 182955"/>
                <a:gd name="connsiteX11" fmla="*/ 626222 w 1642348"/>
                <a:gd name="connsiteY11" fmla="*/ 112471 h 182955"/>
                <a:gd name="connsiteX12" fmla="*/ 1089137 w 1642348"/>
                <a:gd name="connsiteY12" fmla="*/ 97230 h 182955"/>
                <a:gd name="connsiteX13" fmla="*/ 1449182 w 1642348"/>
                <a:gd name="connsiteY13" fmla="*/ 3885 h 182955"/>
                <a:gd name="connsiteX14" fmla="*/ 1484425 w 1642348"/>
                <a:gd name="connsiteY14" fmla="*/ 14363 h 182955"/>
                <a:gd name="connsiteX15" fmla="*/ 1527819 w 1642348"/>
                <a:gd name="connsiteY15" fmla="*/ 60888 h 182955"/>
                <a:gd name="connsiteX0" fmla="*/ 1527819 w 1642348"/>
                <a:gd name="connsiteY0" fmla="*/ 60888 h 182955"/>
                <a:gd name="connsiteX1" fmla="*/ 1642348 w 1642348"/>
                <a:gd name="connsiteY1" fmla="*/ 159389 h 182955"/>
                <a:gd name="connsiteX2" fmla="*/ 1414892 w 1642348"/>
                <a:gd name="connsiteY2" fmla="*/ 120090 h 182955"/>
                <a:gd name="connsiteX3" fmla="*/ 1289162 w 1642348"/>
                <a:gd name="connsiteY3" fmla="*/ 120090 h 182955"/>
                <a:gd name="connsiteX4" fmla="*/ 1127237 w 1642348"/>
                <a:gd name="connsiteY4" fmla="*/ 140093 h 182955"/>
                <a:gd name="connsiteX5" fmla="*/ 763382 w 1642348"/>
                <a:gd name="connsiteY5" fmla="*/ 169621 h 182955"/>
                <a:gd name="connsiteX6" fmla="*/ 446200 w 1642348"/>
                <a:gd name="connsiteY6" fmla="*/ 141998 h 182955"/>
                <a:gd name="connsiteX7" fmla="*/ 218552 w 1642348"/>
                <a:gd name="connsiteY7" fmla="*/ 137235 h 182955"/>
                <a:gd name="connsiteX8" fmla="*/ 1382 w 1642348"/>
                <a:gd name="connsiteY8" fmla="*/ 182955 h 182955"/>
                <a:gd name="connsiteX9" fmla="*/ 141080 w 1642348"/>
                <a:gd name="connsiteY9" fmla="*/ 62228 h 182955"/>
                <a:gd name="connsiteX10" fmla="*/ 226172 w 1642348"/>
                <a:gd name="connsiteY10" fmla="*/ 23888 h 182955"/>
                <a:gd name="connsiteX11" fmla="*/ 626222 w 1642348"/>
                <a:gd name="connsiteY11" fmla="*/ 112471 h 182955"/>
                <a:gd name="connsiteX12" fmla="*/ 1089137 w 1642348"/>
                <a:gd name="connsiteY12" fmla="*/ 97230 h 182955"/>
                <a:gd name="connsiteX13" fmla="*/ 1449182 w 1642348"/>
                <a:gd name="connsiteY13" fmla="*/ 3885 h 182955"/>
                <a:gd name="connsiteX14" fmla="*/ 1484425 w 1642348"/>
                <a:gd name="connsiteY14" fmla="*/ 14363 h 182955"/>
                <a:gd name="connsiteX15" fmla="*/ 1527819 w 1642348"/>
                <a:gd name="connsiteY15" fmla="*/ 60888 h 18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42348" h="182955">
                  <a:moveTo>
                    <a:pt x="1527819" y="60888"/>
                  </a:moveTo>
                  <a:cubicBezTo>
                    <a:pt x="1552584" y="101845"/>
                    <a:pt x="1608058" y="125099"/>
                    <a:pt x="1642348" y="159389"/>
                  </a:cubicBezTo>
                  <a:cubicBezTo>
                    <a:pt x="1575673" y="140339"/>
                    <a:pt x="1485377" y="120090"/>
                    <a:pt x="1414892" y="120090"/>
                  </a:cubicBezTo>
                  <a:cubicBezTo>
                    <a:pt x="1372982" y="114375"/>
                    <a:pt x="1331072" y="114375"/>
                    <a:pt x="1289162" y="120090"/>
                  </a:cubicBezTo>
                  <a:lnTo>
                    <a:pt x="1127237" y="140093"/>
                  </a:lnTo>
                  <a:cubicBezTo>
                    <a:pt x="1006270" y="155333"/>
                    <a:pt x="886255" y="175335"/>
                    <a:pt x="763382" y="169621"/>
                  </a:cubicBezTo>
                  <a:cubicBezTo>
                    <a:pt x="657655" y="164858"/>
                    <a:pt x="551927" y="150571"/>
                    <a:pt x="446200" y="141998"/>
                  </a:cubicBezTo>
                  <a:cubicBezTo>
                    <a:pt x="370952" y="135330"/>
                    <a:pt x="294752" y="126758"/>
                    <a:pt x="218552" y="137235"/>
                  </a:cubicBezTo>
                  <a:cubicBezTo>
                    <a:pt x="145210" y="147713"/>
                    <a:pt x="71867" y="157238"/>
                    <a:pt x="1382" y="182955"/>
                  </a:cubicBezTo>
                  <a:cubicBezTo>
                    <a:pt x="-14017" y="169144"/>
                    <a:pt x="103615" y="88739"/>
                    <a:pt x="141080" y="62228"/>
                  </a:cubicBezTo>
                  <a:cubicBezTo>
                    <a:pt x="179761" y="20798"/>
                    <a:pt x="181761" y="9134"/>
                    <a:pt x="226172" y="23888"/>
                  </a:cubicBezTo>
                  <a:cubicBezTo>
                    <a:pt x="306149" y="50458"/>
                    <a:pt x="482395" y="100247"/>
                    <a:pt x="626222" y="112471"/>
                  </a:cubicBezTo>
                  <a:cubicBezTo>
                    <a:pt x="770049" y="124695"/>
                    <a:pt x="951977" y="115328"/>
                    <a:pt x="1089137" y="97230"/>
                  </a:cubicBezTo>
                  <a:cubicBezTo>
                    <a:pt x="1226297" y="79132"/>
                    <a:pt x="1333930" y="53415"/>
                    <a:pt x="1449182" y="3885"/>
                  </a:cubicBezTo>
                  <a:cubicBezTo>
                    <a:pt x="1465375" y="-2782"/>
                    <a:pt x="1474900" y="-1830"/>
                    <a:pt x="1484425" y="14363"/>
                  </a:cubicBezTo>
                  <a:cubicBezTo>
                    <a:pt x="1493950" y="31508"/>
                    <a:pt x="1516389" y="44695"/>
                    <a:pt x="1527819" y="60888"/>
                  </a:cubicBezTo>
                  <a:close/>
                </a:path>
              </a:pathLst>
            </a:custGeom>
            <a:solidFill>
              <a:srgbClr val="DC3539">
                <a:lumMod val="50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02" name="Freeform: Shape 11">
              <a:extLst>
                <a:ext uri="{FF2B5EF4-FFF2-40B4-BE49-F238E27FC236}">
                  <a16:creationId xmlns:a16="http://schemas.microsoft.com/office/drawing/2014/main" id="{4B35D4AF-D549-4A82-85C4-12142F152FF7}"/>
                </a:ext>
              </a:extLst>
            </p:cNvPr>
            <p:cNvSpPr/>
            <p:nvPr/>
          </p:nvSpPr>
          <p:spPr>
            <a:xfrm>
              <a:off x="5093567" y="2223140"/>
              <a:ext cx="1483913" cy="273596"/>
            </a:xfrm>
            <a:custGeom>
              <a:avLst/>
              <a:gdLst>
                <a:gd name="connsiteX0" fmla="*/ 17488 w 1483913"/>
                <a:gd name="connsiteY0" fmla="*/ 37 h 275595"/>
                <a:gd name="connsiteX1" fmla="*/ 48028 w 1483913"/>
                <a:gd name="connsiteY1" fmla="*/ 12494 h 275595"/>
                <a:gd name="connsiteX2" fmla="*/ 65162 w 1483913"/>
                <a:gd name="connsiteY2" fmla="*/ 21061 h 275595"/>
                <a:gd name="connsiteX3" fmla="*/ 84342 w 1483913"/>
                <a:gd name="connsiteY3" fmla="*/ 20947 h 275595"/>
                <a:gd name="connsiteX4" fmla="*/ 102098 w 1483913"/>
                <a:gd name="connsiteY4" fmla="*/ 28591 h 275595"/>
                <a:gd name="connsiteX5" fmla="*/ 102320 w 1483913"/>
                <a:gd name="connsiteY5" fmla="*/ 27734 h 275595"/>
                <a:gd name="connsiteX6" fmla="*/ 235670 w 1483913"/>
                <a:gd name="connsiteY6" fmla="*/ 66786 h 275595"/>
                <a:gd name="connsiteX7" fmla="*/ 596667 w 1483913"/>
                <a:gd name="connsiteY7" fmla="*/ 116316 h 275595"/>
                <a:gd name="connsiteX8" fmla="*/ 1021482 w 1483913"/>
                <a:gd name="connsiteY8" fmla="*/ 108697 h 275595"/>
                <a:gd name="connsiteX9" fmla="*/ 1244367 w 1483913"/>
                <a:gd name="connsiteY9" fmla="*/ 66786 h 275595"/>
                <a:gd name="connsiteX10" fmla="*/ 1376765 w 1483913"/>
                <a:gd name="connsiteY10" fmla="*/ 30591 h 275595"/>
                <a:gd name="connsiteX11" fmla="*/ 1415818 w 1483913"/>
                <a:gd name="connsiteY11" fmla="*/ 20114 h 275595"/>
                <a:gd name="connsiteX12" fmla="*/ 1475825 w 1483913"/>
                <a:gd name="connsiteY12" fmla="*/ 5826 h 275595"/>
                <a:gd name="connsiteX13" fmla="*/ 1465348 w 1483913"/>
                <a:gd name="connsiteY13" fmla="*/ 81074 h 275595"/>
                <a:gd name="connsiteX14" fmla="*/ 1326283 w 1483913"/>
                <a:gd name="connsiteY14" fmla="*/ 190611 h 275595"/>
                <a:gd name="connsiteX15" fmla="*/ 936710 w 1483913"/>
                <a:gd name="connsiteY15" fmla="*/ 267764 h 275595"/>
                <a:gd name="connsiteX16" fmla="*/ 326158 w 1483913"/>
                <a:gd name="connsiteY16" fmla="*/ 239189 h 275595"/>
                <a:gd name="connsiteX17" fmla="*/ 97558 w 1483913"/>
                <a:gd name="connsiteY17" fmla="*/ 162036 h 275595"/>
                <a:gd name="connsiteX18" fmla="*/ 5165 w 1483913"/>
                <a:gd name="connsiteY18" fmla="*/ 47736 h 275595"/>
                <a:gd name="connsiteX19" fmla="*/ 8023 w 1483913"/>
                <a:gd name="connsiteY19" fmla="*/ 2969 h 275595"/>
                <a:gd name="connsiteX20" fmla="*/ 17488 w 1483913"/>
                <a:gd name="connsiteY20" fmla="*/ 37 h 275595"/>
                <a:gd name="connsiteX0" fmla="*/ 17488 w 1483913"/>
                <a:gd name="connsiteY0" fmla="*/ 37 h 275595"/>
                <a:gd name="connsiteX1" fmla="*/ 48028 w 1483913"/>
                <a:gd name="connsiteY1" fmla="*/ 12494 h 275595"/>
                <a:gd name="connsiteX2" fmla="*/ 65162 w 1483913"/>
                <a:gd name="connsiteY2" fmla="*/ 21061 h 275595"/>
                <a:gd name="connsiteX3" fmla="*/ 84342 w 1483913"/>
                <a:gd name="connsiteY3" fmla="*/ 20947 h 275595"/>
                <a:gd name="connsiteX4" fmla="*/ 102098 w 1483913"/>
                <a:gd name="connsiteY4" fmla="*/ 28591 h 275595"/>
                <a:gd name="connsiteX5" fmla="*/ 235670 w 1483913"/>
                <a:gd name="connsiteY5" fmla="*/ 66786 h 275595"/>
                <a:gd name="connsiteX6" fmla="*/ 596667 w 1483913"/>
                <a:gd name="connsiteY6" fmla="*/ 116316 h 275595"/>
                <a:gd name="connsiteX7" fmla="*/ 1021482 w 1483913"/>
                <a:gd name="connsiteY7" fmla="*/ 108697 h 275595"/>
                <a:gd name="connsiteX8" fmla="*/ 1244367 w 1483913"/>
                <a:gd name="connsiteY8" fmla="*/ 66786 h 275595"/>
                <a:gd name="connsiteX9" fmla="*/ 1376765 w 1483913"/>
                <a:gd name="connsiteY9" fmla="*/ 30591 h 275595"/>
                <a:gd name="connsiteX10" fmla="*/ 1415818 w 1483913"/>
                <a:gd name="connsiteY10" fmla="*/ 20114 h 275595"/>
                <a:gd name="connsiteX11" fmla="*/ 1475825 w 1483913"/>
                <a:gd name="connsiteY11" fmla="*/ 5826 h 275595"/>
                <a:gd name="connsiteX12" fmla="*/ 1465348 w 1483913"/>
                <a:gd name="connsiteY12" fmla="*/ 81074 h 275595"/>
                <a:gd name="connsiteX13" fmla="*/ 1326283 w 1483913"/>
                <a:gd name="connsiteY13" fmla="*/ 190611 h 275595"/>
                <a:gd name="connsiteX14" fmla="*/ 936710 w 1483913"/>
                <a:gd name="connsiteY14" fmla="*/ 267764 h 275595"/>
                <a:gd name="connsiteX15" fmla="*/ 326158 w 1483913"/>
                <a:gd name="connsiteY15" fmla="*/ 239189 h 275595"/>
                <a:gd name="connsiteX16" fmla="*/ 97558 w 1483913"/>
                <a:gd name="connsiteY16" fmla="*/ 162036 h 275595"/>
                <a:gd name="connsiteX17" fmla="*/ 5165 w 1483913"/>
                <a:gd name="connsiteY17" fmla="*/ 47736 h 275595"/>
                <a:gd name="connsiteX18" fmla="*/ 8023 w 1483913"/>
                <a:gd name="connsiteY18" fmla="*/ 2969 h 275595"/>
                <a:gd name="connsiteX19" fmla="*/ 17488 w 1483913"/>
                <a:gd name="connsiteY19" fmla="*/ 37 h 275595"/>
                <a:gd name="connsiteX0" fmla="*/ 17488 w 1483913"/>
                <a:gd name="connsiteY0" fmla="*/ 37 h 275595"/>
                <a:gd name="connsiteX1" fmla="*/ 48028 w 1483913"/>
                <a:gd name="connsiteY1" fmla="*/ 12494 h 275595"/>
                <a:gd name="connsiteX2" fmla="*/ 65162 w 1483913"/>
                <a:gd name="connsiteY2" fmla="*/ 21061 h 275595"/>
                <a:gd name="connsiteX3" fmla="*/ 84342 w 1483913"/>
                <a:gd name="connsiteY3" fmla="*/ 20947 h 275595"/>
                <a:gd name="connsiteX4" fmla="*/ 235670 w 1483913"/>
                <a:gd name="connsiteY4" fmla="*/ 66786 h 275595"/>
                <a:gd name="connsiteX5" fmla="*/ 596667 w 1483913"/>
                <a:gd name="connsiteY5" fmla="*/ 116316 h 275595"/>
                <a:gd name="connsiteX6" fmla="*/ 1021482 w 1483913"/>
                <a:gd name="connsiteY6" fmla="*/ 108697 h 275595"/>
                <a:gd name="connsiteX7" fmla="*/ 1244367 w 1483913"/>
                <a:gd name="connsiteY7" fmla="*/ 66786 h 275595"/>
                <a:gd name="connsiteX8" fmla="*/ 1376765 w 1483913"/>
                <a:gd name="connsiteY8" fmla="*/ 30591 h 275595"/>
                <a:gd name="connsiteX9" fmla="*/ 1415818 w 1483913"/>
                <a:gd name="connsiteY9" fmla="*/ 20114 h 275595"/>
                <a:gd name="connsiteX10" fmla="*/ 1475825 w 1483913"/>
                <a:gd name="connsiteY10" fmla="*/ 5826 h 275595"/>
                <a:gd name="connsiteX11" fmla="*/ 1465348 w 1483913"/>
                <a:gd name="connsiteY11" fmla="*/ 81074 h 275595"/>
                <a:gd name="connsiteX12" fmla="*/ 1326283 w 1483913"/>
                <a:gd name="connsiteY12" fmla="*/ 190611 h 275595"/>
                <a:gd name="connsiteX13" fmla="*/ 936710 w 1483913"/>
                <a:gd name="connsiteY13" fmla="*/ 267764 h 275595"/>
                <a:gd name="connsiteX14" fmla="*/ 326158 w 1483913"/>
                <a:gd name="connsiteY14" fmla="*/ 239189 h 275595"/>
                <a:gd name="connsiteX15" fmla="*/ 97558 w 1483913"/>
                <a:gd name="connsiteY15" fmla="*/ 162036 h 275595"/>
                <a:gd name="connsiteX16" fmla="*/ 5165 w 1483913"/>
                <a:gd name="connsiteY16" fmla="*/ 47736 h 275595"/>
                <a:gd name="connsiteX17" fmla="*/ 8023 w 1483913"/>
                <a:gd name="connsiteY17" fmla="*/ 2969 h 275595"/>
                <a:gd name="connsiteX18" fmla="*/ 17488 w 1483913"/>
                <a:gd name="connsiteY18" fmla="*/ 37 h 275595"/>
                <a:gd name="connsiteX0" fmla="*/ 17488 w 1483913"/>
                <a:gd name="connsiteY0" fmla="*/ 37 h 275595"/>
                <a:gd name="connsiteX1" fmla="*/ 48028 w 1483913"/>
                <a:gd name="connsiteY1" fmla="*/ 12494 h 275595"/>
                <a:gd name="connsiteX2" fmla="*/ 84342 w 1483913"/>
                <a:gd name="connsiteY2" fmla="*/ 20947 h 275595"/>
                <a:gd name="connsiteX3" fmla="*/ 235670 w 1483913"/>
                <a:gd name="connsiteY3" fmla="*/ 66786 h 275595"/>
                <a:gd name="connsiteX4" fmla="*/ 596667 w 1483913"/>
                <a:gd name="connsiteY4" fmla="*/ 116316 h 275595"/>
                <a:gd name="connsiteX5" fmla="*/ 1021482 w 1483913"/>
                <a:gd name="connsiteY5" fmla="*/ 108697 h 275595"/>
                <a:gd name="connsiteX6" fmla="*/ 1244367 w 1483913"/>
                <a:gd name="connsiteY6" fmla="*/ 66786 h 275595"/>
                <a:gd name="connsiteX7" fmla="*/ 1376765 w 1483913"/>
                <a:gd name="connsiteY7" fmla="*/ 30591 h 275595"/>
                <a:gd name="connsiteX8" fmla="*/ 1415818 w 1483913"/>
                <a:gd name="connsiteY8" fmla="*/ 20114 h 275595"/>
                <a:gd name="connsiteX9" fmla="*/ 1475825 w 1483913"/>
                <a:gd name="connsiteY9" fmla="*/ 5826 h 275595"/>
                <a:gd name="connsiteX10" fmla="*/ 1465348 w 1483913"/>
                <a:gd name="connsiteY10" fmla="*/ 81074 h 275595"/>
                <a:gd name="connsiteX11" fmla="*/ 1326283 w 1483913"/>
                <a:gd name="connsiteY11" fmla="*/ 190611 h 275595"/>
                <a:gd name="connsiteX12" fmla="*/ 936710 w 1483913"/>
                <a:gd name="connsiteY12" fmla="*/ 267764 h 275595"/>
                <a:gd name="connsiteX13" fmla="*/ 326158 w 1483913"/>
                <a:gd name="connsiteY13" fmla="*/ 239189 h 275595"/>
                <a:gd name="connsiteX14" fmla="*/ 97558 w 1483913"/>
                <a:gd name="connsiteY14" fmla="*/ 162036 h 275595"/>
                <a:gd name="connsiteX15" fmla="*/ 5165 w 1483913"/>
                <a:gd name="connsiteY15" fmla="*/ 47736 h 275595"/>
                <a:gd name="connsiteX16" fmla="*/ 8023 w 1483913"/>
                <a:gd name="connsiteY16" fmla="*/ 2969 h 275595"/>
                <a:gd name="connsiteX17" fmla="*/ 17488 w 1483913"/>
                <a:gd name="connsiteY17" fmla="*/ 37 h 275595"/>
                <a:gd name="connsiteX0" fmla="*/ 17488 w 1483913"/>
                <a:gd name="connsiteY0" fmla="*/ 37 h 275595"/>
                <a:gd name="connsiteX1" fmla="*/ 84342 w 1483913"/>
                <a:gd name="connsiteY1" fmla="*/ 20947 h 275595"/>
                <a:gd name="connsiteX2" fmla="*/ 235670 w 1483913"/>
                <a:gd name="connsiteY2" fmla="*/ 66786 h 275595"/>
                <a:gd name="connsiteX3" fmla="*/ 596667 w 1483913"/>
                <a:gd name="connsiteY3" fmla="*/ 116316 h 275595"/>
                <a:gd name="connsiteX4" fmla="*/ 1021482 w 1483913"/>
                <a:gd name="connsiteY4" fmla="*/ 108697 h 275595"/>
                <a:gd name="connsiteX5" fmla="*/ 1244367 w 1483913"/>
                <a:gd name="connsiteY5" fmla="*/ 66786 h 275595"/>
                <a:gd name="connsiteX6" fmla="*/ 1376765 w 1483913"/>
                <a:gd name="connsiteY6" fmla="*/ 30591 h 275595"/>
                <a:gd name="connsiteX7" fmla="*/ 1415818 w 1483913"/>
                <a:gd name="connsiteY7" fmla="*/ 20114 h 275595"/>
                <a:gd name="connsiteX8" fmla="*/ 1475825 w 1483913"/>
                <a:gd name="connsiteY8" fmla="*/ 5826 h 275595"/>
                <a:gd name="connsiteX9" fmla="*/ 1465348 w 1483913"/>
                <a:gd name="connsiteY9" fmla="*/ 81074 h 275595"/>
                <a:gd name="connsiteX10" fmla="*/ 1326283 w 1483913"/>
                <a:gd name="connsiteY10" fmla="*/ 190611 h 275595"/>
                <a:gd name="connsiteX11" fmla="*/ 936710 w 1483913"/>
                <a:gd name="connsiteY11" fmla="*/ 267764 h 275595"/>
                <a:gd name="connsiteX12" fmla="*/ 326158 w 1483913"/>
                <a:gd name="connsiteY12" fmla="*/ 239189 h 275595"/>
                <a:gd name="connsiteX13" fmla="*/ 97558 w 1483913"/>
                <a:gd name="connsiteY13" fmla="*/ 162036 h 275595"/>
                <a:gd name="connsiteX14" fmla="*/ 5165 w 1483913"/>
                <a:gd name="connsiteY14" fmla="*/ 47736 h 275595"/>
                <a:gd name="connsiteX15" fmla="*/ 8023 w 1483913"/>
                <a:gd name="connsiteY15" fmla="*/ 2969 h 275595"/>
                <a:gd name="connsiteX16" fmla="*/ 17488 w 1483913"/>
                <a:gd name="connsiteY16" fmla="*/ 37 h 275595"/>
                <a:gd name="connsiteX0" fmla="*/ 8023 w 1483913"/>
                <a:gd name="connsiteY0" fmla="*/ 2431 h 275057"/>
                <a:gd name="connsiteX1" fmla="*/ 84342 w 1483913"/>
                <a:gd name="connsiteY1" fmla="*/ 20409 h 275057"/>
                <a:gd name="connsiteX2" fmla="*/ 235670 w 1483913"/>
                <a:gd name="connsiteY2" fmla="*/ 66248 h 275057"/>
                <a:gd name="connsiteX3" fmla="*/ 596667 w 1483913"/>
                <a:gd name="connsiteY3" fmla="*/ 115778 h 275057"/>
                <a:gd name="connsiteX4" fmla="*/ 1021482 w 1483913"/>
                <a:gd name="connsiteY4" fmla="*/ 108159 h 275057"/>
                <a:gd name="connsiteX5" fmla="*/ 1244367 w 1483913"/>
                <a:gd name="connsiteY5" fmla="*/ 66248 h 275057"/>
                <a:gd name="connsiteX6" fmla="*/ 1376765 w 1483913"/>
                <a:gd name="connsiteY6" fmla="*/ 30053 h 275057"/>
                <a:gd name="connsiteX7" fmla="*/ 1415818 w 1483913"/>
                <a:gd name="connsiteY7" fmla="*/ 19576 h 275057"/>
                <a:gd name="connsiteX8" fmla="*/ 1475825 w 1483913"/>
                <a:gd name="connsiteY8" fmla="*/ 5288 h 275057"/>
                <a:gd name="connsiteX9" fmla="*/ 1465348 w 1483913"/>
                <a:gd name="connsiteY9" fmla="*/ 80536 h 275057"/>
                <a:gd name="connsiteX10" fmla="*/ 1326283 w 1483913"/>
                <a:gd name="connsiteY10" fmla="*/ 190073 h 275057"/>
                <a:gd name="connsiteX11" fmla="*/ 936710 w 1483913"/>
                <a:gd name="connsiteY11" fmla="*/ 267226 h 275057"/>
                <a:gd name="connsiteX12" fmla="*/ 326158 w 1483913"/>
                <a:gd name="connsiteY12" fmla="*/ 238651 h 275057"/>
                <a:gd name="connsiteX13" fmla="*/ 97558 w 1483913"/>
                <a:gd name="connsiteY13" fmla="*/ 161498 h 275057"/>
                <a:gd name="connsiteX14" fmla="*/ 5165 w 1483913"/>
                <a:gd name="connsiteY14" fmla="*/ 47198 h 275057"/>
                <a:gd name="connsiteX15" fmla="*/ 8023 w 1483913"/>
                <a:gd name="connsiteY15" fmla="*/ 2431 h 275057"/>
                <a:gd name="connsiteX0" fmla="*/ 8023 w 1483913"/>
                <a:gd name="connsiteY0" fmla="*/ 970 h 273596"/>
                <a:gd name="connsiteX1" fmla="*/ 84342 w 1483913"/>
                <a:gd name="connsiteY1" fmla="*/ 18948 h 273596"/>
                <a:gd name="connsiteX2" fmla="*/ 235670 w 1483913"/>
                <a:gd name="connsiteY2" fmla="*/ 64787 h 273596"/>
                <a:gd name="connsiteX3" fmla="*/ 596667 w 1483913"/>
                <a:gd name="connsiteY3" fmla="*/ 114317 h 273596"/>
                <a:gd name="connsiteX4" fmla="*/ 1021482 w 1483913"/>
                <a:gd name="connsiteY4" fmla="*/ 106698 h 273596"/>
                <a:gd name="connsiteX5" fmla="*/ 1244367 w 1483913"/>
                <a:gd name="connsiteY5" fmla="*/ 64787 h 273596"/>
                <a:gd name="connsiteX6" fmla="*/ 1376765 w 1483913"/>
                <a:gd name="connsiteY6" fmla="*/ 28592 h 273596"/>
                <a:gd name="connsiteX7" fmla="*/ 1475825 w 1483913"/>
                <a:gd name="connsiteY7" fmla="*/ 3827 h 273596"/>
                <a:gd name="connsiteX8" fmla="*/ 1465348 w 1483913"/>
                <a:gd name="connsiteY8" fmla="*/ 79075 h 273596"/>
                <a:gd name="connsiteX9" fmla="*/ 1326283 w 1483913"/>
                <a:gd name="connsiteY9" fmla="*/ 188612 h 273596"/>
                <a:gd name="connsiteX10" fmla="*/ 936710 w 1483913"/>
                <a:gd name="connsiteY10" fmla="*/ 265765 h 273596"/>
                <a:gd name="connsiteX11" fmla="*/ 326158 w 1483913"/>
                <a:gd name="connsiteY11" fmla="*/ 237190 h 273596"/>
                <a:gd name="connsiteX12" fmla="*/ 97558 w 1483913"/>
                <a:gd name="connsiteY12" fmla="*/ 160037 h 273596"/>
                <a:gd name="connsiteX13" fmla="*/ 5165 w 1483913"/>
                <a:gd name="connsiteY13" fmla="*/ 45737 h 273596"/>
                <a:gd name="connsiteX14" fmla="*/ 8023 w 1483913"/>
                <a:gd name="connsiteY14" fmla="*/ 970 h 273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83913" h="273596">
                  <a:moveTo>
                    <a:pt x="8023" y="970"/>
                  </a:moveTo>
                  <a:cubicBezTo>
                    <a:pt x="21219" y="-3495"/>
                    <a:pt x="46401" y="8312"/>
                    <a:pt x="84342" y="18948"/>
                  </a:cubicBezTo>
                  <a:lnTo>
                    <a:pt x="235670" y="64787"/>
                  </a:lnTo>
                  <a:cubicBezTo>
                    <a:pt x="354732" y="91457"/>
                    <a:pt x="474747" y="107650"/>
                    <a:pt x="596667" y="114317"/>
                  </a:cubicBezTo>
                  <a:cubicBezTo>
                    <a:pt x="738590" y="120985"/>
                    <a:pt x="879560" y="127652"/>
                    <a:pt x="1021482" y="106698"/>
                  </a:cubicBezTo>
                  <a:cubicBezTo>
                    <a:pt x="1096730" y="95267"/>
                    <a:pt x="1169120" y="76217"/>
                    <a:pt x="1244367" y="64787"/>
                  </a:cubicBezTo>
                  <a:cubicBezTo>
                    <a:pt x="1288182" y="48595"/>
                    <a:pt x="1331997" y="37165"/>
                    <a:pt x="1376765" y="28592"/>
                  </a:cubicBezTo>
                  <a:cubicBezTo>
                    <a:pt x="1415341" y="18432"/>
                    <a:pt x="1461061" y="-4587"/>
                    <a:pt x="1475825" y="3827"/>
                  </a:cubicBezTo>
                  <a:cubicBezTo>
                    <a:pt x="1493923" y="24782"/>
                    <a:pt x="1477730" y="55262"/>
                    <a:pt x="1465348" y="79075"/>
                  </a:cubicBezTo>
                  <a:cubicBezTo>
                    <a:pt x="1435820" y="136225"/>
                    <a:pt x="1383433" y="165752"/>
                    <a:pt x="1326283" y="188612"/>
                  </a:cubicBezTo>
                  <a:cubicBezTo>
                    <a:pt x="1201505" y="239095"/>
                    <a:pt x="1069108" y="255287"/>
                    <a:pt x="936710" y="265765"/>
                  </a:cubicBezTo>
                  <a:cubicBezTo>
                    <a:pt x="731923" y="281005"/>
                    <a:pt x="528088" y="275290"/>
                    <a:pt x="326158" y="237190"/>
                  </a:cubicBezTo>
                  <a:cubicBezTo>
                    <a:pt x="246148" y="221950"/>
                    <a:pt x="168995" y="200995"/>
                    <a:pt x="97558" y="160037"/>
                  </a:cubicBezTo>
                  <a:cubicBezTo>
                    <a:pt x="52790" y="133367"/>
                    <a:pt x="15643" y="99077"/>
                    <a:pt x="5165" y="45737"/>
                  </a:cubicBezTo>
                  <a:cubicBezTo>
                    <a:pt x="2308" y="30497"/>
                    <a:pt x="-6265" y="12400"/>
                    <a:pt x="8023" y="970"/>
                  </a:cubicBezTo>
                  <a:close/>
                </a:path>
              </a:pathLst>
            </a:custGeom>
            <a:solidFill>
              <a:srgbClr val="1764B9">
                <a:lumMod val="20000"/>
                <a:lumOff val="80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03" name="Freeform: Shape 12">
              <a:extLst>
                <a:ext uri="{FF2B5EF4-FFF2-40B4-BE49-F238E27FC236}">
                  <a16:creationId xmlns:a16="http://schemas.microsoft.com/office/drawing/2014/main" id="{2C0C5974-19EA-4789-BADC-31A1E58C72FB}"/>
                </a:ext>
              </a:extLst>
            </p:cNvPr>
            <p:cNvSpPr/>
            <p:nvPr/>
          </p:nvSpPr>
          <p:spPr>
            <a:xfrm>
              <a:off x="5157059" y="2241254"/>
              <a:ext cx="1343025" cy="209550"/>
            </a:xfrm>
            <a:custGeom>
              <a:avLst/>
              <a:gdLst>
                <a:gd name="connsiteX0" fmla="*/ 1352326 w 1343025"/>
                <a:gd name="connsiteY0" fmla="*/ 0 h 209550"/>
                <a:gd name="connsiteX1" fmla="*/ 1289461 w 1343025"/>
                <a:gd name="connsiteY1" fmla="*/ 100013 h 209550"/>
                <a:gd name="connsiteX2" fmla="*/ 1042763 w 1343025"/>
                <a:gd name="connsiteY2" fmla="*/ 179070 h 209550"/>
                <a:gd name="connsiteX3" fmla="*/ 617948 w 1343025"/>
                <a:gd name="connsiteY3" fmla="*/ 208598 h 209550"/>
                <a:gd name="connsiteX4" fmla="*/ 181703 w 1343025"/>
                <a:gd name="connsiteY4" fmla="*/ 152400 h 209550"/>
                <a:gd name="connsiteX5" fmla="*/ 44543 w 1343025"/>
                <a:gd name="connsiteY5" fmla="*/ 89535 h 209550"/>
                <a:gd name="connsiteX6" fmla="*/ 728 w 1343025"/>
                <a:gd name="connsiteY6" fmla="*/ 952 h 209550"/>
                <a:gd name="connsiteX7" fmla="*/ 38828 w 1343025"/>
                <a:gd name="connsiteY7" fmla="*/ 8573 h 209550"/>
                <a:gd name="connsiteX8" fmla="*/ 240758 w 1343025"/>
                <a:gd name="connsiteY8" fmla="*/ 109538 h 209550"/>
                <a:gd name="connsiteX9" fmla="*/ 509363 w 1343025"/>
                <a:gd name="connsiteY9" fmla="*/ 145733 h 209550"/>
                <a:gd name="connsiteX10" fmla="*/ 965611 w 1343025"/>
                <a:gd name="connsiteY10" fmla="*/ 132398 h 209550"/>
                <a:gd name="connsiteX11" fmla="*/ 1313273 w 1343025"/>
                <a:gd name="connsiteY11" fmla="*/ 10477 h 209550"/>
                <a:gd name="connsiteX12" fmla="*/ 1352326 w 1343025"/>
                <a:gd name="connsiteY12" fmla="*/ 0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3025" h="209550">
                  <a:moveTo>
                    <a:pt x="1352326" y="0"/>
                  </a:moveTo>
                  <a:cubicBezTo>
                    <a:pt x="1350421" y="44767"/>
                    <a:pt x="1326608" y="76200"/>
                    <a:pt x="1289461" y="100013"/>
                  </a:cubicBezTo>
                  <a:cubicBezTo>
                    <a:pt x="1214213" y="147638"/>
                    <a:pt x="1128488" y="164783"/>
                    <a:pt x="1042763" y="179070"/>
                  </a:cubicBezTo>
                  <a:cubicBezTo>
                    <a:pt x="901793" y="200977"/>
                    <a:pt x="759871" y="214313"/>
                    <a:pt x="617948" y="208598"/>
                  </a:cubicBezTo>
                  <a:cubicBezTo>
                    <a:pt x="471263" y="201930"/>
                    <a:pt x="324578" y="192405"/>
                    <a:pt x="181703" y="152400"/>
                  </a:cubicBezTo>
                  <a:cubicBezTo>
                    <a:pt x="133126" y="138113"/>
                    <a:pt x="85501" y="120967"/>
                    <a:pt x="44543" y="89535"/>
                  </a:cubicBezTo>
                  <a:cubicBezTo>
                    <a:pt x="15016" y="67627"/>
                    <a:pt x="-4034" y="40005"/>
                    <a:pt x="728" y="952"/>
                  </a:cubicBezTo>
                  <a:cubicBezTo>
                    <a:pt x="14063" y="1905"/>
                    <a:pt x="28351" y="-2858"/>
                    <a:pt x="38828" y="8573"/>
                  </a:cubicBezTo>
                  <a:cubicBezTo>
                    <a:pt x="97883" y="58102"/>
                    <a:pt x="166463" y="89535"/>
                    <a:pt x="240758" y="109538"/>
                  </a:cubicBezTo>
                  <a:cubicBezTo>
                    <a:pt x="328388" y="133350"/>
                    <a:pt x="418876" y="142875"/>
                    <a:pt x="509363" y="145733"/>
                  </a:cubicBezTo>
                  <a:cubicBezTo>
                    <a:pt x="661763" y="150495"/>
                    <a:pt x="813211" y="152400"/>
                    <a:pt x="965611" y="132398"/>
                  </a:cubicBezTo>
                  <a:cubicBezTo>
                    <a:pt x="1090388" y="115252"/>
                    <a:pt x="1205641" y="74295"/>
                    <a:pt x="1313273" y="10477"/>
                  </a:cubicBezTo>
                  <a:cubicBezTo>
                    <a:pt x="1326608" y="7620"/>
                    <a:pt x="1339943" y="3810"/>
                    <a:pt x="1352326" y="0"/>
                  </a:cubicBezTo>
                  <a:close/>
                </a:path>
              </a:pathLst>
            </a:custGeom>
            <a:solidFill>
              <a:srgbClr val="DC3539">
                <a:lumMod val="50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04" name="Freeform: Shape 13">
              <a:extLst>
                <a:ext uri="{FF2B5EF4-FFF2-40B4-BE49-F238E27FC236}">
                  <a16:creationId xmlns:a16="http://schemas.microsoft.com/office/drawing/2014/main" id="{8A707347-60E3-42E3-8D6A-ADD00E8DE208}"/>
                </a:ext>
              </a:extLst>
            </p:cNvPr>
            <p:cNvSpPr/>
            <p:nvPr/>
          </p:nvSpPr>
          <p:spPr>
            <a:xfrm>
              <a:off x="4624786" y="2779870"/>
              <a:ext cx="2457639" cy="3050139"/>
            </a:xfrm>
            <a:custGeom>
              <a:avLst/>
              <a:gdLst>
                <a:gd name="connsiteX0" fmla="*/ 148191 w 2485469"/>
                <a:gd name="connsiteY0" fmla="*/ 1538785 h 3034864"/>
                <a:gd name="connsiteX1" fmla="*/ 213913 w 2485469"/>
                <a:gd name="connsiteY1" fmla="*/ 1628320 h 3034864"/>
                <a:gd name="connsiteX2" fmla="*/ 232320 w 2485469"/>
                <a:gd name="connsiteY2" fmla="*/ 1634418 h 3034864"/>
                <a:gd name="connsiteX3" fmla="*/ 230806 w 2485469"/>
                <a:gd name="connsiteY3" fmla="*/ 1548041 h 3034864"/>
                <a:gd name="connsiteX4" fmla="*/ 618310 w 2485469"/>
                <a:gd name="connsiteY4" fmla="*/ 736079 h 3034864"/>
                <a:gd name="connsiteX5" fmla="*/ 626638 w 2485469"/>
                <a:gd name="connsiteY5" fmla="*/ 745978 h 3034864"/>
                <a:gd name="connsiteX6" fmla="*/ 630860 w 2485469"/>
                <a:gd name="connsiteY6" fmla="*/ 743236 h 3034864"/>
                <a:gd name="connsiteX7" fmla="*/ 987136 w 2485469"/>
                <a:gd name="connsiteY7" fmla="*/ 695020 h 3034864"/>
                <a:gd name="connsiteX8" fmla="*/ 979196 w 2485469"/>
                <a:gd name="connsiteY8" fmla="*/ 701232 h 3034864"/>
                <a:gd name="connsiteX9" fmla="*/ 993969 w 2485469"/>
                <a:gd name="connsiteY9" fmla="*/ 723414 h 3034864"/>
                <a:gd name="connsiteX10" fmla="*/ 1026297 w 2485469"/>
                <a:gd name="connsiteY10" fmla="*/ 699000 h 3034864"/>
                <a:gd name="connsiteX11" fmla="*/ 1014446 w 2485469"/>
                <a:gd name="connsiteY11" fmla="*/ 700853 h 3034864"/>
                <a:gd name="connsiteX12" fmla="*/ 1597304 w 2485469"/>
                <a:gd name="connsiteY12" fmla="*/ 629087 h 3034864"/>
                <a:gd name="connsiteX13" fmla="*/ 1621233 w 2485469"/>
                <a:gd name="connsiteY13" fmla="*/ 657962 h 3034864"/>
                <a:gd name="connsiteX14" fmla="*/ 1648379 w 2485469"/>
                <a:gd name="connsiteY14" fmla="*/ 703920 h 3034864"/>
                <a:gd name="connsiteX15" fmla="*/ 1649915 w 2485469"/>
                <a:gd name="connsiteY15" fmla="*/ 708616 h 3034864"/>
                <a:gd name="connsiteX16" fmla="*/ 1657811 w 2485469"/>
                <a:gd name="connsiteY16" fmla="*/ 709964 h 3034864"/>
                <a:gd name="connsiteX17" fmla="*/ 1746426 w 2485469"/>
                <a:gd name="connsiteY17" fmla="*/ 697210 h 3034864"/>
                <a:gd name="connsiteX18" fmla="*/ 1781679 w 2485469"/>
                <a:gd name="connsiteY18" fmla="*/ 718904 h 3034864"/>
                <a:gd name="connsiteX19" fmla="*/ 1798544 w 2485469"/>
                <a:gd name="connsiteY19" fmla="*/ 766050 h 3034864"/>
                <a:gd name="connsiteX20" fmla="*/ 1800747 w 2485469"/>
                <a:gd name="connsiteY20" fmla="*/ 769305 h 3034864"/>
                <a:gd name="connsiteX21" fmla="*/ 1798873 w 2485469"/>
                <a:gd name="connsiteY21" fmla="*/ 757735 h 3034864"/>
                <a:gd name="connsiteX22" fmla="*/ 1811256 w 2485469"/>
                <a:gd name="connsiteY22" fmla="*/ 723445 h 3034864"/>
                <a:gd name="connsiteX23" fmla="*/ 1813112 w 2485469"/>
                <a:gd name="connsiteY23" fmla="*/ 722693 h 3034864"/>
                <a:gd name="connsiteX24" fmla="*/ 1800549 w 2485469"/>
                <a:gd name="connsiteY24" fmla="*/ 693933 h 3034864"/>
                <a:gd name="connsiteX25" fmla="*/ 1800366 w 2485469"/>
                <a:gd name="connsiteY25" fmla="*/ 677817 h 3034864"/>
                <a:gd name="connsiteX26" fmla="*/ 1805830 w 2485469"/>
                <a:gd name="connsiteY26" fmla="*/ 666304 h 3034864"/>
                <a:gd name="connsiteX27" fmla="*/ 1789989 w 2485469"/>
                <a:gd name="connsiteY27" fmla="*/ 666474 h 3034864"/>
                <a:gd name="connsiteX28" fmla="*/ 1729341 w 2485469"/>
                <a:gd name="connsiteY28" fmla="*/ 653913 h 3034864"/>
                <a:gd name="connsiteX29" fmla="*/ 1717416 w 2485469"/>
                <a:gd name="connsiteY29" fmla="*/ 649593 h 3034864"/>
                <a:gd name="connsiteX30" fmla="*/ 1629323 w 2485469"/>
                <a:gd name="connsiteY30" fmla="*/ 641194 h 3034864"/>
                <a:gd name="connsiteX31" fmla="*/ 1053415 w 2485469"/>
                <a:gd name="connsiteY31" fmla="*/ 435761 h 3034864"/>
                <a:gd name="connsiteX32" fmla="*/ 1048664 w 2485469"/>
                <a:gd name="connsiteY32" fmla="*/ 439388 h 3034864"/>
                <a:gd name="connsiteX33" fmla="*/ 1051298 w 2485469"/>
                <a:gd name="connsiteY33" fmla="*/ 441734 h 3034864"/>
                <a:gd name="connsiteX34" fmla="*/ 1062145 w 2485469"/>
                <a:gd name="connsiteY34" fmla="*/ 468513 h 3034864"/>
                <a:gd name="connsiteX35" fmla="*/ 1068749 w 2485469"/>
                <a:gd name="connsiteY35" fmla="*/ 507803 h 3034864"/>
                <a:gd name="connsiteX36" fmla="*/ 1078698 w 2485469"/>
                <a:gd name="connsiteY36" fmla="*/ 499386 h 3034864"/>
                <a:gd name="connsiteX37" fmla="*/ 1068133 w 2485469"/>
                <a:gd name="connsiteY37" fmla="*/ 468174 h 3034864"/>
                <a:gd name="connsiteX38" fmla="*/ 1514076 w 2485469"/>
                <a:gd name="connsiteY38" fmla="*/ 290058 h 3034864"/>
                <a:gd name="connsiteX39" fmla="*/ 1477881 w 2485469"/>
                <a:gd name="connsiteY39" fmla="*/ 381498 h 3034864"/>
                <a:gd name="connsiteX40" fmla="*/ 1408349 w 2485469"/>
                <a:gd name="connsiteY40" fmla="*/ 440553 h 3034864"/>
                <a:gd name="connsiteX41" fmla="*/ 1241661 w 2485469"/>
                <a:gd name="connsiteY41" fmla="*/ 418645 h 3034864"/>
                <a:gd name="connsiteX42" fmla="*/ 1181654 w 2485469"/>
                <a:gd name="connsiteY42" fmla="*/ 330063 h 3034864"/>
                <a:gd name="connsiteX43" fmla="*/ 1514076 w 2485469"/>
                <a:gd name="connsiteY43" fmla="*/ 290058 h 3034864"/>
                <a:gd name="connsiteX44" fmla="*/ 1847451 w 2485469"/>
                <a:gd name="connsiteY44" fmla="*/ 212905 h 3034864"/>
                <a:gd name="connsiteX45" fmla="*/ 1856023 w 2485469"/>
                <a:gd name="connsiteY45" fmla="*/ 216715 h 3034864"/>
                <a:gd name="connsiteX46" fmla="*/ 2049381 w 2485469"/>
                <a:gd name="connsiteY46" fmla="*/ 252910 h 3034864"/>
                <a:gd name="connsiteX47" fmla="*/ 2228451 w 2485469"/>
                <a:gd name="connsiteY47" fmla="*/ 229098 h 3034864"/>
                <a:gd name="connsiteX48" fmla="*/ 2383708 w 2485469"/>
                <a:gd name="connsiteY48" fmla="*/ 358638 h 3034864"/>
                <a:gd name="connsiteX49" fmla="*/ 2397996 w 2485469"/>
                <a:gd name="connsiteY49" fmla="*/ 375783 h 3034864"/>
                <a:gd name="connsiteX50" fmla="*/ 2361801 w 2485469"/>
                <a:gd name="connsiteY50" fmla="*/ 550090 h 3034864"/>
                <a:gd name="connsiteX51" fmla="*/ 2333405 w 2485469"/>
                <a:gd name="connsiteY51" fmla="*/ 633137 h 3034864"/>
                <a:gd name="connsiteX52" fmla="*/ 2337475 w 2485469"/>
                <a:gd name="connsiteY52" fmla="*/ 645113 h 3034864"/>
                <a:gd name="connsiteX53" fmla="*/ 2388241 w 2485469"/>
                <a:gd name="connsiteY53" fmla="*/ 599333 h 3034864"/>
                <a:gd name="connsiteX54" fmla="*/ 2386334 w 2485469"/>
                <a:gd name="connsiteY54" fmla="*/ 762354 h 3034864"/>
                <a:gd name="connsiteX55" fmla="*/ 2395002 w 2485469"/>
                <a:gd name="connsiteY55" fmla="*/ 764101 h 3034864"/>
                <a:gd name="connsiteX56" fmla="*/ 2437035 w 2485469"/>
                <a:gd name="connsiteY56" fmla="*/ 805683 h 3034864"/>
                <a:gd name="connsiteX57" fmla="*/ 2401782 w 2485469"/>
                <a:gd name="connsiteY57" fmla="*/ 882517 h 3034864"/>
                <a:gd name="connsiteX58" fmla="*/ 2384783 w 2485469"/>
                <a:gd name="connsiteY58" fmla="*/ 894889 h 3034864"/>
                <a:gd name="connsiteX59" fmla="*/ 2382794 w 2485469"/>
                <a:gd name="connsiteY59" fmla="*/ 1064889 h 3034864"/>
                <a:gd name="connsiteX60" fmla="*/ 2409437 w 2485469"/>
                <a:gd name="connsiteY60" fmla="*/ 1082061 h 3034864"/>
                <a:gd name="connsiteX61" fmla="*/ 2484944 w 2485469"/>
                <a:gd name="connsiteY61" fmla="*/ 1230533 h 3034864"/>
                <a:gd name="connsiteX62" fmla="*/ 2403590 w 2485469"/>
                <a:gd name="connsiteY62" fmla="*/ 1397761 h 3034864"/>
                <a:gd name="connsiteX63" fmla="*/ 2376917 w 2485469"/>
                <a:gd name="connsiteY63" fmla="*/ 1408895 h 3034864"/>
                <a:gd name="connsiteX64" fmla="*/ 2374596 w 2485469"/>
                <a:gd name="connsiteY64" fmla="*/ 1541333 h 3034864"/>
                <a:gd name="connsiteX65" fmla="*/ 2379522 w 2485469"/>
                <a:gd name="connsiteY65" fmla="*/ 1546234 h 3034864"/>
                <a:gd name="connsiteX66" fmla="*/ 2423477 w 2485469"/>
                <a:gd name="connsiteY66" fmla="*/ 1599340 h 3034864"/>
                <a:gd name="connsiteX67" fmla="*/ 2441555 w 2485469"/>
                <a:gd name="connsiteY67" fmla="*/ 1618323 h 3034864"/>
                <a:gd name="connsiteX68" fmla="*/ 2421669 w 2485469"/>
                <a:gd name="connsiteY68" fmla="*/ 1799110 h 3034864"/>
                <a:gd name="connsiteX69" fmla="*/ 2369065 w 2485469"/>
                <a:gd name="connsiteY69" fmla="*/ 1856879 h 3034864"/>
                <a:gd name="connsiteX70" fmla="*/ 2367217 w 2485469"/>
                <a:gd name="connsiteY70" fmla="*/ 1962351 h 3034864"/>
                <a:gd name="connsiteX71" fmla="*/ 2389522 w 2485469"/>
                <a:gd name="connsiteY71" fmla="*/ 1985590 h 3034864"/>
                <a:gd name="connsiteX72" fmla="*/ 2463250 w 2485469"/>
                <a:gd name="connsiteY72" fmla="*/ 2140799 h 3034864"/>
                <a:gd name="connsiteX73" fmla="*/ 2452403 w 2485469"/>
                <a:gd name="connsiteY73" fmla="*/ 2223962 h 3034864"/>
                <a:gd name="connsiteX74" fmla="*/ 2375907 w 2485469"/>
                <a:gd name="connsiteY74" fmla="*/ 2310062 h 3034864"/>
                <a:gd name="connsiteX75" fmla="*/ 2362308 w 2485469"/>
                <a:gd name="connsiteY75" fmla="*/ 2316453 h 3034864"/>
                <a:gd name="connsiteX76" fmla="*/ 2359724 w 2485469"/>
                <a:gd name="connsiteY76" fmla="*/ 2537317 h 3034864"/>
                <a:gd name="connsiteX77" fmla="*/ 2371838 w 2485469"/>
                <a:gd name="connsiteY77" fmla="*/ 2605312 h 3034864"/>
                <a:gd name="connsiteX78" fmla="*/ 2356584 w 2485469"/>
                <a:gd name="connsiteY78" fmla="*/ 2675028 h 3034864"/>
                <a:gd name="connsiteX79" fmla="*/ 2096250 w 2485469"/>
                <a:gd name="connsiteY79" fmla="*/ 2850393 h 3034864"/>
                <a:gd name="connsiteX80" fmla="*/ 2038172 w 2485469"/>
                <a:gd name="connsiteY80" fmla="*/ 2851297 h 3034864"/>
                <a:gd name="connsiteX81" fmla="*/ 2037931 w 2485469"/>
                <a:gd name="connsiteY81" fmla="*/ 2851231 h 3034864"/>
                <a:gd name="connsiteX82" fmla="*/ 2037924 w 2485469"/>
                <a:gd name="connsiteY82" fmla="*/ 2856141 h 3034864"/>
                <a:gd name="connsiteX83" fmla="*/ 1918455 w 2485469"/>
                <a:gd name="connsiteY83" fmla="*/ 2879376 h 3034864"/>
                <a:gd name="connsiteX84" fmla="*/ 1896367 w 2485469"/>
                <a:gd name="connsiteY84" fmla="*/ 2913654 h 3034864"/>
                <a:gd name="connsiteX85" fmla="*/ 1866648 w 2485469"/>
                <a:gd name="connsiteY85" fmla="*/ 2938979 h 3034864"/>
                <a:gd name="connsiteX86" fmla="*/ 1679406 w 2485469"/>
                <a:gd name="connsiteY86" fmla="*/ 2944528 h 3034864"/>
                <a:gd name="connsiteX87" fmla="*/ 1625627 w 2485469"/>
                <a:gd name="connsiteY87" fmla="*/ 2923574 h 3034864"/>
                <a:gd name="connsiteX88" fmla="*/ 1564582 w 2485469"/>
                <a:gd name="connsiteY88" fmla="*/ 2927047 h 3034864"/>
                <a:gd name="connsiteX89" fmla="*/ 1541892 w 2485469"/>
                <a:gd name="connsiteY89" fmla="*/ 2964559 h 3034864"/>
                <a:gd name="connsiteX90" fmla="*/ 1382631 w 2485469"/>
                <a:gd name="connsiteY90" fmla="*/ 3034210 h 3034864"/>
                <a:gd name="connsiteX91" fmla="*/ 1266919 w 2485469"/>
                <a:gd name="connsiteY91" fmla="*/ 3026961 h 3034864"/>
                <a:gd name="connsiteX92" fmla="*/ 1257170 w 2485469"/>
                <a:gd name="connsiteY92" fmla="*/ 3024119 h 3034864"/>
                <a:gd name="connsiteX93" fmla="*/ 1173329 w 2485469"/>
                <a:gd name="connsiteY93" fmla="*/ 3029371 h 3034864"/>
                <a:gd name="connsiteX94" fmla="*/ 1022187 w 2485469"/>
                <a:gd name="connsiteY94" fmla="*/ 2963271 h 3034864"/>
                <a:gd name="connsiteX95" fmla="*/ 1000930 w 2485469"/>
                <a:gd name="connsiteY95" fmla="*/ 2928127 h 3034864"/>
                <a:gd name="connsiteX96" fmla="*/ 906034 w 2485469"/>
                <a:gd name="connsiteY96" fmla="*/ 2922729 h 3034864"/>
                <a:gd name="connsiteX97" fmla="*/ 849366 w 2485469"/>
                <a:gd name="connsiteY97" fmla="*/ 2944809 h 3034864"/>
                <a:gd name="connsiteX98" fmla="*/ 652065 w 2485469"/>
                <a:gd name="connsiteY98" fmla="*/ 2938961 h 3034864"/>
                <a:gd name="connsiteX99" fmla="*/ 620750 w 2485469"/>
                <a:gd name="connsiteY99" fmla="*/ 2912276 h 3034864"/>
                <a:gd name="connsiteX100" fmla="*/ 597475 w 2485469"/>
                <a:gd name="connsiteY100" fmla="*/ 2876156 h 3034864"/>
                <a:gd name="connsiteX101" fmla="*/ 471588 w 2485469"/>
                <a:gd name="connsiteY101" fmla="*/ 2851673 h 3034864"/>
                <a:gd name="connsiteX102" fmla="*/ 471581 w 2485469"/>
                <a:gd name="connsiteY102" fmla="*/ 2846500 h 3034864"/>
                <a:gd name="connsiteX103" fmla="*/ 471327 w 2485469"/>
                <a:gd name="connsiteY103" fmla="*/ 2846569 h 3034864"/>
                <a:gd name="connsiteX104" fmla="*/ 410129 w 2485469"/>
                <a:gd name="connsiteY104" fmla="*/ 2845616 h 3034864"/>
                <a:gd name="connsiteX105" fmla="*/ 135809 w 2485469"/>
                <a:gd name="connsiteY105" fmla="*/ 2660831 h 3034864"/>
                <a:gd name="connsiteX106" fmla="*/ 132951 w 2485469"/>
                <a:gd name="connsiteY106" fmla="*/ 2513193 h 3034864"/>
                <a:gd name="connsiteX107" fmla="*/ 216444 w 2485469"/>
                <a:gd name="connsiteY107" fmla="*/ 2421999 h 3034864"/>
                <a:gd name="connsiteX108" fmla="*/ 244242 w 2485469"/>
                <a:gd name="connsiteY108" fmla="*/ 2403147 h 3034864"/>
                <a:gd name="connsiteX109" fmla="*/ 243150 w 2485469"/>
                <a:gd name="connsiteY109" fmla="*/ 2309836 h 3034864"/>
                <a:gd name="connsiteX110" fmla="*/ 231058 w 2485469"/>
                <a:gd name="connsiteY110" fmla="*/ 2311262 h 3034864"/>
                <a:gd name="connsiteX111" fmla="*/ 34843 w 2485469"/>
                <a:gd name="connsiteY111" fmla="*/ 2185532 h 3034864"/>
                <a:gd name="connsiteX112" fmla="*/ 23413 w 2485469"/>
                <a:gd name="connsiteY112" fmla="*/ 2097902 h 3034864"/>
                <a:gd name="connsiteX113" fmla="*/ 143428 w 2485469"/>
                <a:gd name="connsiteY113" fmla="*/ 1890257 h 3034864"/>
                <a:gd name="connsiteX114" fmla="*/ 205341 w 2485469"/>
                <a:gd name="connsiteY114" fmla="*/ 1848347 h 3034864"/>
                <a:gd name="connsiteX115" fmla="*/ 67228 w 2485469"/>
                <a:gd name="connsiteY115" fmla="*/ 1737857 h 3034864"/>
                <a:gd name="connsiteX116" fmla="*/ 46273 w 2485469"/>
                <a:gd name="connsiteY116" fmla="*/ 1547357 h 3034864"/>
                <a:gd name="connsiteX117" fmla="*/ 65323 w 2485469"/>
                <a:gd name="connsiteY117" fmla="*/ 1527355 h 3034864"/>
                <a:gd name="connsiteX118" fmla="*/ 155811 w 2485469"/>
                <a:gd name="connsiteY118" fmla="*/ 1414007 h 3034864"/>
                <a:gd name="connsiteX119" fmla="*/ 199626 w 2485469"/>
                <a:gd name="connsiteY119" fmla="*/ 1402577 h 3034864"/>
                <a:gd name="connsiteX120" fmla="*/ 228289 w 2485469"/>
                <a:gd name="connsiteY120" fmla="*/ 1404460 h 3034864"/>
                <a:gd name="connsiteX121" fmla="*/ 227445 w 2485469"/>
                <a:gd name="connsiteY121" fmla="*/ 1356299 h 3034864"/>
                <a:gd name="connsiteX122" fmla="*/ 177733 w 2485469"/>
                <a:gd name="connsiteY122" fmla="*/ 1353122 h 3034864"/>
                <a:gd name="connsiteX123" fmla="*/ 86278 w 2485469"/>
                <a:gd name="connsiteY123" fmla="*/ 1314947 h 3034864"/>
                <a:gd name="connsiteX124" fmla="*/ 553 w 2485469"/>
                <a:gd name="connsiteY124" fmla="*/ 1138735 h 3034864"/>
                <a:gd name="connsiteX125" fmla="*/ 132951 w 2485469"/>
                <a:gd name="connsiteY125" fmla="*/ 948235 h 3034864"/>
                <a:gd name="connsiteX126" fmla="*/ 146896 w 2485469"/>
                <a:gd name="connsiteY126" fmla="*/ 942044 h 3034864"/>
                <a:gd name="connsiteX127" fmla="*/ 185338 w 2485469"/>
                <a:gd name="connsiteY127" fmla="*/ 954902 h 3034864"/>
                <a:gd name="connsiteX128" fmla="*/ 221911 w 2485469"/>
                <a:gd name="connsiteY128" fmla="*/ 968439 h 3034864"/>
                <a:gd name="connsiteX129" fmla="*/ 220594 w 2485469"/>
                <a:gd name="connsiteY129" fmla="*/ 855886 h 3034864"/>
                <a:gd name="connsiteX130" fmla="*/ 170515 w 2485469"/>
                <a:gd name="connsiteY130" fmla="*/ 831941 h 3034864"/>
                <a:gd name="connsiteX131" fmla="*/ 88183 w 2485469"/>
                <a:gd name="connsiteY131" fmla="*/ 772023 h 3034864"/>
                <a:gd name="connsiteX132" fmla="*/ 51036 w 2485469"/>
                <a:gd name="connsiteY132" fmla="*/ 691061 h 3034864"/>
                <a:gd name="connsiteX133" fmla="*/ 156764 w 2485469"/>
                <a:gd name="connsiteY133" fmla="*/ 634863 h 3034864"/>
                <a:gd name="connsiteX134" fmla="*/ 187244 w 2485469"/>
                <a:gd name="connsiteY134" fmla="*/ 616766 h 3034864"/>
                <a:gd name="connsiteX135" fmla="*/ 208199 w 2485469"/>
                <a:gd name="connsiteY135" fmla="*/ 461508 h 3034864"/>
                <a:gd name="connsiteX136" fmla="*/ 212961 w 2485469"/>
                <a:gd name="connsiteY136" fmla="*/ 443411 h 3034864"/>
                <a:gd name="connsiteX137" fmla="*/ 251622 w 2485469"/>
                <a:gd name="connsiteY137" fmla="*/ 439522 h 3034864"/>
                <a:gd name="connsiteX138" fmla="*/ 280011 w 2485469"/>
                <a:gd name="connsiteY138" fmla="*/ 408740 h 3034864"/>
                <a:gd name="connsiteX139" fmla="*/ 370631 w 2485469"/>
                <a:gd name="connsiteY139" fmla="*/ 367272 h 3034864"/>
                <a:gd name="connsiteX140" fmla="*/ 540572 w 2485469"/>
                <a:gd name="connsiteY140" fmla="*/ 389870 h 3034864"/>
                <a:gd name="connsiteX141" fmla="*/ 724072 w 2485469"/>
                <a:gd name="connsiteY141" fmla="*/ 355520 h 3034864"/>
                <a:gd name="connsiteX142" fmla="*/ 732207 w 2485469"/>
                <a:gd name="connsiteY142" fmla="*/ 351905 h 3034864"/>
                <a:gd name="connsiteX143" fmla="*/ 749382 w 2485469"/>
                <a:gd name="connsiteY143" fmla="*/ 352809 h 3034864"/>
                <a:gd name="connsiteX144" fmla="*/ 833448 w 2485469"/>
                <a:gd name="connsiteY144" fmla="*/ 386254 h 3034864"/>
                <a:gd name="connsiteX145" fmla="*/ 881639 w 2485469"/>
                <a:gd name="connsiteY145" fmla="*/ 398895 h 3034864"/>
                <a:gd name="connsiteX146" fmla="*/ 906584 w 2485469"/>
                <a:gd name="connsiteY146" fmla="*/ 401445 h 3034864"/>
                <a:gd name="connsiteX147" fmla="*/ 923526 w 2485469"/>
                <a:gd name="connsiteY147" fmla="*/ 395666 h 3034864"/>
                <a:gd name="connsiteX148" fmla="*/ 1041636 w 2485469"/>
                <a:gd name="connsiteY148" fmla="*/ 363400 h 3034864"/>
                <a:gd name="connsiteX149" fmla="*/ 1102180 w 2485469"/>
                <a:gd name="connsiteY149" fmla="*/ 347862 h 3034864"/>
                <a:gd name="connsiteX150" fmla="*/ 1123551 w 2485469"/>
                <a:gd name="connsiteY150" fmla="*/ 348160 h 3034864"/>
                <a:gd name="connsiteX151" fmla="*/ 1065363 w 2485469"/>
                <a:gd name="connsiteY151" fmla="*/ 425354 h 3034864"/>
                <a:gd name="connsiteX152" fmla="*/ 1128894 w 2485469"/>
                <a:gd name="connsiteY152" fmla="*/ 426226 h 3034864"/>
                <a:gd name="connsiteX153" fmla="*/ 1364059 w 2485469"/>
                <a:gd name="connsiteY153" fmla="*/ 463090 h 3034864"/>
                <a:gd name="connsiteX154" fmla="*/ 1355585 w 2485469"/>
                <a:gd name="connsiteY154" fmla="*/ 518343 h 3034864"/>
                <a:gd name="connsiteX155" fmla="*/ 1354658 w 2485469"/>
                <a:gd name="connsiteY155" fmla="*/ 519098 h 3034864"/>
                <a:gd name="connsiteX156" fmla="*/ 1384194 w 2485469"/>
                <a:gd name="connsiteY156" fmla="*/ 526858 h 3034864"/>
                <a:gd name="connsiteX157" fmla="*/ 1456093 w 2485469"/>
                <a:gd name="connsiteY157" fmla="*/ 543304 h 3034864"/>
                <a:gd name="connsiteX158" fmla="*/ 1470876 w 2485469"/>
                <a:gd name="connsiteY158" fmla="*/ 548818 h 3034864"/>
                <a:gd name="connsiteX159" fmla="*/ 1419200 w 2485469"/>
                <a:gd name="connsiteY159" fmla="*/ 480264 h 3034864"/>
                <a:gd name="connsiteX160" fmla="*/ 1439482 w 2485469"/>
                <a:gd name="connsiteY160" fmla="*/ 479981 h 3034864"/>
                <a:gd name="connsiteX161" fmla="*/ 1496939 w 2485469"/>
                <a:gd name="connsiteY161" fmla="*/ 494727 h 3034864"/>
                <a:gd name="connsiteX162" fmla="*/ 1519897 w 2485469"/>
                <a:gd name="connsiteY162" fmla="*/ 499691 h 3034864"/>
                <a:gd name="connsiteX163" fmla="*/ 1506888 w 2485469"/>
                <a:gd name="connsiteY163" fmla="*/ 474813 h 3034864"/>
                <a:gd name="connsiteX164" fmla="*/ 1499788 w 2485469"/>
                <a:gd name="connsiteY164" fmla="*/ 335778 h 3034864"/>
                <a:gd name="connsiteX165" fmla="*/ 1534078 w 2485469"/>
                <a:gd name="connsiteY165" fmla="*/ 287200 h 3034864"/>
                <a:gd name="connsiteX166" fmla="*/ 1740771 w 2485469"/>
                <a:gd name="connsiteY166" fmla="*/ 249100 h 3034864"/>
                <a:gd name="connsiteX167" fmla="*/ 1829353 w 2485469"/>
                <a:gd name="connsiteY167" fmla="*/ 213858 h 3034864"/>
                <a:gd name="connsiteX168" fmla="*/ 1847451 w 2485469"/>
                <a:gd name="connsiteY168" fmla="*/ 212905 h 3034864"/>
                <a:gd name="connsiteX169" fmla="*/ 1237508 w 2485469"/>
                <a:gd name="connsiteY169" fmla="*/ 150778 h 3034864"/>
                <a:gd name="connsiteX170" fmla="*/ 1383042 w 2485469"/>
                <a:gd name="connsiteY170" fmla="*/ 207274 h 3034864"/>
                <a:gd name="connsiteX171" fmla="*/ 1353212 w 2485469"/>
                <a:gd name="connsiteY171" fmla="*/ 220833 h 3034864"/>
                <a:gd name="connsiteX172" fmla="*/ 1289033 w 2485469"/>
                <a:gd name="connsiteY172" fmla="*/ 208178 h 3034864"/>
                <a:gd name="connsiteX173" fmla="*/ 1148018 w 2485469"/>
                <a:gd name="connsiteY173" fmla="*/ 191907 h 3034864"/>
                <a:gd name="connsiteX174" fmla="*/ 1101014 w 2485469"/>
                <a:gd name="connsiteY174" fmla="*/ 199138 h 3034864"/>
                <a:gd name="connsiteX175" fmla="*/ 1057625 w 2485469"/>
                <a:gd name="connsiteY175" fmla="*/ 191907 h 3034864"/>
                <a:gd name="connsiteX176" fmla="*/ 1072991 w 2485469"/>
                <a:gd name="connsiteY176" fmla="*/ 183772 h 3034864"/>
                <a:gd name="connsiteX177" fmla="*/ 1237508 w 2485469"/>
                <a:gd name="connsiteY177" fmla="*/ 150778 h 3034864"/>
                <a:gd name="connsiteX178" fmla="*/ 1315004 w 2485469"/>
                <a:gd name="connsiteY178" fmla="*/ 973 h 3034864"/>
                <a:gd name="connsiteX179" fmla="*/ 1488359 w 2485469"/>
                <a:gd name="connsiteY179" fmla="*/ 35740 h 3034864"/>
                <a:gd name="connsiteX180" fmla="*/ 1504551 w 2485469"/>
                <a:gd name="connsiteY180" fmla="*/ 44312 h 3034864"/>
                <a:gd name="connsiteX181" fmla="*/ 1458831 w 2485469"/>
                <a:gd name="connsiteY181" fmla="*/ 51932 h 3034864"/>
                <a:gd name="connsiteX182" fmla="*/ 1409301 w 2485469"/>
                <a:gd name="connsiteY182" fmla="*/ 44312 h 3034864"/>
                <a:gd name="connsiteX183" fmla="*/ 1260711 w 2485469"/>
                <a:gd name="connsiteY183" fmla="*/ 61457 h 3034864"/>
                <a:gd name="connsiteX184" fmla="*/ 1193084 w 2485469"/>
                <a:gd name="connsiteY184" fmla="*/ 74792 h 3034864"/>
                <a:gd name="connsiteX185" fmla="*/ 1161651 w 2485469"/>
                <a:gd name="connsiteY185" fmla="*/ 60505 h 3034864"/>
                <a:gd name="connsiteX186" fmla="*/ 1315004 w 2485469"/>
                <a:gd name="connsiteY186" fmla="*/ 973 h 3034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2485469" h="3034864">
                  <a:moveTo>
                    <a:pt x="148191" y="1538785"/>
                  </a:moveTo>
                  <a:cubicBezTo>
                    <a:pt x="152953" y="1585457"/>
                    <a:pt x="177718" y="1612127"/>
                    <a:pt x="213913" y="1628320"/>
                  </a:cubicBezTo>
                  <a:lnTo>
                    <a:pt x="232320" y="1634418"/>
                  </a:lnTo>
                  <a:lnTo>
                    <a:pt x="230806" y="1548041"/>
                  </a:lnTo>
                  <a:close/>
                  <a:moveTo>
                    <a:pt x="618310" y="736079"/>
                  </a:moveTo>
                  <a:lnTo>
                    <a:pt x="626638" y="745978"/>
                  </a:lnTo>
                  <a:lnTo>
                    <a:pt x="630860" y="743236"/>
                  </a:lnTo>
                  <a:close/>
                  <a:moveTo>
                    <a:pt x="987136" y="695020"/>
                  </a:moveTo>
                  <a:lnTo>
                    <a:pt x="979196" y="701232"/>
                  </a:lnTo>
                  <a:lnTo>
                    <a:pt x="993969" y="723414"/>
                  </a:lnTo>
                  <a:lnTo>
                    <a:pt x="1026297" y="699000"/>
                  </a:lnTo>
                  <a:lnTo>
                    <a:pt x="1014446" y="700853"/>
                  </a:lnTo>
                  <a:close/>
                  <a:moveTo>
                    <a:pt x="1597304" y="629087"/>
                  </a:moveTo>
                  <a:lnTo>
                    <a:pt x="1621233" y="657962"/>
                  </a:lnTo>
                  <a:cubicBezTo>
                    <a:pt x="1631829" y="672725"/>
                    <a:pt x="1640997" y="687965"/>
                    <a:pt x="1648379" y="703920"/>
                  </a:cubicBezTo>
                  <a:lnTo>
                    <a:pt x="1649915" y="708616"/>
                  </a:lnTo>
                  <a:lnTo>
                    <a:pt x="1657811" y="709964"/>
                  </a:lnTo>
                  <a:cubicBezTo>
                    <a:pt x="1685975" y="710317"/>
                    <a:pt x="1715466" y="706250"/>
                    <a:pt x="1746426" y="697210"/>
                  </a:cubicBezTo>
                  <a:cubicBezTo>
                    <a:pt x="1767216" y="690882"/>
                    <a:pt x="1777160" y="698114"/>
                    <a:pt x="1781679" y="718904"/>
                  </a:cubicBezTo>
                  <a:cubicBezTo>
                    <a:pt x="1785521" y="736079"/>
                    <a:pt x="1791227" y="751729"/>
                    <a:pt x="1798544" y="766050"/>
                  </a:cubicBezTo>
                  <a:lnTo>
                    <a:pt x="1800747" y="769305"/>
                  </a:lnTo>
                  <a:lnTo>
                    <a:pt x="1798873" y="757735"/>
                  </a:lnTo>
                  <a:cubicBezTo>
                    <a:pt x="1796492" y="741543"/>
                    <a:pt x="1801969" y="730827"/>
                    <a:pt x="1811256" y="723445"/>
                  </a:cubicBezTo>
                  <a:lnTo>
                    <a:pt x="1813112" y="722693"/>
                  </a:lnTo>
                  <a:lnTo>
                    <a:pt x="1800549" y="693933"/>
                  </a:lnTo>
                  <a:cubicBezTo>
                    <a:pt x="1799476" y="688566"/>
                    <a:pt x="1799278" y="683170"/>
                    <a:pt x="1800366" y="677817"/>
                  </a:cubicBezTo>
                  <a:lnTo>
                    <a:pt x="1805830" y="666304"/>
                  </a:lnTo>
                  <a:lnTo>
                    <a:pt x="1789989" y="666474"/>
                  </a:lnTo>
                  <a:cubicBezTo>
                    <a:pt x="1769644" y="664391"/>
                    <a:pt x="1749344" y="660104"/>
                    <a:pt x="1729341" y="653913"/>
                  </a:cubicBezTo>
                  <a:lnTo>
                    <a:pt x="1717416" y="649593"/>
                  </a:lnTo>
                  <a:lnTo>
                    <a:pt x="1629323" y="641194"/>
                  </a:lnTo>
                  <a:close/>
                  <a:moveTo>
                    <a:pt x="1053415" y="435761"/>
                  </a:moveTo>
                  <a:lnTo>
                    <a:pt x="1048664" y="439388"/>
                  </a:lnTo>
                  <a:lnTo>
                    <a:pt x="1051298" y="441734"/>
                  </a:lnTo>
                  <a:cubicBezTo>
                    <a:pt x="1056269" y="449756"/>
                    <a:pt x="1059433" y="459022"/>
                    <a:pt x="1062145" y="468513"/>
                  </a:cubicBezTo>
                  <a:lnTo>
                    <a:pt x="1068749" y="507803"/>
                  </a:lnTo>
                  <a:lnTo>
                    <a:pt x="1078698" y="499386"/>
                  </a:lnTo>
                  <a:lnTo>
                    <a:pt x="1068133" y="468174"/>
                  </a:lnTo>
                  <a:close/>
                  <a:moveTo>
                    <a:pt x="1514076" y="290058"/>
                  </a:moveTo>
                  <a:cubicBezTo>
                    <a:pt x="1501694" y="320538"/>
                    <a:pt x="1483596" y="350065"/>
                    <a:pt x="1477881" y="381498"/>
                  </a:cubicBezTo>
                  <a:cubicBezTo>
                    <a:pt x="1470261" y="424360"/>
                    <a:pt x="1445496" y="438648"/>
                    <a:pt x="1408349" y="440553"/>
                  </a:cubicBezTo>
                  <a:cubicBezTo>
                    <a:pt x="1351199" y="444363"/>
                    <a:pt x="1295954" y="436743"/>
                    <a:pt x="1241661" y="418645"/>
                  </a:cubicBezTo>
                  <a:cubicBezTo>
                    <a:pt x="1198799" y="404358"/>
                    <a:pt x="1168319" y="381498"/>
                    <a:pt x="1181654" y="330063"/>
                  </a:cubicBezTo>
                  <a:cubicBezTo>
                    <a:pt x="1292144" y="319585"/>
                    <a:pt x="1399776" y="281485"/>
                    <a:pt x="1514076" y="290058"/>
                  </a:cubicBezTo>
                  <a:close/>
                  <a:moveTo>
                    <a:pt x="1847451" y="212905"/>
                  </a:moveTo>
                  <a:cubicBezTo>
                    <a:pt x="1850308" y="213858"/>
                    <a:pt x="1853166" y="214810"/>
                    <a:pt x="1856023" y="216715"/>
                  </a:cubicBezTo>
                  <a:cubicBezTo>
                    <a:pt x="1914126" y="261483"/>
                    <a:pt x="1967466" y="312918"/>
                    <a:pt x="2049381" y="252910"/>
                  </a:cubicBezTo>
                  <a:cubicBezTo>
                    <a:pt x="2100816" y="215763"/>
                    <a:pt x="2167491" y="232908"/>
                    <a:pt x="2228451" y="229098"/>
                  </a:cubicBezTo>
                  <a:cubicBezTo>
                    <a:pt x="2303698" y="245290"/>
                    <a:pt x="2356086" y="286248"/>
                    <a:pt x="2383708" y="358638"/>
                  </a:cubicBezTo>
                  <a:cubicBezTo>
                    <a:pt x="2386566" y="365305"/>
                    <a:pt x="2393233" y="370068"/>
                    <a:pt x="2397996" y="375783"/>
                  </a:cubicBezTo>
                  <a:cubicBezTo>
                    <a:pt x="2429428" y="442458"/>
                    <a:pt x="2397044" y="500560"/>
                    <a:pt x="2361801" y="550090"/>
                  </a:cubicBezTo>
                  <a:cubicBezTo>
                    <a:pt x="2341084" y="579380"/>
                    <a:pt x="2328940" y="604383"/>
                    <a:pt x="2333405" y="633137"/>
                  </a:cubicBezTo>
                  <a:lnTo>
                    <a:pt x="2337475" y="645113"/>
                  </a:lnTo>
                  <a:lnTo>
                    <a:pt x="2388241" y="599333"/>
                  </a:lnTo>
                  <a:lnTo>
                    <a:pt x="2386334" y="762354"/>
                  </a:lnTo>
                  <a:lnTo>
                    <a:pt x="2395002" y="764101"/>
                  </a:lnTo>
                  <a:cubicBezTo>
                    <a:pt x="2411951" y="772463"/>
                    <a:pt x="2426188" y="785796"/>
                    <a:pt x="2437035" y="805683"/>
                  </a:cubicBezTo>
                  <a:cubicBezTo>
                    <a:pt x="2446978" y="840936"/>
                    <a:pt x="2424380" y="862631"/>
                    <a:pt x="2401782" y="882517"/>
                  </a:cubicBezTo>
                  <a:lnTo>
                    <a:pt x="2384783" y="894889"/>
                  </a:lnTo>
                  <a:lnTo>
                    <a:pt x="2382794" y="1064889"/>
                  </a:lnTo>
                  <a:lnTo>
                    <a:pt x="2409437" y="1082061"/>
                  </a:lnTo>
                  <a:cubicBezTo>
                    <a:pt x="2452402" y="1119349"/>
                    <a:pt x="2474775" y="1170873"/>
                    <a:pt x="2484944" y="1230533"/>
                  </a:cubicBezTo>
                  <a:cubicBezTo>
                    <a:pt x="2489464" y="1301944"/>
                    <a:pt x="2465058" y="1359796"/>
                    <a:pt x="2403590" y="1397761"/>
                  </a:cubicBezTo>
                  <a:lnTo>
                    <a:pt x="2376917" y="1408895"/>
                  </a:lnTo>
                  <a:lnTo>
                    <a:pt x="2374596" y="1541333"/>
                  </a:lnTo>
                  <a:lnTo>
                    <a:pt x="2379522" y="1546234"/>
                  </a:lnTo>
                  <a:cubicBezTo>
                    <a:pt x="2396810" y="1561827"/>
                    <a:pt x="2414437" y="1577194"/>
                    <a:pt x="2423477" y="1599340"/>
                  </a:cubicBezTo>
                  <a:cubicBezTo>
                    <a:pt x="2430708" y="1604764"/>
                    <a:pt x="2437940" y="1608380"/>
                    <a:pt x="2441555" y="1618323"/>
                  </a:cubicBezTo>
                  <a:cubicBezTo>
                    <a:pt x="2462345" y="1681598"/>
                    <a:pt x="2459634" y="1741258"/>
                    <a:pt x="2421669" y="1799110"/>
                  </a:cubicBezTo>
                  <a:lnTo>
                    <a:pt x="2369065" y="1856879"/>
                  </a:lnTo>
                  <a:lnTo>
                    <a:pt x="2367217" y="1962351"/>
                  </a:lnTo>
                  <a:lnTo>
                    <a:pt x="2389522" y="1985590"/>
                  </a:lnTo>
                  <a:cubicBezTo>
                    <a:pt x="2426809" y="2028937"/>
                    <a:pt x="2454436" y="2077750"/>
                    <a:pt x="2463250" y="2140799"/>
                  </a:cubicBezTo>
                  <a:cubicBezTo>
                    <a:pt x="2467769" y="2173341"/>
                    <a:pt x="2471385" y="2197748"/>
                    <a:pt x="2452403" y="2223962"/>
                  </a:cubicBezTo>
                  <a:cubicBezTo>
                    <a:pt x="2432064" y="2260571"/>
                    <a:pt x="2406753" y="2289724"/>
                    <a:pt x="2375907" y="2310062"/>
                  </a:cubicBezTo>
                  <a:lnTo>
                    <a:pt x="2362308" y="2316453"/>
                  </a:lnTo>
                  <a:lnTo>
                    <a:pt x="2359724" y="2537317"/>
                  </a:lnTo>
                  <a:lnTo>
                    <a:pt x="2371838" y="2605312"/>
                  </a:lnTo>
                  <a:cubicBezTo>
                    <a:pt x="2371951" y="2628701"/>
                    <a:pt x="2367432" y="2651978"/>
                    <a:pt x="2356584" y="2675028"/>
                  </a:cubicBezTo>
                  <a:cubicBezTo>
                    <a:pt x="2304156" y="2784405"/>
                    <a:pt x="2210146" y="2833218"/>
                    <a:pt x="2096250" y="2850393"/>
                  </a:cubicBezTo>
                  <a:cubicBezTo>
                    <a:pt x="2077267" y="2853105"/>
                    <a:pt x="2057606" y="2853557"/>
                    <a:pt x="2038172" y="2851297"/>
                  </a:cubicBezTo>
                  <a:lnTo>
                    <a:pt x="2037931" y="2851231"/>
                  </a:lnTo>
                  <a:lnTo>
                    <a:pt x="2037924" y="2856141"/>
                  </a:lnTo>
                  <a:lnTo>
                    <a:pt x="1918455" y="2879376"/>
                  </a:lnTo>
                  <a:lnTo>
                    <a:pt x="1896367" y="2913654"/>
                  </a:lnTo>
                  <a:cubicBezTo>
                    <a:pt x="1887268" y="2924563"/>
                    <a:pt x="1877124" y="2933628"/>
                    <a:pt x="1866648" y="2938979"/>
                  </a:cubicBezTo>
                  <a:cubicBezTo>
                    <a:pt x="1809701" y="2937171"/>
                    <a:pt x="1780060" y="2972031"/>
                    <a:pt x="1679406" y="2944528"/>
                  </a:cubicBezTo>
                  <a:lnTo>
                    <a:pt x="1625627" y="2923574"/>
                  </a:lnTo>
                  <a:lnTo>
                    <a:pt x="1564582" y="2927047"/>
                  </a:lnTo>
                  <a:lnTo>
                    <a:pt x="1541892" y="2964559"/>
                  </a:lnTo>
                  <a:cubicBezTo>
                    <a:pt x="1504075" y="3009743"/>
                    <a:pt x="1449782" y="3031353"/>
                    <a:pt x="1382631" y="3034210"/>
                  </a:cubicBezTo>
                  <a:cubicBezTo>
                    <a:pt x="1342269" y="3035997"/>
                    <a:pt x="1303514" y="3034300"/>
                    <a:pt x="1266919" y="3026961"/>
                  </a:cubicBezTo>
                  <a:lnTo>
                    <a:pt x="1257170" y="3024119"/>
                  </a:lnTo>
                  <a:lnTo>
                    <a:pt x="1173329" y="3029371"/>
                  </a:lnTo>
                  <a:cubicBezTo>
                    <a:pt x="1109601" y="3026660"/>
                    <a:pt x="1058076" y="3006151"/>
                    <a:pt x="1022187" y="2963271"/>
                  </a:cubicBezTo>
                  <a:lnTo>
                    <a:pt x="1000930" y="2928127"/>
                  </a:lnTo>
                  <a:lnTo>
                    <a:pt x="906034" y="2922729"/>
                  </a:lnTo>
                  <a:lnTo>
                    <a:pt x="849366" y="2944809"/>
                  </a:lnTo>
                  <a:cubicBezTo>
                    <a:pt x="743305" y="2973789"/>
                    <a:pt x="712072" y="2937056"/>
                    <a:pt x="652065" y="2938961"/>
                  </a:cubicBezTo>
                  <a:cubicBezTo>
                    <a:pt x="641027" y="2933323"/>
                    <a:pt x="630338" y="2923771"/>
                    <a:pt x="620750" y="2912276"/>
                  </a:cubicBezTo>
                  <a:lnTo>
                    <a:pt x="597475" y="2876156"/>
                  </a:lnTo>
                  <a:lnTo>
                    <a:pt x="471588" y="2851673"/>
                  </a:lnTo>
                  <a:lnTo>
                    <a:pt x="471581" y="2846500"/>
                  </a:lnTo>
                  <a:lnTo>
                    <a:pt x="471327" y="2846569"/>
                  </a:lnTo>
                  <a:cubicBezTo>
                    <a:pt x="450849" y="2848950"/>
                    <a:pt x="430132" y="2848474"/>
                    <a:pt x="410129" y="2845616"/>
                  </a:cubicBezTo>
                  <a:cubicBezTo>
                    <a:pt x="290114" y="2827519"/>
                    <a:pt x="191054" y="2776084"/>
                    <a:pt x="135809" y="2660831"/>
                  </a:cubicBezTo>
                  <a:cubicBezTo>
                    <a:pt x="112949" y="2612253"/>
                    <a:pt x="116759" y="2562724"/>
                    <a:pt x="132951" y="2513193"/>
                  </a:cubicBezTo>
                  <a:cubicBezTo>
                    <a:pt x="146763" y="2480808"/>
                    <a:pt x="183970" y="2446191"/>
                    <a:pt x="216444" y="2421999"/>
                  </a:cubicBezTo>
                  <a:lnTo>
                    <a:pt x="244242" y="2403147"/>
                  </a:lnTo>
                  <a:lnTo>
                    <a:pt x="243150" y="2309836"/>
                  </a:lnTo>
                  <a:lnTo>
                    <a:pt x="231058" y="2311262"/>
                  </a:lnTo>
                  <a:cubicBezTo>
                    <a:pt x="141523" y="2308405"/>
                    <a:pt x="77706" y="2262685"/>
                    <a:pt x="34843" y="2185532"/>
                  </a:cubicBezTo>
                  <a:cubicBezTo>
                    <a:pt x="14841" y="2157910"/>
                    <a:pt x="18651" y="2132192"/>
                    <a:pt x="23413" y="2097902"/>
                  </a:cubicBezTo>
                  <a:cubicBezTo>
                    <a:pt x="35796" y="2009320"/>
                    <a:pt x="83421" y="1947407"/>
                    <a:pt x="143428" y="1890257"/>
                  </a:cubicBezTo>
                  <a:cubicBezTo>
                    <a:pt x="154858" y="1867397"/>
                    <a:pt x="183433" y="1867397"/>
                    <a:pt x="205341" y="1848347"/>
                  </a:cubicBezTo>
                  <a:cubicBezTo>
                    <a:pt x="146286" y="1823582"/>
                    <a:pt x="100566" y="1789292"/>
                    <a:pt x="67228" y="1737857"/>
                  </a:cubicBezTo>
                  <a:cubicBezTo>
                    <a:pt x="27223" y="1676897"/>
                    <a:pt x="24366" y="1614032"/>
                    <a:pt x="46273" y="1547357"/>
                  </a:cubicBezTo>
                  <a:cubicBezTo>
                    <a:pt x="50083" y="1536880"/>
                    <a:pt x="57703" y="1533070"/>
                    <a:pt x="65323" y="1527355"/>
                  </a:cubicBezTo>
                  <a:cubicBezTo>
                    <a:pt x="84373" y="1480682"/>
                    <a:pt x="139618" y="1462585"/>
                    <a:pt x="155811" y="1414007"/>
                  </a:cubicBezTo>
                  <a:cubicBezTo>
                    <a:pt x="167241" y="1399720"/>
                    <a:pt x="184386" y="1400672"/>
                    <a:pt x="199626" y="1402577"/>
                  </a:cubicBezTo>
                  <a:lnTo>
                    <a:pt x="228289" y="1404460"/>
                  </a:lnTo>
                  <a:lnTo>
                    <a:pt x="227445" y="1356299"/>
                  </a:lnTo>
                  <a:lnTo>
                    <a:pt x="177733" y="1353122"/>
                  </a:lnTo>
                  <a:cubicBezTo>
                    <a:pt x="147477" y="1346142"/>
                    <a:pt x="116997" y="1333759"/>
                    <a:pt x="86278" y="1314947"/>
                  </a:cubicBezTo>
                  <a:cubicBezTo>
                    <a:pt x="21508" y="1274942"/>
                    <a:pt x="-4209" y="1213982"/>
                    <a:pt x="553" y="1138735"/>
                  </a:cubicBezTo>
                  <a:cubicBezTo>
                    <a:pt x="14841" y="1054915"/>
                    <a:pt x="51988" y="986335"/>
                    <a:pt x="132951" y="948235"/>
                  </a:cubicBezTo>
                  <a:cubicBezTo>
                    <a:pt x="137714" y="944663"/>
                    <a:pt x="142357" y="942758"/>
                    <a:pt x="146896" y="942044"/>
                  </a:cubicBezTo>
                  <a:cubicBezTo>
                    <a:pt x="160514" y="939900"/>
                    <a:pt x="173194" y="948473"/>
                    <a:pt x="185338" y="954902"/>
                  </a:cubicBezTo>
                  <a:lnTo>
                    <a:pt x="221911" y="968439"/>
                  </a:lnTo>
                  <a:lnTo>
                    <a:pt x="220594" y="855886"/>
                  </a:lnTo>
                  <a:lnTo>
                    <a:pt x="170515" y="831941"/>
                  </a:lnTo>
                  <a:cubicBezTo>
                    <a:pt x="141702" y="815064"/>
                    <a:pt x="114139" y="795359"/>
                    <a:pt x="88183" y="772023"/>
                  </a:cubicBezTo>
                  <a:cubicBezTo>
                    <a:pt x="64371" y="751068"/>
                    <a:pt x="40559" y="728208"/>
                    <a:pt x="51036" y="691061"/>
                  </a:cubicBezTo>
                  <a:cubicBezTo>
                    <a:pt x="73896" y="649150"/>
                    <a:pt x="111044" y="634863"/>
                    <a:pt x="156764" y="634863"/>
                  </a:cubicBezTo>
                  <a:cubicBezTo>
                    <a:pt x="169146" y="634863"/>
                    <a:pt x="200579" y="640578"/>
                    <a:pt x="187244" y="616766"/>
                  </a:cubicBezTo>
                  <a:cubicBezTo>
                    <a:pt x="153906" y="556758"/>
                    <a:pt x="187244" y="511038"/>
                    <a:pt x="208199" y="461508"/>
                  </a:cubicBezTo>
                  <a:cubicBezTo>
                    <a:pt x="211056" y="455793"/>
                    <a:pt x="211056" y="449125"/>
                    <a:pt x="212961" y="443411"/>
                  </a:cubicBezTo>
                  <a:lnTo>
                    <a:pt x="251622" y="439522"/>
                  </a:lnTo>
                  <a:lnTo>
                    <a:pt x="280011" y="408740"/>
                  </a:lnTo>
                  <a:cubicBezTo>
                    <a:pt x="304644" y="388514"/>
                    <a:pt x="334926" y="374955"/>
                    <a:pt x="370631" y="367272"/>
                  </a:cubicBezTo>
                  <a:cubicBezTo>
                    <a:pt x="428483" y="370888"/>
                    <a:pt x="491759" y="354617"/>
                    <a:pt x="540572" y="389870"/>
                  </a:cubicBezTo>
                  <a:cubicBezTo>
                    <a:pt x="618310" y="446819"/>
                    <a:pt x="668931" y="398006"/>
                    <a:pt x="724072" y="355520"/>
                  </a:cubicBezTo>
                  <a:cubicBezTo>
                    <a:pt x="726783" y="353713"/>
                    <a:pt x="729495" y="352809"/>
                    <a:pt x="732207" y="351905"/>
                  </a:cubicBezTo>
                  <a:cubicBezTo>
                    <a:pt x="737630" y="352809"/>
                    <a:pt x="743958" y="352809"/>
                    <a:pt x="749382" y="352809"/>
                  </a:cubicBezTo>
                  <a:cubicBezTo>
                    <a:pt x="770172" y="380831"/>
                    <a:pt x="805426" y="377215"/>
                    <a:pt x="833448" y="386254"/>
                  </a:cubicBezTo>
                  <a:cubicBezTo>
                    <a:pt x="849041" y="392582"/>
                    <a:pt x="865199" y="396367"/>
                    <a:pt x="881639" y="398895"/>
                  </a:cubicBezTo>
                  <a:lnTo>
                    <a:pt x="906584" y="401445"/>
                  </a:lnTo>
                  <a:lnTo>
                    <a:pt x="923526" y="395666"/>
                  </a:lnTo>
                  <a:cubicBezTo>
                    <a:pt x="962103" y="381974"/>
                    <a:pt x="1000679" y="368639"/>
                    <a:pt x="1041636" y="363400"/>
                  </a:cubicBezTo>
                  <a:cubicBezTo>
                    <a:pt x="1062354" y="361971"/>
                    <a:pt x="1081463" y="350898"/>
                    <a:pt x="1102180" y="347862"/>
                  </a:cubicBezTo>
                  <a:cubicBezTo>
                    <a:pt x="1109085" y="346850"/>
                    <a:pt x="1116170" y="346731"/>
                    <a:pt x="1123551" y="348160"/>
                  </a:cubicBezTo>
                  <a:lnTo>
                    <a:pt x="1065363" y="425354"/>
                  </a:lnTo>
                  <a:lnTo>
                    <a:pt x="1128894" y="426226"/>
                  </a:lnTo>
                  <a:cubicBezTo>
                    <a:pt x="1208300" y="433429"/>
                    <a:pt x="1285416" y="455632"/>
                    <a:pt x="1364059" y="463090"/>
                  </a:cubicBezTo>
                  <a:cubicBezTo>
                    <a:pt x="1370387" y="487496"/>
                    <a:pt x="1366319" y="505123"/>
                    <a:pt x="1355585" y="518343"/>
                  </a:cubicBezTo>
                  <a:lnTo>
                    <a:pt x="1354658" y="519098"/>
                  </a:lnTo>
                  <a:lnTo>
                    <a:pt x="1384194" y="526858"/>
                  </a:lnTo>
                  <a:cubicBezTo>
                    <a:pt x="1408260" y="532082"/>
                    <a:pt x="1432459" y="536934"/>
                    <a:pt x="1456093" y="543304"/>
                  </a:cubicBezTo>
                  <a:lnTo>
                    <a:pt x="1470876" y="548818"/>
                  </a:lnTo>
                  <a:lnTo>
                    <a:pt x="1419200" y="480264"/>
                  </a:lnTo>
                  <a:cubicBezTo>
                    <a:pt x="1426205" y="478908"/>
                    <a:pt x="1432929" y="479021"/>
                    <a:pt x="1439482" y="479981"/>
                  </a:cubicBezTo>
                  <a:cubicBezTo>
                    <a:pt x="1459142" y="482862"/>
                    <a:pt x="1477277" y="493371"/>
                    <a:pt x="1496939" y="494727"/>
                  </a:cubicBezTo>
                  <a:lnTo>
                    <a:pt x="1519897" y="499691"/>
                  </a:lnTo>
                  <a:lnTo>
                    <a:pt x="1506888" y="474813"/>
                  </a:lnTo>
                  <a:cubicBezTo>
                    <a:pt x="1489252" y="431147"/>
                    <a:pt x="1486215" y="385070"/>
                    <a:pt x="1499788" y="335778"/>
                  </a:cubicBezTo>
                  <a:cubicBezTo>
                    <a:pt x="1505503" y="315775"/>
                    <a:pt x="1513123" y="296725"/>
                    <a:pt x="1534078" y="287200"/>
                  </a:cubicBezTo>
                  <a:cubicBezTo>
                    <a:pt x="1599801" y="259578"/>
                    <a:pt x="1675048" y="275770"/>
                    <a:pt x="1740771" y="249100"/>
                  </a:cubicBezTo>
                  <a:cubicBezTo>
                    <a:pt x="1770298" y="239575"/>
                    <a:pt x="1807446" y="243385"/>
                    <a:pt x="1829353" y="213858"/>
                  </a:cubicBezTo>
                  <a:cubicBezTo>
                    <a:pt x="1835068" y="213858"/>
                    <a:pt x="1841736" y="213858"/>
                    <a:pt x="1847451" y="212905"/>
                  </a:cubicBezTo>
                  <a:close/>
                  <a:moveTo>
                    <a:pt x="1237508" y="150778"/>
                  </a:moveTo>
                  <a:cubicBezTo>
                    <a:pt x="1298524" y="155072"/>
                    <a:pt x="1356376" y="174280"/>
                    <a:pt x="1383042" y="207274"/>
                  </a:cubicBezTo>
                  <a:cubicBezTo>
                    <a:pt x="1379427" y="226257"/>
                    <a:pt x="1364059" y="230777"/>
                    <a:pt x="1353212" y="220833"/>
                  </a:cubicBezTo>
                  <a:cubicBezTo>
                    <a:pt x="1333325" y="203659"/>
                    <a:pt x="1310727" y="209986"/>
                    <a:pt x="1289033" y="208178"/>
                  </a:cubicBezTo>
                  <a:cubicBezTo>
                    <a:pt x="1242028" y="202754"/>
                    <a:pt x="1193215" y="216314"/>
                    <a:pt x="1148018" y="191907"/>
                  </a:cubicBezTo>
                  <a:cubicBezTo>
                    <a:pt x="1135363" y="185580"/>
                    <a:pt x="1116380" y="188291"/>
                    <a:pt x="1101014" y="199138"/>
                  </a:cubicBezTo>
                  <a:cubicBezTo>
                    <a:pt x="1086551" y="209082"/>
                    <a:pt x="1068472" y="217217"/>
                    <a:pt x="1057625" y="191907"/>
                  </a:cubicBezTo>
                  <a:cubicBezTo>
                    <a:pt x="1063048" y="190099"/>
                    <a:pt x="1069376" y="188291"/>
                    <a:pt x="1072991" y="183772"/>
                  </a:cubicBezTo>
                  <a:cubicBezTo>
                    <a:pt x="1112313" y="157106"/>
                    <a:pt x="1176493" y="146484"/>
                    <a:pt x="1237508" y="150778"/>
                  </a:cubicBezTo>
                  <a:close/>
                  <a:moveTo>
                    <a:pt x="1315004" y="973"/>
                  </a:moveTo>
                  <a:cubicBezTo>
                    <a:pt x="1379297" y="-3551"/>
                    <a:pt x="1446925" y="7641"/>
                    <a:pt x="1488359" y="35740"/>
                  </a:cubicBezTo>
                  <a:cubicBezTo>
                    <a:pt x="1492168" y="40502"/>
                    <a:pt x="1498836" y="42407"/>
                    <a:pt x="1504551" y="44312"/>
                  </a:cubicBezTo>
                  <a:cubicBezTo>
                    <a:pt x="1493121" y="70982"/>
                    <a:pt x="1474071" y="62410"/>
                    <a:pt x="1458831" y="51932"/>
                  </a:cubicBezTo>
                  <a:cubicBezTo>
                    <a:pt x="1442639" y="40502"/>
                    <a:pt x="1422636" y="37645"/>
                    <a:pt x="1409301" y="44312"/>
                  </a:cubicBezTo>
                  <a:cubicBezTo>
                    <a:pt x="1361676" y="70030"/>
                    <a:pt x="1310241" y="55742"/>
                    <a:pt x="1260711" y="61457"/>
                  </a:cubicBezTo>
                  <a:cubicBezTo>
                    <a:pt x="1237851" y="63362"/>
                    <a:pt x="1214039" y="56695"/>
                    <a:pt x="1193084" y="74792"/>
                  </a:cubicBezTo>
                  <a:cubicBezTo>
                    <a:pt x="1181654" y="85270"/>
                    <a:pt x="1165461" y="80507"/>
                    <a:pt x="1161651" y="60505"/>
                  </a:cubicBezTo>
                  <a:cubicBezTo>
                    <a:pt x="1189750" y="25738"/>
                    <a:pt x="1250710" y="5498"/>
                    <a:pt x="1315004" y="973"/>
                  </a:cubicBezTo>
                  <a:close/>
                </a:path>
              </a:pathLst>
            </a:custGeom>
            <a:solidFill>
              <a:srgbClr val="F1CF01">
                <a:lumMod val="60000"/>
                <a:lumOff val="40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05" name="Freeform: Shape 14">
              <a:extLst>
                <a:ext uri="{FF2B5EF4-FFF2-40B4-BE49-F238E27FC236}">
                  <a16:creationId xmlns:a16="http://schemas.microsoft.com/office/drawing/2014/main" id="{5CC44614-546B-4CB7-AF09-2D08A59E8AE5}"/>
                </a:ext>
              </a:extLst>
            </p:cNvPr>
            <p:cNvSpPr/>
            <p:nvPr/>
          </p:nvSpPr>
          <p:spPr>
            <a:xfrm>
              <a:off x="4831849" y="2808912"/>
              <a:ext cx="1619250" cy="447675"/>
            </a:xfrm>
            <a:custGeom>
              <a:avLst/>
              <a:gdLst>
                <a:gd name="connsiteX0" fmla="*/ 429760 w 1619250"/>
                <a:gd name="connsiteY0" fmla="*/ 432466 h 447675"/>
                <a:gd name="connsiteX1" fmla="*/ 254500 w 1619250"/>
                <a:gd name="connsiteY1" fmla="*/ 452469 h 447675"/>
                <a:gd name="connsiteX2" fmla="*/ 4945 w 1619250"/>
                <a:gd name="connsiteY2" fmla="*/ 414369 h 447675"/>
                <a:gd name="connsiteX3" fmla="*/ 182 w 1619250"/>
                <a:gd name="connsiteY3" fmla="*/ 393414 h 447675"/>
                <a:gd name="connsiteX4" fmla="*/ 24948 w 1619250"/>
                <a:gd name="connsiteY4" fmla="*/ 349599 h 447675"/>
                <a:gd name="connsiteX5" fmla="*/ 341178 w 1619250"/>
                <a:gd name="connsiteY5" fmla="*/ 255301 h 447675"/>
                <a:gd name="connsiteX6" fmla="*/ 402138 w 1619250"/>
                <a:gd name="connsiteY6" fmla="*/ 223869 h 447675"/>
                <a:gd name="connsiteX7" fmla="*/ 685983 w 1619250"/>
                <a:gd name="connsiteY7" fmla="*/ 39084 h 447675"/>
                <a:gd name="connsiteX8" fmla="*/ 867910 w 1619250"/>
                <a:gd name="connsiteY8" fmla="*/ 80994 h 447675"/>
                <a:gd name="connsiteX9" fmla="*/ 901248 w 1619250"/>
                <a:gd name="connsiteY9" fmla="*/ 70516 h 447675"/>
                <a:gd name="connsiteX10" fmla="*/ 952683 w 1619250"/>
                <a:gd name="connsiteY10" fmla="*/ 32416 h 447675"/>
                <a:gd name="connsiteX11" fmla="*/ 1202238 w 1619250"/>
                <a:gd name="connsiteY11" fmla="*/ 2889 h 447675"/>
                <a:gd name="connsiteX12" fmla="*/ 1256530 w 1619250"/>
                <a:gd name="connsiteY12" fmla="*/ 11461 h 447675"/>
                <a:gd name="connsiteX13" fmla="*/ 1295583 w 1619250"/>
                <a:gd name="connsiteY13" fmla="*/ 15271 h 447675"/>
                <a:gd name="connsiteX14" fmla="*/ 1315585 w 1619250"/>
                <a:gd name="connsiteY14" fmla="*/ 21939 h 447675"/>
                <a:gd name="connsiteX15" fmla="*/ 1405120 w 1619250"/>
                <a:gd name="connsiteY15" fmla="*/ 98139 h 447675"/>
                <a:gd name="connsiteX16" fmla="*/ 1495608 w 1619250"/>
                <a:gd name="connsiteY16" fmla="*/ 145764 h 447675"/>
                <a:gd name="connsiteX17" fmla="*/ 1593715 w 1619250"/>
                <a:gd name="connsiteY17" fmla="*/ 160051 h 447675"/>
                <a:gd name="connsiteX18" fmla="*/ 1626100 w 1619250"/>
                <a:gd name="connsiteY18" fmla="*/ 190532 h 447675"/>
                <a:gd name="connsiteX19" fmla="*/ 1602288 w 1619250"/>
                <a:gd name="connsiteY19" fmla="*/ 216249 h 447675"/>
                <a:gd name="connsiteX20" fmla="*/ 1417503 w 1619250"/>
                <a:gd name="connsiteY20" fmla="*/ 256254 h 447675"/>
                <a:gd name="connsiteX21" fmla="*/ 1333683 w 1619250"/>
                <a:gd name="connsiteY21" fmla="*/ 269589 h 447675"/>
                <a:gd name="connsiteX22" fmla="*/ 1298440 w 1619250"/>
                <a:gd name="connsiteY22" fmla="*/ 273399 h 447675"/>
                <a:gd name="connsiteX23" fmla="*/ 981258 w 1619250"/>
                <a:gd name="connsiteY23" fmla="*/ 315309 h 447675"/>
                <a:gd name="connsiteX24" fmla="*/ 914583 w 1619250"/>
                <a:gd name="connsiteY24" fmla="*/ 333407 h 447675"/>
                <a:gd name="connsiteX25" fmla="*/ 674553 w 1619250"/>
                <a:gd name="connsiteY25" fmla="*/ 397224 h 447675"/>
                <a:gd name="connsiteX26" fmla="*/ 469765 w 1619250"/>
                <a:gd name="connsiteY26" fmla="*/ 445801 h 447675"/>
                <a:gd name="connsiteX27" fmla="*/ 429760 w 1619250"/>
                <a:gd name="connsiteY27" fmla="*/ 432466 h 447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19250" h="447675">
                  <a:moveTo>
                    <a:pt x="429760" y="432466"/>
                  </a:moveTo>
                  <a:cubicBezTo>
                    <a:pt x="370705" y="432466"/>
                    <a:pt x="315460" y="456279"/>
                    <a:pt x="254500" y="452469"/>
                  </a:cubicBezTo>
                  <a:cubicBezTo>
                    <a:pt x="169727" y="446754"/>
                    <a:pt x="87813" y="428657"/>
                    <a:pt x="4945" y="414369"/>
                  </a:cubicBezTo>
                  <a:cubicBezTo>
                    <a:pt x="3040" y="407701"/>
                    <a:pt x="2088" y="400082"/>
                    <a:pt x="182" y="393414"/>
                  </a:cubicBezTo>
                  <a:cubicBezTo>
                    <a:pt x="-1722" y="373412"/>
                    <a:pt x="11613" y="361029"/>
                    <a:pt x="24948" y="349599"/>
                  </a:cubicBezTo>
                  <a:cubicBezTo>
                    <a:pt x="116388" y="272446"/>
                    <a:pt x="220210" y="232441"/>
                    <a:pt x="341178" y="255301"/>
                  </a:cubicBezTo>
                  <a:cubicBezTo>
                    <a:pt x="373563" y="261016"/>
                    <a:pt x="388803" y="255301"/>
                    <a:pt x="402138" y="223869"/>
                  </a:cubicBezTo>
                  <a:cubicBezTo>
                    <a:pt x="455478" y="100996"/>
                    <a:pt x="553585" y="41941"/>
                    <a:pt x="685983" y="39084"/>
                  </a:cubicBezTo>
                  <a:cubicBezTo>
                    <a:pt x="748848" y="44799"/>
                    <a:pt x="811713" y="51466"/>
                    <a:pt x="867910" y="80994"/>
                  </a:cubicBezTo>
                  <a:cubicBezTo>
                    <a:pt x="885055" y="89566"/>
                    <a:pt x="891723" y="84804"/>
                    <a:pt x="901248" y="70516"/>
                  </a:cubicBezTo>
                  <a:cubicBezTo>
                    <a:pt x="913630" y="52419"/>
                    <a:pt x="930775" y="38132"/>
                    <a:pt x="952683" y="32416"/>
                  </a:cubicBezTo>
                  <a:cubicBezTo>
                    <a:pt x="1033645" y="6699"/>
                    <a:pt x="1121275" y="32416"/>
                    <a:pt x="1202238" y="2889"/>
                  </a:cubicBezTo>
                  <a:cubicBezTo>
                    <a:pt x="1220335" y="-3779"/>
                    <a:pt x="1239385" y="1936"/>
                    <a:pt x="1256530" y="11461"/>
                  </a:cubicBezTo>
                  <a:cubicBezTo>
                    <a:pt x="1268913" y="18129"/>
                    <a:pt x="1281295" y="25749"/>
                    <a:pt x="1295583" y="15271"/>
                  </a:cubicBezTo>
                  <a:cubicBezTo>
                    <a:pt x="1302250" y="17176"/>
                    <a:pt x="1308918" y="20034"/>
                    <a:pt x="1315585" y="21939"/>
                  </a:cubicBezTo>
                  <a:cubicBezTo>
                    <a:pt x="1362258" y="27654"/>
                    <a:pt x="1385118" y="61944"/>
                    <a:pt x="1405120" y="98139"/>
                  </a:cubicBezTo>
                  <a:cubicBezTo>
                    <a:pt x="1425123" y="135287"/>
                    <a:pt x="1449888" y="155289"/>
                    <a:pt x="1495608" y="145764"/>
                  </a:cubicBezTo>
                  <a:cubicBezTo>
                    <a:pt x="1527993" y="138144"/>
                    <a:pt x="1561330" y="150526"/>
                    <a:pt x="1593715" y="160051"/>
                  </a:cubicBezTo>
                  <a:cubicBezTo>
                    <a:pt x="1608955" y="163862"/>
                    <a:pt x="1624195" y="170529"/>
                    <a:pt x="1626100" y="190532"/>
                  </a:cubicBezTo>
                  <a:cubicBezTo>
                    <a:pt x="1625148" y="205771"/>
                    <a:pt x="1614670" y="212439"/>
                    <a:pt x="1602288" y="216249"/>
                  </a:cubicBezTo>
                  <a:cubicBezTo>
                    <a:pt x="1542280" y="234346"/>
                    <a:pt x="1482273" y="258159"/>
                    <a:pt x="1417503" y="256254"/>
                  </a:cubicBezTo>
                  <a:cubicBezTo>
                    <a:pt x="1387975" y="255301"/>
                    <a:pt x="1362258" y="268637"/>
                    <a:pt x="1333683" y="269589"/>
                  </a:cubicBezTo>
                  <a:cubicBezTo>
                    <a:pt x="1321300" y="264826"/>
                    <a:pt x="1309870" y="269589"/>
                    <a:pt x="1298440" y="273399"/>
                  </a:cubicBezTo>
                  <a:cubicBezTo>
                    <a:pt x="1190808" y="271494"/>
                    <a:pt x="1086985" y="305784"/>
                    <a:pt x="981258" y="315309"/>
                  </a:cubicBezTo>
                  <a:cubicBezTo>
                    <a:pt x="958397" y="319119"/>
                    <a:pt x="938395" y="335312"/>
                    <a:pt x="914583" y="333407"/>
                  </a:cubicBezTo>
                  <a:cubicBezTo>
                    <a:pt x="831715" y="343884"/>
                    <a:pt x="754563" y="378174"/>
                    <a:pt x="674553" y="397224"/>
                  </a:cubicBezTo>
                  <a:cubicBezTo>
                    <a:pt x="606925" y="414369"/>
                    <a:pt x="543108" y="449612"/>
                    <a:pt x="469765" y="445801"/>
                  </a:cubicBezTo>
                  <a:cubicBezTo>
                    <a:pt x="456430" y="444849"/>
                    <a:pt x="445000" y="434371"/>
                    <a:pt x="429760" y="432466"/>
                  </a:cubicBezTo>
                  <a:close/>
                </a:path>
              </a:pathLst>
            </a:custGeom>
            <a:solidFill>
              <a:srgbClr val="F1CF01">
                <a:lumMod val="40000"/>
                <a:lumOff val="60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06" name="Freeform: Shape 15">
              <a:extLst>
                <a:ext uri="{FF2B5EF4-FFF2-40B4-BE49-F238E27FC236}">
                  <a16:creationId xmlns:a16="http://schemas.microsoft.com/office/drawing/2014/main" id="{46DB3293-C1AA-48C2-8255-F66AD6F7EAC4}"/>
                </a:ext>
              </a:extLst>
            </p:cNvPr>
            <p:cNvSpPr/>
            <p:nvPr/>
          </p:nvSpPr>
          <p:spPr>
            <a:xfrm>
              <a:off x="4719301" y="2717372"/>
              <a:ext cx="790575" cy="485775"/>
            </a:xfrm>
            <a:custGeom>
              <a:avLst/>
              <a:gdLst>
                <a:gd name="connsiteX0" fmla="*/ 799484 w 790575"/>
                <a:gd name="connsiteY0" fmla="*/ 130624 h 485775"/>
                <a:gd name="connsiteX1" fmla="*/ 694709 w 790575"/>
                <a:gd name="connsiteY1" fmla="*/ 159199 h 485775"/>
                <a:gd name="connsiteX2" fmla="*/ 516591 w 790575"/>
                <a:gd name="connsiteY2" fmla="*/ 342079 h 485775"/>
                <a:gd name="connsiteX3" fmla="*/ 479444 w 790575"/>
                <a:gd name="connsiteY3" fmla="*/ 365891 h 485775"/>
                <a:gd name="connsiteX4" fmla="*/ 113684 w 790575"/>
                <a:gd name="connsiteY4" fmla="*/ 485906 h 485775"/>
                <a:gd name="connsiteX5" fmla="*/ 23196 w 790575"/>
                <a:gd name="connsiteY5" fmla="*/ 412564 h 485775"/>
                <a:gd name="connsiteX6" fmla="*/ 77489 w 790575"/>
                <a:gd name="connsiteY6" fmla="*/ 87761 h 485775"/>
                <a:gd name="connsiteX7" fmla="*/ 345141 w 790575"/>
                <a:gd name="connsiteY7" fmla="*/ 10609 h 485775"/>
                <a:gd name="connsiteX8" fmla="*/ 510876 w 790575"/>
                <a:gd name="connsiteY8" fmla="*/ 67759 h 485775"/>
                <a:gd name="connsiteX9" fmla="*/ 799484 w 790575"/>
                <a:gd name="connsiteY9" fmla="*/ 130624 h 485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0575" h="485775">
                  <a:moveTo>
                    <a:pt x="799484" y="130624"/>
                  </a:moveTo>
                  <a:cubicBezTo>
                    <a:pt x="765194" y="142054"/>
                    <a:pt x="728999" y="145864"/>
                    <a:pt x="694709" y="159199"/>
                  </a:cubicBezTo>
                  <a:cubicBezTo>
                    <a:pt x="607079" y="193489"/>
                    <a:pt x="545166" y="251591"/>
                    <a:pt x="516591" y="342079"/>
                  </a:cubicBezTo>
                  <a:cubicBezTo>
                    <a:pt x="509924" y="364939"/>
                    <a:pt x="505161" y="371606"/>
                    <a:pt x="479444" y="365891"/>
                  </a:cubicBezTo>
                  <a:cubicBezTo>
                    <a:pt x="333711" y="330649"/>
                    <a:pt x="213696" y="377321"/>
                    <a:pt x="113684" y="485906"/>
                  </a:cubicBezTo>
                  <a:cubicBezTo>
                    <a:pt x="66059" y="483049"/>
                    <a:pt x="38436" y="450664"/>
                    <a:pt x="23196" y="412564"/>
                  </a:cubicBezTo>
                  <a:cubicBezTo>
                    <a:pt x="-22524" y="294454"/>
                    <a:pt x="1289" y="181106"/>
                    <a:pt x="77489" y="87761"/>
                  </a:cubicBezTo>
                  <a:cubicBezTo>
                    <a:pt x="143211" y="6799"/>
                    <a:pt x="240366" y="-16061"/>
                    <a:pt x="345141" y="10609"/>
                  </a:cubicBezTo>
                  <a:cubicBezTo>
                    <a:pt x="402291" y="24896"/>
                    <a:pt x="455632" y="47756"/>
                    <a:pt x="510876" y="67759"/>
                  </a:cubicBezTo>
                  <a:cubicBezTo>
                    <a:pt x="603269" y="101096"/>
                    <a:pt x="700424" y="118241"/>
                    <a:pt x="799484" y="130624"/>
                  </a:cubicBezTo>
                  <a:close/>
                </a:path>
              </a:pathLst>
            </a:custGeom>
            <a:solidFill>
              <a:srgbClr val="FEFEFE"/>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07" name="Freeform: Shape 16">
              <a:extLst>
                <a:ext uri="{FF2B5EF4-FFF2-40B4-BE49-F238E27FC236}">
                  <a16:creationId xmlns:a16="http://schemas.microsoft.com/office/drawing/2014/main" id="{95C64726-94BB-473C-B91E-15FBB75F6EA6}"/>
                </a:ext>
              </a:extLst>
            </p:cNvPr>
            <p:cNvSpPr/>
            <p:nvPr/>
          </p:nvSpPr>
          <p:spPr>
            <a:xfrm>
              <a:off x="6144102" y="2557486"/>
              <a:ext cx="709135" cy="519139"/>
            </a:xfrm>
            <a:custGeom>
              <a:avLst/>
              <a:gdLst>
                <a:gd name="connsiteX0" fmla="*/ 0 w 714375"/>
                <a:gd name="connsiteY0" fmla="*/ 17145 h 523875"/>
                <a:gd name="connsiteX1" fmla="*/ 144780 w 714375"/>
                <a:gd name="connsiteY1" fmla="*/ 0 h 523875"/>
                <a:gd name="connsiteX2" fmla="*/ 612458 w 714375"/>
                <a:gd name="connsiteY2" fmla="*/ 389572 h 523875"/>
                <a:gd name="connsiteX3" fmla="*/ 714375 w 714375"/>
                <a:gd name="connsiteY3" fmla="*/ 461010 h 523875"/>
                <a:gd name="connsiteX4" fmla="*/ 654368 w 714375"/>
                <a:gd name="connsiteY4" fmla="*/ 478155 h 523875"/>
                <a:gd name="connsiteX5" fmla="*/ 495300 w 714375"/>
                <a:gd name="connsiteY5" fmla="*/ 516255 h 523875"/>
                <a:gd name="connsiteX6" fmla="*/ 401003 w 714375"/>
                <a:gd name="connsiteY6" fmla="*/ 507682 h 523875"/>
                <a:gd name="connsiteX7" fmla="*/ 332422 w 714375"/>
                <a:gd name="connsiteY7" fmla="*/ 450532 h 523875"/>
                <a:gd name="connsiteX8" fmla="*/ 359092 w 714375"/>
                <a:gd name="connsiteY8" fmla="*/ 410527 h 523875"/>
                <a:gd name="connsiteX9" fmla="*/ 413385 w 714375"/>
                <a:gd name="connsiteY9" fmla="*/ 345757 h 523875"/>
                <a:gd name="connsiteX10" fmla="*/ 331470 w 714375"/>
                <a:gd name="connsiteY10" fmla="*/ 232410 h 523875"/>
                <a:gd name="connsiteX11" fmla="*/ 216217 w 714375"/>
                <a:gd name="connsiteY11" fmla="*/ 256222 h 523875"/>
                <a:gd name="connsiteX12" fmla="*/ 161925 w 714375"/>
                <a:gd name="connsiteY12" fmla="*/ 255270 h 523875"/>
                <a:gd name="connsiteX13" fmla="*/ 112395 w 714375"/>
                <a:gd name="connsiteY13" fmla="*/ 218122 h 523875"/>
                <a:gd name="connsiteX14" fmla="*/ 0 w 714375"/>
                <a:gd name="connsiteY14" fmla="*/ 17145 h 523875"/>
                <a:gd name="connsiteX0" fmla="*/ 0 w 709135"/>
                <a:gd name="connsiteY0" fmla="*/ 30245 h 529619"/>
                <a:gd name="connsiteX1" fmla="*/ 139540 w 709135"/>
                <a:gd name="connsiteY1" fmla="*/ 0 h 529619"/>
                <a:gd name="connsiteX2" fmla="*/ 607218 w 709135"/>
                <a:gd name="connsiteY2" fmla="*/ 389572 h 529619"/>
                <a:gd name="connsiteX3" fmla="*/ 709135 w 709135"/>
                <a:gd name="connsiteY3" fmla="*/ 461010 h 529619"/>
                <a:gd name="connsiteX4" fmla="*/ 649128 w 709135"/>
                <a:gd name="connsiteY4" fmla="*/ 478155 h 529619"/>
                <a:gd name="connsiteX5" fmla="*/ 490060 w 709135"/>
                <a:gd name="connsiteY5" fmla="*/ 516255 h 529619"/>
                <a:gd name="connsiteX6" fmla="*/ 395763 w 709135"/>
                <a:gd name="connsiteY6" fmla="*/ 507682 h 529619"/>
                <a:gd name="connsiteX7" fmla="*/ 327182 w 709135"/>
                <a:gd name="connsiteY7" fmla="*/ 450532 h 529619"/>
                <a:gd name="connsiteX8" fmla="*/ 353852 w 709135"/>
                <a:gd name="connsiteY8" fmla="*/ 410527 h 529619"/>
                <a:gd name="connsiteX9" fmla="*/ 408145 w 709135"/>
                <a:gd name="connsiteY9" fmla="*/ 345757 h 529619"/>
                <a:gd name="connsiteX10" fmla="*/ 326230 w 709135"/>
                <a:gd name="connsiteY10" fmla="*/ 232410 h 529619"/>
                <a:gd name="connsiteX11" fmla="*/ 210977 w 709135"/>
                <a:gd name="connsiteY11" fmla="*/ 256222 h 529619"/>
                <a:gd name="connsiteX12" fmla="*/ 156685 w 709135"/>
                <a:gd name="connsiteY12" fmla="*/ 255270 h 529619"/>
                <a:gd name="connsiteX13" fmla="*/ 107155 w 709135"/>
                <a:gd name="connsiteY13" fmla="*/ 218122 h 529619"/>
                <a:gd name="connsiteX14" fmla="*/ 0 w 709135"/>
                <a:gd name="connsiteY14" fmla="*/ 30245 h 529619"/>
                <a:gd name="connsiteX0" fmla="*/ 0 w 709135"/>
                <a:gd name="connsiteY0" fmla="*/ 19765 h 519139"/>
                <a:gd name="connsiteX1" fmla="*/ 157881 w 709135"/>
                <a:gd name="connsiteY1" fmla="*/ 0 h 519139"/>
                <a:gd name="connsiteX2" fmla="*/ 607218 w 709135"/>
                <a:gd name="connsiteY2" fmla="*/ 379092 h 519139"/>
                <a:gd name="connsiteX3" fmla="*/ 709135 w 709135"/>
                <a:gd name="connsiteY3" fmla="*/ 450530 h 519139"/>
                <a:gd name="connsiteX4" fmla="*/ 649128 w 709135"/>
                <a:gd name="connsiteY4" fmla="*/ 467675 h 519139"/>
                <a:gd name="connsiteX5" fmla="*/ 490060 w 709135"/>
                <a:gd name="connsiteY5" fmla="*/ 505775 h 519139"/>
                <a:gd name="connsiteX6" fmla="*/ 395763 w 709135"/>
                <a:gd name="connsiteY6" fmla="*/ 497202 h 519139"/>
                <a:gd name="connsiteX7" fmla="*/ 327182 w 709135"/>
                <a:gd name="connsiteY7" fmla="*/ 440052 h 519139"/>
                <a:gd name="connsiteX8" fmla="*/ 353852 w 709135"/>
                <a:gd name="connsiteY8" fmla="*/ 400047 h 519139"/>
                <a:gd name="connsiteX9" fmla="*/ 408145 w 709135"/>
                <a:gd name="connsiteY9" fmla="*/ 335277 h 519139"/>
                <a:gd name="connsiteX10" fmla="*/ 326230 w 709135"/>
                <a:gd name="connsiteY10" fmla="*/ 221930 h 519139"/>
                <a:gd name="connsiteX11" fmla="*/ 210977 w 709135"/>
                <a:gd name="connsiteY11" fmla="*/ 245742 h 519139"/>
                <a:gd name="connsiteX12" fmla="*/ 156685 w 709135"/>
                <a:gd name="connsiteY12" fmla="*/ 244790 h 519139"/>
                <a:gd name="connsiteX13" fmla="*/ 107155 w 709135"/>
                <a:gd name="connsiteY13" fmla="*/ 207642 h 519139"/>
                <a:gd name="connsiteX14" fmla="*/ 0 w 709135"/>
                <a:gd name="connsiteY14" fmla="*/ 19765 h 519139"/>
                <a:gd name="connsiteX0" fmla="*/ 0 w 709135"/>
                <a:gd name="connsiteY0" fmla="*/ 19765 h 519139"/>
                <a:gd name="connsiteX1" fmla="*/ 157881 w 709135"/>
                <a:gd name="connsiteY1" fmla="*/ 0 h 519139"/>
                <a:gd name="connsiteX2" fmla="*/ 607218 w 709135"/>
                <a:gd name="connsiteY2" fmla="*/ 379092 h 519139"/>
                <a:gd name="connsiteX3" fmla="*/ 709135 w 709135"/>
                <a:gd name="connsiteY3" fmla="*/ 450530 h 519139"/>
                <a:gd name="connsiteX4" fmla="*/ 649128 w 709135"/>
                <a:gd name="connsiteY4" fmla="*/ 467675 h 519139"/>
                <a:gd name="connsiteX5" fmla="*/ 490060 w 709135"/>
                <a:gd name="connsiteY5" fmla="*/ 505775 h 519139"/>
                <a:gd name="connsiteX6" fmla="*/ 395763 w 709135"/>
                <a:gd name="connsiteY6" fmla="*/ 497202 h 519139"/>
                <a:gd name="connsiteX7" fmla="*/ 327182 w 709135"/>
                <a:gd name="connsiteY7" fmla="*/ 440052 h 519139"/>
                <a:gd name="connsiteX8" fmla="*/ 353852 w 709135"/>
                <a:gd name="connsiteY8" fmla="*/ 400047 h 519139"/>
                <a:gd name="connsiteX9" fmla="*/ 326230 w 709135"/>
                <a:gd name="connsiteY9" fmla="*/ 221930 h 519139"/>
                <a:gd name="connsiteX10" fmla="*/ 210977 w 709135"/>
                <a:gd name="connsiteY10" fmla="*/ 245742 h 519139"/>
                <a:gd name="connsiteX11" fmla="*/ 156685 w 709135"/>
                <a:gd name="connsiteY11" fmla="*/ 244790 h 519139"/>
                <a:gd name="connsiteX12" fmla="*/ 107155 w 709135"/>
                <a:gd name="connsiteY12" fmla="*/ 207642 h 519139"/>
                <a:gd name="connsiteX13" fmla="*/ 0 w 709135"/>
                <a:gd name="connsiteY13" fmla="*/ 19765 h 519139"/>
                <a:gd name="connsiteX0" fmla="*/ 0 w 709135"/>
                <a:gd name="connsiteY0" fmla="*/ 19765 h 519139"/>
                <a:gd name="connsiteX1" fmla="*/ 157881 w 709135"/>
                <a:gd name="connsiteY1" fmla="*/ 0 h 519139"/>
                <a:gd name="connsiteX2" fmla="*/ 607218 w 709135"/>
                <a:gd name="connsiteY2" fmla="*/ 379092 h 519139"/>
                <a:gd name="connsiteX3" fmla="*/ 709135 w 709135"/>
                <a:gd name="connsiteY3" fmla="*/ 450530 h 519139"/>
                <a:gd name="connsiteX4" fmla="*/ 649128 w 709135"/>
                <a:gd name="connsiteY4" fmla="*/ 467675 h 519139"/>
                <a:gd name="connsiteX5" fmla="*/ 490060 w 709135"/>
                <a:gd name="connsiteY5" fmla="*/ 505775 h 519139"/>
                <a:gd name="connsiteX6" fmla="*/ 395763 w 709135"/>
                <a:gd name="connsiteY6" fmla="*/ 497202 h 519139"/>
                <a:gd name="connsiteX7" fmla="*/ 327182 w 709135"/>
                <a:gd name="connsiteY7" fmla="*/ 440052 h 519139"/>
                <a:gd name="connsiteX8" fmla="*/ 353852 w 709135"/>
                <a:gd name="connsiteY8" fmla="*/ 400047 h 519139"/>
                <a:gd name="connsiteX9" fmla="*/ 210977 w 709135"/>
                <a:gd name="connsiteY9" fmla="*/ 245742 h 519139"/>
                <a:gd name="connsiteX10" fmla="*/ 156685 w 709135"/>
                <a:gd name="connsiteY10" fmla="*/ 244790 h 519139"/>
                <a:gd name="connsiteX11" fmla="*/ 107155 w 709135"/>
                <a:gd name="connsiteY11" fmla="*/ 207642 h 519139"/>
                <a:gd name="connsiteX12" fmla="*/ 0 w 709135"/>
                <a:gd name="connsiteY12" fmla="*/ 19765 h 519139"/>
                <a:gd name="connsiteX0" fmla="*/ 0 w 709135"/>
                <a:gd name="connsiteY0" fmla="*/ 19765 h 519139"/>
                <a:gd name="connsiteX1" fmla="*/ 157881 w 709135"/>
                <a:gd name="connsiteY1" fmla="*/ 0 h 519139"/>
                <a:gd name="connsiteX2" fmla="*/ 607218 w 709135"/>
                <a:gd name="connsiteY2" fmla="*/ 379092 h 519139"/>
                <a:gd name="connsiteX3" fmla="*/ 709135 w 709135"/>
                <a:gd name="connsiteY3" fmla="*/ 450530 h 519139"/>
                <a:gd name="connsiteX4" fmla="*/ 649128 w 709135"/>
                <a:gd name="connsiteY4" fmla="*/ 467675 h 519139"/>
                <a:gd name="connsiteX5" fmla="*/ 490060 w 709135"/>
                <a:gd name="connsiteY5" fmla="*/ 505775 h 519139"/>
                <a:gd name="connsiteX6" fmla="*/ 395763 w 709135"/>
                <a:gd name="connsiteY6" fmla="*/ 497202 h 519139"/>
                <a:gd name="connsiteX7" fmla="*/ 327182 w 709135"/>
                <a:gd name="connsiteY7" fmla="*/ 440052 h 519139"/>
                <a:gd name="connsiteX8" fmla="*/ 353852 w 709135"/>
                <a:gd name="connsiteY8" fmla="*/ 400047 h 519139"/>
                <a:gd name="connsiteX9" fmla="*/ 156685 w 709135"/>
                <a:gd name="connsiteY9" fmla="*/ 244790 h 519139"/>
                <a:gd name="connsiteX10" fmla="*/ 107155 w 709135"/>
                <a:gd name="connsiteY10" fmla="*/ 207642 h 519139"/>
                <a:gd name="connsiteX11" fmla="*/ 0 w 709135"/>
                <a:gd name="connsiteY11" fmla="*/ 19765 h 519139"/>
                <a:gd name="connsiteX0" fmla="*/ 0 w 709135"/>
                <a:gd name="connsiteY0" fmla="*/ 19765 h 519139"/>
                <a:gd name="connsiteX1" fmla="*/ 157881 w 709135"/>
                <a:gd name="connsiteY1" fmla="*/ 0 h 519139"/>
                <a:gd name="connsiteX2" fmla="*/ 607218 w 709135"/>
                <a:gd name="connsiteY2" fmla="*/ 379092 h 519139"/>
                <a:gd name="connsiteX3" fmla="*/ 709135 w 709135"/>
                <a:gd name="connsiteY3" fmla="*/ 450530 h 519139"/>
                <a:gd name="connsiteX4" fmla="*/ 649128 w 709135"/>
                <a:gd name="connsiteY4" fmla="*/ 467675 h 519139"/>
                <a:gd name="connsiteX5" fmla="*/ 490060 w 709135"/>
                <a:gd name="connsiteY5" fmla="*/ 505775 h 519139"/>
                <a:gd name="connsiteX6" fmla="*/ 395763 w 709135"/>
                <a:gd name="connsiteY6" fmla="*/ 497202 h 519139"/>
                <a:gd name="connsiteX7" fmla="*/ 327182 w 709135"/>
                <a:gd name="connsiteY7" fmla="*/ 440052 h 519139"/>
                <a:gd name="connsiteX8" fmla="*/ 353852 w 709135"/>
                <a:gd name="connsiteY8" fmla="*/ 400047 h 519139"/>
                <a:gd name="connsiteX9" fmla="*/ 107155 w 709135"/>
                <a:gd name="connsiteY9" fmla="*/ 207642 h 519139"/>
                <a:gd name="connsiteX10" fmla="*/ 0 w 709135"/>
                <a:gd name="connsiteY10" fmla="*/ 19765 h 519139"/>
                <a:gd name="connsiteX0" fmla="*/ 0 w 709135"/>
                <a:gd name="connsiteY0" fmla="*/ 19765 h 519139"/>
                <a:gd name="connsiteX1" fmla="*/ 157881 w 709135"/>
                <a:gd name="connsiteY1" fmla="*/ 0 h 519139"/>
                <a:gd name="connsiteX2" fmla="*/ 607218 w 709135"/>
                <a:gd name="connsiteY2" fmla="*/ 379092 h 519139"/>
                <a:gd name="connsiteX3" fmla="*/ 709135 w 709135"/>
                <a:gd name="connsiteY3" fmla="*/ 450530 h 519139"/>
                <a:gd name="connsiteX4" fmla="*/ 649128 w 709135"/>
                <a:gd name="connsiteY4" fmla="*/ 467675 h 519139"/>
                <a:gd name="connsiteX5" fmla="*/ 490060 w 709135"/>
                <a:gd name="connsiteY5" fmla="*/ 505775 h 519139"/>
                <a:gd name="connsiteX6" fmla="*/ 395763 w 709135"/>
                <a:gd name="connsiteY6" fmla="*/ 497202 h 519139"/>
                <a:gd name="connsiteX7" fmla="*/ 327182 w 709135"/>
                <a:gd name="connsiteY7" fmla="*/ 440052 h 519139"/>
                <a:gd name="connsiteX8" fmla="*/ 107155 w 709135"/>
                <a:gd name="connsiteY8" fmla="*/ 207642 h 519139"/>
                <a:gd name="connsiteX9" fmla="*/ 0 w 709135"/>
                <a:gd name="connsiteY9" fmla="*/ 19765 h 519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135" h="519139">
                  <a:moveTo>
                    <a:pt x="0" y="19765"/>
                  </a:moveTo>
                  <a:cubicBezTo>
                    <a:pt x="47625" y="9287"/>
                    <a:pt x="109304" y="0"/>
                    <a:pt x="157881" y="0"/>
                  </a:cubicBezTo>
                  <a:cubicBezTo>
                    <a:pt x="364573" y="69532"/>
                    <a:pt x="496727" y="197165"/>
                    <a:pt x="607218" y="379092"/>
                  </a:cubicBezTo>
                  <a:cubicBezTo>
                    <a:pt x="632935" y="421002"/>
                    <a:pt x="656748" y="453387"/>
                    <a:pt x="709135" y="450530"/>
                  </a:cubicBezTo>
                  <a:cubicBezTo>
                    <a:pt x="694848" y="474342"/>
                    <a:pt x="670082" y="468627"/>
                    <a:pt x="649128" y="467675"/>
                  </a:cubicBezTo>
                  <a:cubicBezTo>
                    <a:pt x="591978" y="464817"/>
                    <a:pt x="539590" y="479105"/>
                    <a:pt x="490060" y="505775"/>
                  </a:cubicBezTo>
                  <a:cubicBezTo>
                    <a:pt x="454818" y="524825"/>
                    <a:pt x="425290" y="524825"/>
                    <a:pt x="395763" y="497202"/>
                  </a:cubicBezTo>
                  <a:cubicBezTo>
                    <a:pt x="373855" y="477200"/>
                    <a:pt x="343375" y="467675"/>
                    <a:pt x="327182" y="440052"/>
                  </a:cubicBezTo>
                  <a:cubicBezTo>
                    <a:pt x="279081" y="391792"/>
                    <a:pt x="161685" y="277690"/>
                    <a:pt x="107155" y="207642"/>
                  </a:cubicBezTo>
                  <a:cubicBezTo>
                    <a:pt x="82390" y="135252"/>
                    <a:pt x="52388" y="78820"/>
                    <a:pt x="0" y="19765"/>
                  </a:cubicBezTo>
                  <a:close/>
                </a:path>
              </a:pathLst>
            </a:custGeom>
            <a:solidFill>
              <a:srgbClr val="8DC0CD"/>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08" name="Freeform: Shape 17">
              <a:extLst>
                <a:ext uri="{FF2B5EF4-FFF2-40B4-BE49-F238E27FC236}">
                  <a16:creationId xmlns:a16="http://schemas.microsoft.com/office/drawing/2014/main" id="{3D6519BA-7337-4D65-8625-C992CF033732}"/>
                </a:ext>
              </a:extLst>
            </p:cNvPr>
            <p:cNvSpPr/>
            <p:nvPr/>
          </p:nvSpPr>
          <p:spPr>
            <a:xfrm>
              <a:off x="6150292" y="2767396"/>
              <a:ext cx="428625" cy="228600"/>
            </a:xfrm>
            <a:custGeom>
              <a:avLst/>
              <a:gdLst>
                <a:gd name="connsiteX0" fmla="*/ 151448 w 428625"/>
                <a:gd name="connsiteY0" fmla="*/ 36785 h 228600"/>
                <a:gd name="connsiteX1" fmla="*/ 299085 w 428625"/>
                <a:gd name="connsiteY1" fmla="*/ 5352 h 228600"/>
                <a:gd name="connsiteX2" fmla="*/ 419100 w 428625"/>
                <a:gd name="connsiteY2" fmla="*/ 38690 h 228600"/>
                <a:gd name="connsiteX3" fmla="*/ 398145 w 428625"/>
                <a:gd name="connsiteY3" fmla="*/ 162515 h 228600"/>
                <a:gd name="connsiteX4" fmla="*/ 322898 w 428625"/>
                <a:gd name="connsiteY4" fmla="*/ 227285 h 228600"/>
                <a:gd name="connsiteX5" fmla="*/ 304800 w 428625"/>
                <a:gd name="connsiteY5" fmla="*/ 228237 h 228600"/>
                <a:gd name="connsiteX6" fmla="*/ 144780 w 428625"/>
                <a:gd name="connsiteY6" fmla="*/ 206330 h 228600"/>
                <a:gd name="connsiteX7" fmla="*/ 100013 w 428625"/>
                <a:gd name="connsiteY7" fmla="*/ 185375 h 228600"/>
                <a:gd name="connsiteX8" fmla="*/ 0 w 428625"/>
                <a:gd name="connsiteY8" fmla="*/ 66312 h 228600"/>
                <a:gd name="connsiteX9" fmla="*/ 151448 w 428625"/>
                <a:gd name="connsiteY9" fmla="*/ 36785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625" h="228600">
                  <a:moveTo>
                    <a:pt x="151448" y="36785"/>
                  </a:moveTo>
                  <a:cubicBezTo>
                    <a:pt x="200978" y="26307"/>
                    <a:pt x="250508" y="15830"/>
                    <a:pt x="299085" y="5352"/>
                  </a:cubicBezTo>
                  <a:cubicBezTo>
                    <a:pt x="344805" y="-5125"/>
                    <a:pt x="393383" y="-3220"/>
                    <a:pt x="419100" y="38690"/>
                  </a:cubicBezTo>
                  <a:cubicBezTo>
                    <a:pt x="444817" y="80600"/>
                    <a:pt x="422910" y="123462"/>
                    <a:pt x="398145" y="162515"/>
                  </a:cubicBezTo>
                  <a:cubicBezTo>
                    <a:pt x="379095" y="191090"/>
                    <a:pt x="347663" y="204425"/>
                    <a:pt x="322898" y="227285"/>
                  </a:cubicBezTo>
                  <a:cubicBezTo>
                    <a:pt x="317183" y="233000"/>
                    <a:pt x="310515" y="233952"/>
                    <a:pt x="304800" y="228237"/>
                  </a:cubicBezTo>
                  <a:cubicBezTo>
                    <a:pt x="254317" y="200615"/>
                    <a:pt x="200025" y="197757"/>
                    <a:pt x="144780" y="206330"/>
                  </a:cubicBezTo>
                  <a:cubicBezTo>
                    <a:pt x="122873" y="209187"/>
                    <a:pt x="108585" y="207282"/>
                    <a:pt x="100013" y="185375"/>
                  </a:cubicBezTo>
                  <a:cubicBezTo>
                    <a:pt x="79058" y="134892"/>
                    <a:pt x="45720" y="94887"/>
                    <a:pt x="0" y="66312"/>
                  </a:cubicBezTo>
                  <a:cubicBezTo>
                    <a:pt x="48578" y="50120"/>
                    <a:pt x="101917" y="54882"/>
                    <a:pt x="151448" y="36785"/>
                  </a:cubicBezTo>
                  <a:close/>
                </a:path>
              </a:pathLst>
            </a:custGeom>
            <a:solidFill>
              <a:srgbClr val="FDFDFD"/>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09" name="Freeform: Shape 18">
              <a:extLst>
                <a:ext uri="{FF2B5EF4-FFF2-40B4-BE49-F238E27FC236}">
                  <a16:creationId xmlns:a16="http://schemas.microsoft.com/office/drawing/2014/main" id="{7747C439-1036-4845-8A69-96943C8235E0}"/>
                </a:ext>
              </a:extLst>
            </p:cNvPr>
            <p:cNvSpPr/>
            <p:nvPr/>
          </p:nvSpPr>
          <p:spPr>
            <a:xfrm>
              <a:off x="5022596" y="1515449"/>
              <a:ext cx="1623710" cy="776288"/>
            </a:xfrm>
            <a:custGeom>
              <a:avLst/>
              <a:gdLst>
                <a:gd name="connsiteX0" fmla="*/ 1619826 w 1619250"/>
                <a:gd name="connsiteY0" fmla="*/ 104775 h 771525"/>
                <a:gd name="connsiteX1" fmla="*/ 1613159 w 1619250"/>
                <a:gd name="connsiteY1" fmla="*/ 0 h 771525"/>
                <a:gd name="connsiteX2" fmla="*/ 1530291 w 1619250"/>
                <a:gd name="connsiteY2" fmla="*/ 74295 h 771525"/>
                <a:gd name="connsiteX3" fmla="*/ 796866 w 1619250"/>
                <a:gd name="connsiteY3" fmla="*/ 163830 h 771525"/>
                <a:gd name="connsiteX4" fmla="*/ 76776 w 1619250"/>
                <a:gd name="connsiteY4" fmla="*/ 67628 h 771525"/>
                <a:gd name="connsiteX5" fmla="*/ 10101 w 1619250"/>
                <a:gd name="connsiteY5" fmla="*/ 11430 h 771525"/>
                <a:gd name="connsiteX6" fmla="*/ 2481 w 1619250"/>
                <a:gd name="connsiteY6" fmla="*/ 551498 h 771525"/>
                <a:gd name="connsiteX7" fmla="*/ 41534 w 1619250"/>
                <a:gd name="connsiteY7" fmla="*/ 621983 h 771525"/>
                <a:gd name="connsiteX8" fmla="*/ 102494 w 1619250"/>
                <a:gd name="connsiteY8" fmla="*/ 649605 h 771525"/>
                <a:gd name="connsiteX9" fmla="*/ 102494 w 1619250"/>
                <a:gd name="connsiteY9" fmla="*/ 649605 h 771525"/>
                <a:gd name="connsiteX10" fmla="*/ 102494 w 1619250"/>
                <a:gd name="connsiteY10" fmla="*/ 649605 h 771525"/>
                <a:gd name="connsiteX11" fmla="*/ 200601 w 1619250"/>
                <a:gd name="connsiteY11" fmla="*/ 685800 h 771525"/>
                <a:gd name="connsiteX12" fmla="*/ 824489 w 1619250"/>
                <a:gd name="connsiteY12" fmla="*/ 776288 h 771525"/>
                <a:gd name="connsiteX13" fmla="*/ 1400751 w 1619250"/>
                <a:gd name="connsiteY13" fmla="*/ 704850 h 771525"/>
                <a:gd name="connsiteX14" fmla="*/ 1589346 w 1619250"/>
                <a:gd name="connsiteY14" fmla="*/ 609600 h 771525"/>
                <a:gd name="connsiteX15" fmla="*/ 1619826 w 1619250"/>
                <a:gd name="connsiteY15" fmla="*/ 532448 h 771525"/>
                <a:gd name="connsiteX16" fmla="*/ 1619826 w 1619250"/>
                <a:gd name="connsiteY16" fmla="*/ 104775 h 771525"/>
                <a:gd name="connsiteX0" fmla="*/ 1622043 w 1623710"/>
                <a:gd name="connsiteY0" fmla="*/ 104775 h 776288"/>
                <a:gd name="connsiteX1" fmla="*/ 1615376 w 1623710"/>
                <a:gd name="connsiteY1" fmla="*/ 0 h 776288"/>
                <a:gd name="connsiteX2" fmla="*/ 1532508 w 1623710"/>
                <a:gd name="connsiteY2" fmla="*/ 74295 h 776288"/>
                <a:gd name="connsiteX3" fmla="*/ 799083 w 1623710"/>
                <a:gd name="connsiteY3" fmla="*/ 163830 h 776288"/>
                <a:gd name="connsiteX4" fmla="*/ 78993 w 1623710"/>
                <a:gd name="connsiteY4" fmla="*/ 67628 h 776288"/>
                <a:gd name="connsiteX5" fmla="*/ 8981 w 1623710"/>
                <a:gd name="connsiteY5" fmla="*/ 8093 h 776288"/>
                <a:gd name="connsiteX6" fmla="*/ 4698 w 1623710"/>
                <a:gd name="connsiteY6" fmla="*/ 551498 h 776288"/>
                <a:gd name="connsiteX7" fmla="*/ 43751 w 1623710"/>
                <a:gd name="connsiteY7" fmla="*/ 621983 h 776288"/>
                <a:gd name="connsiteX8" fmla="*/ 104711 w 1623710"/>
                <a:gd name="connsiteY8" fmla="*/ 649605 h 776288"/>
                <a:gd name="connsiteX9" fmla="*/ 104711 w 1623710"/>
                <a:gd name="connsiteY9" fmla="*/ 649605 h 776288"/>
                <a:gd name="connsiteX10" fmla="*/ 104711 w 1623710"/>
                <a:gd name="connsiteY10" fmla="*/ 649605 h 776288"/>
                <a:gd name="connsiteX11" fmla="*/ 202818 w 1623710"/>
                <a:gd name="connsiteY11" fmla="*/ 685800 h 776288"/>
                <a:gd name="connsiteX12" fmla="*/ 826706 w 1623710"/>
                <a:gd name="connsiteY12" fmla="*/ 776288 h 776288"/>
                <a:gd name="connsiteX13" fmla="*/ 1402968 w 1623710"/>
                <a:gd name="connsiteY13" fmla="*/ 704850 h 776288"/>
                <a:gd name="connsiteX14" fmla="*/ 1591563 w 1623710"/>
                <a:gd name="connsiteY14" fmla="*/ 609600 h 776288"/>
                <a:gd name="connsiteX15" fmla="*/ 1622043 w 1623710"/>
                <a:gd name="connsiteY15" fmla="*/ 532448 h 776288"/>
                <a:gd name="connsiteX16" fmla="*/ 1622043 w 1623710"/>
                <a:gd name="connsiteY16" fmla="*/ 104775 h 77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23710" h="776288">
                  <a:moveTo>
                    <a:pt x="1622043" y="104775"/>
                  </a:moveTo>
                  <a:cubicBezTo>
                    <a:pt x="1622043" y="77153"/>
                    <a:pt x="1628711" y="27623"/>
                    <a:pt x="1615376" y="0"/>
                  </a:cubicBezTo>
                  <a:cubicBezTo>
                    <a:pt x="1602993" y="20955"/>
                    <a:pt x="1573466" y="60007"/>
                    <a:pt x="1532508" y="74295"/>
                  </a:cubicBezTo>
                  <a:cubicBezTo>
                    <a:pt x="1414398" y="119063"/>
                    <a:pt x="1213421" y="156210"/>
                    <a:pt x="799083" y="163830"/>
                  </a:cubicBezTo>
                  <a:cubicBezTo>
                    <a:pt x="359981" y="172403"/>
                    <a:pt x="89471" y="74295"/>
                    <a:pt x="78993" y="67628"/>
                  </a:cubicBezTo>
                  <a:cubicBezTo>
                    <a:pt x="51371" y="55245"/>
                    <a:pt x="26126" y="32858"/>
                    <a:pt x="8981" y="8093"/>
                  </a:cubicBezTo>
                  <a:cubicBezTo>
                    <a:pt x="-10069" y="188116"/>
                    <a:pt x="7556" y="371475"/>
                    <a:pt x="4698" y="551498"/>
                  </a:cubicBezTo>
                  <a:cubicBezTo>
                    <a:pt x="4698" y="576263"/>
                    <a:pt x="12318" y="608648"/>
                    <a:pt x="43751" y="621983"/>
                  </a:cubicBezTo>
                  <a:cubicBezTo>
                    <a:pt x="69468" y="637223"/>
                    <a:pt x="82803" y="643890"/>
                    <a:pt x="104711" y="649605"/>
                  </a:cubicBezTo>
                  <a:lnTo>
                    <a:pt x="104711" y="649605"/>
                  </a:lnTo>
                  <a:lnTo>
                    <a:pt x="104711" y="649605"/>
                  </a:lnTo>
                  <a:cubicBezTo>
                    <a:pt x="111378" y="653415"/>
                    <a:pt x="202818" y="685800"/>
                    <a:pt x="202818" y="685800"/>
                  </a:cubicBezTo>
                  <a:cubicBezTo>
                    <a:pt x="246633" y="698183"/>
                    <a:pt x="593343" y="776288"/>
                    <a:pt x="826706" y="776288"/>
                  </a:cubicBezTo>
                  <a:cubicBezTo>
                    <a:pt x="1066736" y="776288"/>
                    <a:pt x="1227708" y="749618"/>
                    <a:pt x="1402968" y="704850"/>
                  </a:cubicBezTo>
                  <a:cubicBezTo>
                    <a:pt x="1473453" y="686753"/>
                    <a:pt x="1554416" y="657225"/>
                    <a:pt x="1591563" y="609600"/>
                  </a:cubicBezTo>
                  <a:cubicBezTo>
                    <a:pt x="1609661" y="586740"/>
                    <a:pt x="1622043" y="563880"/>
                    <a:pt x="1622043" y="532448"/>
                  </a:cubicBezTo>
                  <a:cubicBezTo>
                    <a:pt x="1621091" y="390525"/>
                    <a:pt x="1622996" y="247650"/>
                    <a:pt x="1622043" y="104775"/>
                  </a:cubicBezTo>
                  <a:close/>
                </a:path>
              </a:pathLst>
            </a:custGeom>
            <a:solidFill>
              <a:srgbClr val="BCC7D9"/>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10" name="Freeform: Shape 19">
              <a:extLst>
                <a:ext uri="{FF2B5EF4-FFF2-40B4-BE49-F238E27FC236}">
                  <a16:creationId xmlns:a16="http://schemas.microsoft.com/office/drawing/2014/main" id="{9D29EAEB-AE61-487F-8D93-DE6D65FE3AE4}"/>
                </a:ext>
              </a:extLst>
            </p:cNvPr>
            <p:cNvSpPr/>
            <p:nvPr/>
          </p:nvSpPr>
          <p:spPr>
            <a:xfrm>
              <a:off x="5067300" y="1529736"/>
              <a:ext cx="1564005" cy="761047"/>
            </a:xfrm>
            <a:custGeom>
              <a:avLst/>
              <a:gdLst>
                <a:gd name="connsiteX0" fmla="*/ 677227 w 1564005"/>
                <a:gd name="connsiteY0" fmla="*/ 148590 h 761047"/>
                <a:gd name="connsiteX1" fmla="*/ 721042 w 1564005"/>
                <a:gd name="connsiteY1" fmla="*/ 148590 h 761047"/>
                <a:gd name="connsiteX2" fmla="*/ 721042 w 1564005"/>
                <a:gd name="connsiteY2" fmla="*/ 760095 h 761047"/>
                <a:gd name="connsiteX3" fmla="*/ 677227 w 1564005"/>
                <a:gd name="connsiteY3" fmla="*/ 757238 h 761047"/>
                <a:gd name="connsiteX4" fmla="*/ 592454 w 1564005"/>
                <a:gd name="connsiteY4" fmla="*/ 147637 h 761047"/>
                <a:gd name="connsiteX5" fmla="*/ 636269 w 1564005"/>
                <a:gd name="connsiteY5" fmla="*/ 148590 h 761047"/>
                <a:gd name="connsiteX6" fmla="*/ 636269 w 1564005"/>
                <a:gd name="connsiteY6" fmla="*/ 754380 h 761047"/>
                <a:gd name="connsiteX7" fmla="*/ 592454 w 1564005"/>
                <a:gd name="connsiteY7" fmla="*/ 749617 h 761047"/>
                <a:gd name="connsiteX8" fmla="*/ 843915 w 1564005"/>
                <a:gd name="connsiteY8" fmla="*/ 146685 h 761047"/>
                <a:gd name="connsiteX9" fmla="*/ 887730 w 1564005"/>
                <a:gd name="connsiteY9" fmla="*/ 147637 h 761047"/>
                <a:gd name="connsiteX10" fmla="*/ 887730 w 1564005"/>
                <a:gd name="connsiteY10" fmla="*/ 761047 h 761047"/>
                <a:gd name="connsiteX11" fmla="*/ 875347 w 1564005"/>
                <a:gd name="connsiteY11" fmla="*/ 761047 h 761047"/>
                <a:gd name="connsiteX12" fmla="*/ 843915 w 1564005"/>
                <a:gd name="connsiteY12" fmla="*/ 761047 h 761047"/>
                <a:gd name="connsiteX13" fmla="*/ 804862 w 1564005"/>
                <a:gd name="connsiteY13" fmla="*/ 146685 h 761047"/>
                <a:gd name="connsiteX14" fmla="*/ 804862 w 1564005"/>
                <a:gd name="connsiteY14" fmla="*/ 761047 h 761047"/>
                <a:gd name="connsiteX15" fmla="*/ 773430 w 1564005"/>
                <a:gd name="connsiteY15" fmla="*/ 761047 h 761047"/>
                <a:gd name="connsiteX16" fmla="*/ 761047 w 1564005"/>
                <a:gd name="connsiteY16" fmla="*/ 761047 h 761047"/>
                <a:gd name="connsiteX17" fmla="*/ 761047 w 1564005"/>
                <a:gd name="connsiteY17" fmla="*/ 147637 h 761047"/>
                <a:gd name="connsiteX18" fmla="*/ 804862 w 1564005"/>
                <a:gd name="connsiteY18" fmla="*/ 146685 h 761047"/>
                <a:gd name="connsiteX19" fmla="*/ 928687 w 1564005"/>
                <a:gd name="connsiteY19" fmla="*/ 145732 h 761047"/>
                <a:gd name="connsiteX20" fmla="*/ 972502 w 1564005"/>
                <a:gd name="connsiteY20" fmla="*/ 145732 h 761047"/>
                <a:gd name="connsiteX21" fmla="*/ 972502 w 1564005"/>
                <a:gd name="connsiteY21" fmla="*/ 753427 h 761047"/>
                <a:gd name="connsiteX22" fmla="*/ 928687 w 1564005"/>
                <a:gd name="connsiteY22" fmla="*/ 756285 h 761047"/>
                <a:gd name="connsiteX23" fmla="*/ 507682 w 1564005"/>
                <a:gd name="connsiteY23" fmla="*/ 140018 h 761047"/>
                <a:gd name="connsiteX24" fmla="*/ 551497 w 1564005"/>
                <a:gd name="connsiteY24" fmla="*/ 142875 h 761047"/>
                <a:gd name="connsiteX25" fmla="*/ 551497 w 1564005"/>
                <a:gd name="connsiteY25" fmla="*/ 742951 h 761047"/>
                <a:gd name="connsiteX26" fmla="*/ 507682 w 1564005"/>
                <a:gd name="connsiteY26" fmla="*/ 737236 h 761047"/>
                <a:gd name="connsiteX27" fmla="*/ 1057274 w 1564005"/>
                <a:gd name="connsiteY27" fmla="*/ 134303 h 761047"/>
                <a:gd name="connsiteX28" fmla="*/ 1057274 w 1564005"/>
                <a:gd name="connsiteY28" fmla="*/ 745808 h 761047"/>
                <a:gd name="connsiteX29" fmla="*/ 1013459 w 1564005"/>
                <a:gd name="connsiteY29" fmla="*/ 750571 h 761047"/>
                <a:gd name="connsiteX30" fmla="*/ 1013459 w 1564005"/>
                <a:gd name="connsiteY30" fmla="*/ 135255 h 761047"/>
                <a:gd name="connsiteX31" fmla="*/ 1057274 w 1564005"/>
                <a:gd name="connsiteY31" fmla="*/ 134303 h 761047"/>
                <a:gd name="connsiteX32" fmla="*/ 422910 w 1564005"/>
                <a:gd name="connsiteY32" fmla="*/ 133350 h 761047"/>
                <a:gd name="connsiteX33" fmla="*/ 466725 w 1564005"/>
                <a:gd name="connsiteY33" fmla="*/ 137160 h 761047"/>
                <a:gd name="connsiteX34" fmla="*/ 466725 w 1564005"/>
                <a:gd name="connsiteY34" fmla="*/ 730568 h 761047"/>
                <a:gd name="connsiteX35" fmla="*/ 422910 w 1564005"/>
                <a:gd name="connsiteY35" fmla="*/ 723900 h 761047"/>
                <a:gd name="connsiteX36" fmla="*/ 1141094 w 1564005"/>
                <a:gd name="connsiteY36" fmla="*/ 129540 h 761047"/>
                <a:gd name="connsiteX37" fmla="*/ 1141094 w 1564005"/>
                <a:gd name="connsiteY37" fmla="*/ 735330 h 761047"/>
                <a:gd name="connsiteX38" fmla="*/ 1097279 w 1564005"/>
                <a:gd name="connsiteY38" fmla="*/ 741045 h 761047"/>
                <a:gd name="connsiteX39" fmla="*/ 1097279 w 1564005"/>
                <a:gd name="connsiteY39" fmla="*/ 132397 h 761047"/>
                <a:gd name="connsiteX40" fmla="*/ 1141094 w 1564005"/>
                <a:gd name="connsiteY40" fmla="*/ 129540 h 761047"/>
                <a:gd name="connsiteX41" fmla="*/ 1225867 w 1564005"/>
                <a:gd name="connsiteY41" fmla="*/ 123825 h 761047"/>
                <a:gd name="connsiteX42" fmla="*/ 1225867 w 1564005"/>
                <a:gd name="connsiteY42" fmla="*/ 723900 h 761047"/>
                <a:gd name="connsiteX43" fmla="*/ 1182052 w 1564005"/>
                <a:gd name="connsiteY43" fmla="*/ 730568 h 761047"/>
                <a:gd name="connsiteX44" fmla="*/ 1182052 w 1564005"/>
                <a:gd name="connsiteY44" fmla="*/ 127635 h 761047"/>
                <a:gd name="connsiteX45" fmla="*/ 1225867 w 1564005"/>
                <a:gd name="connsiteY45" fmla="*/ 123825 h 761047"/>
                <a:gd name="connsiteX46" fmla="*/ 338137 w 1564005"/>
                <a:gd name="connsiteY46" fmla="*/ 122873 h 761047"/>
                <a:gd name="connsiteX47" fmla="*/ 381952 w 1564005"/>
                <a:gd name="connsiteY47" fmla="*/ 128588 h 761047"/>
                <a:gd name="connsiteX48" fmla="*/ 381952 w 1564005"/>
                <a:gd name="connsiteY48" fmla="*/ 717233 h 761047"/>
                <a:gd name="connsiteX49" fmla="*/ 338137 w 1564005"/>
                <a:gd name="connsiteY49" fmla="*/ 709613 h 761047"/>
                <a:gd name="connsiteX50" fmla="*/ 253364 w 1564005"/>
                <a:gd name="connsiteY50" fmla="*/ 109537 h 761047"/>
                <a:gd name="connsiteX51" fmla="*/ 297179 w 1564005"/>
                <a:gd name="connsiteY51" fmla="*/ 117157 h 761047"/>
                <a:gd name="connsiteX52" fmla="*/ 297179 w 1564005"/>
                <a:gd name="connsiteY52" fmla="*/ 701040 h 761047"/>
                <a:gd name="connsiteX53" fmla="*/ 253364 w 1564005"/>
                <a:gd name="connsiteY53" fmla="*/ 692467 h 761047"/>
                <a:gd name="connsiteX54" fmla="*/ 1310640 w 1564005"/>
                <a:gd name="connsiteY54" fmla="*/ 108585 h 761047"/>
                <a:gd name="connsiteX55" fmla="*/ 1310640 w 1564005"/>
                <a:gd name="connsiteY55" fmla="*/ 704850 h 761047"/>
                <a:gd name="connsiteX56" fmla="*/ 1266825 w 1564005"/>
                <a:gd name="connsiteY56" fmla="*/ 712470 h 761047"/>
                <a:gd name="connsiteX57" fmla="*/ 1266825 w 1564005"/>
                <a:gd name="connsiteY57" fmla="*/ 114300 h 761047"/>
                <a:gd name="connsiteX58" fmla="*/ 1310640 w 1564005"/>
                <a:gd name="connsiteY58" fmla="*/ 108585 h 761047"/>
                <a:gd name="connsiteX59" fmla="*/ 169545 w 1564005"/>
                <a:gd name="connsiteY59" fmla="*/ 92393 h 761047"/>
                <a:gd name="connsiteX60" fmla="*/ 213360 w 1564005"/>
                <a:gd name="connsiteY60" fmla="*/ 101918 h 761047"/>
                <a:gd name="connsiteX61" fmla="*/ 213360 w 1564005"/>
                <a:gd name="connsiteY61" fmla="*/ 683896 h 761047"/>
                <a:gd name="connsiteX62" fmla="*/ 169545 w 1564005"/>
                <a:gd name="connsiteY62" fmla="*/ 673418 h 761047"/>
                <a:gd name="connsiteX63" fmla="*/ 1395412 w 1564005"/>
                <a:gd name="connsiteY63" fmla="*/ 89535 h 761047"/>
                <a:gd name="connsiteX64" fmla="*/ 1395412 w 1564005"/>
                <a:gd name="connsiteY64" fmla="*/ 681990 h 761047"/>
                <a:gd name="connsiteX65" fmla="*/ 1351597 w 1564005"/>
                <a:gd name="connsiteY65" fmla="*/ 690563 h 761047"/>
                <a:gd name="connsiteX66" fmla="*/ 1351597 w 1564005"/>
                <a:gd name="connsiteY66" fmla="*/ 97155 h 761047"/>
                <a:gd name="connsiteX67" fmla="*/ 1395412 w 1564005"/>
                <a:gd name="connsiteY67" fmla="*/ 89535 h 761047"/>
                <a:gd name="connsiteX68" fmla="*/ 84772 w 1564005"/>
                <a:gd name="connsiteY68" fmla="*/ 71437 h 761047"/>
                <a:gd name="connsiteX69" fmla="*/ 128587 w 1564005"/>
                <a:gd name="connsiteY69" fmla="*/ 82867 h 761047"/>
                <a:gd name="connsiteX70" fmla="*/ 128587 w 1564005"/>
                <a:gd name="connsiteY70" fmla="*/ 661035 h 761047"/>
                <a:gd name="connsiteX71" fmla="*/ 84772 w 1564005"/>
                <a:gd name="connsiteY71" fmla="*/ 644842 h 761047"/>
                <a:gd name="connsiteX72" fmla="*/ 1480185 w 1564005"/>
                <a:gd name="connsiteY72" fmla="*/ 65723 h 761047"/>
                <a:gd name="connsiteX73" fmla="*/ 1480185 w 1564005"/>
                <a:gd name="connsiteY73" fmla="*/ 646748 h 761047"/>
                <a:gd name="connsiteX74" fmla="*/ 1436370 w 1564005"/>
                <a:gd name="connsiteY74" fmla="*/ 666751 h 761047"/>
                <a:gd name="connsiteX75" fmla="*/ 1436370 w 1564005"/>
                <a:gd name="connsiteY75" fmla="*/ 75248 h 761047"/>
                <a:gd name="connsiteX76" fmla="*/ 1480185 w 1564005"/>
                <a:gd name="connsiteY76" fmla="*/ 65723 h 761047"/>
                <a:gd name="connsiteX77" fmla="*/ 0 w 1564005"/>
                <a:gd name="connsiteY77" fmla="*/ 36195 h 761047"/>
                <a:gd name="connsiteX78" fmla="*/ 25718 w 1564005"/>
                <a:gd name="connsiteY78" fmla="*/ 51435 h 761047"/>
                <a:gd name="connsiteX79" fmla="*/ 43815 w 1564005"/>
                <a:gd name="connsiteY79" fmla="*/ 58103 h 761047"/>
                <a:gd name="connsiteX80" fmla="*/ 43815 w 1564005"/>
                <a:gd name="connsiteY80" fmla="*/ 629603 h 761047"/>
                <a:gd name="connsiteX81" fmla="*/ 0 w 1564005"/>
                <a:gd name="connsiteY81" fmla="*/ 609600 h 761047"/>
                <a:gd name="connsiteX82" fmla="*/ 1564005 w 1564005"/>
                <a:gd name="connsiteY82" fmla="*/ 0 h 761047"/>
                <a:gd name="connsiteX83" fmla="*/ 1564005 w 1564005"/>
                <a:gd name="connsiteY83" fmla="*/ 574358 h 761047"/>
                <a:gd name="connsiteX84" fmla="*/ 1520190 w 1564005"/>
                <a:gd name="connsiteY84" fmla="*/ 619125 h 761047"/>
                <a:gd name="connsiteX85" fmla="*/ 1520190 w 1564005"/>
                <a:gd name="connsiteY85" fmla="*/ 40957 h 761047"/>
                <a:gd name="connsiteX86" fmla="*/ 1564005 w 1564005"/>
                <a:gd name="connsiteY86" fmla="*/ 0 h 761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564005" h="761047">
                  <a:moveTo>
                    <a:pt x="677227" y="148590"/>
                  </a:moveTo>
                  <a:cubicBezTo>
                    <a:pt x="691515" y="148590"/>
                    <a:pt x="705802" y="148590"/>
                    <a:pt x="721042" y="148590"/>
                  </a:cubicBezTo>
                  <a:lnTo>
                    <a:pt x="721042" y="760095"/>
                  </a:lnTo>
                  <a:cubicBezTo>
                    <a:pt x="706754" y="759143"/>
                    <a:pt x="692467" y="758190"/>
                    <a:pt x="677227" y="757238"/>
                  </a:cubicBezTo>
                  <a:close/>
                  <a:moveTo>
                    <a:pt x="592454" y="147637"/>
                  </a:moveTo>
                  <a:cubicBezTo>
                    <a:pt x="606742" y="147637"/>
                    <a:pt x="621029" y="148590"/>
                    <a:pt x="636269" y="148590"/>
                  </a:cubicBezTo>
                  <a:lnTo>
                    <a:pt x="636269" y="754380"/>
                  </a:lnTo>
                  <a:cubicBezTo>
                    <a:pt x="621982" y="752475"/>
                    <a:pt x="606742" y="751522"/>
                    <a:pt x="592454" y="749617"/>
                  </a:cubicBezTo>
                  <a:close/>
                  <a:moveTo>
                    <a:pt x="843915" y="146685"/>
                  </a:moveTo>
                  <a:cubicBezTo>
                    <a:pt x="858203" y="146685"/>
                    <a:pt x="872490" y="147637"/>
                    <a:pt x="887730" y="147637"/>
                  </a:cubicBezTo>
                  <a:lnTo>
                    <a:pt x="887730" y="761047"/>
                  </a:lnTo>
                  <a:cubicBezTo>
                    <a:pt x="883920" y="761047"/>
                    <a:pt x="879157" y="761047"/>
                    <a:pt x="875347" y="761047"/>
                  </a:cubicBezTo>
                  <a:cubicBezTo>
                    <a:pt x="864870" y="761047"/>
                    <a:pt x="854392" y="761047"/>
                    <a:pt x="843915" y="761047"/>
                  </a:cubicBezTo>
                  <a:close/>
                  <a:moveTo>
                    <a:pt x="804862" y="146685"/>
                  </a:moveTo>
                  <a:lnTo>
                    <a:pt x="804862" y="761047"/>
                  </a:lnTo>
                  <a:cubicBezTo>
                    <a:pt x="794385" y="761047"/>
                    <a:pt x="783907" y="761047"/>
                    <a:pt x="773430" y="761047"/>
                  </a:cubicBezTo>
                  <a:cubicBezTo>
                    <a:pt x="769620" y="761047"/>
                    <a:pt x="764857" y="761047"/>
                    <a:pt x="761047" y="761047"/>
                  </a:cubicBezTo>
                  <a:lnTo>
                    <a:pt x="761047" y="147637"/>
                  </a:lnTo>
                  <a:cubicBezTo>
                    <a:pt x="776287" y="147637"/>
                    <a:pt x="790575" y="146685"/>
                    <a:pt x="804862" y="146685"/>
                  </a:cubicBezTo>
                  <a:close/>
                  <a:moveTo>
                    <a:pt x="928687" y="145732"/>
                  </a:moveTo>
                  <a:cubicBezTo>
                    <a:pt x="943927" y="145732"/>
                    <a:pt x="958215" y="145732"/>
                    <a:pt x="972502" y="145732"/>
                  </a:cubicBezTo>
                  <a:lnTo>
                    <a:pt x="972502" y="753427"/>
                  </a:lnTo>
                  <a:cubicBezTo>
                    <a:pt x="957262" y="754380"/>
                    <a:pt x="942975" y="755332"/>
                    <a:pt x="928687" y="756285"/>
                  </a:cubicBezTo>
                  <a:close/>
                  <a:moveTo>
                    <a:pt x="507682" y="140018"/>
                  </a:moveTo>
                  <a:cubicBezTo>
                    <a:pt x="521970" y="140970"/>
                    <a:pt x="536257" y="141923"/>
                    <a:pt x="551497" y="142875"/>
                  </a:cubicBezTo>
                  <a:lnTo>
                    <a:pt x="551497" y="742951"/>
                  </a:lnTo>
                  <a:cubicBezTo>
                    <a:pt x="537209" y="741046"/>
                    <a:pt x="521970" y="739141"/>
                    <a:pt x="507682" y="737236"/>
                  </a:cubicBezTo>
                  <a:close/>
                  <a:moveTo>
                    <a:pt x="1057274" y="134303"/>
                  </a:moveTo>
                  <a:lnTo>
                    <a:pt x="1057274" y="745808"/>
                  </a:lnTo>
                  <a:cubicBezTo>
                    <a:pt x="1042987" y="747713"/>
                    <a:pt x="1027747" y="749618"/>
                    <a:pt x="1013459" y="750571"/>
                  </a:cubicBezTo>
                  <a:lnTo>
                    <a:pt x="1013459" y="135255"/>
                  </a:lnTo>
                  <a:cubicBezTo>
                    <a:pt x="1028699" y="135255"/>
                    <a:pt x="1042987" y="135255"/>
                    <a:pt x="1057274" y="134303"/>
                  </a:cubicBezTo>
                  <a:close/>
                  <a:moveTo>
                    <a:pt x="422910" y="133350"/>
                  </a:moveTo>
                  <a:cubicBezTo>
                    <a:pt x="437198" y="134303"/>
                    <a:pt x="451485" y="136207"/>
                    <a:pt x="466725" y="137160"/>
                  </a:cubicBezTo>
                  <a:lnTo>
                    <a:pt x="466725" y="730568"/>
                  </a:lnTo>
                  <a:cubicBezTo>
                    <a:pt x="451485" y="728663"/>
                    <a:pt x="437198" y="725805"/>
                    <a:pt x="422910" y="723900"/>
                  </a:cubicBezTo>
                  <a:close/>
                  <a:moveTo>
                    <a:pt x="1141094" y="129540"/>
                  </a:moveTo>
                  <a:lnTo>
                    <a:pt x="1141094" y="735330"/>
                  </a:lnTo>
                  <a:cubicBezTo>
                    <a:pt x="1126807" y="737235"/>
                    <a:pt x="1111567" y="739140"/>
                    <a:pt x="1097279" y="741045"/>
                  </a:cubicBezTo>
                  <a:lnTo>
                    <a:pt x="1097279" y="132397"/>
                  </a:lnTo>
                  <a:cubicBezTo>
                    <a:pt x="1112519" y="131445"/>
                    <a:pt x="1126807" y="130492"/>
                    <a:pt x="1141094" y="129540"/>
                  </a:cubicBezTo>
                  <a:close/>
                  <a:moveTo>
                    <a:pt x="1225867" y="123825"/>
                  </a:moveTo>
                  <a:lnTo>
                    <a:pt x="1225867" y="723900"/>
                  </a:lnTo>
                  <a:cubicBezTo>
                    <a:pt x="1211579" y="725805"/>
                    <a:pt x="1197292" y="728663"/>
                    <a:pt x="1182052" y="730568"/>
                  </a:cubicBezTo>
                  <a:lnTo>
                    <a:pt x="1182052" y="127635"/>
                  </a:lnTo>
                  <a:cubicBezTo>
                    <a:pt x="1197292" y="126682"/>
                    <a:pt x="1211579" y="125730"/>
                    <a:pt x="1225867" y="123825"/>
                  </a:cubicBezTo>
                  <a:close/>
                  <a:moveTo>
                    <a:pt x="338137" y="122873"/>
                  </a:moveTo>
                  <a:cubicBezTo>
                    <a:pt x="352425" y="124778"/>
                    <a:pt x="366712" y="126683"/>
                    <a:pt x="381952" y="128588"/>
                  </a:cubicBezTo>
                  <a:lnTo>
                    <a:pt x="381952" y="717233"/>
                  </a:lnTo>
                  <a:cubicBezTo>
                    <a:pt x="366712" y="715328"/>
                    <a:pt x="352425" y="712471"/>
                    <a:pt x="338137" y="709613"/>
                  </a:cubicBezTo>
                  <a:close/>
                  <a:moveTo>
                    <a:pt x="253364" y="109537"/>
                  </a:moveTo>
                  <a:cubicBezTo>
                    <a:pt x="267652" y="112394"/>
                    <a:pt x="281939" y="114300"/>
                    <a:pt x="297179" y="117157"/>
                  </a:cubicBezTo>
                  <a:lnTo>
                    <a:pt x="297179" y="701040"/>
                  </a:lnTo>
                  <a:cubicBezTo>
                    <a:pt x="281939" y="698182"/>
                    <a:pt x="266699" y="695325"/>
                    <a:pt x="253364" y="692467"/>
                  </a:cubicBezTo>
                  <a:close/>
                  <a:moveTo>
                    <a:pt x="1310640" y="108585"/>
                  </a:moveTo>
                  <a:lnTo>
                    <a:pt x="1310640" y="704850"/>
                  </a:lnTo>
                  <a:cubicBezTo>
                    <a:pt x="1296353" y="706755"/>
                    <a:pt x="1282065" y="709613"/>
                    <a:pt x="1266825" y="712470"/>
                  </a:cubicBezTo>
                  <a:lnTo>
                    <a:pt x="1266825" y="114300"/>
                  </a:lnTo>
                  <a:cubicBezTo>
                    <a:pt x="1282065" y="112395"/>
                    <a:pt x="1296353" y="110490"/>
                    <a:pt x="1310640" y="108585"/>
                  </a:cubicBezTo>
                  <a:close/>
                  <a:moveTo>
                    <a:pt x="169545" y="92393"/>
                  </a:moveTo>
                  <a:cubicBezTo>
                    <a:pt x="182880" y="95250"/>
                    <a:pt x="198120" y="99061"/>
                    <a:pt x="213360" y="101918"/>
                  </a:cubicBezTo>
                  <a:lnTo>
                    <a:pt x="213360" y="683896"/>
                  </a:lnTo>
                  <a:cubicBezTo>
                    <a:pt x="195262" y="680086"/>
                    <a:pt x="180975" y="676276"/>
                    <a:pt x="169545" y="673418"/>
                  </a:cubicBezTo>
                  <a:close/>
                  <a:moveTo>
                    <a:pt x="1395412" y="89535"/>
                  </a:moveTo>
                  <a:lnTo>
                    <a:pt x="1395412" y="681990"/>
                  </a:lnTo>
                  <a:cubicBezTo>
                    <a:pt x="1382077" y="684847"/>
                    <a:pt x="1366837" y="687705"/>
                    <a:pt x="1351597" y="690563"/>
                  </a:cubicBezTo>
                  <a:lnTo>
                    <a:pt x="1351597" y="97155"/>
                  </a:lnTo>
                  <a:cubicBezTo>
                    <a:pt x="1366837" y="94298"/>
                    <a:pt x="1381125" y="92392"/>
                    <a:pt x="1395412" y="89535"/>
                  </a:cubicBezTo>
                  <a:close/>
                  <a:moveTo>
                    <a:pt x="84772" y="71437"/>
                  </a:moveTo>
                  <a:cubicBezTo>
                    <a:pt x="97154" y="74294"/>
                    <a:pt x="112395" y="79057"/>
                    <a:pt x="128587" y="82867"/>
                  </a:cubicBezTo>
                  <a:lnTo>
                    <a:pt x="128587" y="661035"/>
                  </a:lnTo>
                  <a:cubicBezTo>
                    <a:pt x="115252" y="656272"/>
                    <a:pt x="99060" y="650557"/>
                    <a:pt x="84772" y="644842"/>
                  </a:cubicBezTo>
                  <a:close/>
                  <a:moveTo>
                    <a:pt x="1480185" y="65723"/>
                  </a:moveTo>
                  <a:lnTo>
                    <a:pt x="1480185" y="646748"/>
                  </a:lnTo>
                  <a:cubicBezTo>
                    <a:pt x="1468755" y="649606"/>
                    <a:pt x="1454467" y="662941"/>
                    <a:pt x="1436370" y="666751"/>
                  </a:cubicBezTo>
                  <a:lnTo>
                    <a:pt x="1436370" y="75248"/>
                  </a:lnTo>
                  <a:cubicBezTo>
                    <a:pt x="1451610" y="72391"/>
                    <a:pt x="1466850" y="68580"/>
                    <a:pt x="1480185" y="65723"/>
                  </a:cubicBezTo>
                  <a:close/>
                  <a:moveTo>
                    <a:pt x="0" y="36195"/>
                  </a:moveTo>
                  <a:cubicBezTo>
                    <a:pt x="7620" y="41910"/>
                    <a:pt x="16193" y="46673"/>
                    <a:pt x="25718" y="51435"/>
                  </a:cubicBezTo>
                  <a:cubicBezTo>
                    <a:pt x="26670" y="51435"/>
                    <a:pt x="33338" y="54293"/>
                    <a:pt x="43815" y="58103"/>
                  </a:cubicBezTo>
                  <a:lnTo>
                    <a:pt x="43815" y="629603"/>
                  </a:lnTo>
                  <a:cubicBezTo>
                    <a:pt x="28575" y="624840"/>
                    <a:pt x="17145" y="619125"/>
                    <a:pt x="0" y="609600"/>
                  </a:cubicBezTo>
                  <a:close/>
                  <a:moveTo>
                    <a:pt x="1564005" y="0"/>
                  </a:moveTo>
                  <a:lnTo>
                    <a:pt x="1564005" y="574358"/>
                  </a:lnTo>
                  <a:cubicBezTo>
                    <a:pt x="1553528" y="588645"/>
                    <a:pt x="1533525" y="614363"/>
                    <a:pt x="1520190" y="619125"/>
                  </a:cubicBezTo>
                  <a:lnTo>
                    <a:pt x="1520190" y="40957"/>
                  </a:lnTo>
                  <a:cubicBezTo>
                    <a:pt x="1537335" y="36195"/>
                    <a:pt x="1552575" y="16193"/>
                    <a:pt x="1564005" y="0"/>
                  </a:cubicBezTo>
                  <a:close/>
                </a:path>
              </a:pathLst>
            </a:custGeom>
            <a:solidFill>
              <a:srgbClr val="65C8D0"/>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11" name="Chord 87">
              <a:extLst>
                <a:ext uri="{FF2B5EF4-FFF2-40B4-BE49-F238E27FC236}">
                  <a16:creationId xmlns:a16="http://schemas.microsoft.com/office/drawing/2014/main" id="{869A2509-E74F-4CA0-B7C9-BAEC2D9BEA6D}"/>
                </a:ext>
              </a:extLst>
            </p:cNvPr>
            <p:cNvSpPr/>
            <p:nvPr/>
          </p:nvSpPr>
          <p:spPr>
            <a:xfrm>
              <a:off x="5235831" y="2260109"/>
              <a:ext cx="1188912" cy="95742"/>
            </a:xfrm>
            <a:custGeom>
              <a:avLst/>
              <a:gdLst>
                <a:gd name="connsiteX0" fmla="*/ 2538657 w 3907744"/>
                <a:gd name="connsiteY0" fmla="*/ 3818180 h 3907744"/>
                <a:gd name="connsiteX1" fmla="*/ 1349745 w 3907744"/>
                <a:gd name="connsiteY1" fmla="*/ 3812002 h 3907744"/>
                <a:gd name="connsiteX2" fmla="*/ 2538657 w 3907744"/>
                <a:gd name="connsiteY2" fmla="*/ 3818180 h 3907744"/>
                <a:gd name="connsiteX0" fmla="*/ 1188912 w 1188912"/>
                <a:gd name="connsiteY0" fmla="*/ 6178 h 95742"/>
                <a:gd name="connsiteX1" fmla="*/ 0 w 1188912"/>
                <a:gd name="connsiteY1" fmla="*/ 0 h 95742"/>
                <a:gd name="connsiteX2" fmla="*/ 1188912 w 1188912"/>
                <a:gd name="connsiteY2" fmla="*/ 6178 h 95742"/>
                <a:gd name="connsiteX0" fmla="*/ 1188912 w 1188912"/>
                <a:gd name="connsiteY0" fmla="*/ 6178 h 95742"/>
                <a:gd name="connsiteX1" fmla="*/ 0 w 1188912"/>
                <a:gd name="connsiteY1" fmla="*/ 0 h 95742"/>
                <a:gd name="connsiteX2" fmla="*/ 1188912 w 1188912"/>
                <a:gd name="connsiteY2" fmla="*/ 6178 h 95742"/>
                <a:gd name="connsiteX0" fmla="*/ 1188912 w 1188912"/>
                <a:gd name="connsiteY0" fmla="*/ 6178 h 95742"/>
                <a:gd name="connsiteX1" fmla="*/ 0 w 1188912"/>
                <a:gd name="connsiteY1" fmla="*/ 0 h 95742"/>
                <a:gd name="connsiteX2" fmla="*/ 1188912 w 1188912"/>
                <a:gd name="connsiteY2" fmla="*/ 6178 h 95742"/>
                <a:gd name="connsiteX0" fmla="*/ 1188912 w 1188912"/>
                <a:gd name="connsiteY0" fmla="*/ 6178 h 95742"/>
                <a:gd name="connsiteX1" fmla="*/ 0 w 1188912"/>
                <a:gd name="connsiteY1" fmla="*/ 0 h 95742"/>
                <a:gd name="connsiteX2" fmla="*/ 1188912 w 1188912"/>
                <a:gd name="connsiteY2" fmla="*/ 6178 h 95742"/>
                <a:gd name="connsiteX0" fmla="*/ 1188912 w 1188912"/>
                <a:gd name="connsiteY0" fmla="*/ 6178 h 95742"/>
                <a:gd name="connsiteX1" fmla="*/ 0 w 1188912"/>
                <a:gd name="connsiteY1" fmla="*/ 0 h 95742"/>
                <a:gd name="connsiteX2" fmla="*/ 1188912 w 1188912"/>
                <a:gd name="connsiteY2" fmla="*/ 6178 h 95742"/>
              </a:gdLst>
              <a:ahLst/>
              <a:cxnLst>
                <a:cxn ang="0">
                  <a:pos x="connsiteX0" y="connsiteY0"/>
                </a:cxn>
                <a:cxn ang="0">
                  <a:pos x="connsiteX1" y="connsiteY1"/>
                </a:cxn>
                <a:cxn ang="0">
                  <a:pos x="connsiteX2" y="connsiteY2"/>
                </a:cxn>
              </a:cxnLst>
              <a:rect l="l" t="t" r="r" b="b"/>
              <a:pathLst>
                <a:path w="1188912" h="95742">
                  <a:moveTo>
                    <a:pt x="1188912" y="6178"/>
                  </a:moveTo>
                  <a:cubicBezTo>
                    <a:pt x="801588" y="127671"/>
                    <a:pt x="386040" y="125512"/>
                    <a:pt x="0" y="0"/>
                  </a:cubicBezTo>
                  <a:cubicBezTo>
                    <a:pt x="439687" y="82153"/>
                    <a:pt x="799283" y="94224"/>
                    <a:pt x="1188912" y="6178"/>
                  </a:cubicBezTo>
                  <a:close/>
                </a:path>
              </a:pathLst>
            </a:custGeom>
            <a:solidFill>
              <a:srgbClr val="DC3539">
                <a:lumMod val="5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grpSp>
          <p:nvGrpSpPr>
            <p:cNvPr id="312" name="Group 311">
              <a:extLst>
                <a:ext uri="{FF2B5EF4-FFF2-40B4-BE49-F238E27FC236}">
                  <a16:creationId xmlns:a16="http://schemas.microsoft.com/office/drawing/2014/main" id="{15D4227B-580C-49A9-9F90-BE273A78215C}"/>
                </a:ext>
              </a:extLst>
            </p:cNvPr>
            <p:cNvGrpSpPr/>
            <p:nvPr/>
          </p:nvGrpSpPr>
          <p:grpSpPr>
            <a:xfrm>
              <a:off x="7054086" y="5562869"/>
              <a:ext cx="985290" cy="590977"/>
              <a:chOff x="7054086" y="5562869"/>
              <a:chExt cx="985290" cy="590977"/>
            </a:xfrm>
          </p:grpSpPr>
          <p:sp>
            <p:nvSpPr>
              <p:cNvPr id="321" name="Freeform: Shape 30">
                <a:extLst>
                  <a:ext uri="{FF2B5EF4-FFF2-40B4-BE49-F238E27FC236}">
                    <a16:creationId xmlns:a16="http://schemas.microsoft.com/office/drawing/2014/main" id="{56C18A42-8770-444D-8587-0192D55DA9E6}"/>
                  </a:ext>
                </a:extLst>
              </p:cNvPr>
              <p:cNvSpPr/>
              <p:nvPr/>
            </p:nvSpPr>
            <p:spPr>
              <a:xfrm flipH="1">
                <a:off x="7547135" y="5660389"/>
                <a:ext cx="492241" cy="218765"/>
              </a:xfrm>
              <a:custGeom>
                <a:avLst/>
                <a:gdLst>
                  <a:gd name="connsiteX0" fmla="*/ 261064 w 492241"/>
                  <a:gd name="connsiteY0" fmla="*/ 0 h 262587"/>
                  <a:gd name="connsiteX1" fmla="*/ 259179 w 492241"/>
                  <a:gd name="connsiteY1" fmla="*/ 8779 h 262587"/>
                  <a:gd name="connsiteX2" fmla="*/ 247921 w 492241"/>
                  <a:gd name="connsiteY2" fmla="*/ 81612 h 262587"/>
                  <a:gd name="connsiteX3" fmla="*/ 249559 w 492241"/>
                  <a:gd name="connsiteY3" fmla="*/ 101332 h 262587"/>
                  <a:gd name="connsiteX4" fmla="*/ 246121 w 492241"/>
                  <a:gd name="connsiteY4" fmla="*/ 108857 h 262587"/>
                  <a:gd name="connsiteX5" fmla="*/ 242683 w 492241"/>
                  <a:gd name="connsiteY5" fmla="*/ 101332 h 262587"/>
                  <a:gd name="connsiteX6" fmla="*/ 244320 w 492241"/>
                  <a:gd name="connsiteY6" fmla="*/ 81612 h 262587"/>
                  <a:gd name="connsiteX7" fmla="*/ 233062 w 492241"/>
                  <a:gd name="connsiteY7" fmla="*/ 8779 h 262587"/>
                  <a:gd name="connsiteX8" fmla="*/ 231177 w 492241"/>
                  <a:gd name="connsiteY8" fmla="*/ 0 h 262587"/>
                  <a:gd name="connsiteX9" fmla="*/ 231177 w 492241"/>
                  <a:gd name="connsiteY9" fmla="*/ 114795 h 262587"/>
                  <a:gd name="connsiteX10" fmla="*/ 215536 w 492241"/>
                  <a:gd name="connsiteY10" fmla="*/ 117808 h 262587"/>
                  <a:gd name="connsiteX11" fmla="*/ 13713 w 492241"/>
                  <a:gd name="connsiteY11" fmla="*/ 43822 h 262587"/>
                  <a:gd name="connsiteX12" fmla="*/ 42181 w 492241"/>
                  <a:gd name="connsiteY12" fmla="*/ 196865 h 262587"/>
                  <a:gd name="connsiteX13" fmla="*/ 221251 w 492241"/>
                  <a:gd name="connsiteY13" fmla="*/ 262587 h 262587"/>
                  <a:gd name="connsiteX14" fmla="*/ 246121 w 492241"/>
                  <a:gd name="connsiteY14" fmla="*/ 262282 h 262587"/>
                  <a:gd name="connsiteX15" fmla="*/ 270990 w 492241"/>
                  <a:gd name="connsiteY15" fmla="*/ 262587 h 262587"/>
                  <a:gd name="connsiteX16" fmla="*/ 450060 w 492241"/>
                  <a:gd name="connsiteY16" fmla="*/ 196865 h 262587"/>
                  <a:gd name="connsiteX17" fmla="*/ 478528 w 492241"/>
                  <a:gd name="connsiteY17" fmla="*/ 43822 h 262587"/>
                  <a:gd name="connsiteX18" fmla="*/ 276705 w 492241"/>
                  <a:gd name="connsiteY18" fmla="*/ 117808 h 262587"/>
                  <a:gd name="connsiteX19" fmla="*/ 261064 w 492241"/>
                  <a:gd name="connsiteY19" fmla="*/ 114795 h 262587"/>
                  <a:gd name="connsiteX0" fmla="*/ 261064 w 492241"/>
                  <a:gd name="connsiteY0" fmla="*/ 0 h 262587"/>
                  <a:gd name="connsiteX1" fmla="*/ 259179 w 492241"/>
                  <a:gd name="connsiteY1" fmla="*/ 8779 h 262587"/>
                  <a:gd name="connsiteX2" fmla="*/ 247921 w 492241"/>
                  <a:gd name="connsiteY2" fmla="*/ 81612 h 262587"/>
                  <a:gd name="connsiteX3" fmla="*/ 249559 w 492241"/>
                  <a:gd name="connsiteY3" fmla="*/ 101332 h 262587"/>
                  <a:gd name="connsiteX4" fmla="*/ 246121 w 492241"/>
                  <a:gd name="connsiteY4" fmla="*/ 108857 h 262587"/>
                  <a:gd name="connsiteX5" fmla="*/ 242683 w 492241"/>
                  <a:gd name="connsiteY5" fmla="*/ 101332 h 262587"/>
                  <a:gd name="connsiteX6" fmla="*/ 244320 w 492241"/>
                  <a:gd name="connsiteY6" fmla="*/ 81612 h 262587"/>
                  <a:gd name="connsiteX7" fmla="*/ 233062 w 492241"/>
                  <a:gd name="connsiteY7" fmla="*/ 8779 h 262587"/>
                  <a:gd name="connsiteX8" fmla="*/ 231177 w 492241"/>
                  <a:gd name="connsiteY8" fmla="*/ 114795 h 262587"/>
                  <a:gd name="connsiteX9" fmla="*/ 215536 w 492241"/>
                  <a:gd name="connsiteY9" fmla="*/ 117808 h 262587"/>
                  <a:gd name="connsiteX10" fmla="*/ 13713 w 492241"/>
                  <a:gd name="connsiteY10" fmla="*/ 43822 h 262587"/>
                  <a:gd name="connsiteX11" fmla="*/ 42181 w 492241"/>
                  <a:gd name="connsiteY11" fmla="*/ 196865 h 262587"/>
                  <a:gd name="connsiteX12" fmla="*/ 221251 w 492241"/>
                  <a:gd name="connsiteY12" fmla="*/ 262587 h 262587"/>
                  <a:gd name="connsiteX13" fmla="*/ 246121 w 492241"/>
                  <a:gd name="connsiteY13" fmla="*/ 262282 h 262587"/>
                  <a:gd name="connsiteX14" fmla="*/ 270990 w 492241"/>
                  <a:gd name="connsiteY14" fmla="*/ 262587 h 262587"/>
                  <a:gd name="connsiteX15" fmla="*/ 450060 w 492241"/>
                  <a:gd name="connsiteY15" fmla="*/ 196865 h 262587"/>
                  <a:gd name="connsiteX16" fmla="*/ 478528 w 492241"/>
                  <a:gd name="connsiteY16" fmla="*/ 43822 h 262587"/>
                  <a:gd name="connsiteX17" fmla="*/ 276705 w 492241"/>
                  <a:gd name="connsiteY17" fmla="*/ 117808 h 262587"/>
                  <a:gd name="connsiteX18" fmla="*/ 261064 w 492241"/>
                  <a:gd name="connsiteY18" fmla="*/ 114795 h 262587"/>
                  <a:gd name="connsiteX19" fmla="*/ 261064 w 492241"/>
                  <a:gd name="connsiteY19" fmla="*/ 0 h 262587"/>
                  <a:gd name="connsiteX0" fmla="*/ 261064 w 492241"/>
                  <a:gd name="connsiteY0" fmla="*/ 0 h 262587"/>
                  <a:gd name="connsiteX1" fmla="*/ 259179 w 492241"/>
                  <a:gd name="connsiteY1" fmla="*/ 8779 h 262587"/>
                  <a:gd name="connsiteX2" fmla="*/ 247921 w 492241"/>
                  <a:gd name="connsiteY2" fmla="*/ 81612 h 262587"/>
                  <a:gd name="connsiteX3" fmla="*/ 249559 w 492241"/>
                  <a:gd name="connsiteY3" fmla="*/ 101332 h 262587"/>
                  <a:gd name="connsiteX4" fmla="*/ 246121 w 492241"/>
                  <a:gd name="connsiteY4" fmla="*/ 108857 h 262587"/>
                  <a:gd name="connsiteX5" fmla="*/ 242683 w 492241"/>
                  <a:gd name="connsiteY5" fmla="*/ 101332 h 262587"/>
                  <a:gd name="connsiteX6" fmla="*/ 233062 w 492241"/>
                  <a:gd name="connsiteY6" fmla="*/ 8779 h 262587"/>
                  <a:gd name="connsiteX7" fmla="*/ 231177 w 492241"/>
                  <a:gd name="connsiteY7" fmla="*/ 114795 h 262587"/>
                  <a:gd name="connsiteX8" fmla="*/ 215536 w 492241"/>
                  <a:gd name="connsiteY8" fmla="*/ 117808 h 262587"/>
                  <a:gd name="connsiteX9" fmla="*/ 13713 w 492241"/>
                  <a:gd name="connsiteY9" fmla="*/ 43822 h 262587"/>
                  <a:gd name="connsiteX10" fmla="*/ 42181 w 492241"/>
                  <a:gd name="connsiteY10" fmla="*/ 196865 h 262587"/>
                  <a:gd name="connsiteX11" fmla="*/ 221251 w 492241"/>
                  <a:gd name="connsiteY11" fmla="*/ 262587 h 262587"/>
                  <a:gd name="connsiteX12" fmla="*/ 246121 w 492241"/>
                  <a:gd name="connsiteY12" fmla="*/ 262282 h 262587"/>
                  <a:gd name="connsiteX13" fmla="*/ 270990 w 492241"/>
                  <a:gd name="connsiteY13" fmla="*/ 262587 h 262587"/>
                  <a:gd name="connsiteX14" fmla="*/ 450060 w 492241"/>
                  <a:gd name="connsiteY14" fmla="*/ 196865 h 262587"/>
                  <a:gd name="connsiteX15" fmla="*/ 478528 w 492241"/>
                  <a:gd name="connsiteY15" fmla="*/ 43822 h 262587"/>
                  <a:gd name="connsiteX16" fmla="*/ 276705 w 492241"/>
                  <a:gd name="connsiteY16" fmla="*/ 117808 h 262587"/>
                  <a:gd name="connsiteX17" fmla="*/ 261064 w 492241"/>
                  <a:gd name="connsiteY17" fmla="*/ 114795 h 262587"/>
                  <a:gd name="connsiteX18" fmla="*/ 261064 w 492241"/>
                  <a:gd name="connsiteY18" fmla="*/ 0 h 262587"/>
                  <a:gd name="connsiteX0" fmla="*/ 261064 w 492241"/>
                  <a:gd name="connsiteY0" fmla="*/ 0 h 262587"/>
                  <a:gd name="connsiteX1" fmla="*/ 259179 w 492241"/>
                  <a:gd name="connsiteY1" fmla="*/ 8779 h 262587"/>
                  <a:gd name="connsiteX2" fmla="*/ 247921 w 492241"/>
                  <a:gd name="connsiteY2" fmla="*/ 81612 h 262587"/>
                  <a:gd name="connsiteX3" fmla="*/ 249559 w 492241"/>
                  <a:gd name="connsiteY3" fmla="*/ 101332 h 262587"/>
                  <a:gd name="connsiteX4" fmla="*/ 246121 w 492241"/>
                  <a:gd name="connsiteY4" fmla="*/ 108857 h 262587"/>
                  <a:gd name="connsiteX5" fmla="*/ 233062 w 492241"/>
                  <a:gd name="connsiteY5" fmla="*/ 8779 h 262587"/>
                  <a:gd name="connsiteX6" fmla="*/ 231177 w 492241"/>
                  <a:gd name="connsiteY6" fmla="*/ 114795 h 262587"/>
                  <a:gd name="connsiteX7" fmla="*/ 215536 w 492241"/>
                  <a:gd name="connsiteY7" fmla="*/ 117808 h 262587"/>
                  <a:gd name="connsiteX8" fmla="*/ 13713 w 492241"/>
                  <a:gd name="connsiteY8" fmla="*/ 43822 h 262587"/>
                  <a:gd name="connsiteX9" fmla="*/ 42181 w 492241"/>
                  <a:gd name="connsiteY9" fmla="*/ 196865 h 262587"/>
                  <a:gd name="connsiteX10" fmla="*/ 221251 w 492241"/>
                  <a:gd name="connsiteY10" fmla="*/ 262587 h 262587"/>
                  <a:gd name="connsiteX11" fmla="*/ 246121 w 492241"/>
                  <a:gd name="connsiteY11" fmla="*/ 262282 h 262587"/>
                  <a:gd name="connsiteX12" fmla="*/ 270990 w 492241"/>
                  <a:gd name="connsiteY12" fmla="*/ 262587 h 262587"/>
                  <a:gd name="connsiteX13" fmla="*/ 450060 w 492241"/>
                  <a:gd name="connsiteY13" fmla="*/ 196865 h 262587"/>
                  <a:gd name="connsiteX14" fmla="*/ 478528 w 492241"/>
                  <a:gd name="connsiteY14" fmla="*/ 43822 h 262587"/>
                  <a:gd name="connsiteX15" fmla="*/ 276705 w 492241"/>
                  <a:gd name="connsiteY15" fmla="*/ 117808 h 262587"/>
                  <a:gd name="connsiteX16" fmla="*/ 261064 w 492241"/>
                  <a:gd name="connsiteY16" fmla="*/ 114795 h 262587"/>
                  <a:gd name="connsiteX17" fmla="*/ 261064 w 492241"/>
                  <a:gd name="connsiteY17" fmla="*/ 0 h 262587"/>
                  <a:gd name="connsiteX0" fmla="*/ 261064 w 492241"/>
                  <a:gd name="connsiteY0" fmla="*/ 0 h 262587"/>
                  <a:gd name="connsiteX1" fmla="*/ 259179 w 492241"/>
                  <a:gd name="connsiteY1" fmla="*/ 8779 h 262587"/>
                  <a:gd name="connsiteX2" fmla="*/ 247921 w 492241"/>
                  <a:gd name="connsiteY2" fmla="*/ 81612 h 262587"/>
                  <a:gd name="connsiteX3" fmla="*/ 246121 w 492241"/>
                  <a:gd name="connsiteY3" fmla="*/ 108857 h 262587"/>
                  <a:gd name="connsiteX4" fmla="*/ 233062 w 492241"/>
                  <a:gd name="connsiteY4" fmla="*/ 8779 h 262587"/>
                  <a:gd name="connsiteX5" fmla="*/ 231177 w 492241"/>
                  <a:gd name="connsiteY5" fmla="*/ 114795 h 262587"/>
                  <a:gd name="connsiteX6" fmla="*/ 215536 w 492241"/>
                  <a:gd name="connsiteY6" fmla="*/ 117808 h 262587"/>
                  <a:gd name="connsiteX7" fmla="*/ 13713 w 492241"/>
                  <a:gd name="connsiteY7" fmla="*/ 43822 h 262587"/>
                  <a:gd name="connsiteX8" fmla="*/ 42181 w 492241"/>
                  <a:gd name="connsiteY8" fmla="*/ 196865 h 262587"/>
                  <a:gd name="connsiteX9" fmla="*/ 221251 w 492241"/>
                  <a:gd name="connsiteY9" fmla="*/ 262587 h 262587"/>
                  <a:gd name="connsiteX10" fmla="*/ 246121 w 492241"/>
                  <a:gd name="connsiteY10" fmla="*/ 262282 h 262587"/>
                  <a:gd name="connsiteX11" fmla="*/ 270990 w 492241"/>
                  <a:gd name="connsiteY11" fmla="*/ 262587 h 262587"/>
                  <a:gd name="connsiteX12" fmla="*/ 450060 w 492241"/>
                  <a:gd name="connsiteY12" fmla="*/ 196865 h 262587"/>
                  <a:gd name="connsiteX13" fmla="*/ 478528 w 492241"/>
                  <a:gd name="connsiteY13" fmla="*/ 43822 h 262587"/>
                  <a:gd name="connsiteX14" fmla="*/ 276705 w 492241"/>
                  <a:gd name="connsiteY14" fmla="*/ 117808 h 262587"/>
                  <a:gd name="connsiteX15" fmla="*/ 261064 w 492241"/>
                  <a:gd name="connsiteY15" fmla="*/ 114795 h 262587"/>
                  <a:gd name="connsiteX16" fmla="*/ 261064 w 492241"/>
                  <a:gd name="connsiteY16" fmla="*/ 0 h 262587"/>
                  <a:gd name="connsiteX0" fmla="*/ 261064 w 492241"/>
                  <a:gd name="connsiteY0" fmla="*/ 0 h 262587"/>
                  <a:gd name="connsiteX1" fmla="*/ 259179 w 492241"/>
                  <a:gd name="connsiteY1" fmla="*/ 8779 h 262587"/>
                  <a:gd name="connsiteX2" fmla="*/ 247921 w 492241"/>
                  <a:gd name="connsiteY2" fmla="*/ 81612 h 262587"/>
                  <a:gd name="connsiteX3" fmla="*/ 246121 w 492241"/>
                  <a:gd name="connsiteY3" fmla="*/ 108857 h 262587"/>
                  <a:gd name="connsiteX4" fmla="*/ 231177 w 492241"/>
                  <a:gd name="connsiteY4" fmla="*/ 114795 h 262587"/>
                  <a:gd name="connsiteX5" fmla="*/ 215536 w 492241"/>
                  <a:gd name="connsiteY5" fmla="*/ 117808 h 262587"/>
                  <a:gd name="connsiteX6" fmla="*/ 13713 w 492241"/>
                  <a:gd name="connsiteY6" fmla="*/ 43822 h 262587"/>
                  <a:gd name="connsiteX7" fmla="*/ 42181 w 492241"/>
                  <a:gd name="connsiteY7" fmla="*/ 196865 h 262587"/>
                  <a:gd name="connsiteX8" fmla="*/ 221251 w 492241"/>
                  <a:gd name="connsiteY8" fmla="*/ 262587 h 262587"/>
                  <a:gd name="connsiteX9" fmla="*/ 246121 w 492241"/>
                  <a:gd name="connsiteY9" fmla="*/ 262282 h 262587"/>
                  <a:gd name="connsiteX10" fmla="*/ 270990 w 492241"/>
                  <a:gd name="connsiteY10" fmla="*/ 262587 h 262587"/>
                  <a:gd name="connsiteX11" fmla="*/ 450060 w 492241"/>
                  <a:gd name="connsiteY11" fmla="*/ 196865 h 262587"/>
                  <a:gd name="connsiteX12" fmla="*/ 478528 w 492241"/>
                  <a:gd name="connsiteY12" fmla="*/ 43822 h 262587"/>
                  <a:gd name="connsiteX13" fmla="*/ 276705 w 492241"/>
                  <a:gd name="connsiteY13" fmla="*/ 117808 h 262587"/>
                  <a:gd name="connsiteX14" fmla="*/ 261064 w 492241"/>
                  <a:gd name="connsiteY14" fmla="*/ 114795 h 262587"/>
                  <a:gd name="connsiteX15" fmla="*/ 261064 w 492241"/>
                  <a:gd name="connsiteY15" fmla="*/ 0 h 262587"/>
                  <a:gd name="connsiteX0" fmla="*/ 261064 w 492241"/>
                  <a:gd name="connsiteY0" fmla="*/ 106016 h 253808"/>
                  <a:gd name="connsiteX1" fmla="*/ 259179 w 492241"/>
                  <a:gd name="connsiteY1" fmla="*/ 0 h 253808"/>
                  <a:gd name="connsiteX2" fmla="*/ 247921 w 492241"/>
                  <a:gd name="connsiteY2" fmla="*/ 72833 h 253808"/>
                  <a:gd name="connsiteX3" fmla="*/ 246121 w 492241"/>
                  <a:gd name="connsiteY3" fmla="*/ 100078 h 253808"/>
                  <a:gd name="connsiteX4" fmla="*/ 231177 w 492241"/>
                  <a:gd name="connsiteY4" fmla="*/ 106016 h 253808"/>
                  <a:gd name="connsiteX5" fmla="*/ 215536 w 492241"/>
                  <a:gd name="connsiteY5" fmla="*/ 109029 h 253808"/>
                  <a:gd name="connsiteX6" fmla="*/ 13713 w 492241"/>
                  <a:gd name="connsiteY6" fmla="*/ 35043 h 253808"/>
                  <a:gd name="connsiteX7" fmla="*/ 42181 w 492241"/>
                  <a:gd name="connsiteY7" fmla="*/ 188086 h 253808"/>
                  <a:gd name="connsiteX8" fmla="*/ 221251 w 492241"/>
                  <a:gd name="connsiteY8" fmla="*/ 253808 h 253808"/>
                  <a:gd name="connsiteX9" fmla="*/ 246121 w 492241"/>
                  <a:gd name="connsiteY9" fmla="*/ 253503 h 253808"/>
                  <a:gd name="connsiteX10" fmla="*/ 270990 w 492241"/>
                  <a:gd name="connsiteY10" fmla="*/ 253808 h 253808"/>
                  <a:gd name="connsiteX11" fmla="*/ 450060 w 492241"/>
                  <a:gd name="connsiteY11" fmla="*/ 188086 h 253808"/>
                  <a:gd name="connsiteX12" fmla="*/ 478528 w 492241"/>
                  <a:gd name="connsiteY12" fmla="*/ 35043 h 253808"/>
                  <a:gd name="connsiteX13" fmla="*/ 276705 w 492241"/>
                  <a:gd name="connsiteY13" fmla="*/ 109029 h 253808"/>
                  <a:gd name="connsiteX14" fmla="*/ 261064 w 492241"/>
                  <a:gd name="connsiteY14" fmla="*/ 106016 h 253808"/>
                  <a:gd name="connsiteX0" fmla="*/ 261064 w 492241"/>
                  <a:gd name="connsiteY0" fmla="*/ 70973 h 218765"/>
                  <a:gd name="connsiteX1" fmla="*/ 247921 w 492241"/>
                  <a:gd name="connsiteY1" fmla="*/ 37790 h 218765"/>
                  <a:gd name="connsiteX2" fmla="*/ 246121 w 492241"/>
                  <a:gd name="connsiteY2" fmla="*/ 65035 h 218765"/>
                  <a:gd name="connsiteX3" fmla="*/ 231177 w 492241"/>
                  <a:gd name="connsiteY3" fmla="*/ 70973 h 218765"/>
                  <a:gd name="connsiteX4" fmla="*/ 215536 w 492241"/>
                  <a:gd name="connsiteY4" fmla="*/ 73986 h 218765"/>
                  <a:gd name="connsiteX5" fmla="*/ 13713 w 492241"/>
                  <a:gd name="connsiteY5" fmla="*/ 0 h 218765"/>
                  <a:gd name="connsiteX6" fmla="*/ 42181 w 492241"/>
                  <a:gd name="connsiteY6" fmla="*/ 153043 h 218765"/>
                  <a:gd name="connsiteX7" fmla="*/ 221251 w 492241"/>
                  <a:gd name="connsiteY7" fmla="*/ 218765 h 218765"/>
                  <a:gd name="connsiteX8" fmla="*/ 246121 w 492241"/>
                  <a:gd name="connsiteY8" fmla="*/ 218460 h 218765"/>
                  <a:gd name="connsiteX9" fmla="*/ 270990 w 492241"/>
                  <a:gd name="connsiteY9" fmla="*/ 218765 h 218765"/>
                  <a:gd name="connsiteX10" fmla="*/ 450060 w 492241"/>
                  <a:gd name="connsiteY10" fmla="*/ 153043 h 218765"/>
                  <a:gd name="connsiteX11" fmla="*/ 478528 w 492241"/>
                  <a:gd name="connsiteY11" fmla="*/ 0 h 218765"/>
                  <a:gd name="connsiteX12" fmla="*/ 276705 w 492241"/>
                  <a:gd name="connsiteY12" fmla="*/ 73986 h 218765"/>
                  <a:gd name="connsiteX13" fmla="*/ 261064 w 492241"/>
                  <a:gd name="connsiteY13" fmla="*/ 70973 h 218765"/>
                  <a:gd name="connsiteX0" fmla="*/ 261064 w 492241"/>
                  <a:gd name="connsiteY0" fmla="*/ 70973 h 218765"/>
                  <a:gd name="connsiteX1" fmla="*/ 246121 w 492241"/>
                  <a:gd name="connsiteY1" fmla="*/ 65035 h 218765"/>
                  <a:gd name="connsiteX2" fmla="*/ 231177 w 492241"/>
                  <a:gd name="connsiteY2" fmla="*/ 70973 h 218765"/>
                  <a:gd name="connsiteX3" fmla="*/ 215536 w 492241"/>
                  <a:gd name="connsiteY3" fmla="*/ 73986 h 218765"/>
                  <a:gd name="connsiteX4" fmla="*/ 13713 w 492241"/>
                  <a:gd name="connsiteY4" fmla="*/ 0 h 218765"/>
                  <a:gd name="connsiteX5" fmla="*/ 42181 w 492241"/>
                  <a:gd name="connsiteY5" fmla="*/ 153043 h 218765"/>
                  <a:gd name="connsiteX6" fmla="*/ 221251 w 492241"/>
                  <a:gd name="connsiteY6" fmla="*/ 218765 h 218765"/>
                  <a:gd name="connsiteX7" fmla="*/ 246121 w 492241"/>
                  <a:gd name="connsiteY7" fmla="*/ 218460 h 218765"/>
                  <a:gd name="connsiteX8" fmla="*/ 270990 w 492241"/>
                  <a:gd name="connsiteY8" fmla="*/ 218765 h 218765"/>
                  <a:gd name="connsiteX9" fmla="*/ 450060 w 492241"/>
                  <a:gd name="connsiteY9" fmla="*/ 153043 h 218765"/>
                  <a:gd name="connsiteX10" fmla="*/ 478528 w 492241"/>
                  <a:gd name="connsiteY10" fmla="*/ 0 h 218765"/>
                  <a:gd name="connsiteX11" fmla="*/ 276705 w 492241"/>
                  <a:gd name="connsiteY11" fmla="*/ 73986 h 218765"/>
                  <a:gd name="connsiteX12" fmla="*/ 261064 w 492241"/>
                  <a:gd name="connsiteY12" fmla="*/ 70973 h 218765"/>
                  <a:gd name="connsiteX0" fmla="*/ 276705 w 492241"/>
                  <a:gd name="connsiteY0" fmla="*/ 73986 h 218765"/>
                  <a:gd name="connsiteX1" fmla="*/ 246121 w 492241"/>
                  <a:gd name="connsiteY1" fmla="*/ 65035 h 218765"/>
                  <a:gd name="connsiteX2" fmla="*/ 231177 w 492241"/>
                  <a:gd name="connsiteY2" fmla="*/ 70973 h 218765"/>
                  <a:gd name="connsiteX3" fmla="*/ 215536 w 492241"/>
                  <a:gd name="connsiteY3" fmla="*/ 73986 h 218765"/>
                  <a:gd name="connsiteX4" fmla="*/ 13713 w 492241"/>
                  <a:gd name="connsiteY4" fmla="*/ 0 h 218765"/>
                  <a:gd name="connsiteX5" fmla="*/ 42181 w 492241"/>
                  <a:gd name="connsiteY5" fmla="*/ 153043 h 218765"/>
                  <a:gd name="connsiteX6" fmla="*/ 221251 w 492241"/>
                  <a:gd name="connsiteY6" fmla="*/ 218765 h 218765"/>
                  <a:gd name="connsiteX7" fmla="*/ 246121 w 492241"/>
                  <a:gd name="connsiteY7" fmla="*/ 218460 h 218765"/>
                  <a:gd name="connsiteX8" fmla="*/ 270990 w 492241"/>
                  <a:gd name="connsiteY8" fmla="*/ 218765 h 218765"/>
                  <a:gd name="connsiteX9" fmla="*/ 450060 w 492241"/>
                  <a:gd name="connsiteY9" fmla="*/ 153043 h 218765"/>
                  <a:gd name="connsiteX10" fmla="*/ 478528 w 492241"/>
                  <a:gd name="connsiteY10" fmla="*/ 0 h 218765"/>
                  <a:gd name="connsiteX11" fmla="*/ 276705 w 492241"/>
                  <a:gd name="connsiteY11" fmla="*/ 73986 h 218765"/>
                  <a:gd name="connsiteX0" fmla="*/ 276705 w 492241"/>
                  <a:gd name="connsiteY0" fmla="*/ 73986 h 218765"/>
                  <a:gd name="connsiteX1" fmla="*/ 246121 w 492241"/>
                  <a:gd name="connsiteY1" fmla="*/ 65035 h 218765"/>
                  <a:gd name="connsiteX2" fmla="*/ 215536 w 492241"/>
                  <a:gd name="connsiteY2" fmla="*/ 73986 h 218765"/>
                  <a:gd name="connsiteX3" fmla="*/ 13713 w 492241"/>
                  <a:gd name="connsiteY3" fmla="*/ 0 h 218765"/>
                  <a:gd name="connsiteX4" fmla="*/ 42181 w 492241"/>
                  <a:gd name="connsiteY4" fmla="*/ 153043 h 218765"/>
                  <a:gd name="connsiteX5" fmla="*/ 221251 w 492241"/>
                  <a:gd name="connsiteY5" fmla="*/ 218765 h 218765"/>
                  <a:gd name="connsiteX6" fmla="*/ 246121 w 492241"/>
                  <a:gd name="connsiteY6" fmla="*/ 218460 h 218765"/>
                  <a:gd name="connsiteX7" fmla="*/ 270990 w 492241"/>
                  <a:gd name="connsiteY7" fmla="*/ 218765 h 218765"/>
                  <a:gd name="connsiteX8" fmla="*/ 450060 w 492241"/>
                  <a:gd name="connsiteY8" fmla="*/ 153043 h 218765"/>
                  <a:gd name="connsiteX9" fmla="*/ 478528 w 492241"/>
                  <a:gd name="connsiteY9" fmla="*/ 0 h 218765"/>
                  <a:gd name="connsiteX10" fmla="*/ 276705 w 492241"/>
                  <a:gd name="connsiteY10" fmla="*/ 73986 h 218765"/>
                  <a:gd name="connsiteX0" fmla="*/ 276705 w 492241"/>
                  <a:gd name="connsiteY0" fmla="*/ 73986 h 218765"/>
                  <a:gd name="connsiteX1" fmla="*/ 215536 w 492241"/>
                  <a:gd name="connsiteY1" fmla="*/ 73986 h 218765"/>
                  <a:gd name="connsiteX2" fmla="*/ 13713 w 492241"/>
                  <a:gd name="connsiteY2" fmla="*/ 0 h 218765"/>
                  <a:gd name="connsiteX3" fmla="*/ 42181 w 492241"/>
                  <a:gd name="connsiteY3" fmla="*/ 153043 h 218765"/>
                  <a:gd name="connsiteX4" fmla="*/ 221251 w 492241"/>
                  <a:gd name="connsiteY4" fmla="*/ 218765 h 218765"/>
                  <a:gd name="connsiteX5" fmla="*/ 246121 w 492241"/>
                  <a:gd name="connsiteY5" fmla="*/ 218460 h 218765"/>
                  <a:gd name="connsiteX6" fmla="*/ 270990 w 492241"/>
                  <a:gd name="connsiteY6" fmla="*/ 218765 h 218765"/>
                  <a:gd name="connsiteX7" fmla="*/ 450060 w 492241"/>
                  <a:gd name="connsiteY7" fmla="*/ 153043 h 218765"/>
                  <a:gd name="connsiteX8" fmla="*/ 478528 w 492241"/>
                  <a:gd name="connsiteY8" fmla="*/ 0 h 218765"/>
                  <a:gd name="connsiteX9" fmla="*/ 276705 w 492241"/>
                  <a:gd name="connsiteY9" fmla="*/ 73986 h 218765"/>
                  <a:gd name="connsiteX0" fmla="*/ 276705 w 492241"/>
                  <a:gd name="connsiteY0" fmla="*/ 73986 h 218765"/>
                  <a:gd name="connsiteX1" fmla="*/ 215536 w 492241"/>
                  <a:gd name="connsiteY1" fmla="*/ 73986 h 218765"/>
                  <a:gd name="connsiteX2" fmla="*/ 13713 w 492241"/>
                  <a:gd name="connsiteY2" fmla="*/ 0 h 218765"/>
                  <a:gd name="connsiteX3" fmla="*/ 42181 w 492241"/>
                  <a:gd name="connsiteY3" fmla="*/ 153043 h 218765"/>
                  <a:gd name="connsiteX4" fmla="*/ 221251 w 492241"/>
                  <a:gd name="connsiteY4" fmla="*/ 218765 h 218765"/>
                  <a:gd name="connsiteX5" fmla="*/ 270990 w 492241"/>
                  <a:gd name="connsiteY5" fmla="*/ 218765 h 218765"/>
                  <a:gd name="connsiteX6" fmla="*/ 450060 w 492241"/>
                  <a:gd name="connsiteY6" fmla="*/ 153043 h 218765"/>
                  <a:gd name="connsiteX7" fmla="*/ 478528 w 492241"/>
                  <a:gd name="connsiteY7" fmla="*/ 0 h 218765"/>
                  <a:gd name="connsiteX8" fmla="*/ 276705 w 492241"/>
                  <a:gd name="connsiteY8" fmla="*/ 73986 h 218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2241" h="218765">
                    <a:moveTo>
                      <a:pt x="276705" y="73986"/>
                    </a:moveTo>
                    <a:lnTo>
                      <a:pt x="215536" y="73986"/>
                    </a:lnTo>
                    <a:cubicBezTo>
                      <a:pt x="175214" y="75415"/>
                      <a:pt x="60636" y="48643"/>
                      <a:pt x="13713" y="0"/>
                    </a:cubicBezTo>
                    <a:cubicBezTo>
                      <a:pt x="-16982" y="37041"/>
                      <a:pt x="8844" y="129231"/>
                      <a:pt x="42181" y="153043"/>
                    </a:cubicBezTo>
                    <a:cubicBezTo>
                      <a:pt x="94569" y="192095"/>
                      <a:pt x="154576" y="216861"/>
                      <a:pt x="221251" y="218765"/>
                    </a:cubicBezTo>
                    <a:lnTo>
                      <a:pt x="270990" y="218765"/>
                    </a:lnTo>
                    <a:cubicBezTo>
                      <a:pt x="337665" y="216861"/>
                      <a:pt x="397672" y="192095"/>
                      <a:pt x="450060" y="153043"/>
                    </a:cubicBezTo>
                    <a:cubicBezTo>
                      <a:pt x="483397" y="129231"/>
                      <a:pt x="509223" y="37041"/>
                      <a:pt x="478528" y="0"/>
                    </a:cubicBezTo>
                    <a:cubicBezTo>
                      <a:pt x="431605" y="48643"/>
                      <a:pt x="317027" y="75415"/>
                      <a:pt x="276705" y="73986"/>
                    </a:cubicBezTo>
                    <a:close/>
                  </a:path>
                </a:pathLst>
              </a:custGeom>
              <a:solidFill>
                <a:srgbClr val="F1CF01">
                  <a:lumMod val="75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22" name="Freeform: Shape 31">
                <a:extLst>
                  <a:ext uri="{FF2B5EF4-FFF2-40B4-BE49-F238E27FC236}">
                    <a16:creationId xmlns:a16="http://schemas.microsoft.com/office/drawing/2014/main" id="{E5C75ADC-5774-4722-B298-F513B268DE17}"/>
                  </a:ext>
                </a:extLst>
              </p:cNvPr>
              <p:cNvSpPr/>
              <p:nvPr/>
            </p:nvSpPr>
            <p:spPr>
              <a:xfrm flipH="1">
                <a:off x="7558628" y="5562869"/>
                <a:ext cx="474698" cy="185003"/>
              </a:xfrm>
              <a:custGeom>
                <a:avLst/>
                <a:gdLst>
                  <a:gd name="connsiteX0" fmla="*/ 272998 w 469257"/>
                  <a:gd name="connsiteY0" fmla="*/ 0 h 186854"/>
                  <a:gd name="connsiteX1" fmla="*/ 240927 w 469257"/>
                  <a:gd name="connsiteY1" fmla="*/ 9630 h 186854"/>
                  <a:gd name="connsiteX2" fmla="*/ 210532 w 469257"/>
                  <a:gd name="connsiteY2" fmla="*/ 0 h 186854"/>
                  <a:gd name="connsiteX3" fmla="*/ 212010 w 469257"/>
                  <a:gd name="connsiteY3" fmla="*/ 12153 h 186854"/>
                  <a:gd name="connsiteX4" fmla="*/ 192184 w 469257"/>
                  <a:gd name="connsiteY4" fmla="*/ 12382 h 186854"/>
                  <a:gd name="connsiteX5" fmla="*/ 62533 w 469257"/>
                  <a:gd name="connsiteY5" fmla="*/ 36195 h 186854"/>
                  <a:gd name="connsiteX6" fmla="*/ 17306 w 469257"/>
                  <a:gd name="connsiteY6" fmla="*/ 145732 h 186854"/>
                  <a:gd name="connsiteX7" fmla="*/ 184222 w 469257"/>
                  <a:gd name="connsiteY7" fmla="*/ 186854 h 186854"/>
                  <a:gd name="connsiteX8" fmla="*/ 218718 w 469257"/>
                  <a:gd name="connsiteY8" fmla="*/ 186757 h 186854"/>
                  <a:gd name="connsiteX9" fmla="*/ 218780 w 469257"/>
                  <a:gd name="connsiteY9" fmla="*/ 186809 h 186854"/>
                  <a:gd name="connsiteX10" fmla="*/ 236671 w 469257"/>
                  <a:gd name="connsiteY10" fmla="*/ 186706 h 186854"/>
                  <a:gd name="connsiteX11" fmla="*/ 240927 w 469257"/>
                  <a:gd name="connsiteY11" fmla="*/ 186694 h 186854"/>
                  <a:gd name="connsiteX12" fmla="*/ 245967 w 469257"/>
                  <a:gd name="connsiteY12" fmla="*/ 186709 h 186854"/>
                  <a:gd name="connsiteX13" fmla="*/ 264296 w 469257"/>
                  <a:gd name="connsiteY13" fmla="*/ 186809 h 186854"/>
                  <a:gd name="connsiteX14" fmla="*/ 264352 w 469257"/>
                  <a:gd name="connsiteY14" fmla="*/ 186764 h 186854"/>
                  <a:gd name="connsiteX15" fmla="*/ 294667 w 469257"/>
                  <a:gd name="connsiteY15" fmla="*/ 186854 h 186854"/>
                  <a:gd name="connsiteX16" fmla="*/ 452856 w 469257"/>
                  <a:gd name="connsiteY16" fmla="*/ 145732 h 186854"/>
                  <a:gd name="connsiteX17" fmla="*/ 409994 w 469257"/>
                  <a:gd name="connsiteY17" fmla="*/ 36195 h 186854"/>
                  <a:gd name="connsiteX18" fmla="*/ 287121 w 469257"/>
                  <a:gd name="connsiteY18" fmla="*/ 12382 h 186854"/>
                  <a:gd name="connsiteX19" fmla="*/ 271434 w 469257"/>
                  <a:gd name="connsiteY19" fmla="*/ 12191 h 186854"/>
                  <a:gd name="connsiteX0" fmla="*/ 265444 w 461703"/>
                  <a:gd name="connsiteY0" fmla="*/ 0 h 186854"/>
                  <a:gd name="connsiteX1" fmla="*/ 233373 w 461703"/>
                  <a:gd name="connsiteY1" fmla="*/ 9630 h 186854"/>
                  <a:gd name="connsiteX2" fmla="*/ 202978 w 461703"/>
                  <a:gd name="connsiteY2" fmla="*/ 0 h 186854"/>
                  <a:gd name="connsiteX3" fmla="*/ 204456 w 461703"/>
                  <a:gd name="connsiteY3" fmla="*/ 12153 h 186854"/>
                  <a:gd name="connsiteX4" fmla="*/ 184630 w 461703"/>
                  <a:gd name="connsiteY4" fmla="*/ 12382 h 186854"/>
                  <a:gd name="connsiteX5" fmla="*/ 54979 w 461703"/>
                  <a:gd name="connsiteY5" fmla="*/ 36195 h 186854"/>
                  <a:gd name="connsiteX6" fmla="*/ 9752 w 461703"/>
                  <a:gd name="connsiteY6" fmla="*/ 145732 h 186854"/>
                  <a:gd name="connsiteX7" fmla="*/ 176668 w 461703"/>
                  <a:gd name="connsiteY7" fmla="*/ 186854 h 186854"/>
                  <a:gd name="connsiteX8" fmla="*/ 211164 w 461703"/>
                  <a:gd name="connsiteY8" fmla="*/ 186757 h 186854"/>
                  <a:gd name="connsiteX9" fmla="*/ 211226 w 461703"/>
                  <a:gd name="connsiteY9" fmla="*/ 186809 h 186854"/>
                  <a:gd name="connsiteX10" fmla="*/ 229117 w 461703"/>
                  <a:gd name="connsiteY10" fmla="*/ 186706 h 186854"/>
                  <a:gd name="connsiteX11" fmla="*/ 233373 w 461703"/>
                  <a:gd name="connsiteY11" fmla="*/ 186694 h 186854"/>
                  <a:gd name="connsiteX12" fmla="*/ 238413 w 461703"/>
                  <a:gd name="connsiteY12" fmla="*/ 186709 h 186854"/>
                  <a:gd name="connsiteX13" fmla="*/ 256742 w 461703"/>
                  <a:gd name="connsiteY13" fmla="*/ 186809 h 186854"/>
                  <a:gd name="connsiteX14" fmla="*/ 256798 w 461703"/>
                  <a:gd name="connsiteY14" fmla="*/ 186764 h 186854"/>
                  <a:gd name="connsiteX15" fmla="*/ 287113 w 461703"/>
                  <a:gd name="connsiteY15" fmla="*/ 186854 h 186854"/>
                  <a:gd name="connsiteX16" fmla="*/ 445302 w 461703"/>
                  <a:gd name="connsiteY16" fmla="*/ 145732 h 186854"/>
                  <a:gd name="connsiteX17" fmla="*/ 402440 w 461703"/>
                  <a:gd name="connsiteY17" fmla="*/ 36195 h 186854"/>
                  <a:gd name="connsiteX18" fmla="*/ 279567 w 461703"/>
                  <a:gd name="connsiteY18" fmla="*/ 12382 h 186854"/>
                  <a:gd name="connsiteX19" fmla="*/ 263880 w 461703"/>
                  <a:gd name="connsiteY19" fmla="*/ 12191 h 186854"/>
                  <a:gd name="connsiteX20" fmla="*/ 265444 w 461703"/>
                  <a:gd name="connsiteY20" fmla="*/ 0 h 186854"/>
                  <a:gd name="connsiteX0" fmla="*/ 265444 w 461703"/>
                  <a:gd name="connsiteY0" fmla="*/ 0 h 186854"/>
                  <a:gd name="connsiteX1" fmla="*/ 233373 w 461703"/>
                  <a:gd name="connsiteY1" fmla="*/ 9630 h 186854"/>
                  <a:gd name="connsiteX2" fmla="*/ 204456 w 461703"/>
                  <a:gd name="connsiteY2" fmla="*/ 12153 h 186854"/>
                  <a:gd name="connsiteX3" fmla="*/ 184630 w 461703"/>
                  <a:gd name="connsiteY3" fmla="*/ 12382 h 186854"/>
                  <a:gd name="connsiteX4" fmla="*/ 54979 w 461703"/>
                  <a:gd name="connsiteY4" fmla="*/ 36195 h 186854"/>
                  <a:gd name="connsiteX5" fmla="*/ 9752 w 461703"/>
                  <a:gd name="connsiteY5" fmla="*/ 145732 h 186854"/>
                  <a:gd name="connsiteX6" fmla="*/ 176668 w 461703"/>
                  <a:gd name="connsiteY6" fmla="*/ 186854 h 186854"/>
                  <a:gd name="connsiteX7" fmla="*/ 211164 w 461703"/>
                  <a:gd name="connsiteY7" fmla="*/ 186757 h 186854"/>
                  <a:gd name="connsiteX8" fmla="*/ 211226 w 461703"/>
                  <a:gd name="connsiteY8" fmla="*/ 186809 h 186854"/>
                  <a:gd name="connsiteX9" fmla="*/ 229117 w 461703"/>
                  <a:gd name="connsiteY9" fmla="*/ 186706 h 186854"/>
                  <a:gd name="connsiteX10" fmla="*/ 233373 w 461703"/>
                  <a:gd name="connsiteY10" fmla="*/ 186694 h 186854"/>
                  <a:gd name="connsiteX11" fmla="*/ 238413 w 461703"/>
                  <a:gd name="connsiteY11" fmla="*/ 186709 h 186854"/>
                  <a:gd name="connsiteX12" fmla="*/ 256742 w 461703"/>
                  <a:gd name="connsiteY12" fmla="*/ 186809 h 186854"/>
                  <a:gd name="connsiteX13" fmla="*/ 256798 w 461703"/>
                  <a:gd name="connsiteY13" fmla="*/ 186764 h 186854"/>
                  <a:gd name="connsiteX14" fmla="*/ 287113 w 461703"/>
                  <a:gd name="connsiteY14" fmla="*/ 186854 h 186854"/>
                  <a:gd name="connsiteX15" fmla="*/ 445302 w 461703"/>
                  <a:gd name="connsiteY15" fmla="*/ 145732 h 186854"/>
                  <a:gd name="connsiteX16" fmla="*/ 402440 w 461703"/>
                  <a:gd name="connsiteY16" fmla="*/ 36195 h 186854"/>
                  <a:gd name="connsiteX17" fmla="*/ 279567 w 461703"/>
                  <a:gd name="connsiteY17" fmla="*/ 12382 h 186854"/>
                  <a:gd name="connsiteX18" fmla="*/ 263880 w 461703"/>
                  <a:gd name="connsiteY18" fmla="*/ 12191 h 186854"/>
                  <a:gd name="connsiteX19" fmla="*/ 265444 w 461703"/>
                  <a:gd name="connsiteY19" fmla="*/ 0 h 186854"/>
                  <a:gd name="connsiteX0" fmla="*/ 263880 w 461703"/>
                  <a:gd name="connsiteY0" fmla="*/ 2561 h 177224"/>
                  <a:gd name="connsiteX1" fmla="*/ 233373 w 461703"/>
                  <a:gd name="connsiteY1" fmla="*/ 0 h 177224"/>
                  <a:gd name="connsiteX2" fmla="*/ 204456 w 461703"/>
                  <a:gd name="connsiteY2" fmla="*/ 2523 h 177224"/>
                  <a:gd name="connsiteX3" fmla="*/ 184630 w 461703"/>
                  <a:gd name="connsiteY3" fmla="*/ 2752 h 177224"/>
                  <a:gd name="connsiteX4" fmla="*/ 54979 w 461703"/>
                  <a:gd name="connsiteY4" fmla="*/ 26565 h 177224"/>
                  <a:gd name="connsiteX5" fmla="*/ 9752 w 461703"/>
                  <a:gd name="connsiteY5" fmla="*/ 136102 h 177224"/>
                  <a:gd name="connsiteX6" fmla="*/ 176668 w 461703"/>
                  <a:gd name="connsiteY6" fmla="*/ 177224 h 177224"/>
                  <a:gd name="connsiteX7" fmla="*/ 211164 w 461703"/>
                  <a:gd name="connsiteY7" fmla="*/ 177127 h 177224"/>
                  <a:gd name="connsiteX8" fmla="*/ 211226 w 461703"/>
                  <a:gd name="connsiteY8" fmla="*/ 177179 h 177224"/>
                  <a:gd name="connsiteX9" fmla="*/ 229117 w 461703"/>
                  <a:gd name="connsiteY9" fmla="*/ 177076 h 177224"/>
                  <a:gd name="connsiteX10" fmla="*/ 233373 w 461703"/>
                  <a:gd name="connsiteY10" fmla="*/ 177064 h 177224"/>
                  <a:gd name="connsiteX11" fmla="*/ 238413 w 461703"/>
                  <a:gd name="connsiteY11" fmla="*/ 177079 h 177224"/>
                  <a:gd name="connsiteX12" fmla="*/ 256742 w 461703"/>
                  <a:gd name="connsiteY12" fmla="*/ 177179 h 177224"/>
                  <a:gd name="connsiteX13" fmla="*/ 256798 w 461703"/>
                  <a:gd name="connsiteY13" fmla="*/ 177134 h 177224"/>
                  <a:gd name="connsiteX14" fmla="*/ 287113 w 461703"/>
                  <a:gd name="connsiteY14" fmla="*/ 177224 h 177224"/>
                  <a:gd name="connsiteX15" fmla="*/ 445302 w 461703"/>
                  <a:gd name="connsiteY15" fmla="*/ 136102 h 177224"/>
                  <a:gd name="connsiteX16" fmla="*/ 402440 w 461703"/>
                  <a:gd name="connsiteY16" fmla="*/ 26565 h 177224"/>
                  <a:gd name="connsiteX17" fmla="*/ 279567 w 461703"/>
                  <a:gd name="connsiteY17" fmla="*/ 2752 h 177224"/>
                  <a:gd name="connsiteX18" fmla="*/ 263880 w 461703"/>
                  <a:gd name="connsiteY18" fmla="*/ 2561 h 177224"/>
                  <a:gd name="connsiteX0" fmla="*/ 263880 w 461703"/>
                  <a:gd name="connsiteY0" fmla="*/ 582 h 175245"/>
                  <a:gd name="connsiteX1" fmla="*/ 204456 w 461703"/>
                  <a:gd name="connsiteY1" fmla="*/ 544 h 175245"/>
                  <a:gd name="connsiteX2" fmla="*/ 184630 w 461703"/>
                  <a:gd name="connsiteY2" fmla="*/ 773 h 175245"/>
                  <a:gd name="connsiteX3" fmla="*/ 54979 w 461703"/>
                  <a:gd name="connsiteY3" fmla="*/ 24586 h 175245"/>
                  <a:gd name="connsiteX4" fmla="*/ 9752 w 461703"/>
                  <a:gd name="connsiteY4" fmla="*/ 134123 h 175245"/>
                  <a:gd name="connsiteX5" fmla="*/ 176668 w 461703"/>
                  <a:gd name="connsiteY5" fmla="*/ 175245 h 175245"/>
                  <a:gd name="connsiteX6" fmla="*/ 211164 w 461703"/>
                  <a:gd name="connsiteY6" fmla="*/ 175148 h 175245"/>
                  <a:gd name="connsiteX7" fmla="*/ 211226 w 461703"/>
                  <a:gd name="connsiteY7" fmla="*/ 175200 h 175245"/>
                  <a:gd name="connsiteX8" fmla="*/ 229117 w 461703"/>
                  <a:gd name="connsiteY8" fmla="*/ 175097 h 175245"/>
                  <a:gd name="connsiteX9" fmla="*/ 233373 w 461703"/>
                  <a:gd name="connsiteY9" fmla="*/ 175085 h 175245"/>
                  <a:gd name="connsiteX10" fmla="*/ 238413 w 461703"/>
                  <a:gd name="connsiteY10" fmla="*/ 175100 h 175245"/>
                  <a:gd name="connsiteX11" fmla="*/ 256742 w 461703"/>
                  <a:gd name="connsiteY11" fmla="*/ 175200 h 175245"/>
                  <a:gd name="connsiteX12" fmla="*/ 256798 w 461703"/>
                  <a:gd name="connsiteY12" fmla="*/ 175155 h 175245"/>
                  <a:gd name="connsiteX13" fmla="*/ 287113 w 461703"/>
                  <a:gd name="connsiteY13" fmla="*/ 175245 h 175245"/>
                  <a:gd name="connsiteX14" fmla="*/ 445302 w 461703"/>
                  <a:gd name="connsiteY14" fmla="*/ 134123 h 175245"/>
                  <a:gd name="connsiteX15" fmla="*/ 402440 w 461703"/>
                  <a:gd name="connsiteY15" fmla="*/ 24586 h 175245"/>
                  <a:gd name="connsiteX16" fmla="*/ 279567 w 461703"/>
                  <a:gd name="connsiteY16" fmla="*/ 773 h 175245"/>
                  <a:gd name="connsiteX17" fmla="*/ 263880 w 461703"/>
                  <a:gd name="connsiteY17" fmla="*/ 582 h 175245"/>
                  <a:gd name="connsiteX0" fmla="*/ 275844 w 473667"/>
                  <a:gd name="connsiteY0" fmla="*/ 582 h 175245"/>
                  <a:gd name="connsiteX1" fmla="*/ 216420 w 473667"/>
                  <a:gd name="connsiteY1" fmla="*/ 544 h 175245"/>
                  <a:gd name="connsiteX2" fmla="*/ 196594 w 473667"/>
                  <a:gd name="connsiteY2" fmla="*/ 773 h 175245"/>
                  <a:gd name="connsiteX3" fmla="*/ 66943 w 473667"/>
                  <a:gd name="connsiteY3" fmla="*/ 24586 h 175245"/>
                  <a:gd name="connsiteX4" fmla="*/ 21716 w 473667"/>
                  <a:gd name="connsiteY4" fmla="*/ 134123 h 175245"/>
                  <a:gd name="connsiteX5" fmla="*/ 188632 w 473667"/>
                  <a:gd name="connsiteY5" fmla="*/ 175245 h 175245"/>
                  <a:gd name="connsiteX6" fmla="*/ 223128 w 473667"/>
                  <a:gd name="connsiteY6" fmla="*/ 175148 h 175245"/>
                  <a:gd name="connsiteX7" fmla="*/ 223190 w 473667"/>
                  <a:gd name="connsiteY7" fmla="*/ 175200 h 175245"/>
                  <a:gd name="connsiteX8" fmla="*/ 241081 w 473667"/>
                  <a:gd name="connsiteY8" fmla="*/ 175097 h 175245"/>
                  <a:gd name="connsiteX9" fmla="*/ 245337 w 473667"/>
                  <a:gd name="connsiteY9" fmla="*/ 175085 h 175245"/>
                  <a:gd name="connsiteX10" fmla="*/ 250377 w 473667"/>
                  <a:gd name="connsiteY10" fmla="*/ 175100 h 175245"/>
                  <a:gd name="connsiteX11" fmla="*/ 268706 w 473667"/>
                  <a:gd name="connsiteY11" fmla="*/ 175200 h 175245"/>
                  <a:gd name="connsiteX12" fmla="*/ 268762 w 473667"/>
                  <a:gd name="connsiteY12" fmla="*/ 175155 h 175245"/>
                  <a:gd name="connsiteX13" fmla="*/ 299077 w 473667"/>
                  <a:gd name="connsiteY13" fmla="*/ 175245 h 175245"/>
                  <a:gd name="connsiteX14" fmla="*/ 457266 w 473667"/>
                  <a:gd name="connsiteY14" fmla="*/ 134123 h 175245"/>
                  <a:gd name="connsiteX15" fmla="*/ 414404 w 473667"/>
                  <a:gd name="connsiteY15" fmla="*/ 24586 h 175245"/>
                  <a:gd name="connsiteX16" fmla="*/ 291531 w 473667"/>
                  <a:gd name="connsiteY16" fmla="*/ 773 h 175245"/>
                  <a:gd name="connsiteX17" fmla="*/ 275844 w 473667"/>
                  <a:gd name="connsiteY17" fmla="*/ 582 h 175245"/>
                  <a:gd name="connsiteX0" fmla="*/ 276433 w 474256"/>
                  <a:gd name="connsiteY0" fmla="*/ 421 h 175084"/>
                  <a:gd name="connsiteX1" fmla="*/ 217009 w 474256"/>
                  <a:gd name="connsiteY1" fmla="*/ 383 h 175084"/>
                  <a:gd name="connsiteX2" fmla="*/ 197183 w 474256"/>
                  <a:gd name="connsiteY2" fmla="*/ 612 h 175084"/>
                  <a:gd name="connsiteX3" fmla="*/ 67532 w 474256"/>
                  <a:gd name="connsiteY3" fmla="*/ 24425 h 175084"/>
                  <a:gd name="connsiteX4" fmla="*/ 22305 w 474256"/>
                  <a:gd name="connsiteY4" fmla="*/ 133962 h 175084"/>
                  <a:gd name="connsiteX5" fmla="*/ 189221 w 474256"/>
                  <a:gd name="connsiteY5" fmla="*/ 175084 h 175084"/>
                  <a:gd name="connsiteX6" fmla="*/ 223717 w 474256"/>
                  <a:gd name="connsiteY6" fmla="*/ 174987 h 175084"/>
                  <a:gd name="connsiteX7" fmla="*/ 223779 w 474256"/>
                  <a:gd name="connsiteY7" fmla="*/ 175039 h 175084"/>
                  <a:gd name="connsiteX8" fmla="*/ 241670 w 474256"/>
                  <a:gd name="connsiteY8" fmla="*/ 174936 h 175084"/>
                  <a:gd name="connsiteX9" fmla="*/ 245926 w 474256"/>
                  <a:gd name="connsiteY9" fmla="*/ 174924 h 175084"/>
                  <a:gd name="connsiteX10" fmla="*/ 250966 w 474256"/>
                  <a:gd name="connsiteY10" fmla="*/ 174939 h 175084"/>
                  <a:gd name="connsiteX11" fmla="*/ 269295 w 474256"/>
                  <a:gd name="connsiteY11" fmla="*/ 175039 h 175084"/>
                  <a:gd name="connsiteX12" fmla="*/ 269351 w 474256"/>
                  <a:gd name="connsiteY12" fmla="*/ 174994 h 175084"/>
                  <a:gd name="connsiteX13" fmla="*/ 299666 w 474256"/>
                  <a:gd name="connsiteY13" fmla="*/ 175084 h 175084"/>
                  <a:gd name="connsiteX14" fmla="*/ 457855 w 474256"/>
                  <a:gd name="connsiteY14" fmla="*/ 133962 h 175084"/>
                  <a:gd name="connsiteX15" fmla="*/ 414993 w 474256"/>
                  <a:gd name="connsiteY15" fmla="*/ 24425 h 175084"/>
                  <a:gd name="connsiteX16" fmla="*/ 292120 w 474256"/>
                  <a:gd name="connsiteY16" fmla="*/ 612 h 175084"/>
                  <a:gd name="connsiteX17" fmla="*/ 276433 w 474256"/>
                  <a:gd name="connsiteY17" fmla="*/ 421 h 175084"/>
                  <a:gd name="connsiteX0" fmla="*/ 276433 w 474256"/>
                  <a:gd name="connsiteY0" fmla="*/ 200 h 174863"/>
                  <a:gd name="connsiteX1" fmla="*/ 217009 w 474256"/>
                  <a:gd name="connsiteY1" fmla="*/ 162 h 174863"/>
                  <a:gd name="connsiteX2" fmla="*/ 67532 w 474256"/>
                  <a:gd name="connsiteY2" fmla="*/ 24204 h 174863"/>
                  <a:gd name="connsiteX3" fmla="*/ 22305 w 474256"/>
                  <a:gd name="connsiteY3" fmla="*/ 133741 h 174863"/>
                  <a:gd name="connsiteX4" fmla="*/ 189221 w 474256"/>
                  <a:gd name="connsiteY4" fmla="*/ 174863 h 174863"/>
                  <a:gd name="connsiteX5" fmla="*/ 223717 w 474256"/>
                  <a:gd name="connsiteY5" fmla="*/ 174766 h 174863"/>
                  <a:gd name="connsiteX6" fmla="*/ 223779 w 474256"/>
                  <a:gd name="connsiteY6" fmla="*/ 174818 h 174863"/>
                  <a:gd name="connsiteX7" fmla="*/ 241670 w 474256"/>
                  <a:gd name="connsiteY7" fmla="*/ 174715 h 174863"/>
                  <a:gd name="connsiteX8" fmla="*/ 245926 w 474256"/>
                  <a:gd name="connsiteY8" fmla="*/ 174703 h 174863"/>
                  <a:gd name="connsiteX9" fmla="*/ 250966 w 474256"/>
                  <a:gd name="connsiteY9" fmla="*/ 174718 h 174863"/>
                  <a:gd name="connsiteX10" fmla="*/ 269295 w 474256"/>
                  <a:gd name="connsiteY10" fmla="*/ 174818 h 174863"/>
                  <a:gd name="connsiteX11" fmla="*/ 269351 w 474256"/>
                  <a:gd name="connsiteY11" fmla="*/ 174773 h 174863"/>
                  <a:gd name="connsiteX12" fmla="*/ 299666 w 474256"/>
                  <a:gd name="connsiteY12" fmla="*/ 174863 h 174863"/>
                  <a:gd name="connsiteX13" fmla="*/ 457855 w 474256"/>
                  <a:gd name="connsiteY13" fmla="*/ 133741 h 174863"/>
                  <a:gd name="connsiteX14" fmla="*/ 414993 w 474256"/>
                  <a:gd name="connsiteY14" fmla="*/ 24204 h 174863"/>
                  <a:gd name="connsiteX15" fmla="*/ 292120 w 474256"/>
                  <a:gd name="connsiteY15" fmla="*/ 391 h 174863"/>
                  <a:gd name="connsiteX16" fmla="*/ 276433 w 474256"/>
                  <a:gd name="connsiteY16" fmla="*/ 200 h 174863"/>
                  <a:gd name="connsiteX0" fmla="*/ 292120 w 474256"/>
                  <a:gd name="connsiteY0" fmla="*/ 391 h 174863"/>
                  <a:gd name="connsiteX1" fmla="*/ 217009 w 474256"/>
                  <a:gd name="connsiteY1" fmla="*/ 162 h 174863"/>
                  <a:gd name="connsiteX2" fmla="*/ 67532 w 474256"/>
                  <a:gd name="connsiteY2" fmla="*/ 24204 h 174863"/>
                  <a:gd name="connsiteX3" fmla="*/ 22305 w 474256"/>
                  <a:gd name="connsiteY3" fmla="*/ 133741 h 174863"/>
                  <a:gd name="connsiteX4" fmla="*/ 189221 w 474256"/>
                  <a:gd name="connsiteY4" fmla="*/ 174863 h 174863"/>
                  <a:gd name="connsiteX5" fmla="*/ 223717 w 474256"/>
                  <a:gd name="connsiteY5" fmla="*/ 174766 h 174863"/>
                  <a:gd name="connsiteX6" fmla="*/ 223779 w 474256"/>
                  <a:gd name="connsiteY6" fmla="*/ 174818 h 174863"/>
                  <a:gd name="connsiteX7" fmla="*/ 241670 w 474256"/>
                  <a:gd name="connsiteY7" fmla="*/ 174715 h 174863"/>
                  <a:gd name="connsiteX8" fmla="*/ 245926 w 474256"/>
                  <a:gd name="connsiteY8" fmla="*/ 174703 h 174863"/>
                  <a:gd name="connsiteX9" fmla="*/ 250966 w 474256"/>
                  <a:gd name="connsiteY9" fmla="*/ 174718 h 174863"/>
                  <a:gd name="connsiteX10" fmla="*/ 269295 w 474256"/>
                  <a:gd name="connsiteY10" fmla="*/ 174818 h 174863"/>
                  <a:gd name="connsiteX11" fmla="*/ 269351 w 474256"/>
                  <a:gd name="connsiteY11" fmla="*/ 174773 h 174863"/>
                  <a:gd name="connsiteX12" fmla="*/ 299666 w 474256"/>
                  <a:gd name="connsiteY12" fmla="*/ 174863 h 174863"/>
                  <a:gd name="connsiteX13" fmla="*/ 457855 w 474256"/>
                  <a:gd name="connsiteY13" fmla="*/ 133741 h 174863"/>
                  <a:gd name="connsiteX14" fmla="*/ 414993 w 474256"/>
                  <a:gd name="connsiteY14" fmla="*/ 24204 h 174863"/>
                  <a:gd name="connsiteX15" fmla="*/ 292120 w 474256"/>
                  <a:gd name="connsiteY15" fmla="*/ 391 h 174863"/>
                  <a:gd name="connsiteX0" fmla="*/ 291244 w 473380"/>
                  <a:gd name="connsiteY0" fmla="*/ 2804 h 177276"/>
                  <a:gd name="connsiteX1" fmla="*/ 185223 w 473380"/>
                  <a:gd name="connsiteY1" fmla="*/ 0 h 177276"/>
                  <a:gd name="connsiteX2" fmla="*/ 66656 w 473380"/>
                  <a:gd name="connsiteY2" fmla="*/ 26617 h 177276"/>
                  <a:gd name="connsiteX3" fmla="*/ 21429 w 473380"/>
                  <a:gd name="connsiteY3" fmla="*/ 136154 h 177276"/>
                  <a:gd name="connsiteX4" fmla="*/ 188345 w 473380"/>
                  <a:gd name="connsiteY4" fmla="*/ 177276 h 177276"/>
                  <a:gd name="connsiteX5" fmla="*/ 222841 w 473380"/>
                  <a:gd name="connsiteY5" fmla="*/ 177179 h 177276"/>
                  <a:gd name="connsiteX6" fmla="*/ 222903 w 473380"/>
                  <a:gd name="connsiteY6" fmla="*/ 177231 h 177276"/>
                  <a:gd name="connsiteX7" fmla="*/ 240794 w 473380"/>
                  <a:gd name="connsiteY7" fmla="*/ 177128 h 177276"/>
                  <a:gd name="connsiteX8" fmla="*/ 245050 w 473380"/>
                  <a:gd name="connsiteY8" fmla="*/ 177116 h 177276"/>
                  <a:gd name="connsiteX9" fmla="*/ 250090 w 473380"/>
                  <a:gd name="connsiteY9" fmla="*/ 177131 h 177276"/>
                  <a:gd name="connsiteX10" fmla="*/ 268419 w 473380"/>
                  <a:gd name="connsiteY10" fmla="*/ 177231 h 177276"/>
                  <a:gd name="connsiteX11" fmla="*/ 268475 w 473380"/>
                  <a:gd name="connsiteY11" fmla="*/ 177186 h 177276"/>
                  <a:gd name="connsiteX12" fmla="*/ 298790 w 473380"/>
                  <a:gd name="connsiteY12" fmla="*/ 177276 h 177276"/>
                  <a:gd name="connsiteX13" fmla="*/ 456979 w 473380"/>
                  <a:gd name="connsiteY13" fmla="*/ 136154 h 177276"/>
                  <a:gd name="connsiteX14" fmla="*/ 414117 w 473380"/>
                  <a:gd name="connsiteY14" fmla="*/ 26617 h 177276"/>
                  <a:gd name="connsiteX15" fmla="*/ 291244 w 473380"/>
                  <a:gd name="connsiteY15" fmla="*/ 2804 h 177276"/>
                  <a:gd name="connsiteX0" fmla="*/ 288668 w 473380"/>
                  <a:gd name="connsiteY0" fmla="*/ 237 h 185012"/>
                  <a:gd name="connsiteX1" fmla="*/ 185223 w 473380"/>
                  <a:gd name="connsiteY1" fmla="*/ 7736 h 185012"/>
                  <a:gd name="connsiteX2" fmla="*/ 66656 w 473380"/>
                  <a:gd name="connsiteY2" fmla="*/ 34353 h 185012"/>
                  <a:gd name="connsiteX3" fmla="*/ 21429 w 473380"/>
                  <a:gd name="connsiteY3" fmla="*/ 143890 h 185012"/>
                  <a:gd name="connsiteX4" fmla="*/ 188345 w 473380"/>
                  <a:gd name="connsiteY4" fmla="*/ 185012 h 185012"/>
                  <a:gd name="connsiteX5" fmla="*/ 222841 w 473380"/>
                  <a:gd name="connsiteY5" fmla="*/ 184915 h 185012"/>
                  <a:gd name="connsiteX6" fmla="*/ 222903 w 473380"/>
                  <a:gd name="connsiteY6" fmla="*/ 184967 h 185012"/>
                  <a:gd name="connsiteX7" fmla="*/ 240794 w 473380"/>
                  <a:gd name="connsiteY7" fmla="*/ 184864 h 185012"/>
                  <a:gd name="connsiteX8" fmla="*/ 245050 w 473380"/>
                  <a:gd name="connsiteY8" fmla="*/ 184852 h 185012"/>
                  <a:gd name="connsiteX9" fmla="*/ 250090 w 473380"/>
                  <a:gd name="connsiteY9" fmla="*/ 184867 h 185012"/>
                  <a:gd name="connsiteX10" fmla="*/ 268419 w 473380"/>
                  <a:gd name="connsiteY10" fmla="*/ 184967 h 185012"/>
                  <a:gd name="connsiteX11" fmla="*/ 268475 w 473380"/>
                  <a:gd name="connsiteY11" fmla="*/ 184922 h 185012"/>
                  <a:gd name="connsiteX12" fmla="*/ 298790 w 473380"/>
                  <a:gd name="connsiteY12" fmla="*/ 185012 h 185012"/>
                  <a:gd name="connsiteX13" fmla="*/ 456979 w 473380"/>
                  <a:gd name="connsiteY13" fmla="*/ 143890 h 185012"/>
                  <a:gd name="connsiteX14" fmla="*/ 414117 w 473380"/>
                  <a:gd name="connsiteY14" fmla="*/ 34353 h 185012"/>
                  <a:gd name="connsiteX15" fmla="*/ 288668 w 473380"/>
                  <a:gd name="connsiteY15" fmla="*/ 237 h 185012"/>
                  <a:gd name="connsiteX0" fmla="*/ 414117 w 473380"/>
                  <a:gd name="connsiteY0" fmla="*/ 26617 h 177276"/>
                  <a:gd name="connsiteX1" fmla="*/ 185223 w 473380"/>
                  <a:gd name="connsiteY1" fmla="*/ 0 h 177276"/>
                  <a:gd name="connsiteX2" fmla="*/ 66656 w 473380"/>
                  <a:gd name="connsiteY2" fmla="*/ 26617 h 177276"/>
                  <a:gd name="connsiteX3" fmla="*/ 21429 w 473380"/>
                  <a:gd name="connsiteY3" fmla="*/ 136154 h 177276"/>
                  <a:gd name="connsiteX4" fmla="*/ 188345 w 473380"/>
                  <a:gd name="connsiteY4" fmla="*/ 177276 h 177276"/>
                  <a:gd name="connsiteX5" fmla="*/ 222841 w 473380"/>
                  <a:gd name="connsiteY5" fmla="*/ 177179 h 177276"/>
                  <a:gd name="connsiteX6" fmla="*/ 222903 w 473380"/>
                  <a:gd name="connsiteY6" fmla="*/ 177231 h 177276"/>
                  <a:gd name="connsiteX7" fmla="*/ 240794 w 473380"/>
                  <a:gd name="connsiteY7" fmla="*/ 177128 h 177276"/>
                  <a:gd name="connsiteX8" fmla="*/ 245050 w 473380"/>
                  <a:gd name="connsiteY8" fmla="*/ 177116 h 177276"/>
                  <a:gd name="connsiteX9" fmla="*/ 250090 w 473380"/>
                  <a:gd name="connsiteY9" fmla="*/ 177131 h 177276"/>
                  <a:gd name="connsiteX10" fmla="*/ 268419 w 473380"/>
                  <a:gd name="connsiteY10" fmla="*/ 177231 h 177276"/>
                  <a:gd name="connsiteX11" fmla="*/ 268475 w 473380"/>
                  <a:gd name="connsiteY11" fmla="*/ 177186 h 177276"/>
                  <a:gd name="connsiteX12" fmla="*/ 298790 w 473380"/>
                  <a:gd name="connsiteY12" fmla="*/ 177276 h 177276"/>
                  <a:gd name="connsiteX13" fmla="*/ 456979 w 473380"/>
                  <a:gd name="connsiteY13" fmla="*/ 136154 h 177276"/>
                  <a:gd name="connsiteX14" fmla="*/ 414117 w 473380"/>
                  <a:gd name="connsiteY14" fmla="*/ 26617 h 177276"/>
                  <a:gd name="connsiteX0" fmla="*/ 415435 w 474698"/>
                  <a:gd name="connsiteY0" fmla="*/ 34344 h 185003"/>
                  <a:gd name="connsiteX1" fmla="*/ 235481 w 474698"/>
                  <a:gd name="connsiteY1" fmla="*/ 0 h 185003"/>
                  <a:gd name="connsiteX2" fmla="*/ 67974 w 474698"/>
                  <a:gd name="connsiteY2" fmla="*/ 34344 h 185003"/>
                  <a:gd name="connsiteX3" fmla="*/ 22747 w 474698"/>
                  <a:gd name="connsiteY3" fmla="*/ 143881 h 185003"/>
                  <a:gd name="connsiteX4" fmla="*/ 189663 w 474698"/>
                  <a:gd name="connsiteY4" fmla="*/ 185003 h 185003"/>
                  <a:gd name="connsiteX5" fmla="*/ 224159 w 474698"/>
                  <a:gd name="connsiteY5" fmla="*/ 184906 h 185003"/>
                  <a:gd name="connsiteX6" fmla="*/ 224221 w 474698"/>
                  <a:gd name="connsiteY6" fmla="*/ 184958 h 185003"/>
                  <a:gd name="connsiteX7" fmla="*/ 242112 w 474698"/>
                  <a:gd name="connsiteY7" fmla="*/ 184855 h 185003"/>
                  <a:gd name="connsiteX8" fmla="*/ 246368 w 474698"/>
                  <a:gd name="connsiteY8" fmla="*/ 184843 h 185003"/>
                  <a:gd name="connsiteX9" fmla="*/ 251408 w 474698"/>
                  <a:gd name="connsiteY9" fmla="*/ 184858 h 185003"/>
                  <a:gd name="connsiteX10" fmla="*/ 269737 w 474698"/>
                  <a:gd name="connsiteY10" fmla="*/ 184958 h 185003"/>
                  <a:gd name="connsiteX11" fmla="*/ 269793 w 474698"/>
                  <a:gd name="connsiteY11" fmla="*/ 184913 h 185003"/>
                  <a:gd name="connsiteX12" fmla="*/ 300108 w 474698"/>
                  <a:gd name="connsiteY12" fmla="*/ 185003 h 185003"/>
                  <a:gd name="connsiteX13" fmla="*/ 458297 w 474698"/>
                  <a:gd name="connsiteY13" fmla="*/ 143881 h 185003"/>
                  <a:gd name="connsiteX14" fmla="*/ 415435 w 474698"/>
                  <a:gd name="connsiteY14" fmla="*/ 34344 h 185003"/>
                  <a:gd name="connsiteX0" fmla="*/ 415435 w 474698"/>
                  <a:gd name="connsiteY0" fmla="*/ 34344 h 185003"/>
                  <a:gd name="connsiteX1" fmla="*/ 235481 w 474698"/>
                  <a:gd name="connsiteY1" fmla="*/ 0 h 185003"/>
                  <a:gd name="connsiteX2" fmla="*/ 67974 w 474698"/>
                  <a:gd name="connsiteY2" fmla="*/ 34344 h 185003"/>
                  <a:gd name="connsiteX3" fmla="*/ 22747 w 474698"/>
                  <a:gd name="connsiteY3" fmla="*/ 143881 h 185003"/>
                  <a:gd name="connsiteX4" fmla="*/ 189663 w 474698"/>
                  <a:gd name="connsiteY4" fmla="*/ 185003 h 185003"/>
                  <a:gd name="connsiteX5" fmla="*/ 224159 w 474698"/>
                  <a:gd name="connsiteY5" fmla="*/ 184906 h 185003"/>
                  <a:gd name="connsiteX6" fmla="*/ 242112 w 474698"/>
                  <a:gd name="connsiteY6" fmla="*/ 184855 h 185003"/>
                  <a:gd name="connsiteX7" fmla="*/ 246368 w 474698"/>
                  <a:gd name="connsiteY7" fmla="*/ 184843 h 185003"/>
                  <a:gd name="connsiteX8" fmla="*/ 251408 w 474698"/>
                  <a:gd name="connsiteY8" fmla="*/ 184858 h 185003"/>
                  <a:gd name="connsiteX9" fmla="*/ 269737 w 474698"/>
                  <a:gd name="connsiteY9" fmla="*/ 184958 h 185003"/>
                  <a:gd name="connsiteX10" fmla="*/ 269793 w 474698"/>
                  <a:gd name="connsiteY10" fmla="*/ 184913 h 185003"/>
                  <a:gd name="connsiteX11" fmla="*/ 300108 w 474698"/>
                  <a:gd name="connsiteY11" fmla="*/ 185003 h 185003"/>
                  <a:gd name="connsiteX12" fmla="*/ 458297 w 474698"/>
                  <a:gd name="connsiteY12" fmla="*/ 143881 h 185003"/>
                  <a:gd name="connsiteX13" fmla="*/ 415435 w 474698"/>
                  <a:gd name="connsiteY13" fmla="*/ 34344 h 185003"/>
                  <a:gd name="connsiteX0" fmla="*/ 415435 w 474698"/>
                  <a:gd name="connsiteY0" fmla="*/ 34344 h 185003"/>
                  <a:gd name="connsiteX1" fmla="*/ 235481 w 474698"/>
                  <a:gd name="connsiteY1" fmla="*/ 0 h 185003"/>
                  <a:gd name="connsiteX2" fmla="*/ 67974 w 474698"/>
                  <a:gd name="connsiteY2" fmla="*/ 34344 h 185003"/>
                  <a:gd name="connsiteX3" fmla="*/ 22747 w 474698"/>
                  <a:gd name="connsiteY3" fmla="*/ 143881 h 185003"/>
                  <a:gd name="connsiteX4" fmla="*/ 189663 w 474698"/>
                  <a:gd name="connsiteY4" fmla="*/ 185003 h 185003"/>
                  <a:gd name="connsiteX5" fmla="*/ 242112 w 474698"/>
                  <a:gd name="connsiteY5" fmla="*/ 184855 h 185003"/>
                  <a:gd name="connsiteX6" fmla="*/ 246368 w 474698"/>
                  <a:gd name="connsiteY6" fmla="*/ 184843 h 185003"/>
                  <a:gd name="connsiteX7" fmla="*/ 251408 w 474698"/>
                  <a:gd name="connsiteY7" fmla="*/ 184858 h 185003"/>
                  <a:gd name="connsiteX8" fmla="*/ 269737 w 474698"/>
                  <a:gd name="connsiteY8" fmla="*/ 184958 h 185003"/>
                  <a:gd name="connsiteX9" fmla="*/ 269793 w 474698"/>
                  <a:gd name="connsiteY9" fmla="*/ 184913 h 185003"/>
                  <a:gd name="connsiteX10" fmla="*/ 300108 w 474698"/>
                  <a:gd name="connsiteY10" fmla="*/ 185003 h 185003"/>
                  <a:gd name="connsiteX11" fmla="*/ 458297 w 474698"/>
                  <a:gd name="connsiteY11" fmla="*/ 143881 h 185003"/>
                  <a:gd name="connsiteX12" fmla="*/ 415435 w 474698"/>
                  <a:gd name="connsiteY12" fmla="*/ 34344 h 185003"/>
                  <a:gd name="connsiteX0" fmla="*/ 415435 w 474698"/>
                  <a:gd name="connsiteY0" fmla="*/ 34344 h 185003"/>
                  <a:gd name="connsiteX1" fmla="*/ 235481 w 474698"/>
                  <a:gd name="connsiteY1" fmla="*/ 0 h 185003"/>
                  <a:gd name="connsiteX2" fmla="*/ 67974 w 474698"/>
                  <a:gd name="connsiteY2" fmla="*/ 34344 h 185003"/>
                  <a:gd name="connsiteX3" fmla="*/ 22747 w 474698"/>
                  <a:gd name="connsiteY3" fmla="*/ 143881 h 185003"/>
                  <a:gd name="connsiteX4" fmla="*/ 189663 w 474698"/>
                  <a:gd name="connsiteY4" fmla="*/ 185003 h 185003"/>
                  <a:gd name="connsiteX5" fmla="*/ 242112 w 474698"/>
                  <a:gd name="connsiteY5" fmla="*/ 184855 h 185003"/>
                  <a:gd name="connsiteX6" fmla="*/ 246368 w 474698"/>
                  <a:gd name="connsiteY6" fmla="*/ 184843 h 185003"/>
                  <a:gd name="connsiteX7" fmla="*/ 269737 w 474698"/>
                  <a:gd name="connsiteY7" fmla="*/ 184958 h 185003"/>
                  <a:gd name="connsiteX8" fmla="*/ 269793 w 474698"/>
                  <a:gd name="connsiteY8" fmla="*/ 184913 h 185003"/>
                  <a:gd name="connsiteX9" fmla="*/ 300108 w 474698"/>
                  <a:gd name="connsiteY9" fmla="*/ 185003 h 185003"/>
                  <a:gd name="connsiteX10" fmla="*/ 458297 w 474698"/>
                  <a:gd name="connsiteY10" fmla="*/ 143881 h 185003"/>
                  <a:gd name="connsiteX11" fmla="*/ 415435 w 474698"/>
                  <a:gd name="connsiteY11" fmla="*/ 34344 h 185003"/>
                  <a:gd name="connsiteX0" fmla="*/ 415435 w 474698"/>
                  <a:gd name="connsiteY0" fmla="*/ 34344 h 185003"/>
                  <a:gd name="connsiteX1" fmla="*/ 235481 w 474698"/>
                  <a:gd name="connsiteY1" fmla="*/ 0 h 185003"/>
                  <a:gd name="connsiteX2" fmla="*/ 67974 w 474698"/>
                  <a:gd name="connsiteY2" fmla="*/ 34344 h 185003"/>
                  <a:gd name="connsiteX3" fmla="*/ 22747 w 474698"/>
                  <a:gd name="connsiteY3" fmla="*/ 143881 h 185003"/>
                  <a:gd name="connsiteX4" fmla="*/ 189663 w 474698"/>
                  <a:gd name="connsiteY4" fmla="*/ 185003 h 185003"/>
                  <a:gd name="connsiteX5" fmla="*/ 242112 w 474698"/>
                  <a:gd name="connsiteY5" fmla="*/ 184855 h 185003"/>
                  <a:gd name="connsiteX6" fmla="*/ 269737 w 474698"/>
                  <a:gd name="connsiteY6" fmla="*/ 184958 h 185003"/>
                  <a:gd name="connsiteX7" fmla="*/ 269793 w 474698"/>
                  <a:gd name="connsiteY7" fmla="*/ 184913 h 185003"/>
                  <a:gd name="connsiteX8" fmla="*/ 300108 w 474698"/>
                  <a:gd name="connsiteY8" fmla="*/ 185003 h 185003"/>
                  <a:gd name="connsiteX9" fmla="*/ 458297 w 474698"/>
                  <a:gd name="connsiteY9" fmla="*/ 143881 h 185003"/>
                  <a:gd name="connsiteX10" fmla="*/ 415435 w 474698"/>
                  <a:gd name="connsiteY10" fmla="*/ 34344 h 185003"/>
                  <a:gd name="connsiteX0" fmla="*/ 415435 w 474698"/>
                  <a:gd name="connsiteY0" fmla="*/ 34344 h 188039"/>
                  <a:gd name="connsiteX1" fmla="*/ 235481 w 474698"/>
                  <a:gd name="connsiteY1" fmla="*/ 0 h 188039"/>
                  <a:gd name="connsiteX2" fmla="*/ 67974 w 474698"/>
                  <a:gd name="connsiteY2" fmla="*/ 34344 h 188039"/>
                  <a:gd name="connsiteX3" fmla="*/ 22747 w 474698"/>
                  <a:gd name="connsiteY3" fmla="*/ 143881 h 188039"/>
                  <a:gd name="connsiteX4" fmla="*/ 189663 w 474698"/>
                  <a:gd name="connsiteY4" fmla="*/ 185003 h 188039"/>
                  <a:gd name="connsiteX5" fmla="*/ 242112 w 474698"/>
                  <a:gd name="connsiteY5" fmla="*/ 184855 h 188039"/>
                  <a:gd name="connsiteX6" fmla="*/ 269737 w 474698"/>
                  <a:gd name="connsiteY6" fmla="*/ 184958 h 188039"/>
                  <a:gd name="connsiteX7" fmla="*/ 300108 w 474698"/>
                  <a:gd name="connsiteY7" fmla="*/ 185003 h 188039"/>
                  <a:gd name="connsiteX8" fmla="*/ 458297 w 474698"/>
                  <a:gd name="connsiteY8" fmla="*/ 143881 h 188039"/>
                  <a:gd name="connsiteX9" fmla="*/ 415435 w 474698"/>
                  <a:gd name="connsiteY9" fmla="*/ 34344 h 188039"/>
                  <a:gd name="connsiteX0" fmla="*/ 415435 w 474698"/>
                  <a:gd name="connsiteY0" fmla="*/ 34344 h 185003"/>
                  <a:gd name="connsiteX1" fmla="*/ 235481 w 474698"/>
                  <a:gd name="connsiteY1" fmla="*/ 0 h 185003"/>
                  <a:gd name="connsiteX2" fmla="*/ 67974 w 474698"/>
                  <a:gd name="connsiteY2" fmla="*/ 34344 h 185003"/>
                  <a:gd name="connsiteX3" fmla="*/ 22747 w 474698"/>
                  <a:gd name="connsiteY3" fmla="*/ 143881 h 185003"/>
                  <a:gd name="connsiteX4" fmla="*/ 189663 w 474698"/>
                  <a:gd name="connsiteY4" fmla="*/ 185003 h 185003"/>
                  <a:gd name="connsiteX5" fmla="*/ 242112 w 474698"/>
                  <a:gd name="connsiteY5" fmla="*/ 184855 h 185003"/>
                  <a:gd name="connsiteX6" fmla="*/ 300108 w 474698"/>
                  <a:gd name="connsiteY6" fmla="*/ 185003 h 185003"/>
                  <a:gd name="connsiteX7" fmla="*/ 458297 w 474698"/>
                  <a:gd name="connsiteY7" fmla="*/ 143881 h 185003"/>
                  <a:gd name="connsiteX8" fmla="*/ 415435 w 474698"/>
                  <a:gd name="connsiteY8" fmla="*/ 34344 h 185003"/>
                  <a:gd name="connsiteX0" fmla="*/ 415435 w 474698"/>
                  <a:gd name="connsiteY0" fmla="*/ 34344 h 185003"/>
                  <a:gd name="connsiteX1" fmla="*/ 235481 w 474698"/>
                  <a:gd name="connsiteY1" fmla="*/ 0 h 185003"/>
                  <a:gd name="connsiteX2" fmla="*/ 67974 w 474698"/>
                  <a:gd name="connsiteY2" fmla="*/ 34344 h 185003"/>
                  <a:gd name="connsiteX3" fmla="*/ 22747 w 474698"/>
                  <a:gd name="connsiteY3" fmla="*/ 143881 h 185003"/>
                  <a:gd name="connsiteX4" fmla="*/ 189663 w 474698"/>
                  <a:gd name="connsiteY4" fmla="*/ 185003 h 185003"/>
                  <a:gd name="connsiteX5" fmla="*/ 300108 w 474698"/>
                  <a:gd name="connsiteY5" fmla="*/ 185003 h 185003"/>
                  <a:gd name="connsiteX6" fmla="*/ 458297 w 474698"/>
                  <a:gd name="connsiteY6" fmla="*/ 143881 h 185003"/>
                  <a:gd name="connsiteX7" fmla="*/ 415435 w 474698"/>
                  <a:gd name="connsiteY7" fmla="*/ 34344 h 18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4698" h="185003">
                    <a:moveTo>
                      <a:pt x="415435" y="34344"/>
                    </a:moveTo>
                    <a:cubicBezTo>
                      <a:pt x="370142" y="11652"/>
                      <a:pt x="293391" y="0"/>
                      <a:pt x="235481" y="0"/>
                    </a:cubicBezTo>
                    <a:cubicBezTo>
                      <a:pt x="177571" y="0"/>
                      <a:pt x="103430" y="10364"/>
                      <a:pt x="67974" y="34344"/>
                    </a:cubicBezTo>
                    <a:cubicBezTo>
                      <a:pt x="32518" y="58324"/>
                      <a:pt x="-35571" y="100768"/>
                      <a:pt x="22747" y="143881"/>
                    </a:cubicBezTo>
                    <a:cubicBezTo>
                      <a:pt x="74004" y="178886"/>
                      <a:pt x="131480" y="184423"/>
                      <a:pt x="189663" y="185003"/>
                    </a:cubicBezTo>
                    <a:lnTo>
                      <a:pt x="300108" y="185003"/>
                    </a:lnTo>
                    <a:cubicBezTo>
                      <a:pt x="355249" y="184423"/>
                      <a:pt x="409720" y="178886"/>
                      <a:pt x="458297" y="143881"/>
                    </a:cubicBezTo>
                    <a:cubicBezTo>
                      <a:pt x="486713" y="118799"/>
                      <a:pt x="481693" y="56569"/>
                      <a:pt x="415435" y="34344"/>
                    </a:cubicBezTo>
                    <a:close/>
                  </a:path>
                </a:pathLst>
              </a:custGeom>
              <a:solidFill>
                <a:srgbClr val="F1CF01">
                  <a:lumMod val="60000"/>
                  <a:lumOff val="40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23" name="Freeform: Shape 32">
                <a:extLst>
                  <a:ext uri="{FF2B5EF4-FFF2-40B4-BE49-F238E27FC236}">
                    <a16:creationId xmlns:a16="http://schemas.microsoft.com/office/drawing/2014/main" id="{52AF533F-52D7-495D-BC2F-2B1E8A878B87}"/>
                  </a:ext>
                </a:extLst>
              </p:cNvPr>
              <p:cNvSpPr/>
              <p:nvPr/>
            </p:nvSpPr>
            <p:spPr>
              <a:xfrm>
                <a:off x="7318163" y="5661571"/>
                <a:ext cx="514350" cy="428625"/>
              </a:xfrm>
              <a:custGeom>
                <a:avLst/>
                <a:gdLst>
                  <a:gd name="connsiteX0" fmla="*/ 29563 w 514350"/>
                  <a:gd name="connsiteY0" fmla="*/ 117215 h 428625"/>
                  <a:gd name="connsiteX1" fmla="*/ 221968 w 514350"/>
                  <a:gd name="connsiteY1" fmla="*/ 58 h 428625"/>
                  <a:gd name="connsiteX2" fmla="*/ 421993 w 514350"/>
                  <a:gd name="connsiteY2" fmla="*/ 53398 h 428625"/>
                  <a:gd name="connsiteX3" fmla="*/ 511528 w 514350"/>
                  <a:gd name="connsiteY3" fmla="*/ 291523 h 428625"/>
                  <a:gd name="connsiteX4" fmla="*/ 437233 w 514350"/>
                  <a:gd name="connsiteY4" fmla="*/ 394393 h 428625"/>
                  <a:gd name="connsiteX5" fmla="*/ 29563 w 514350"/>
                  <a:gd name="connsiteY5" fmla="*/ 298190 h 428625"/>
                  <a:gd name="connsiteX6" fmla="*/ 29563 w 514350"/>
                  <a:gd name="connsiteY6" fmla="*/ 117215 h 42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4350" h="428625">
                    <a:moveTo>
                      <a:pt x="29563" y="117215"/>
                    </a:moveTo>
                    <a:cubicBezTo>
                      <a:pt x="70521" y="40063"/>
                      <a:pt x="132433" y="1010"/>
                      <a:pt x="221968" y="58"/>
                    </a:cubicBezTo>
                    <a:cubicBezTo>
                      <a:pt x="294358" y="-894"/>
                      <a:pt x="361986" y="9583"/>
                      <a:pt x="421993" y="53398"/>
                    </a:cubicBezTo>
                    <a:cubicBezTo>
                      <a:pt x="503908" y="113406"/>
                      <a:pt x="534388" y="192463"/>
                      <a:pt x="511528" y="291523"/>
                    </a:cubicBezTo>
                    <a:cubicBezTo>
                      <a:pt x="508671" y="342006"/>
                      <a:pt x="474381" y="370581"/>
                      <a:pt x="437233" y="394393"/>
                    </a:cubicBezTo>
                    <a:cubicBezTo>
                      <a:pt x="313408" y="473451"/>
                      <a:pt x="105763" y="424873"/>
                      <a:pt x="29563" y="298190"/>
                    </a:cubicBezTo>
                    <a:cubicBezTo>
                      <a:pt x="-1869" y="246756"/>
                      <a:pt x="-17109" y="177223"/>
                      <a:pt x="29563" y="117215"/>
                    </a:cubicBezTo>
                    <a:close/>
                  </a:path>
                </a:pathLst>
              </a:custGeom>
              <a:solidFill>
                <a:srgbClr val="F1CF01">
                  <a:lumMod val="60000"/>
                  <a:lumOff val="40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24" name="Freeform: Shape 33">
                <a:extLst>
                  <a:ext uri="{FF2B5EF4-FFF2-40B4-BE49-F238E27FC236}">
                    <a16:creationId xmlns:a16="http://schemas.microsoft.com/office/drawing/2014/main" id="{6D333DAD-A199-4D5E-9851-CA87566C035E}"/>
                  </a:ext>
                </a:extLst>
              </p:cNvPr>
              <p:cNvSpPr/>
              <p:nvPr/>
            </p:nvSpPr>
            <p:spPr>
              <a:xfrm>
                <a:off x="7054086" y="5778787"/>
                <a:ext cx="777018" cy="375059"/>
              </a:xfrm>
              <a:custGeom>
                <a:avLst/>
                <a:gdLst>
                  <a:gd name="connsiteX0" fmla="*/ 293119 w 771525"/>
                  <a:gd name="connsiteY0" fmla="*/ 668 h 371475"/>
                  <a:gd name="connsiteX1" fmla="*/ 449329 w 771525"/>
                  <a:gd name="connsiteY1" fmla="*/ 284513 h 371475"/>
                  <a:gd name="connsiteX2" fmla="*/ 598872 w 771525"/>
                  <a:gd name="connsiteY2" fmla="*/ 302611 h 371475"/>
                  <a:gd name="connsiteX3" fmla="*/ 774132 w 771525"/>
                  <a:gd name="connsiteY3" fmla="*/ 174023 h 371475"/>
                  <a:gd name="connsiteX4" fmla="*/ 639829 w 771525"/>
                  <a:gd name="connsiteY4" fmla="*/ 363571 h 371475"/>
                  <a:gd name="connsiteX5" fmla="*/ 452187 w 771525"/>
                  <a:gd name="connsiteY5" fmla="*/ 366429 h 371475"/>
                  <a:gd name="connsiteX6" fmla="*/ 220729 w 771525"/>
                  <a:gd name="connsiteY6" fmla="*/ 360713 h 371475"/>
                  <a:gd name="connsiteX7" fmla="*/ 41659 w 771525"/>
                  <a:gd name="connsiteY7" fmla="*/ 294991 h 371475"/>
                  <a:gd name="connsiteX8" fmla="*/ 5464 w 771525"/>
                  <a:gd name="connsiteY8" fmla="*/ 188311 h 371475"/>
                  <a:gd name="connsiteX9" fmla="*/ 48327 w 771525"/>
                  <a:gd name="connsiteY9" fmla="*/ 185454 h 371475"/>
                  <a:gd name="connsiteX10" fmla="*/ 215014 w 771525"/>
                  <a:gd name="connsiteY10" fmla="*/ 215934 h 371475"/>
                  <a:gd name="connsiteX11" fmla="*/ 247399 w 771525"/>
                  <a:gd name="connsiteY11" fmla="*/ 179738 h 371475"/>
                  <a:gd name="connsiteX12" fmla="*/ 264544 w 771525"/>
                  <a:gd name="connsiteY12" fmla="*/ 42579 h 371475"/>
                  <a:gd name="connsiteX13" fmla="*/ 293119 w 771525"/>
                  <a:gd name="connsiteY13" fmla="*/ 668 h 371475"/>
                  <a:gd name="connsiteX0" fmla="*/ 293119 w 776496"/>
                  <a:gd name="connsiteY0" fmla="*/ 1322 h 376381"/>
                  <a:gd name="connsiteX1" fmla="*/ 449329 w 776496"/>
                  <a:gd name="connsiteY1" fmla="*/ 285167 h 376381"/>
                  <a:gd name="connsiteX2" fmla="*/ 598872 w 776496"/>
                  <a:gd name="connsiteY2" fmla="*/ 303265 h 376381"/>
                  <a:gd name="connsiteX3" fmla="*/ 774132 w 776496"/>
                  <a:gd name="connsiteY3" fmla="*/ 174677 h 376381"/>
                  <a:gd name="connsiteX4" fmla="*/ 639829 w 776496"/>
                  <a:gd name="connsiteY4" fmla="*/ 364225 h 376381"/>
                  <a:gd name="connsiteX5" fmla="*/ 452187 w 776496"/>
                  <a:gd name="connsiteY5" fmla="*/ 367083 h 376381"/>
                  <a:gd name="connsiteX6" fmla="*/ 220729 w 776496"/>
                  <a:gd name="connsiteY6" fmla="*/ 361367 h 376381"/>
                  <a:gd name="connsiteX7" fmla="*/ 41659 w 776496"/>
                  <a:gd name="connsiteY7" fmla="*/ 295645 h 376381"/>
                  <a:gd name="connsiteX8" fmla="*/ 5464 w 776496"/>
                  <a:gd name="connsiteY8" fmla="*/ 188965 h 376381"/>
                  <a:gd name="connsiteX9" fmla="*/ 48327 w 776496"/>
                  <a:gd name="connsiteY9" fmla="*/ 186108 h 376381"/>
                  <a:gd name="connsiteX10" fmla="*/ 215014 w 776496"/>
                  <a:gd name="connsiteY10" fmla="*/ 216588 h 376381"/>
                  <a:gd name="connsiteX11" fmla="*/ 247399 w 776496"/>
                  <a:gd name="connsiteY11" fmla="*/ 180392 h 376381"/>
                  <a:gd name="connsiteX12" fmla="*/ 293119 w 776496"/>
                  <a:gd name="connsiteY12" fmla="*/ 1322 h 376381"/>
                  <a:gd name="connsiteX0" fmla="*/ 293119 w 776496"/>
                  <a:gd name="connsiteY0" fmla="*/ 0 h 375059"/>
                  <a:gd name="connsiteX1" fmla="*/ 449329 w 776496"/>
                  <a:gd name="connsiteY1" fmla="*/ 283845 h 375059"/>
                  <a:gd name="connsiteX2" fmla="*/ 598872 w 776496"/>
                  <a:gd name="connsiteY2" fmla="*/ 301943 h 375059"/>
                  <a:gd name="connsiteX3" fmla="*/ 774132 w 776496"/>
                  <a:gd name="connsiteY3" fmla="*/ 173355 h 375059"/>
                  <a:gd name="connsiteX4" fmla="*/ 639829 w 776496"/>
                  <a:gd name="connsiteY4" fmla="*/ 362903 h 375059"/>
                  <a:gd name="connsiteX5" fmla="*/ 452187 w 776496"/>
                  <a:gd name="connsiteY5" fmla="*/ 365761 h 375059"/>
                  <a:gd name="connsiteX6" fmla="*/ 220729 w 776496"/>
                  <a:gd name="connsiteY6" fmla="*/ 360045 h 375059"/>
                  <a:gd name="connsiteX7" fmla="*/ 41659 w 776496"/>
                  <a:gd name="connsiteY7" fmla="*/ 294323 h 375059"/>
                  <a:gd name="connsiteX8" fmla="*/ 5464 w 776496"/>
                  <a:gd name="connsiteY8" fmla="*/ 187643 h 375059"/>
                  <a:gd name="connsiteX9" fmla="*/ 48327 w 776496"/>
                  <a:gd name="connsiteY9" fmla="*/ 184786 h 375059"/>
                  <a:gd name="connsiteX10" fmla="*/ 215014 w 776496"/>
                  <a:gd name="connsiteY10" fmla="*/ 215266 h 375059"/>
                  <a:gd name="connsiteX11" fmla="*/ 247399 w 776496"/>
                  <a:gd name="connsiteY11" fmla="*/ 179070 h 375059"/>
                  <a:gd name="connsiteX12" fmla="*/ 293119 w 776496"/>
                  <a:gd name="connsiteY12" fmla="*/ 0 h 375059"/>
                  <a:gd name="connsiteX0" fmla="*/ 293119 w 776496"/>
                  <a:gd name="connsiteY0" fmla="*/ 0 h 375059"/>
                  <a:gd name="connsiteX1" fmla="*/ 449329 w 776496"/>
                  <a:gd name="connsiteY1" fmla="*/ 283845 h 375059"/>
                  <a:gd name="connsiteX2" fmla="*/ 598872 w 776496"/>
                  <a:gd name="connsiteY2" fmla="*/ 301943 h 375059"/>
                  <a:gd name="connsiteX3" fmla="*/ 774132 w 776496"/>
                  <a:gd name="connsiteY3" fmla="*/ 173355 h 375059"/>
                  <a:gd name="connsiteX4" fmla="*/ 639829 w 776496"/>
                  <a:gd name="connsiteY4" fmla="*/ 362903 h 375059"/>
                  <a:gd name="connsiteX5" fmla="*/ 452187 w 776496"/>
                  <a:gd name="connsiteY5" fmla="*/ 365761 h 375059"/>
                  <a:gd name="connsiteX6" fmla="*/ 220729 w 776496"/>
                  <a:gd name="connsiteY6" fmla="*/ 360045 h 375059"/>
                  <a:gd name="connsiteX7" fmla="*/ 41659 w 776496"/>
                  <a:gd name="connsiteY7" fmla="*/ 294323 h 375059"/>
                  <a:gd name="connsiteX8" fmla="*/ 5464 w 776496"/>
                  <a:gd name="connsiteY8" fmla="*/ 187643 h 375059"/>
                  <a:gd name="connsiteX9" fmla="*/ 48327 w 776496"/>
                  <a:gd name="connsiteY9" fmla="*/ 184786 h 375059"/>
                  <a:gd name="connsiteX10" fmla="*/ 215014 w 776496"/>
                  <a:gd name="connsiteY10" fmla="*/ 215266 h 375059"/>
                  <a:gd name="connsiteX11" fmla="*/ 247399 w 776496"/>
                  <a:gd name="connsiteY11" fmla="*/ 179070 h 375059"/>
                  <a:gd name="connsiteX12" fmla="*/ 293119 w 776496"/>
                  <a:gd name="connsiteY12" fmla="*/ 0 h 375059"/>
                  <a:gd name="connsiteX0" fmla="*/ 293119 w 776496"/>
                  <a:gd name="connsiteY0" fmla="*/ 0 h 375059"/>
                  <a:gd name="connsiteX1" fmla="*/ 449329 w 776496"/>
                  <a:gd name="connsiteY1" fmla="*/ 283845 h 375059"/>
                  <a:gd name="connsiteX2" fmla="*/ 598872 w 776496"/>
                  <a:gd name="connsiteY2" fmla="*/ 301943 h 375059"/>
                  <a:gd name="connsiteX3" fmla="*/ 774132 w 776496"/>
                  <a:gd name="connsiteY3" fmla="*/ 173355 h 375059"/>
                  <a:gd name="connsiteX4" fmla="*/ 639829 w 776496"/>
                  <a:gd name="connsiteY4" fmla="*/ 362903 h 375059"/>
                  <a:gd name="connsiteX5" fmla="*/ 452187 w 776496"/>
                  <a:gd name="connsiteY5" fmla="*/ 365761 h 375059"/>
                  <a:gd name="connsiteX6" fmla="*/ 220729 w 776496"/>
                  <a:gd name="connsiteY6" fmla="*/ 360045 h 375059"/>
                  <a:gd name="connsiteX7" fmla="*/ 41659 w 776496"/>
                  <a:gd name="connsiteY7" fmla="*/ 294323 h 375059"/>
                  <a:gd name="connsiteX8" fmla="*/ 5464 w 776496"/>
                  <a:gd name="connsiteY8" fmla="*/ 187643 h 375059"/>
                  <a:gd name="connsiteX9" fmla="*/ 48327 w 776496"/>
                  <a:gd name="connsiteY9" fmla="*/ 184786 h 375059"/>
                  <a:gd name="connsiteX10" fmla="*/ 215014 w 776496"/>
                  <a:gd name="connsiteY10" fmla="*/ 215266 h 375059"/>
                  <a:gd name="connsiteX11" fmla="*/ 247399 w 776496"/>
                  <a:gd name="connsiteY11" fmla="*/ 179070 h 375059"/>
                  <a:gd name="connsiteX12" fmla="*/ 293119 w 776496"/>
                  <a:gd name="connsiteY12" fmla="*/ 0 h 375059"/>
                  <a:gd name="connsiteX0" fmla="*/ 293119 w 776496"/>
                  <a:gd name="connsiteY0" fmla="*/ 0 h 375059"/>
                  <a:gd name="connsiteX1" fmla="*/ 449329 w 776496"/>
                  <a:gd name="connsiteY1" fmla="*/ 283845 h 375059"/>
                  <a:gd name="connsiteX2" fmla="*/ 598872 w 776496"/>
                  <a:gd name="connsiteY2" fmla="*/ 301943 h 375059"/>
                  <a:gd name="connsiteX3" fmla="*/ 774132 w 776496"/>
                  <a:gd name="connsiteY3" fmla="*/ 173355 h 375059"/>
                  <a:gd name="connsiteX4" fmla="*/ 639829 w 776496"/>
                  <a:gd name="connsiteY4" fmla="*/ 362903 h 375059"/>
                  <a:gd name="connsiteX5" fmla="*/ 452187 w 776496"/>
                  <a:gd name="connsiteY5" fmla="*/ 365761 h 375059"/>
                  <a:gd name="connsiteX6" fmla="*/ 220729 w 776496"/>
                  <a:gd name="connsiteY6" fmla="*/ 360045 h 375059"/>
                  <a:gd name="connsiteX7" fmla="*/ 41659 w 776496"/>
                  <a:gd name="connsiteY7" fmla="*/ 294323 h 375059"/>
                  <a:gd name="connsiteX8" fmla="*/ 5464 w 776496"/>
                  <a:gd name="connsiteY8" fmla="*/ 187643 h 375059"/>
                  <a:gd name="connsiteX9" fmla="*/ 215014 w 776496"/>
                  <a:gd name="connsiteY9" fmla="*/ 215266 h 375059"/>
                  <a:gd name="connsiteX10" fmla="*/ 247399 w 776496"/>
                  <a:gd name="connsiteY10" fmla="*/ 179070 h 375059"/>
                  <a:gd name="connsiteX11" fmla="*/ 293119 w 776496"/>
                  <a:gd name="connsiteY11" fmla="*/ 0 h 375059"/>
                  <a:gd name="connsiteX0" fmla="*/ 293119 w 776496"/>
                  <a:gd name="connsiteY0" fmla="*/ 0 h 375059"/>
                  <a:gd name="connsiteX1" fmla="*/ 449329 w 776496"/>
                  <a:gd name="connsiteY1" fmla="*/ 283845 h 375059"/>
                  <a:gd name="connsiteX2" fmla="*/ 598872 w 776496"/>
                  <a:gd name="connsiteY2" fmla="*/ 301943 h 375059"/>
                  <a:gd name="connsiteX3" fmla="*/ 774132 w 776496"/>
                  <a:gd name="connsiteY3" fmla="*/ 173355 h 375059"/>
                  <a:gd name="connsiteX4" fmla="*/ 639829 w 776496"/>
                  <a:gd name="connsiteY4" fmla="*/ 362903 h 375059"/>
                  <a:gd name="connsiteX5" fmla="*/ 452187 w 776496"/>
                  <a:gd name="connsiteY5" fmla="*/ 365761 h 375059"/>
                  <a:gd name="connsiteX6" fmla="*/ 220729 w 776496"/>
                  <a:gd name="connsiteY6" fmla="*/ 360045 h 375059"/>
                  <a:gd name="connsiteX7" fmla="*/ 41659 w 776496"/>
                  <a:gd name="connsiteY7" fmla="*/ 294323 h 375059"/>
                  <a:gd name="connsiteX8" fmla="*/ 5464 w 776496"/>
                  <a:gd name="connsiteY8" fmla="*/ 167037 h 375059"/>
                  <a:gd name="connsiteX9" fmla="*/ 215014 w 776496"/>
                  <a:gd name="connsiteY9" fmla="*/ 215266 h 375059"/>
                  <a:gd name="connsiteX10" fmla="*/ 247399 w 776496"/>
                  <a:gd name="connsiteY10" fmla="*/ 179070 h 375059"/>
                  <a:gd name="connsiteX11" fmla="*/ 293119 w 776496"/>
                  <a:gd name="connsiteY11" fmla="*/ 0 h 375059"/>
                  <a:gd name="connsiteX0" fmla="*/ 293119 w 776496"/>
                  <a:gd name="connsiteY0" fmla="*/ 0 h 375059"/>
                  <a:gd name="connsiteX1" fmla="*/ 449329 w 776496"/>
                  <a:gd name="connsiteY1" fmla="*/ 283845 h 375059"/>
                  <a:gd name="connsiteX2" fmla="*/ 598872 w 776496"/>
                  <a:gd name="connsiteY2" fmla="*/ 301943 h 375059"/>
                  <a:gd name="connsiteX3" fmla="*/ 774132 w 776496"/>
                  <a:gd name="connsiteY3" fmla="*/ 173355 h 375059"/>
                  <a:gd name="connsiteX4" fmla="*/ 639829 w 776496"/>
                  <a:gd name="connsiteY4" fmla="*/ 362903 h 375059"/>
                  <a:gd name="connsiteX5" fmla="*/ 452187 w 776496"/>
                  <a:gd name="connsiteY5" fmla="*/ 365761 h 375059"/>
                  <a:gd name="connsiteX6" fmla="*/ 220729 w 776496"/>
                  <a:gd name="connsiteY6" fmla="*/ 360045 h 375059"/>
                  <a:gd name="connsiteX7" fmla="*/ 41659 w 776496"/>
                  <a:gd name="connsiteY7" fmla="*/ 294323 h 375059"/>
                  <a:gd name="connsiteX8" fmla="*/ 5464 w 776496"/>
                  <a:gd name="connsiteY8" fmla="*/ 167037 h 375059"/>
                  <a:gd name="connsiteX9" fmla="*/ 215014 w 776496"/>
                  <a:gd name="connsiteY9" fmla="*/ 215266 h 375059"/>
                  <a:gd name="connsiteX10" fmla="*/ 247399 w 776496"/>
                  <a:gd name="connsiteY10" fmla="*/ 179070 h 375059"/>
                  <a:gd name="connsiteX11" fmla="*/ 293119 w 776496"/>
                  <a:gd name="connsiteY11" fmla="*/ 0 h 375059"/>
                  <a:gd name="connsiteX0" fmla="*/ 287655 w 771032"/>
                  <a:gd name="connsiteY0" fmla="*/ 0 h 375059"/>
                  <a:gd name="connsiteX1" fmla="*/ 443865 w 771032"/>
                  <a:gd name="connsiteY1" fmla="*/ 283845 h 375059"/>
                  <a:gd name="connsiteX2" fmla="*/ 593408 w 771032"/>
                  <a:gd name="connsiteY2" fmla="*/ 301943 h 375059"/>
                  <a:gd name="connsiteX3" fmla="*/ 768668 w 771032"/>
                  <a:gd name="connsiteY3" fmla="*/ 173355 h 375059"/>
                  <a:gd name="connsiteX4" fmla="*/ 634365 w 771032"/>
                  <a:gd name="connsiteY4" fmla="*/ 362903 h 375059"/>
                  <a:gd name="connsiteX5" fmla="*/ 446723 w 771032"/>
                  <a:gd name="connsiteY5" fmla="*/ 365761 h 375059"/>
                  <a:gd name="connsiteX6" fmla="*/ 215265 w 771032"/>
                  <a:gd name="connsiteY6" fmla="*/ 360045 h 375059"/>
                  <a:gd name="connsiteX7" fmla="*/ 36195 w 771032"/>
                  <a:gd name="connsiteY7" fmla="*/ 294323 h 375059"/>
                  <a:gd name="connsiteX8" fmla="*/ 0 w 771032"/>
                  <a:gd name="connsiteY8" fmla="*/ 167037 h 375059"/>
                  <a:gd name="connsiteX9" fmla="*/ 209550 w 771032"/>
                  <a:gd name="connsiteY9" fmla="*/ 215266 h 375059"/>
                  <a:gd name="connsiteX10" fmla="*/ 241935 w 771032"/>
                  <a:gd name="connsiteY10" fmla="*/ 179070 h 375059"/>
                  <a:gd name="connsiteX11" fmla="*/ 287655 w 771032"/>
                  <a:gd name="connsiteY11" fmla="*/ 0 h 375059"/>
                  <a:gd name="connsiteX0" fmla="*/ 279928 w 763305"/>
                  <a:gd name="connsiteY0" fmla="*/ 0 h 375059"/>
                  <a:gd name="connsiteX1" fmla="*/ 436138 w 763305"/>
                  <a:gd name="connsiteY1" fmla="*/ 283845 h 375059"/>
                  <a:gd name="connsiteX2" fmla="*/ 585681 w 763305"/>
                  <a:gd name="connsiteY2" fmla="*/ 301943 h 375059"/>
                  <a:gd name="connsiteX3" fmla="*/ 760941 w 763305"/>
                  <a:gd name="connsiteY3" fmla="*/ 173355 h 375059"/>
                  <a:gd name="connsiteX4" fmla="*/ 626638 w 763305"/>
                  <a:gd name="connsiteY4" fmla="*/ 362903 h 375059"/>
                  <a:gd name="connsiteX5" fmla="*/ 438996 w 763305"/>
                  <a:gd name="connsiteY5" fmla="*/ 365761 h 375059"/>
                  <a:gd name="connsiteX6" fmla="*/ 207538 w 763305"/>
                  <a:gd name="connsiteY6" fmla="*/ 360045 h 375059"/>
                  <a:gd name="connsiteX7" fmla="*/ 28468 w 763305"/>
                  <a:gd name="connsiteY7" fmla="*/ 294323 h 375059"/>
                  <a:gd name="connsiteX8" fmla="*/ 0 w 763305"/>
                  <a:gd name="connsiteY8" fmla="*/ 141280 h 375059"/>
                  <a:gd name="connsiteX9" fmla="*/ 201823 w 763305"/>
                  <a:gd name="connsiteY9" fmla="*/ 215266 h 375059"/>
                  <a:gd name="connsiteX10" fmla="*/ 234208 w 763305"/>
                  <a:gd name="connsiteY10" fmla="*/ 179070 h 375059"/>
                  <a:gd name="connsiteX11" fmla="*/ 279928 w 763305"/>
                  <a:gd name="connsiteY11" fmla="*/ 0 h 375059"/>
                  <a:gd name="connsiteX0" fmla="*/ 293641 w 777018"/>
                  <a:gd name="connsiteY0" fmla="*/ 0 h 375059"/>
                  <a:gd name="connsiteX1" fmla="*/ 449851 w 777018"/>
                  <a:gd name="connsiteY1" fmla="*/ 283845 h 375059"/>
                  <a:gd name="connsiteX2" fmla="*/ 599394 w 777018"/>
                  <a:gd name="connsiteY2" fmla="*/ 301943 h 375059"/>
                  <a:gd name="connsiteX3" fmla="*/ 774654 w 777018"/>
                  <a:gd name="connsiteY3" fmla="*/ 173355 h 375059"/>
                  <a:gd name="connsiteX4" fmla="*/ 640351 w 777018"/>
                  <a:gd name="connsiteY4" fmla="*/ 362903 h 375059"/>
                  <a:gd name="connsiteX5" fmla="*/ 452709 w 777018"/>
                  <a:gd name="connsiteY5" fmla="*/ 365761 h 375059"/>
                  <a:gd name="connsiteX6" fmla="*/ 221251 w 777018"/>
                  <a:gd name="connsiteY6" fmla="*/ 360045 h 375059"/>
                  <a:gd name="connsiteX7" fmla="*/ 42181 w 777018"/>
                  <a:gd name="connsiteY7" fmla="*/ 294323 h 375059"/>
                  <a:gd name="connsiteX8" fmla="*/ 13713 w 777018"/>
                  <a:gd name="connsiteY8" fmla="*/ 141280 h 375059"/>
                  <a:gd name="connsiteX9" fmla="*/ 215536 w 777018"/>
                  <a:gd name="connsiteY9" fmla="*/ 215266 h 375059"/>
                  <a:gd name="connsiteX10" fmla="*/ 247921 w 777018"/>
                  <a:gd name="connsiteY10" fmla="*/ 179070 h 375059"/>
                  <a:gd name="connsiteX11" fmla="*/ 293641 w 777018"/>
                  <a:gd name="connsiteY11" fmla="*/ 0 h 37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7018" h="375059">
                    <a:moveTo>
                      <a:pt x="293641" y="0"/>
                    </a:moveTo>
                    <a:cubicBezTo>
                      <a:pt x="249652" y="130386"/>
                      <a:pt x="325074" y="244793"/>
                      <a:pt x="449851" y="283845"/>
                    </a:cubicBezTo>
                    <a:cubicBezTo>
                      <a:pt x="497476" y="299086"/>
                      <a:pt x="547959" y="310516"/>
                      <a:pt x="599394" y="301943"/>
                    </a:cubicBezTo>
                    <a:cubicBezTo>
                      <a:pt x="679404" y="288608"/>
                      <a:pt x="739411" y="246698"/>
                      <a:pt x="774654" y="173355"/>
                    </a:cubicBezTo>
                    <a:cubicBezTo>
                      <a:pt x="789894" y="260986"/>
                      <a:pt x="729886" y="340995"/>
                      <a:pt x="640351" y="362903"/>
                    </a:cubicBezTo>
                    <a:cubicBezTo>
                      <a:pt x="576534" y="379095"/>
                      <a:pt x="517479" y="378143"/>
                      <a:pt x="452709" y="365761"/>
                    </a:cubicBezTo>
                    <a:cubicBezTo>
                      <a:pt x="377461" y="352425"/>
                      <a:pt x="298404" y="361950"/>
                      <a:pt x="221251" y="360045"/>
                    </a:cubicBezTo>
                    <a:cubicBezTo>
                      <a:pt x="154576" y="358141"/>
                      <a:pt x="94569" y="333375"/>
                      <a:pt x="42181" y="294323"/>
                    </a:cubicBezTo>
                    <a:cubicBezTo>
                      <a:pt x="8844" y="270511"/>
                      <a:pt x="-16982" y="178321"/>
                      <a:pt x="13713" y="141280"/>
                    </a:cubicBezTo>
                    <a:cubicBezTo>
                      <a:pt x="60636" y="189923"/>
                      <a:pt x="175214" y="216695"/>
                      <a:pt x="215536" y="215266"/>
                    </a:cubicBezTo>
                    <a:cubicBezTo>
                      <a:pt x="243159" y="215266"/>
                      <a:pt x="254589" y="212408"/>
                      <a:pt x="247921" y="179070"/>
                    </a:cubicBezTo>
                    <a:cubicBezTo>
                      <a:pt x="260939" y="143192"/>
                      <a:pt x="249683" y="80417"/>
                      <a:pt x="293641" y="0"/>
                    </a:cubicBezTo>
                    <a:close/>
                  </a:path>
                </a:pathLst>
              </a:custGeom>
              <a:solidFill>
                <a:srgbClr val="F1CF01">
                  <a:lumMod val="75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25" name="Freeform: Shape 34">
                <a:extLst>
                  <a:ext uri="{FF2B5EF4-FFF2-40B4-BE49-F238E27FC236}">
                    <a16:creationId xmlns:a16="http://schemas.microsoft.com/office/drawing/2014/main" id="{05525A6A-63D2-4215-8723-A8ADF6D27ED6}"/>
                  </a:ext>
                </a:extLst>
              </p:cNvPr>
              <p:cNvSpPr/>
              <p:nvPr/>
            </p:nvSpPr>
            <p:spPr>
              <a:xfrm>
                <a:off x="7065578" y="5820697"/>
                <a:ext cx="258725" cy="187467"/>
              </a:xfrm>
              <a:custGeom>
                <a:avLst/>
                <a:gdLst>
                  <a:gd name="connsiteX0" fmla="*/ 260060 w 257175"/>
                  <a:gd name="connsiteY0" fmla="*/ 0 h 180975"/>
                  <a:gd name="connsiteX1" fmla="*/ 261965 w 257175"/>
                  <a:gd name="connsiteY1" fmla="*/ 167640 h 180975"/>
                  <a:gd name="connsiteX2" fmla="*/ 236248 w 257175"/>
                  <a:gd name="connsiteY2" fmla="*/ 186690 h 180975"/>
                  <a:gd name="connsiteX3" fmla="*/ 22888 w 257175"/>
                  <a:gd name="connsiteY3" fmla="*/ 145732 h 180975"/>
                  <a:gd name="connsiteX4" fmla="*/ 980 w 257175"/>
                  <a:gd name="connsiteY4" fmla="*/ 146685 h 180975"/>
                  <a:gd name="connsiteX5" fmla="*/ 7648 w 257175"/>
                  <a:gd name="connsiteY5" fmla="*/ 102870 h 180975"/>
                  <a:gd name="connsiteX6" fmla="*/ 65750 w 257175"/>
                  <a:gd name="connsiteY6" fmla="*/ 36195 h 180975"/>
                  <a:gd name="connsiteX7" fmla="*/ 188623 w 257175"/>
                  <a:gd name="connsiteY7" fmla="*/ 12382 h 180975"/>
                  <a:gd name="connsiteX8" fmla="*/ 260060 w 257175"/>
                  <a:gd name="connsiteY8" fmla="*/ 0 h 180975"/>
                  <a:gd name="connsiteX0" fmla="*/ 265212 w 265212"/>
                  <a:gd name="connsiteY0" fmla="*/ 0 h 187467"/>
                  <a:gd name="connsiteX1" fmla="*/ 261965 w 265212"/>
                  <a:gd name="connsiteY1" fmla="*/ 167640 h 187467"/>
                  <a:gd name="connsiteX2" fmla="*/ 236248 w 265212"/>
                  <a:gd name="connsiteY2" fmla="*/ 186690 h 187467"/>
                  <a:gd name="connsiteX3" fmla="*/ 22888 w 265212"/>
                  <a:gd name="connsiteY3" fmla="*/ 145732 h 187467"/>
                  <a:gd name="connsiteX4" fmla="*/ 980 w 265212"/>
                  <a:gd name="connsiteY4" fmla="*/ 146685 h 187467"/>
                  <a:gd name="connsiteX5" fmla="*/ 7648 w 265212"/>
                  <a:gd name="connsiteY5" fmla="*/ 102870 h 187467"/>
                  <a:gd name="connsiteX6" fmla="*/ 65750 w 265212"/>
                  <a:gd name="connsiteY6" fmla="*/ 36195 h 187467"/>
                  <a:gd name="connsiteX7" fmla="*/ 188623 w 265212"/>
                  <a:gd name="connsiteY7" fmla="*/ 12382 h 187467"/>
                  <a:gd name="connsiteX8" fmla="*/ 265212 w 265212"/>
                  <a:gd name="connsiteY8" fmla="*/ 0 h 187467"/>
                  <a:gd name="connsiteX0" fmla="*/ 266910 w 266910"/>
                  <a:gd name="connsiteY0" fmla="*/ 0 h 187467"/>
                  <a:gd name="connsiteX1" fmla="*/ 263663 w 266910"/>
                  <a:gd name="connsiteY1" fmla="*/ 167640 h 187467"/>
                  <a:gd name="connsiteX2" fmla="*/ 237946 w 266910"/>
                  <a:gd name="connsiteY2" fmla="*/ 186690 h 187467"/>
                  <a:gd name="connsiteX3" fmla="*/ 24586 w 266910"/>
                  <a:gd name="connsiteY3" fmla="*/ 145732 h 187467"/>
                  <a:gd name="connsiteX4" fmla="*/ 9346 w 266910"/>
                  <a:gd name="connsiteY4" fmla="*/ 102870 h 187467"/>
                  <a:gd name="connsiteX5" fmla="*/ 67448 w 266910"/>
                  <a:gd name="connsiteY5" fmla="*/ 36195 h 187467"/>
                  <a:gd name="connsiteX6" fmla="*/ 190321 w 266910"/>
                  <a:gd name="connsiteY6" fmla="*/ 12382 h 187467"/>
                  <a:gd name="connsiteX7" fmla="*/ 266910 w 266910"/>
                  <a:gd name="connsiteY7" fmla="*/ 0 h 187467"/>
                  <a:gd name="connsiteX0" fmla="*/ 251566 w 251566"/>
                  <a:gd name="connsiteY0" fmla="*/ 0 h 187467"/>
                  <a:gd name="connsiteX1" fmla="*/ 248319 w 251566"/>
                  <a:gd name="connsiteY1" fmla="*/ 167640 h 187467"/>
                  <a:gd name="connsiteX2" fmla="*/ 222602 w 251566"/>
                  <a:gd name="connsiteY2" fmla="*/ 186690 h 187467"/>
                  <a:gd name="connsiteX3" fmla="*/ 9242 w 251566"/>
                  <a:gd name="connsiteY3" fmla="*/ 145732 h 187467"/>
                  <a:gd name="connsiteX4" fmla="*/ 52104 w 251566"/>
                  <a:gd name="connsiteY4" fmla="*/ 36195 h 187467"/>
                  <a:gd name="connsiteX5" fmla="*/ 174977 w 251566"/>
                  <a:gd name="connsiteY5" fmla="*/ 12382 h 187467"/>
                  <a:gd name="connsiteX6" fmla="*/ 251566 w 251566"/>
                  <a:gd name="connsiteY6" fmla="*/ 0 h 187467"/>
                  <a:gd name="connsiteX0" fmla="*/ 258725 w 258725"/>
                  <a:gd name="connsiteY0" fmla="*/ 0 h 187467"/>
                  <a:gd name="connsiteX1" fmla="*/ 255478 w 258725"/>
                  <a:gd name="connsiteY1" fmla="*/ 167640 h 187467"/>
                  <a:gd name="connsiteX2" fmla="*/ 229761 w 258725"/>
                  <a:gd name="connsiteY2" fmla="*/ 186690 h 187467"/>
                  <a:gd name="connsiteX3" fmla="*/ 16401 w 258725"/>
                  <a:gd name="connsiteY3" fmla="*/ 145732 h 187467"/>
                  <a:gd name="connsiteX4" fmla="*/ 59263 w 258725"/>
                  <a:gd name="connsiteY4" fmla="*/ 36195 h 187467"/>
                  <a:gd name="connsiteX5" fmla="*/ 182136 w 258725"/>
                  <a:gd name="connsiteY5" fmla="*/ 12382 h 187467"/>
                  <a:gd name="connsiteX6" fmla="*/ 258725 w 258725"/>
                  <a:gd name="connsiteY6" fmla="*/ 0 h 18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8725" h="187467">
                    <a:moveTo>
                      <a:pt x="258725" y="0"/>
                    </a:moveTo>
                    <a:cubicBezTo>
                      <a:pt x="253963" y="56197"/>
                      <a:pt x="237381" y="111443"/>
                      <a:pt x="255478" y="167640"/>
                    </a:cubicBezTo>
                    <a:cubicBezTo>
                      <a:pt x="264051" y="193357"/>
                      <a:pt x="242143" y="186690"/>
                      <a:pt x="229761" y="186690"/>
                    </a:cubicBezTo>
                    <a:cubicBezTo>
                      <a:pt x="156418" y="186690"/>
                      <a:pt x="81171" y="192405"/>
                      <a:pt x="16401" y="145732"/>
                    </a:cubicBezTo>
                    <a:cubicBezTo>
                      <a:pt x="-12015" y="120650"/>
                      <a:pt x="-6995" y="58420"/>
                      <a:pt x="59263" y="36195"/>
                    </a:cubicBezTo>
                    <a:cubicBezTo>
                      <a:pt x="98316" y="22860"/>
                      <a:pt x="139273" y="9525"/>
                      <a:pt x="182136" y="12382"/>
                    </a:cubicBezTo>
                    <a:cubicBezTo>
                      <a:pt x="206901" y="15240"/>
                      <a:pt x="235865" y="12382"/>
                      <a:pt x="258725" y="0"/>
                    </a:cubicBezTo>
                    <a:close/>
                  </a:path>
                </a:pathLst>
              </a:custGeom>
              <a:solidFill>
                <a:srgbClr val="F1CF01">
                  <a:lumMod val="60000"/>
                  <a:lumOff val="40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grpSp>
        <p:grpSp>
          <p:nvGrpSpPr>
            <p:cNvPr id="313" name="Group 312">
              <a:extLst>
                <a:ext uri="{FF2B5EF4-FFF2-40B4-BE49-F238E27FC236}">
                  <a16:creationId xmlns:a16="http://schemas.microsoft.com/office/drawing/2014/main" id="{221D59E0-5752-40BB-A887-BF0571AB23FF}"/>
                </a:ext>
              </a:extLst>
            </p:cNvPr>
            <p:cNvGrpSpPr/>
            <p:nvPr/>
          </p:nvGrpSpPr>
          <p:grpSpPr>
            <a:xfrm>
              <a:off x="6794559" y="6184761"/>
              <a:ext cx="492241" cy="316285"/>
              <a:chOff x="7699535" y="5715269"/>
              <a:chExt cx="492241" cy="316285"/>
            </a:xfrm>
          </p:grpSpPr>
          <p:sp>
            <p:nvSpPr>
              <p:cNvPr id="319" name="Freeform: Shape 28">
                <a:extLst>
                  <a:ext uri="{FF2B5EF4-FFF2-40B4-BE49-F238E27FC236}">
                    <a16:creationId xmlns:a16="http://schemas.microsoft.com/office/drawing/2014/main" id="{B92DDCCF-466A-4ED3-A0ED-0025519160C8}"/>
                  </a:ext>
                </a:extLst>
              </p:cNvPr>
              <p:cNvSpPr/>
              <p:nvPr/>
            </p:nvSpPr>
            <p:spPr>
              <a:xfrm flipH="1">
                <a:off x="7699535" y="5812789"/>
                <a:ext cx="492241" cy="218765"/>
              </a:xfrm>
              <a:custGeom>
                <a:avLst/>
                <a:gdLst>
                  <a:gd name="connsiteX0" fmla="*/ 261064 w 492241"/>
                  <a:gd name="connsiteY0" fmla="*/ 0 h 262587"/>
                  <a:gd name="connsiteX1" fmla="*/ 259179 w 492241"/>
                  <a:gd name="connsiteY1" fmla="*/ 8779 h 262587"/>
                  <a:gd name="connsiteX2" fmla="*/ 247921 w 492241"/>
                  <a:gd name="connsiteY2" fmla="*/ 81612 h 262587"/>
                  <a:gd name="connsiteX3" fmla="*/ 249559 w 492241"/>
                  <a:gd name="connsiteY3" fmla="*/ 101332 h 262587"/>
                  <a:gd name="connsiteX4" fmla="*/ 246121 w 492241"/>
                  <a:gd name="connsiteY4" fmla="*/ 108857 h 262587"/>
                  <a:gd name="connsiteX5" fmla="*/ 242683 w 492241"/>
                  <a:gd name="connsiteY5" fmla="*/ 101332 h 262587"/>
                  <a:gd name="connsiteX6" fmla="*/ 244320 w 492241"/>
                  <a:gd name="connsiteY6" fmla="*/ 81612 h 262587"/>
                  <a:gd name="connsiteX7" fmla="*/ 233062 w 492241"/>
                  <a:gd name="connsiteY7" fmla="*/ 8779 h 262587"/>
                  <a:gd name="connsiteX8" fmla="*/ 231177 w 492241"/>
                  <a:gd name="connsiteY8" fmla="*/ 0 h 262587"/>
                  <a:gd name="connsiteX9" fmla="*/ 231177 w 492241"/>
                  <a:gd name="connsiteY9" fmla="*/ 114795 h 262587"/>
                  <a:gd name="connsiteX10" fmla="*/ 215536 w 492241"/>
                  <a:gd name="connsiteY10" fmla="*/ 117808 h 262587"/>
                  <a:gd name="connsiteX11" fmla="*/ 13713 w 492241"/>
                  <a:gd name="connsiteY11" fmla="*/ 43822 h 262587"/>
                  <a:gd name="connsiteX12" fmla="*/ 42181 w 492241"/>
                  <a:gd name="connsiteY12" fmla="*/ 196865 h 262587"/>
                  <a:gd name="connsiteX13" fmla="*/ 221251 w 492241"/>
                  <a:gd name="connsiteY13" fmla="*/ 262587 h 262587"/>
                  <a:gd name="connsiteX14" fmla="*/ 246121 w 492241"/>
                  <a:gd name="connsiteY14" fmla="*/ 262282 h 262587"/>
                  <a:gd name="connsiteX15" fmla="*/ 270990 w 492241"/>
                  <a:gd name="connsiteY15" fmla="*/ 262587 h 262587"/>
                  <a:gd name="connsiteX16" fmla="*/ 450060 w 492241"/>
                  <a:gd name="connsiteY16" fmla="*/ 196865 h 262587"/>
                  <a:gd name="connsiteX17" fmla="*/ 478528 w 492241"/>
                  <a:gd name="connsiteY17" fmla="*/ 43822 h 262587"/>
                  <a:gd name="connsiteX18" fmla="*/ 276705 w 492241"/>
                  <a:gd name="connsiteY18" fmla="*/ 117808 h 262587"/>
                  <a:gd name="connsiteX19" fmla="*/ 261064 w 492241"/>
                  <a:gd name="connsiteY19" fmla="*/ 114795 h 262587"/>
                  <a:gd name="connsiteX0" fmla="*/ 261064 w 492241"/>
                  <a:gd name="connsiteY0" fmla="*/ 0 h 262587"/>
                  <a:gd name="connsiteX1" fmla="*/ 259179 w 492241"/>
                  <a:gd name="connsiteY1" fmla="*/ 8779 h 262587"/>
                  <a:gd name="connsiteX2" fmla="*/ 247921 w 492241"/>
                  <a:gd name="connsiteY2" fmla="*/ 81612 h 262587"/>
                  <a:gd name="connsiteX3" fmla="*/ 249559 w 492241"/>
                  <a:gd name="connsiteY3" fmla="*/ 101332 h 262587"/>
                  <a:gd name="connsiteX4" fmla="*/ 246121 w 492241"/>
                  <a:gd name="connsiteY4" fmla="*/ 108857 h 262587"/>
                  <a:gd name="connsiteX5" fmla="*/ 242683 w 492241"/>
                  <a:gd name="connsiteY5" fmla="*/ 101332 h 262587"/>
                  <a:gd name="connsiteX6" fmla="*/ 244320 w 492241"/>
                  <a:gd name="connsiteY6" fmla="*/ 81612 h 262587"/>
                  <a:gd name="connsiteX7" fmla="*/ 233062 w 492241"/>
                  <a:gd name="connsiteY7" fmla="*/ 8779 h 262587"/>
                  <a:gd name="connsiteX8" fmla="*/ 231177 w 492241"/>
                  <a:gd name="connsiteY8" fmla="*/ 114795 h 262587"/>
                  <a:gd name="connsiteX9" fmla="*/ 215536 w 492241"/>
                  <a:gd name="connsiteY9" fmla="*/ 117808 h 262587"/>
                  <a:gd name="connsiteX10" fmla="*/ 13713 w 492241"/>
                  <a:gd name="connsiteY10" fmla="*/ 43822 h 262587"/>
                  <a:gd name="connsiteX11" fmla="*/ 42181 w 492241"/>
                  <a:gd name="connsiteY11" fmla="*/ 196865 h 262587"/>
                  <a:gd name="connsiteX12" fmla="*/ 221251 w 492241"/>
                  <a:gd name="connsiteY12" fmla="*/ 262587 h 262587"/>
                  <a:gd name="connsiteX13" fmla="*/ 246121 w 492241"/>
                  <a:gd name="connsiteY13" fmla="*/ 262282 h 262587"/>
                  <a:gd name="connsiteX14" fmla="*/ 270990 w 492241"/>
                  <a:gd name="connsiteY14" fmla="*/ 262587 h 262587"/>
                  <a:gd name="connsiteX15" fmla="*/ 450060 w 492241"/>
                  <a:gd name="connsiteY15" fmla="*/ 196865 h 262587"/>
                  <a:gd name="connsiteX16" fmla="*/ 478528 w 492241"/>
                  <a:gd name="connsiteY16" fmla="*/ 43822 h 262587"/>
                  <a:gd name="connsiteX17" fmla="*/ 276705 w 492241"/>
                  <a:gd name="connsiteY17" fmla="*/ 117808 h 262587"/>
                  <a:gd name="connsiteX18" fmla="*/ 261064 w 492241"/>
                  <a:gd name="connsiteY18" fmla="*/ 114795 h 262587"/>
                  <a:gd name="connsiteX19" fmla="*/ 261064 w 492241"/>
                  <a:gd name="connsiteY19" fmla="*/ 0 h 262587"/>
                  <a:gd name="connsiteX0" fmla="*/ 261064 w 492241"/>
                  <a:gd name="connsiteY0" fmla="*/ 0 h 262587"/>
                  <a:gd name="connsiteX1" fmla="*/ 259179 w 492241"/>
                  <a:gd name="connsiteY1" fmla="*/ 8779 h 262587"/>
                  <a:gd name="connsiteX2" fmla="*/ 247921 w 492241"/>
                  <a:gd name="connsiteY2" fmla="*/ 81612 h 262587"/>
                  <a:gd name="connsiteX3" fmla="*/ 249559 w 492241"/>
                  <a:gd name="connsiteY3" fmla="*/ 101332 h 262587"/>
                  <a:gd name="connsiteX4" fmla="*/ 246121 w 492241"/>
                  <a:gd name="connsiteY4" fmla="*/ 108857 h 262587"/>
                  <a:gd name="connsiteX5" fmla="*/ 242683 w 492241"/>
                  <a:gd name="connsiteY5" fmla="*/ 101332 h 262587"/>
                  <a:gd name="connsiteX6" fmla="*/ 233062 w 492241"/>
                  <a:gd name="connsiteY6" fmla="*/ 8779 h 262587"/>
                  <a:gd name="connsiteX7" fmla="*/ 231177 w 492241"/>
                  <a:gd name="connsiteY7" fmla="*/ 114795 h 262587"/>
                  <a:gd name="connsiteX8" fmla="*/ 215536 w 492241"/>
                  <a:gd name="connsiteY8" fmla="*/ 117808 h 262587"/>
                  <a:gd name="connsiteX9" fmla="*/ 13713 w 492241"/>
                  <a:gd name="connsiteY9" fmla="*/ 43822 h 262587"/>
                  <a:gd name="connsiteX10" fmla="*/ 42181 w 492241"/>
                  <a:gd name="connsiteY10" fmla="*/ 196865 h 262587"/>
                  <a:gd name="connsiteX11" fmla="*/ 221251 w 492241"/>
                  <a:gd name="connsiteY11" fmla="*/ 262587 h 262587"/>
                  <a:gd name="connsiteX12" fmla="*/ 246121 w 492241"/>
                  <a:gd name="connsiteY12" fmla="*/ 262282 h 262587"/>
                  <a:gd name="connsiteX13" fmla="*/ 270990 w 492241"/>
                  <a:gd name="connsiteY13" fmla="*/ 262587 h 262587"/>
                  <a:gd name="connsiteX14" fmla="*/ 450060 w 492241"/>
                  <a:gd name="connsiteY14" fmla="*/ 196865 h 262587"/>
                  <a:gd name="connsiteX15" fmla="*/ 478528 w 492241"/>
                  <a:gd name="connsiteY15" fmla="*/ 43822 h 262587"/>
                  <a:gd name="connsiteX16" fmla="*/ 276705 w 492241"/>
                  <a:gd name="connsiteY16" fmla="*/ 117808 h 262587"/>
                  <a:gd name="connsiteX17" fmla="*/ 261064 w 492241"/>
                  <a:gd name="connsiteY17" fmla="*/ 114795 h 262587"/>
                  <a:gd name="connsiteX18" fmla="*/ 261064 w 492241"/>
                  <a:gd name="connsiteY18" fmla="*/ 0 h 262587"/>
                  <a:gd name="connsiteX0" fmla="*/ 261064 w 492241"/>
                  <a:gd name="connsiteY0" fmla="*/ 0 h 262587"/>
                  <a:gd name="connsiteX1" fmla="*/ 259179 w 492241"/>
                  <a:gd name="connsiteY1" fmla="*/ 8779 h 262587"/>
                  <a:gd name="connsiteX2" fmla="*/ 247921 w 492241"/>
                  <a:gd name="connsiteY2" fmla="*/ 81612 h 262587"/>
                  <a:gd name="connsiteX3" fmla="*/ 249559 w 492241"/>
                  <a:gd name="connsiteY3" fmla="*/ 101332 h 262587"/>
                  <a:gd name="connsiteX4" fmla="*/ 246121 w 492241"/>
                  <a:gd name="connsiteY4" fmla="*/ 108857 h 262587"/>
                  <a:gd name="connsiteX5" fmla="*/ 233062 w 492241"/>
                  <a:gd name="connsiteY5" fmla="*/ 8779 h 262587"/>
                  <a:gd name="connsiteX6" fmla="*/ 231177 w 492241"/>
                  <a:gd name="connsiteY6" fmla="*/ 114795 h 262587"/>
                  <a:gd name="connsiteX7" fmla="*/ 215536 w 492241"/>
                  <a:gd name="connsiteY7" fmla="*/ 117808 h 262587"/>
                  <a:gd name="connsiteX8" fmla="*/ 13713 w 492241"/>
                  <a:gd name="connsiteY8" fmla="*/ 43822 h 262587"/>
                  <a:gd name="connsiteX9" fmla="*/ 42181 w 492241"/>
                  <a:gd name="connsiteY9" fmla="*/ 196865 h 262587"/>
                  <a:gd name="connsiteX10" fmla="*/ 221251 w 492241"/>
                  <a:gd name="connsiteY10" fmla="*/ 262587 h 262587"/>
                  <a:gd name="connsiteX11" fmla="*/ 246121 w 492241"/>
                  <a:gd name="connsiteY11" fmla="*/ 262282 h 262587"/>
                  <a:gd name="connsiteX12" fmla="*/ 270990 w 492241"/>
                  <a:gd name="connsiteY12" fmla="*/ 262587 h 262587"/>
                  <a:gd name="connsiteX13" fmla="*/ 450060 w 492241"/>
                  <a:gd name="connsiteY13" fmla="*/ 196865 h 262587"/>
                  <a:gd name="connsiteX14" fmla="*/ 478528 w 492241"/>
                  <a:gd name="connsiteY14" fmla="*/ 43822 h 262587"/>
                  <a:gd name="connsiteX15" fmla="*/ 276705 w 492241"/>
                  <a:gd name="connsiteY15" fmla="*/ 117808 h 262587"/>
                  <a:gd name="connsiteX16" fmla="*/ 261064 w 492241"/>
                  <a:gd name="connsiteY16" fmla="*/ 114795 h 262587"/>
                  <a:gd name="connsiteX17" fmla="*/ 261064 w 492241"/>
                  <a:gd name="connsiteY17" fmla="*/ 0 h 262587"/>
                  <a:gd name="connsiteX0" fmla="*/ 261064 w 492241"/>
                  <a:gd name="connsiteY0" fmla="*/ 0 h 262587"/>
                  <a:gd name="connsiteX1" fmla="*/ 259179 w 492241"/>
                  <a:gd name="connsiteY1" fmla="*/ 8779 h 262587"/>
                  <a:gd name="connsiteX2" fmla="*/ 247921 w 492241"/>
                  <a:gd name="connsiteY2" fmla="*/ 81612 h 262587"/>
                  <a:gd name="connsiteX3" fmla="*/ 246121 w 492241"/>
                  <a:gd name="connsiteY3" fmla="*/ 108857 h 262587"/>
                  <a:gd name="connsiteX4" fmla="*/ 233062 w 492241"/>
                  <a:gd name="connsiteY4" fmla="*/ 8779 h 262587"/>
                  <a:gd name="connsiteX5" fmla="*/ 231177 w 492241"/>
                  <a:gd name="connsiteY5" fmla="*/ 114795 h 262587"/>
                  <a:gd name="connsiteX6" fmla="*/ 215536 w 492241"/>
                  <a:gd name="connsiteY6" fmla="*/ 117808 h 262587"/>
                  <a:gd name="connsiteX7" fmla="*/ 13713 w 492241"/>
                  <a:gd name="connsiteY7" fmla="*/ 43822 h 262587"/>
                  <a:gd name="connsiteX8" fmla="*/ 42181 w 492241"/>
                  <a:gd name="connsiteY8" fmla="*/ 196865 h 262587"/>
                  <a:gd name="connsiteX9" fmla="*/ 221251 w 492241"/>
                  <a:gd name="connsiteY9" fmla="*/ 262587 h 262587"/>
                  <a:gd name="connsiteX10" fmla="*/ 246121 w 492241"/>
                  <a:gd name="connsiteY10" fmla="*/ 262282 h 262587"/>
                  <a:gd name="connsiteX11" fmla="*/ 270990 w 492241"/>
                  <a:gd name="connsiteY11" fmla="*/ 262587 h 262587"/>
                  <a:gd name="connsiteX12" fmla="*/ 450060 w 492241"/>
                  <a:gd name="connsiteY12" fmla="*/ 196865 h 262587"/>
                  <a:gd name="connsiteX13" fmla="*/ 478528 w 492241"/>
                  <a:gd name="connsiteY13" fmla="*/ 43822 h 262587"/>
                  <a:gd name="connsiteX14" fmla="*/ 276705 w 492241"/>
                  <a:gd name="connsiteY14" fmla="*/ 117808 h 262587"/>
                  <a:gd name="connsiteX15" fmla="*/ 261064 w 492241"/>
                  <a:gd name="connsiteY15" fmla="*/ 114795 h 262587"/>
                  <a:gd name="connsiteX16" fmla="*/ 261064 w 492241"/>
                  <a:gd name="connsiteY16" fmla="*/ 0 h 262587"/>
                  <a:gd name="connsiteX0" fmla="*/ 261064 w 492241"/>
                  <a:gd name="connsiteY0" fmla="*/ 0 h 262587"/>
                  <a:gd name="connsiteX1" fmla="*/ 259179 w 492241"/>
                  <a:gd name="connsiteY1" fmla="*/ 8779 h 262587"/>
                  <a:gd name="connsiteX2" fmla="*/ 247921 w 492241"/>
                  <a:gd name="connsiteY2" fmla="*/ 81612 h 262587"/>
                  <a:gd name="connsiteX3" fmla="*/ 246121 w 492241"/>
                  <a:gd name="connsiteY3" fmla="*/ 108857 h 262587"/>
                  <a:gd name="connsiteX4" fmla="*/ 231177 w 492241"/>
                  <a:gd name="connsiteY4" fmla="*/ 114795 h 262587"/>
                  <a:gd name="connsiteX5" fmla="*/ 215536 w 492241"/>
                  <a:gd name="connsiteY5" fmla="*/ 117808 h 262587"/>
                  <a:gd name="connsiteX6" fmla="*/ 13713 w 492241"/>
                  <a:gd name="connsiteY6" fmla="*/ 43822 h 262587"/>
                  <a:gd name="connsiteX7" fmla="*/ 42181 w 492241"/>
                  <a:gd name="connsiteY7" fmla="*/ 196865 h 262587"/>
                  <a:gd name="connsiteX8" fmla="*/ 221251 w 492241"/>
                  <a:gd name="connsiteY8" fmla="*/ 262587 h 262587"/>
                  <a:gd name="connsiteX9" fmla="*/ 246121 w 492241"/>
                  <a:gd name="connsiteY9" fmla="*/ 262282 h 262587"/>
                  <a:gd name="connsiteX10" fmla="*/ 270990 w 492241"/>
                  <a:gd name="connsiteY10" fmla="*/ 262587 h 262587"/>
                  <a:gd name="connsiteX11" fmla="*/ 450060 w 492241"/>
                  <a:gd name="connsiteY11" fmla="*/ 196865 h 262587"/>
                  <a:gd name="connsiteX12" fmla="*/ 478528 w 492241"/>
                  <a:gd name="connsiteY12" fmla="*/ 43822 h 262587"/>
                  <a:gd name="connsiteX13" fmla="*/ 276705 w 492241"/>
                  <a:gd name="connsiteY13" fmla="*/ 117808 h 262587"/>
                  <a:gd name="connsiteX14" fmla="*/ 261064 w 492241"/>
                  <a:gd name="connsiteY14" fmla="*/ 114795 h 262587"/>
                  <a:gd name="connsiteX15" fmla="*/ 261064 w 492241"/>
                  <a:gd name="connsiteY15" fmla="*/ 0 h 262587"/>
                  <a:gd name="connsiteX0" fmla="*/ 261064 w 492241"/>
                  <a:gd name="connsiteY0" fmla="*/ 106016 h 253808"/>
                  <a:gd name="connsiteX1" fmla="*/ 259179 w 492241"/>
                  <a:gd name="connsiteY1" fmla="*/ 0 h 253808"/>
                  <a:gd name="connsiteX2" fmla="*/ 247921 w 492241"/>
                  <a:gd name="connsiteY2" fmla="*/ 72833 h 253808"/>
                  <a:gd name="connsiteX3" fmla="*/ 246121 w 492241"/>
                  <a:gd name="connsiteY3" fmla="*/ 100078 h 253808"/>
                  <a:gd name="connsiteX4" fmla="*/ 231177 w 492241"/>
                  <a:gd name="connsiteY4" fmla="*/ 106016 h 253808"/>
                  <a:gd name="connsiteX5" fmla="*/ 215536 w 492241"/>
                  <a:gd name="connsiteY5" fmla="*/ 109029 h 253808"/>
                  <a:gd name="connsiteX6" fmla="*/ 13713 w 492241"/>
                  <a:gd name="connsiteY6" fmla="*/ 35043 h 253808"/>
                  <a:gd name="connsiteX7" fmla="*/ 42181 w 492241"/>
                  <a:gd name="connsiteY7" fmla="*/ 188086 h 253808"/>
                  <a:gd name="connsiteX8" fmla="*/ 221251 w 492241"/>
                  <a:gd name="connsiteY8" fmla="*/ 253808 h 253808"/>
                  <a:gd name="connsiteX9" fmla="*/ 246121 w 492241"/>
                  <a:gd name="connsiteY9" fmla="*/ 253503 h 253808"/>
                  <a:gd name="connsiteX10" fmla="*/ 270990 w 492241"/>
                  <a:gd name="connsiteY10" fmla="*/ 253808 h 253808"/>
                  <a:gd name="connsiteX11" fmla="*/ 450060 w 492241"/>
                  <a:gd name="connsiteY11" fmla="*/ 188086 h 253808"/>
                  <a:gd name="connsiteX12" fmla="*/ 478528 w 492241"/>
                  <a:gd name="connsiteY12" fmla="*/ 35043 h 253808"/>
                  <a:gd name="connsiteX13" fmla="*/ 276705 w 492241"/>
                  <a:gd name="connsiteY13" fmla="*/ 109029 h 253808"/>
                  <a:gd name="connsiteX14" fmla="*/ 261064 w 492241"/>
                  <a:gd name="connsiteY14" fmla="*/ 106016 h 253808"/>
                  <a:gd name="connsiteX0" fmla="*/ 261064 w 492241"/>
                  <a:gd name="connsiteY0" fmla="*/ 70973 h 218765"/>
                  <a:gd name="connsiteX1" fmla="*/ 247921 w 492241"/>
                  <a:gd name="connsiteY1" fmla="*/ 37790 h 218765"/>
                  <a:gd name="connsiteX2" fmla="*/ 246121 w 492241"/>
                  <a:gd name="connsiteY2" fmla="*/ 65035 h 218765"/>
                  <a:gd name="connsiteX3" fmla="*/ 231177 w 492241"/>
                  <a:gd name="connsiteY3" fmla="*/ 70973 h 218765"/>
                  <a:gd name="connsiteX4" fmla="*/ 215536 w 492241"/>
                  <a:gd name="connsiteY4" fmla="*/ 73986 h 218765"/>
                  <a:gd name="connsiteX5" fmla="*/ 13713 w 492241"/>
                  <a:gd name="connsiteY5" fmla="*/ 0 h 218765"/>
                  <a:gd name="connsiteX6" fmla="*/ 42181 w 492241"/>
                  <a:gd name="connsiteY6" fmla="*/ 153043 h 218765"/>
                  <a:gd name="connsiteX7" fmla="*/ 221251 w 492241"/>
                  <a:gd name="connsiteY7" fmla="*/ 218765 h 218765"/>
                  <a:gd name="connsiteX8" fmla="*/ 246121 w 492241"/>
                  <a:gd name="connsiteY8" fmla="*/ 218460 h 218765"/>
                  <a:gd name="connsiteX9" fmla="*/ 270990 w 492241"/>
                  <a:gd name="connsiteY9" fmla="*/ 218765 h 218765"/>
                  <a:gd name="connsiteX10" fmla="*/ 450060 w 492241"/>
                  <a:gd name="connsiteY10" fmla="*/ 153043 h 218765"/>
                  <a:gd name="connsiteX11" fmla="*/ 478528 w 492241"/>
                  <a:gd name="connsiteY11" fmla="*/ 0 h 218765"/>
                  <a:gd name="connsiteX12" fmla="*/ 276705 w 492241"/>
                  <a:gd name="connsiteY12" fmla="*/ 73986 h 218765"/>
                  <a:gd name="connsiteX13" fmla="*/ 261064 w 492241"/>
                  <a:gd name="connsiteY13" fmla="*/ 70973 h 218765"/>
                  <a:gd name="connsiteX0" fmla="*/ 261064 w 492241"/>
                  <a:gd name="connsiteY0" fmla="*/ 70973 h 218765"/>
                  <a:gd name="connsiteX1" fmla="*/ 246121 w 492241"/>
                  <a:gd name="connsiteY1" fmla="*/ 65035 h 218765"/>
                  <a:gd name="connsiteX2" fmla="*/ 231177 w 492241"/>
                  <a:gd name="connsiteY2" fmla="*/ 70973 h 218765"/>
                  <a:gd name="connsiteX3" fmla="*/ 215536 w 492241"/>
                  <a:gd name="connsiteY3" fmla="*/ 73986 h 218765"/>
                  <a:gd name="connsiteX4" fmla="*/ 13713 w 492241"/>
                  <a:gd name="connsiteY4" fmla="*/ 0 h 218765"/>
                  <a:gd name="connsiteX5" fmla="*/ 42181 w 492241"/>
                  <a:gd name="connsiteY5" fmla="*/ 153043 h 218765"/>
                  <a:gd name="connsiteX6" fmla="*/ 221251 w 492241"/>
                  <a:gd name="connsiteY6" fmla="*/ 218765 h 218765"/>
                  <a:gd name="connsiteX7" fmla="*/ 246121 w 492241"/>
                  <a:gd name="connsiteY7" fmla="*/ 218460 h 218765"/>
                  <a:gd name="connsiteX8" fmla="*/ 270990 w 492241"/>
                  <a:gd name="connsiteY8" fmla="*/ 218765 h 218765"/>
                  <a:gd name="connsiteX9" fmla="*/ 450060 w 492241"/>
                  <a:gd name="connsiteY9" fmla="*/ 153043 h 218765"/>
                  <a:gd name="connsiteX10" fmla="*/ 478528 w 492241"/>
                  <a:gd name="connsiteY10" fmla="*/ 0 h 218765"/>
                  <a:gd name="connsiteX11" fmla="*/ 276705 w 492241"/>
                  <a:gd name="connsiteY11" fmla="*/ 73986 h 218765"/>
                  <a:gd name="connsiteX12" fmla="*/ 261064 w 492241"/>
                  <a:gd name="connsiteY12" fmla="*/ 70973 h 218765"/>
                  <a:gd name="connsiteX0" fmla="*/ 276705 w 492241"/>
                  <a:gd name="connsiteY0" fmla="*/ 73986 h 218765"/>
                  <a:gd name="connsiteX1" fmla="*/ 246121 w 492241"/>
                  <a:gd name="connsiteY1" fmla="*/ 65035 h 218765"/>
                  <a:gd name="connsiteX2" fmla="*/ 231177 w 492241"/>
                  <a:gd name="connsiteY2" fmla="*/ 70973 h 218765"/>
                  <a:gd name="connsiteX3" fmla="*/ 215536 w 492241"/>
                  <a:gd name="connsiteY3" fmla="*/ 73986 h 218765"/>
                  <a:gd name="connsiteX4" fmla="*/ 13713 w 492241"/>
                  <a:gd name="connsiteY4" fmla="*/ 0 h 218765"/>
                  <a:gd name="connsiteX5" fmla="*/ 42181 w 492241"/>
                  <a:gd name="connsiteY5" fmla="*/ 153043 h 218765"/>
                  <a:gd name="connsiteX6" fmla="*/ 221251 w 492241"/>
                  <a:gd name="connsiteY6" fmla="*/ 218765 h 218765"/>
                  <a:gd name="connsiteX7" fmla="*/ 246121 w 492241"/>
                  <a:gd name="connsiteY7" fmla="*/ 218460 h 218765"/>
                  <a:gd name="connsiteX8" fmla="*/ 270990 w 492241"/>
                  <a:gd name="connsiteY8" fmla="*/ 218765 h 218765"/>
                  <a:gd name="connsiteX9" fmla="*/ 450060 w 492241"/>
                  <a:gd name="connsiteY9" fmla="*/ 153043 h 218765"/>
                  <a:gd name="connsiteX10" fmla="*/ 478528 w 492241"/>
                  <a:gd name="connsiteY10" fmla="*/ 0 h 218765"/>
                  <a:gd name="connsiteX11" fmla="*/ 276705 w 492241"/>
                  <a:gd name="connsiteY11" fmla="*/ 73986 h 218765"/>
                  <a:gd name="connsiteX0" fmla="*/ 276705 w 492241"/>
                  <a:gd name="connsiteY0" fmla="*/ 73986 h 218765"/>
                  <a:gd name="connsiteX1" fmla="*/ 246121 w 492241"/>
                  <a:gd name="connsiteY1" fmla="*/ 65035 h 218765"/>
                  <a:gd name="connsiteX2" fmla="*/ 215536 w 492241"/>
                  <a:gd name="connsiteY2" fmla="*/ 73986 h 218765"/>
                  <a:gd name="connsiteX3" fmla="*/ 13713 w 492241"/>
                  <a:gd name="connsiteY3" fmla="*/ 0 h 218765"/>
                  <a:gd name="connsiteX4" fmla="*/ 42181 w 492241"/>
                  <a:gd name="connsiteY4" fmla="*/ 153043 h 218765"/>
                  <a:gd name="connsiteX5" fmla="*/ 221251 w 492241"/>
                  <a:gd name="connsiteY5" fmla="*/ 218765 h 218765"/>
                  <a:gd name="connsiteX6" fmla="*/ 246121 w 492241"/>
                  <a:gd name="connsiteY6" fmla="*/ 218460 h 218765"/>
                  <a:gd name="connsiteX7" fmla="*/ 270990 w 492241"/>
                  <a:gd name="connsiteY7" fmla="*/ 218765 h 218765"/>
                  <a:gd name="connsiteX8" fmla="*/ 450060 w 492241"/>
                  <a:gd name="connsiteY8" fmla="*/ 153043 h 218765"/>
                  <a:gd name="connsiteX9" fmla="*/ 478528 w 492241"/>
                  <a:gd name="connsiteY9" fmla="*/ 0 h 218765"/>
                  <a:gd name="connsiteX10" fmla="*/ 276705 w 492241"/>
                  <a:gd name="connsiteY10" fmla="*/ 73986 h 218765"/>
                  <a:gd name="connsiteX0" fmla="*/ 276705 w 492241"/>
                  <a:gd name="connsiteY0" fmla="*/ 73986 h 218765"/>
                  <a:gd name="connsiteX1" fmla="*/ 215536 w 492241"/>
                  <a:gd name="connsiteY1" fmla="*/ 73986 h 218765"/>
                  <a:gd name="connsiteX2" fmla="*/ 13713 w 492241"/>
                  <a:gd name="connsiteY2" fmla="*/ 0 h 218765"/>
                  <a:gd name="connsiteX3" fmla="*/ 42181 w 492241"/>
                  <a:gd name="connsiteY3" fmla="*/ 153043 h 218765"/>
                  <a:gd name="connsiteX4" fmla="*/ 221251 w 492241"/>
                  <a:gd name="connsiteY4" fmla="*/ 218765 h 218765"/>
                  <a:gd name="connsiteX5" fmla="*/ 246121 w 492241"/>
                  <a:gd name="connsiteY5" fmla="*/ 218460 h 218765"/>
                  <a:gd name="connsiteX6" fmla="*/ 270990 w 492241"/>
                  <a:gd name="connsiteY6" fmla="*/ 218765 h 218765"/>
                  <a:gd name="connsiteX7" fmla="*/ 450060 w 492241"/>
                  <a:gd name="connsiteY7" fmla="*/ 153043 h 218765"/>
                  <a:gd name="connsiteX8" fmla="*/ 478528 w 492241"/>
                  <a:gd name="connsiteY8" fmla="*/ 0 h 218765"/>
                  <a:gd name="connsiteX9" fmla="*/ 276705 w 492241"/>
                  <a:gd name="connsiteY9" fmla="*/ 73986 h 218765"/>
                  <a:gd name="connsiteX0" fmla="*/ 276705 w 492241"/>
                  <a:gd name="connsiteY0" fmla="*/ 73986 h 218765"/>
                  <a:gd name="connsiteX1" fmla="*/ 215536 w 492241"/>
                  <a:gd name="connsiteY1" fmla="*/ 73986 h 218765"/>
                  <a:gd name="connsiteX2" fmla="*/ 13713 w 492241"/>
                  <a:gd name="connsiteY2" fmla="*/ 0 h 218765"/>
                  <a:gd name="connsiteX3" fmla="*/ 42181 w 492241"/>
                  <a:gd name="connsiteY3" fmla="*/ 153043 h 218765"/>
                  <a:gd name="connsiteX4" fmla="*/ 221251 w 492241"/>
                  <a:gd name="connsiteY4" fmla="*/ 218765 h 218765"/>
                  <a:gd name="connsiteX5" fmla="*/ 270990 w 492241"/>
                  <a:gd name="connsiteY5" fmla="*/ 218765 h 218765"/>
                  <a:gd name="connsiteX6" fmla="*/ 450060 w 492241"/>
                  <a:gd name="connsiteY6" fmla="*/ 153043 h 218765"/>
                  <a:gd name="connsiteX7" fmla="*/ 478528 w 492241"/>
                  <a:gd name="connsiteY7" fmla="*/ 0 h 218765"/>
                  <a:gd name="connsiteX8" fmla="*/ 276705 w 492241"/>
                  <a:gd name="connsiteY8" fmla="*/ 73986 h 218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2241" h="218765">
                    <a:moveTo>
                      <a:pt x="276705" y="73986"/>
                    </a:moveTo>
                    <a:lnTo>
                      <a:pt x="215536" y="73986"/>
                    </a:lnTo>
                    <a:cubicBezTo>
                      <a:pt x="175214" y="75415"/>
                      <a:pt x="60636" y="48643"/>
                      <a:pt x="13713" y="0"/>
                    </a:cubicBezTo>
                    <a:cubicBezTo>
                      <a:pt x="-16982" y="37041"/>
                      <a:pt x="8844" y="129231"/>
                      <a:pt x="42181" y="153043"/>
                    </a:cubicBezTo>
                    <a:cubicBezTo>
                      <a:pt x="94569" y="192095"/>
                      <a:pt x="154576" y="216861"/>
                      <a:pt x="221251" y="218765"/>
                    </a:cubicBezTo>
                    <a:lnTo>
                      <a:pt x="270990" y="218765"/>
                    </a:lnTo>
                    <a:cubicBezTo>
                      <a:pt x="337665" y="216861"/>
                      <a:pt x="397672" y="192095"/>
                      <a:pt x="450060" y="153043"/>
                    </a:cubicBezTo>
                    <a:cubicBezTo>
                      <a:pt x="483397" y="129231"/>
                      <a:pt x="509223" y="37041"/>
                      <a:pt x="478528" y="0"/>
                    </a:cubicBezTo>
                    <a:cubicBezTo>
                      <a:pt x="431605" y="48643"/>
                      <a:pt x="317027" y="75415"/>
                      <a:pt x="276705" y="73986"/>
                    </a:cubicBezTo>
                    <a:close/>
                  </a:path>
                </a:pathLst>
              </a:custGeom>
              <a:solidFill>
                <a:srgbClr val="F1CF01">
                  <a:lumMod val="75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20" name="Freeform: Shape 29">
                <a:extLst>
                  <a:ext uri="{FF2B5EF4-FFF2-40B4-BE49-F238E27FC236}">
                    <a16:creationId xmlns:a16="http://schemas.microsoft.com/office/drawing/2014/main" id="{4C9F2CD3-BB2F-48FE-B4E8-F66840F47B79}"/>
                  </a:ext>
                </a:extLst>
              </p:cNvPr>
              <p:cNvSpPr/>
              <p:nvPr/>
            </p:nvSpPr>
            <p:spPr>
              <a:xfrm flipH="1">
                <a:off x="7711028" y="5715269"/>
                <a:ext cx="474698" cy="185003"/>
              </a:xfrm>
              <a:custGeom>
                <a:avLst/>
                <a:gdLst>
                  <a:gd name="connsiteX0" fmla="*/ 272998 w 469257"/>
                  <a:gd name="connsiteY0" fmla="*/ 0 h 186854"/>
                  <a:gd name="connsiteX1" fmla="*/ 240927 w 469257"/>
                  <a:gd name="connsiteY1" fmla="*/ 9630 h 186854"/>
                  <a:gd name="connsiteX2" fmla="*/ 210532 w 469257"/>
                  <a:gd name="connsiteY2" fmla="*/ 0 h 186854"/>
                  <a:gd name="connsiteX3" fmla="*/ 212010 w 469257"/>
                  <a:gd name="connsiteY3" fmla="*/ 12153 h 186854"/>
                  <a:gd name="connsiteX4" fmla="*/ 192184 w 469257"/>
                  <a:gd name="connsiteY4" fmla="*/ 12382 h 186854"/>
                  <a:gd name="connsiteX5" fmla="*/ 62533 w 469257"/>
                  <a:gd name="connsiteY5" fmla="*/ 36195 h 186854"/>
                  <a:gd name="connsiteX6" fmla="*/ 17306 w 469257"/>
                  <a:gd name="connsiteY6" fmla="*/ 145732 h 186854"/>
                  <a:gd name="connsiteX7" fmla="*/ 184222 w 469257"/>
                  <a:gd name="connsiteY7" fmla="*/ 186854 h 186854"/>
                  <a:gd name="connsiteX8" fmla="*/ 218718 w 469257"/>
                  <a:gd name="connsiteY8" fmla="*/ 186757 h 186854"/>
                  <a:gd name="connsiteX9" fmla="*/ 218780 w 469257"/>
                  <a:gd name="connsiteY9" fmla="*/ 186809 h 186854"/>
                  <a:gd name="connsiteX10" fmla="*/ 236671 w 469257"/>
                  <a:gd name="connsiteY10" fmla="*/ 186706 h 186854"/>
                  <a:gd name="connsiteX11" fmla="*/ 240927 w 469257"/>
                  <a:gd name="connsiteY11" fmla="*/ 186694 h 186854"/>
                  <a:gd name="connsiteX12" fmla="*/ 245967 w 469257"/>
                  <a:gd name="connsiteY12" fmla="*/ 186709 h 186854"/>
                  <a:gd name="connsiteX13" fmla="*/ 264296 w 469257"/>
                  <a:gd name="connsiteY13" fmla="*/ 186809 h 186854"/>
                  <a:gd name="connsiteX14" fmla="*/ 264352 w 469257"/>
                  <a:gd name="connsiteY14" fmla="*/ 186764 h 186854"/>
                  <a:gd name="connsiteX15" fmla="*/ 294667 w 469257"/>
                  <a:gd name="connsiteY15" fmla="*/ 186854 h 186854"/>
                  <a:gd name="connsiteX16" fmla="*/ 452856 w 469257"/>
                  <a:gd name="connsiteY16" fmla="*/ 145732 h 186854"/>
                  <a:gd name="connsiteX17" fmla="*/ 409994 w 469257"/>
                  <a:gd name="connsiteY17" fmla="*/ 36195 h 186854"/>
                  <a:gd name="connsiteX18" fmla="*/ 287121 w 469257"/>
                  <a:gd name="connsiteY18" fmla="*/ 12382 h 186854"/>
                  <a:gd name="connsiteX19" fmla="*/ 271434 w 469257"/>
                  <a:gd name="connsiteY19" fmla="*/ 12191 h 186854"/>
                  <a:gd name="connsiteX0" fmla="*/ 265444 w 461703"/>
                  <a:gd name="connsiteY0" fmla="*/ 0 h 186854"/>
                  <a:gd name="connsiteX1" fmla="*/ 233373 w 461703"/>
                  <a:gd name="connsiteY1" fmla="*/ 9630 h 186854"/>
                  <a:gd name="connsiteX2" fmla="*/ 202978 w 461703"/>
                  <a:gd name="connsiteY2" fmla="*/ 0 h 186854"/>
                  <a:gd name="connsiteX3" fmla="*/ 204456 w 461703"/>
                  <a:gd name="connsiteY3" fmla="*/ 12153 h 186854"/>
                  <a:gd name="connsiteX4" fmla="*/ 184630 w 461703"/>
                  <a:gd name="connsiteY4" fmla="*/ 12382 h 186854"/>
                  <a:gd name="connsiteX5" fmla="*/ 54979 w 461703"/>
                  <a:gd name="connsiteY5" fmla="*/ 36195 h 186854"/>
                  <a:gd name="connsiteX6" fmla="*/ 9752 w 461703"/>
                  <a:gd name="connsiteY6" fmla="*/ 145732 h 186854"/>
                  <a:gd name="connsiteX7" fmla="*/ 176668 w 461703"/>
                  <a:gd name="connsiteY7" fmla="*/ 186854 h 186854"/>
                  <a:gd name="connsiteX8" fmla="*/ 211164 w 461703"/>
                  <a:gd name="connsiteY8" fmla="*/ 186757 h 186854"/>
                  <a:gd name="connsiteX9" fmla="*/ 211226 w 461703"/>
                  <a:gd name="connsiteY9" fmla="*/ 186809 h 186854"/>
                  <a:gd name="connsiteX10" fmla="*/ 229117 w 461703"/>
                  <a:gd name="connsiteY10" fmla="*/ 186706 h 186854"/>
                  <a:gd name="connsiteX11" fmla="*/ 233373 w 461703"/>
                  <a:gd name="connsiteY11" fmla="*/ 186694 h 186854"/>
                  <a:gd name="connsiteX12" fmla="*/ 238413 w 461703"/>
                  <a:gd name="connsiteY12" fmla="*/ 186709 h 186854"/>
                  <a:gd name="connsiteX13" fmla="*/ 256742 w 461703"/>
                  <a:gd name="connsiteY13" fmla="*/ 186809 h 186854"/>
                  <a:gd name="connsiteX14" fmla="*/ 256798 w 461703"/>
                  <a:gd name="connsiteY14" fmla="*/ 186764 h 186854"/>
                  <a:gd name="connsiteX15" fmla="*/ 287113 w 461703"/>
                  <a:gd name="connsiteY15" fmla="*/ 186854 h 186854"/>
                  <a:gd name="connsiteX16" fmla="*/ 445302 w 461703"/>
                  <a:gd name="connsiteY16" fmla="*/ 145732 h 186854"/>
                  <a:gd name="connsiteX17" fmla="*/ 402440 w 461703"/>
                  <a:gd name="connsiteY17" fmla="*/ 36195 h 186854"/>
                  <a:gd name="connsiteX18" fmla="*/ 279567 w 461703"/>
                  <a:gd name="connsiteY18" fmla="*/ 12382 h 186854"/>
                  <a:gd name="connsiteX19" fmla="*/ 263880 w 461703"/>
                  <a:gd name="connsiteY19" fmla="*/ 12191 h 186854"/>
                  <a:gd name="connsiteX20" fmla="*/ 265444 w 461703"/>
                  <a:gd name="connsiteY20" fmla="*/ 0 h 186854"/>
                  <a:gd name="connsiteX0" fmla="*/ 265444 w 461703"/>
                  <a:gd name="connsiteY0" fmla="*/ 0 h 186854"/>
                  <a:gd name="connsiteX1" fmla="*/ 233373 w 461703"/>
                  <a:gd name="connsiteY1" fmla="*/ 9630 h 186854"/>
                  <a:gd name="connsiteX2" fmla="*/ 204456 w 461703"/>
                  <a:gd name="connsiteY2" fmla="*/ 12153 h 186854"/>
                  <a:gd name="connsiteX3" fmla="*/ 184630 w 461703"/>
                  <a:gd name="connsiteY3" fmla="*/ 12382 h 186854"/>
                  <a:gd name="connsiteX4" fmla="*/ 54979 w 461703"/>
                  <a:gd name="connsiteY4" fmla="*/ 36195 h 186854"/>
                  <a:gd name="connsiteX5" fmla="*/ 9752 w 461703"/>
                  <a:gd name="connsiteY5" fmla="*/ 145732 h 186854"/>
                  <a:gd name="connsiteX6" fmla="*/ 176668 w 461703"/>
                  <a:gd name="connsiteY6" fmla="*/ 186854 h 186854"/>
                  <a:gd name="connsiteX7" fmla="*/ 211164 w 461703"/>
                  <a:gd name="connsiteY7" fmla="*/ 186757 h 186854"/>
                  <a:gd name="connsiteX8" fmla="*/ 211226 w 461703"/>
                  <a:gd name="connsiteY8" fmla="*/ 186809 h 186854"/>
                  <a:gd name="connsiteX9" fmla="*/ 229117 w 461703"/>
                  <a:gd name="connsiteY9" fmla="*/ 186706 h 186854"/>
                  <a:gd name="connsiteX10" fmla="*/ 233373 w 461703"/>
                  <a:gd name="connsiteY10" fmla="*/ 186694 h 186854"/>
                  <a:gd name="connsiteX11" fmla="*/ 238413 w 461703"/>
                  <a:gd name="connsiteY11" fmla="*/ 186709 h 186854"/>
                  <a:gd name="connsiteX12" fmla="*/ 256742 w 461703"/>
                  <a:gd name="connsiteY12" fmla="*/ 186809 h 186854"/>
                  <a:gd name="connsiteX13" fmla="*/ 256798 w 461703"/>
                  <a:gd name="connsiteY13" fmla="*/ 186764 h 186854"/>
                  <a:gd name="connsiteX14" fmla="*/ 287113 w 461703"/>
                  <a:gd name="connsiteY14" fmla="*/ 186854 h 186854"/>
                  <a:gd name="connsiteX15" fmla="*/ 445302 w 461703"/>
                  <a:gd name="connsiteY15" fmla="*/ 145732 h 186854"/>
                  <a:gd name="connsiteX16" fmla="*/ 402440 w 461703"/>
                  <a:gd name="connsiteY16" fmla="*/ 36195 h 186854"/>
                  <a:gd name="connsiteX17" fmla="*/ 279567 w 461703"/>
                  <a:gd name="connsiteY17" fmla="*/ 12382 h 186854"/>
                  <a:gd name="connsiteX18" fmla="*/ 263880 w 461703"/>
                  <a:gd name="connsiteY18" fmla="*/ 12191 h 186854"/>
                  <a:gd name="connsiteX19" fmla="*/ 265444 w 461703"/>
                  <a:gd name="connsiteY19" fmla="*/ 0 h 186854"/>
                  <a:gd name="connsiteX0" fmla="*/ 263880 w 461703"/>
                  <a:gd name="connsiteY0" fmla="*/ 2561 h 177224"/>
                  <a:gd name="connsiteX1" fmla="*/ 233373 w 461703"/>
                  <a:gd name="connsiteY1" fmla="*/ 0 h 177224"/>
                  <a:gd name="connsiteX2" fmla="*/ 204456 w 461703"/>
                  <a:gd name="connsiteY2" fmla="*/ 2523 h 177224"/>
                  <a:gd name="connsiteX3" fmla="*/ 184630 w 461703"/>
                  <a:gd name="connsiteY3" fmla="*/ 2752 h 177224"/>
                  <a:gd name="connsiteX4" fmla="*/ 54979 w 461703"/>
                  <a:gd name="connsiteY4" fmla="*/ 26565 h 177224"/>
                  <a:gd name="connsiteX5" fmla="*/ 9752 w 461703"/>
                  <a:gd name="connsiteY5" fmla="*/ 136102 h 177224"/>
                  <a:gd name="connsiteX6" fmla="*/ 176668 w 461703"/>
                  <a:gd name="connsiteY6" fmla="*/ 177224 h 177224"/>
                  <a:gd name="connsiteX7" fmla="*/ 211164 w 461703"/>
                  <a:gd name="connsiteY7" fmla="*/ 177127 h 177224"/>
                  <a:gd name="connsiteX8" fmla="*/ 211226 w 461703"/>
                  <a:gd name="connsiteY8" fmla="*/ 177179 h 177224"/>
                  <a:gd name="connsiteX9" fmla="*/ 229117 w 461703"/>
                  <a:gd name="connsiteY9" fmla="*/ 177076 h 177224"/>
                  <a:gd name="connsiteX10" fmla="*/ 233373 w 461703"/>
                  <a:gd name="connsiteY10" fmla="*/ 177064 h 177224"/>
                  <a:gd name="connsiteX11" fmla="*/ 238413 w 461703"/>
                  <a:gd name="connsiteY11" fmla="*/ 177079 h 177224"/>
                  <a:gd name="connsiteX12" fmla="*/ 256742 w 461703"/>
                  <a:gd name="connsiteY12" fmla="*/ 177179 h 177224"/>
                  <a:gd name="connsiteX13" fmla="*/ 256798 w 461703"/>
                  <a:gd name="connsiteY13" fmla="*/ 177134 h 177224"/>
                  <a:gd name="connsiteX14" fmla="*/ 287113 w 461703"/>
                  <a:gd name="connsiteY14" fmla="*/ 177224 h 177224"/>
                  <a:gd name="connsiteX15" fmla="*/ 445302 w 461703"/>
                  <a:gd name="connsiteY15" fmla="*/ 136102 h 177224"/>
                  <a:gd name="connsiteX16" fmla="*/ 402440 w 461703"/>
                  <a:gd name="connsiteY16" fmla="*/ 26565 h 177224"/>
                  <a:gd name="connsiteX17" fmla="*/ 279567 w 461703"/>
                  <a:gd name="connsiteY17" fmla="*/ 2752 h 177224"/>
                  <a:gd name="connsiteX18" fmla="*/ 263880 w 461703"/>
                  <a:gd name="connsiteY18" fmla="*/ 2561 h 177224"/>
                  <a:gd name="connsiteX0" fmla="*/ 263880 w 461703"/>
                  <a:gd name="connsiteY0" fmla="*/ 582 h 175245"/>
                  <a:gd name="connsiteX1" fmla="*/ 204456 w 461703"/>
                  <a:gd name="connsiteY1" fmla="*/ 544 h 175245"/>
                  <a:gd name="connsiteX2" fmla="*/ 184630 w 461703"/>
                  <a:gd name="connsiteY2" fmla="*/ 773 h 175245"/>
                  <a:gd name="connsiteX3" fmla="*/ 54979 w 461703"/>
                  <a:gd name="connsiteY3" fmla="*/ 24586 h 175245"/>
                  <a:gd name="connsiteX4" fmla="*/ 9752 w 461703"/>
                  <a:gd name="connsiteY4" fmla="*/ 134123 h 175245"/>
                  <a:gd name="connsiteX5" fmla="*/ 176668 w 461703"/>
                  <a:gd name="connsiteY5" fmla="*/ 175245 h 175245"/>
                  <a:gd name="connsiteX6" fmla="*/ 211164 w 461703"/>
                  <a:gd name="connsiteY6" fmla="*/ 175148 h 175245"/>
                  <a:gd name="connsiteX7" fmla="*/ 211226 w 461703"/>
                  <a:gd name="connsiteY7" fmla="*/ 175200 h 175245"/>
                  <a:gd name="connsiteX8" fmla="*/ 229117 w 461703"/>
                  <a:gd name="connsiteY8" fmla="*/ 175097 h 175245"/>
                  <a:gd name="connsiteX9" fmla="*/ 233373 w 461703"/>
                  <a:gd name="connsiteY9" fmla="*/ 175085 h 175245"/>
                  <a:gd name="connsiteX10" fmla="*/ 238413 w 461703"/>
                  <a:gd name="connsiteY10" fmla="*/ 175100 h 175245"/>
                  <a:gd name="connsiteX11" fmla="*/ 256742 w 461703"/>
                  <a:gd name="connsiteY11" fmla="*/ 175200 h 175245"/>
                  <a:gd name="connsiteX12" fmla="*/ 256798 w 461703"/>
                  <a:gd name="connsiteY12" fmla="*/ 175155 h 175245"/>
                  <a:gd name="connsiteX13" fmla="*/ 287113 w 461703"/>
                  <a:gd name="connsiteY13" fmla="*/ 175245 h 175245"/>
                  <a:gd name="connsiteX14" fmla="*/ 445302 w 461703"/>
                  <a:gd name="connsiteY14" fmla="*/ 134123 h 175245"/>
                  <a:gd name="connsiteX15" fmla="*/ 402440 w 461703"/>
                  <a:gd name="connsiteY15" fmla="*/ 24586 h 175245"/>
                  <a:gd name="connsiteX16" fmla="*/ 279567 w 461703"/>
                  <a:gd name="connsiteY16" fmla="*/ 773 h 175245"/>
                  <a:gd name="connsiteX17" fmla="*/ 263880 w 461703"/>
                  <a:gd name="connsiteY17" fmla="*/ 582 h 175245"/>
                  <a:gd name="connsiteX0" fmla="*/ 275844 w 473667"/>
                  <a:gd name="connsiteY0" fmla="*/ 582 h 175245"/>
                  <a:gd name="connsiteX1" fmla="*/ 216420 w 473667"/>
                  <a:gd name="connsiteY1" fmla="*/ 544 h 175245"/>
                  <a:gd name="connsiteX2" fmla="*/ 196594 w 473667"/>
                  <a:gd name="connsiteY2" fmla="*/ 773 h 175245"/>
                  <a:gd name="connsiteX3" fmla="*/ 66943 w 473667"/>
                  <a:gd name="connsiteY3" fmla="*/ 24586 h 175245"/>
                  <a:gd name="connsiteX4" fmla="*/ 21716 w 473667"/>
                  <a:gd name="connsiteY4" fmla="*/ 134123 h 175245"/>
                  <a:gd name="connsiteX5" fmla="*/ 188632 w 473667"/>
                  <a:gd name="connsiteY5" fmla="*/ 175245 h 175245"/>
                  <a:gd name="connsiteX6" fmla="*/ 223128 w 473667"/>
                  <a:gd name="connsiteY6" fmla="*/ 175148 h 175245"/>
                  <a:gd name="connsiteX7" fmla="*/ 223190 w 473667"/>
                  <a:gd name="connsiteY7" fmla="*/ 175200 h 175245"/>
                  <a:gd name="connsiteX8" fmla="*/ 241081 w 473667"/>
                  <a:gd name="connsiteY8" fmla="*/ 175097 h 175245"/>
                  <a:gd name="connsiteX9" fmla="*/ 245337 w 473667"/>
                  <a:gd name="connsiteY9" fmla="*/ 175085 h 175245"/>
                  <a:gd name="connsiteX10" fmla="*/ 250377 w 473667"/>
                  <a:gd name="connsiteY10" fmla="*/ 175100 h 175245"/>
                  <a:gd name="connsiteX11" fmla="*/ 268706 w 473667"/>
                  <a:gd name="connsiteY11" fmla="*/ 175200 h 175245"/>
                  <a:gd name="connsiteX12" fmla="*/ 268762 w 473667"/>
                  <a:gd name="connsiteY12" fmla="*/ 175155 h 175245"/>
                  <a:gd name="connsiteX13" fmla="*/ 299077 w 473667"/>
                  <a:gd name="connsiteY13" fmla="*/ 175245 h 175245"/>
                  <a:gd name="connsiteX14" fmla="*/ 457266 w 473667"/>
                  <a:gd name="connsiteY14" fmla="*/ 134123 h 175245"/>
                  <a:gd name="connsiteX15" fmla="*/ 414404 w 473667"/>
                  <a:gd name="connsiteY15" fmla="*/ 24586 h 175245"/>
                  <a:gd name="connsiteX16" fmla="*/ 291531 w 473667"/>
                  <a:gd name="connsiteY16" fmla="*/ 773 h 175245"/>
                  <a:gd name="connsiteX17" fmla="*/ 275844 w 473667"/>
                  <a:gd name="connsiteY17" fmla="*/ 582 h 175245"/>
                  <a:gd name="connsiteX0" fmla="*/ 276433 w 474256"/>
                  <a:gd name="connsiteY0" fmla="*/ 421 h 175084"/>
                  <a:gd name="connsiteX1" fmla="*/ 217009 w 474256"/>
                  <a:gd name="connsiteY1" fmla="*/ 383 h 175084"/>
                  <a:gd name="connsiteX2" fmla="*/ 197183 w 474256"/>
                  <a:gd name="connsiteY2" fmla="*/ 612 h 175084"/>
                  <a:gd name="connsiteX3" fmla="*/ 67532 w 474256"/>
                  <a:gd name="connsiteY3" fmla="*/ 24425 h 175084"/>
                  <a:gd name="connsiteX4" fmla="*/ 22305 w 474256"/>
                  <a:gd name="connsiteY4" fmla="*/ 133962 h 175084"/>
                  <a:gd name="connsiteX5" fmla="*/ 189221 w 474256"/>
                  <a:gd name="connsiteY5" fmla="*/ 175084 h 175084"/>
                  <a:gd name="connsiteX6" fmla="*/ 223717 w 474256"/>
                  <a:gd name="connsiteY6" fmla="*/ 174987 h 175084"/>
                  <a:gd name="connsiteX7" fmla="*/ 223779 w 474256"/>
                  <a:gd name="connsiteY7" fmla="*/ 175039 h 175084"/>
                  <a:gd name="connsiteX8" fmla="*/ 241670 w 474256"/>
                  <a:gd name="connsiteY8" fmla="*/ 174936 h 175084"/>
                  <a:gd name="connsiteX9" fmla="*/ 245926 w 474256"/>
                  <a:gd name="connsiteY9" fmla="*/ 174924 h 175084"/>
                  <a:gd name="connsiteX10" fmla="*/ 250966 w 474256"/>
                  <a:gd name="connsiteY10" fmla="*/ 174939 h 175084"/>
                  <a:gd name="connsiteX11" fmla="*/ 269295 w 474256"/>
                  <a:gd name="connsiteY11" fmla="*/ 175039 h 175084"/>
                  <a:gd name="connsiteX12" fmla="*/ 269351 w 474256"/>
                  <a:gd name="connsiteY12" fmla="*/ 174994 h 175084"/>
                  <a:gd name="connsiteX13" fmla="*/ 299666 w 474256"/>
                  <a:gd name="connsiteY13" fmla="*/ 175084 h 175084"/>
                  <a:gd name="connsiteX14" fmla="*/ 457855 w 474256"/>
                  <a:gd name="connsiteY14" fmla="*/ 133962 h 175084"/>
                  <a:gd name="connsiteX15" fmla="*/ 414993 w 474256"/>
                  <a:gd name="connsiteY15" fmla="*/ 24425 h 175084"/>
                  <a:gd name="connsiteX16" fmla="*/ 292120 w 474256"/>
                  <a:gd name="connsiteY16" fmla="*/ 612 h 175084"/>
                  <a:gd name="connsiteX17" fmla="*/ 276433 w 474256"/>
                  <a:gd name="connsiteY17" fmla="*/ 421 h 175084"/>
                  <a:gd name="connsiteX0" fmla="*/ 276433 w 474256"/>
                  <a:gd name="connsiteY0" fmla="*/ 200 h 174863"/>
                  <a:gd name="connsiteX1" fmla="*/ 217009 w 474256"/>
                  <a:gd name="connsiteY1" fmla="*/ 162 h 174863"/>
                  <a:gd name="connsiteX2" fmla="*/ 67532 w 474256"/>
                  <a:gd name="connsiteY2" fmla="*/ 24204 h 174863"/>
                  <a:gd name="connsiteX3" fmla="*/ 22305 w 474256"/>
                  <a:gd name="connsiteY3" fmla="*/ 133741 h 174863"/>
                  <a:gd name="connsiteX4" fmla="*/ 189221 w 474256"/>
                  <a:gd name="connsiteY4" fmla="*/ 174863 h 174863"/>
                  <a:gd name="connsiteX5" fmla="*/ 223717 w 474256"/>
                  <a:gd name="connsiteY5" fmla="*/ 174766 h 174863"/>
                  <a:gd name="connsiteX6" fmla="*/ 223779 w 474256"/>
                  <a:gd name="connsiteY6" fmla="*/ 174818 h 174863"/>
                  <a:gd name="connsiteX7" fmla="*/ 241670 w 474256"/>
                  <a:gd name="connsiteY7" fmla="*/ 174715 h 174863"/>
                  <a:gd name="connsiteX8" fmla="*/ 245926 w 474256"/>
                  <a:gd name="connsiteY8" fmla="*/ 174703 h 174863"/>
                  <a:gd name="connsiteX9" fmla="*/ 250966 w 474256"/>
                  <a:gd name="connsiteY9" fmla="*/ 174718 h 174863"/>
                  <a:gd name="connsiteX10" fmla="*/ 269295 w 474256"/>
                  <a:gd name="connsiteY10" fmla="*/ 174818 h 174863"/>
                  <a:gd name="connsiteX11" fmla="*/ 269351 w 474256"/>
                  <a:gd name="connsiteY11" fmla="*/ 174773 h 174863"/>
                  <a:gd name="connsiteX12" fmla="*/ 299666 w 474256"/>
                  <a:gd name="connsiteY12" fmla="*/ 174863 h 174863"/>
                  <a:gd name="connsiteX13" fmla="*/ 457855 w 474256"/>
                  <a:gd name="connsiteY13" fmla="*/ 133741 h 174863"/>
                  <a:gd name="connsiteX14" fmla="*/ 414993 w 474256"/>
                  <a:gd name="connsiteY14" fmla="*/ 24204 h 174863"/>
                  <a:gd name="connsiteX15" fmla="*/ 292120 w 474256"/>
                  <a:gd name="connsiteY15" fmla="*/ 391 h 174863"/>
                  <a:gd name="connsiteX16" fmla="*/ 276433 w 474256"/>
                  <a:gd name="connsiteY16" fmla="*/ 200 h 174863"/>
                  <a:gd name="connsiteX0" fmla="*/ 292120 w 474256"/>
                  <a:gd name="connsiteY0" fmla="*/ 391 h 174863"/>
                  <a:gd name="connsiteX1" fmla="*/ 217009 w 474256"/>
                  <a:gd name="connsiteY1" fmla="*/ 162 h 174863"/>
                  <a:gd name="connsiteX2" fmla="*/ 67532 w 474256"/>
                  <a:gd name="connsiteY2" fmla="*/ 24204 h 174863"/>
                  <a:gd name="connsiteX3" fmla="*/ 22305 w 474256"/>
                  <a:gd name="connsiteY3" fmla="*/ 133741 h 174863"/>
                  <a:gd name="connsiteX4" fmla="*/ 189221 w 474256"/>
                  <a:gd name="connsiteY4" fmla="*/ 174863 h 174863"/>
                  <a:gd name="connsiteX5" fmla="*/ 223717 w 474256"/>
                  <a:gd name="connsiteY5" fmla="*/ 174766 h 174863"/>
                  <a:gd name="connsiteX6" fmla="*/ 223779 w 474256"/>
                  <a:gd name="connsiteY6" fmla="*/ 174818 h 174863"/>
                  <a:gd name="connsiteX7" fmla="*/ 241670 w 474256"/>
                  <a:gd name="connsiteY7" fmla="*/ 174715 h 174863"/>
                  <a:gd name="connsiteX8" fmla="*/ 245926 w 474256"/>
                  <a:gd name="connsiteY8" fmla="*/ 174703 h 174863"/>
                  <a:gd name="connsiteX9" fmla="*/ 250966 w 474256"/>
                  <a:gd name="connsiteY9" fmla="*/ 174718 h 174863"/>
                  <a:gd name="connsiteX10" fmla="*/ 269295 w 474256"/>
                  <a:gd name="connsiteY10" fmla="*/ 174818 h 174863"/>
                  <a:gd name="connsiteX11" fmla="*/ 269351 w 474256"/>
                  <a:gd name="connsiteY11" fmla="*/ 174773 h 174863"/>
                  <a:gd name="connsiteX12" fmla="*/ 299666 w 474256"/>
                  <a:gd name="connsiteY12" fmla="*/ 174863 h 174863"/>
                  <a:gd name="connsiteX13" fmla="*/ 457855 w 474256"/>
                  <a:gd name="connsiteY13" fmla="*/ 133741 h 174863"/>
                  <a:gd name="connsiteX14" fmla="*/ 414993 w 474256"/>
                  <a:gd name="connsiteY14" fmla="*/ 24204 h 174863"/>
                  <a:gd name="connsiteX15" fmla="*/ 292120 w 474256"/>
                  <a:gd name="connsiteY15" fmla="*/ 391 h 174863"/>
                  <a:gd name="connsiteX0" fmla="*/ 291244 w 473380"/>
                  <a:gd name="connsiteY0" fmla="*/ 2804 h 177276"/>
                  <a:gd name="connsiteX1" fmla="*/ 185223 w 473380"/>
                  <a:gd name="connsiteY1" fmla="*/ 0 h 177276"/>
                  <a:gd name="connsiteX2" fmla="*/ 66656 w 473380"/>
                  <a:gd name="connsiteY2" fmla="*/ 26617 h 177276"/>
                  <a:gd name="connsiteX3" fmla="*/ 21429 w 473380"/>
                  <a:gd name="connsiteY3" fmla="*/ 136154 h 177276"/>
                  <a:gd name="connsiteX4" fmla="*/ 188345 w 473380"/>
                  <a:gd name="connsiteY4" fmla="*/ 177276 h 177276"/>
                  <a:gd name="connsiteX5" fmla="*/ 222841 w 473380"/>
                  <a:gd name="connsiteY5" fmla="*/ 177179 h 177276"/>
                  <a:gd name="connsiteX6" fmla="*/ 222903 w 473380"/>
                  <a:gd name="connsiteY6" fmla="*/ 177231 h 177276"/>
                  <a:gd name="connsiteX7" fmla="*/ 240794 w 473380"/>
                  <a:gd name="connsiteY7" fmla="*/ 177128 h 177276"/>
                  <a:gd name="connsiteX8" fmla="*/ 245050 w 473380"/>
                  <a:gd name="connsiteY8" fmla="*/ 177116 h 177276"/>
                  <a:gd name="connsiteX9" fmla="*/ 250090 w 473380"/>
                  <a:gd name="connsiteY9" fmla="*/ 177131 h 177276"/>
                  <a:gd name="connsiteX10" fmla="*/ 268419 w 473380"/>
                  <a:gd name="connsiteY10" fmla="*/ 177231 h 177276"/>
                  <a:gd name="connsiteX11" fmla="*/ 268475 w 473380"/>
                  <a:gd name="connsiteY11" fmla="*/ 177186 h 177276"/>
                  <a:gd name="connsiteX12" fmla="*/ 298790 w 473380"/>
                  <a:gd name="connsiteY12" fmla="*/ 177276 h 177276"/>
                  <a:gd name="connsiteX13" fmla="*/ 456979 w 473380"/>
                  <a:gd name="connsiteY13" fmla="*/ 136154 h 177276"/>
                  <a:gd name="connsiteX14" fmla="*/ 414117 w 473380"/>
                  <a:gd name="connsiteY14" fmla="*/ 26617 h 177276"/>
                  <a:gd name="connsiteX15" fmla="*/ 291244 w 473380"/>
                  <a:gd name="connsiteY15" fmla="*/ 2804 h 177276"/>
                  <a:gd name="connsiteX0" fmla="*/ 288668 w 473380"/>
                  <a:gd name="connsiteY0" fmla="*/ 237 h 185012"/>
                  <a:gd name="connsiteX1" fmla="*/ 185223 w 473380"/>
                  <a:gd name="connsiteY1" fmla="*/ 7736 h 185012"/>
                  <a:gd name="connsiteX2" fmla="*/ 66656 w 473380"/>
                  <a:gd name="connsiteY2" fmla="*/ 34353 h 185012"/>
                  <a:gd name="connsiteX3" fmla="*/ 21429 w 473380"/>
                  <a:gd name="connsiteY3" fmla="*/ 143890 h 185012"/>
                  <a:gd name="connsiteX4" fmla="*/ 188345 w 473380"/>
                  <a:gd name="connsiteY4" fmla="*/ 185012 h 185012"/>
                  <a:gd name="connsiteX5" fmla="*/ 222841 w 473380"/>
                  <a:gd name="connsiteY5" fmla="*/ 184915 h 185012"/>
                  <a:gd name="connsiteX6" fmla="*/ 222903 w 473380"/>
                  <a:gd name="connsiteY6" fmla="*/ 184967 h 185012"/>
                  <a:gd name="connsiteX7" fmla="*/ 240794 w 473380"/>
                  <a:gd name="connsiteY7" fmla="*/ 184864 h 185012"/>
                  <a:gd name="connsiteX8" fmla="*/ 245050 w 473380"/>
                  <a:gd name="connsiteY8" fmla="*/ 184852 h 185012"/>
                  <a:gd name="connsiteX9" fmla="*/ 250090 w 473380"/>
                  <a:gd name="connsiteY9" fmla="*/ 184867 h 185012"/>
                  <a:gd name="connsiteX10" fmla="*/ 268419 w 473380"/>
                  <a:gd name="connsiteY10" fmla="*/ 184967 h 185012"/>
                  <a:gd name="connsiteX11" fmla="*/ 268475 w 473380"/>
                  <a:gd name="connsiteY11" fmla="*/ 184922 h 185012"/>
                  <a:gd name="connsiteX12" fmla="*/ 298790 w 473380"/>
                  <a:gd name="connsiteY12" fmla="*/ 185012 h 185012"/>
                  <a:gd name="connsiteX13" fmla="*/ 456979 w 473380"/>
                  <a:gd name="connsiteY13" fmla="*/ 143890 h 185012"/>
                  <a:gd name="connsiteX14" fmla="*/ 414117 w 473380"/>
                  <a:gd name="connsiteY14" fmla="*/ 34353 h 185012"/>
                  <a:gd name="connsiteX15" fmla="*/ 288668 w 473380"/>
                  <a:gd name="connsiteY15" fmla="*/ 237 h 185012"/>
                  <a:gd name="connsiteX0" fmla="*/ 414117 w 473380"/>
                  <a:gd name="connsiteY0" fmla="*/ 26617 h 177276"/>
                  <a:gd name="connsiteX1" fmla="*/ 185223 w 473380"/>
                  <a:gd name="connsiteY1" fmla="*/ 0 h 177276"/>
                  <a:gd name="connsiteX2" fmla="*/ 66656 w 473380"/>
                  <a:gd name="connsiteY2" fmla="*/ 26617 h 177276"/>
                  <a:gd name="connsiteX3" fmla="*/ 21429 w 473380"/>
                  <a:gd name="connsiteY3" fmla="*/ 136154 h 177276"/>
                  <a:gd name="connsiteX4" fmla="*/ 188345 w 473380"/>
                  <a:gd name="connsiteY4" fmla="*/ 177276 h 177276"/>
                  <a:gd name="connsiteX5" fmla="*/ 222841 w 473380"/>
                  <a:gd name="connsiteY5" fmla="*/ 177179 h 177276"/>
                  <a:gd name="connsiteX6" fmla="*/ 222903 w 473380"/>
                  <a:gd name="connsiteY6" fmla="*/ 177231 h 177276"/>
                  <a:gd name="connsiteX7" fmla="*/ 240794 w 473380"/>
                  <a:gd name="connsiteY7" fmla="*/ 177128 h 177276"/>
                  <a:gd name="connsiteX8" fmla="*/ 245050 w 473380"/>
                  <a:gd name="connsiteY8" fmla="*/ 177116 h 177276"/>
                  <a:gd name="connsiteX9" fmla="*/ 250090 w 473380"/>
                  <a:gd name="connsiteY9" fmla="*/ 177131 h 177276"/>
                  <a:gd name="connsiteX10" fmla="*/ 268419 w 473380"/>
                  <a:gd name="connsiteY10" fmla="*/ 177231 h 177276"/>
                  <a:gd name="connsiteX11" fmla="*/ 268475 w 473380"/>
                  <a:gd name="connsiteY11" fmla="*/ 177186 h 177276"/>
                  <a:gd name="connsiteX12" fmla="*/ 298790 w 473380"/>
                  <a:gd name="connsiteY12" fmla="*/ 177276 h 177276"/>
                  <a:gd name="connsiteX13" fmla="*/ 456979 w 473380"/>
                  <a:gd name="connsiteY13" fmla="*/ 136154 h 177276"/>
                  <a:gd name="connsiteX14" fmla="*/ 414117 w 473380"/>
                  <a:gd name="connsiteY14" fmla="*/ 26617 h 177276"/>
                  <a:gd name="connsiteX0" fmla="*/ 415435 w 474698"/>
                  <a:gd name="connsiteY0" fmla="*/ 34344 h 185003"/>
                  <a:gd name="connsiteX1" fmla="*/ 235481 w 474698"/>
                  <a:gd name="connsiteY1" fmla="*/ 0 h 185003"/>
                  <a:gd name="connsiteX2" fmla="*/ 67974 w 474698"/>
                  <a:gd name="connsiteY2" fmla="*/ 34344 h 185003"/>
                  <a:gd name="connsiteX3" fmla="*/ 22747 w 474698"/>
                  <a:gd name="connsiteY3" fmla="*/ 143881 h 185003"/>
                  <a:gd name="connsiteX4" fmla="*/ 189663 w 474698"/>
                  <a:gd name="connsiteY4" fmla="*/ 185003 h 185003"/>
                  <a:gd name="connsiteX5" fmla="*/ 224159 w 474698"/>
                  <a:gd name="connsiteY5" fmla="*/ 184906 h 185003"/>
                  <a:gd name="connsiteX6" fmla="*/ 224221 w 474698"/>
                  <a:gd name="connsiteY6" fmla="*/ 184958 h 185003"/>
                  <a:gd name="connsiteX7" fmla="*/ 242112 w 474698"/>
                  <a:gd name="connsiteY7" fmla="*/ 184855 h 185003"/>
                  <a:gd name="connsiteX8" fmla="*/ 246368 w 474698"/>
                  <a:gd name="connsiteY8" fmla="*/ 184843 h 185003"/>
                  <a:gd name="connsiteX9" fmla="*/ 251408 w 474698"/>
                  <a:gd name="connsiteY9" fmla="*/ 184858 h 185003"/>
                  <a:gd name="connsiteX10" fmla="*/ 269737 w 474698"/>
                  <a:gd name="connsiteY10" fmla="*/ 184958 h 185003"/>
                  <a:gd name="connsiteX11" fmla="*/ 269793 w 474698"/>
                  <a:gd name="connsiteY11" fmla="*/ 184913 h 185003"/>
                  <a:gd name="connsiteX12" fmla="*/ 300108 w 474698"/>
                  <a:gd name="connsiteY12" fmla="*/ 185003 h 185003"/>
                  <a:gd name="connsiteX13" fmla="*/ 458297 w 474698"/>
                  <a:gd name="connsiteY13" fmla="*/ 143881 h 185003"/>
                  <a:gd name="connsiteX14" fmla="*/ 415435 w 474698"/>
                  <a:gd name="connsiteY14" fmla="*/ 34344 h 185003"/>
                  <a:gd name="connsiteX0" fmla="*/ 415435 w 474698"/>
                  <a:gd name="connsiteY0" fmla="*/ 34344 h 185003"/>
                  <a:gd name="connsiteX1" fmla="*/ 235481 w 474698"/>
                  <a:gd name="connsiteY1" fmla="*/ 0 h 185003"/>
                  <a:gd name="connsiteX2" fmla="*/ 67974 w 474698"/>
                  <a:gd name="connsiteY2" fmla="*/ 34344 h 185003"/>
                  <a:gd name="connsiteX3" fmla="*/ 22747 w 474698"/>
                  <a:gd name="connsiteY3" fmla="*/ 143881 h 185003"/>
                  <a:gd name="connsiteX4" fmla="*/ 189663 w 474698"/>
                  <a:gd name="connsiteY4" fmla="*/ 185003 h 185003"/>
                  <a:gd name="connsiteX5" fmla="*/ 224159 w 474698"/>
                  <a:gd name="connsiteY5" fmla="*/ 184906 h 185003"/>
                  <a:gd name="connsiteX6" fmla="*/ 242112 w 474698"/>
                  <a:gd name="connsiteY6" fmla="*/ 184855 h 185003"/>
                  <a:gd name="connsiteX7" fmla="*/ 246368 w 474698"/>
                  <a:gd name="connsiteY7" fmla="*/ 184843 h 185003"/>
                  <a:gd name="connsiteX8" fmla="*/ 251408 w 474698"/>
                  <a:gd name="connsiteY8" fmla="*/ 184858 h 185003"/>
                  <a:gd name="connsiteX9" fmla="*/ 269737 w 474698"/>
                  <a:gd name="connsiteY9" fmla="*/ 184958 h 185003"/>
                  <a:gd name="connsiteX10" fmla="*/ 269793 w 474698"/>
                  <a:gd name="connsiteY10" fmla="*/ 184913 h 185003"/>
                  <a:gd name="connsiteX11" fmla="*/ 300108 w 474698"/>
                  <a:gd name="connsiteY11" fmla="*/ 185003 h 185003"/>
                  <a:gd name="connsiteX12" fmla="*/ 458297 w 474698"/>
                  <a:gd name="connsiteY12" fmla="*/ 143881 h 185003"/>
                  <a:gd name="connsiteX13" fmla="*/ 415435 w 474698"/>
                  <a:gd name="connsiteY13" fmla="*/ 34344 h 185003"/>
                  <a:gd name="connsiteX0" fmla="*/ 415435 w 474698"/>
                  <a:gd name="connsiteY0" fmla="*/ 34344 h 185003"/>
                  <a:gd name="connsiteX1" fmla="*/ 235481 w 474698"/>
                  <a:gd name="connsiteY1" fmla="*/ 0 h 185003"/>
                  <a:gd name="connsiteX2" fmla="*/ 67974 w 474698"/>
                  <a:gd name="connsiteY2" fmla="*/ 34344 h 185003"/>
                  <a:gd name="connsiteX3" fmla="*/ 22747 w 474698"/>
                  <a:gd name="connsiteY3" fmla="*/ 143881 h 185003"/>
                  <a:gd name="connsiteX4" fmla="*/ 189663 w 474698"/>
                  <a:gd name="connsiteY4" fmla="*/ 185003 h 185003"/>
                  <a:gd name="connsiteX5" fmla="*/ 242112 w 474698"/>
                  <a:gd name="connsiteY5" fmla="*/ 184855 h 185003"/>
                  <a:gd name="connsiteX6" fmla="*/ 246368 w 474698"/>
                  <a:gd name="connsiteY6" fmla="*/ 184843 h 185003"/>
                  <a:gd name="connsiteX7" fmla="*/ 251408 w 474698"/>
                  <a:gd name="connsiteY7" fmla="*/ 184858 h 185003"/>
                  <a:gd name="connsiteX8" fmla="*/ 269737 w 474698"/>
                  <a:gd name="connsiteY8" fmla="*/ 184958 h 185003"/>
                  <a:gd name="connsiteX9" fmla="*/ 269793 w 474698"/>
                  <a:gd name="connsiteY9" fmla="*/ 184913 h 185003"/>
                  <a:gd name="connsiteX10" fmla="*/ 300108 w 474698"/>
                  <a:gd name="connsiteY10" fmla="*/ 185003 h 185003"/>
                  <a:gd name="connsiteX11" fmla="*/ 458297 w 474698"/>
                  <a:gd name="connsiteY11" fmla="*/ 143881 h 185003"/>
                  <a:gd name="connsiteX12" fmla="*/ 415435 w 474698"/>
                  <a:gd name="connsiteY12" fmla="*/ 34344 h 185003"/>
                  <a:gd name="connsiteX0" fmla="*/ 415435 w 474698"/>
                  <a:gd name="connsiteY0" fmla="*/ 34344 h 185003"/>
                  <a:gd name="connsiteX1" fmla="*/ 235481 w 474698"/>
                  <a:gd name="connsiteY1" fmla="*/ 0 h 185003"/>
                  <a:gd name="connsiteX2" fmla="*/ 67974 w 474698"/>
                  <a:gd name="connsiteY2" fmla="*/ 34344 h 185003"/>
                  <a:gd name="connsiteX3" fmla="*/ 22747 w 474698"/>
                  <a:gd name="connsiteY3" fmla="*/ 143881 h 185003"/>
                  <a:gd name="connsiteX4" fmla="*/ 189663 w 474698"/>
                  <a:gd name="connsiteY4" fmla="*/ 185003 h 185003"/>
                  <a:gd name="connsiteX5" fmla="*/ 242112 w 474698"/>
                  <a:gd name="connsiteY5" fmla="*/ 184855 h 185003"/>
                  <a:gd name="connsiteX6" fmla="*/ 246368 w 474698"/>
                  <a:gd name="connsiteY6" fmla="*/ 184843 h 185003"/>
                  <a:gd name="connsiteX7" fmla="*/ 269737 w 474698"/>
                  <a:gd name="connsiteY7" fmla="*/ 184958 h 185003"/>
                  <a:gd name="connsiteX8" fmla="*/ 269793 w 474698"/>
                  <a:gd name="connsiteY8" fmla="*/ 184913 h 185003"/>
                  <a:gd name="connsiteX9" fmla="*/ 300108 w 474698"/>
                  <a:gd name="connsiteY9" fmla="*/ 185003 h 185003"/>
                  <a:gd name="connsiteX10" fmla="*/ 458297 w 474698"/>
                  <a:gd name="connsiteY10" fmla="*/ 143881 h 185003"/>
                  <a:gd name="connsiteX11" fmla="*/ 415435 w 474698"/>
                  <a:gd name="connsiteY11" fmla="*/ 34344 h 185003"/>
                  <a:gd name="connsiteX0" fmla="*/ 415435 w 474698"/>
                  <a:gd name="connsiteY0" fmla="*/ 34344 h 185003"/>
                  <a:gd name="connsiteX1" fmla="*/ 235481 w 474698"/>
                  <a:gd name="connsiteY1" fmla="*/ 0 h 185003"/>
                  <a:gd name="connsiteX2" fmla="*/ 67974 w 474698"/>
                  <a:gd name="connsiteY2" fmla="*/ 34344 h 185003"/>
                  <a:gd name="connsiteX3" fmla="*/ 22747 w 474698"/>
                  <a:gd name="connsiteY3" fmla="*/ 143881 h 185003"/>
                  <a:gd name="connsiteX4" fmla="*/ 189663 w 474698"/>
                  <a:gd name="connsiteY4" fmla="*/ 185003 h 185003"/>
                  <a:gd name="connsiteX5" fmla="*/ 242112 w 474698"/>
                  <a:gd name="connsiteY5" fmla="*/ 184855 h 185003"/>
                  <a:gd name="connsiteX6" fmla="*/ 269737 w 474698"/>
                  <a:gd name="connsiteY6" fmla="*/ 184958 h 185003"/>
                  <a:gd name="connsiteX7" fmla="*/ 269793 w 474698"/>
                  <a:gd name="connsiteY7" fmla="*/ 184913 h 185003"/>
                  <a:gd name="connsiteX8" fmla="*/ 300108 w 474698"/>
                  <a:gd name="connsiteY8" fmla="*/ 185003 h 185003"/>
                  <a:gd name="connsiteX9" fmla="*/ 458297 w 474698"/>
                  <a:gd name="connsiteY9" fmla="*/ 143881 h 185003"/>
                  <a:gd name="connsiteX10" fmla="*/ 415435 w 474698"/>
                  <a:gd name="connsiteY10" fmla="*/ 34344 h 185003"/>
                  <a:gd name="connsiteX0" fmla="*/ 415435 w 474698"/>
                  <a:gd name="connsiteY0" fmla="*/ 34344 h 188039"/>
                  <a:gd name="connsiteX1" fmla="*/ 235481 w 474698"/>
                  <a:gd name="connsiteY1" fmla="*/ 0 h 188039"/>
                  <a:gd name="connsiteX2" fmla="*/ 67974 w 474698"/>
                  <a:gd name="connsiteY2" fmla="*/ 34344 h 188039"/>
                  <a:gd name="connsiteX3" fmla="*/ 22747 w 474698"/>
                  <a:gd name="connsiteY3" fmla="*/ 143881 h 188039"/>
                  <a:gd name="connsiteX4" fmla="*/ 189663 w 474698"/>
                  <a:gd name="connsiteY4" fmla="*/ 185003 h 188039"/>
                  <a:gd name="connsiteX5" fmla="*/ 242112 w 474698"/>
                  <a:gd name="connsiteY5" fmla="*/ 184855 h 188039"/>
                  <a:gd name="connsiteX6" fmla="*/ 269737 w 474698"/>
                  <a:gd name="connsiteY6" fmla="*/ 184958 h 188039"/>
                  <a:gd name="connsiteX7" fmla="*/ 300108 w 474698"/>
                  <a:gd name="connsiteY7" fmla="*/ 185003 h 188039"/>
                  <a:gd name="connsiteX8" fmla="*/ 458297 w 474698"/>
                  <a:gd name="connsiteY8" fmla="*/ 143881 h 188039"/>
                  <a:gd name="connsiteX9" fmla="*/ 415435 w 474698"/>
                  <a:gd name="connsiteY9" fmla="*/ 34344 h 188039"/>
                  <a:gd name="connsiteX0" fmla="*/ 415435 w 474698"/>
                  <a:gd name="connsiteY0" fmla="*/ 34344 h 185003"/>
                  <a:gd name="connsiteX1" fmla="*/ 235481 w 474698"/>
                  <a:gd name="connsiteY1" fmla="*/ 0 h 185003"/>
                  <a:gd name="connsiteX2" fmla="*/ 67974 w 474698"/>
                  <a:gd name="connsiteY2" fmla="*/ 34344 h 185003"/>
                  <a:gd name="connsiteX3" fmla="*/ 22747 w 474698"/>
                  <a:gd name="connsiteY3" fmla="*/ 143881 h 185003"/>
                  <a:gd name="connsiteX4" fmla="*/ 189663 w 474698"/>
                  <a:gd name="connsiteY4" fmla="*/ 185003 h 185003"/>
                  <a:gd name="connsiteX5" fmla="*/ 242112 w 474698"/>
                  <a:gd name="connsiteY5" fmla="*/ 184855 h 185003"/>
                  <a:gd name="connsiteX6" fmla="*/ 300108 w 474698"/>
                  <a:gd name="connsiteY6" fmla="*/ 185003 h 185003"/>
                  <a:gd name="connsiteX7" fmla="*/ 458297 w 474698"/>
                  <a:gd name="connsiteY7" fmla="*/ 143881 h 185003"/>
                  <a:gd name="connsiteX8" fmla="*/ 415435 w 474698"/>
                  <a:gd name="connsiteY8" fmla="*/ 34344 h 185003"/>
                  <a:gd name="connsiteX0" fmla="*/ 415435 w 474698"/>
                  <a:gd name="connsiteY0" fmla="*/ 34344 h 185003"/>
                  <a:gd name="connsiteX1" fmla="*/ 235481 w 474698"/>
                  <a:gd name="connsiteY1" fmla="*/ 0 h 185003"/>
                  <a:gd name="connsiteX2" fmla="*/ 67974 w 474698"/>
                  <a:gd name="connsiteY2" fmla="*/ 34344 h 185003"/>
                  <a:gd name="connsiteX3" fmla="*/ 22747 w 474698"/>
                  <a:gd name="connsiteY3" fmla="*/ 143881 h 185003"/>
                  <a:gd name="connsiteX4" fmla="*/ 189663 w 474698"/>
                  <a:gd name="connsiteY4" fmla="*/ 185003 h 185003"/>
                  <a:gd name="connsiteX5" fmla="*/ 300108 w 474698"/>
                  <a:gd name="connsiteY5" fmla="*/ 185003 h 185003"/>
                  <a:gd name="connsiteX6" fmla="*/ 458297 w 474698"/>
                  <a:gd name="connsiteY6" fmla="*/ 143881 h 185003"/>
                  <a:gd name="connsiteX7" fmla="*/ 415435 w 474698"/>
                  <a:gd name="connsiteY7" fmla="*/ 34344 h 18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4698" h="185003">
                    <a:moveTo>
                      <a:pt x="415435" y="34344"/>
                    </a:moveTo>
                    <a:cubicBezTo>
                      <a:pt x="370142" y="11652"/>
                      <a:pt x="293391" y="0"/>
                      <a:pt x="235481" y="0"/>
                    </a:cubicBezTo>
                    <a:cubicBezTo>
                      <a:pt x="177571" y="0"/>
                      <a:pt x="103430" y="10364"/>
                      <a:pt x="67974" y="34344"/>
                    </a:cubicBezTo>
                    <a:cubicBezTo>
                      <a:pt x="32518" y="58324"/>
                      <a:pt x="-35571" y="100768"/>
                      <a:pt x="22747" y="143881"/>
                    </a:cubicBezTo>
                    <a:cubicBezTo>
                      <a:pt x="74004" y="178886"/>
                      <a:pt x="131480" y="184423"/>
                      <a:pt x="189663" y="185003"/>
                    </a:cubicBezTo>
                    <a:lnTo>
                      <a:pt x="300108" y="185003"/>
                    </a:lnTo>
                    <a:cubicBezTo>
                      <a:pt x="355249" y="184423"/>
                      <a:pt x="409720" y="178886"/>
                      <a:pt x="458297" y="143881"/>
                    </a:cubicBezTo>
                    <a:cubicBezTo>
                      <a:pt x="486713" y="118799"/>
                      <a:pt x="481693" y="56569"/>
                      <a:pt x="415435" y="34344"/>
                    </a:cubicBezTo>
                    <a:close/>
                  </a:path>
                </a:pathLst>
              </a:custGeom>
              <a:solidFill>
                <a:srgbClr val="F1CF01">
                  <a:lumMod val="60000"/>
                  <a:lumOff val="40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grpSp>
        <p:sp>
          <p:nvSpPr>
            <p:cNvPr id="314" name="Freeform: Shape 23">
              <a:extLst>
                <a:ext uri="{FF2B5EF4-FFF2-40B4-BE49-F238E27FC236}">
                  <a16:creationId xmlns:a16="http://schemas.microsoft.com/office/drawing/2014/main" id="{8E385D35-FB4F-4BF2-9419-3C5236F0A61B}"/>
                </a:ext>
              </a:extLst>
            </p:cNvPr>
            <p:cNvSpPr/>
            <p:nvPr/>
          </p:nvSpPr>
          <p:spPr>
            <a:xfrm rot="19389924">
              <a:off x="4319603" y="2907996"/>
              <a:ext cx="3226038" cy="3027035"/>
            </a:xfrm>
            <a:custGeom>
              <a:avLst/>
              <a:gdLst>
                <a:gd name="connsiteX0" fmla="*/ 458887 w 3226038"/>
                <a:gd name="connsiteY0" fmla="*/ 1984309 h 3027035"/>
                <a:gd name="connsiteX1" fmla="*/ 511693 w 3226038"/>
                <a:gd name="connsiteY1" fmla="*/ 2044093 h 3027035"/>
                <a:gd name="connsiteX2" fmla="*/ 458887 w 3226038"/>
                <a:gd name="connsiteY2" fmla="*/ 1984309 h 3027035"/>
                <a:gd name="connsiteX3" fmla="*/ 1239166 w 3226038"/>
                <a:gd name="connsiteY3" fmla="*/ 2131370 h 3027035"/>
                <a:gd name="connsiteX4" fmla="*/ 1192910 w 3226038"/>
                <a:gd name="connsiteY4" fmla="*/ 2113637 h 3027035"/>
                <a:gd name="connsiteX5" fmla="*/ 1187191 w 3226038"/>
                <a:gd name="connsiteY5" fmla="*/ 2106973 h 3027035"/>
                <a:gd name="connsiteX6" fmla="*/ 1109257 w 3226038"/>
                <a:gd name="connsiteY6" fmla="*/ 2075970 h 3027035"/>
                <a:gd name="connsiteX7" fmla="*/ 1102911 w 3226038"/>
                <a:gd name="connsiteY7" fmla="*/ 2091544 h 3027035"/>
                <a:gd name="connsiteX8" fmla="*/ 1102911 w 3226038"/>
                <a:gd name="connsiteY8" fmla="*/ 2121057 h 3027035"/>
                <a:gd name="connsiteX9" fmla="*/ 1085641 w 3226038"/>
                <a:gd name="connsiteY9" fmla="*/ 2133932 h 3027035"/>
                <a:gd name="connsiteX10" fmla="*/ 1083530 w 3226038"/>
                <a:gd name="connsiteY10" fmla="*/ 2139113 h 3027035"/>
                <a:gd name="connsiteX11" fmla="*/ 1065689 w 3226038"/>
                <a:gd name="connsiteY11" fmla="*/ 2157988 h 3027035"/>
                <a:gd name="connsiteX12" fmla="*/ 1059545 w 3226038"/>
                <a:gd name="connsiteY12" fmla="*/ 2153386 h 3027035"/>
                <a:gd name="connsiteX13" fmla="*/ 1038803 w 3226038"/>
                <a:gd name="connsiteY13" fmla="*/ 2168850 h 3027035"/>
                <a:gd name="connsiteX14" fmla="*/ 807747 w 3226038"/>
                <a:gd name="connsiteY14" fmla="*/ 2203801 h 3027035"/>
                <a:gd name="connsiteX15" fmla="*/ 769647 w 3226038"/>
                <a:gd name="connsiteY15" fmla="*/ 2202743 h 3027035"/>
                <a:gd name="connsiteX16" fmla="*/ 687893 w 3226038"/>
                <a:gd name="connsiteY16" fmla="*/ 2156184 h 3027035"/>
                <a:gd name="connsiteX17" fmla="*/ 680661 w 3226038"/>
                <a:gd name="connsiteY17" fmla="*/ 2148538 h 3027035"/>
                <a:gd name="connsiteX18" fmla="*/ 647463 w 3226038"/>
                <a:gd name="connsiteY18" fmla="*/ 2166136 h 3027035"/>
                <a:gd name="connsiteX19" fmla="*/ 401773 w 3226038"/>
                <a:gd name="connsiteY19" fmla="*/ 2129222 h 3027035"/>
                <a:gd name="connsiteX20" fmla="*/ 388464 w 3226038"/>
                <a:gd name="connsiteY20" fmla="*/ 2117097 h 3027035"/>
                <a:gd name="connsiteX21" fmla="*/ 308901 w 3226038"/>
                <a:gd name="connsiteY21" fmla="*/ 2062768 h 3027035"/>
                <a:gd name="connsiteX22" fmla="*/ 675498 w 3226038"/>
                <a:gd name="connsiteY22" fmla="*/ 2313171 h 3027035"/>
                <a:gd name="connsiteX23" fmla="*/ 697606 w 3226038"/>
                <a:gd name="connsiteY23" fmla="*/ 2329731 h 3027035"/>
                <a:gd name="connsiteX24" fmla="*/ 719125 w 3226038"/>
                <a:gd name="connsiteY24" fmla="*/ 2328489 h 3027035"/>
                <a:gd name="connsiteX25" fmla="*/ 766693 w 3226038"/>
                <a:gd name="connsiteY25" fmla="*/ 2374601 h 3027035"/>
                <a:gd name="connsiteX26" fmla="*/ 907698 w 3226038"/>
                <a:gd name="connsiteY26" fmla="*/ 2426060 h 3027035"/>
                <a:gd name="connsiteX27" fmla="*/ 933823 w 3226038"/>
                <a:gd name="connsiteY27" fmla="*/ 2426947 h 3027035"/>
                <a:gd name="connsiteX28" fmla="*/ 941617 w 3226038"/>
                <a:gd name="connsiteY28" fmla="*/ 2432785 h 3027035"/>
                <a:gd name="connsiteX29" fmla="*/ 945688 w 3226038"/>
                <a:gd name="connsiteY29" fmla="*/ 2427351 h 3027035"/>
                <a:gd name="connsiteX30" fmla="*/ 982463 w 3226038"/>
                <a:gd name="connsiteY30" fmla="*/ 2428600 h 3027035"/>
                <a:gd name="connsiteX31" fmla="*/ 1054031 w 3226038"/>
                <a:gd name="connsiteY31" fmla="*/ 2416617 h 3027035"/>
                <a:gd name="connsiteX32" fmla="*/ 1081502 w 3226038"/>
                <a:gd name="connsiteY32" fmla="*/ 2404031 h 3027035"/>
                <a:gd name="connsiteX33" fmla="*/ 1082033 w 3226038"/>
                <a:gd name="connsiteY33" fmla="*/ 2400334 h 3027035"/>
                <a:gd name="connsiteX34" fmla="*/ 1219830 w 3226038"/>
                <a:gd name="connsiteY34" fmla="*/ 2149180 h 3027035"/>
                <a:gd name="connsiteX35" fmla="*/ 1371765 w 3226038"/>
                <a:gd name="connsiteY35" fmla="*/ 2134221 h 3027035"/>
                <a:gd name="connsiteX36" fmla="*/ 1332065 w 3226038"/>
                <a:gd name="connsiteY36" fmla="*/ 2143936 h 3027035"/>
                <a:gd name="connsiteX37" fmla="*/ 1261994 w 3226038"/>
                <a:gd name="connsiteY37" fmla="*/ 2139765 h 3027035"/>
                <a:gd name="connsiteX38" fmla="*/ 1234632 w 3226038"/>
                <a:gd name="connsiteY38" fmla="*/ 2184353 h 3027035"/>
                <a:gd name="connsiteX39" fmla="*/ 1205341 w 3226038"/>
                <a:gd name="connsiteY39" fmla="*/ 2251468 h 3027035"/>
                <a:gd name="connsiteX40" fmla="*/ 1190173 w 3226038"/>
                <a:gd name="connsiteY40" fmla="*/ 2307647 h 3027035"/>
                <a:gd name="connsiteX41" fmla="*/ 1186531 w 3226038"/>
                <a:gd name="connsiteY41" fmla="*/ 2336368 h 3027035"/>
                <a:gd name="connsiteX42" fmla="*/ 1185302 w 3226038"/>
                <a:gd name="connsiteY42" fmla="*/ 2339224 h 3027035"/>
                <a:gd name="connsiteX43" fmla="*/ 1181037 w 3226038"/>
                <a:gd name="connsiteY43" fmla="*/ 2380263 h 3027035"/>
                <a:gd name="connsiteX44" fmla="*/ 1304296 w 3226038"/>
                <a:gd name="connsiteY44" fmla="*/ 2608161 h 3027035"/>
                <a:gd name="connsiteX45" fmla="*/ 1460357 w 3226038"/>
                <a:gd name="connsiteY45" fmla="*/ 2658058 h 3027035"/>
                <a:gd name="connsiteX46" fmla="*/ 1568983 w 3226038"/>
                <a:gd name="connsiteY46" fmla="*/ 2649888 h 3027035"/>
                <a:gd name="connsiteX47" fmla="*/ 1580907 w 3226038"/>
                <a:gd name="connsiteY47" fmla="*/ 2633968 h 3027035"/>
                <a:gd name="connsiteX48" fmla="*/ 1621726 w 3226038"/>
                <a:gd name="connsiteY48" fmla="*/ 2618017 h 3027035"/>
                <a:gd name="connsiteX49" fmla="*/ 1695070 w 3226038"/>
                <a:gd name="connsiteY49" fmla="*/ 2581467 h 3027035"/>
                <a:gd name="connsiteX50" fmla="*/ 1722830 w 3226038"/>
                <a:gd name="connsiteY50" fmla="*/ 2495153 h 3027035"/>
                <a:gd name="connsiteX51" fmla="*/ 1721809 w 3226038"/>
                <a:gd name="connsiteY51" fmla="*/ 2481188 h 3027035"/>
                <a:gd name="connsiteX52" fmla="*/ 1703273 w 3226038"/>
                <a:gd name="connsiteY52" fmla="*/ 2490610 h 3027035"/>
                <a:gd name="connsiteX53" fmla="*/ 1426824 w 3226038"/>
                <a:gd name="connsiteY53" fmla="*/ 2415634 h 3027035"/>
                <a:gd name="connsiteX54" fmla="*/ 1412810 w 3226038"/>
                <a:gd name="connsiteY54" fmla="*/ 2380189 h 3027035"/>
                <a:gd name="connsiteX55" fmla="*/ 1366694 w 3226038"/>
                <a:gd name="connsiteY55" fmla="*/ 2151100 h 3027035"/>
                <a:gd name="connsiteX56" fmla="*/ 842912 w 3226038"/>
                <a:gd name="connsiteY56" fmla="*/ 1018808 h 3027035"/>
                <a:gd name="connsiteX57" fmla="*/ 698223 w 3226038"/>
                <a:gd name="connsiteY57" fmla="*/ 1167488 h 3027035"/>
                <a:gd name="connsiteX58" fmla="*/ 721008 w 3226038"/>
                <a:gd name="connsiteY58" fmla="*/ 1354736 h 3027035"/>
                <a:gd name="connsiteX59" fmla="*/ 715683 w 3226038"/>
                <a:gd name="connsiteY59" fmla="*/ 1366105 h 3027035"/>
                <a:gd name="connsiteX60" fmla="*/ 761312 w 3226038"/>
                <a:gd name="connsiteY60" fmla="*/ 1434356 h 3027035"/>
                <a:gd name="connsiteX61" fmla="*/ 855697 w 3226038"/>
                <a:gd name="connsiteY61" fmla="*/ 1508984 h 3027035"/>
                <a:gd name="connsiteX62" fmla="*/ 1147556 w 3226038"/>
                <a:gd name="connsiteY62" fmla="*/ 1482268 h 3027035"/>
                <a:gd name="connsiteX63" fmla="*/ 1191280 w 3226038"/>
                <a:gd name="connsiteY63" fmla="*/ 1421803 h 3027035"/>
                <a:gd name="connsiteX64" fmla="*/ 943895 w 3226038"/>
                <a:gd name="connsiteY64" fmla="*/ 1619228 h 3027035"/>
                <a:gd name="connsiteX65" fmla="*/ 908174 w 3226038"/>
                <a:gd name="connsiteY65" fmla="*/ 1605942 h 3027035"/>
                <a:gd name="connsiteX66" fmla="*/ 705400 w 3226038"/>
                <a:gd name="connsiteY66" fmla="*/ 1490787 h 3027035"/>
                <a:gd name="connsiteX67" fmla="*/ 672272 w 3226038"/>
                <a:gd name="connsiteY67" fmla="*/ 1442200 h 3027035"/>
                <a:gd name="connsiteX68" fmla="*/ 658626 w 3226038"/>
                <a:gd name="connsiteY68" fmla="*/ 1462049 h 3027035"/>
                <a:gd name="connsiteX69" fmla="*/ 590634 w 3226038"/>
                <a:gd name="connsiteY69" fmla="*/ 1546268 h 3027035"/>
                <a:gd name="connsiteX70" fmla="*/ 568537 w 3226038"/>
                <a:gd name="connsiteY70" fmla="*/ 1548758 h 3027035"/>
                <a:gd name="connsiteX71" fmla="*/ 523010 w 3226038"/>
                <a:gd name="connsiteY71" fmla="*/ 1553930 h 3027035"/>
                <a:gd name="connsiteX72" fmla="*/ 447985 w 3226038"/>
                <a:gd name="connsiteY72" fmla="*/ 1604840 h 3027035"/>
                <a:gd name="connsiteX73" fmla="*/ 426368 w 3226038"/>
                <a:gd name="connsiteY73" fmla="*/ 1767159 h 3027035"/>
                <a:gd name="connsiteX74" fmla="*/ 400497 w 3226038"/>
                <a:gd name="connsiteY74" fmla="*/ 1803298 h 3027035"/>
                <a:gd name="connsiteX75" fmla="*/ 392045 w 3226038"/>
                <a:gd name="connsiteY75" fmla="*/ 1832241 h 3027035"/>
                <a:gd name="connsiteX76" fmla="*/ 397897 w 3226038"/>
                <a:gd name="connsiteY76" fmla="*/ 1953550 h 3027035"/>
                <a:gd name="connsiteX77" fmla="*/ 629544 w 3226038"/>
                <a:gd name="connsiteY77" fmla="*/ 2144276 h 3027035"/>
                <a:gd name="connsiteX78" fmla="*/ 670081 w 3226038"/>
                <a:gd name="connsiteY78" fmla="*/ 2139964 h 3027035"/>
                <a:gd name="connsiteX79" fmla="*/ 672184 w 3226038"/>
                <a:gd name="connsiteY79" fmla="*/ 2139576 h 3027035"/>
                <a:gd name="connsiteX80" fmla="*/ 656857 w 3226038"/>
                <a:gd name="connsiteY80" fmla="*/ 2123372 h 3027035"/>
                <a:gd name="connsiteX81" fmla="*/ 613437 w 3226038"/>
                <a:gd name="connsiteY81" fmla="*/ 1897092 h 3027035"/>
                <a:gd name="connsiteX82" fmla="*/ 631535 w 3226038"/>
                <a:gd name="connsiteY82" fmla="*/ 1977471 h 3027035"/>
                <a:gd name="connsiteX83" fmla="*/ 892520 w 3226038"/>
                <a:gd name="connsiteY83" fmla="*/ 2125537 h 3027035"/>
                <a:gd name="connsiteX84" fmla="*/ 951857 w 3226038"/>
                <a:gd name="connsiteY84" fmla="*/ 2110384 h 3027035"/>
                <a:gd name="connsiteX85" fmla="*/ 984444 w 3226038"/>
                <a:gd name="connsiteY85" fmla="*/ 2097132 h 3027035"/>
                <a:gd name="connsiteX86" fmla="*/ 945725 w 3226038"/>
                <a:gd name="connsiteY86" fmla="*/ 2068131 h 3027035"/>
                <a:gd name="connsiteX87" fmla="*/ 1014743 w 3226038"/>
                <a:gd name="connsiteY87" fmla="*/ 2033736 h 3027035"/>
                <a:gd name="connsiteX88" fmla="*/ 1041210 w 3226038"/>
                <a:gd name="connsiteY88" fmla="*/ 1967123 h 3027035"/>
                <a:gd name="connsiteX89" fmla="*/ 1041782 w 3226038"/>
                <a:gd name="connsiteY89" fmla="*/ 1958414 h 3027035"/>
                <a:gd name="connsiteX90" fmla="*/ 988390 w 3226038"/>
                <a:gd name="connsiteY90" fmla="*/ 1967430 h 3027035"/>
                <a:gd name="connsiteX91" fmla="*/ 766805 w 3226038"/>
                <a:gd name="connsiteY91" fmla="*/ 1893210 h 3027035"/>
                <a:gd name="connsiteX92" fmla="*/ 733376 w 3226038"/>
                <a:gd name="connsiteY92" fmla="*/ 1874900 h 3027035"/>
                <a:gd name="connsiteX93" fmla="*/ 733674 w 3226038"/>
                <a:gd name="connsiteY93" fmla="*/ 1531645 h 3027035"/>
                <a:gd name="connsiteX94" fmla="*/ 713141 w 3226038"/>
                <a:gd name="connsiteY94" fmla="*/ 1611436 h 3027035"/>
                <a:gd name="connsiteX95" fmla="*/ 877934 w 3226038"/>
                <a:gd name="connsiteY95" fmla="*/ 1862195 h 3027035"/>
                <a:gd name="connsiteX96" fmla="*/ 997916 w 3226038"/>
                <a:gd name="connsiteY96" fmla="*/ 1881018 h 3027035"/>
                <a:gd name="connsiteX97" fmla="*/ 1063005 w 3226038"/>
                <a:gd name="connsiteY97" fmla="*/ 1869394 h 3027035"/>
                <a:gd name="connsiteX98" fmla="*/ 1091430 w 3226038"/>
                <a:gd name="connsiteY98" fmla="*/ 1831445 h 3027035"/>
                <a:gd name="connsiteX99" fmla="*/ 1090443 w 3226038"/>
                <a:gd name="connsiteY99" fmla="*/ 1840522 h 3027035"/>
                <a:gd name="connsiteX100" fmla="*/ 1088363 w 3226038"/>
                <a:gd name="connsiteY100" fmla="*/ 1841565 h 3027035"/>
                <a:gd name="connsiteX101" fmla="*/ 1091206 w 3226038"/>
                <a:gd name="connsiteY101" fmla="*/ 1841094 h 3027035"/>
                <a:gd name="connsiteX102" fmla="*/ 1099791 w 3226038"/>
                <a:gd name="connsiteY102" fmla="*/ 1862825 h 3027035"/>
                <a:gd name="connsiteX103" fmla="*/ 1115422 w 3226038"/>
                <a:gd name="connsiteY103" fmla="*/ 1860033 h 3027035"/>
                <a:gd name="connsiteX104" fmla="*/ 1105975 w 3226038"/>
                <a:gd name="connsiteY104" fmla="*/ 1878478 h 3027035"/>
                <a:gd name="connsiteX105" fmla="*/ 1108568 w 3226038"/>
                <a:gd name="connsiteY105" fmla="*/ 1885041 h 3027035"/>
                <a:gd name="connsiteX106" fmla="*/ 1128787 w 3226038"/>
                <a:gd name="connsiteY106" fmla="*/ 1927558 h 3027035"/>
                <a:gd name="connsiteX107" fmla="*/ 1226780 w 3226038"/>
                <a:gd name="connsiteY107" fmla="*/ 2050346 h 3027035"/>
                <a:gd name="connsiteX108" fmla="*/ 1289411 w 3226038"/>
                <a:gd name="connsiteY108" fmla="*/ 2085093 h 3027035"/>
                <a:gd name="connsiteX109" fmla="*/ 1314743 w 3226038"/>
                <a:gd name="connsiteY109" fmla="*/ 2061760 h 3027035"/>
                <a:gd name="connsiteX110" fmla="*/ 1296511 w 3226038"/>
                <a:gd name="connsiteY110" fmla="*/ 2088049 h 3027035"/>
                <a:gd name="connsiteX111" fmla="*/ 1332391 w 3226038"/>
                <a:gd name="connsiteY111" fmla="*/ 2097279 h 3027035"/>
                <a:gd name="connsiteX112" fmla="*/ 1376163 w 3226038"/>
                <a:gd name="connsiteY112" fmla="*/ 2100951 h 3027035"/>
                <a:gd name="connsiteX113" fmla="*/ 1381733 w 3226038"/>
                <a:gd name="connsiteY113" fmla="*/ 2101042 h 3027035"/>
                <a:gd name="connsiteX114" fmla="*/ 1389702 w 3226038"/>
                <a:gd name="connsiteY114" fmla="*/ 2074519 h 3027035"/>
                <a:gd name="connsiteX115" fmla="*/ 1489042 w 3226038"/>
                <a:gd name="connsiteY115" fmla="*/ 2038395 h 3027035"/>
                <a:gd name="connsiteX116" fmla="*/ 1453620 w 3226038"/>
                <a:gd name="connsiteY116" fmla="*/ 2152383 h 3027035"/>
                <a:gd name="connsiteX117" fmla="*/ 1457391 w 3226038"/>
                <a:gd name="connsiteY117" fmla="*/ 2273774 h 3027035"/>
                <a:gd name="connsiteX118" fmla="*/ 1685732 w 3226038"/>
                <a:gd name="connsiteY118" fmla="*/ 2468446 h 3027035"/>
                <a:gd name="connsiteX119" fmla="*/ 1719883 w 3226038"/>
                <a:gd name="connsiteY119" fmla="*/ 2465404 h 3027035"/>
                <a:gd name="connsiteX120" fmla="*/ 1716096 w 3226038"/>
                <a:gd name="connsiteY120" fmla="*/ 2453485 h 3027035"/>
                <a:gd name="connsiteX121" fmla="*/ 1771757 w 3226038"/>
                <a:gd name="connsiteY121" fmla="*/ 2379175 h 3027035"/>
                <a:gd name="connsiteX122" fmla="*/ 1770770 w 3226038"/>
                <a:gd name="connsiteY122" fmla="*/ 2388253 h 3027035"/>
                <a:gd name="connsiteX123" fmla="*/ 1768690 w 3226038"/>
                <a:gd name="connsiteY123" fmla="*/ 2389295 h 3027035"/>
                <a:gd name="connsiteX124" fmla="*/ 1771533 w 3226038"/>
                <a:gd name="connsiteY124" fmla="*/ 2388824 h 3027035"/>
                <a:gd name="connsiteX125" fmla="*/ 1809114 w 3226038"/>
                <a:gd name="connsiteY125" fmla="*/ 2475288 h 3027035"/>
                <a:gd name="connsiteX126" fmla="*/ 2056490 w 3226038"/>
                <a:gd name="connsiteY126" fmla="*/ 2648681 h 3027035"/>
                <a:gd name="connsiteX127" fmla="*/ 2147922 w 3226038"/>
                <a:gd name="connsiteY127" fmla="*/ 2636243 h 3027035"/>
                <a:gd name="connsiteX128" fmla="*/ 1873236 w 3226038"/>
                <a:gd name="connsiteY128" fmla="*/ 2661367 h 3027035"/>
                <a:gd name="connsiteX129" fmla="*/ 1867518 w 3226038"/>
                <a:gd name="connsiteY129" fmla="*/ 2654704 h 3027035"/>
                <a:gd name="connsiteX130" fmla="*/ 1789583 w 3226038"/>
                <a:gd name="connsiteY130" fmla="*/ 2623700 h 3027035"/>
                <a:gd name="connsiteX131" fmla="*/ 1717263 w 3226038"/>
                <a:gd name="connsiteY131" fmla="*/ 2736140 h 3027035"/>
                <a:gd name="connsiteX132" fmla="*/ 1465441 w 3226038"/>
                <a:gd name="connsiteY132" fmla="*/ 2788121 h 3027035"/>
                <a:gd name="connsiteX133" fmla="*/ 1391414 w 3226038"/>
                <a:gd name="connsiteY133" fmla="*/ 2792959 h 3027035"/>
                <a:gd name="connsiteX134" fmla="*/ 1128581 w 3226038"/>
                <a:gd name="connsiteY134" fmla="*/ 2638479 h 3027035"/>
                <a:gd name="connsiteX135" fmla="*/ 1093505 w 3226038"/>
                <a:gd name="connsiteY135" fmla="*/ 2603938 h 3027035"/>
                <a:gd name="connsiteX136" fmla="*/ 1073068 w 3226038"/>
                <a:gd name="connsiteY136" fmla="*/ 2530296 h 3027035"/>
                <a:gd name="connsiteX137" fmla="*/ 1072036 w 3226038"/>
                <a:gd name="connsiteY137" fmla="*/ 2477975 h 3027035"/>
                <a:gd name="connsiteX138" fmla="*/ 1042591 w 3226038"/>
                <a:gd name="connsiteY138" fmla="*/ 2492041 h 3027035"/>
                <a:gd name="connsiteX139" fmla="*/ 865868 w 3226038"/>
                <a:gd name="connsiteY139" fmla="*/ 2499409 h 3027035"/>
                <a:gd name="connsiteX140" fmla="*/ 719426 w 3226038"/>
                <a:gd name="connsiteY140" fmla="*/ 2430182 h 3027035"/>
                <a:gd name="connsiteX141" fmla="*/ 689869 w 3226038"/>
                <a:gd name="connsiteY141" fmla="*/ 2397459 h 3027035"/>
                <a:gd name="connsiteX142" fmla="*/ 687182 w 3226038"/>
                <a:gd name="connsiteY142" fmla="*/ 2418320 h 3027035"/>
                <a:gd name="connsiteX143" fmla="*/ 760823 w 3226038"/>
                <a:gd name="connsiteY143" fmla="*/ 2590105 h 3027035"/>
                <a:gd name="connsiteX144" fmla="*/ 964895 w 3226038"/>
                <a:gd name="connsiteY144" fmla="*/ 2678700 h 3027035"/>
                <a:gd name="connsiteX145" fmla="*/ 1054815 w 3226038"/>
                <a:gd name="connsiteY145" fmla="*/ 2673458 h 3027035"/>
                <a:gd name="connsiteX146" fmla="*/ 1130649 w 3226038"/>
                <a:gd name="connsiteY146" fmla="*/ 2696939 h 3027035"/>
                <a:gd name="connsiteX147" fmla="*/ 1231694 w 3226038"/>
                <a:gd name="connsiteY147" fmla="*/ 2827369 h 3027035"/>
                <a:gd name="connsiteX148" fmla="*/ 1245598 w 3226038"/>
                <a:gd name="connsiteY148" fmla="*/ 2824694 h 3027035"/>
                <a:gd name="connsiteX149" fmla="*/ 1314357 w 3226038"/>
                <a:gd name="connsiteY149" fmla="*/ 2805982 h 3027035"/>
                <a:gd name="connsiteX150" fmla="*/ 1582565 w 3226038"/>
                <a:gd name="connsiteY150" fmla="*/ 2947668 h 3027035"/>
                <a:gd name="connsiteX151" fmla="*/ 1872394 w 3226038"/>
                <a:gd name="connsiteY151" fmla="*/ 2840437 h 3027035"/>
                <a:gd name="connsiteX152" fmla="*/ 1765658 w 3226038"/>
                <a:gd name="connsiteY152" fmla="*/ 2986896 h 3027035"/>
                <a:gd name="connsiteX153" fmla="*/ 1559806 w 3226038"/>
                <a:gd name="connsiteY153" fmla="*/ 3024598 h 3027035"/>
                <a:gd name="connsiteX154" fmla="*/ 1323343 w 3226038"/>
                <a:gd name="connsiteY154" fmla="*/ 2933795 h 3027035"/>
                <a:gd name="connsiteX155" fmla="*/ 1018886 w 3226038"/>
                <a:gd name="connsiteY155" fmla="*/ 2795305 h 3027035"/>
                <a:gd name="connsiteX156" fmla="*/ 970675 w 3226038"/>
                <a:gd name="connsiteY156" fmla="*/ 2772285 h 3027035"/>
                <a:gd name="connsiteX157" fmla="*/ 620567 w 3226038"/>
                <a:gd name="connsiteY157" fmla="*/ 2513611 h 3027035"/>
                <a:gd name="connsiteX158" fmla="*/ 512110 w 3226038"/>
                <a:gd name="connsiteY158" fmla="*/ 2412141 h 3027035"/>
                <a:gd name="connsiteX159" fmla="*/ 309550 w 3226038"/>
                <a:gd name="connsiteY159" fmla="*/ 2318730 h 3027035"/>
                <a:gd name="connsiteX160" fmla="*/ 271890 w 3226038"/>
                <a:gd name="connsiteY160" fmla="*/ 2103679 h 3027035"/>
                <a:gd name="connsiteX161" fmla="*/ 197030 w 3226038"/>
                <a:gd name="connsiteY161" fmla="*/ 2025682 h 3027035"/>
                <a:gd name="connsiteX162" fmla="*/ 42961 w 3226038"/>
                <a:gd name="connsiteY162" fmla="*/ 1878648 h 3027035"/>
                <a:gd name="connsiteX163" fmla="*/ 10241 w 3226038"/>
                <a:gd name="connsiteY163" fmla="*/ 1645877 h 3027035"/>
                <a:gd name="connsiteX164" fmla="*/ 149602 w 3226038"/>
                <a:gd name="connsiteY164" fmla="*/ 1507488 h 3027035"/>
                <a:gd name="connsiteX165" fmla="*/ 69504 w 3226038"/>
                <a:gd name="connsiteY165" fmla="*/ 1674797 h 3027035"/>
                <a:gd name="connsiteX166" fmla="*/ 279249 w 3226038"/>
                <a:gd name="connsiteY166" fmla="*/ 1988992 h 3027035"/>
                <a:gd name="connsiteX167" fmla="*/ 316193 w 3226038"/>
                <a:gd name="connsiteY167" fmla="*/ 1991729 h 3027035"/>
                <a:gd name="connsiteX168" fmla="*/ 319053 w 3226038"/>
                <a:gd name="connsiteY168" fmla="*/ 1985609 h 3027035"/>
                <a:gd name="connsiteX169" fmla="*/ 307569 w 3226038"/>
                <a:gd name="connsiteY169" fmla="*/ 1949900 h 3027035"/>
                <a:gd name="connsiteX170" fmla="*/ 306486 w 3226038"/>
                <a:gd name="connsiteY170" fmla="*/ 1940694 h 3027035"/>
                <a:gd name="connsiteX171" fmla="*/ 302243 w 3226038"/>
                <a:gd name="connsiteY171" fmla="*/ 1937639 h 3027035"/>
                <a:gd name="connsiteX172" fmla="*/ 294636 w 3226038"/>
                <a:gd name="connsiteY172" fmla="*/ 1920784 h 3027035"/>
                <a:gd name="connsiteX173" fmla="*/ 293312 w 3226038"/>
                <a:gd name="connsiteY173" fmla="*/ 1627034 h 3027035"/>
                <a:gd name="connsiteX174" fmla="*/ 380880 w 3226038"/>
                <a:gd name="connsiteY174" fmla="*/ 1526015 h 3027035"/>
                <a:gd name="connsiteX175" fmla="*/ 329214 w 3226038"/>
                <a:gd name="connsiteY175" fmla="*/ 1459943 h 3027035"/>
                <a:gd name="connsiteX176" fmla="*/ 321211 w 3226038"/>
                <a:gd name="connsiteY176" fmla="*/ 1456328 h 3027035"/>
                <a:gd name="connsiteX177" fmla="*/ 268085 w 3226038"/>
                <a:gd name="connsiteY177" fmla="*/ 1185660 h 3027035"/>
                <a:gd name="connsiteX178" fmla="*/ 281857 w 3226038"/>
                <a:gd name="connsiteY178" fmla="*/ 1276902 h 3027035"/>
                <a:gd name="connsiteX179" fmla="*/ 517812 w 3226038"/>
                <a:gd name="connsiteY179" fmla="*/ 1465542 h 3027035"/>
                <a:gd name="connsiteX180" fmla="*/ 611355 w 3226038"/>
                <a:gd name="connsiteY180" fmla="*/ 1477295 h 3027035"/>
                <a:gd name="connsiteX181" fmla="*/ 611703 w 3226038"/>
                <a:gd name="connsiteY181" fmla="*/ 1480155 h 3027035"/>
                <a:gd name="connsiteX182" fmla="*/ 612118 w 3226038"/>
                <a:gd name="connsiteY182" fmla="*/ 1477866 h 3027035"/>
                <a:gd name="connsiteX183" fmla="*/ 662263 w 3226038"/>
                <a:gd name="connsiteY183" fmla="*/ 1427900 h 3027035"/>
                <a:gd name="connsiteX184" fmla="*/ 662059 w 3226038"/>
                <a:gd name="connsiteY184" fmla="*/ 1427220 h 3027035"/>
                <a:gd name="connsiteX185" fmla="*/ 661901 w 3226038"/>
                <a:gd name="connsiteY185" fmla="*/ 1426988 h 3027035"/>
                <a:gd name="connsiteX186" fmla="*/ 661951 w 3226038"/>
                <a:gd name="connsiteY186" fmla="*/ 1426862 h 3027035"/>
                <a:gd name="connsiteX187" fmla="*/ 652834 w 3226038"/>
                <a:gd name="connsiteY187" fmla="*/ 1396497 h 3027035"/>
                <a:gd name="connsiteX188" fmla="*/ 637570 w 3226038"/>
                <a:gd name="connsiteY188" fmla="*/ 1356501 h 3027035"/>
                <a:gd name="connsiteX189" fmla="*/ 842912 w 3226038"/>
                <a:gd name="connsiteY189" fmla="*/ 1018808 h 3027035"/>
                <a:gd name="connsiteX190" fmla="*/ 2516775 w 3226038"/>
                <a:gd name="connsiteY190" fmla="*/ 2091376 h 3027035"/>
                <a:gd name="connsiteX191" fmla="*/ 2238033 w 3226038"/>
                <a:gd name="connsiteY191" fmla="*/ 2334816 h 3027035"/>
                <a:gd name="connsiteX192" fmla="*/ 2189593 w 3226038"/>
                <a:gd name="connsiteY192" fmla="*/ 2248549 h 3027035"/>
                <a:gd name="connsiteX193" fmla="*/ 2516775 w 3226038"/>
                <a:gd name="connsiteY193" fmla="*/ 2091376 h 3027035"/>
                <a:gd name="connsiteX194" fmla="*/ 687254 w 3226038"/>
                <a:gd name="connsiteY194" fmla="*/ 678482 h 3027035"/>
                <a:gd name="connsiteX195" fmla="*/ 628419 w 3226038"/>
                <a:gd name="connsiteY195" fmla="*/ 1036658 h 3027035"/>
                <a:gd name="connsiteX196" fmla="*/ 532013 w 3226038"/>
                <a:gd name="connsiteY196" fmla="*/ 1014429 h 3027035"/>
                <a:gd name="connsiteX197" fmla="*/ 687254 w 3226038"/>
                <a:gd name="connsiteY197" fmla="*/ 678482 h 3027035"/>
                <a:gd name="connsiteX198" fmla="*/ 2205214 w 3226038"/>
                <a:gd name="connsiteY198" fmla="*/ 1800491 h 3027035"/>
                <a:gd name="connsiteX199" fmla="*/ 2255363 w 3226038"/>
                <a:gd name="connsiteY199" fmla="*/ 1871953 h 3027035"/>
                <a:gd name="connsiteX200" fmla="*/ 2466834 w 3226038"/>
                <a:gd name="connsiteY200" fmla="*/ 2042067 h 3027035"/>
                <a:gd name="connsiteX201" fmla="*/ 2319038 w 3226038"/>
                <a:gd name="connsiteY201" fmla="*/ 2093212 h 3027035"/>
                <a:gd name="connsiteX202" fmla="*/ 2156726 w 3226038"/>
                <a:gd name="connsiteY202" fmla="*/ 1968287 h 3027035"/>
                <a:gd name="connsiteX203" fmla="*/ 2119546 w 3226038"/>
                <a:gd name="connsiteY203" fmla="*/ 1914861 h 3027035"/>
                <a:gd name="connsiteX204" fmla="*/ 1058864 w 3226038"/>
                <a:gd name="connsiteY204" fmla="*/ 897328 h 3027035"/>
                <a:gd name="connsiteX205" fmla="*/ 973209 w 3226038"/>
                <a:gd name="connsiteY205" fmla="*/ 1011681 h 3027035"/>
                <a:gd name="connsiteX206" fmla="*/ 741092 w 3226038"/>
                <a:gd name="connsiteY206" fmla="*/ 868758 h 3027035"/>
                <a:gd name="connsiteX207" fmla="*/ 748615 w 3226038"/>
                <a:gd name="connsiteY207" fmla="*/ 712543 h 3027035"/>
                <a:gd name="connsiteX208" fmla="*/ 1058864 w 3226038"/>
                <a:gd name="connsiteY208" fmla="*/ 897328 h 3027035"/>
                <a:gd name="connsiteX209" fmla="*/ 1948708 w 3226038"/>
                <a:gd name="connsiteY209" fmla="*/ 1321566 h 3027035"/>
                <a:gd name="connsiteX210" fmla="*/ 2096045 w 3226038"/>
                <a:gd name="connsiteY210" fmla="*/ 1452158 h 3027035"/>
                <a:gd name="connsiteX211" fmla="*/ 1919841 w 3226038"/>
                <a:gd name="connsiteY211" fmla="*/ 1466554 h 3027035"/>
                <a:gd name="connsiteX212" fmla="*/ 1885365 w 3226038"/>
                <a:gd name="connsiteY212" fmla="*/ 1472861 h 3027035"/>
                <a:gd name="connsiteX213" fmla="*/ 1879629 w 3226038"/>
                <a:gd name="connsiteY213" fmla="*/ 1489302 h 3027035"/>
                <a:gd name="connsiteX214" fmla="*/ 1908915 w 3226038"/>
                <a:gd name="connsiteY214" fmla="*/ 1464113 h 3027035"/>
                <a:gd name="connsiteX215" fmla="*/ 1878082 w 3226038"/>
                <a:gd name="connsiteY215" fmla="*/ 1523336 h 3027035"/>
                <a:gd name="connsiteX216" fmla="*/ 1882487 w 3226038"/>
                <a:gd name="connsiteY216" fmla="*/ 1659934 h 3027035"/>
                <a:gd name="connsiteX217" fmla="*/ 1908811 w 3226038"/>
                <a:gd name="connsiteY217" fmla="*/ 1703873 h 3027035"/>
                <a:gd name="connsiteX218" fmla="*/ 1939526 w 3226038"/>
                <a:gd name="connsiteY218" fmla="*/ 1677454 h 3027035"/>
                <a:gd name="connsiteX219" fmla="*/ 1922727 w 3226038"/>
                <a:gd name="connsiteY219" fmla="*/ 1706694 h 3027035"/>
                <a:gd name="connsiteX220" fmla="*/ 1917366 w 3226038"/>
                <a:gd name="connsiteY220" fmla="*/ 1718150 h 3027035"/>
                <a:gd name="connsiteX221" fmla="*/ 1918838 w 3226038"/>
                <a:gd name="connsiteY221" fmla="*/ 1720608 h 3027035"/>
                <a:gd name="connsiteX222" fmla="*/ 1973972 w 3226038"/>
                <a:gd name="connsiteY222" fmla="*/ 1767825 h 3027035"/>
                <a:gd name="connsiteX223" fmla="*/ 2071636 w 3226038"/>
                <a:gd name="connsiteY223" fmla="*/ 1813568 h 3027035"/>
                <a:gd name="connsiteX224" fmla="*/ 2173989 w 3226038"/>
                <a:gd name="connsiteY224" fmla="*/ 1826528 h 3027035"/>
                <a:gd name="connsiteX225" fmla="*/ 2117479 w 3226038"/>
                <a:gd name="connsiteY225" fmla="*/ 1890255 h 3027035"/>
                <a:gd name="connsiteX226" fmla="*/ 2048930 w 3226038"/>
                <a:gd name="connsiteY226" fmla="*/ 1880940 h 3027035"/>
                <a:gd name="connsiteX227" fmla="*/ 1912220 w 3226038"/>
                <a:gd name="connsiteY227" fmla="*/ 1805984 h 3027035"/>
                <a:gd name="connsiteX228" fmla="*/ 1900395 w 3226038"/>
                <a:gd name="connsiteY228" fmla="*/ 1792735 h 3027035"/>
                <a:gd name="connsiteX229" fmla="*/ 1898516 w 3226038"/>
                <a:gd name="connsiteY229" fmla="*/ 1805424 h 3027035"/>
                <a:gd name="connsiteX230" fmla="*/ 2004583 w 3226038"/>
                <a:gd name="connsiteY230" fmla="*/ 1981166 h 3027035"/>
                <a:gd name="connsiteX231" fmla="*/ 2102247 w 3226038"/>
                <a:gd name="connsiteY231" fmla="*/ 2026909 h 3027035"/>
                <a:gd name="connsiteX232" fmla="*/ 2204600 w 3226038"/>
                <a:gd name="connsiteY232" fmla="*/ 2039869 h 3027035"/>
                <a:gd name="connsiteX233" fmla="*/ 2148090 w 3226038"/>
                <a:gd name="connsiteY233" fmla="*/ 2103596 h 3027035"/>
                <a:gd name="connsiteX234" fmla="*/ 2144005 w 3226038"/>
                <a:gd name="connsiteY234" fmla="*/ 2103041 h 3027035"/>
                <a:gd name="connsiteX235" fmla="*/ 2136123 w 3226038"/>
                <a:gd name="connsiteY235" fmla="*/ 2142932 h 3027035"/>
                <a:gd name="connsiteX236" fmla="*/ 1880081 w 3226038"/>
                <a:gd name="connsiteY236" fmla="*/ 2329702 h 3027035"/>
                <a:gd name="connsiteX237" fmla="*/ 1837407 w 3226038"/>
                <a:gd name="connsiteY237" fmla="*/ 2326300 h 3027035"/>
                <a:gd name="connsiteX238" fmla="*/ 1811492 w 3226038"/>
                <a:gd name="connsiteY238" fmla="*/ 2326128 h 3027035"/>
                <a:gd name="connsiteX239" fmla="*/ 1813930 w 3226038"/>
                <a:gd name="connsiteY239" fmla="*/ 2322872 h 3027035"/>
                <a:gd name="connsiteX240" fmla="*/ 1765779 w 3226038"/>
                <a:gd name="connsiteY240" fmla="*/ 2311874 h 3027035"/>
                <a:gd name="connsiteX241" fmla="*/ 1660705 w 3226038"/>
                <a:gd name="connsiteY241" fmla="*/ 2252690 h 3027035"/>
                <a:gd name="connsiteX242" fmla="*/ 1627276 w 3226038"/>
                <a:gd name="connsiteY242" fmla="*/ 2234380 h 3027035"/>
                <a:gd name="connsiteX243" fmla="*/ 1627573 w 3226038"/>
                <a:gd name="connsiteY243" fmla="*/ 1891126 h 3027035"/>
                <a:gd name="connsiteX244" fmla="*/ 1607040 w 3226038"/>
                <a:gd name="connsiteY244" fmla="*/ 1970917 h 3027035"/>
                <a:gd name="connsiteX245" fmla="*/ 1771834 w 3226038"/>
                <a:gd name="connsiteY245" fmla="*/ 2221675 h 3027035"/>
                <a:gd name="connsiteX246" fmla="*/ 1891816 w 3226038"/>
                <a:gd name="connsiteY246" fmla="*/ 2240499 h 3027035"/>
                <a:gd name="connsiteX247" fmla="*/ 2009321 w 3226038"/>
                <a:gd name="connsiteY247" fmla="*/ 2219514 h 3027035"/>
                <a:gd name="connsiteX248" fmla="*/ 1999139 w 3226038"/>
                <a:gd name="connsiteY248" fmla="*/ 2239396 h 3027035"/>
                <a:gd name="connsiteX249" fmla="*/ 1999567 w 3226038"/>
                <a:gd name="connsiteY249" fmla="*/ 2239296 h 3027035"/>
                <a:gd name="connsiteX250" fmla="*/ 2044414 w 3226038"/>
                <a:gd name="connsiteY250" fmla="*/ 2218349 h 3027035"/>
                <a:gd name="connsiteX251" fmla="*/ 2118423 w 3226038"/>
                <a:gd name="connsiteY251" fmla="*/ 2140793 h 3027035"/>
                <a:gd name="connsiteX252" fmla="*/ 2133501 w 3226038"/>
                <a:gd name="connsiteY252" fmla="*/ 2101613 h 3027035"/>
                <a:gd name="connsiteX253" fmla="*/ 2079542 w 3226038"/>
                <a:gd name="connsiteY253" fmla="*/ 2094281 h 3027035"/>
                <a:gd name="connsiteX254" fmla="*/ 1905884 w 3226038"/>
                <a:gd name="connsiteY254" fmla="*/ 1977931 h 3027035"/>
                <a:gd name="connsiteX255" fmla="*/ 1880896 w 3226038"/>
                <a:gd name="connsiteY255" fmla="*/ 1954633 h 3027035"/>
                <a:gd name="connsiteX256" fmla="*/ 1852220 w 3226038"/>
                <a:gd name="connsiteY256" fmla="*/ 1798502 h 3027035"/>
                <a:gd name="connsiteX257" fmla="*/ 1867058 w 3226038"/>
                <a:gd name="connsiteY257" fmla="*/ 1756931 h 3027035"/>
                <a:gd name="connsiteX258" fmla="*/ 1850284 w 3226038"/>
                <a:gd name="connsiteY258" fmla="*/ 1741292 h 3027035"/>
                <a:gd name="connsiteX259" fmla="*/ 1828755 w 3226038"/>
                <a:gd name="connsiteY259" fmla="*/ 1697853 h 3027035"/>
                <a:gd name="connsiteX260" fmla="*/ 1817427 w 3226038"/>
                <a:gd name="connsiteY260" fmla="*/ 1628566 h 3027035"/>
                <a:gd name="connsiteX261" fmla="*/ 1795832 w 3226038"/>
                <a:gd name="connsiteY261" fmla="*/ 1673156 h 3027035"/>
                <a:gd name="connsiteX262" fmla="*/ 1557706 w 3226038"/>
                <a:gd name="connsiteY262" fmla="*/ 1787085 h 3027035"/>
                <a:gd name="connsiteX263" fmla="*/ 1509266 w 3226038"/>
                <a:gd name="connsiteY263" fmla="*/ 1700819 h 3027035"/>
                <a:gd name="connsiteX264" fmla="*/ 1800941 w 3226038"/>
                <a:gd name="connsiteY264" fmla="*/ 1621248 h 3027035"/>
                <a:gd name="connsiteX265" fmla="*/ 1813578 w 3226038"/>
                <a:gd name="connsiteY265" fmla="*/ 1599019 h 3027035"/>
                <a:gd name="connsiteX266" fmla="*/ 1819910 w 3226038"/>
                <a:gd name="connsiteY266" fmla="*/ 1600565 h 3027035"/>
                <a:gd name="connsiteX267" fmla="*/ 1821608 w 3226038"/>
                <a:gd name="connsiteY267" fmla="*/ 1585161 h 3027035"/>
                <a:gd name="connsiteX268" fmla="*/ 1823154 w 3226038"/>
                <a:gd name="connsiteY268" fmla="*/ 1580831 h 3027035"/>
                <a:gd name="connsiteX269" fmla="*/ 1792216 w 3226038"/>
                <a:gd name="connsiteY269" fmla="*/ 1559883 h 3027035"/>
                <a:gd name="connsiteX270" fmla="*/ 1717932 w 3226038"/>
                <a:gd name="connsiteY270" fmla="*/ 1500968 h 3027035"/>
                <a:gd name="connsiteX271" fmla="*/ 1748406 w 3226038"/>
                <a:gd name="connsiteY271" fmla="*/ 1490472 h 3027035"/>
                <a:gd name="connsiteX272" fmla="*/ 1926827 w 3226038"/>
                <a:gd name="connsiteY272" fmla="*/ 1363489 h 3027035"/>
                <a:gd name="connsiteX273" fmla="*/ 1948708 w 3226038"/>
                <a:gd name="connsiteY273" fmla="*/ 1321566 h 3027035"/>
                <a:gd name="connsiteX274" fmla="*/ 868204 w 3226038"/>
                <a:gd name="connsiteY274" fmla="*/ 327279 h 3027035"/>
                <a:gd name="connsiteX275" fmla="*/ 839290 w 3226038"/>
                <a:gd name="connsiteY275" fmla="*/ 396067 h 3027035"/>
                <a:gd name="connsiteX276" fmla="*/ 968231 w 3226038"/>
                <a:gd name="connsiteY276" fmla="*/ 659259 h 3027035"/>
                <a:gd name="connsiteX277" fmla="*/ 1200860 w 3226038"/>
                <a:gd name="connsiteY277" fmla="*/ 706168 h 3027035"/>
                <a:gd name="connsiteX278" fmla="*/ 1143757 w 3226038"/>
                <a:gd name="connsiteY278" fmla="*/ 782404 h 3027035"/>
                <a:gd name="connsiteX279" fmla="*/ 858125 w 3226038"/>
                <a:gd name="connsiteY279" fmla="*/ 664851 h 3027035"/>
                <a:gd name="connsiteX280" fmla="*/ 828202 w 3226038"/>
                <a:gd name="connsiteY280" fmla="*/ 641247 h 3027035"/>
                <a:gd name="connsiteX281" fmla="*/ 868204 w 3226038"/>
                <a:gd name="connsiteY281" fmla="*/ 327279 h 3027035"/>
                <a:gd name="connsiteX282" fmla="*/ 2657066 w 3226038"/>
                <a:gd name="connsiteY282" fmla="*/ 1197247 h 3027035"/>
                <a:gd name="connsiteX283" fmla="*/ 2663296 w 3226038"/>
                <a:gd name="connsiteY283" fmla="*/ 1206222 h 3027035"/>
                <a:gd name="connsiteX284" fmla="*/ 2650270 w 3226038"/>
                <a:gd name="connsiteY284" fmla="*/ 1206320 h 3027035"/>
                <a:gd name="connsiteX285" fmla="*/ 3030338 w 3226038"/>
                <a:gd name="connsiteY285" fmla="*/ 1431166 h 3027035"/>
                <a:gd name="connsiteX286" fmla="*/ 2903938 w 3226038"/>
                <a:gd name="connsiteY286" fmla="*/ 1579263 h 3027035"/>
                <a:gd name="connsiteX287" fmla="*/ 2811168 w 3226038"/>
                <a:gd name="connsiteY287" fmla="*/ 1587131 h 3027035"/>
                <a:gd name="connsiteX288" fmla="*/ 2775539 w 3226038"/>
                <a:gd name="connsiteY288" fmla="*/ 1575913 h 3027035"/>
                <a:gd name="connsiteX289" fmla="*/ 2614417 w 3226038"/>
                <a:gd name="connsiteY289" fmla="*/ 1527673 h 3027035"/>
                <a:gd name="connsiteX290" fmla="*/ 2474755 w 3226038"/>
                <a:gd name="connsiteY290" fmla="*/ 1440641 h 3027035"/>
                <a:gd name="connsiteX291" fmla="*/ 2543000 w 3226038"/>
                <a:gd name="connsiteY291" fmla="*/ 1349530 h 3027035"/>
                <a:gd name="connsiteX292" fmla="*/ 2704508 w 3226038"/>
                <a:gd name="connsiteY292" fmla="*/ 1424676 h 3027035"/>
                <a:gd name="connsiteX293" fmla="*/ 2882339 w 3226038"/>
                <a:gd name="connsiteY293" fmla="*/ 1461929 h 3027035"/>
                <a:gd name="connsiteX294" fmla="*/ 3030338 w 3226038"/>
                <a:gd name="connsiteY294" fmla="*/ 1431166 h 3027035"/>
                <a:gd name="connsiteX295" fmla="*/ 1176421 w 3226038"/>
                <a:gd name="connsiteY295" fmla="*/ 0 h 3027035"/>
                <a:gd name="connsiteX296" fmla="*/ 1188515 w 3226038"/>
                <a:gd name="connsiteY296" fmla="*/ 150678 h 3027035"/>
                <a:gd name="connsiteX297" fmla="*/ 1394438 w 3226038"/>
                <a:gd name="connsiteY297" fmla="*/ 447731 h 3027035"/>
                <a:gd name="connsiteX298" fmla="*/ 1326486 w 3226038"/>
                <a:gd name="connsiteY298" fmla="*/ 538450 h 3027035"/>
                <a:gd name="connsiteX299" fmla="*/ 1109160 w 3226038"/>
                <a:gd name="connsiteY299" fmla="*/ 285219 h 3027035"/>
                <a:gd name="connsiteX300" fmla="*/ 1088376 w 3226038"/>
                <a:gd name="connsiteY300" fmla="*/ 254181 h 3027035"/>
                <a:gd name="connsiteX301" fmla="*/ 1069841 w 3226038"/>
                <a:gd name="connsiteY301" fmla="*/ 162942 h 3027035"/>
                <a:gd name="connsiteX302" fmla="*/ 1176421 w 3226038"/>
                <a:gd name="connsiteY302" fmla="*/ 0 h 3027035"/>
                <a:gd name="connsiteX303" fmla="*/ 2074059 w 3226038"/>
                <a:gd name="connsiteY303" fmla="*/ 622382 h 3027035"/>
                <a:gd name="connsiteX304" fmla="*/ 2039980 w 3226038"/>
                <a:gd name="connsiteY304" fmla="*/ 655169 h 3027035"/>
                <a:gd name="connsiteX305" fmla="*/ 1968289 w 3226038"/>
                <a:gd name="connsiteY305" fmla="*/ 862097 h 3027035"/>
                <a:gd name="connsiteX306" fmla="*/ 1966785 w 3226038"/>
                <a:gd name="connsiteY306" fmla="*/ 894292 h 3027035"/>
                <a:gd name="connsiteX307" fmla="*/ 1889360 w 3226038"/>
                <a:gd name="connsiteY307" fmla="*/ 839571 h 3027035"/>
                <a:gd name="connsiteX308" fmla="*/ 1874609 w 3226038"/>
                <a:gd name="connsiteY308" fmla="*/ 827382 h 3027035"/>
                <a:gd name="connsiteX309" fmla="*/ 1876383 w 3226038"/>
                <a:gd name="connsiteY309" fmla="*/ 836472 h 3027035"/>
                <a:gd name="connsiteX310" fmla="*/ 1856444 w 3226038"/>
                <a:gd name="connsiteY310" fmla="*/ 910904 h 3027035"/>
                <a:gd name="connsiteX311" fmla="*/ 1857429 w 3226038"/>
                <a:gd name="connsiteY311" fmla="*/ 965196 h 3027035"/>
                <a:gd name="connsiteX312" fmla="*/ 2016558 w 3226038"/>
                <a:gd name="connsiteY312" fmla="*/ 1064158 h 3027035"/>
                <a:gd name="connsiteX313" fmla="*/ 2112556 w 3226038"/>
                <a:gd name="connsiteY313" fmla="*/ 1040858 h 3027035"/>
                <a:gd name="connsiteX314" fmla="*/ 2148781 w 3226038"/>
                <a:gd name="connsiteY314" fmla="*/ 1089413 h 3027035"/>
                <a:gd name="connsiteX315" fmla="*/ 2161420 w 3226038"/>
                <a:gd name="connsiteY315" fmla="*/ 1196466 h 3027035"/>
                <a:gd name="connsiteX316" fmla="*/ 2445423 w 3226038"/>
                <a:gd name="connsiteY316" fmla="*/ 1454419 h 3027035"/>
                <a:gd name="connsiteX317" fmla="*/ 2469057 w 3226038"/>
                <a:gd name="connsiteY317" fmla="*/ 1472121 h 3027035"/>
                <a:gd name="connsiteX318" fmla="*/ 2410394 w 3226038"/>
                <a:gd name="connsiteY318" fmla="*/ 1490064 h 3027035"/>
                <a:gd name="connsiteX319" fmla="*/ 2337107 w 3226038"/>
                <a:gd name="connsiteY319" fmla="*/ 1581550 h 3027035"/>
                <a:gd name="connsiteX320" fmla="*/ 2342804 w 3226038"/>
                <a:gd name="connsiteY320" fmla="*/ 1616802 h 3027035"/>
                <a:gd name="connsiteX321" fmla="*/ 2347317 w 3226038"/>
                <a:gd name="connsiteY321" fmla="*/ 1610776 h 3027035"/>
                <a:gd name="connsiteX322" fmla="*/ 2381405 w 3226038"/>
                <a:gd name="connsiteY322" fmla="*/ 1711111 h 3027035"/>
                <a:gd name="connsiteX323" fmla="*/ 2430032 w 3226038"/>
                <a:gd name="connsiteY323" fmla="*/ 1781159 h 3027035"/>
                <a:gd name="connsiteX324" fmla="*/ 2456217 w 3226038"/>
                <a:gd name="connsiteY324" fmla="*/ 1816330 h 3027035"/>
                <a:gd name="connsiteX325" fmla="*/ 2745046 w 3226038"/>
                <a:gd name="connsiteY325" fmla="*/ 1866063 h 3027035"/>
                <a:gd name="connsiteX326" fmla="*/ 2802929 w 3226038"/>
                <a:gd name="connsiteY326" fmla="*/ 1818974 h 3027035"/>
                <a:gd name="connsiteX327" fmla="*/ 2512876 w 3226038"/>
                <a:gd name="connsiteY327" fmla="*/ 1945644 h 3027035"/>
                <a:gd name="connsiteX328" fmla="*/ 2481810 w 3226038"/>
                <a:gd name="connsiteY328" fmla="*/ 1923566 h 3027035"/>
                <a:gd name="connsiteX329" fmla="*/ 2315751 w 3226038"/>
                <a:gd name="connsiteY329" fmla="*/ 1759853 h 3027035"/>
                <a:gd name="connsiteX330" fmla="*/ 2311255 w 3226038"/>
                <a:gd name="connsiteY330" fmla="*/ 1747006 h 3027035"/>
                <a:gd name="connsiteX331" fmla="*/ 2286633 w 3226038"/>
                <a:gd name="connsiteY331" fmla="*/ 1691311 h 3027035"/>
                <a:gd name="connsiteX332" fmla="*/ 2299909 w 3226038"/>
                <a:gd name="connsiteY332" fmla="*/ 1497752 h 3027035"/>
                <a:gd name="connsiteX333" fmla="*/ 2206345 w 3226038"/>
                <a:gd name="connsiteY333" fmla="*/ 1452662 h 3027035"/>
                <a:gd name="connsiteX334" fmla="*/ 2072269 w 3226038"/>
                <a:gd name="connsiteY334" fmla="*/ 1201093 h 3027035"/>
                <a:gd name="connsiteX335" fmla="*/ 2023472 w 3226038"/>
                <a:gd name="connsiteY335" fmla="*/ 1155022 h 3027035"/>
                <a:gd name="connsiteX336" fmla="*/ 1812353 w 3226038"/>
                <a:gd name="connsiteY336" fmla="*/ 1082572 h 3027035"/>
                <a:gd name="connsiteX337" fmla="*/ 1471695 w 3226038"/>
                <a:gd name="connsiteY337" fmla="*/ 1113080 h 3027035"/>
                <a:gd name="connsiteX338" fmla="*/ 1442475 w 3226038"/>
                <a:gd name="connsiteY338" fmla="*/ 1155537 h 3027035"/>
                <a:gd name="connsiteX339" fmla="*/ 1417413 w 3226038"/>
                <a:gd name="connsiteY339" fmla="*/ 1241357 h 3027035"/>
                <a:gd name="connsiteX340" fmla="*/ 1423265 w 3226038"/>
                <a:gd name="connsiteY340" fmla="*/ 1362666 h 3027035"/>
                <a:gd name="connsiteX341" fmla="*/ 1654912 w 3226038"/>
                <a:gd name="connsiteY341" fmla="*/ 1553391 h 3027035"/>
                <a:gd name="connsiteX342" fmla="*/ 1736445 w 3226038"/>
                <a:gd name="connsiteY342" fmla="*/ 1541531 h 3027035"/>
                <a:gd name="connsiteX343" fmla="*/ 1467866 w 3226038"/>
                <a:gd name="connsiteY343" fmla="*/ 1564711 h 3027035"/>
                <a:gd name="connsiteX344" fmla="*/ 1462696 w 3226038"/>
                <a:gd name="connsiteY344" fmla="*/ 1561492 h 3027035"/>
                <a:gd name="connsiteX345" fmla="*/ 1457674 w 3226038"/>
                <a:gd name="connsiteY345" fmla="*/ 1588601 h 3027035"/>
                <a:gd name="connsiteX346" fmla="*/ 1199754 w 3226038"/>
                <a:gd name="connsiteY346" fmla="*/ 1781972 h 3027035"/>
                <a:gd name="connsiteX347" fmla="*/ 1157080 w 3226038"/>
                <a:gd name="connsiteY347" fmla="*/ 1778569 h 3027035"/>
                <a:gd name="connsiteX348" fmla="*/ 1131165 w 3226038"/>
                <a:gd name="connsiteY348" fmla="*/ 1778397 h 3027035"/>
                <a:gd name="connsiteX349" fmla="*/ 1188760 w 3226038"/>
                <a:gd name="connsiteY349" fmla="*/ 1701505 h 3027035"/>
                <a:gd name="connsiteX350" fmla="*/ 1273118 w 3226038"/>
                <a:gd name="connsiteY350" fmla="*/ 1702298 h 3027035"/>
                <a:gd name="connsiteX351" fmla="*/ 1364088 w 3226038"/>
                <a:gd name="connsiteY351" fmla="*/ 1670618 h 3027035"/>
                <a:gd name="connsiteX352" fmla="*/ 1443789 w 3226038"/>
                <a:gd name="connsiteY352" fmla="*/ 1581441 h 3027035"/>
                <a:gd name="connsiteX353" fmla="*/ 1452947 w 3226038"/>
                <a:gd name="connsiteY353" fmla="*/ 1555423 h 3027035"/>
                <a:gd name="connsiteX354" fmla="*/ 1434181 w 3226038"/>
                <a:gd name="connsiteY354" fmla="*/ 1543741 h 3027035"/>
                <a:gd name="connsiteX355" fmla="*/ 1395137 w 3226038"/>
                <a:gd name="connsiteY355" fmla="*/ 1505029 h 3027035"/>
                <a:gd name="connsiteX356" fmla="*/ 1380516 w 3226038"/>
                <a:gd name="connsiteY356" fmla="*/ 1469830 h 3027035"/>
                <a:gd name="connsiteX357" fmla="*/ 1332937 w 3226038"/>
                <a:gd name="connsiteY357" fmla="*/ 1359016 h 3027035"/>
                <a:gd name="connsiteX358" fmla="*/ 1331626 w 3226038"/>
                <a:gd name="connsiteY358" fmla="*/ 1347874 h 3027035"/>
                <a:gd name="connsiteX359" fmla="*/ 1272780 w 3226038"/>
                <a:gd name="connsiteY359" fmla="*/ 1404764 h 3027035"/>
                <a:gd name="connsiteX360" fmla="*/ 1193860 w 3226038"/>
                <a:gd name="connsiteY360" fmla="*/ 1391893 h 3027035"/>
                <a:gd name="connsiteX361" fmla="*/ 1008134 w 3226038"/>
                <a:gd name="connsiteY361" fmla="*/ 1250070 h 3027035"/>
                <a:gd name="connsiteX362" fmla="*/ 982412 w 3226038"/>
                <a:gd name="connsiteY362" fmla="*/ 1221942 h 3027035"/>
                <a:gd name="connsiteX363" fmla="*/ 1093583 w 3226038"/>
                <a:gd name="connsiteY363" fmla="*/ 897188 h 3027035"/>
                <a:gd name="connsiteX364" fmla="*/ 1048374 w 3226038"/>
                <a:gd name="connsiteY364" fmla="*/ 966069 h 3027035"/>
                <a:gd name="connsiteX365" fmla="*/ 1123324 w 3226038"/>
                <a:gd name="connsiteY365" fmla="*/ 1256619 h 3027035"/>
                <a:gd name="connsiteX366" fmla="*/ 1230792 w 3226038"/>
                <a:gd name="connsiteY366" fmla="*/ 1313193 h 3027035"/>
                <a:gd name="connsiteX367" fmla="*/ 1329324 w 3226038"/>
                <a:gd name="connsiteY367" fmla="*/ 1328309 h 3027035"/>
                <a:gd name="connsiteX368" fmla="*/ 1326119 w 3226038"/>
                <a:gd name="connsiteY368" fmla="*/ 1301081 h 3027035"/>
                <a:gd name="connsiteX369" fmla="*/ 1330478 w 3226038"/>
                <a:gd name="connsiteY369" fmla="*/ 1241565 h 3027035"/>
                <a:gd name="connsiteX370" fmla="*/ 1347395 w 3226038"/>
                <a:gd name="connsiteY370" fmla="*/ 1181539 h 3027035"/>
                <a:gd name="connsiteX371" fmla="*/ 1289273 w 3226038"/>
                <a:gd name="connsiteY371" fmla="*/ 1135853 h 3027035"/>
                <a:gd name="connsiteX372" fmla="*/ 1231511 w 3226038"/>
                <a:gd name="connsiteY372" fmla="*/ 1069976 h 3027035"/>
                <a:gd name="connsiteX373" fmla="*/ 1254367 w 3226038"/>
                <a:gd name="connsiteY373" fmla="*/ 1063295 h 3027035"/>
                <a:gd name="connsiteX374" fmla="*/ 1356051 w 3226038"/>
                <a:gd name="connsiteY374" fmla="*/ 994271 h 3027035"/>
                <a:gd name="connsiteX375" fmla="*/ 1316957 w 3226038"/>
                <a:gd name="connsiteY375" fmla="*/ 925715 h 3027035"/>
                <a:gd name="connsiteX376" fmla="*/ 1297765 w 3226038"/>
                <a:gd name="connsiteY376" fmla="*/ 883688 h 3027035"/>
                <a:gd name="connsiteX377" fmla="*/ 1289903 w 3226038"/>
                <a:gd name="connsiteY377" fmla="*/ 841227 h 3027035"/>
                <a:gd name="connsiteX378" fmla="*/ 1324580 w 3226038"/>
                <a:gd name="connsiteY378" fmla="*/ 794932 h 3027035"/>
                <a:gd name="connsiteX379" fmla="*/ 1324878 w 3226038"/>
                <a:gd name="connsiteY379" fmla="*/ 795979 h 3027035"/>
                <a:gd name="connsiteX380" fmla="*/ 1400007 w 3226038"/>
                <a:gd name="connsiteY380" fmla="*/ 911757 h 3027035"/>
                <a:gd name="connsiteX381" fmla="*/ 1615887 w 3226038"/>
                <a:gd name="connsiteY381" fmla="*/ 984205 h 3027035"/>
                <a:gd name="connsiteX382" fmla="*/ 1841277 w 3226038"/>
                <a:gd name="connsiteY382" fmla="*/ 840131 h 3027035"/>
                <a:gd name="connsiteX383" fmla="*/ 1849521 w 3226038"/>
                <a:gd name="connsiteY383" fmla="*/ 806651 h 3027035"/>
                <a:gd name="connsiteX384" fmla="*/ 1816219 w 3226038"/>
                <a:gd name="connsiteY384" fmla="*/ 779132 h 3027035"/>
                <a:gd name="connsiteX385" fmla="*/ 1946679 w 3226038"/>
                <a:gd name="connsiteY385" fmla="*/ 725712 h 3027035"/>
                <a:gd name="connsiteX386" fmla="*/ 1943038 w 3226038"/>
                <a:gd name="connsiteY386" fmla="*/ 690853 h 3027035"/>
                <a:gd name="connsiteX387" fmla="*/ 1907308 w 3226038"/>
                <a:gd name="connsiteY387" fmla="*/ 517710 h 3027035"/>
                <a:gd name="connsiteX388" fmla="*/ 2074059 w 3226038"/>
                <a:gd name="connsiteY388" fmla="*/ 622382 h 3027035"/>
                <a:gd name="connsiteX389" fmla="*/ 3226038 w 3226038"/>
                <a:gd name="connsiteY389" fmla="*/ 1170010 h 3027035"/>
                <a:gd name="connsiteX390" fmla="*/ 3039800 w 3226038"/>
                <a:gd name="connsiteY390" fmla="*/ 1363835 h 3027035"/>
                <a:gd name="connsiteX391" fmla="*/ 2986179 w 3226038"/>
                <a:gd name="connsiteY391" fmla="*/ 1265779 h 3027035"/>
                <a:gd name="connsiteX392" fmla="*/ 3226038 w 3226038"/>
                <a:gd name="connsiteY392" fmla="*/ 1170010 h 3027035"/>
                <a:gd name="connsiteX393" fmla="*/ 2599109 w 3226038"/>
                <a:gd name="connsiteY393" fmla="*/ 557336 h 3027035"/>
                <a:gd name="connsiteX394" fmla="*/ 2605711 w 3226038"/>
                <a:gd name="connsiteY394" fmla="*/ 567191 h 3027035"/>
                <a:gd name="connsiteX395" fmla="*/ 2491393 w 3226038"/>
                <a:gd name="connsiteY395" fmla="*/ 846915 h 3027035"/>
                <a:gd name="connsiteX396" fmla="*/ 2621619 w 3226038"/>
                <a:gd name="connsiteY396" fmla="*/ 1033715 h 3027035"/>
                <a:gd name="connsiteX397" fmla="*/ 2753852 w 3226038"/>
                <a:gd name="connsiteY397" fmla="*/ 1073258 h 3027035"/>
                <a:gd name="connsiteX398" fmla="*/ 2785478 w 3226038"/>
                <a:gd name="connsiteY398" fmla="*/ 1080287 h 3027035"/>
                <a:gd name="connsiteX399" fmla="*/ 2631577 w 3226038"/>
                <a:gd name="connsiteY399" fmla="*/ 1117339 h 3027035"/>
                <a:gd name="connsiteX400" fmla="*/ 2554794 w 3226038"/>
                <a:gd name="connsiteY400" fmla="*/ 1099098 h 3027035"/>
                <a:gd name="connsiteX401" fmla="*/ 2517147 w 3226038"/>
                <a:gd name="connsiteY401" fmla="*/ 1216089 h 3027035"/>
                <a:gd name="connsiteX402" fmla="*/ 2517162 w 3226038"/>
                <a:gd name="connsiteY402" fmla="*/ 1239901 h 3027035"/>
                <a:gd name="connsiteX403" fmla="*/ 2437701 w 3226038"/>
                <a:gd name="connsiteY403" fmla="*/ 1202993 h 3027035"/>
                <a:gd name="connsiteX404" fmla="*/ 2308110 w 3226038"/>
                <a:gd name="connsiteY404" fmla="*/ 1120205 h 3027035"/>
                <a:gd name="connsiteX405" fmla="*/ 2309631 w 3226038"/>
                <a:gd name="connsiteY405" fmla="*/ 1116584 h 3027035"/>
                <a:gd name="connsiteX406" fmla="*/ 2313249 w 3226038"/>
                <a:gd name="connsiteY406" fmla="*/ 1113344 h 3027035"/>
                <a:gd name="connsiteX407" fmla="*/ 2341752 w 3226038"/>
                <a:gd name="connsiteY407" fmla="*/ 686035 h 3027035"/>
                <a:gd name="connsiteX408" fmla="*/ 2212861 w 3226038"/>
                <a:gd name="connsiteY408" fmla="*/ 503806 h 3027035"/>
                <a:gd name="connsiteX409" fmla="*/ 2154928 w 3226038"/>
                <a:gd name="connsiteY409" fmla="*/ 469932 h 3027035"/>
                <a:gd name="connsiteX410" fmla="*/ 1875809 w 3226038"/>
                <a:gd name="connsiteY410" fmla="*/ 412002 h 3027035"/>
                <a:gd name="connsiteX411" fmla="*/ 1806230 w 3226038"/>
                <a:gd name="connsiteY411" fmla="*/ 334892 h 3027035"/>
                <a:gd name="connsiteX412" fmla="*/ 1556710 w 3226038"/>
                <a:gd name="connsiteY412" fmla="*/ 393148 h 3027035"/>
                <a:gd name="connsiteX413" fmla="*/ 1495496 w 3226038"/>
                <a:gd name="connsiteY413" fmla="*/ 288983 h 3027035"/>
                <a:gd name="connsiteX414" fmla="*/ 1715354 w 3226038"/>
                <a:gd name="connsiteY414" fmla="*/ 322756 h 3027035"/>
                <a:gd name="connsiteX415" fmla="*/ 1782541 w 3226038"/>
                <a:gd name="connsiteY415" fmla="*/ 226703 h 3027035"/>
                <a:gd name="connsiteX416" fmla="*/ 1783266 w 3226038"/>
                <a:gd name="connsiteY416" fmla="*/ 165361 h 3027035"/>
                <a:gd name="connsiteX417" fmla="*/ 1806899 w 3226038"/>
                <a:gd name="connsiteY417" fmla="*/ 183063 h 3027035"/>
                <a:gd name="connsiteX418" fmla="*/ 2134301 w 3226038"/>
                <a:gd name="connsiteY418" fmla="*/ 383077 h 3027035"/>
                <a:gd name="connsiteX419" fmla="*/ 2240589 w 3226038"/>
                <a:gd name="connsiteY419" fmla="*/ 365104 h 3027035"/>
                <a:gd name="connsiteX420" fmla="*/ 2297370 w 3226038"/>
                <a:gd name="connsiteY420" fmla="*/ 386215 h 3027035"/>
                <a:gd name="connsiteX421" fmla="*/ 2302004 w 3226038"/>
                <a:gd name="connsiteY421" fmla="*/ 484891 h 3027035"/>
                <a:gd name="connsiteX422" fmla="*/ 2441717 w 3226038"/>
                <a:gd name="connsiteY422" fmla="*/ 609774 h 3027035"/>
                <a:gd name="connsiteX423" fmla="*/ 2494096 w 3226038"/>
                <a:gd name="connsiteY423" fmla="*/ 595453 h 3027035"/>
                <a:gd name="connsiteX424" fmla="*/ 2586652 w 3226038"/>
                <a:gd name="connsiteY424" fmla="*/ 552914 h 3027035"/>
                <a:gd name="connsiteX425" fmla="*/ 2599109 w 3226038"/>
                <a:gd name="connsiteY425" fmla="*/ 557336 h 3027035"/>
                <a:gd name="connsiteX0" fmla="*/ 458887 w 3226038"/>
                <a:gd name="connsiteY0" fmla="*/ 1984309 h 3027035"/>
                <a:gd name="connsiteX1" fmla="*/ 511693 w 3226038"/>
                <a:gd name="connsiteY1" fmla="*/ 2044093 h 3027035"/>
                <a:gd name="connsiteX2" fmla="*/ 458887 w 3226038"/>
                <a:gd name="connsiteY2" fmla="*/ 1984309 h 3027035"/>
                <a:gd name="connsiteX3" fmla="*/ 1239166 w 3226038"/>
                <a:gd name="connsiteY3" fmla="*/ 2131370 h 3027035"/>
                <a:gd name="connsiteX4" fmla="*/ 1192910 w 3226038"/>
                <a:gd name="connsiteY4" fmla="*/ 2113637 h 3027035"/>
                <a:gd name="connsiteX5" fmla="*/ 1187191 w 3226038"/>
                <a:gd name="connsiteY5" fmla="*/ 2106973 h 3027035"/>
                <a:gd name="connsiteX6" fmla="*/ 1109257 w 3226038"/>
                <a:gd name="connsiteY6" fmla="*/ 2075970 h 3027035"/>
                <a:gd name="connsiteX7" fmla="*/ 1102911 w 3226038"/>
                <a:gd name="connsiteY7" fmla="*/ 2091544 h 3027035"/>
                <a:gd name="connsiteX8" fmla="*/ 1102911 w 3226038"/>
                <a:gd name="connsiteY8" fmla="*/ 2121057 h 3027035"/>
                <a:gd name="connsiteX9" fmla="*/ 1085641 w 3226038"/>
                <a:gd name="connsiteY9" fmla="*/ 2133932 h 3027035"/>
                <a:gd name="connsiteX10" fmla="*/ 1083530 w 3226038"/>
                <a:gd name="connsiteY10" fmla="*/ 2139113 h 3027035"/>
                <a:gd name="connsiteX11" fmla="*/ 1065689 w 3226038"/>
                <a:gd name="connsiteY11" fmla="*/ 2157988 h 3027035"/>
                <a:gd name="connsiteX12" fmla="*/ 1059545 w 3226038"/>
                <a:gd name="connsiteY12" fmla="*/ 2153386 h 3027035"/>
                <a:gd name="connsiteX13" fmla="*/ 1038803 w 3226038"/>
                <a:gd name="connsiteY13" fmla="*/ 2168850 h 3027035"/>
                <a:gd name="connsiteX14" fmla="*/ 807747 w 3226038"/>
                <a:gd name="connsiteY14" fmla="*/ 2203801 h 3027035"/>
                <a:gd name="connsiteX15" fmla="*/ 769647 w 3226038"/>
                <a:gd name="connsiteY15" fmla="*/ 2202743 h 3027035"/>
                <a:gd name="connsiteX16" fmla="*/ 687893 w 3226038"/>
                <a:gd name="connsiteY16" fmla="*/ 2156184 h 3027035"/>
                <a:gd name="connsiteX17" fmla="*/ 680661 w 3226038"/>
                <a:gd name="connsiteY17" fmla="*/ 2148538 h 3027035"/>
                <a:gd name="connsiteX18" fmla="*/ 647463 w 3226038"/>
                <a:gd name="connsiteY18" fmla="*/ 2166136 h 3027035"/>
                <a:gd name="connsiteX19" fmla="*/ 401773 w 3226038"/>
                <a:gd name="connsiteY19" fmla="*/ 2129222 h 3027035"/>
                <a:gd name="connsiteX20" fmla="*/ 388464 w 3226038"/>
                <a:gd name="connsiteY20" fmla="*/ 2117097 h 3027035"/>
                <a:gd name="connsiteX21" fmla="*/ 308901 w 3226038"/>
                <a:gd name="connsiteY21" fmla="*/ 2062768 h 3027035"/>
                <a:gd name="connsiteX22" fmla="*/ 675498 w 3226038"/>
                <a:gd name="connsiteY22" fmla="*/ 2313171 h 3027035"/>
                <a:gd name="connsiteX23" fmla="*/ 697606 w 3226038"/>
                <a:gd name="connsiteY23" fmla="*/ 2329731 h 3027035"/>
                <a:gd name="connsiteX24" fmla="*/ 719125 w 3226038"/>
                <a:gd name="connsiteY24" fmla="*/ 2328489 h 3027035"/>
                <a:gd name="connsiteX25" fmla="*/ 766693 w 3226038"/>
                <a:gd name="connsiteY25" fmla="*/ 2374601 h 3027035"/>
                <a:gd name="connsiteX26" fmla="*/ 907698 w 3226038"/>
                <a:gd name="connsiteY26" fmla="*/ 2426060 h 3027035"/>
                <a:gd name="connsiteX27" fmla="*/ 933823 w 3226038"/>
                <a:gd name="connsiteY27" fmla="*/ 2426947 h 3027035"/>
                <a:gd name="connsiteX28" fmla="*/ 941617 w 3226038"/>
                <a:gd name="connsiteY28" fmla="*/ 2432785 h 3027035"/>
                <a:gd name="connsiteX29" fmla="*/ 945688 w 3226038"/>
                <a:gd name="connsiteY29" fmla="*/ 2427351 h 3027035"/>
                <a:gd name="connsiteX30" fmla="*/ 982463 w 3226038"/>
                <a:gd name="connsiteY30" fmla="*/ 2428600 h 3027035"/>
                <a:gd name="connsiteX31" fmla="*/ 1054031 w 3226038"/>
                <a:gd name="connsiteY31" fmla="*/ 2416617 h 3027035"/>
                <a:gd name="connsiteX32" fmla="*/ 1081502 w 3226038"/>
                <a:gd name="connsiteY32" fmla="*/ 2404031 h 3027035"/>
                <a:gd name="connsiteX33" fmla="*/ 1082033 w 3226038"/>
                <a:gd name="connsiteY33" fmla="*/ 2400334 h 3027035"/>
                <a:gd name="connsiteX34" fmla="*/ 1219830 w 3226038"/>
                <a:gd name="connsiteY34" fmla="*/ 2149180 h 3027035"/>
                <a:gd name="connsiteX35" fmla="*/ 1239166 w 3226038"/>
                <a:gd name="connsiteY35" fmla="*/ 2131370 h 3027035"/>
                <a:gd name="connsiteX36" fmla="*/ 1371765 w 3226038"/>
                <a:gd name="connsiteY36" fmla="*/ 2134221 h 3027035"/>
                <a:gd name="connsiteX37" fmla="*/ 1332065 w 3226038"/>
                <a:gd name="connsiteY37" fmla="*/ 2143936 h 3027035"/>
                <a:gd name="connsiteX38" fmla="*/ 1261994 w 3226038"/>
                <a:gd name="connsiteY38" fmla="*/ 2139765 h 3027035"/>
                <a:gd name="connsiteX39" fmla="*/ 1234632 w 3226038"/>
                <a:gd name="connsiteY39" fmla="*/ 2184353 h 3027035"/>
                <a:gd name="connsiteX40" fmla="*/ 1205341 w 3226038"/>
                <a:gd name="connsiteY40" fmla="*/ 2251468 h 3027035"/>
                <a:gd name="connsiteX41" fmla="*/ 1190173 w 3226038"/>
                <a:gd name="connsiteY41" fmla="*/ 2307647 h 3027035"/>
                <a:gd name="connsiteX42" fmla="*/ 1186531 w 3226038"/>
                <a:gd name="connsiteY42" fmla="*/ 2336368 h 3027035"/>
                <a:gd name="connsiteX43" fmla="*/ 1185302 w 3226038"/>
                <a:gd name="connsiteY43" fmla="*/ 2339224 h 3027035"/>
                <a:gd name="connsiteX44" fmla="*/ 1181037 w 3226038"/>
                <a:gd name="connsiteY44" fmla="*/ 2380263 h 3027035"/>
                <a:gd name="connsiteX45" fmla="*/ 1304296 w 3226038"/>
                <a:gd name="connsiteY45" fmla="*/ 2608161 h 3027035"/>
                <a:gd name="connsiteX46" fmla="*/ 1460357 w 3226038"/>
                <a:gd name="connsiteY46" fmla="*/ 2658058 h 3027035"/>
                <a:gd name="connsiteX47" fmla="*/ 1568983 w 3226038"/>
                <a:gd name="connsiteY47" fmla="*/ 2649888 h 3027035"/>
                <a:gd name="connsiteX48" fmla="*/ 1580907 w 3226038"/>
                <a:gd name="connsiteY48" fmla="*/ 2633968 h 3027035"/>
                <a:gd name="connsiteX49" fmla="*/ 1621726 w 3226038"/>
                <a:gd name="connsiteY49" fmla="*/ 2618017 h 3027035"/>
                <a:gd name="connsiteX50" fmla="*/ 1695070 w 3226038"/>
                <a:gd name="connsiteY50" fmla="*/ 2581467 h 3027035"/>
                <a:gd name="connsiteX51" fmla="*/ 1722830 w 3226038"/>
                <a:gd name="connsiteY51" fmla="*/ 2495153 h 3027035"/>
                <a:gd name="connsiteX52" fmla="*/ 1721809 w 3226038"/>
                <a:gd name="connsiteY52" fmla="*/ 2481188 h 3027035"/>
                <a:gd name="connsiteX53" fmla="*/ 1703273 w 3226038"/>
                <a:gd name="connsiteY53" fmla="*/ 2490610 h 3027035"/>
                <a:gd name="connsiteX54" fmla="*/ 1426824 w 3226038"/>
                <a:gd name="connsiteY54" fmla="*/ 2415634 h 3027035"/>
                <a:gd name="connsiteX55" fmla="*/ 1412810 w 3226038"/>
                <a:gd name="connsiteY55" fmla="*/ 2380189 h 3027035"/>
                <a:gd name="connsiteX56" fmla="*/ 1366694 w 3226038"/>
                <a:gd name="connsiteY56" fmla="*/ 2151100 h 3027035"/>
                <a:gd name="connsiteX57" fmla="*/ 1371765 w 3226038"/>
                <a:gd name="connsiteY57" fmla="*/ 2134221 h 3027035"/>
                <a:gd name="connsiteX58" fmla="*/ 842912 w 3226038"/>
                <a:gd name="connsiteY58" fmla="*/ 1018808 h 3027035"/>
                <a:gd name="connsiteX59" fmla="*/ 698223 w 3226038"/>
                <a:gd name="connsiteY59" fmla="*/ 1167488 h 3027035"/>
                <a:gd name="connsiteX60" fmla="*/ 721008 w 3226038"/>
                <a:gd name="connsiteY60" fmla="*/ 1354736 h 3027035"/>
                <a:gd name="connsiteX61" fmla="*/ 715683 w 3226038"/>
                <a:gd name="connsiteY61" fmla="*/ 1366105 h 3027035"/>
                <a:gd name="connsiteX62" fmla="*/ 761312 w 3226038"/>
                <a:gd name="connsiteY62" fmla="*/ 1434356 h 3027035"/>
                <a:gd name="connsiteX63" fmla="*/ 855697 w 3226038"/>
                <a:gd name="connsiteY63" fmla="*/ 1508984 h 3027035"/>
                <a:gd name="connsiteX64" fmla="*/ 1147556 w 3226038"/>
                <a:gd name="connsiteY64" fmla="*/ 1482268 h 3027035"/>
                <a:gd name="connsiteX65" fmla="*/ 1191280 w 3226038"/>
                <a:gd name="connsiteY65" fmla="*/ 1421803 h 3027035"/>
                <a:gd name="connsiteX66" fmla="*/ 943895 w 3226038"/>
                <a:gd name="connsiteY66" fmla="*/ 1619228 h 3027035"/>
                <a:gd name="connsiteX67" fmla="*/ 908174 w 3226038"/>
                <a:gd name="connsiteY67" fmla="*/ 1605942 h 3027035"/>
                <a:gd name="connsiteX68" fmla="*/ 705400 w 3226038"/>
                <a:gd name="connsiteY68" fmla="*/ 1490787 h 3027035"/>
                <a:gd name="connsiteX69" fmla="*/ 672272 w 3226038"/>
                <a:gd name="connsiteY69" fmla="*/ 1442200 h 3027035"/>
                <a:gd name="connsiteX70" fmla="*/ 658626 w 3226038"/>
                <a:gd name="connsiteY70" fmla="*/ 1462049 h 3027035"/>
                <a:gd name="connsiteX71" fmla="*/ 590634 w 3226038"/>
                <a:gd name="connsiteY71" fmla="*/ 1546268 h 3027035"/>
                <a:gd name="connsiteX72" fmla="*/ 568537 w 3226038"/>
                <a:gd name="connsiteY72" fmla="*/ 1548758 h 3027035"/>
                <a:gd name="connsiteX73" fmla="*/ 523010 w 3226038"/>
                <a:gd name="connsiteY73" fmla="*/ 1553930 h 3027035"/>
                <a:gd name="connsiteX74" fmla="*/ 447985 w 3226038"/>
                <a:gd name="connsiteY74" fmla="*/ 1604840 h 3027035"/>
                <a:gd name="connsiteX75" fmla="*/ 426368 w 3226038"/>
                <a:gd name="connsiteY75" fmla="*/ 1767159 h 3027035"/>
                <a:gd name="connsiteX76" fmla="*/ 400497 w 3226038"/>
                <a:gd name="connsiteY76" fmla="*/ 1803298 h 3027035"/>
                <a:gd name="connsiteX77" fmla="*/ 392045 w 3226038"/>
                <a:gd name="connsiteY77" fmla="*/ 1832241 h 3027035"/>
                <a:gd name="connsiteX78" fmla="*/ 397897 w 3226038"/>
                <a:gd name="connsiteY78" fmla="*/ 1953550 h 3027035"/>
                <a:gd name="connsiteX79" fmla="*/ 629544 w 3226038"/>
                <a:gd name="connsiteY79" fmla="*/ 2144276 h 3027035"/>
                <a:gd name="connsiteX80" fmla="*/ 670081 w 3226038"/>
                <a:gd name="connsiteY80" fmla="*/ 2139964 h 3027035"/>
                <a:gd name="connsiteX81" fmla="*/ 672184 w 3226038"/>
                <a:gd name="connsiteY81" fmla="*/ 2139576 h 3027035"/>
                <a:gd name="connsiteX82" fmla="*/ 656857 w 3226038"/>
                <a:gd name="connsiteY82" fmla="*/ 2123372 h 3027035"/>
                <a:gd name="connsiteX83" fmla="*/ 613437 w 3226038"/>
                <a:gd name="connsiteY83" fmla="*/ 1897092 h 3027035"/>
                <a:gd name="connsiteX84" fmla="*/ 631535 w 3226038"/>
                <a:gd name="connsiteY84" fmla="*/ 1977471 h 3027035"/>
                <a:gd name="connsiteX85" fmla="*/ 892520 w 3226038"/>
                <a:gd name="connsiteY85" fmla="*/ 2125537 h 3027035"/>
                <a:gd name="connsiteX86" fmla="*/ 951857 w 3226038"/>
                <a:gd name="connsiteY86" fmla="*/ 2110384 h 3027035"/>
                <a:gd name="connsiteX87" fmla="*/ 984444 w 3226038"/>
                <a:gd name="connsiteY87" fmla="*/ 2097132 h 3027035"/>
                <a:gd name="connsiteX88" fmla="*/ 945725 w 3226038"/>
                <a:gd name="connsiteY88" fmla="*/ 2068131 h 3027035"/>
                <a:gd name="connsiteX89" fmla="*/ 1014743 w 3226038"/>
                <a:gd name="connsiteY89" fmla="*/ 2033736 h 3027035"/>
                <a:gd name="connsiteX90" fmla="*/ 1041210 w 3226038"/>
                <a:gd name="connsiteY90" fmla="*/ 1967123 h 3027035"/>
                <a:gd name="connsiteX91" fmla="*/ 1041782 w 3226038"/>
                <a:gd name="connsiteY91" fmla="*/ 1958414 h 3027035"/>
                <a:gd name="connsiteX92" fmla="*/ 988390 w 3226038"/>
                <a:gd name="connsiteY92" fmla="*/ 1967430 h 3027035"/>
                <a:gd name="connsiteX93" fmla="*/ 766805 w 3226038"/>
                <a:gd name="connsiteY93" fmla="*/ 1893210 h 3027035"/>
                <a:gd name="connsiteX94" fmla="*/ 733376 w 3226038"/>
                <a:gd name="connsiteY94" fmla="*/ 1874900 h 3027035"/>
                <a:gd name="connsiteX95" fmla="*/ 733674 w 3226038"/>
                <a:gd name="connsiteY95" fmla="*/ 1531645 h 3027035"/>
                <a:gd name="connsiteX96" fmla="*/ 713141 w 3226038"/>
                <a:gd name="connsiteY96" fmla="*/ 1611436 h 3027035"/>
                <a:gd name="connsiteX97" fmla="*/ 877934 w 3226038"/>
                <a:gd name="connsiteY97" fmla="*/ 1862195 h 3027035"/>
                <a:gd name="connsiteX98" fmla="*/ 997916 w 3226038"/>
                <a:gd name="connsiteY98" fmla="*/ 1881018 h 3027035"/>
                <a:gd name="connsiteX99" fmla="*/ 1063005 w 3226038"/>
                <a:gd name="connsiteY99" fmla="*/ 1869394 h 3027035"/>
                <a:gd name="connsiteX100" fmla="*/ 1091430 w 3226038"/>
                <a:gd name="connsiteY100" fmla="*/ 1831445 h 3027035"/>
                <a:gd name="connsiteX101" fmla="*/ 1090443 w 3226038"/>
                <a:gd name="connsiteY101" fmla="*/ 1840522 h 3027035"/>
                <a:gd name="connsiteX102" fmla="*/ 1088363 w 3226038"/>
                <a:gd name="connsiteY102" fmla="*/ 1841565 h 3027035"/>
                <a:gd name="connsiteX103" fmla="*/ 1091206 w 3226038"/>
                <a:gd name="connsiteY103" fmla="*/ 1841094 h 3027035"/>
                <a:gd name="connsiteX104" fmla="*/ 1099791 w 3226038"/>
                <a:gd name="connsiteY104" fmla="*/ 1862825 h 3027035"/>
                <a:gd name="connsiteX105" fmla="*/ 1115422 w 3226038"/>
                <a:gd name="connsiteY105" fmla="*/ 1860033 h 3027035"/>
                <a:gd name="connsiteX106" fmla="*/ 1105975 w 3226038"/>
                <a:gd name="connsiteY106" fmla="*/ 1878478 h 3027035"/>
                <a:gd name="connsiteX107" fmla="*/ 1108568 w 3226038"/>
                <a:gd name="connsiteY107" fmla="*/ 1885041 h 3027035"/>
                <a:gd name="connsiteX108" fmla="*/ 1128787 w 3226038"/>
                <a:gd name="connsiteY108" fmla="*/ 1927558 h 3027035"/>
                <a:gd name="connsiteX109" fmla="*/ 1226780 w 3226038"/>
                <a:gd name="connsiteY109" fmla="*/ 2050346 h 3027035"/>
                <a:gd name="connsiteX110" fmla="*/ 1289411 w 3226038"/>
                <a:gd name="connsiteY110" fmla="*/ 2085093 h 3027035"/>
                <a:gd name="connsiteX111" fmla="*/ 1314743 w 3226038"/>
                <a:gd name="connsiteY111" fmla="*/ 2061760 h 3027035"/>
                <a:gd name="connsiteX112" fmla="*/ 1296511 w 3226038"/>
                <a:gd name="connsiteY112" fmla="*/ 2088049 h 3027035"/>
                <a:gd name="connsiteX113" fmla="*/ 1332391 w 3226038"/>
                <a:gd name="connsiteY113" fmla="*/ 2097279 h 3027035"/>
                <a:gd name="connsiteX114" fmla="*/ 1376163 w 3226038"/>
                <a:gd name="connsiteY114" fmla="*/ 2100951 h 3027035"/>
                <a:gd name="connsiteX115" fmla="*/ 1381733 w 3226038"/>
                <a:gd name="connsiteY115" fmla="*/ 2101042 h 3027035"/>
                <a:gd name="connsiteX116" fmla="*/ 1389702 w 3226038"/>
                <a:gd name="connsiteY116" fmla="*/ 2074519 h 3027035"/>
                <a:gd name="connsiteX117" fmla="*/ 1489042 w 3226038"/>
                <a:gd name="connsiteY117" fmla="*/ 2038395 h 3027035"/>
                <a:gd name="connsiteX118" fmla="*/ 1453620 w 3226038"/>
                <a:gd name="connsiteY118" fmla="*/ 2152383 h 3027035"/>
                <a:gd name="connsiteX119" fmla="*/ 1457391 w 3226038"/>
                <a:gd name="connsiteY119" fmla="*/ 2273774 h 3027035"/>
                <a:gd name="connsiteX120" fmla="*/ 1685732 w 3226038"/>
                <a:gd name="connsiteY120" fmla="*/ 2468446 h 3027035"/>
                <a:gd name="connsiteX121" fmla="*/ 1719883 w 3226038"/>
                <a:gd name="connsiteY121" fmla="*/ 2465404 h 3027035"/>
                <a:gd name="connsiteX122" fmla="*/ 1716096 w 3226038"/>
                <a:gd name="connsiteY122" fmla="*/ 2453485 h 3027035"/>
                <a:gd name="connsiteX123" fmla="*/ 1771757 w 3226038"/>
                <a:gd name="connsiteY123" fmla="*/ 2379175 h 3027035"/>
                <a:gd name="connsiteX124" fmla="*/ 1770770 w 3226038"/>
                <a:gd name="connsiteY124" fmla="*/ 2388253 h 3027035"/>
                <a:gd name="connsiteX125" fmla="*/ 1768690 w 3226038"/>
                <a:gd name="connsiteY125" fmla="*/ 2389295 h 3027035"/>
                <a:gd name="connsiteX126" fmla="*/ 1771533 w 3226038"/>
                <a:gd name="connsiteY126" fmla="*/ 2388824 h 3027035"/>
                <a:gd name="connsiteX127" fmla="*/ 1809114 w 3226038"/>
                <a:gd name="connsiteY127" fmla="*/ 2475288 h 3027035"/>
                <a:gd name="connsiteX128" fmla="*/ 2056490 w 3226038"/>
                <a:gd name="connsiteY128" fmla="*/ 2648681 h 3027035"/>
                <a:gd name="connsiteX129" fmla="*/ 2147922 w 3226038"/>
                <a:gd name="connsiteY129" fmla="*/ 2636243 h 3027035"/>
                <a:gd name="connsiteX130" fmla="*/ 1873236 w 3226038"/>
                <a:gd name="connsiteY130" fmla="*/ 2661367 h 3027035"/>
                <a:gd name="connsiteX131" fmla="*/ 1867518 w 3226038"/>
                <a:gd name="connsiteY131" fmla="*/ 2654704 h 3027035"/>
                <a:gd name="connsiteX132" fmla="*/ 1789583 w 3226038"/>
                <a:gd name="connsiteY132" fmla="*/ 2623700 h 3027035"/>
                <a:gd name="connsiteX133" fmla="*/ 1717263 w 3226038"/>
                <a:gd name="connsiteY133" fmla="*/ 2736140 h 3027035"/>
                <a:gd name="connsiteX134" fmla="*/ 1465441 w 3226038"/>
                <a:gd name="connsiteY134" fmla="*/ 2788121 h 3027035"/>
                <a:gd name="connsiteX135" fmla="*/ 1391414 w 3226038"/>
                <a:gd name="connsiteY135" fmla="*/ 2792959 h 3027035"/>
                <a:gd name="connsiteX136" fmla="*/ 1128581 w 3226038"/>
                <a:gd name="connsiteY136" fmla="*/ 2638479 h 3027035"/>
                <a:gd name="connsiteX137" fmla="*/ 1093505 w 3226038"/>
                <a:gd name="connsiteY137" fmla="*/ 2603938 h 3027035"/>
                <a:gd name="connsiteX138" fmla="*/ 1073068 w 3226038"/>
                <a:gd name="connsiteY138" fmla="*/ 2530296 h 3027035"/>
                <a:gd name="connsiteX139" fmla="*/ 1072036 w 3226038"/>
                <a:gd name="connsiteY139" fmla="*/ 2477975 h 3027035"/>
                <a:gd name="connsiteX140" fmla="*/ 1042591 w 3226038"/>
                <a:gd name="connsiteY140" fmla="*/ 2492041 h 3027035"/>
                <a:gd name="connsiteX141" fmla="*/ 865868 w 3226038"/>
                <a:gd name="connsiteY141" fmla="*/ 2499409 h 3027035"/>
                <a:gd name="connsiteX142" fmla="*/ 719426 w 3226038"/>
                <a:gd name="connsiteY142" fmla="*/ 2430182 h 3027035"/>
                <a:gd name="connsiteX143" fmla="*/ 689869 w 3226038"/>
                <a:gd name="connsiteY143" fmla="*/ 2397459 h 3027035"/>
                <a:gd name="connsiteX144" fmla="*/ 687182 w 3226038"/>
                <a:gd name="connsiteY144" fmla="*/ 2418320 h 3027035"/>
                <a:gd name="connsiteX145" fmla="*/ 760823 w 3226038"/>
                <a:gd name="connsiteY145" fmla="*/ 2590105 h 3027035"/>
                <a:gd name="connsiteX146" fmla="*/ 964895 w 3226038"/>
                <a:gd name="connsiteY146" fmla="*/ 2678700 h 3027035"/>
                <a:gd name="connsiteX147" fmla="*/ 1054815 w 3226038"/>
                <a:gd name="connsiteY147" fmla="*/ 2673458 h 3027035"/>
                <a:gd name="connsiteX148" fmla="*/ 1130649 w 3226038"/>
                <a:gd name="connsiteY148" fmla="*/ 2696939 h 3027035"/>
                <a:gd name="connsiteX149" fmla="*/ 1231694 w 3226038"/>
                <a:gd name="connsiteY149" fmla="*/ 2827369 h 3027035"/>
                <a:gd name="connsiteX150" fmla="*/ 1245598 w 3226038"/>
                <a:gd name="connsiteY150" fmla="*/ 2824694 h 3027035"/>
                <a:gd name="connsiteX151" fmla="*/ 1314357 w 3226038"/>
                <a:gd name="connsiteY151" fmla="*/ 2805982 h 3027035"/>
                <a:gd name="connsiteX152" fmla="*/ 1582565 w 3226038"/>
                <a:gd name="connsiteY152" fmla="*/ 2947668 h 3027035"/>
                <a:gd name="connsiteX153" fmla="*/ 1872394 w 3226038"/>
                <a:gd name="connsiteY153" fmla="*/ 2840437 h 3027035"/>
                <a:gd name="connsiteX154" fmla="*/ 1765658 w 3226038"/>
                <a:gd name="connsiteY154" fmla="*/ 2986896 h 3027035"/>
                <a:gd name="connsiteX155" fmla="*/ 1559806 w 3226038"/>
                <a:gd name="connsiteY155" fmla="*/ 3024598 h 3027035"/>
                <a:gd name="connsiteX156" fmla="*/ 1323343 w 3226038"/>
                <a:gd name="connsiteY156" fmla="*/ 2933795 h 3027035"/>
                <a:gd name="connsiteX157" fmla="*/ 1018886 w 3226038"/>
                <a:gd name="connsiteY157" fmla="*/ 2795305 h 3027035"/>
                <a:gd name="connsiteX158" fmla="*/ 970675 w 3226038"/>
                <a:gd name="connsiteY158" fmla="*/ 2772285 h 3027035"/>
                <a:gd name="connsiteX159" fmla="*/ 620567 w 3226038"/>
                <a:gd name="connsiteY159" fmla="*/ 2513611 h 3027035"/>
                <a:gd name="connsiteX160" fmla="*/ 512110 w 3226038"/>
                <a:gd name="connsiteY160" fmla="*/ 2412141 h 3027035"/>
                <a:gd name="connsiteX161" fmla="*/ 309550 w 3226038"/>
                <a:gd name="connsiteY161" fmla="*/ 2318730 h 3027035"/>
                <a:gd name="connsiteX162" fmla="*/ 271890 w 3226038"/>
                <a:gd name="connsiteY162" fmla="*/ 2103679 h 3027035"/>
                <a:gd name="connsiteX163" fmla="*/ 197030 w 3226038"/>
                <a:gd name="connsiteY163" fmla="*/ 2025682 h 3027035"/>
                <a:gd name="connsiteX164" fmla="*/ 42961 w 3226038"/>
                <a:gd name="connsiteY164" fmla="*/ 1878648 h 3027035"/>
                <a:gd name="connsiteX165" fmla="*/ 10241 w 3226038"/>
                <a:gd name="connsiteY165" fmla="*/ 1645877 h 3027035"/>
                <a:gd name="connsiteX166" fmla="*/ 149602 w 3226038"/>
                <a:gd name="connsiteY166" fmla="*/ 1507488 h 3027035"/>
                <a:gd name="connsiteX167" fmla="*/ 69504 w 3226038"/>
                <a:gd name="connsiteY167" fmla="*/ 1674797 h 3027035"/>
                <a:gd name="connsiteX168" fmla="*/ 279249 w 3226038"/>
                <a:gd name="connsiteY168" fmla="*/ 1988992 h 3027035"/>
                <a:gd name="connsiteX169" fmla="*/ 316193 w 3226038"/>
                <a:gd name="connsiteY169" fmla="*/ 1991729 h 3027035"/>
                <a:gd name="connsiteX170" fmla="*/ 319053 w 3226038"/>
                <a:gd name="connsiteY170" fmla="*/ 1985609 h 3027035"/>
                <a:gd name="connsiteX171" fmla="*/ 307569 w 3226038"/>
                <a:gd name="connsiteY171" fmla="*/ 1949900 h 3027035"/>
                <a:gd name="connsiteX172" fmla="*/ 306486 w 3226038"/>
                <a:gd name="connsiteY172" fmla="*/ 1940694 h 3027035"/>
                <a:gd name="connsiteX173" fmla="*/ 302243 w 3226038"/>
                <a:gd name="connsiteY173" fmla="*/ 1937639 h 3027035"/>
                <a:gd name="connsiteX174" fmla="*/ 294636 w 3226038"/>
                <a:gd name="connsiteY174" fmla="*/ 1920784 h 3027035"/>
                <a:gd name="connsiteX175" fmla="*/ 293312 w 3226038"/>
                <a:gd name="connsiteY175" fmla="*/ 1627034 h 3027035"/>
                <a:gd name="connsiteX176" fmla="*/ 380880 w 3226038"/>
                <a:gd name="connsiteY176" fmla="*/ 1526015 h 3027035"/>
                <a:gd name="connsiteX177" fmla="*/ 329214 w 3226038"/>
                <a:gd name="connsiteY177" fmla="*/ 1459943 h 3027035"/>
                <a:gd name="connsiteX178" fmla="*/ 321211 w 3226038"/>
                <a:gd name="connsiteY178" fmla="*/ 1456328 h 3027035"/>
                <a:gd name="connsiteX179" fmla="*/ 268085 w 3226038"/>
                <a:gd name="connsiteY179" fmla="*/ 1185660 h 3027035"/>
                <a:gd name="connsiteX180" fmla="*/ 281857 w 3226038"/>
                <a:gd name="connsiteY180" fmla="*/ 1276902 h 3027035"/>
                <a:gd name="connsiteX181" fmla="*/ 517812 w 3226038"/>
                <a:gd name="connsiteY181" fmla="*/ 1465542 h 3027035"/>
                <a:gd name="connsiteX182" fmla="*/ 611355 w 3226038"/>
                <a:gd name="connsiteY182" fmla="*/ 1477295 h 3027035"/>
                <a:gd name="connsiteX183" fmla="*/ 611703 w 3226038"/>
                <a:gd name="connsiteY183" fmla="*/ 1480155 h 3027035"/>
                <a:gd name="connsiteX184" fmla="*/ 612118 w 3226038"/>
                <a:gd name="connsiteY184" fmla="*/ 1477866 h 3027035"/>
                <a:gd name="connsiteX185" fmla="*/ 662263 w 3226038"/>
                <a:gd name="connsiteY185" fmla="*/ 1427900 h 3027035"/>
                <a:gd name="connsiteX186" fmla="*/ 662059 w 3226038"/>
                <a:gd name="connsiteY186" fmla="*/ 1427220 h 3027035"/>
                <a:gd name="connsiteX187" fmla="*/ 661901 w 3226038"/>
                <a:gd name="connsiteY187" fmla="*/ 1426988 h 3027035"/>
                <a:gd name="connsiteX188" fmla="*/ 661951 w 3226038"/>
                <a:gd name="connsiteY188" fmla="*/ 1426862 h 3027035"/>
                <a:gd name="connsiteX189" fmla="*/ 652834 w 3226038"/>
                <a:gd name="connsiteY189" fmla="*/ 1396497 h 3027035"/>
                <a:gd name="connsiteX190" fmla="*/ 637570 w 3226038"/>
                <a:gd name="connsiteY190" fmla="*/ 1356501 h 3027035"/>
                <a:gd name="connsiteX191" fmla="*/ 842912 w 3226038"/>
                <a:gd name="connsiteY191" fmla="*/ 1018808 h 3027035"/>
                <a:gd name="connsiteX192" fmla="*/ 2516775 w 3226038"/>
                <a:gd name="connsiteY192" fmla="*/ 2091376 h 3027035"/>
                <a:gd name="connsiteX193" fmla="*/ 2238033 w 3226038"/>
                <a:gd name="connsiteY193" fmla="*/ 2334816 h 3027035"/>
                <a:gd name="connsiteX194" fmla="*/ 2189593 w 3226038"/>
                <a:gd name="connsiteY194" fmla="*/ 2248549 h 3027035"/>
                <a:gd name="connsiteX195" fmla="*/ 2516775 w 3226038"/>
                <a:gd name="connsiteY195" fmla="*/ 2091376 h 3027035"/>
                <a:gd name="connsiteX196" fmla="*/ 687254 w 3226038"/>
                <a:gd name="connsiteY196" fmla="*/ 678482 h 3027035"/>
                <a:gd name="connsiteX197" fmla="*/ 628419 w 3226038"/>
                <a:gd name="connsiteY197" fmla="*/ 1036658 h 3027035"/>
                <a:gd name="connsiteX198" fmla="*/ 532013 w 3226038"/>
                <a:gd name="connsiteY198" fmla="*/ 1014429 h 3027035"/>
                <a:gd name="connsiteX199" fmla="*/ 687254 w 3226038"/>
                <a:gd name="connsiteY199" fmla="*/ 678482 h 3027035"/>
                <a:gd name="connsiteX200" fmla="*/ 2205214 w 3226038"/>
                <a:gd name="connsiteY200" fmla="*/ 1800491 h 3027035"/>
                <a:gd name="connsiteX201" fmla="*/ 2255363 w 3226038"/>
                <a:gd name="connsiteY201" fmla="*/ 1871953 h 3027035"/>
                <a:gd name="connsiteX202" fmla="*/ 2466834 w 3226038"/>
                <a:gd name="connsiteY202" fmla="*/ 2042067 h 3027035"/>
                <a:gd name="connsiteX203" fmla="*/ 2319038 w 3226038"/>
                <a:gd name="connsiteY203" fmla="*/ 2093212 h 3027035"/>
                <a:gd name="connsiteX204" fmla="*/ 2156726 w 3226038"/>
                <a:gd name="connsiteY204" fmla="*/ 1968287 h 3027035"/>
                <a:gd name="connsiteX205" fmla="*/ 2119546 w 3226038"/>
                <a:gd name="connsiteY205" fmla="*/ 1914861 h 3027035"/>
                <a:gd name="connsiteX206" fmla="*/ 2205214 w 3226038"/>
                <a:gd name="connsiteY206" fmla="*/ 1800491 h 3027035"/>
                <a:gd name="connsiteX207" fmla="*/ 1058864 w 3226038"/>
                <a:gd name="connsiteY207" fmla="*/ 897328 h 3027035"/>
                <a:gd name="connsiteX208" fmla="*/ 973209 w 3226038"/>
                <a:gd name="connsiteY208" fmla="*/ 1011681 h 3027035"/>
                <a:gd name="connsiteX209" fmla="*/ 741092 w 3226038"/>
                <a:gd name="connsiteY209" fmla="*/ 868758 h 3027035"/>
                <a:gd name="connsiteX210" fmla="*/ 748615 w 3226038"/>
                <a:gd name="connsiteY210" fmla="*/ 712543 h 3027035"/>
                <a:gd name="connsiteX211" fmla="*/ 1058864 w 3226038"/>
                <a:gd name="connsiteY211" fmla="*/ 897328 h 3027035"/>
                <a:gd name="connsiteX212" fmla="*/ 1948708 w 3226038"/>
                <a:gd name="connsiteY212" fmla="*/ 1321566 h 3027035"/>
                <a:gd name="connsiteX213" fmla="*/ 2096045 w 3226038"/>
                <a:gd name="connsiteY213" fmla="*/ 1452158 h 3027035"/>
                <a:gd name="connsiteX214" fmla="*/ 1919841 w 3226038"/>
                <a:gd name="connsiteY214" fmla="*/ 1466554 h 3027035"/>
                <a:gd name="connsiteX215" fmla="*/ 1885365 w 3226038"/>
                <a:gd name="connsiteY215" fmla="*/ 1472861 h 3027035"/>
                <a:gd name="connsiteX216" fmla="*/ 1879629 w 3226038"/>
                <a:gd name="connsiteY216" fmla="*/ 1489302 h 3027035"/>
                <a:gd name="connsiteX217" fmla="*/ 1908915 w 3226038"/>
                <a:gd name="connsiteY217" fmla="*/ 1464113 h 3027035"/>
                <a:gd name="connsiteX218" fmla="*/ 1878082 w 3226038"/>
                <a:gd name="connsiteY218" fmla="*/ 1523336 h 3027035"/>
                <a:gd name="connsiteX219" fmla="*/ 1882487 w 3226038"/>
                <a:gd name="connsiteY219" fmla="*/ 1659934 h 3027035"/>
                <a:gd name="connsiteX220" fmla="*/ 1908811 w 3226038"/>
                <a:gd name="connsiteY220" fmla="*/ 1703873 h 3027035"/>
                <a:gd name="connsiteX221" fmla="*/ 1939526 w 3226038"/>
                <a:gd name="connsiteY221" fmla="*/ 1677454 h 3027035"/>
                <a:gd name="connsiteX222" fmla="*/ 1922727 w 3226038"/>
                <a:gd name="connsiteY222" fmla="*/ 1706694 h 3027035"/>
                <a:gd name="connsiteX223" fmla="*/ 1917366 w 3226038"/>
                <a:gd name="connsiteY223" fmla="*/ 1718150 h 3027035"/>
                <a:gd name="connsiteX224" fmla="*/ 1918838 w 3226038"/>
                <a:gd name="connsiteY224" fmla="*/ 1720608 h 3027035"/>
                <a:gd name="connsiteX225" fmla="*/ 1973972 w 3226038"/>
                <a:gd name="connsiteY225" fmla="*/ 1767825 h 3027035"/>
                <a:gd name="connsiteX226" fmla="*/ 2071636 w 3226038"/>
                <a:gd name="connsiteY226" fmla="*/ 1813568 h 3027035"/>
                <a:gd name="connsiteX227" fmla="*/ 2173989 w 3226038"/>
                <a:gd name="connsiteY227" fmla="*/ 1826528 h 3027035"/>
                <a:gd name="connsiteX228" fmla="*/ 2117479 w 3226038"/>
                <a:gd name="connsiteY228" fmla="*/ 1890255 h 3027035"/>
                <a:gd name="connsiteX229" fmla="*/ 2048930 w 3226038"/>
                <a:gd name="connsiteY229" fmla="*/ 1880940 h 3027035"/>
                <a:gd name="connsiteX230" fmla="*/ 1912220 w 3226038"/>
                <a:gd name="connsiteY230" fmla="*/ 1805984 h 3027035"/>
                <a:gd name="connsiteX231" fmla="*/ 1900395 w 3226038"/>
                <a:gd name="connsiteY231" fmla="*/ 1792735 h 3027035"/>
                <a:gd name="connsiteX232" fmla="*/ 1898516 w 3226038"/>
                <a:gd name="connsiteY232" fmla="*/ 1805424 h 3027035"/>
                <a:gd name="connsiteX233" fmla="*/ 2004583 w 3226038"/>
                <a:gd name="connsiteY233" fmla="*/ 1981166 h 3027035"/>
                <a:gd name="connsiteX234" fmla="*/ 2102247 w 3226038"/>
                <a:gd name="connsiteY234" fmla="*/ 2026909 h 3027035"/>
                <a:gd name="connsiteX235" fmla="*/ 2204600 w 3226038"/>
                <a:gd name="connsiteY235" fmla="*/ 2039869 h 3027035"/>
                <a:gd name="connsiteX236" fmla="*/ 2148090 w 3226038"/>
                <a:gd name="connsiteY236" fmla="*/ 2103596 h 3027035"/>
                <a:gd name="connsiteX237" fmla="*/ 2144005 w 3226038"/>
                <a:gd name="connsiteY237" fmla="*/ 2103041 h 3027035"/>
                <a:gd name="connsiteX238" fmla="*/ 2136123 w 3226038"/>
                <a:gd name="connsiteY238" fmla="*/ 2142932 h 3027035"/>
                <a:gd name="connsiteX239" fmla="*/ 1880081 w 3226038"/>
                <a:gd name="connsiteY239" fmla="*/ 2329702 h 3027035"/>
                <a:gd name="connsiteX240" fmla="*/ 1837407 w 3226038"/>
                <a:gd name="connsiteY240" fmla="*/ 2326300 h 3027035"/>
                <a:gd name="connsiteX241" fmla="*/ 1811492 w 3226038"/>
                <a:gd name="connsiteY241" fmla="*/ 2326128 h 3027035"/>
                <a:gd name="connsiteX242" fmla="*/ 1813930 w 3226038"/>
                <a:gd name="connsiteY242" fmla="*/ 2322872 h 3027035"/>
                <a:gd name="connsiteX243" fmla="*/ 1765779 w 3226038"/>
                <a:gd name="connsiteY243" fmla="*/ 2311874 h 3027035"/>
                <a:gd name="connsiteX244" fmla="*/ 1660705 w 3226038"/>
                <a:gd name="connsiteY244" fmla="*/ 2252690 h 3027035"/>
                <a:gd name="connsiteX245" fmla="*/ 1627276 w 3226038"/>
                <a:gd name="connsiteY245" fmla="*/ 2234380 h 3027035"/>
                <a:gd name="connsiteX246" fmla="*/ 1627573 w 3226038"/>
                <a:gd name="connsiteY246" fmla="*/ 1891126 h 3027035"/>
                <a:gd name="connsiteX247" fmla="*/ 1607040 w 3226038"/>
                <a:gd name="connsiteY247" fmla="*/ 1970917 h 3027035"/>
                <a:gd name="connsiteX248" fmla="*/ 1771834 w 3226038"/>
                <a:gd name="connsiteY248" fmla="*/ 2221675 h 3027035"/>
                <a:gd name="connsiteX249" fmla="*/ 1891816 w 3226038"/>
                <a:gd name="connsiteY249" fmla="*/ 2240499 h 3027035"/>
                <a:gd name="connsiteX250" fmla="*/ 2009321 w 3226038"/>
                <a:gd name="connsiteY250" fmla="*/ 2219514 h 3027035"/>
                <a:gd name="connsiteX251" fmla="*/ 1999139 w 3226038"/>
                <a:gd name="connsiteY251" fmla="*/ 2239396 h 3027035"/>
                <a:gd name="connsiteX252" fmla="*/ 1999567 w 3226038"/>
                <a:gd name="connsiteY252" fmla="*/ 2239296 h 3027035"/>
                <a:gd name="connsiteX253" fmla="*/ 2044414 w 3226038"/>
                <a:gd name="connsiteY253" fmla="*/ 2218349 h 3027035"/>
                <a:gd name="connsiteX254" fmla="*/ 2118423 w 3226038"/>
                <a:gd name="connsiteY254" fmla="*/ 2140793 h 3027035"/>
                <a:gd name="connsiteX255" fmla="*/ 2133501 w 3226038"/>
                <a:gd name="connsiteY255" fmla="*/ 2101613 h 3027035"/>
                <a:gd name="connsiteX256" fmla="*/ 2079542 w 3226038"/>
                <a:gd name="connsiteY256" fmla="*/ 2094281 h 3027035"/>
                <a:gd name="connsiteX257" fmla="*/ 1905884 w 3226038"/>
                <a:gd name="connsiteY257" fmla="*/ 1977931 h 3027035"/>
                <a:gd name="connsiteX258" fmla="*/ 1880896 w 3226038"/>
                <a:gd name="connsiteY258" fmla="*/ 1954633 h 3027035"/>
                <a:gd name="connsiteX259" fmla="*/ 1852220 w 3226038"/>
                <a:gd name="connsiteY259" fmla="*/ 1798502 h 3027035"/>
                <a:gd name="connsiteX260" fmla="*/ 1867058 w 3226038"/>
                <a:gd name="connsiteY260" fmla="*/ 1756931 h 3027035"/>
                <a:gd name="connsiteX261" fmla="*/ 1850284 w 3226038"/>
                <a:gd name="connsiteY261" fmla="*/ 1741292 h 3027035"/>
                <a:gd name="connsiteX262" fmla="*/ 1828755 w 3226038"/>
                <a:gd name="connsiteY262" fmla="*/ 1697853 h 3027035"/>
                <a:gd name="connsiteX263" fmla="*/ 1817427 w 3226038"/>
                <a:gd name="connsiteY263" fmla="*/ 1628566 h 3027035"/>
                <a:gd name="connsiteX264" fmla="*/ 1795832 w 3226038"/>
                <a:gd name="connsiteY264" fmla="*/ 1673156 h 3027035"/>
                <a:gd name="connsiteX265" fmla="*/ 1557706 w 3226038"/>
                <a:gd name="connsiteY265" fmla="*/ 1787085 h 3027035"/>
                <a:gd name="connsiteX266" fmla="*/ 1509266 w 3226038"/>
                <a:gd name="connsiteY266" fmla="*/ 1700819 h 3027035"/>
                <a:gd name="connsiteX267" fmla="*/ 1800941 w 3226038"/>
                <a:gd name="connsiteY267" fmla="*/ 1621248 h 3027035"/>
                <a:gd name="connsiteX268" fmla="*/ 1813578 w 3226038"/>
                <a:gd name="connsiteY268" fmla="*/ 1599019 h 3027035"/>
                <a:gd name="connsiteX269" fmla="*/ 1819910 w 3226038"/>
                <a:gd name="connsiteY269" fmla="*/ 1600565 h 3027035"/>
                <a:gd name="connsiteX270" fmla="*/ 1821608 w 3226038"/>
                <a:gd name="connsiteY270" fmla="*/ 1585161 h 3027035"/>
                <a:gd name="connsiteX271" fmla="*/ 1823154 w 3226038"/>
                <a:gd name="connsiteY271" fmla="*/ 1580831 h 3027035"/>
                <a:gd name="connsiteX272" fmla="*/ 1792216 w 3226038"/>
                <a:gd name="connsiteY272" fmla="*/ 1559883 h 3027035"/>
                <a:gd name="connsiteX273" fmla="*/ 1717932 w 3226038"/>
                <a:gd name="connsiteY273" fmla="*/ 1500968 h 3027035"/>
                <a:gd name="connsiteX274" fmla="*/ 1748406 w 3226038"/>
                <a:gd name="connsiteY274" fmla="*/ 1490472 h 3027035"/>
                <a:gd name="connsiteX275" fmla="*/ 1926827 w 3226038"/>
                <a:gd name="connsiteY275" fmla="*/ 1363489 h 3027035"/>
                <a:gd name="connsiteX276" fmla="*/ 1948708 w 3226038"/>
                <a:gd name="connsiteY276" fmla="*/ 1321566 h 3027035"/>
                <a:gd name="connsiteX277" fmla="*/ 868204 w 3226038"/>
                <a:gd name="connsiteY277" fmla="*/ 327279 h 3027035"/>
                <a:gd name="connsiteX278" fmla="*/ 839290 w 3226038"/>
                <a:gd name="connsiteY278" fmla="*/ 396067 h 3027035"/>
                <a:gd name="connsiteX279" fmla="*/ 968231 w 3226038"/>
                <a:gd name="connsiteY279" fmla="*/ 659259 h 3027035"/>
                <a:gd name="connsiteX280" fmla="*/ 1200860 w 3226038"/>
                <a:gd name="connsiteY280" fmla="*/ 706168 h 3027035"/>
                <a:gd name="connsiteX281" fmla="*/ 1143757 w 3226038"/>
                <a:gd name="connsiteY281" fmla="*/ 782404 h 3027035"/>
                <a:gd name="connsiteX282" fmla="*/ 858125 w 3226038"/>
                <a:gd name="connsiteY282" fmla="*/ 664851 h 3027035"/>
                <a:gd name="connsiteX283" fmla="*/ 828202 w 3226038"/>
                <a:gd name="connsiteY283" fmla="*/ 641247 h 3027035"/>
                <a:gd name="connsiteX284" fmla="*/ 868204 w 3226038"/>
                <a:gd name="connsiteY284" fmla="*/ 327279 h 3027035"/>
                <a:gd name="connsiteX285" fmla="*/ 2657066 w 3226038"/>
                <a:gd name="connsiteY285" fmla="*/ 1197247 h 3027035"/>
                <a:gd name="connsiteX286" fmla="*/ 2663296 w 3226038"/>
                <a:gd name="connsiteY286" fmla="*/ 1206222 h 3027035"/>
                <a:gd name="connsiteX287" fmla="*/ 2650270 w 3226038"/>
                <a:gd name="connsiteY287" fmla="*/ 1206320 h 3027035"/>
                <a:gd name="connsiteX288" fmla="*/ 2657066 w 3226038"/>
                <a:gd name="connsiteY288" fmla="*/ 1197247 h 3027035"/>
                <a:gd name="connsiteX289" fmla="*/ 3030338 w 3226038"/>
                <a:gd name="connsiteY289" fmla="*/ 1431166 h 3027035"/>
                <a:gd name="connsiteX290" fmla="*/ 2903938 w 3226038"/>
                <a:gd name="connsiteY290" fmla="*/ 1579263 h 3027035"/>
                <a:gd name="connsiteX291" fmla="*/ 2811168 w 3226038"/>
                <a:gd name="connsiteY291" fmla="*/ 1587131 h 3027035"/>
                <a:gd name="connsiteX292" fmla="*/ 2775539 w 3226038"/>
                <a:gd name="connsiteY292" fmla="*/ 1575913 h 3027035"/>
                <a:gd name="connsiteX293" fmla="*/ 2614417 w 3226038"/>
                <a:gd name="connsiteY293" fmla="*/ 1527673 h 3027035"/>
                <a:gd name="connsiteX294" fmla="*/ 2474755 w 3226038"/>
                <a:gd name="connsiteY294" fmla="*/ 1440641 h 3027035"/>
                <a:gd name="connsiteX295" fmla="*/ 2543000 w 3226038"/>
                <a:gd name="connsiteY295" fmla="*/ 1349530 h 3027035"/>
                <a:gd name="connsiteX296" fmla="*/ 2704508 w 3226038"/>
                <a:gd name="connsiteY296" fmla="*/ 1424676 h 3027035"/>
                <a:gd name="connsiteX297" fmla="*/ 2882339 w 3226038"/>
                <a:gd name="connsiteY297" fmla="*/ 1461929 h 3027035"/>
                <a:gd name="connsiteX298" fmla="*/ 3030338 w 3226038"/>
                <a:gd name="connsiteY298" fmla="*/ 1431166 h 3027035"/>
                <a:gd name="connsiteX299" fmla="*/ 1176421 w 3226038"/>
                <a:gd name="connsiteY299" fmla="*/ 0 h 3027035"/>
                <a:gd name="connsiteX300" fmla="*/ 1188515 w 3226038"/>
                <a:gd name="connsiteY300" fmla="*/ 150678 h 3027035"/>
                <a:gd name="connsiteX301" fmla="*/ 1394438 w 3226038"/>
                <a:gd name="connsiteY301" fmla="*/ 447731 h 3027035"/>
                <a:gd name="connsiteX302" fmla="*/ 1326486 w 3226038"/>
                <a:gd name="connsiteY302" fmla="*/ 538450 h 3027035"/>
                <a:gd name="connsiteX303" fmla="*/ 1109160 w 3226038"/>
                <a:gd name="connsiteY303" fmla="*/ 285219 h 3027035"/>
                <a:gd name="connsiteX304" fmla="*/ 1088376 w 3226038"/>
                <a:gd name="connsiteY304" fmla="*/ 254181 h 3027035"/>
                <a:gd name="connsiteX305" fmla="*/ 1069841 w 3226038"/>
                <a:gd name="connsiteY305" fmla="*/ 162942 h 3027035"/>
                <a:gd name="connsiteX306" fmla="*/ 1176421 w 3226038"/>
                <a:gd name="connsiteY306" fmla="*/ 0 h 3027035"/>
                <a:gd name="connsiteX307" fmla="*/ 2074059 w 3226038"/>
                <a:gd name="connsiteY307" fmla="*/ 622382 h 3027035"/>
                <a:gd name="connsiteX308" fmla="*/ 2039980 w 3226038"/>
                <a:gd name="connsiteY308" fmla="*/ 655169 h 3027035"/>
                <a:gd name="connsiteX309" fmla="*/ 1968289 w 3226038"/>
                <a:gd name="connsiteY309" fmla="*/ 862097 h 3027035"/>
                <a:gd name="connsiteX310" fmla="*/ 1966785 w 3226038"/>
                <a:gd name="connsiteY310" fmla="*/ 894292 h 3027035"/>
                <a:gd name="connsiteX311" fmla="*/ 1889360 w 3226038"/>
                <a:gd name="connsiteY311" fmla="*/ 839571 h 3027035"/>
                <a:gd name="connsiteX312" fmla="*/ 1874609 w 3226038"/>
                <a:gd name="connsiteY312" fmla="*/ 827382 h 3027035"/>
                <a:gd name="connsiteX313" fmla="*/ 1876383 w 3226038"/>
                <a:gd name="connsiteY313" fmla="*/ 836472 h 3027035"/>
                <a:gd name="connsiteX314" fmla="*/ 1856444 w 3226038"/>
                <a:gd name="connsiteY314" fmla="*/ 910904 h 3027035"/>
                <a:gd name="connsiteX315" fmla="*/ 1857429 w 3226038"/>
                <a:gd name="connsiteY315" fmla="*/ 965196 h 3027035"/>
                <a:gd name="connsiteX316" fmla="*/ 2016558 w 3226038"/>
                <a:gd name="connsiteY316" fmla="*/ 1064158 h 3027035"/>
                <a:gd name="connsiteX317" fmla="*/ 2112556 w 3226038"/>
                <a:gd name="connsiteY317" fmla="*/ 1040858 h 3027035"/>
                <a:gd name="connsiteX318" fmla="*/ 2148781 w 3226038"/>
                <a:gd name="connsiteY318" fmla="*/ 1089413 h 3027035"/>
                <a:gd name="connsiteX319" fmla="*/ 2161420 w 3226038"/>
                <a:gd name="connsiteY319" fmla="*/ 1196466 h 3027035"/>
                <a:gd name="connsiteX320" fmla="*/ 2445423 w 3226038"/>
                <a:gd name="connsiteY320" fmla="*/ 1454419 h 3027035"/>
                <a:gd name="connsiteX321" fmla="*/ 2469057 w 3226038"/>
                <a:gd name="connsiteY321" fmla="*/ 1472121 h 3027035"/>
                <a:gd name="connsiteX322" fmla="*/ 2410394 w 3226038"/>
                <a:gd name="connsiteY322" fmla="*/ 1490064 h 3027035"/>
                <a:gd name="connsiteX323" fmla="*/ 2337107 w 3226038"/>
                <a:gd name="connsiteY323" fmla="*/ 1581550 h 3027035"/>
                <a:gd name="connsiteX324" fmla="*/ 2342804 w 3226038"/>
                <a:gd name="connsiteY324" fmla="*/ 1616802 h 3027035"/>
                <a:gd name="connsiteX325" fmla="*/ 2347317 w 3226038"/>
                <a:gd name="connsiteY325" fmla="*/ 1610776 h 3027035"/>
                <a:gd name="connsiteX326" fmla="*/ 2381405 w 3226038"/>
                <a:gd name="connsiteY326" fmla="*/ 1711111 h 3027035"/>
                <a:gd name="connsiteX327" fmla="*/ 2430032 w 3226038"/>
                <a:gd name="connsiteY327" fmla="*/ 1781159 h 3027035"/>
                <a:gd name="connsiteX328" fmla="*/ 2456217 w 3226038"/>
                <a:gd name="connsiteY328" fmla="*/ 1816330 h 3027035"/>
                <a:gd name="connsiteX329" fmla="*/ 2745046 w 3226038"/>
                <a:gd name="connsiteY329" fmla="*/ 1866063 h 3027035"/>
                <a:gd name="connsiteX330" fmla="*/ 2802929 w 3226038"/>
                <a:gd name="connsiteY330" fmla="*/ 1818974 h 3027035"/>
                <a:gd name="connsiteX331" fmla="*/ 2512876 w 3226038"/>
                <a:gd name="connsiteY331" fmla="*/ 1945644 h 3027035"/>
                <a:gd name="connsiteX332" fmla="*/ 2481810 w 3226038"/>
                <a:gd name="connsiteY332" fmla="*/ 1923566 h 3027035"/>
                <a:gd name="connsiteX333" fmla="*/ 2315751 w 3226038"/>
                <a:gd name="connsiteY333" fmla="*/ 1759853 h 3027035"/>
                <a:gd name="connsiteX334" fmla="*/ 2311255 w 3226038"/>
                <a:gd name="connsiteY334" fmla="*/ 1747006 h 3027035"/>
                <a:gd name="connsiteX335" fmla="*/ 2286633 w 3226038"/>
                <a:gd name="connsiteY335" fmla="*/ 1691311 h 3027035"/>
                <a:gd name="connsiteX336" fmla="*/ 2299909 w 3226038"/>
                <a:gd name="connsiteY336" fmla="*/ 1497752 h 3027035"/>
                <a:gd name="connsiteX337" fmla="*/ 2206345 w 3226038"/>
                <a:gd name="connsiteY337" fmla="*/ 1452662 h 3027035"/>
                <a:gd name="connsiteX338" fmla="*/ 2072269 w 3226038"/>
                <a:gd name="connsiteY338" fmla="*/ 1201093 h 3027035"/>
                <a:gd name="connsiteX339" fmla="*/ 2023472 w 3226038"/>
                <a:gd name="connsiteY339" fmla="*/ 1155022 h 3027035"/>
                <a:gd name="connsiteX340" fmla="*/ 1812353 w 3226038"/>
                <a:gd name="connsiteY340" fmla="*/ 1082572 h 3027035"/>
                <a:gd name="connsiteX341" fmla="*/ 1471695 w 3226038"/>
                <a:gd name="connsiteY341" fmla="*/ 1113080 h 3027035"/>
                <a:gd name="connsiteX342" fmla="*/ 1442475 w 3226038"/>
                <a:gd name="connsiteY342" fmla="*/ 1155537 h 3027035"/>
                <a:gd name="connsiteX343" fmla="*/ 1417413 w 3226038"/>
                <a:gd name="connsiteY343" fmla="*/ 1241357 h 3027035"/>
                <a:gd name="connsiteX344" fmla="*/ 1423265 w 3226038"/>
                <a:gd name="connsiteY344" fmla="*/ 1362666 h 3027035"/>
                <a:gd name="connsiteX345" fmla="*/ 1654912 w 3226038"/>
                <a:gd name="connsiteY345" fmla="*/ 1553391 h 3027035"/>
                <a:gd name="connsiteX346" fmla="*/ 1736445 w 3226038"/>
                <a:gd name="connsiteY346" fmla="*/ 1541531 h 3027035"/>
                <a:gd name="connsiteX347" fmla="*/ 1467866 w 3226038"/>
                <a:gd name="connsiteY347" fmla="*/ 1564711 h 3027035"/>
                <a:gd name="connsiteX348" fmla="*/ 1462696 w 3226038"/>
                <a:gd name="connsiteY348" fmla="*/ 1561492 h 3027035"/>
                <a:gd name="connsiteX349" fmla="*/ 1457674 w 3226038"/>
                <a:gd name="connsiteY349" fmla="*/ 1588601 h 3027035"/>
                <a:gd name="connsiteX350" fmla="*/ 1199754 w 3226038"/>
                <a:gd name="connsiteY350" fmla="*/ 1781972 h 3027035"/>
                <a:gd name="connsiteX351" fmla="*/ 1157080 w 3226038"/>
                <a:gd name="connsiteY351" fmla="*/ 1778569 h 3027035"/>
                <a:gd name="connsiteX352" fmla="*/ 1131165 w 3226038"/>
                <a:gd name="connsiteY352" fmla="*/ 1778397 h 3027035"/>
                <a:gd name="connsiteX353" fmla="*/ 1188760 w 3226038"/>
                <a:gd name="connsiteY353" fmla="*/ 1701505 h 3027035"/>
                <a:gd name="connsiteX354" fmla="*/ 1273118 w 3226038"/>
                <a:gd name="connsiteY354" fmla="*/ 1702298 h 3027035"/>
                <a:gd name="connsiteX355" fmla="*/ 1364088 w 3226038"/>
                <a:gd name="connsiteY355" fmla="*/ 1670618 h 3027035"/>
                <a:gd name="connsiteX356" fmla="*/ 1443789 w 3226038"/>
                <a:gd name="connsiteY356" fmla="*/ 1581441 h 3027035"/>
                <a:gd name="connsiteX357" fmla="*/ 1452947 w 3226038"/>
                <a:gd name="connsiteY357" fmla="*/ 1555423 h 3027035"/>
                <a:gd name="connsiteX358" fmla="*/ 1434181 w 3226038"/>
                <a:gd name="connsiteY358" fmla="*/ 1543741 h 3027035"/>
                <a:gd name="connsiteX359" fmla="*/ 1395137 w 3226038"/>
                <a:gd name="connsiteY359" fmla="*/ 1505029 h 3027035"/>
                <a:gd name="connsiteX360" fmla="*/ 1380516 w 3226038"/>
                <a:gd name="connsiteY360" fmla="*/ 1469830 h 3027035"/>
                <a:gd name="connsiteX361" fmla="*/ 1332937 w 3226038"/>
                <a:gd name="connsiteY361" fmla="*/ 1359016 h 3027035"/>
                <a:gd name="connsiteX362" fmla="*/ 1331626 w 3226038"/>
                <a:gd name="connsiteY362" fmla="*/ 1347874 h 3027035"/>
                <a:gd name="connsiteX363" fmla="*/ 1272780 w 3226038"/>
                <a:gd name="connsiteY363" fmla="*/ 1404764 h 3027035"/>
                <a:gd name="connsiteX364" fmla="*/ 1193860 w 3226038"/>
                <a:gd name="connsiteY364" fmla="*/ 1391893 h 3027035"/>
                <a:gd name="connsiteX365" fmla="*/ 1008134 w 3226038"/>
                <a:gd name="connsiteY365" fmla="*/ 1250070 h 3027035"/>
                <a:gd name="connsiteX366" fmla="*/ 982412 w 3226038"/>
                <a:gd name="connsiteY366" fmla="*/ 1221942 h 3027035"/>
                <a:gd name="connsiteX367" fmla="*/ 1093583 w 3226038"/>
                <a:gd name="connsiteY367" fmla="*/ 897188 h 3027035"/>
                <a:gd name="connsiteX368" fmla="*/ 1048374 w 3226038"/>
                <a:gd name="connsiteY368" fmla="*/ 966069 h 3027035"/>
                <a:gd name="connsiteX369" fmla="*/ 1123324 w 3226038"/>
                <a:gd name="connsiteY369" fmla="*/ 1256619 h 3027035"/>
                <a:gd name="connsiteX370" fmla="*/ 1230792 w 3226038"/>
                <a:gd name="connsiteY370" fmla="*/ 1313193 h 3027035"/>
                <a:gd name="connsiteX371" fmla="*/ 1329324 w 3226038"/>
                <a:gd name="connsiteY371" fmla="*/ 1328309 h 3027035"/>
                <a:gd name="connsiteX372" fmla="*/ 1326119 w 3226038"/>
                <a:gd name="connsiteY372" fmla="*/ 1301081 h 3027035"/>
                <a:gd name="connsiteX373" fmla="*/ 1330478 w 3226038"/>
                <a:gd name="connsiteY373" fmla="*/ 1241565 h 3027035"/>
                <a:gd name="connsiteX374" fmla="*/ 1347395 w 3226038"/>
                <a:gd name="connsiteY374" fmla="*/ 1181539 h 3027035"/>
                <a:gd name="connsiteX375" fmla="*/ 1289273 w 3226038"/>
                <a:gd name="connsiteY375" fmla="*/ 1135853 h 3027035"/>
                <a:gd name="connsiteX376" fmla="*/ 1231511 w 3226038"/>
                <a:gd name="connsiteY376" fmla="*/ 1069976 h 3027035"/>
                <a:gd name="connsiteX377" fmla="*/ 1254367 w 3226038"/>
                <a:gd name="connsiteY377" fmla="*/ 1063295 h 3027035"/>
                <a:gd name="connsiteX378" fmla="*/ 1356051 w 3226038"/>
                <a:gd name="connsiteY378" fmla="*/ 994271 h 3027035"/>
                <a:gd name="connsiteX379" fmla="*/ 1316957 w 3226038"/>
                <a:gd name="connsiteY379" fmla="*/ 925715 h 3027035"/>
                <a:gd name="connsiteX380" fmla="*/ 1297765 w 3226038"/>
                <a:gd name="connsiteY380" fmla="*/ 883688 h 3027035"/>
                <a:gd name="connsiteX381" fmla="*/ 1289903 w 3226038"/>
                <a:gd name="connsiteY381" fmla="*/ 841227 h 3027035"/>
                <a:gd name="connsiteX382" fmla="*/ 1324580 w 3226038"/>
                <a:gd name="connsiteY382" fmla="*/ 794932 h 3027035"/>
                <a:gd name="connsiteX383" fmla="*/ 1324878 w 3226038"/>
                <a:gd name="connsiteY383" fmla="*/ 795979 h 3027035"/>
                <a:gd name="connsiteX384" fmla="*/ 1400007 w 3226038"/>
                <a:gd name="connsiteY384" fmla="*/ 911757 h 3027035"/>
                <a:gd name="connsiteX385" fmla="*/ 1615887 w 3226038"/>
                <a:gd name="connsiteY385" fmla="*/ 984205 h 3027035"/>
                <a:gd name="connsiteX386" fmla="*/ 1841277 w 3226038"/>
                <a:gd name="connsiteY386" fmla="*/ 840131 h 3027035"/>
                <a:gd name="connsiteX387" fmla="*/ 1849521 w 3226038"/>
                <a:gd name="connsiteY387" fmla="*/ 806651 h 3027035"/>
                <a:gd name="connsiteX388" fmla="*/ 1816219 w 3226038"/>
                <a:gd name="connsiteY388" fmla="*/ 779132 h 3027035"/>
                <a:gd name="connsiteX389" fmla="*/ 1946679 w 3226038"/>
                <a:gd name="connsiteY389" fmla="*/ 725712 h 3027035"/>
                <a:gd name="connsiteX390" fmla="*/ 1943038 w 3226038"/>
                <a:gd name="connsiteY390" fmla="*/ 690853 h 3027035"/>
                <a:gd name="connsiteX391" fmla="*/ 1907308 w 3226038"/>
                <a:gd name="connsiteY391" fmla="*/ 517710 h 3027035"/>
                <a:gd name="connsiteX392" fmla="*/ 2074059 w 3226038"/>
                <a:gd name="connsiteY392" fmla="*/ 622382 h 3027035"/>
                <a:gd name="connsiteX393" fmla="*/ 3226038 w 3226038"/>
                <a:gd name="connsiteY393" fmla="*/ 1170010 h 3027035"/>
                <a:gd name="connsiteX394" fmla="*/ 3039800 w 3226038"/>
                <a:gd name="connsiteY394" fmla="*/ 1363835 h 3027035"/>
                <a:gd name="connsiteX395" fmla="*/ 2986179 w 3226038"/>
                <a:gd name="connsiteY395" fmla="*/ 1265779 h 3027035"/>
                <a:gd name="connsiteX396" fmla="*/ 3226038 w 3226038"/>
                <a:gd name="connsiteY396" fmla="*/ 1170010 h 3027035"/>
                <a:gd name="connsiteX397" fmla="*/ 2599109 w 3226038"/>
                <a:gd name="connsiteY397" fmla="*/ 557336 h 3027035"/>
                <a:gd name="connsiteX398" fmla="*/ 2605711 w 3226038"/>
                <a:gd name="connsiteY398" fmla="*/ 567191 h 3027035"/>
                <a:gd name="connsiteX399" fmla="*/ 2491393 w 3226038"/>
                <a:gd name="connsiteY399" fmla="*/ 846915 h 3027035"/>
                <a:gd name="connsiteX400" fmla="*/ 2621619 w 3226038"/>
                <a:gd name="connsiteY400" fmla="*/ 1033715 h 3027035"/>
                <a:gd name="connsiteX401" fmla="*/ 2753852 w 3226038"/>
                <a:gd name="connsiteY401" fmla="*/ 1073258 h 3027035"/>
                <a:gd name="connsiteX402" fmla="*/ 2785478 w 3226038"/>
                <a:gd name="connsiteY402" fmla="*/ 1080287 h 3027035"/>
                <a:gd name="connsiteX403" fmla="*/ 2631577 w 3226038"/>
                <a:gd name="connsiteY403" fmla="*/ 1117339 h 3027035"/>
                <a:gd name="connsiteX404" fmla="*/ 2554794 w 3226038"/>
                <a:gd name="connsiteY404" fmla="*/ 1099098 h 3027035"/>
                <a:gd name="connsiteX405" fmla="*/ 2517147 w 3226038"/>
                <a:gd name="connsiteY405" fmla="*/ 1216089 h 3027035"/>
                <a:gd name="connsiteX406" fmla="*/ 2517162 w 3226038"/>
                <a:gd name="connsiteY406" fmla="*/ 1239901 h 3027035"/>
                <a:gd name="connsiteX407" fmla="*/ 2437701 w 3226038"/>
                <a:gd name="connsiteY407" fmla="*/ 1202993 h 3027035"/>
                <a:gd name="connsiteX408" fmla="*/ 2308110 w 3226038"/>
                <a:gd name="connsiteY408" fmla="*/ 1120205 h 3027035"/>
                <a:gd name="connsiteX409" fmla="*/ 2309631 w 3226038"/>
                <a:gd name="connsiteY409" fmla="*/ 1116584 h 3027035"/>
                <a:gd name="connsiteX410" fmla="*/ 2313249 w 3226038"/>
                <a:gd name="connsiteY410" fmla="*/ 1113344 h 3027035"/>
                <a:gd name="connsiteX411" fmla="*/ 2341752 w 3226038"/>
                <a:gd name="connsiteY411" fmla="*/ 686035 h 3027035"/>
                <a:gd name="connsiteX412" fmla="*/ 2212861 w 3226038"/>
                <a:gd name="connsiteY412" fmla="*/ 503806 h 3027035"/>
                <a:gd name="connsiteX413" fmla="*/ 2154928 w 3226038"/>
                <a:gd name="connsiteY413" fmla="*/ 469932 h 3027035"/>
                <a:gd name="connsiteX414" fmla="*/ 1875809 w 3226038"/>
                <a:gd name="connsiteY414" fmla="*/ 412002 h 3027035"/>
                <a:gd name="connsiteX415" fmla="*/ 1806230 w 3226038"/>
                <a:gd name="connsiteY415" fmla="*/ 334892 h 3027035"/>
                <a:gd name="connsiteX416" fmla="*/ 1556710 w 3226038"/>
                <a:gd name="connsiteY416" fmla="*/ 393148 h 3027035"/>
                <a:gd name="connsiteX417" fmla="*/ 1495496 w 3226038"/>
                <a:gd name="connsiteY417" fmla="*/ 288983 h 3027035"/>
                <a:gd name="connsiteX418" fmla="*/ 1715354 w 3226038"/>
                <a:gd name="connsiteY418" fmla="*/ 322756 h 3027035"/>
                <a:gd name="connsiteX419" fmla="*/ 1782541 w 3226038"/>
                <a:gd name="connsiteY419" fmla="*/ 226703 h 3027035"/>
                <a:gd name="connsiteX420" fmla="*/ 1783266 w 3226038"/>
                <a:gd name="connsiteY420" fmla="*/ 165361 h 3027035"/>
                <a:gd name="connsiteX421" fmla="*/ 1806899 w 3226038"/>
                <a:gd name="connsiteY421" fmla="*/ 183063 h 3027035"/>
                <a:gd name="connsiteX422" fmla="*/ 2134301 w 3226038"/>
                <a:gd name="connsiteY422" fmla="*/ 383077 h 3027035"/>
                <a:gd name="connsiteX423" fmla="*/ 2240589 w 3226038"/>
                <a:gd name="connsiteY423" fmla="*/ 365104 h 3027035"/>
                <a:gd name="connsiteX424" fmla="*/ 2297370 w 3226038"/>
                <a:gd name="connsiteY424" fmla="*/ 386215 h 3027035"/>
                <a:gd name="connsiteX425" fmla="*/ 2302004 w 3226038"/>
                <a:gd name="connsiteY425" fmla="*/ 484891 h 3027035"/>
                <a:gd name="connsiteX426" fmla="*/ 2441717 w 3226038"/>
                <a:gd name="connsiteY426" fmla="*/ 609774 h 3027035"/>
                <a:gd name="connsiteX427" fmla="*/ 2494096 w 3226038"/>
                <a:gd name="connsiteY427" fmla="*/ 595453 h 3027035"/>
                <a:gd name="connsiteX428" fmla="*/ 2586652 w 3226038"/>
                <a:gd name="connsiteY428" fmla="*/ 552914 h 3027035"/>
                <a:gd name="connsiteX429" fmla="*/ 2599109 w 3226038"/>
                <a:gd name="connsiteY429" fmla="*/ 557336 h 3027035"/>
                <a:gd name="connsiteX0" fmla="*/ 458887 w 3226038"/>
                <a:gd name="connsiteY0" fmla="*/ 1984309 h 3027035"/>
                <a:gd name="connsiteX1" fmla="*/ 511693 w 3226038"/>
                <a:gd name="connsiteY1" fmla="*/ 2044093 h 3027035"/>
                <a:gd name="connsiteX2" fmla="*/ 458887 w 3226038"/>
                <a:gd name="connsiteY2" fmla="*/ 1984309 h 3027035"/>
                <a:gd name="connsiteX3" fmla="*/ 1239166 w 3226038"/>
                <a:gd name="connsiteY3" fmla="*/ 2131370 h 3027035"/>
                <a:gd name="connsiteX4" fmla="*/ 1192910 w 3226038"/>
                <a:gd name="connsiteY4" fmla="*/ 2113637 h 3027035"/>
                <a:gd name="connsiteX5" fmla="*/ 1187191 w 3226038"/>
                <a:gd name="connsiteY5" fmla="*/ 2106973 h 3027035"/>
                <a:gd name="connsiteX6" fmla="*/ 1109257 w 3226038"/>
                <a:gd name="connsiteY6" fmla="*/ 2075970 h 3027035"/>
                <a:gd name="connsiteX7" fmla="*/ 1102911 w 3226038"/>
                <a:gd name="connsiteY7" fmla="*/ 2091544 h 3027035"/>
                <a:gd name="connsiteX8" fmla="*/ 1102911 w 3226038"/>
                <a:gd name="connsiteY8" fmla="*/ 2121057 h 3027035"/>
                <a:gd name="connsiteX9" fmla="*/ 1085641 w 3226038"/>
                <a:gd name="connsiteY9" fmla="*/ 2133932 h 3027035"/>
                <a:gd name="connsiteX10" fmla="*/ 1083530 w 3226038"/>
                <a:gd name="connsiteY10" fmla="*/ 2139113 h 3027035"/>
                <a:gd name="connsiteX11" fmla="*/ 1065689 w 3226038"/>
                <a:gd name="connsiteY11" fmla="*/ 2157988 h 3027035"/>
                <a:gd name="connsiteX12" fmla="*/ 1059545 w 3226038"/>
                <a:gd name="connsiteY12" fmla="*/ 2153386 h 3027035"/>
                <a:gd name="connsiteX13" fmla="*/ 1038803 w 3226038"/>
                <a:gd name="connsiteY13" fmla="*/ 2168850 h 3027035"/>
                <a:gd name="connsiteX14" fmla="*/ 807747 w 3226038"/>
                <a:gd name="connsiteY14" fmla="*/ 2203801 h 3027035"/>
                <a:gd name="connsiteX15" fmla="*/ 769647 w 3226038"/>
                <a:gd name="connsiteY15" fmla="*/ 2202743 h 3027035"/>
                <a:gd name="connsiteX16" fmla="*/ 687893 w 3226038"/>
                <a:gd name="connsiteY16" fmla="*/ 2156184 h 3027035"/>
                <a:gd name="connsiteX17" fmla="*/ 680661 w 3226038"/>
                <a:gd name="connsiteY17" fmla="*/ 2148538 h 3027035"/>
                <a:gd name="connsiteX18" fmla="*/ 647463 w 3226038"/>
                <a:gd name="connsiteY18" fmla="*/ 2166136 h 3027035"/>
                <a:gd name="connsiteX19" fmla="*/ 401773 w 3226038"/>
                <a:gd name="connsiteY19" fmla="*/ 2129222 h 3027035"/>
                <a:gd name="connsiteX20" fmla="*/ 388464 w 3226038"/>
                <a:gd name="connsiteY20" fmla="*/ 2117097 h 3027035"/>
                <a:gd name="connsiteX21" fmla="*/ 308901 w 3226038"/>
                <a:gd name="connsiteY21" fmla="*/ 2062768 h 3027035"/>
                <a:gd name="connsiteX22" fmla="*/ 675498 w 3226038"/>
                <a:gd name="connsiteY22" fmla="*/ 2313171 h 3027035"/>
                <a:gd name="connsiteX23" fmla="*/ 697606 w 3226038"/>
                <a:gd name="connsiteY23" fmla="*/ 2329731 h 3027035"/>
                <a:gd name="connsiteX24" fmla="*/ 719125 w 3226038"/>
                <a:gd name="connsiteY24" fmla="*/ 2328489 h 3027035"/>
                <a:gd name="connsiteX25" fmla="*/ 766693 w 3226038"/>
                <a:gd name="connsiteY25" fmla="*/ 2374601 h 3027035"/>
                <a:gd name="connsiteX26" fmla="*/ 907698 w 3226038"/>
                <a:gd name="connsiteY26" fmla="*/ 2426060 h 3027035"/>
                <a:gd name="connsiteX27" fmla="*/ 933823 w 3226038"/>
                <a:gd name="connsiteY27" fmla="*/ 2426947 h 3027035"/>
                <a:gd name="connsiteX28" fmla="*/ 941617 w 3226038"/>
                <a:gd name="connsiteY28" fmla="*/ 2432785 h 3027035"/>
                <a:gd name="connsiteX29" fmla="*/ 945688 w 3226038"/>
                <a:gd name="connsiteY29" fmla="*/ 2427351 h 3027035"/>
                <a:gd name="connsiteX30" fmla="*/ 982463 w 3226038"/>
                <a:gd name="connsiteY30" fmla="*/ 2428600 h 3027035"/>
                <a:gd name="connsiteX31" fmla="*/ 1054031 w 3226038"/>
                <a:gd name="connsiteY31" fmla="*/ 2416617 h 3027035"/>
                <a:gd name="connsiteX32" fmla="*/ 1081502 w 3226038"/>
                <a:gd name="connsiteY32" fmla="*/ 2404031 h 3027035"/>
                <a:gd name="connsiteX33" fmla="*/ 1082033 w 3226038"/>
                <a:gd name="connsiteY33" fmla="*/ 2400334 h 3027035"/>
                <a:gd name="connsiteX34" fmla="*/ 1219830 w 3226038"/>
                <a:gd name="connsiteY34" fmla="*/ 2149180 h 3027035"/>
                <a:gd name="connsiteX35" fmla="*/ 1239166 w 3226038"/>
                <a:gd name="connsiteY35" fmla="*/ 2131370 h 3027035"/>
                <a:gd name="connsiteX36" fmla="*/ 1371765 w 3226038"/>
                <a:gd name="connsiteY36" fmla="*/ 2134221 h 3027035"/>
                <a:gd name="connsiteX37" fmla="*/ 1332065 w 3226038"/>
                <a:gd name="connsiteY37" fmla="*/ 2143936 h 3027035"/>
                <a:gd name="connsiteX38" fmla="*/ 1261994 w 3226038"/>
                <a:gd name="connsiteY38" fmla="*/ 2139765 h 3027035"/>
                <a:gd name="connsiteX39" fmla="*/ 1234632 w 3226038"/>
                <a:gd name="connsiteY39" fmla="*/ 2184353 h 3027035"/>
                <a:gd name="connsiteX40" fmla="*/ 1205341 w 3226038"/>
                <a:gd name="connsiteY40" fmla="*/ 2251468 h 3027035"/>
                <a:gd name="connsiteX41" fmla="*/ 1190173 w 3226038"/>
                <a:gd name="connsiteY41" fmla="*/ 2307647 h 3027035"/>
                <a:gd name="connsiteX42" fmla="*/ 1186531 w 3226038"/>
                <a:gd name="connsiteY42" fmla="*/ 2336368 h 3027035"/>
                <a:gd name="connsiteX43" fmla="*/ 1185302 w 3226038"/>
                <a:gd name="connsiteY43" fmla="*/ 2339224 h 3027035"/>
                <a:gd name="connsiteX44" fmla="*/ 1181037 w 3226038"/>
                <a:gd name="connsiteY44" fmla="*/ 2380263 h 3027035"/>
                <a:gd name="connsiteX45" fmla="*/ 1304296 w 3226038"/>
                <a:gd name="connsiteY45" fmla="*/ 2608161 h 3027035"/>
                <a:gd name="connsiteX46" fmla="*/ 1460357 w 3226038"/>
                <a:gd name="connsiteY46" fmla="*/ 2658058 h 3027035"/>
                <a:gd name="connsiteX47" fmla="*/ 1568983 w 3226038"/>
                <a:gd name="connsiteY47" fmla="*/ 2649888 h 3027035"/>
                <a:gd name="connsiteX48" fmla="*/ 1580907 w 3226038"/>
                <a:gd name="connsiteY48" fmla="*/ 2633968 h 3027035"/>
                <a:gd name="connsiteX49" fmla="*/ 1621726 w 3226038"/>
                <a:gd name="connsiteY49" fmla="*/ 2618017 h 3027035"/>
                <a:gd name="connsiteX50" fmla="*/ 1695070 w 3226038"/>
                <a:gd name="connsiteY50" fmla="*/ 2581467 h 3027035"/>
                <a:gd name="connsiteX51" fmla="*/ 1722830 w 3226038"/>
                <a:gd name="connsiteY51" fmla="*/ 2495153 h 3027035"/>
                <a:gd name="connsiteX52" fmla="*/ 1721809 w 3226038"/>
                <a:gd name="connsiteY52" fmla="*/ 2481188 h 3027035"/>
                <a:gd name="connsiteX53" fmla="*/ 1703273 w 3226038"/>
                <a:gd name="connsiteY53" fmla="*/ 2490610 h 3027035"/>
                <a:gd name="connsiteX54" fmla="*/ 1426824 w 3226038"/>
                <a:gd name="connsiteY54" fmla="*/ 2415634 h 3027035"/>
                <a:gd name="connsiteX55" fmla="*/ 1412810 w 3226038"/>
                <a:gd name="connsiteY55" fmla="*/ 2380189 h 3027035"/>
                <a:gd name="connsiteX56" fmla="*/ 1366694 w 3226038"/>
                <a:gd name="connsiteY56" fmla="*/ 2151100 h 3027035"/>
                <a:gd name="connsiteX57" fmla="*/ 1371765 w 3226038"/>
                <a:gd name="connsiteY57" fmla="*/ 2134221 h 3027035"/>
                <a:gd name="connsiteX58" fmla="*/ 842912 w 3226038"/>
                <a:gd name="connsiteY58" fmla="*/ 1018808 h 3027035"/>
                <a:gd name="connsiteX59" fmla="*/ 698223 w 3226038"/>
                <a:gd name="connsiteY59" fmla="*/ 1167488 h 3027035"/>
                <a:gd name="connsiteX60" fmla="*/ 721008 w 3226038"/>
                <a:gd name="connsiteY60" fmla="*/ 1354736 h 3027035"/>
                <a:gd name="connsiteX61" fmla="*/ 715683 w 3226038"/>
                <a:gd name="connsiteY61" fmla="*/ 1366105 h 3027035"/>
                <a:gd name="connsiteX62" fmla="*/ 761312 w 3226038"/>
                <a:gd name="connsiteY62" fmla="*/ 1434356 h 3027035"/>
                <a:gd name="connsiteX63" fmla="*/ 855697 w 3226038"/>
                <a:gd name="connsiteY63" fmla="*/ 1508984 h 3027035"/>
                <a:gd name="connsiteX64" fmla="*/ 1147556 w 3226038"/>
                <a:gd name="connsiteY64" fmla="*/ 1482268 h 3027035"/>
                <a:gd name="connsiteX65" fmla="*/ 1191280 w 3226038"/>
                <a:gd name="connsiteY65" fmla="*/ 1421803 h 3027035"/>
                <a:gd name="connsiteX66" fmla="*/ 943895 w 3226038"/>
                <a:gd name="connsiteY66" fmla="*/ 1619228 h 3027035"/>
                <a:gd name="connsiteX67" fmla="*/ 908174 w 3226038"/>
                <a:gd name="connsiteY67" fmla="*/ 1605942 h 3027035"/>
                <a:gd name="connsiteX68" fmla="*/ 705400 w 3226038"/>
                <a:gd name="connsiteY68" fmla="*/ 1490787 h 3027035"/>
                <a:gd name="connsiteX69" fmla="*/ 672272 w 3226038"/>
                <a:gd name="connsiteY69" fmla="*/ 1442200 h 3027035"/>
                <a:gd name="connsiteX70" fmla="*/ 658626 w 3226038"/>
                <a:gd name="connsiteY70" fmla="*/ 1462049 h 3027035"/>
                <a:gd name="connsiteX71" fmla="*/ 590634 w 3226038"/>
                <a:gd name="connsiteY71" fmla="*/ 1546268 h 3027035"/>
                <a:gd name="connsiteX72" fmla="*/ 568537 w 3226038"/>
                <a:gd name="connsiteY72" fmla="*/ 1548758 h 3027035"/>
                <a:gd name="connsiteX73" fmla="*/ 523010 w 3226038"/>
                <a:gd name="connsiteY73" fmla="*/ 1553930 h 3027035"/>
                <a:gd name="connsiteX74" fmla="*/ 447985 w 3226038"/>
                <a:gd name="connsiteY74" fmla="*/ 1604840 h 3027035"/>
                <a:gd name="connsiteX75" fmla="*/ 426368 w 3226038"/>
                <a:gd name="connsiteY75" fmla="*/ 1767159 h 3027035"/>
                <a:gd name="connsiteX76" fmla="*/ 400497 w 3226038"/>
                <a:gd name="connsiteY76" fmla="*/ 1803298 h 3027035"/>
                <a:gd name="connsiteX77" fmla="*/ 392045 w 3226038"/>
                <a:gd name="connsiteY77" fmla="*/ 1832241 h 3027035"/>
                <a:gd name="connsiteX78" fmla="*/ 397897 w 3226038"/>
                <a:gd name="connsiteY78" fmla="*/ 1953550 h 3027035"/>
                <a:gd name="connsiteX79" fmla="*/ 629544 w 3226038"/>
                <a:gd name="connsiteY79" fmla="*/ 2144276 h 3027035"/>
                <a:gd name="connsiteX80" fmla="*/ 670081 w 3226038"/>
                <a:gd name="connsiteY80" fmla="*/ 2139964 h 3027035"/>
                <a:gd name="connsiteX81" fmla="*/ 672184 w 3226038"/>
                <a:gd name="connsiteY81" fmla="*/ 2139576 h 3027035"/>
                <a:gd name="connsiteX82" fmla="*/ 656857 w 3226038"/>
                <a:gd name="connsiteY82" fmla="*/ 2123372 h 3027035"/>
                <a:gd name="connsiteX83" fmla="*/ 613437 w 3226038"/>
                <a:gd name="connsiteY83" fmla="*/ 1897092 h 3027035"/>
                <a:gd name="connsiteX84" fmla="*/ 631535 w 3226038"/>
                <a:gd name="connsiteY84" fmla="*/ 1977471 h 3027035"/>
                <a:gd name="connsiteX85" fmla="*/ 892520 w 3226038"/>
                <a:gd name="connsiteY85" fmla="*/ 2125537 h 3027035"/>
                <a:gd name="connsiteX86" fmla="*/ 951857 w 3226038"/>
                <a:gd name="connsiteY86" fmla="*/ 2110384 h 3027035"/>
                <a:gd name="connsiteX87" fmla="*/ 984444 w 3226038"/>
                <a:gd name="connsiteY87" fmla="*/ 2097132 h 3027035"/>
                <a:gd name="connsiteX88" fmla="*/ 945725 w 3226038"/>
                <a:gd name="connsiteY88" fmla="*/ 2068131 h 3027035"/>
                <a:gd name="connsiteX89" fmla="*/ 1014743 w 3226038"/>
                <a:gd name="connsiteY89" fmla="*/ 2033736 h 3027035"/>
                <a:gd name="connsiteX90" fmla="*/ 1041210 w 3226038"/>
                <a:gd name="connsiteY90" fmla="*/ 1967123 h 3027035"/>
                <a:gd name="connsiteX91" fmla="*/ 1041782 w 3226038"/>
                <a:gd name="connsiteY91" fmla="*/ 1958414 h 3027035"/>
                <a:gd name="connsiteX92" fmla="*/ 988390 w 3226038"/>
                <a:gd name="connsiteY92" fmla="*/ 1967430 h 3027035"/>
                <a:gd name="connsiteX93" fmla="*/ 766805 w 3226038"/>
                <a:gd name="connsiteY93" fmla="*/ 1893210 h 3027035"/>
                <a:gd name="connsiteX94" fmla="*/ 733376 w 3226038"/>
                <a:gd name="connsiteY94" fmla="*/ 1874900 h 3027035"/>
                <a:gd name="connsiteX95" fmla="*/ 733674 w 3226038"/>
                <a:gd name="connsiteY95" fmla="*/ 1531645 h 3027035"/>
                <a:gd name="connsiteX96" fmla="*/ 713141 w 3226038"/>
                <a:gd name="connsiteY96" fmla="*/ 1611436 h 3027035"/>
                <a:gd name="connsiteX97" fmla="*/ 877934 w 3226038"/>
                <a:gd name="connsiteY97" fmla="*/ 1862195 h 3027035"/>
                <a:gd name="connsiteX98" fmla="*/ 997916 w 3226038"/>
                <a:gd name="connsiteY98" fmla="*/ 1881018 h 3027035"/>
                <a:gd name="connsiteX99" fmla="*/ 1063005 w 3226038"/>
                <a:gd name="connsiteY99" fmla="*/ 1869394 h 3027035"/>
                <a:gd name="connsiteX100" fmla="*/ 1091430 w 3226038"/>
                <a:gd name="connsiteY100" fmla="*/ 1831445 h 3027035"/>
                <a:gd name="connsiteX101" fmla="*/ 1090443 w 3226038"/>
                <a:gd name="connsiteY101" fmla="*/ 1840522 h 3027035"/>
                <a:gd name="connsiteX102" fmla="*/ 1088363 w 3226038"/>
                <a:gd name="connsiteY102" fmla="*/ 1841565 h 3027035"/>
                <a:gd name="connsiteX103" fmla="*/ 1091206 w 3226038"/>
                <a:gd name="connsiteY103" fmla="*/ 1841094 h 3027035"/>
                <a:gd name="connsiteX104" fmla="*/ 1099791 w 3226038"/>
                <a:gd name="connsiteY104" fmla="*/ 1862825 h 3027035"/>
                <a:gd name="connsiteX105" fmla="*/ 1115422 w 3226038"/>
                <a:gd name="connsiteY105" fmla="*/ 1860033 h 3027035"/>
                <a:gd name="connsiteX106" fmla="*/ 1105975 w 3226038"/>
                <a:gd name="connsiteY106" fmla="*/ 1878478 h 3027035"/>
                <a:gd name="connsiteX107" fmla="*/ 1108568 w 3226038"/>
                <a:gd name="connsiteY107" fmla="*/ 1885041 h 3027035"/>
                <a:gd name="connsiteX108" fmla="*/ 1128787 w 3226038"/>
                <a:gd name="connsiteY108" fmla="*/ 1927558 h 3027035"/>
                <a:gd name="connsiteX109" fmla="*/ 1226780 w 3226038"/>
                <a:gd name="connsiteY109" fmla="*/ 2050346 h 3027035"/>
                <a:gd name="connsiteX110" fmla="*/ 1289411 w 3226038"/>
                <a:gd name="connsiteY110" fmla="*/ 2085093 h 3027035"/>
                <a:gd name="connsiteX111" fmla="*/ 1314743 w 3226038"/>
                <a:gd name="connsiteY111" fmla="*/ 2061760 h 3027035"/>
                <a:gd name="connsiteX112" fmla="*/ 1296511 w 3226038"/>
                <a:gd name="connsiteY112" fmla="*/ 2088049 h 3027035"/>
                <a:gd name="connsiteX113" fmla="*/ 1332391 w 3226038"/>
                <a:gd name="connsiteY113" fmla="*/ 2097279 h 3027035"/>
                <a:gd name="connsiteX114" fmla="*/ 1376163 w 3226038"/>
                <a:gd name="connsiteY114" fmla="*/ 2100951 h 3027035"/>
                <a:gd name="connsiteX115" fmla="*/ 1381733 w 3226038"/>
                <a:gd name="connsiteY115" fmla="*/ 2101042 h 3027035"/>
                <a:gd name="connsiteX116" fmla="*/ 1389702 w 3226038"/>
                <a:gd name="connsiteY116" fmla="*/ 2074519 h 3027035"/>
                <a:gd name="connsiteX117" fmla="*/ 1489042 w 3226038"/>
                <a:gd name="connsiteY117" fmla="*/ 2038395 h 3027035"/>
                <a:gd name="connsiteX118" fmla="*/ 1453620 w 3226038"/>
                <a:gd name="connsiteY118" fmla="*/ 2152383 h 3027035"/>
                <a:gd name="connsiteX119" fmla="*/ 1457391 w 3226038"/>
                <a:gd name="connsiteY119" fmla="*/ 2273774 h 3027035"/>
                <a:gd name="connsiteX120" fmla="*/ 1685732 w 3226038"/>
                <a:gd name="connsiteY120" fmla="*/ 2468446 h 3027035"/>
                <a:gd name="connsiteX121" fmla="*/ 1719883 w 3226038"/>
                <a:gd name="connsiteY121" fmla="*/ 2465404 h 3027035"/>
                <a:gd name="connsiteX122" fmla="*/ 1716096 w 3226038"/>
                <a:gd name="connsiteY122" fmla="*/ 2453485 h 3027035"/>
                <a:gd name="connsiteX123" fmla="*/ 1771757 w 3226038"/>
                <a:gd name="connsiteY123" fmla="*/ 2379175 h 3027035"/>
                <a:gd name="connsiteX124" fmla="*/ 1770770 w 3226038"/>
                <a:gd name="connsiteY124" fmla="*/ 2388253 h 3027035"/>
                <a:gd name="connsiteX125" fmla="*/ 1768690 w 3226038"/>
                <a:gd name="connsiteY125" fmla="*/ 2389295 h 3027035"/>
                <a:gd name="connsiteX126" fmla="*/ 1771533 w 3226038"/>
                <a:gd name="connsiteY126" fmla="*/ 2388824 h 3027035"/>
                <a:gd name="connsiteX127" fmla="*/ 1809114 w 3226038"/>
                <a:gd name="connsiteY127" fmla="*/ 2475288 h 3027035"/>
                <a:gd name="connsiteX128" fmla="*/ 2056490 w 3226038"/>
                <a:gd name="connsiteY128" fmla="*/ 2648681 h 3027035"/>
                <a:gd name="connsiteX129" fmla="*/ 2147922 w 3226038"/>
                <a:gd name="connsiteY129" fmla="*/ 2636243 h 3027035"/>
                <a:gd name="connsiteX130" fmla="*/ 1873236 w 3226038"/>
                <a:gd name="connsiteY130" fmla="*/ 2661367 h 3027035"/>
                <a:gd name="connsiteX131" fmla="*/ 1867518 w 3226038"/>
                <a:gd name="connsiteY131" fmla="*/ 2654704 h 3027035"/>
                <a:gd name="connsiteX132" fmla="*/ 1789583 w 3226038"/>
                <a:gd name="connsiteY132" fmla="*/ 2623700 h 3027035"/>
                <a:gd name="connsiteX133" fmla="*/ 1717263 w 3226038"/>
                <a:gd name="connsiteY133" fmla="*/ 2736140 h 3027035"/>
                <a:gd name="connsiteX134" fmla="*/ 1465441 w 3226038"/>
                <a:gd name="connsiteY134" fmla="*/ 2788121 h 3027035"/>
                <a:gd name="connsiteX135" fmla="*/ 1391414 w 3226038"/>
                <a:gd name="connsiteY135" fmla="*/ 2792959 h 3027035"/>
                <a:gd name="connsiteX136" fmla="*/ 1128581 w 3226038"/>
                <a:gd name="connsiteY136" fmla="*/ 2638479 h 3027035"/>
                <a:gd name="connsiteX137" fmla="*/ 1093505 w 3226038"/>
                <a:gd name="connsiteY137" fmla="*/ 2603938 h 3027035"/>
                <a:gd name="connsiteX138" fmla="*/ 1073068 w 3226038"/>
                <a:gd name="connsiteY138" fmla="*/ 2530296 h 3027035"/>
                <a:gd name="connsiteX139" fmla="*/ 1072036 w 3226038"/>
                <a:gd name="connsiteY139" fmla="*/ 2477975 h 3027035"/>
                <a:gd name="connsiteX140" fmla="*/ 1042591 w 3226038"/>
                <a:gd name="connsiteY140" fmla="*/ 2492041 h 3027035"/>
                <a:gd name="connsiteX141" fmla="*/ 865868 w 3226038"/>
                <a:gd name="connsiteY141" fmla="*/ 2499409 h 3027035"/>
                <a:gd name="connsiteX142" fmla="*/ 719426 w 3226038"/>
                <a:gd name="connsiteY142" fmla="*/ 2430182 h 3027035"/>
                <a:gd name="connsiteX143" fmla="*/ 689869 w 3226038"/>
                <a:gd name="connsiteY143" fmla="*/ 2397459 h 3027035"/>
                <a:gd name="connsiteX144" fmla="*/ 687182 w 3226038"/>
                <a:gd name="connsiteY144" fmla="*/ 2418320 h 3027035"/>
                <a:gd name="connsiteX145" fmla="*/ 760823 w 3226038"/>
                <a:gd name="connsiteY145" fmla="*/ 2590105 h 3027035"/>
                <a:gd name="connsiteX146" fmla="*/ 964895 w 3226038"/>
                <a:gd name="connsiteY146" fmla="*/ 2678700 h 3027035"/>
                <a:gd name="connsiteX147" fmla="*/ 1054815 w 3226038"/>
                <a:gd name="connsiteY147" fmla="*/ 2673458 h 3027035"/>
                <a:gd name="connsiteX148" fmla="*/ 1130649 w 3226038"/>
                <a:gd name="connsiteY148" fmla="*/ 2696939 h 3027035"/>
                <a:gd name="connsiteX149" fmla="*/ 1231694 w 3226038"/>
                <a:gd name="connsiteY149" fmla="*/ 2827369 h 3027035"/>
                <a:gd name="connsiteX150" fmla="*/ 1314357 w 3226038"/>
                <a:gd name="connsiteY150" fmla="*/ 2805982 h 3027035"/>
                <a:gd name="connsiteX151" fmla="*/ 1582565 w 3226038"/>
                <a:gd name="connsiteY151" fmla="*/ 2947668 h 3027035"/>
                <a:gd name="connsiteX152" fmla="*/ 1872394 w 3226038"/>
                <a:gd name="connsiteY152" fmla="*/ 2840437 h 3027035"/>
                <a:gd name="connsiteX153" fmla="*/ 1765658 w 3226038"/>
                <a:gd name="connsiteY153" fmla="*/ 2986896 h 3027035"/>
                <a:gd name="connsiteX154" fmla="*/ 1559806 w 3226038"/>
                <a:gd name="connsiteY154" fmla="*/ 3024598 h 3027035"/>
                <a:gd name="connsiteX155" fmla="*/ 1323343 w 3226038"/>
                <a:gd name="connsiteY155" fmla="*/ 2933795 h 3027035"/>
                <a:gd name="connsiteX156" fmla="*/ 1018886 w 3226038"/>
                <a:gd name="connsiteY156" fmla="*/ 2795305 h 3027035"/>
                <a:gd name="connsiteX157" fmla="*/ 970675 w 3226038"/>
                <a:gd name="connsiteY157" fmla="*/ 2772285 h 3027035"/>
                <a:gd name="connsiteX158" fmla="*/ 620567 w 3226038"/>
                <a:gd name="connsiteY158" fmla="*/ 2513611 h 3027035"/>
                <a:gd name="connsiteX159" fmla="*/ 512110 w 3226038"/>
                <a:gd name="connsiteY159" fmla="*/ 2412141 h 3027035"/>
                <a:gd name="connsiteX160" fmla="*/ 309550 w 3226038"/>
                <a:gd name="connsiteY160" fmla="*/ 2318730 h 3027035"/>
                <a:gd name="connsiteX161" fmla="*/ 271890 w 3226038"/>
                <a:gd name="connsiteY161" fmla="*/ 2103679 h 3027035"/>
                <a:gd name="connsiteX162" fmla="*/ 197030 w 3226038"/>
                <a:gd name="connsiteY162" fmla="*/ 2025682 h 3027035"/>
                <a:gd name="connsiteX163" fmla="*/ 42961 w 3226038"/>
                <a:gd name="connsiteY163" fmla="*/ 1878648 h 3027035"/>
                <a:gd name="connsiteX164" fmla="*/ 10241 w 3226038"/>
                <a:gd name="connsiteY164" fmla="*/ 1645877 h 3027035"/>
                <a:gd name="connsiteX165" fmla="*/ 149602 w 3226038"/>
                <a:gd name="connsiteY165" fmla="*/ 1507488 h 3027035"/>
                <a:gd name="connsiteX166" fmla="*/ 69504 w 3226038"/>
                <a:gd name="connsiteY166" fmla="*/ 1674797 h 3027035"/>
                <a:gd name="connsiteX167" fmla="*/ 279249 w 3226038"/>
                <a:gd name="connsiteY167" fmla="*/ 1988992 h 3027035"/>
                <a:gd name="connsiteX168" fmla="*/ 316193 w 3226038"/>
                <a:gd name="connsiteY168" fmla="*/ 1991729 h 3027035"/>
                <a:gd name="connsiteX169" fmla="*/ 319053 w 3226038"/>
                <a:gd name="connsiteY169" fmla="*/ 1985609 h 3027035"/>
                <a:gd name="connsiteX170" fmla="*/ 307569 w 3226038"/>
                <a:gd name="connsiteY170" fmla="*/ 1949900 h 3027035"/>
                <a:gd name="connsiteX171" fmla="*/ 306486 w 3226038"/>
                <a:gd name="connsiteY171" fmla="*/ 1940694 h 3027035"/>
                <a:gd name="connsiteX172" fmla="*/ 302243 w 3226038"/>
                <a:gd name="connsiteY172" fmla="*/ 1937639 h 3027035"/>
                <a:gd name="connsiteX173" fmla="*/ 294636 w 3226038"/>
                <a:gd name="connsiteY173" fmla="*/ 1920784 h 3027035"/>
                <a:gd name="connsiteX174" fmla="*/ 293312 w 3226038"/>
                <a:gd name="connsiteY174" fmla="*/ 1627034 h 3027035"/>
                <a:gd name="connsiteX175" fmla="*/ 380880 w 3226038"/>
                <a:gd name="connsiteY175" fmla="*/ 1526015 h 3027035"/>
                <a:gd name="connsiteX176" fmla="*/ 329214 w 3226038"/>
                <a:gd name="connsiteY176" fmla="*/ 1459943 h 3027035"/>
                <a:gd name="connsiteX177" fmla="*/ 321211 w 3226038"/>
                <a:gd name="connsiteY177" fmla="*/ 1456328 h 3027035"/>
                <a:gd name="connsiteX178" fmla="*/ 268085 w 3226038"/>
                <a:gd name="connsiteY178" fmla="*/ 1185660 h 3027035"/>
                <a:gd name="connsiteX179" fmla="*/ 281857 w 3226038"/>
                <a:gd name="connsiteY179" fmla="*/ 1276902 h 3027035"/>
                <a:gd name="connsiteX180" fmla="*/ 517812 w 3226038"/>
                <a:gd name="connsiteY180" fmla="*/ 1465542 h 3027035"/>
                <a:gd name="connsiteX181" fmla="*/ 611355 w 3226038"/>
                <a:gd name="connsiteY181" fmla="*/ 1477295 h 3027035"/>
                <a:gd name="connsiteX182" fmla="*/ 611703 w 3226038"/>
                <a:gd name="connsiteY182" fmla="*/ 1480155 h 3027035"/>
                <a:gd name="connsiteX183" fmla="*/ 612118 w 3226038"/>
                <a:gd name="connsiteY183" fmla="*/ 1477866 h 3027035"/>
                <a:gd name="connsiteX184" fmla="*/ 662263 w 3226038"/>
                <a:gd name="connsiteY184" fmla="*/ 1427900 h 3027035"/>
                <a:gd name="connsiteX185" fmla="*/ 662059 w 3226038"/>
                <a:gd name="connsiteY185" fmla="*/ 1427220 h 3027035"/>
                <a:gd name="connsiteX186" fmla="*/ 661901 w 3226038"/>
                <a:gd name="connsiteY186" fmla="*/ 1426988 h 3027035"/>
                <a:gd name="connsiteX187" fmla="*/ 661951 w 3226038"/>
                <a:gd name="connsiteY187" fmla="*/ 1426862 h 3027035"/>
                <a:gd name="connsiteX188" fmla="*/ 652834 w 3226038"/>
                <a:gd name="connsiteY188" fmla="*/ 1396497 h 3027035"/>
                <a:gd name="connsiteX189" fmla="*/ 637570 w 3226038"/>
                <a:gd name="connsiteY189" fmla="*/ 1356501 h 3027035"/>
                <a:gd name="connsiteX190" fmla="*/ 842912 w 3226038"/>
                <a:gd name="connsiteY190" fmla="*/ 1018808 h 3027035"/>
                <a:gd name="connsiteX191" fmla="*/ 2516775 w 3226038"/>
                <a:gd name="connsiteY191" fmla="*/ 2091376 h 3027035"/>
                <a:gd name="connsiteX192" fmla="*/ 2238033 w 3226038"/>
                <a:gd name="connsiteY192" fmla="*/ 2334816 h 3027035"/>
                <a:gd name="connsiteX193" fmla="*/ 2189593 w 3226038"/>
                <a:gd name="connsiteY193" fmla="*/ 2248549 h 3027035"/>
                <a:gd name="connsiteX194" fmla="*/ 2516775 w 3226038"/>
                <a:gd name="connsiteY194" fmla="*/ 2091376 h 3027035"/>
                <a:gd name="connsiteX195" fmla="*/ 687254 w 3226038"/>
                <a:gd name="connsiteY195" fmla="*/ 678482 h 3027035"/>
                <a:gd name="connsiteX196" fmla="*/ 628419 w 3226038"/>
                <a:gd name="connsiteY196" fmla="*/ 1036658 h 3027035"/>
                <a:gd name="connsiteX197" fmla="*/ 532013 w 3226038"/>
                <a:gd name="connsiteY197" fmla="*/ 1014429 h 3027035"/>
                <a:gd name="connsiteX198" fmla="*/ 687254 w 3226038"/>
                <a:gd name="connsiteY198" fmla="*/ 678482 h 3027035"/>
                <a:gd name="connsiteX199" fmla="*/ 2205214 w 3226038"/>
                <a:gd name="connsiteY199" fmla="*/ 1800491 h 3027035"/>
                <a:gd name="connsiteX200" fmla="*/ 2255363 w 3226038"/>
                <a:gd name="connsiteY200" fmla="*/ 1871953 h 3027035"/>
                <a:gd name="connsiteX201" fmla="*/ 2466834 w 3226038"/>
                <a:gd name="connsiteY201" fmla="*/ 2042067 h 3027035"/>
                <a:gd name="connsiteX202" fmla="*/ 2319038 w 3226038"/>
                <a:gd name="connsiteY202" fmla="*/ 2093212 h 3027035"/>
                <a:gd name="connsiteX203" fmla="*/ 2156726 w 3226038"/>
                <a:gd name="connsiteY203" fmla="*/ 1968287 h 3027035"/>
                <a:gd name="connsiteX204" fmla="*/ 2119546 w 3226038"/>
                <a:gd name="connsiteY204" fmla="*/ 1914861 h 3027035"/>
                <a:gd name="connsiteX205" fmla="*/ 2205214 w 3226038"/>
                <a:gd name="connsiteY205" fmla="*/ 1800491 h 3027035"/>
                <a:gd name="connsiteX206" fmla="*/ 1058864 w 3226038"/>
                <a:gd name="connsiteY206" fmla="*/ 897328 h 3027035"/>
                <a:gd name="connsiteX207" fmla="*/ 973209 w 3226038"/>
                <a:gd name="connsiteY207" fmla="*/ 1011681 h 3027035"/>
                <a:gd name="connsiteX208" fmla="*/ 741092 w 3226038"/>
                <a:gd name="connsiteY208" fmla="*/ 868758 h 3027035"/>
                <a:gd name="connsiteX209" fmla="*/ 748615 w 3226038"/>
                <a:gd name="connsiteY209" fmla="*/ 712543 h 3027035"/>
                <a:gd name="connsiteX210" fmla="*/ 1058864 w 3226038"/>
                <a:gd name="connsiteY210" fmla="*/ 897328 h 3027035"/>
                <a:gd name="connsiteX211" fmla="*/ 1948708 w 3226038"/>
                <a:gd name="connsiteY211" fmla="*/ 1321566 h 3027035"/>
                <a:gd name="connsiteX212" fmla="*/ 2096045 w 3226038"/>
                <a:gd name="connsiteY212" fmla="*/ 1452158 h 3027035"/>
                <a:gd name="connsiteX213" fmla="*/ 1919841 w 3226038"/>
                <a:gd name="connsiteY213" fmla="*/ 1466554 h 3027035"/>
                <a:gd name="connsiteX214" fmla="*/ 1885365 w 3226038"/>
                <a:gd name="connsiteY214" fmla="*/ 1472861 h 3027035"/>
                <a:gd name="connsiteX215" fmla="*/ 1879629 w 3226038"/>
                <a:gd name="connsiteY215" fmla="*/ 1489302 h 3027035"/>
                <a:gd name="connsiteX216" fmla="*/ 1908915 w 3226038"/>
                <a:gd name="connsiteY216" fmla="*/ 1464113 h 3027035"/>
                <a:gd name="connsiteX217" fmla="*/ 1878082 w 3226038"/>
                <a:gd name="connsiteY217" fmla="*/ 1523336 h 3027035"/>
                <a:gd name="connsiteX218" fmla="*/ 1882487 w 3226038"/>
                <a:gd name="connsiteY218" fmla="*/ 1659934 h 3027035"/>
                <a:gd name="connsiteX219" fmla="*/ 1908811 w 3226038"/>
                <a:gd name="connsiteY219" fmla="*/ 1703873 h 3027035"/>
                <a:gd name="connsiteX220" fmla="*/ 1939526 w 3226038"/>
                <a:gd name="connsiteY220" fmla="*/ 1677454 h 3027035"/>
                <a:gd name="connsiteX221" fmla="*/ 1922727 w 3226038"/>
                <a:gd name="connsiteY221" fmla="*/ 1706694 h 3027035"/>
                <a:gd name="connsiteX222" fmla="*/ 1917366 w 3226038"/>
                <a:gd name="connsiteY222" fmla="*/ 1718150 h 3027035"/>
                <a:gd name="connsiteX223" fmla="*/ 1918838 w 3226038"/>
                <a:gd name="connsiteY223" fmla="*/ 1720608 h 3027035"/>
                <a:gd name="connsiteX224" fmla="*/ 1973972 w 3226038"/>
                <a:gd name="connsiteY224" fmla="*/ 1767825 h 3027035"/>
                <a:gd name="connsiteX225" fmla="*/ 2071636 w 3226038"/>
                <a:gd name="connsiteY225" fmla="*/ 1813568 h 3027035"/>
                <a:gd name="connsiteX226" fmla="*/ 2173989 w 3226038"/>
                <a:gd name="connsiteY226" fmla="*/ 1826528 h 3027035"/>
                <a:gd name="connsiteX227" fmla="*/ 2117479 w 3226038"/>
                <a:gd name="connsiteY227" fmla="*/ 1890255 h 3027035"/>
                <a:gd name="connsiteX228" fmla="*/ 2048930 w 3226038"/>
                <a:gd name="connsiteY228" fmla="*/ 1880940 h 3027035"/>
                <a:gd name="connsiteX229" fmla="*/ 1912220 w 3226038"/>
                <a:gd name="connsiteY229" fmla="*/ 1805984 h 3027035"/>
                <a:gd name="connsiteX230" fmla="*/ 1900395 w 3226038"/>
                <a:gd name="connsiteY230" fmla="*/ 1792735 h 3027035"/>
                <a:gd name="connsiteX231" fmla="*/ 1898516 w 3226038"/>
                <a:gd name="connsiteY231" fmla="*/ 1805424 h 3027035"/>
                <a:gd name="connsiteX232" fmla="*/ 2004583 w 3226038"/>
                <a:gd name="connsiteY232" fmla="*/ 1981166 h 3027035"/>
                <a:gd name="connsiteX233" fmla="*/ 2102247 w 3226038"/>
                <a:gd name="connsiteY233" fmla="*/ 2026909 h 3027035"/>
                <a:gd name="connsiteX234" fmla="*/ 2204600 w 3226038"/>
                <a:gd name="connsiteY234" fmla="*/ 2039869 h 3027035"/>
                <a:gd name="connsiteX235" fmla="*/ 2148090 w 3226038"/>
                <a:gd name="connsiteY235" fmla="*/ 2103596 h 3027035"/>
                <a:gd name="connsiteX236" fmla="*/ 2144005 w 3226038"/>
                <a:gd name="connsiteY236" fmla="*/ 2103041 h 3027035"/>
                <a:gd name="connsiteX237" fmla="*/ 2136123 w 3226038"/>
                <a:gd name="connsiteY237" fmla="*/ 2142932 h 3027035"/>
                <a:gd name="connsiteX238" fmla="*/ 1880081 w 3226038"/>
                <a:gd name="connsiteY238" fmla="*/ 2329702 h 3027035"/>
                <a:gd name="connsiteX239" fmla="*/ 1837407 w 3226038"/>
                <a:gd name="connsiteY239" fmla="*/ 2326300 h 3027035"/>
                <a:gd name="connsiteX240" fmla="*/ 1811492 w 3226038"/>
                <a:gd name="connsiteY240" fmla="*/ 2326128 h 3027035"/>
                <a:gd name="connsiteX241" fmla="*/ 1813930 w 3226038"/>
                <a:gd name="connsiteY241" fmla="*/ 2322872 h 3027035"/>
                <a:gd name="connsiteX242" fmla="*/ 1765779 w 3226038"/>
                <a:gd name="connsiteY242" fmla="*/ 2311874 h 3027035"/>
                <a:gd name="connsiteX243" fmla="*/ 1660705 w 3226038"/>
                <a:gd name="connsiteY243" fmla="*/ 2252690 h 3027035"/>
                <a:gd name="connsiteX244" fmla="*/ 1627276 w 3226038"/>
                <a:gd name="connsiteY244" fmla="*/ 2234380 h 3027035"/>
                <a:gd name="connsiteX245" fmla="*/ 1627573 w 3226038"/>
                <a:gd name="connsiteY245" fmla="*/ 1891126 h 3027035"/>
                <a:gd name="connsiteX246" fmla="*/ 1607040 w 3226038"/>
                <a:gd name="connsiteY246" fmla="*/ 1970917 h 3027035"/>
                <a:gd name="connsiteX247" fmla="*/ 1771834 w 3226038"/>
                <a:gd name="connsiteY247" fmla="*/ 2221675 h 3027035"/>
                <a:gd name="connsiteX248" fmla="*/ 1891816 w 3226038"/>
                <a:gd name="connsiteY248" fmla="*/ 2240499 h 3027035"/>
                <a:gd name="connsiteX249" fmla="*/ 2009321 w 3226038"/>
                <a:gd name="connsiteY249" fmla="*/ 2219514 h 3027035"/>
                <a:gd name="connsiteX250" fmla="*/ 1999139 w 3226038"/>
                <a:gd name="connsiteY250" fmla="*/ 2239396 h 3027035"/>
                <a:gd name="connsiteX251" fmla="*/ 1999567 w 3226038"/>
                <a:gd name="connsiteY251" fmla="*/ 2239296 h 3027035"/>
                <a:gd name="connsiteX252" fmla="*/ 2044414 w 3226038"/>
                <a:gd name="connsiteY252" fmla="*/ 2218349 h 3027035"/>
                <a:gd name="connsiteX253" fmla="*/ 2118423 w 3226038"/>
                <a:gd name="connsiteY253" fmla="*/ 2140793 h 3027035"/>
                <a:gd name="connsiteX254" fmla="*/ 2133501 w 3226038"/>
                <a:gd name="connsiteY254" fmla="*/ 2101613 h 3027035"/>
                <a:gd name="connsiteX255" fmla="*/ 2079542 w 3226038"/>
                <a:gd name="connsiteY255" fmla="*/ 2094281 h 3027035"/>
                <a:gd name="connsiteX256" fmla="*/ 1905884 w 3226038"/>
                <a:gd name="connsiteY256" fmla="*/ 1977931 h 3027035"/>
                <a:gd name="connsiteX257" fmla="*/ 1880896 w 3226038"/>
                <a:gd name="connsiteY257" fmla="*/ 1954633 h 3027035"/>
                <a:gd name="connsiteX258" fmla="*/ 1852220 w 3226038"/>
                <a:gd name="connsiteY258" fmla="*/ 1798502 h 3027035"/>
                <a:gd name="connsiteX259" fmla="*/ 1867058 w 3226038"/>
                <a:gd name="connsiteY259" fmla="*/ 1756931 h 3027035"/>
                <a:gd name="connsiteX260" fmla="*/ 1850284 w 3226038"/>
                <a:gd name="connsiteY260" fmla="*/ 1741292 h 3027035"/>
                <a:gd name="connsiteX261" fmla="*/ 1828755 w 3226038"/>
                <a:gd name="connsiteY261" fmla="*/ 1697853 h 3027035"/>
                <a:gd name="connsiteX262" fmla="*/ 1817427 w 3226038"/>
                <a:gd name="connsiteY262" fmla="*/ 1628566 h 3027035"/>
                <a:gd name="connsiteX263" fmla="*/ 1795832 w 3226038"/>
                <a:gd name="connsiteY263" fmla="*/ 1673156 h 3027035"/>
                <a:gd name="connsiteX264" fmla="*/ 1557706 w 3226038"/>
                <a:gd name="connsiteY264" fmla="*/ 1787085 h 3027035"/>
                <a:gd name="connsiteX265" fmla="*/ 1509266 w 3226038"/>
                <a:gd name="connsiteY265" fmla="*/ 1700819 h 3027035"/>
                <a:gd name="connsiteX266" fmla="*/ 1800941 w 3226038"/>
                <a:gd name="connsiteY266" fmla="*/ 1621248 h 3027035"/>
                <a:gd name="connsiteX267" fmla="*/ 1813578 w 3226038"/>
                <a:gd name="connsiteY267" fmla="*/ 1599019 h 3027035"/>
                <a:gd name="connsiteX268" fmla="*/ 1819910 w 3226038"/>
                <a:gd name="connsiteY268" fmla="*/ 1600565 h 3027035"/>
                <a:gd name="connsiteX269" fmla="*/ 1821608 w 3226038"/>
                <a:gd name="connsiteY269" fmla="*/ 1585161 h 3027035"/>
                <a:gd name="connsiteX270" fmla="*/ 1823154 w 3226038"/>
                <a:gd name="connsiteY270" fmla="*/ 1580831 h 3027035"/>
                <a:gd name="connsiteX271" fmla="*/ 1792216 w 3226038"/>
                <a:gd name="connsiteY271" fmla="*/ 1559883 h 3027035"/>
                <a:gd name="connsiteX272" fmla="*/ 1717932 w 3226038"/>
                <a:gd name="connsiteY272" fmla="*/ 1500968 h 3027035"/>
                <a:gd name="connsiteX273" fmla="*/ 1748406 w 3226038"/>
                <a:gd name="connsiteY273" fmla="*/ 1490472 h 3027035"/>
                <a:gd name="connsiteX274" fmla="*/ 1926827 w 3226038"/>
                <a:gd name="connsiteY274" fmla="*/ 1363489 h 3027035"/>
                <a:gd name="connsiteX275" fmla="*/ 1948708 w 3226038"/>
                <a:gd name="connsiteY275" fmla="*/ 1321566 h 3027035"/>
                <a:gd name="connsiteX276" fmla="*/ 868204 w 3226038"/>
                <a:gd name="connsiteY276" fmla="*/ 327279 h 3027035"/>
                <a:gd name="connsiteX277" fmla="*/ 839290 w 3226038"/>
                <a:gd name="connsiteY277" fmla="*/ 396067 h 3027035"/>
                <a:gd name="connsiteX278" fmla="*/ 968231 w 3226038"/>
                <a:gd name="connsiteY278" fmla="*/ 659259 h 3027035"/>
                <a:gd name="connsiteX279" fmla="*/ 1200860 w 3226038"/>
                <a:gd name="connsiteY279" fmla="*/ 706168 h 3027035"/>
                <a:gd name="connsiteX280" fmla="*/ 1143757 w 3226038"/>
                <a:gd name="connsiteY280" fmla="*/ 782404 h 3027035"/>
                <a:gd name="connsiteX281" fmla="*/ 858125 w 3226038"/>
                <a:gd name="connsiteY281" fmla="*/ 664851 h 3027035"/>
                <a:gd name="connsiteX282" fmla="*/ 828202 w 3226038"/>
                <a:gd name="connsiteY282" fmla="*/ 641247 h 3027035"/>
                <a:gd name="connsiteX283" fmla="*/ 868204 w 3226038"/>
                <a:gd name="connsiteY283" fmla="*/ 327279 h 3027035"/>
                <a:gd name="connsiteX284" fmla="*/ 2657066 w 3226038"/>
                <a:gd name="connsiteY284" fmla="*/ 1197247 h 3027035"/>
                <a:gd name="connsiteX285" fmla="*/ 2663296 w 3226038"/>
                <a:gd name="connsiteY285" fmla="*/ 1206222 h 3027035"/>
                <a:gd name="connsiteX286" fmla="*/ 2650270 w 3226038"/>
                <a:gd name="connsiteY286" fmla="*/ 1206320 h 3027035"/>
                <a:gd name="connsiteX287" fmla="*/ 2657066 w 3226038"/>
                <a:gd name="connsiteY287" fmla="*/ 1197247 h 3027035"/>
                <a:gd name="connsiteX288" fmla="*/ 3030338 w 3226038"/>
                <a:gd name="connsiteY288" fmla="*/ 1431166 h 3027035"/>
                <a:gd name="connsiteX289" fmla="*/ 2903938 w 3226038"/>
                <a:gd name="connsiteY289" fmla="*/ 1579263 h 3027035"/>
                <a:gd name="connsiteX290" fmla="*/ 2811168 w 3226038"/>
                <a:gd name="connsiteY290" fmla="*/ 1587131 h 3027035"/>
                <a:gd name="connsiteX291" fmla="*/ 2775539 w 3226038"/>
                <a:gd name="connsiteY291" fmla="*/ 1575913 h 3027035"/>
                <a:gd name="connsiteX292" fmla="*/ 2614417 w 3226038"/>
                <a:gd name="connsiteY292" fmla="*/ 1527673 h 3027035"/>
                <a:gd name="connsiteX293" fmla="*/ 2474755 w 3226038"/>
                <a:gd name="connsiteY293" fmla="*/ 1440641 h 3027035"/>
                <a:gd name="connsiteX294" fmla="*/ 2543000 w 3226038"/>
                <a:gd name="connsiteY294" fmla="*/ 1349530 h 3027035"/>
                <a:gd name="connsiteX295" fmla="*/ 2704508 w 3226038"/>
                <a:gd name="connsiteY295" fmla="*/ 1424676 h 3027035"/>
                <a:gd name="connsiteX296" fmla="*/ 2882339 w 3226038"/>
                <a:gd name="connsiteY296" fmla="*/ 1461929 h 3027035"/>
                <a:gd name="connsiteX297" fmla="*/ 3030338 w 3226038"/>
                <a:gd name="connsiteY297" fmla="*/ 1431166 h 3027035"/>
                <a:gd name="connsiteX298" fmla="*/ 1176421 w 3226038"/>
                <a:gd name="connsiteY298" fmla="*/ 0 h 3027035"/>
                <a:gd name="connsiteX299" fmla="*/ 1188515 w 3226038"/>
                <a:gd name="connsiteY299" fmla="*/ 150678 h 3027035"/>
                <a:gd name="connsiteX300" fmla="*/ 1394438 w 3226038"/>
                <a:gd name="connsiteY300" fmla="*/ 447731 h 3027035"/>
                <a:gd name="connsiteX301" fmla="*/ 1326486 w 3226038"/>
                <a:gd name="connsiteY301" fmla="*/ 538450 h 3027035"/>
                <a:gd name="connsiteX302" fmla="*/ 1109160 w 3226038"/>
                <a:gd name="connsiteY302" fmla="*/ 285219 h 3027035"/>
                <a:gd name="connsiteX303" fmla="*/ 1088376 w 3226038"/>
                <a:gd name="connsiteY303" fmla="*/ 254181 h 3027035"/>
                <a:gd name="connsiteX304" fmla="*/ 1069841 w 3226038"/>
                <a:gd name="connsiteY304" fmla="*/ 162942 h 3027035"/>
                <a:gd name="connsiteX305" fmla="*/ 1176421 w 3226038"/>
                <a:gd name="connsiteY305" fmla="*/ 0 h 3027035"/>
                <a:gd name="connsiteX306" fmla="*/ 2074059 w 3226038"/>
                <a:gd name="connsiteY306" fmla="*/ 622382 h 3027035"/>
                <a:gd name="connsiteX307" fmla="*/ 2039980 w 3226038"/>
                <a:gd name="connsiteY307" fmla="*/ 655169 h 3027035"/>
                <a:gd name="connsiteX308" fmla="*/ 1968289 w 3226038"/>
                <a:gd name="connsiteY308" fmla="*/ 862097 h 3027035"/>
                <a:gd name="connsiteX309" fmla="*/ 1966785 w 3226038"/>
                <a:gd name="connsiteY309" fmla="*/ 894292 h 3027035"/>
                <a:gd name="connsiteX310" fmla="*/ 1889360 w 3226038"/>
                <a:gd name="connsiteY310" fmla="*/ 839571 h 3027035"/>
                <a:gd name="connsiteX311" fmla="*/ 1874609 w 3226038"/>
                <a:gd name="connsiteY311" fmla="*/ 827382 h 3027035"/>
                <a:gd name="connsiteX312" fmla="*/ 1876383 w 3226038"/>
                <a:gd name="connsiteY312" fmla="*/ 836472 h 3027035"/>
                <a:gd name="connsiteX313" fmla="*/ 1856444 w 3226038"/>
                <a:gd name="connsiteY313" fmla="*/ 910904 h 3027035"/>
                <a:gd name="connsiteX314" fmla="*/ 1857429 w 3226038"/>
                <a:gd name="connsiteY314" fmla="*/ 965196 h 3027035"/>
                <a:gd name="connsiteX315" fmla="*/ 2016558 w 3226038"/>
                <a:gd name="connsiteY315" fmla="*/ 1064158 h 3027035"/>
                <a:gd name="connsiteX316" fmla="*/ 2112556 w 3226038"/>
                <a:gd name="connsiteY316" fmla="*/ 1040858 h 3027035"/>
                <a:gd name="connsiteX317" fmla="*/ 2148781 w 3226038"/>
                <a:gd name="connsiteY317" fmla="*/ 1089413 h 3027035"/>
                <a:gd name="connsiteX318" fmla="*/ 2161420 w 3226038"/>
                <a:gd name="connsiteY318" fmla="*/ 1196466 h 3027035"/>
                <a:gd name="connsiteX319" fmla="*/ 2445423 w 3226038"/>
                <a:gd name="connsiteY319" fmla="*/ 1454419 h 3027035"/>
                <a:gd name="connsiteX320" fmla="*/ 2469057 w 3226038"/>
                <a:gd name="connsiteY320" fmla="*/ 1472121 h 3027035"/>
                <a:gd name="connsiteX321" fmla="*/ 2410394 w 3226038"/>
                <a:gd name="connsiteY321" fmla="*/ 1490064 h 3027035"/>
                <a:gd name="connsiteX322" fmla="*/ 2337107 w 3226038"/>
                <a:gd name="connsiteY322" fmla="*/ 1581550 h 3027035"/>
                <a:gd name="connsiteX323" fmla="*/ 2342804 w 3226038"/>
                <a:gd name="connsiteY323" fmla="*/ 1616802 h 3027035"/>
                <a:gd name="connsiteX324" fmla="*/ 2347317 w 3226038"/>
                <a:gd name="connsiteY324" fmla="*/ 1610776 h 3027035"/>
                <a:gd name="connsiteX325" fmla="*/ 2381405 w 3226038"/>
                <a:gd name="connsiteY325" fmla="*/ 1711111 h 3027035"/>
                <a:gd name="connsiteX326" fmla="*/ 2430032 w 3226038"/>
                <a:gd name="connsiteY326" fmla="*/ 1781159 h 3027035"/>
                <a:gd name="connsiteX327" fmla="*/ 2456217 w 3226038"/>
                <a:gd name="connsiteY327" fmla="*/ 1816330 h 3027035"/>
                <a:gd name="connsiteX328" fmla="*/ 2745046 w 3226038"/>
                <a:gd name="connsiteY328" fmla="*/ 1866063 h 3027035"/>
                <a:gd name="connsiteX329" fmla="*/ 2802929 w 3226038"/>
                <a:gd name="connsiteY329" fmla="*/ 1818974 h 3027035"/>
                <a:gd name="connsiteX330" fmla="*/ 2512876 w 3226038"/>
                <a:gd name="connsiteY330" fmla="*/ 1945644 h 3027035"/>
                <a:gd name="connsiteX331" fmla="*/ 2481810 w 3226038"/>
                <a:gd name="connsiteY331" fmla="*/ 1923566 h 3027035"/>
                <a:gd name="connsiteX332" fmla="*/ 2315751 w 3226038"/>
                <a:gd name="connsiteY332" fmla="*/ 1759853 h 3027035"/>
                <a:gd name="connsiteX333" fmla="*/ 2311255 w 3226038"/>
                <a:gd name="connsiteY333" fmla="*/ 1747006 h 3027035"/>
                <a:gd name="connsiteX334" fmla="*/ 2286633 w 3226038"/>
                <a:gd name="connsiteY334" fmla="*/ 1691311 h 3027035"/>
                <a:gd name="connsiteX335" fmla="*/ 2299909 w 3226038"/>
                <a:gd name="connsiteY335" fmla="*/ 1497752 h 3027035"/>
                <a:gd name="connsiteX336" fmla="*/ 2206345 w 3226038"/>
                <a:gd name="connsiteY336" fmla="*/ 1452662 h 3027035"/>
                <a:gd name="connsiteX337" fmla="*/ 2072269 w 3226038"/>
                <a:gd name="connsiteY337" fmla="*/ 1201093 h 3027035"/>
                <a:gd name="connsiteX338" fmla="*/ 2023472 w 3226038"/>
                <a:gd name="connsiteY338" fmla="*/ 1155022 h 3027035"/>
                <a:gd name="connsiteX339" fmla="*/ 1812353 w 3226038"/>
                <a:gd name="connsiteY339" fmla="*/ 1082572 h 3027035"/>
                <a:gd name="connsiteX340" fmla="*/ 1471695 w 3226038"/>
                <a:gd name="connsiteY340" fmla="*/ 1113080 h 3027035"/>
                <a:gd name="connsiteX341" fmla="*/ 1442475 w 3226038"/>
                <a:gd name="connsiteY341" fmla="*/ 1155537 h 3027035"/>
                <a:gd name="connsiteX342" fmla="*/ 1417413 w 3226038"/>
                <a:gd name="connsiteY342" fmla="*/ 1241357 h 3027035"/>
                <a:gd name="connsiteX343" fmla="*/ 1423265 w 3226038"/>
                <a:gd name="connsiteY343" fmla="*/ 1362666 h 3027035"/>
                <a:gd name="connsiteX344" fmla="*/ 1654912 w 3226038"/>
                <a:gd name="connsiteY344" fmla="*/ 1553391 h 3027035"/>
                <a:gd name="connsiteX345" fmla="*/ 1736445 w 3226038"/>
                <a:gd name="connsiteY345" fmla="*/ 1541531 h 3027035"/>
                <a:gd name="connsiteX346" fmla="*/ 1467866 w 3226038"/>
                <a:gd name="connsiteY346" fmla="*/ 1564711 h 3027035"/>
                <a:gd name="connsiteX347" fmla="*/ 1462696 w 3226038"/>
                <a:gd name="connsiteY347" fmla="*/ 1561492 h 3027035"/>
                <a:gd name="connsiteX348" fmla="*/ 1457674 w 3226038"/>
                <a:gd name="connsiteY348" fmla="*/ 1588601 h 3027035"/>
                <a:gd name="connsiteX349" fmla="*/ 1199754 w 3226038"/>
                <a:gd name="connsiteY349" fmla="*/ 1781972 h 3027035"/>
                <a:gd name="connsiteX350" fmla="*/ 1157080 w 3226038"/>
                <a:gd name="connsiteY350" fmla="*/ 1778569 h 3027035"/>
                <a:gd name="connsiteX351" fmla="*/ 1131165 w 3226038"/>
                <a:gd name="connsiteY351" fmla="*/ 1778397 h 3027035"/>
                <a:gd name="connsiteX352" fmla="*/ 1188760 w 3226038"/>
                <a:gd name="connsiteY352" fmla="*/ 1701505 h 3027035"/>
                <a:gd name="connsiteX353" fmla="*/ 1273118 w 3226038"/>
                <a:gd name="connsiteY353" fmla="*/ 1702298 h 3027035"/>
                <a:gd name="connsiteX354" fmla="*/ 1364088 w 3226038"/>
                <a:gd name="connsiteY354" fmla="*/ 1670618 h 3027035"/>
                <a:gd name="connsiteX355" fmla="*/ 1443789 w 3226038"/>
                <a:gd name="connsiteY355" fmla="*/ 1581441 h 3027035"/>
                <a:gd name="connsiteX356" fmla="*/ 1452947 w 3226038"/>
                <a:gd name="connsiteY356" fmla="*/ 1555423 h 3027035"/>
                <a:gd name="connsiteX357" fmla="*/ 1434181 w 3226038"/>
                <a:gd name="connsiteY357" fmla="*/ 1543741 h 3027035"/>
                <a:gd name="connsiteX358" fmla="*/ 1395137 w 3226038"/>
                <a:gd name="connsiteY358" fmla="*/ 1505029 h 3027035"/>
                <a:gd name="connsiteX359" fmla="*/ 1380516 w 3226038"/>
                <a:gd name="connsiteY359" fmla="*/ 1469830 h 3027035"/>
                <a:gd name="connsiteX360" fmla="*/ 1332937 w 3226038"/>
                <a:gd name="connsiteY360" fmla="*/ 1359016 h 3027035"/>
                <a:gd name="connsiteX361" fmla="*/ 1331626 w 3226038"/>
                <a:gd name="connsiteY361" fmla="*/ 1347874 h 3027035"/>
                <a:gd name="connsiteX362" fmla="*/ 1272780 w 3226038"/>
                <a:gd name="connsiteY362" fmla="*/ 1404764 h 3027035"/>
                <a:gd name="connsiteX363" fmla="*/ 1193860 w 3226038"/>
                <a:gd name="connsiteY363" fmla="*/ 1391893 h 3027035"/>
                <a:gd name="connsiteX364" fmla="*/ 1008134 w 3226038"/>
                <a:gd name="connsiteY364" fmla="*/ 1250070 h 3027035"/>
                <a:gd name="connsiteX365" fmla="*/ 982412 w 3226038"/>
                <a:gd name="connsiteY365" fmla="*/ 1221942 h 3027035"/>
                <a:gd name="connsiteX366" fmla="*/ 1093583 w 3226038"/>
                <a:gd name="connsiteY366" fmla="*/ 897188 h 3027035"/>
                <a:gd name="connsiteX367" fmla="*/ 1048374 w 3226038"/>
                <a:gd name="connsiteY367" fmla="*/ 966069 h 3027035"/>
                <a:gd name="connsiteX368" fmla="*/ 1123324 w 3226038"/>
                <a:gd name="connsiteY368" fmla="*/ 1256619 h 3027035"/>
                <a:gd name="connsiteX369" fmla="*/ 1230792 w 3226038"/>
                <a:gd name="connsiteY369" fmla="*/ 1313193 h 3027035"/>
                <a:gd name="connsiteX370" fmla="*/ 1329324 w 3226038"/>
                <a:gd name="connsiteY370" fmla="*/ 1328309 h 3027035"/>
                <a:gd name="connsiteX371" fmla="*/ 1326119 w 3226038"/>
                <a:gd name="connsiteY371" fmla="*/ 1301081 h 3027035"/>
                <a:gd name="connsiteX372" fmla="*/ 1330478 w 3226038"/>
                <a:gd name="connsiteY372" fmla="*/ 1241565 h 3027035"/>
                <a:gd name="connsiteX373" fmla="*/ 1347395 w 3226038"/>
                <a:gd name="connsiteY373" fmla="*/ 1181539 h 3027035"/>
                <a:gd name="connsiteX374" fmla="*/ 1289273 w 3226038"/>
                <a:gd name="connsiteY374" fmla="*/ 1135853 h 3027035"/>
                <a:gd name="connsiteX375" fmla="*/ 1231511 w 3226038"/>
                <a:gd name="connsiteY375" fmla="*/ 1069976 h 3027035"/>
                <a:gd name="connsiteX376" fmla="*/ 1254367 w 3226038"/>
                <a:gd name="connsiteY376" fmla="*/ 1063295 h 3027035"/>
                <a:gd name="connsiteX377" fmla="*/ 1356051 w 3226038"/>
                <a:gd name="connsiteY377" fmla="*/ 994271 h 3027035"/>
                <a:gd name="connsiteX378" fmla="*/ 1316957 w 3226038"/>
                <a:gd name="connsiteY378" fmla="*/ 925715 h 3027035"/>
                <a:gd name="connsiteX379" fmla="*/ 1297765 w 3226038"/>
                <a:gd name="connsiteY379" fmla="*/ 883688 h 3027035"/>
                <a:gd name="connsiteX380" fmla="*/ 1289903 w 3226038"/>
                <a:gd name="connsiteY380" fmla="*/ 841227 h 3027035"/>
                <a:gd name="connsiteX381" fmla="*/ 1324580 w 3226038"/>
                <a:gd name="connsiteY381" fmla="*/ 794932 h 3027035"/>
                <a:gd name="connsiteX382" fmla="*/ 1324878 w 3226038"/>
                <a:gd name="connsiteY382" fmla="*/ 795979 h 3027035"/>
                <a:gd name="connsiteX383" fmla="*/ 1400007 w 3226038"/>
                <a:gd name="connsiteY383" fmla="*/ 911757 h 3027035"/>
                <a:gd name="connsiteX384" fmla="*/ 1615887 w 3226038"/>
                <a:gd name="connsiteY384" fmla="*/ 984205 h 3027035"/>
                <a:gd name="connsiteX385" fmla="*/ 1841277 w 3226038"/>
                <a:gd name="connsiteY385" fmla="*/ 840131 h 3027035"/>
                <a:gd name="connsiteX386" fmla="*/ 1849521 w 3226038"/>
                <a:gd name="connsiteY386" fmla="*/ 806651 h 3027035"/>
                <a:gd name="connsiteX387" fmla="*/ 1816219 w 3226038"/>
                <a:gd name="connsiteY387" fmla="*/ 779132 h 3027035"/>
                <a:gd name="connsiteX388" fmla="*/ 1946679 w 3226038"/>
                <a:gd name="connsiteY388" fmla="*/ 725712 h 3027035"/>
                <a:gd name="connsiteX389" fmla="*/ 1943038 w 3226038"/>
                <a:gd name="connsiteY389" fmla="*/ 690853 h 3027035"/>
                <a:gd name="connsiteX390" fmla="*/ 1907308 w 3226038"/>
                <a:gd name="connsiteY390" fmla="*/ 517710 h 3027035"/>
                <a:gd name="connsiteX391" fmla="*/ 2074059 w 3226038"/>
                <a:gd name="connsiteY391" fmla="*/ 622382 h 3027035"/>
                <a:gd name="connsiteX392" fmla="*/ 3226038 w 3226038"/>
                <a:gd name="connsiteY392" fmla="*/ 1170010 h 3027035"/>
                <a:gd name="connsiteX393" fmla="*/ 3039800 w 3226038"/>
                <a:gd name="connsiteY393" fmla="*/ 1363835 h 3027035"/>
                <a:gd name="connsiteX394" fmla="*/ 2986179 w 3226038"/>
                <a:gd name="connsiteY394" fmla="*/ 1265779 h 3027035"/>
                <a:gd name="connsiteX395" fmla="*/ 3226038 w 3226038"/>
                <a:gd name="connsiteY395" fmla="*/ 1170010 h 3027035"/>
                <a:gd name="connsiteX396" fmla="*/ 2599109 w 3226038"/>
                <a:gd name="connsiteY396" fmla="*/ 557336 h 3027035"/>
                <a:gd name="connsiteX397" fmla="*/ 2605711 w 3226038"/>
                <a:gd name="connsiteY397" fmla="*/ 567191 h 3027035"/>
                <a:gd name="connsiteX398" fmla="*/ 2491393 w 3226038"/>
                <a:gd name="connsiteY398" fmla="*/ 846915 h 3027035"/>
                <a:gd name="connsiteX399" fmla="*/ 2621619 w 3226038"/>
                <a:gd name="connsiteY399" fmla="*/ 1033715 h 3027035"/>
                <a:gd name="connsiteX400" fmla="*/ 2753852 w 3226038"/>
                <a:gd name="connsiteY400" fmla="*/ 1073258 h 3027035"/>
                <a:gd name="connsiteX401" fmla="*/ 2785478 w 3226038"/>
                <a:gd name="connsiteY401" fmla="*/ 1080287 h 3027035"/>
                <a:gd name="connsiteX402" fmla="*/ 2631577 w 3226038"/>
                <a:gd name="connsiteY402" fmla="*/ 1117339 h 3027035"/>
                <a:gd name="connsiteX403" fmla="*/ 2554794 w 3226038"/>
                <a:gd name="connsiteY403" fmla="*/ 1099098 h 3027035"/>
                <a:gd name="connsiteX404" fmla="*/ 2517147 w 3226038"/>
                <a:gd name="connsiteY404" fmla="*/ 1216089 h 3027035"/>
                <a:gd name="connsiteX405" fmla="*/ 2517162 w 3226038"/>
                <a:gd name="connsiteY405" fmla="*/ 1239901 h 3027035"/>
                <a:gd name="connsiteX406" fmla="*/ 2437701 w 3226038"/>
                <a:gd name="connsiteY406" fmla="*/ 1202993 h 3027035"/>
                <a:gd name="connsiteX407" fmla="*/ 2308110 w 3226038"/>
                <a:gd name="connsiteY407" fmla="*/ 1120205 h 3027035"/>
                <a:gd name="connsiteX408" fmla="*/ 2309631 w 3226038"/>
                <a:gd name="connsiteY408" fmla="*/ 1116584 h 3027035"/>
                <a:gd name="connsiteX409" fmla="*/ 2313249 w 3226038"/>
                <a:gd name="connsiteY409" fmla="*/ 1113344 h 3027035"/>
                <a:gd name="connsiteX410" fmla="*/ 2341752 w 3226038"/>
                <a:gd name="connsiteY410" fmla="*/ 686035 h 3027035"/>
                <a:gd name="connsiteX411" fmla="*/ 2212861 w 3226038"/>
                <a:gd name="connsiteY411" fmla="*/ 503806 h 3027035"/>
                <a:gd name="connsiteX412" fmla="*/ 2154928 w 3226038"/>
                <a:gd name="connsiteY412" fmla="*/ 469932 h 3027035"/>
                <a:gd name="connsiteX413" fmla="*/ 1875809 w 3226038"/>
                <a:gd name="connsiteY413" fmla="*/ 412002 h 3027035"/>
                <a:gd name="connsiteX414" fmla="*/ 1806230 w 3226038"/>
                <a:gd name="connsiteY414" fmla="*/ 334892 h 3027035"/>
                <a:gd name="connsiteX415" fmla="*/ 1556710 w 3226038"/>
                <a:gd name="connsiteY415" fmla="*/ 393148 h 3027035"/>
                <a:gd name="connsiteX416" fmla="*/ 1495496 w 3226038"/>
                <a:gd name="connsiteY416" fmla="*/ 288983 h 3027035"/>
                <a:gd name="connsiteX417" fmla="*/ 1715354 w 3226038"/>
                <a:gd name="connsiteY417" fmla="*/ 322756 h 3027035"/>
                <a:gd name="connsiteX418" fmla="*/ 1782541 w 3226038"/>
                <a:gd name="connsiteY418" fmla="*/ 226703 h 3027035"/>
                <a:gd name="connsiteX419" fmla="*/ 1783266 w 3226038"/>
                <a:gd name="connsiteY419" fmla="*/ 165361 h 3027035"/>
                <a:gd name="connsiteX420" fmla="*/ 1806899 w 3226038"/>
                <a:gd name="connsiteY420" fmla="*/ 183063 h 3027035"/>
                <a:gd name="connsiteX421" fmla="*/ 2134301 w 3226038"/>
                <a:gd name="connsiteY421" fmla="*/ 383077 h 3027035"/>
                <a:gd name="connsiteX422" fmla="*/ 2240589 w 3226038"/>
                <a:gd name="connsiteY422" fmla="*/ 365104 h 3027035"/>
                <a:gd name="connsiteX423" fmla="*/ 2297370 w 3226038"/>
                <a:gd name="connsiteY423" fmla="*/ 386215 h 3027035"/>
                <a:gd name="connsiteX424" fmla="*/ 2302004 w 3226038"/>
                <a:gd name="connsiteY424" fmla="*/ 484891 h 3027035"/>
                <a:gd name="connsiteX425" fmla="*/ 2441717 w 3226038"/>
                <a:gd name="connsiteY425" fmla="*/ 609774 h 3027035"/>
                <a:gd name="connsiteX426" fmla="*/ 2494096 w 3226038"/>
                <a:gd name="connsiteY426" fmla="*/ 595453 h 3027035"/>
                <a:gd name="connsiteX427" fmla="*/ 2586652 w 3226038"/>
                <a:gd name="connsiteY427" fmla="*/ 552914 h 3027035"/>
                <a:gd name="connsiteX428" fmla="*/ 2599109 w 3226038"/>
                <a:gd name="connsiteY428" fmla="*/ 557336 h 3027035"/>
                <a:gd name="connsiteX0" fmla="*/ 458887 w 3226038"/>
                <a:gd name="connsiteY0" fmla="*/ 1984309 h 3027035"/>
                <a:gd name="connsiteX1" fmla="*/ 511693 w 3226038"/>
                <a:gd name="connsiteY1" fmla="*/ 2044093 h 3027035"/>
                <a:gd name="connsiteX2" fmla="*/ 458887 w 3226038"/>
                <a:gd name="connsiteY2" fmla="*/ 1984309 h 3027035"/>
                <a:gd name="connsiteX3" fmla="*/ 1239166 w 3226038"/>
                <a:gd name="connsiteY3" fmla="*/ 2131370 h 3027035"/>
                <a:gd name="connsiteX4" fmla="*/ 1192910 w 3226038"/>
                <a:gd name="connsiteY4" fmla="*/ 2113637 h 3027035"/>
                <a:gd name="connsiteX5" fmla="*/ 1187191 w 3226038"/>
                <a:gd name="connsiteY5" fmla="*/ 2106973 h 3027035"/>
                <a:gd name="connsiteX6" fmla="*/ 1109257 w 3226038"/>
                <a:gd name="connsiteY6" fmla="*/ 2075970 h 3027035"/>
                <a:gd name="connsiteX7" fmla="*/ 1102911 w 3226038"/>
                <a:gd name="connsiteY7" fmla="*/ 2091544 h 3027035"/>
                <a:gd name="connsiteX8" fmla="*/ 1102911 w 3226038"/>
                <a:gd name="connsiteY8" fmla="*/ 2121057 h 3027035"/>
                <a:gd name="connsiteX9" fmla="*/ 1085641 w 3226038"/>
                <a:gd name="connsiteY9" fmla="*/ 2133932 h 3027035"/>
                <a:gd name="connsiteX10" fmla="*/ 1083530 w 3226038"/>
                <a:gd name="connsiteY10" fmla="*/ 2139113 h 3027035"/>
                <a:gd name="connsiteX11" fmla="*/ 1065689 w 3226038"/>
                <a:gd name="connsiteY11" fmla="*/ 2157988 h 3027035"/>
                <a:gd name="connsiteX12" fmla="*/ 1059545 w 3226038"/>
                <a:gd name="connsiteY12" fmla="*/ 2153386 h 3027035"/>
                <a:gd name="connsiteX13" fmla="*/ 1038803 w 3226038"/>
                <a:gd name="connsiteY13" fmla="*/ 2168850 h 3027035"/>
                <a:gd name="connsiteX14" fmla="*/ 807747 w 3226038"/>
                <a:gd name="connsiteY14" fmla="*/ 2203801 h 3027035"/>
                <a:gd name="connsiteX15" fmla="*/ 769647 w 3226038"/>
                <a:gd name="connsiteY15" fmla="*/ 2202743 h 3027035"/>
                <a:gd name="connsiteX16" fmla="*/ 687893 w 3226038"/>
                <a:gd name="connsiteY16" fmla="*/ 2156184 h 3027035"/>
                <a:gd name="connsiteX17" fmla="*/ 680661 w 3226038"/>
                <a:gd name="connsiteY17" fmla="*/ 2148538 h 3027035"/>
                <a:gd name="connsiteX18" fmla="*/ 647463 w 3226038"/>
                <a:gd name="connsiteY18" fmla="*/ 2166136 h 3027035"/>
                <a:gd name="connsiteX19" fmla="*/ 401773 w 3226038"/>
                <a:gd name="connsiteY19" fmla="*/ 2129222 h 3027035"/>
                <a:gd name="connsiteX20" fmla="*/ 388464 w 3226038"/>
                <a:gd name="connsiteY20" fmla="*/ 2117097 h 3027035"/>
                <a:gd name="connsiteX21" fmla="*/ 308901 w 3226038"/>
                <a:gd name="connsiteY21" fmla="*/ 2062768 h 3027035"/>
                <a:gd name="connsiteX22" fmla="*/ 675498 w 3226038"/>
                <a:gd name="connsiteY22" fmla="*/ 2313171 h 3027035"/>
                <a:gd name="connsiteX23" fmla="*/ 697606 w 3226038"/>
                <a:gd name="connsiteY23" fmla="*/ 2329731 h 3027035"/>
                <a:gd name="connsiteX24" fmla="*/ 719125 w 3226038"/>
                <a:gd name="connsiteY24" fmla="*/ 2328489 h 3027035"/>
                <a:gd name="connsiteX25" fmla="*/ 766693 w 3226038"/>
                <a:gd name="connsiteY25" fmla="*/ 2374601 h 3027035"/>
                <a:gd name="connsiteX26" fmla="*/ 907698 w 3226038"/>
                <a:gd name="connsiteY26" fmla="*/ 2426060 h 3027035"/>
                <a:gd name="connsiteX27" fmla="*/ 933823 w 3226038"/>
                <a:gd name="connsiteY27" fmla="*/ 2426947 h 3027035"/>
                <a:gd name="connsiteX28" fmla="*/ 941617 w 3226038"/>
                <a:gd name="connsiteY28" fmla="*/ 2432785 h 3027035"/>
                <a:gd name="connsiteX29" fmla="*/ 945688 w 3226038"/>
                <a:gd name="connsiteY29" fmla="*/ 2427351 h 3027035"/>
                <a:gd name="connsiteX30" fmla="*/ 982463 w 3226038"/>
                <a:gd name="connsiteY30" fmla="*/ 2428600 h 3027035"/>
                <a:gd name="connsiteX31" fmla="*/ 1054031 w 3226038"/>
                <a:gd name="connsiteY31" fmla="*/ 2416617 h 3027035"/>
                <a:gd name="connsiteX32" fmla="*/ 1081502 w 3226038"/>
                <a:gd name="connsiteY32" fmla="*/ 2404031 h 3027035"/>
                <a:gd name="connsiteX33" fmla="*/ 1082033 w 3226038"/>
                <a:gd name="connsiteY33" fmla="*/ 2400334 h 3027035"/>
                <a:gd name="connsiteX34" fmla="*/ 1219830 w 3226038"/>
                <a:gd name="connsiteY34" fmla="*/ 2149180 h 3027035"/>
                <a:gd name="connsiteX35" fmla="*/ 1239166 w 3226038"/>
                <a:gd name="connsiteY35" fmla="*/ 2131370 h 3027035"/>
                <a:gd name="connsiteX36" fmla="*/ 1371765 w 3226038"/>
                <a:gd name="connsiteY36" fmla="*/ 2134221 h 3027035"/>
                <a:gd name="connsiteX37" fmla="*/ 1332065 w 3226038"/>
                <a:gd name="connsiteY37" fmla="*/ 2143936 h 3027035"/>
                <a:gd name="connsiteX38" fmla="*/ 1261994 w 3226038"/>
                <a:gd name="connsiteY38" fmla="*/ 2139765 h 3027035"/>
                <a:gd name="connsiteX39" fmla="*/ 1234632 w 3226038"/>
                <a:gd name="connsiteY39" fmla="*/ 2184353 h 3027035"/>
                <a:gd name="connsiteX40" fmla="*/ 1205341 w 3226038"/>
                <a:gd name="connsiteY40" fmla="*/ 2251468 h 3027035"/>
                <a:gd name="connsiteX41" fmla="*/ 1190173 w 3226038"/>
                <a:gd name="connsiteY41" fmla="*/ 2307647 h 3027035"/>
                <a:gd name="connsiteX42" fmla="*/ 1186531 w 3226038"/>
                <a:gd name="connsiteY42" fmla="*/ 2336368 h 3027035"/>
                <a:gd name="connsiteX43" fmla="*/ 1185302 w 3226038"/>
                <a:gd name="connsiteY43" fmla="*/ 2339224 h 3027035"/>
                <a:gd name="connsiteX44" fmla="*/ 1181037 w 3226038"/>
                <a:gd name="connsiteY44" fmla="*/ 2380263 h 3027035"/>
                <a:gd name="connsiteX45" fmla="*/ 1304296 w 3226038"/>
                <a:gd name="connsiteY45" fmla="*/ 2608161 h 3027035"/>
                <a:gd name="connsiteX46" fmla="*/ 1460357 w 3226038"/>
                <a:gd name="connsiteY46" fmla="*/ 2658058 h 3027035"/>
                <a:gd name="connsiteX47" fmla="*/ 1568983 w 3226038"/>
                <a:gd name="connsiteY47" fmla="*/ 2649888 h 3027035"/>
                <a:gd name="connsiteX48" fmla="*/ 1580907 w 3226038"/>
                <a:gd name="connsiteY48" fmla="*/ 2633968 h 3027035"/>
                <a:gd name="connsiteX49" fmla="*/ 1621726 w 3226038"/>
                <a:gd name="connsiteY49" fmla="*/ 2618017 h 3027035"/>
                <a:gd name="connsiteX50" fmla="*/ 1695070 w 3226038"/>
                <a:gd name="connsiteY50" fmla="*/ 2581467 h 3027035"/>
                <a:gd name="connsiteX51" fmla="*/ 1722830 w 3226038"/>
                <a:gd name="connsiteY51" fmla="*/ 2495153 h 3027035"/>
                <a:gd name="connsiteX52" fmla="*/ 1721809 w 3226038"/>
                <a:gd name="connsiteY52" fmla="*/ 2481188 h 3027035"/>
                <a:gd name="connsiteX53" fmla="*/ 1703273 w 3226038"/>
                <a:gd name="connsiteY53" fmla="*/ 2490610 h 3027035"/>
                <a:gd name="connsiteX54" fmla="*/ 1426824 w 3226038"/>
                <a:gd name="connsiteY54" fmla="*/ 2415634 h 3027035"/>
                <a:gd name="connsiteX55" fmla="*/ 1412810 w 3226038"/>
                <a:gd name="connsiteY55" fmla="*/ 2380189 h 3027035"/>
                <a:gd name="connsiteX56" fmla="*/ 1366694 w 3226038"/>
                <a:gd name="connsiteY56" fmla="*/ 2151100 h 3027035"/>
                <a:gd name="connsiteX57" fmla="*/ 1371765 w 3226038"/>
                <a:gd name="connsiteY57" fmla="*/ 2134221 h 3027035"/>
                <a:gd name="connsiteX58" fmla="*/ 842912 w 3226038"/>
                <a:gd name="connsiteY58" fmla="*/ 1018808 h 3027035"/>
                <a:gd name="connsiteX59" fmla="*/ 698223 w 3226038"/>
                <a:gd name="connsiteY59" fmla="*/ 1167488 h 3027035"/>
                <a:gd name="connsiteX60" fmla="*/ 721008 w 3226038"/>
                <a:gd name="connsiteY60" fmla="*/ 1354736 h 3027035"/>
                <a:gd name="connsiteX61" fmla="*/ 715683 w 3226038"/>
                <a:gd name="connsiteY61" fmla="*/ 1366105 h 3027035"/>
                <a:gd name="connsiteX62" fmla="*/ 761312 w 3226038"/>
                <a:gd name="connsiteY62" fmla="*/ 1434356 h 3027035"/>
                <a:gd name="connsiteX63" fmla="*/ 855697 w 3226038"/>
                <a:gd name="connsiteY63" fmla="*/ 1508984 h 3027035"/>
                <a:gd name="connsiteX64" fmla="*/ 1147556 w 3226038"/>
                <a:gd name="connsiteY64" fmla="*/ 1482268 h 3027035"/>
                <a:gd name="connsiteX65" fmla="*/ 1191280 w 3226038"/>
                <a:gd name="connsiteY65" fmla="*/ 1421803 h 3027035"/>
                <a:gd name="connsiteX66" fmla="*/ 943895 w 3226038"/>
                <a:gd name="connsiteY66" fmla="*/ 1619228 h 3027035"/>
                <a:gd name="connsiteX67" fmla="*/ 908174 w 3226038"/>
                <a:gd name="connsiteY67" fmla="*/ 1605942 h 3027035"/>
                <a:gd name="connsiteX68" fmla="*/ 705400 w 3226038"/>
                <a:gd name="connsiteY68" fmla="*/ 1490787 h 3027035"/>
                <a:gd name="connsiteX69" fmla="*/ 672272 w 3226038"/>
                <a:gd name="connsiteY69" fmla="*/ 1442200 h 3027035"/>
                <a:gd name="connsiteX70" fmla="*/ 658626 w 3226038"/>
                <a:gd name="connsiteY70" fmla="*/ 1462049 h 3027035"/>
                <a:gd name="connsiteX71" fmla="*/ 590634 w 3226038"/>
                <a:gd name="connsiteY71" fmla="*/ 1546268 h 3027035"/>
                <a:gd name="connsiteX72" fmla="*/ 568537 w 3226038"/>
                <a:gd name="connsiteY72" fmla="*/ 1548758 h 3027035"/>
                <a:gd name="connsiteX73" fmla="*/ 523010 w 3226038"/>
                <a:gd name="connsiteY73" fmla="*/ 1553930 h 3027035"/>
                <a:gd name="connsiteX74" fmla="*/ 447985 w 3226038"/>
                <a:gd name="connsiteY74" fmla="*/ 1604840 h 3027035"/>
                <a:gd name="connsiteX75" fmla="*/ 426368 w 3226038"/>
                <a:gd name="connsiteY75" fmla="*/ 1767159 h 3027035"/>
                <a:gd name="connsiteX76" fmla="*/ 400497 w 3226038"/>
                <a:gd name="connsiteY76" fmla="*/ 1803298 h 3027035"/>
                <a:gd name="connsiteX77" fmla="*/ 392045 w 3226038"/>
                <a:gd name="connsiteY77" fmla="*/ 1832241 h 3027035"/>
                <a:gd name="connsiteX78" fmla="*/ 397897 w 3226038"/>
                <a:gd name="connsiteY78" fmla="*/ 1953550 h 3027035"/>
                <a:gd name="connsiteX79" fmla="*/ 629544 w 3226038"/>
                <a:gd name="connsiteY79" fmla="*/ 2144276 h 3027035"/>
                <a:gd name="connsiteX80" fmla="*/ 670081 w 3226038"/>
                <a:gd name="connsiteY80" fmla="*/ 2139964 h 3027035"/>
                <a:gd name="connsiteX81" fmla="*/ 672184 w 3226038"/>
                <a:gd name="connsiteY81" fmla="*/ 2139576 h 3027035"/>
                <a:gd name="connsiteX82" fmla="*/ 656857 w 3226038"/>
                <a:gd name="connsiteY82" fmla="*/ 2123372 h 3027035"/>
                <a:gd name="connsiteX83" fmla="*/ 613437 w 3226038"/>
                <a:gd name="connsiteY83" fmla="*/ 1897092 h 3027035"/>
                <a:gd name="connsiteX84" fmla="*/ 631535 w 3226038"/>
                <a:gd name="connsiteY84" fmla="*/ 1977471 h 3027035"/>
                <a:gd name="connsiteX85" fmla="*/ 892520 w 3226038"/>
                <a:gd name="connsiteY85" fmla="*/ 2125537 h 3027035"/>
                <a:gd name="connsiteX86" fmla="*/ 951857 w 3226038"/>
                <a:gd name="connsiteY86" fmla="*/ 2110384 h 3027035"/>
                <a:gd name="connsiteX87" fmla="*/ 984444 w 3226038"/>
                <a:gd name="connsiteY87" fmla="*/ 2097132 h 3027035"/>
                <a:gd name="connsiteX88" fmla="*/ 945725 w 3226038"/>
                <a:gd name="connsiteY88" fmla="*/ 2068131 h 3027035"/>
                <a:gd name="connsiteX89" fmla="*/ 1014743 w 3226038"/>
                <a:gd name="connsiteY89" fmla="*/ 2033736 h 3027035"/>
                <a:gd name="connsiteX90" fmla="*/ 1041210 w 3226038"/>
                <a:gd name="connsiteY90" fmla="*/ 1967123 h 3027035"/>
                <a:gd name="connsiteX91" fmla="*/ 1041782 w 3226038"/>
                <a:gd name="connsiteY91" fmla="*/ 1958414 h 3027035"/>
                <a:gd name="connsiteX92" fmla="*/ 988390 w 3226038"/>
                <a:gd name="connsiteY92" fmla="*/ 1967430 h 3027035"/>
                <a:gd name="connsiteX93" fmla="*/ 766805 w 3226038"/>
                <a:gd name="connsiteY93" fmla="*/ 1893210 h 3027035"/>
                <a:gd name="connsiteX94" fmla="*/ 733376 w 3226038"/>
                <a:gd name="connsiteY94" fmla="*/ 1874900 h 3027035"/>
                <a:gd name="connsiteX95" fmla="*/ 733674 w 3226038"/>
                <a:gd name="connsiteY95" fmla="*/ 1531645 h 3027035"/>
                <a:gd name="connsiteX96" fmla="*/ 713141 w 3226038"/>
                <a:gd name="connsiteY96" fmla="*/ 1611436 h 3027035"/>
                <a:gd name="connsiteX97" fmla="*/ 877934 w 3226038"/>
                <a:gd name="connsiteY97" fmla="*/ 1862195 h 3027035"/>
                <a:gd name="connsiteX98" fmla="*/ 997916 w 3226038"/>
                <a:gd name="connsiteY98" fmla="*/ 1881018 h 3027035"/>
                <a:gd name="connsiteX99" fmla="*/ 1063005 w 3226038"/>
                <a:gd name="connsiteY99" fmla="*/ 1869394 h 3027035"/>
                <a:gd name="connsiteX100" fmla="*/ 1091430 w 3226038"/>
                <a:gd name="connsiteY100" fmla="*/ 1831445 h 3027035"/>
                <a:gd name="connsiteX101" fmla="*/ 1090443 w 3226038"/>
                <a:gd name="connsiteY101" fmla="*/ 1840522 h 3027035"/>
                <a:gd name="connsiteX102" fmla="*/ 1088363 w 3226038"/>
                <a:gd name="connsiteY102" fmla="*/ 1841565 h 3027035"/>
                <a:gd name="connsiteX103" fmla="*/ 1091206 w 3226038"/>
                <a:gd name="connsiteY103" fmla="*/ 1841094 h 3027035"/>
                <a:gd name="connsiteX104" fmla="*/ 1099791 w 3226038"/>
                <a:gd name="connsiteY104" fmla="*/ 1862825 h 3027035"/>
                <a:gd name="connsiteX105" fmla="*/ 1115422 w 3226038"/>
                <a:gd name="connsiteY105" fmla="*/ 1860033 h 3027035"/>
                <a:gd name="connsiteX106" fmla="*/ 1105975 w 3226038"/>
                <a:gd name="connsiteY106" fmla="*/ 1878478 h 3027035"/>
                <a:gd name="connsiteX107" fmla="*/ 1108568 w 3226038"/>
                <a:gd name="connsiteY107" fmla="*/ 1885041 h 3027035"/>
                <a:gd name="connsiteX108" fmla="*/ 1128787 w 3226038"/>
                <a:gd name="connsiteY108" fmla="*/ 1927558 h 3027035"/>
                <a:gd name="connsiteX109" fmla="*/ 1226780 w 3226038"/>
                <a:gd name="connsiteY109" fmla="*/ 2050346 h 3027035"/>
                <a:gd name="connsiteX110" fmla="*/ 1289411 w 3226038"/>
                <a:gd name="connsiteY110" fmla="*/ 2085093 h 3027035"/>
                <a:gd name="connsiteX111" fmla="*/ 1314743 w 3226038"/>
                <a:gd name="connsiteY111" fmla="*/ 2061760 h 3027035"/>
                <a:gd name="connsiteX112" fmla="*/ 1296511 w 3226038"/>
                <a:gd name="connsiteY112" fmla="*/ 2088049 h 3027035"/>
                <a:gd name="connsiteX113" fmla="*/ 1332391 w 3226038"/>
                <a:gd name="connsiteY113" fmla="*/ 2097279 h 3027035"/>
                <a:gd name="connsiteX114" fmla="*/ 1376163 w 3226038"/>
                <a:gd name="connsiteY114" fmla="*/ 2100951 h 3027035"/>
                <a:gd name="connsiteX115" fmla="*/ 1381733 w 3226038"/>
                <a:gd name="connsiteY115" fmla="*/ 2101042 h 3027035"/>
                <a:gd name="connsiteX116" fmla="*/ 1389702 w 3226038"/>
                <a:gd name="connsiteY116" fmla="*/ 2074519 h 3027035"/>
                <a:gd name="connsiteX117" fmla="*/ 1489042 w 3226038"/>
                <a:gd name="connsiteY117" fmla="*/ 2038395 h 3027035"/>
                <a:gd name="connsiteX118" fmla="*/ 1453620 w 3226038"/>
                <a:gd name="connsiteY118" fmla="*/ 2152383 h 3027035"/>
                <a:gd name="connsiteX119" fmla="*/ 1457391 w 3226038"/>
                <a:gd name="connsiteY119" fmla="*/ 2273774 h 3027035"/>
                <a:gd name="connsiteX120" fmla="*/ 1685732 w 3226038"/>
                <a:gd name="connsiteY120" fmla="*/ 2468446 h 3027035"/>
                <a:gd name="connsiteX121" fmla="*/ 1719883 w 3226038"/>
                <a:gd name="connsiteY121" fmla="*/ 2465404 h 3027035"/>
                <a:gd name="connsiteX122" fmla="*/ 1716096 w 3226038"/>
                <a:gd name="connsiteY122" fmla="*/ 2453485 h 3027035"/>
                <a:gd name="connsiteX123" fmla="*/ 1771757 w 3226038"/>
                <a:gd name="connsiteY123" fmla="*/ 2379175 h 3027035"/>
                <a:gd name="connsiteX124" fmla="*/ 1770770 w 3226038"/>
                <a:gd name="connsiteY124" fmla="*/ 2388253 h 3027035"/>
                <a:gd name="connsiteX125" fmla="*/ 1768690 w 3226038"/>
                <a:gd name="connsiteY125" fmla="*/ 2389295 h 3027035"/>
                <a:gd name="connsiteX126" fmla="*/ 1771533 w 3226038"/>
                <a:gd name="connsiteY126" fmla="*/ 2388824 h 3027035"/>
                <a:gd name="connsiteX127" fmla="*/ 1809114 w 3226038"/>
                <a:gd name="connsiteY127" fmla="*/ 2475288 h 3027035"/>
                <a:gd name="connsiteX128" fmla="*/ 2056490 w 3226038"/>
                <a:gd name="connsiteY128" fmla="*/ 2648681 h 3027035"/>
                <a:gd name="connsiteX129" fmla="*/ 2147922 w 3226038"/>
                <a:gd name="connsiteY129" fmla="*/ 2636243 h 3027035"/>
                <a:gd name="connsiteX130" fmla="*/ 1873236 w 3226038"/>
                <a:gd name="connsiteY130" fmla="*/ 2661367 h 3027035"/>
                <a:gd name="connsiteX131" fmla="*/ 1867518 w 3226038"/>
                <a:gd name="connsiteY131" fmla="*/ 2654704 h 3027035"/>
                <a:gd name="connsiteX132" fmla="*/ 1789583 w 3226038"/>
                <a:gd name="connsiteY132" fmla="*/ 2623700 h 3027035"/>
                <a:gd name="connsiteX133" fmla="*/ 1717263 w 3226038"/>
                <a:gd name="connsiteY133" fmla="*/ 2736140 h 3027035"/>
                <a:gd name="connsiteX134" fmla="*/ 1465441 w 3226038"/>
                <a:gd name="connsiteY134" fmla="*/ 2788121 h 3027035"/>
                <a:gd name="connsiteX135" fmla="*/ 1391414 w 3226038"/>
                <a:gd name="connsiteY135" fmla="*/ 2792959 h 3027035"/>
                <a:gd name="connsiteX136" fmla="*/ 1128581 w 3226038"/>
                <a:gd name="connsiteY136" fmla="*/ 2638479 h 3027035"/>
                <a:gd name="connsiteX137" fmla="*/ 1093505 w 3226038"/>
                <a:gd name="connsiteY137" fmla="*/ 2603938 h 3027035"/>
                <a:gd name="connsiteX138" fmla="*/ 1073068 w 3226038"/>
                <a:gd name="connsiteY138" fmla="*/ 2530296 h 3027035"/>
                <a:gd name="connsiteX139" fmla="*/ 1072036 w 3226038"/>
                <a:gd name="connsiteY139" fmla="*/ 2477975 h 3027035"/>
                <a:gd name="connsiteX140" fmla="*/ 1042591 w 3226038"/>
                <a:gd name="connsiteY140" fmla="*/ 2492041 h 3027035"/>
                <a:gd name="connsiteX141" fmla="*/ 865868 w 3226038"/>
                <a:gd name="connsiteY141" fmla="*/ 2499409 h 3027035"/>
                <a:gd name="connsiteX142" fmla="*/ 719426 w 3226038"/>
                <a:gd name="connsiteY142" fmla="*/ 2430182 h 3027035"/>
                <a:gd name="connsiteX143" fmla="*/ 689869 w 3226038"/>
                <a:gd name="connsiteY143" fmla="*/ 2397459 h 3027035"/>
                <a:gd name="connsiteX144" fmla="*/ 687182 w 3226038"/>
                <a:gd name="connsiteY144" fmla="*/ 2418320 h 3027035"/>
                <a:gd name="connsiteX145" fmla="*/ 760823 w 3226038"/>
                <a:gd name="connsiteY145" fmla="*/ 2590105 h 3027035"/>
                <a:gd name="connsiteX146" fmla="*/ 964895 w 3226038"/>
                <a:gd name="connsiteY146" fmla="*/ 2678700 h 3027035"/>
                <a:gd name="connsiteX147" fmla="*/ 1054815 w 3226038"/>
                <a:gd name="connsiteY147" fmla="*/ 2673458 h 3027035"/>
                <a:gd name="connsiteX148" fmla="*/ 1130649 w 3226038"/>
                <a:gd name="connsiteY148" fmla="*/ 2696939 h 3027035"/>
                <a:gd name="connsiteX149" fmla="*/ 1231694 w 3226038"/>
                <a:gd name="connsiteY149" fmla="*/ 2827369 h 3027035"/>
                <a:gd name="connsiteX150" fmla="*/ 1314357 w 3226038"/>
                <a:gd name="connsiteY150" fmla="*/ 2805982 h 3027035"/>
                <a:gd name="connsiteX151" fmla="*/ 1582565 w 3226038"/>
                <a:gd name="connsiteY151" fmla="*/ 2947668 h 3027035"/>
                <a:gd name="connsiteX152" fmla="*/ 1872394 w 3226038"/>
                <a:gd name="connsiteY152" fmla="*/ 2840437 h 3027035"/>
                <a:gd name="connsiteX153" fmla="*/ 1765658 w 3226038"/>
                <a:gd name="connsiteY153" fmla="*/ 2986896 h 3027035"/>
                <a:gd name="connsiteX154" fmla="*/ 1559806 w 3226038"/>
                <a:gd name="connsiteY154" fmla="*/ 3024598 h 3027035"/>
                <a:gd name="connsiteX155" fmla="*/ 1323343 w 3226038"/>
                <a:gd name="connsiteY155" fmla="*/ 2933795 h 3027035"/>
                <a:gd name="connsiteX156" fmla="*/ 1018886 w 3226038"/>
                <a:gd name="connsiteY156" fmla="*/ 2795305 h 3027035"/>
                <a:gd name="connsiteX157" fmla="*/ 970675 w 3226038"/>
                <a:gd name="connsiteY157" fmla="*/ 2772285 h 3027035"/>
                <a:gd name="connsiteX158" fmla="*/ 620567 w 3226038"/>
                <a:gd name="connsiteY158" fmla="*/ 2513611 h 3027035"/>
                <a:gd name="connsiteX159" fmla="*/ 512110 w 3226038"/>
                <a:gd name="connsiteY159" fmla="*/ 2412141 h 3027035"/>
                <a:gd name="connsiteX160" fmla="*/ 309550 w 3226038"/>
                <a:gd name="connsiteY160" fmla="*/ 2318730 h 3027035"/>
                <a:gd name="connsiteX161" fmla="*/ 271890 w 3226038"/>
                <a:gd name="connsiteY161" fmla="*/ 2103679 h 3027035"/>
                <a:gd name="connsiteX162" fmla="*/ 197030 w 3226038"/>
                <a:gd name="connsiteY162" fmla="*/ 2025682 h 3027035"/>
                <a:gd name="connsiteX163" fmla="*/ 42961 w 3226038"/>
                <a:gd name="connsiteY163" fmla="*/ 1878648 h 3027035"/>
                <a:gd name="connsiteX164" fmla="*/ 10241 w 3226038"/>
                <a:gd name="connsiteY164" fmla="*/ 1645877 h 3027035"/>
                <a:gd name="connsiteX165" fmla="*/ 149602 w 3226038"/>
                <a:gd name="connsiteY165" fmla="*/ 1507488 h 3027035"/>
                <a:gd name="connsiteX166" fmla="*/ 69504 w 3226038"/>
                <a:gd name="connsiteY166" fmla="*/ 1674797 h 3027035"/>
                <a:gd name="connsiteX167" fmla="*/ 279249 w 3226038"/>
                <a:gd name="connsiteY167" fmla="*/ 1988992 h 3027035"/>
                <a:gd name="connsiteX168" fmla="*/ 316193 w 3226038"/>
                <a:gd name="connsiteY168" fmla="*/ 1991729 h 3027035"/>
                <a:gd name="connsiteX169" fmla="*/ 319053 w 3226038"/>
                <a:gd name="connsiteY169" fmla="*/ 1985609 h 3027035"/>
                <a:gd name="connsiteX170" fmla="*/ 307569 w 3226038"/>
                <a:gd name="connsiteY170" fmla="*/ 1949900 h 3027035"/>
                <a:gd name="connsiteX171" fmla="*/ 306486 w 3226038"/>
                <a:gd name="connsiteY171" fmla="*/ 1940694 h 3027035"/>
                <a:gd name="connsiteX172" fmla="*/ 302243 w 3226038"/>
                <a:gd name="connsiteY172" fmla="*/ 1937639 h 3027035"/>
                <a:gd name="connsiteX173" fmla="*/ 294636 w 3226038"/>
                <a:gd name="connsiteY173" fmla="*/ 1920784 h 3027035"/>
                <a:gd name="connsiteX174" fmla="*/ 293312 w 3226038"/>
                <a:gd name="connsiteY174" fmla="*/ 1627034 h 3027035"/>
                <a:gd name="connsiteX175" fmla="*/ 380880 w 3226038"/>
                <a:gd name="connsiteY175" fmla="*/ 1526015 h 3027035"/>
                <a:gd name="connsiteX176" fmla="*/ 329214 w 3226038"/>
                <a:gd name="connsiteY176" fmla="*/ 1459943 h 3027035"/>
                <a:gd name="connsiteX177" fmla="*/ 321211 w 3226038"/>
                <a:gd name="connsiteY177" fmla="*/ 1456328 h 3027035"/>
                <a:gd name="connsiteX178" fmla="*/ 268085 w 3226038"/>
                <a:gd name="connsiteY178" fmla="*/ 1185660 h 3027035"/>
                <a:gd name="connsiteX179" fmla="*/ 281857 w 3226038"/>
                <a:gd name="connsiteY179" fmla="*/ 1276902 h 3027035"/>
                <a:gd name="connsiteX180" fmla="*/ 517812 w 3226038"/>
                <a:gd name="connsiteY180" fmla="*/ 1465542 h 3027035"/>
                <a:gd name="connsiteX181" fmla="*/ 611355 w 3226038"/>
                <a:gd name="connsiteY181" fmla="*/ 1477295 h 3027035"/>
                <a:gd name="connsiteX182" fmla="*/ 611703 w 3226038"/>
                <a:gd name="connsiteY182" fmla="*/ 1480155 h 3027035"/>
                <a:gd name="connsiteX183" fmla="*/ 612118 w 3226038"/>
                <a:gd name="connsiteY183" fmla="*/ 1477866 h 3027035"/>
                <a:gd name="connsiteX184" fmla="*/ 662263 w 3226038"/>
                <a:gd name="connsiteY184" fmla="*/ 1427900 h 3027035"/>
                <a:gd name="connsiteX185" fmla="*/ 662059 w 3226038"/>
                <a:gd name="connsiteY185" fmla="*/ 1427220 h 3027035"/>
                <a:gd name="connsiteX186" fmla="*/ 661901 w 3226038"/>
                <a:gd name="connsiteY186" fmla="*/ 1426988 h 3027035"/>
                <a:gd name="connsiteX187" fmla="*/ 661951 w 3226038"/>
                <a:gd name="connsiteY187" fmla="*/ 1426862 h 3027035"/>
                <a:gd name="connsiteX188" fmla="*/ 652834 w 3226038"/>
                <a:gd name="connsiteY188" fmla="*/ 1396497 h 3027035"/>
                <a:gd name="connsiteX189" fmla="*/ 637570 w 3226038"/>
                <a:gd name="connsiteY189" fmla="*/ 1356501 h 3027035"/>
                <a:gd name="connsiteX190" fmla="*/ 842912 w 3226038"/>
                <a:gd name="connsiteY190" fmla="*/ 1018808 h 3027035"/>
                <a:gd name="connsiteX191" fmla="*/ 2516775 w 3226038"/>
                <a:gd name="connsiteY191" fmla="*/ 2091376 h 3027035"/>
                <a:gd name="connsiteX192" fmla="*/ 2238033 w 3226038"/>
                <a:gd name="connsiteY192" fmla="*/ 2334816 h 3027035"/>
                <a:gd name="connsiteX193" fmla="*/ 2189593 w 3226038"/>
                <a:gd name="connsiteY193" fmla="*/ 2248549 h 3027035"/>
                <a:gd name="connsiteX194" fmla="*/ 2516775 w 3226038"/>
                <a:gd name="connsiteY194" fmla="*/ 2091376 h 3027035"/>
                <a:gd name="connsiteX195" fmla="*/ 687254 w 3226038"/>
                <a:gd name="connsiteY195" fmla="*/ 678482 h 3027035"/>
                <a:gd name="connsiteX196" fmla="*/ 628419 w 3226038"/>
                <a:gd name="connsiteY196" fmla="*/ 1036658 h 3027035"/>
                <a:gd name="connsiteX197" fmla="*/ 532013 w 3226038"/>
                <a:gd name="connsiteY197" fmla="*/ 1014429 h 3027035"/>
                <a:gd name="connsiteX198" fmla="*/ 687254 w 3226038"/>
                <a:gd name="connsiteY198" fmla="*/ 678482 h 3027035"/>
                <a:gd name="connsiteX199" fmla="*/ 2205214 w 3226038"/>
                <a:gd name="connsiteY199" fmla="*/ 1800491 h 3027035"/>
                <a:gd name="connsiteX200" fmla="*/ 2255363 w 3226038"/>
                <a:gd name="connsiteY200" fmla="*/ 1871953 h 3027035"/>
                <a:gd name="connsiteX201" fmla="*/ 2466834 w 3226038"/>
                <a:gd name="connsiteY201" fmla="*/ 2042067 h 3027035"/>
                <a:gd name="connsiteX202" fmla="*/ 2319038 w 3226038"/>
                <a:gd name="connsiteY202" fmla="*/ 2093212 h 3027035"/>
                <a:gd name="connsiteX203" fmla="*/ 2156726 w 3226038"/>
                <a:gd name="connsiteY203" fmla="*/ 1968287 h 3027035"/>
                <a:gd name="connsiteX204" fmla="*/ 2119546 w 3226038"/>
                <a:gd name="connsiteY204" fmla="*/ 1914861 h 3027035"/>
                <a:gd name="connsiteX205" fmla="*/ 2205214 w 3226038"/>
                <a:gd name="connsiteY205" fmla="*/ 1800491 h 3027035"/>
                <a:gd name="connsiteX206" fmla="*/ 1058864 w 3226038"/>
                <a:gd name="connsiteY206" fmla="*/ 897328 h 3027035"/>
                <a:gd name="connsiteX207" fmla="*/ 973209 w 3226038"/>
                <a:gd name="connsiteY207" fmla="*/ 1011681 h 3027035"/>
                <a:gd name="connsiteX208" fmla="*/ 741092 w 3226038"/>
                <a:gd name="connsiteY208" fmla="*/ 868758 h 3027035"/>
                <a:gd name="connsiteX209" fmla="*/ 748615 w 3226038"/>
                <a:gd name="connsiteY209" fmla="*/ 712543 h 3027035"/>
                <a:gd name="connsiteX210" fmla="*/ 1058864 w 3226038"/>
                <a:gd name="connsiteY210" fmla="*/ 897328 h 3027035"/>
                <a:gd name="connsiteX211" fmla="*/ 1948708 w 3226038"/>
                <a:gd name="connsiteY211" fmla="*/ 1321566 h 3027035"/>
                <a:gd name="connsiteX212" fmla="*/ 2096045 w 3226038"/>
                <a:gd name="connsiteY212" fmla="*/ 1452158 h 3027035"/>
                <a:gd name="connsiteX213" fmla="*/ 1919841 w 3226038"/>
                <a:gd name="connsiteY213" fmla="*/ 1466554 h 3027035"/>
                <a:gd name="connsiteX214" fmla="*/ 1885365 w 3226038"/>
                <a:gd name="connsiteY214" fmla="*/ 1472861 h 3027035"/>
                <a:gd name="connsiteX215" fmla="*/ 1879629 w 3226038"/>
                <a:gd name="connsiteY215" fmla="*/ 1489302 h 3027035"/>
                <a:gd name="connsiteX216" fmla="*/ 1908915 w 3226038"/>
                <a:gd name="connsiteY216" fmla="*/ 1464113 h 3027035"/>
                <a:gd name="connsiteX217" fmla="*/ 1878082 w 3226038"/>
                <a:gd name="connsiteY217" fmla="*/ 1523336 h 3027035"/>
                <a:gd name="connsiteX218" fmla="*/ 1882487 w 3226038"/>
                <a:gd name="connsiteY218" fmla="*/ 1659934 h 3027035"/>
                <a:gd name="connsiteX219" fmla="*/ 1908811 w 3226038"/>
                <a:gd name="connsiteY219" fmla="*/ 1703873 h 3027035"/>
                <a:gd name="connsiteX220" fmla="*/ 1939526 w 3226038"/>
                <a:gd name="connsiteY220" fmla="*/ 1677454 h 3027035"/>
                <a:gd name="connsiteX221" fmla="*/ 1922727 w 3226038"/>
                <a:gd name="connsiteY221" fmla="*/ 1706694 h 3027035"/>
                <a:gd name="connsiteX222" fmla="*/ 1917366 w 3226038"/>
                <a:gd name="connsiteY222" fmla="*/ 1718150 h 3027035"/>
                <a:gd name="connsiteX223" fmla="*/ 1918838 w 3226038"/>
                <a:gd name="connsiteY223" fmla="*/ 1720608 h 3027035"/>
                <a:gd name="connsiteX224" fmla="*/ 1973972 w 3226038"/>
                <a:gd name="connsiteY224" fmla="*/ 1767825 h 3027035"/>
                <a:gd name="connsiteX225" fmla="*/ 2071636 w 3226038"/>
                <a:gd name="connsiteY225" fmla="*/ 1813568 h 3027035"/>
                <a:gd name="connsiteX226" fmla="*/ 2173989 w 3226038"/>
                <a:gd name="connsiteY226" fmla="*/ 1826528 h 3027035"/>
                <a:gd name="connsiteX227" fmla="*/ 2117479 w 3226038"/>
                <a:gd name="connsiteY227" fmla="*/ 1890255 h 3027035"/>
                <a:gd name="connsiteX228" fmla="*/ 2048930 w 3226038"/>
                <a:gd name="connsiteY228" fmla="*/ 1880940 h 3027035"/>
                <a:gd name="connsiteX229" fmla="*/ 1912220 w 3226038"/>
                <a:gd name="connsiteY229" fmla="*/ 1805984 h 3027035"/>
                <a:gd name="connsiteX230" fmla="*/ 1900395 w 3226038"/>
                <a:gd name="connsiteY230" fmla="*/ 1792735 h 3027035"/>
                <a:gd name="connsiteX231" fmla="*/ 1898516 w 3226038"/>
                <a:gd name="connsiteY231" fmla="*/ 1805424 h 3027035"/>
                <a:gd name="connsiteX232" fmla="*/ 2004583 w 3226038"/>
                <a:gd name="connsiteY232" fmla="*/ 1981166 h 3027035"/>
                <a:gd name="connsiteX233" fmla="*/ 2102247 w 3226038"/>
                <a:gd name="connsiteY233" fmla="*/ 2026909 h 3027035"/>
                <a:gd name="connsiteX234" fmla="*/ 2204600 w 3226038"/>
                <a:gd name="connsiteY234" fmla="*/ 2039869 h 3027035"/>
                <a:gd name="connsiteX235" fmla="*/ 2148090 w 3226038"/>
                <a:gd name="connsiteY235" fmla="*/ 2103596 h 3027035"/>
                <a:gd name="connsiteX236" fmla="*/ 2144005 w 3226038"/>
                <a:gd name="connsiteY236" fmla="*/ 2103041 h 3027035"/>
                <a:gd name="connsiteX237" fmla="*/ 2136123 w 3226038"/>
                <a:gd name="connsiteY237" fmla="*/ 2142932 h 3027035"/>
                <a:gd name="connsiteX238" fmla="*/ 1880081 w 3226038"/>
                <a:gd name="connsiteY238" fmla="*/ 2329702 h 3027035"/>
                <a:gd name="connsiteX239" fmla="*/ 1837407 w 3226038"/>
                <a:gd name="connsiteY239" fmla="*/ 2326300 h 3027035"/>
                <a:gd name="connsiteX240" fmla="*/ 1811492 w 3226038"/>
                <a:gd name="connsiteY240" fmla="*/ 2326128 h 3027035"/>
                <a:gd name="connsiteX241" fmla="*/ 1813930 w 3226038"/>
                <a:gd name="connsiteY241" fmla="*/ 2322872 h 3027035"/>
                <a:gd name="connsiteX242" fmla="*/ 1765779 w 3226038"/>
                <a:gd name="connsiteY242" fmla="*/ 2311874 h 3027035"/>
                <a:gd name="connsiteX243" fmla="*/ 1660705 w 3226038"/>
                <a:gd name="connsiteY243" fmla="*/ 2252690 h 3027035"/>
                <a:gd name="connsiteX244" fmla="*/ 1627276 w 3226038"/>
                <a:gd name="connsiteY244" fmla="*/ 2234380 h 3027035"/>
                <a:gd name="connsiteX245" fmla="*/ 1627573 w 3226038"/>
                <a:gd name="connsiteY245" fmla="*/ 1891126 h 3027035"/>
                <a:gd name="connsiteX246" fmla="*/ 1607040 w 3226038"/>
                <a:gd name="connsiteY246" fmla="*/ 1970917 h 3027035"/>
                <a:gd name="connsiteX247" fmla="*/ 1771834 w 3226038"/>
                <a:gd name="connsiteY247" fmla="*/ 2221675 h 3027035"/>
                <a:gd name="connsiteX248" fmla="*/ 1891816 w 3226038"/>
                <a:gd name="connsiteY248" fmla="*/ 2240499 h 3027035"/>
                <a:gd name="connsiteX249" fmla="*/ 2009321 w 3226038"/>
                <a:gd name="connsiteY249" fmla="*/ 2219514 h 3027035"/>
                <a:gd name="connsiteX250" fmla="*/ 1999139 w 3226038"/>
                <a:gd name="connsiteY250" fmla="*/ 2239396 h 3027035"/>
                <a:gd name="connsiteX251" fmla="*/ 1999567 w 3226038"/>
                <a:gd name="connsiteY251" fmla="*/ 2239296 h 3027035"/>
                <a:gd name="connsiteX252" fmla="*/ 2044414 w 3226038"/>
                <a:gd name="connsiteY252" fmla="*/ 2218349 h 3027035"/>
                <a:gd name="connsiteX253" fmla="*/ 2118423 w 3226038"/>
                <a:gd name="connsiteY253" fmla="*/ 2140793 h 3027035"/>
                <a:gd name="connsiteX254" fmla="*/ 2133501 w 3226038"/>
                <a:gd name="connsiteY254" fmla="*/ 2101613 h 3027035"/>
                <a:gd name="connsiteX255" fmla="*/ 2079542 w 3226038"/>
                <a:gd name="connsiteY255" fmla="*/ 2094281 h 3027035"/>
                <a:gd name="connsiteX256" fmla="*/ 1905884 w 3226038"/>
                <a:gd name="connsiteY256" fmla="*/ 1977931 h 3027035"/>
                <a:gd name="connsiteX257" fmla="*/ 1880896 w 3226038"/>
                <a:gd name="connsiteY257" fmla="*/ 1954633 h 3027035"/>
                <a:gd name="connsiteX258" fmla="*/ 1852220 w 3226038"/>
                <a:gd name="connsiteY258" fmla="*/ 1798502 h 3027035"/>
                <a:gd name="connsiteX259" fmla="*/ 1867058 w 3226038"/>
                <a:gd name="connsiteY259" fmla="*/ 1756931 h 3027035"/>
                <a:gd name="connsiteX260" fmla="*/ 1850284 w 3226038"/>
                <a:gd name="connsiteY260" fmla="*/ 1741292 h 3027035"/>
                <a:gd name="connsiteX261" fmla="*/ 1828755 w 3226038"/>
                <a:gd name="connsiteY261" fmla="*/ 1697853 h 3027035"/>
                <a:gd name="connsiteX262" fmla="*/ 1817427 w 3226038"/>
                <a:gd name="connsiteY262" fmla="*/ 1628566 h 3027035"/>
                <a:gd name="connsiteX263" fmla="*/ 1795832 w 3226038"/>
                <a:gd name="connsiteY263" fmla="*/ 1673156 h 3027035"/>
                <a:gd name="connsiteX264" fmla="*/ 1557706 w 3226038"/>
                <a:gd name="connsiteY264" fmla="*/ 1787085 h 3027035"/>
                <a:gd name="connsiteX265" fmla="*/ 1509266 w 3226038"/>
                <a:gd name="connsiteY265" fmla="*/ 1700819 h 3027035"/>
                <a:gd name="connsiteX266" fmla="*/ 1800941 w 3226038"/>
                <a:gd name="connsiteY266" fmla="*/ 1621248 h 3027035"/>
                <a:gd name="connsiteX267" fmla="*/ 1813578 w 3226038"/>
                <a:gd name="connsiteY267" fmla="*/ 1599019 h 3027035"/>
                <a:gd name="connsiteX268" fmla="*/ 1819910 w 3226038"/>
                <a:gd name="connsiteY268" fmla="*/ 1600565 h 3027035"/>
                <a:gd name="connsiteX269" fmla="*/ 1821608 w 3226038"/>
                <a:gd name="connsiteY269" fmla="*/ 1585161 h 3027035"/>
                <a:gd name="connsiteX270" fmla="*/ 1823154 w 3226038"/>
                <a:gd name="connsiteY270" fmla="*/ 1580831 h 3027035"/>
                <a:gd name="connsiteX271" fmla="*/ 1792216 w 3226038"/>
                <a:gd name="connsiteY271" fmla="*/ 1559883 h 3027035"/>
                <a:gd name="connsiteX272" fmla="*/ 1717932 w 3226038"/>
                <a:gd name="connsiteY272" fmla="*/ 1500968 h 3027035"/>
                <a:gd name="connsiteX273" fmla="*/ 1748406 w 3226038"/>
                <a:gd name="connsiteY273" fmla="*/ 1490472 h 3027035"/>
                <a:gd name="connsiteX274" fmla="*/ 1926827 w 3226038"/>
                <a:gd name="connsiteY274" fmla="*/ 1363489 h 3027035"/>
                <a:gd name="connsiteX275" fmla="*/ 1948708 w 3226038"/>
                <a:gd name="connsiteY275" fmla="*/ 1321566 h 3027035"/>
                <a:gd name="connsiteX276" fmla="*/ 868204 w 3226038"/>
                <a:gd name="connsiteY276" fmla="*/ 327279 h 3027035"/>
                <a:gd name="connsiteX277" fmla="*/ 839290 w 3226038"/>
                <a:gd name="connsiteY277" fmla="*/ 396067 h 3027035"/>
                <a:gd name="connsiteX278" fmla="*/ 968231 w 3226038"/>
                <a:gd name="connsiteY278" fmla="*/ 659259 h 3027035"/>
                <a:gd name="connsiteX279" fmla="*/ 1200860 w 3226038"/>
                <a:gd name="connsiteY279" fmla="*/ 706168 h 3027035"/>
                <a:gd name="connsiteX280" fmla="*/ 1143757 w 3226038"/>
                <a:gd name="connsiteY280" fmla="*/ 782404 h 3027035"/>
                <a:gd name="connsiteX281" fmla="*/ 858125 w 3226038"/>
                <a:gd name="connsiteY281" fmla="*/ 664851 h 3027035"/>
                <a:gd name="connsiteX282" fmla="*/ 828202 w 3226038"/>
                <a:gd name="connsiteY282" fmla="*/ 641247 h 3027035"/>
                <a:gd name="connsiteX283" fmla="*/ 868204 w 3226038"/>
                <a:gd name="connsiteY283" fmla="*/ 327279 h 3027035"/>
                <a:gd name="connsiteX284" fmla="*/ 2657066 w 3226038"/>
                <a:gd name="connsiteY284" fmla="*/ 1197247 h 3027035"/>
                <a:gd name="connsiteX285" fmla="*/ 2663296 w 3226038"/>
                <a:gd name="connsiteY285" fmla="*/ 1206222 h 3027035"/>
                <a:gd name="connsiteX286" fmla="*/ 2650270 w 3226038"/>
                <a:gd name="connsiteY286" fmla="*/ 1206320 h 3027035"/>
                <a:gd name="connsiteX287" fmla="*/ 2657066 w 3226038"/>
                <a:gd name="connsiteY287" fmla="*/ 1197247 h 3027035"/>
                <a:gd name="connsiteX288" fmla="*/ 3030338 w 3226038"/>
                <a:gd name="connsiteY288" fmla="*/ 1431166 h 3027035"/>
                <a:gd name="connsiteX289" fmla="*/ 2903938 w 3226038"/>
                <a:gd name="connsiteY289" fmla="*/ 1579263 h 3027035"/>
                <a:gd name="connsiteX290" fmla="*/ 2811168 w 3226038"/>
                <a:gd name="connsiteY290" fmla="*/ 1587131 h 3027035"/>
                <a:gd name="connsiteX291" fmla="*/ 2775539 w 3226038"/>
                <a:gd name="connsiteY291" fmla="*/ 1575913 h 3027035"/>
                <a:gd name="connsiteX292" fmla="*/ 2614417 w 3226038"/>
                <a:gd name="connsiteY292" fmla="*/ 1527673 h 3027035"/>
                <a:gd name="connsiteX293" fmla="*/ 2474755 w 3226038"/>
                <a:gd name="connsiteY293" fmla="*/ 1440641 h 3027035"/>
                <a:gd name="connsiteX294" fmla="*/ 2543000 w 3226038"/>
                <a:gd name="connsiteY294" fmla="*/ 1349530 h 3027035"/>
                <a:gd name="connsiteX295" fmla="*/ 2704508 w 3226038"/>
                <a:gd name="connsiteY295" fmla="*/ 1424676 h 3027035"/>
                <a:gd name="connsiteX296" fmla="*/ 2882339 w 3226038"/>
                <a:gd name="connsiteY296" fmla="*/ 1461929 h 3027035"/>
                <a:gd name="connsiteX297" fmla="*/ 3030338 w 3226038"/>
                <a:gd name="connsiteY297" fmla="*/ 1431166 h 3027035"/>
                <a:gd name="connsiteX298" fmla="*/ 1176421 w 3226038"/>
                <a:gd name="connsiteY298" fmla="*/ 0 h 3027035"/>
                <a:gd name="connsiteX299" fmla="*/ 1188515 w 3226038"/>
                <a:gd name="connsiteY299" fmla="*/ 150678 h 3027035"/>
                <a:gd name="connsiteX300" fmla="*/ 1394438 w 3226038"/>
                <a:gd name="connsiteY300" fmla="*/ 447731 h 3027035"/>
                <a:gd name="connsiteX301" fmla="*/ 1326486 w 3226038"/>
                <a:gd name="connsiteY301" fmla="*/ 538450 h 3027035"/>
                <a:gd name="connsiteX302" fmla="*/ 1109160 w 3226038"/>
                <a:gd name="connsiteY302" fmla="*/ 285219 h 3027035"/>
                <a:gd name="connsiteX303" fmla="*/ 1088376 w 3226038"/>
                <a:gd name="connsiteY303" fmla="*/ 254181 h 3027035"/>
                <a:gd name="connsiteX304" fmla="*/ 1069841 w 3226038"/>
                <a:gd name="connsiteY304" fmla="*/ 162942 h 3027035"/>
                <a:gd name="connsiteX305" fmla="*/ 1176421 w 3226038"/>
                <a:gd name="connsiteY305" fmla="*/ 0 h 3027035"/>
                <a:gd name="connsiteX306" fmla="*/ 2074059 w 3226038"/>
                <a:gd name="connsiteY306" fmla="*/ 622382 h 3027035"/>
                <a:gd name="connsiteX307" fmla="*/ 2039980 w 3226038"/>
                <a:gd name="connsiteY307" fmla="*/ 655169 h 3027035"/>
                <a:gd name="connsiteX308" fmla="*/ 1968289 w 3226038"/>
                <a:gd name="connsiteY308" fmla="*/ 862097 h 3027035"/>
                <a:gd name="connsiteX309" fmla="*/ 1966785 w 3226038"/>
                <a:gd name="connsiteY309" fmla="*/ 894292 h 3027035"/>
                <a:gd name="connsiteX310" fmla="*/ 1889360 w 3226038"/>
                <a:gd name="connsiteY310" fmla="*/ 839571 h 3027035"/>
                <a:gd name="connsiteX311" fmla="*/ 1874609 w 3226038"/>
                <a:gd name="connsiteY311" fmla="*/ 827382 h 3027035"/>
                <a:gd name="connsiteX312" fmla="*/ 1876383 w 3226038"/>
                <a:gd name="connsiteY312" fmla="*/ 836472 h 3027035"/>
                <a:gd name="connsiteX313" fmla="*/ 1856444 w 3226038"/>
                <a:gd name="connsiteY313" fmla="*/ 910904 h 3027035"/>
                <a:gd name="connsiteX314" fmla="*/ 1857429 w 3226038"/>
                <a:gd name="connsiteY314" fmla="*/ 965196 h 3027035"/>
                <a:gd name="connsiteX315" fmla="*/ 2016558 w 3226038"/>
                <a:gd name="connsiteY315" fmla="*/ 1064158 h 3027035"/>
                <a:gd name="connsiteX316" fmla="*/ 2112556 w 3226038"/>
                <a:gd name="connsiteY316" fmla="*/ 1040858 h 3027035"/>
                <a:gd name="connsiteX317" fmla="*/ 2148781 w 3226038"/>
                <a:gd name="connsiteY317" fmla="*/ 1089413 h 3027035"/>
                <a:gd name="connsiteX318" fmla="*/ 2161420 w 3226038"/>
                <a:gd name="connsiteY318" fmla="*/ 1196466 h 3027035"/>
                <a:gd name="connsiteX319" fmla="*/ 2445423 w 3226038"/>
                <a:gd name="connsiteY319" fmla="*/ 1454419 h 3027035"/>
                <a:gd name="connsiteX320" fmla="*/ 2469057 w 3226038"/>
                <a:gd name="connsiteY320" fmla="*/ 1472121 h 3027035"/>
                <a:gd name="connsiteX321" fmla="*/ 2410394 w 3226038"/>
                <a:gd name="connsiteY321" fmla="*/ 1490064 h 3027035"/>
                <a:gd name="connsiteX322" fmla="*/ 2337107 w 3226038"/>
                <a:gd name="connsiteY322" fmla="*/ 1581550 h 3027035"/>
                <a:gd name="connsiteX323" fmla="*/ 2342804 w 3226038"/>
                <a:gd name="connsiteY323" fmla="*/ 1616802 h 3027035"/>
                <a:gd name="connsiteX324" fmla="*/ 2347317 w 3226038"/>
                <a:gd name="connsiteY324" fmla="*/ 1610776 h 3027035"/>
                <a:gd name="connsiteX325" fmla="*/ 2381405 w 3226038"/>
                <a:gd name="connsiteY325" fmla="*/ 1711111 h 3027035"/>
                <a:gd name="connsiteX326" fmla="*/ 2430032 w 3226038"/>
                <a:gd name="connsiteY326" fmla="*/ 1781159 h 3027035"/>
                <a:gd name="connsiteX327" fmla="*/ 2456217 w 3226038"/>
                <a:gd name="connsiteY327" fmla="*/ 1816330 h 3027035"/>
                <a:gd name="connsiteX328" fmla="*/ 2745046 w 3226038"/>
                <a:gd name="connsiteY328" fmla="*/ 1866063 h 3027035"/>
                <a:gd name="connsiteX329" fmla="*/ 2802929 w 3226038"/>
                <a:gd name="connsiteY329" fmla="*/ 1818974 h 3027035"/>
                <a:gd name="connsiteX330" fmla="*/ 2512876 w 3226038"/>
                <a:gd name="connsiteY330" fmla="*/ 1945644 h 3027035"/>
                <a:gd name="connsiteX331" fmla="*/ 2481810 w 3226038"/>
                <a:gd name="connsiteY331" fmla="*/ 1923566 h 3027035"/>
                <a:gd name="connsiteX332" fmla="*/ 2315751 w 3226038"/>
                <a:gd name="connsiteY332" fmla="*/ 1759853 h 3027035"/>
                <a:gd name="connsiteX333" fmla="*/ 2311255 w 3226038"/>
                <a:gd name="connsiteY333" fmla="*/ 1747006 h 3027035"/>
                <a:gd name="connsiteX334" fmla="*/ 2286633 w 3226038"/>
                <a:gd name="connsiteY334" fmla="*/ 1691311 h 3027035"/>
                <a:gd name="connsiteX335" fmla="*/ 2299909 w 3226038"/>
                <a:gd name="connsiteY335" fmla="*/ 1497752 h 3027035"/>
                <a:gd name="connsiteX336" fmla="*/ 2206345 w 3226038"/>
                <a:gd name="connsiteY336" fmla="*/ 1452662 h 3027035"/>
                <a:gd name="connsiteX337" fmla="*/ 2072269 w 3226038"/>
                <a:gd name="connsiteY337" fmla="*/ 1201093 h 3027035"/>
                <a:gd name="connsiteX338" fmla="*/ 2023472 w 3226038"/>
                <a:gd name="connsiteY338" fmla="*/ 1155022 h 3027035"/>
                <a:gd name="connsiteX339" fmla="*/ 1812353 w 3226038"/>
                <a:gd name="connsiteY339" fmla="*/ 1082572 h 3027035"/>
                <a:gd name="connsiteX340" fmla="*/ 1471695 w 3226038"/>
                <a:gd name="connsiteY340" fmla="*/ 1113080 h 3027035"/>
                <a:gd name="connsiteX341" fmla="*/ 1442475 w 3226038"/>
                <a:gd name="connsiteY341" fmla="*/ 1155537 h 3027035"/>
                <a:gd name="connsiteX342" fmla="*/ 1417413 w 3226038"/>
                <a:gd name="connsiteY342" fmla="*/ 1241357 h 3027035"/>
                <a:gd name="connsiteX343" fmla="*/ 1423265 w 3226038"/>
                <a:gd name="connsiteY343" fmla="*/ 1362666 h 3027035"/>
                <a:gd name="connsiteX344" fmla="*/ 1654912 w 3226038"/>
                <a:gd name="connsiteY344" fmla="*/ 1553391 h 3027035"/>
                <a:gd name="connsiteX345" fmla="*/ 1736445 w 3226038"/>
                <a:gd name="connsiteY345" fmla="*/ 1541531 h 3027035"/>
                <a:gd name="connsiteX346" fmla="*/ 1467866 w 3226038"/>
                <a:gd name="connsiteY346" fmla="*/ 1564711 h 3027035"/>
                <a:gd name="connsiteX347" fmla="*/ 1462696 w 3226038"/>
                <a:gd name="connsiteY347" fmla="*/ 1561492 h 3027035"/>
                <a:gd name="connsiteX348" fmla="*/ 1457674 w 3226038"/>
                <a:gd name="connsiteY348" fmla="*/ 1588601 h 3027035"/>
                <a:gd name="connsiteX349" fmla="*/ 1199754 w 3226038"/>
                <a:gd name="connsiteY349" fmla="*/ 1781972 h 3027035"/>
                <a:gd name="connsiteX350" fmla="*/ 1157080 w 3226038"/>
                <a:gd name="connsiteY350" fmla="*/ 1778569 h 3027035"/>
                <a:gd name="connsiteX351" fmla="*/ 1131165 w 3226038"/>
                <a:gd name="connsiteY351" fmla="*/ 1778397 h 3027035"/>
                <a:gd name="connsiteX352" fmla="*/ 1188760 w 3226038"/>
                <a:gd name="connsiteY352" fmla="*/ 1701505 h 3027035"/>
                <a:gd name="connsiteX353" fmla="*/ 1273118 w 3226038"/>
                <a:gd name="connsiteY353" fmla="*/ 1702298 h 3027035"/>
                <a:gd name="connsiteX354" fmla="*/ 1364088 w 3226038"/>
                <a:gd name="connsiteY354" fmla="*/ 1670618 h 3027035"/>
                <a:gd name="connsiteX355" fmla="*/ 1443789 w 3226038"/>
                <a:gd name="connsiteY355" fmla="*/ 1581441 h 3027035"/>
                <a:gd name="connsiteX356" fmla="*/ 1452947 w 3226038"/>
                <a:gd name="connsiteY356" fmla="*/ 1555423 h 3027035"/>
                <a:gd name="connsiteX357" fmla="*/ 1434181 w 3226038"/>
                <a:gd name="connsiteY357" fmla="*/ 1543741 h 3027035"/>
                <a:gd name="connsiteX358" fmla="*/ 1395137 w 3226038"/>
                <a:gd name="connsiteY358" fmla="*/ 1505029 h 3027035"/>
                <a:gd name="connsiteX359" fmla="*/ 1380516 w 3226038"/>
                <a:gd name="connsiteY359" fmla="*/ 1469830 h 3027035"/>
                <a:gd name="connsiteX360" fmla="*/ 1332937 w 3226038"/>
                <a:gd name="connsiteY360" fmla="*/ 1359016 h 3027035"/>
                <a:gd name="connsiteX361" fmla="*/ 1331626 w 3226038"/>
                <a:gd name="connsiteY361" fmla="*/ 1347874 h 3027035"/>
                <a:gd name="connsiteX362" fmla="*/ 1272780 w 3226038"/>
                <a:gd name="connsiteY362" fmla="*/ 1404764 h 3027035"/>
                <a:gd name="connsiteX363" fmla="*/ 1193860 w 3226038"/>
                <a:gd name="connsiteY363" fmla="*/ 1391893 h 3027035"/>
                <a:gd name="connsiteX364" fmla="*/ 1008134 w 3226038"/>
                <a:gd name="connsiteY364" fmla="*/ 1250070 h 3027035"/>
                <a:gd name="connsiteX365" fmla="*/ 982412 w 3226038"/>
                <a:gd name="connsiteY365" fmla="*/ 1221942 h 3027035"/>
                <a:gd name="connsiteX366" fmla="*/ 1093583 w 3226038"/>
                <a:gd name="connsiteY366" fmla="*/ 897188 h 3027035"/>
                <a:gd name="connsiteX367" fmla="*/ 1048374 w 3226038"/>
                <a:gd name="connsiteY367" fmla="*/ 966069 h 3027035"/>
                <a:gd name="connsiteX368" fmla="*/ 1123324 w 3226038"/>
                <a:gd name="connsiteY368" fmla="*/ 1256619 h 3027035"/>
                <a:gd name="connsiteX369" fmla="*/ 1230792 w 3226038"/>
                <a:gd name="connsiteY369" fmla="*/ 1313193 h 3027035"/>
                <a:gd name="connsiteX370" fmla="*/ 1329324 w 3226038"/>
                <a:gd name="connsiteY370" fmla="*/ 1328309 h 3027035"/>
                <a:gd name="connsiteX371" fmla="*/ 1326119 w 3226038"/>
                <a:gd name="connsiteY371" fmla="*/ 1301081 h 3027035"/>
                <a:gd name="connsiteX372" fmla="*/ 1330478 w 3226038"/>
                <a:gd name="connsiteY372" fmla="*/ 1241565 h 3027035"/>
                <a:gd name="connsiteX373" fmla="*/ 1347395 w 3226038"/>
                <a:gd name="connsiteY373" fmla="*/ 1181539 h 3027035"/>
                <a:gd name="connsiteX374" fmla="*/ 1289273 w 3226038"/>
                <a:gd name="connsiteY374" fmla="*/ 1135853 h 3027035"/>
                <a:gd name="connsiteX375" fmla="*/ 1231511 w 3226038"/>
                <a:gd name="connsiteY375" fmla="*/ 1069976 h 3027035"/>
                <a:gd name="connsiteX376" fmla="*/ 1254367 w 3226038"/>
                <a:gd name="connsiteY376" fmla="*/ 1063295 h 3027035"/>
                <a:gd name="connsiteX377" fmla="*/ 1356051 w 3226038"/>
                <a:gd name="connsiteY377" fmla="*/ 994271 h 3027035"/>
                <a:gd name="connsiteX378" fmla="*/ 1316957 w 3226038"/>
                <a:gd name="connsiteY378" fmla="*/ 925715 h 3027035"/>
                <a:gd name="connsiteX379" fmla="*/ 1297765 w 3226038"/>
                <a:gd name="connsiteY379" fmla="*/ 883688 h 3027035"/>
                <a:gd name="connsiteX380" fmla="*/ 1289903 w 3226038"/>
                <a:gd name="connsiteY380" fmla="*/ 841227 h 3027035"/>
                <a:gd name="connsiteX381" fmla="*/ 1324580 w 3226038"/>
                <a:gd name="connsiteY381" fmla="*/ 794932 h 3027035"/>
                <a:gd name="connsiteX382" fmla="*/ 1324878 w 3226038"/>
                <a:gd name="connsiteY382" fmla="*/ 795979 h 3027035"/>
                <a:gd name="connsiteX383" fmla="*/ 1400007 w 3226038"/>
                <a:gd name="connsiteY383" fmla="*/ 911757 h 3027035"/>
                <a:gd name="connsiteX384" fmla="*/ 1615887 w 3226038"/>
                <a:gd name="connsiteY384" fmla="*/ 984205 h 3027035"/>
                <a:gd name="connsiteX385" fmla="*/ 1841277 w 3226038"/>
                <a:gd name="connsiteY385" fmla="*/ 840131 h 3027035"/>
                <a:gd name="connsiteX386" fmla="*/ 1849521 w 3226038"/>
                <a:gd name="connsiteY386" fmla="*/ 806651 h 3027035"/>
                <a:gd name="connsiteX387" fmla="*/ 1816219 w 3226038"/>
                <a:gd name="connsiteY387" fmla="*/ 779132 h 3027035"/>
                <a:gd name="connsiteX388" fmla="*/ 1946679 w 3226038"/>
                <a:gd name="connsiteY388" fmla="*/ 725712 h 3027035"/>
                <a:gd name="connsiteX389" fmla="*/ 1943038 w 3226038"/>
                <a:gd name="connsiteY389" fmla="*/ 690853 h 3027035"/>
                <a:gd name="connsiteX390" fmla="*/ 1907308 w 3226038"/>
                <a:gd name="connsiteY390" fmla="*/ 517710 h 3027035"/>
                <a:gd name="connsiteX391" fmla="*/ 2074059 w 3226038"/>
                <a:gd name="connsiteY391" fmla="*/ 622382 h 3027035"/>
                <a:gd name="connsiteX392" fmla="*/ 3226038 w 3226038"/>
                <a:gd name="connsiteY392" fmla="*/ 1170010 h 3027035"/>
                <a:gd name="connsiteX393" fmla="*/ 3039800 w 3226038"/>
                <a:gd name="connsiteY393" fmla="*/ 1363835 h 3027035"/>
                <a:gd name="connsiteX394" fmla="*/ 2986179 w 3226038"/>
                <a:gd name="connsiteY394" fmla="*/ 1265779 h 3027035"/>
                <a:gd name="connsiteX395" fmla="*/ 3226038 w 3226038"/>
                <a:gd name="connsiteY395" fmla="*/ 1170010 h 3027035"/>
                <a:gd name="connsiteX396" fmla="*/ 2599109 w 3226038"/>
                <a:gd name="connsiteY396" fmla="*/ 557336 h 3027035"/>
                <a:gd name="connsiteX397" fmla="*/ 2605711 w 3226038"/>
                <a:gd name="connsiteY397" fmla="*/ 567191 h 3027035"/>
                <a:gd name="connsiteX398" fmla="*/ 2491393 w 3226038"/>
                <a:gd name="connsiteY398" fmla="*/ 846915 h 3027035"/>
                <a:gd name="connsiteX399" fmla="*/ 2621619 w 3226038"/>
                <a:gd name="connsiteY399" fmla="*/ 1033715 h 3027035"/>
                <a:gd name="connsiteX400" fmla="*/ 2753852 w 3226038"/>
                <a:gd name="connsiteY400" fmla="*/ 1073258 h 3027035"/>
                <a:gd name="connsiteX401" fmla="*/ 2785478 w 3226038"/>
                <a:gd name="connsiteY401" fmla="*/ 1080287 h 3027035"/>
                <a:gd name="connsiteX402" fmla="*/ 2631577 w 3226038"/>
                <a:gd name="connsiteY402" fmla="*/ 1117339 h 3027035"/>
                <a:gd name="connsiteX403" fmla="*/ 2554794 w 3226038"/>
                <a:gd name="connsiteY403" fmla="*/ 1099098 h 3027035"/>
                <a:gd name="connsiteX404" fmla="*/ 2517147 w 3226038"/>
                <a:gd name="connsiteY404" fmla="*/ 1216089 h 3027035"/>
                <a:gd name="connsiteX405" fmla="*/ 2517162 w 3226038"/>
                <a:gd name="connsiteY405" fmla="*/ 1239901 h 3027035"/>
                <a:gd name="connsiteX406" fmla="*/ 2437701 w 3226038"/>
                <a:gd name="connsiteY406" fmla="*/ 1202993 h 3027035"/>
                <a:gd name="connsiteX407" fmla="*/ 2308110 w 3226038"/>
                <a:gd name="connsiteY407" fmla="*/ 1120205 h 3027035"/>
                <a:gd name="connsiteX408" fmla="*/ 2309631 w 3226038"/>
                <a:gd name="connsiteY408" fmla="*/ 1116584 h 3027035"/>
                <a:gd name="connsiteX409" fmla="*/ 2313249 w 3226038"/>
                <a:gd name="connsiteY409" fmla="*/ 1113344 h 3027035"/>
                <a:gd name="connsiteX410" fmla="*/ 2341752 w 3226038"/>
                <a:gd name="connsiteY410" fmla="*/ 686035 h 3027035"/>
                <a:gd name="connsiteX411" fmla="*/ 2212861 w 3226038"/>
                <a:gd name="connsiteY411" fmla="*/ 503806 h 3027035"/>
                <a:gd name="connsiteX412" fmla="*/ 2154928 w 3226038"/>
                <a:gd name="connsiteY412" fmla="*/ 469932 h 3027035"/>
                <a:gd name="connsiteX413" fmla="*/ 1875809 w 3226038"/>
                <a:gd name="connsiteY413" fmla="*/ 412002 h 3027035"/>
                <a:gd name="connsiteX414" fmla="*/ 1806230 w 3226038"/>
                <a:gd name="connsiteY414" fmla="*/ 334892 h 3027035"/>
                <a:gd name="connsiteX415" fmla="*/ 1556710 w 3226038"/>
                <a:gd name="connsiteY415" fmla="*/ 393148 h 3027035"/>
                <a:gd name="connsiteX416" fmla="*/ 1495496 w 3226038"/>
                <a:gd name="connsiteY416" fmla="*/ 288983 h 3027035"/>
                <a:gd name="connsiteX417" fmla="*/ 1715354 w 3226038"/>
                <a:gd name="connsiteY417" fmla="*/ 322756 h 3027035"/>
                <a:gd name="connsiteX418" fmla="*/ 1782541 w 3226038"/>
                <a:gd name="connsiteY418" fmla="*/ 226703 h 3027035"/>
                <a:gd name="connsiteX419" fmla="*/ 1783266 w 3226038"/>
                <a:gd name="connsiteY419" fmla="*/ 165361 h 3027035"/>
                <a:gd name="connsiteX420" fmla="*/ 1806899 w 3226038"/>
                <a:gd name="connsiteY420" fmla="*/ 183063 h 3027035"/>
                <a:gd name="connsiteX421" fmla="*/ 2134301 w 3226038"/>
                <a:gd name="connsiteY421" fmla="*/ 383077 h 3027035"/>
                <a:gd name="connsiteX422" fmla="*/ 2240589 w 3226038"/>
                <a:gd name="connsiteY422" fmla="*/ 365104 h 3027035"/>
                <a:gd name="connsiteX423" fmla="*/ 2297370 w 3226038"/>
                <a:gd name="connsiteY423" fmla="*/ 386215 h 3027035"/>
                <a:gd name="connsiteX424" fmla="*/ 2302004 w 3226038"/>
                <a:gd name="connsiteY424" fmla="*/ 484891 h 3027035"/>
                <a:gd name="connsiteX425" fmla="*/ 2441717 w 3226038"/>
                <a:gd name="connsiteY425" fmla="*/ 609774 h 3027035"/>
                <a:gd name="connsiteX426" fmla="*/ 2494096 w 3226038"/>
                <a:gd name="connsiteY426" fmla="*/ 595453 h 3027035"/>
                <a:gd name="connsiteX427" fmla="*/ 2586652 w 3226038"/>
                <a:gd name="connsiteY427" fmla="*/ 552914 h 3027035"/>
                <a:gd name="connsiteX428" fmla="*/ 2599109 w 3226038"/>
                <a:gd name="connsiteY428" fmla="*/ 557336 h 3027035"/>
                <a:gd name="connsiteX0" fmla="*/ 458887 w 3226038"/>
                <a:gd name="connsiteY0" fmla="*/ 1984309 h 3027035"/>
                <a:gd name="connsiteX1" fmla="*/ 511693 w 3226038"/>
                <a:gd name="connsiteY1" fmla="*/ 2044093 h 3027035"/>
                <a:gd name="connsiteX2" fmla="*/ 458887 w 3226038"/>
                <a:gd name="connsiteY2" fmla="*/ 1984309 h 3027035"/>
                <a:gd name="connsiteX3" fmla="*/ 1239166 w 3226038"/>
                <a:gd name="connsiteY3" fmla="*/ 2131370 h 3027035"/>
                <a:gd name="connsiteX4" fmla="*/ 1192910 w 3226038"/>
                <a:gd name="connsiteY4" fmla="*/ 2113637 h 3027035"/>
                <a:gd name="connsiteX5" fmla="*/ 1187191 w 3226038"/>
                <a:gd name="connsiteY5" fmla="*/ 2106973 h 3027035"/>
                <a:gd name="connsiteX6" fmla="*/ 1109257 w 3226038"/>
                <a:gd name="connsiteY6" fmla="*/ 2075970 h 3027035"/>
                <a:gd name="connsiteX7" fmla="*/ 1102911 w 3226038"/>
                <a:gd name="connsiteY7" fmla="*/ 2091544 h 3027035"/>
                <a:gd name="connsiteX8" fmla="*/ 1102911 w 3226038"/>
                <a:gd name="connsiteY8" fmla="*/ 2121057 h 3027035"/>
                <a:gd name="connsiteX9" fmla="*/ 1085641 w 3226038"/>
                <a:gd name="connsiteY9" fmla="*/ 2133932 h 3027035"/>
                <a:gd name="connsiteX10" fmla="*/ 1083530 w 3226038"/>
                <a:gd name="connsiteY10" fmla="*/ 2139113 h 3027035"/>
                <a:gd name="connsiteX11" fmla="*/ 1065689 w 3226038"/>
                <a:gd name="connsiteY11" fmla="*/ 2157988 h 3027035"/>
                <a:gd name="connsiteX12" fmla="*/ 1059545 w 3226038"/>
                <a:gd name="connsiteY12" fmla="*/ 2153386 h 3027035"/>
                <a:gd name="connsiteX13" fmla="*/ 1038803 w 3226038"/>
                <a:gd name="connsiteY13" fmla="*/ 2168850 h 3027035"/>
                <a:gd name="connsiteX14" fmla="*/ 807747 w 3226038"/>
                <a:gd name="connsiteY14" fmla="*/ 2203801 h 3027035"/>
                <a:gd name="connsiteX15" fmla="*/ 769647 w 3226038"/>
                <a:gd name="connsiteY15" fmla="*/ 2202743 h 3027035"/>
                <a:gd name="connsiteX16" fmla="*/ 687893 w 3226038"/>
                <a:gd name="connsiteY16" fmla="*/ 2156184 h 3027035"/>
                <a:gd name="connsiteX17" fmla="*/ 680661 w 3226038"/>
                <a:gd name="connsiteY17" fmla="*/ 2148538 h 3027035"/>
                <a:gd name="connsiteX18" fmla="*/ 647463 w 3226038"/>
                <a:gd name="connsiteY18" fmla="*/ 2166136 h 3027035"/>
                <a:gd name="connsiteX19" fmla="*/ 401773 w 3226038"/>
                <a:gd name="connsiteY19" fmla="*/ 2129222 h 3027035"/>
                <a:gd name="connsiteX20" fmla="*/ 388464 w 3226038"/>
                <a:gd name="connsiteY20" fmla="*/ 2117097 h 3027035"/>
                <a:gd name="connsiteX21" fmla="*/ 308901 w 3226038"/>
                <a:gd name="connsiteY21" fmla="*/ 2062768 h 3027035"/>
                <a:gd name="connsiteX22" fmla="*/ 675498 w 3226038"/>
                <a:gd name="connsiteY22" fmla="*/ 2313171 h 3027035"/>
                <a:gd name="connsiteX23" fmla="*/ 697606 w 3226038"/>
                <a:gd name="connsiteY23" fmla="*/ 2329731 h 3027035"/>
                <a:gd name="connsiteX24" fmla="*/ 719125 w 3226038"/>
                <a:gd name="connsiteY24" fmla="*/ 2328489 h 3027035"/>
                <a:gd name="connsiteX25" fmla="*/ 766693 w 3226038"/>
                <a:gd name="connsiteY25" fmla="*/ 2374601 h 3027035"/>
                <a:gd name="connsiteX26" fmla="*/ 907698 w 3226038"/>
                <a:gd name="connsiteY26" fmla="*/ 2426060 h 3027035"/>
                <a:gd name="connsiteX27" fmla="*/ 933823 w 3226038"/>
                <a:gd name="connsiteY27" fmla="*/ 2426947 h 3027035"/>
                <a:gd name="connsiteX28" fmla="*/ 941617 w 3226038"/>
                <a:gd name="connsiteY28" fmla="*/ 2432785 h 3027035"/>
                <a:gd name="connsiteX29" fmla="*/ 945688 w 3226038"/>
                <a:gd name="connsiteY29" fmla="*/ 2427351 h 3027035"/>
                <a:gd name="connsiteX30" fmla="*/ 982463 w 3226038"/>
                <a:gd name="connsiteY30" fmla="*/ 2428600 h 3027035"/>
                <a:gd name="connsiteX31" fmla="*/ 1054031 w 3226038"/>
                <a:gd name="connsiteY31" fmla="*/ 2416617 h 3027035"/>
                <a:gd name="connsiteX32" fmla="*/ 1081502 w 3226038"/>
                <a:gd name="connsiteY32" fmla="*/ 2404031 h 3027035"/>
                <a:gd name="connsiteX33" fmla="*/ 1082033 w 3226038"/>
                <a:gd name="connsiteY33" fmla="*/ 2400334 h 3027035"/>
                <a:gd name="connsiteX34" fmla="*/ 1219830 w 3226038"/>
                <a:gd name="connsiteY34" fmla="*/ 2149180 h 3027035"/>
                <a:gd name="connsiteX35" fmla="*/ 1239166 w 3226038"/>
                <a:gd name="connsiteY35" fmla="*/ 2131370 h 3027035"/>
                <a:gd name="connsiteX36" fmla="*/ 1371765 w 3226038"/>
                <a:gd name="connsiteY36" fmla="*/ 2134221 h 3027035"/>
                <a:gd name="connsiteX37" fmla="*/ 1332065 w 3226038"/>
                <a:gd name="connsiteY37" fmla="*/ 2143936 h 3027035"/>
                <a:gd name="connsiteX38" fmla="*/ 1261994 w 3226038"/>
                <a:gd name="connsiteY38" fmla="*/ 2139765 h 3027035"/>
                <a:gd name="connsiteX39" fmla="*/ 1234632 w 3226038"/>
                <a:gd name="connsiteY39" fmla="*/ 2184353 h 3027035"/>
                <a:gd name="connsiteX40" fmla="*/ 1205341 w 3226038"/>
                <a:gd name="connsiteY40" fmla="*/ 2251468 h 3027035"/>
                <a:gd name="connsiteX41" fmla="*/ 1190173 w 3226038"/>
                <a:gd name="connsiteY41" fmla="*/ 2307647 h 3027035"/>
                <a:gd name="connsiteX42" fmla="*/ 1186531 w 3226038"/>
                <a:gd name="connsiteY42" fmla="*/ 2336368 h 3027035"/>
                <a:gd name="connsiteX43" fmla="*/ 1185302 w 3226038"/>
                <a:gd name="connsiteY43" fmla="*/ 2339224 h 3027035"/>
                <a:gd name="connsiteX44" fmla="*/ 1181037 w 3226038"/>
                <a:gd name="connsiteY44" fmla="*/ 2380263 h 3027035"/>
                <a:gd name="connsiteX45" fmla="*/ 1304296 w 3226038"/>
                <a:gd name="connsiteY45" fmla="*/ 2608161 h 3027035"/>
                <a:gd name="connsiteX46" fmla="*/ 1460357 w 3226038"/>
                <a:gd name="connsiteY46" fmla="*/ 2658058 h 3027035"/>
                <a:gd name="connsiteX47" fmla="*/ 1568983 w 3226038"/>
                <a:gd name="connsiteY47" fmla="*/ 2649888 h 3027035"/>
                <a:gd name="connsiteX48" fmla="*/ 1580907 w 3226038"/>
                <a:gd name="connsiteY48" fmla="*/ 2633968 h 3027035"/>
                <a:gd name="connsiteX49" fmla="*/ 1621726 w 3226038"/>
                <a:gd name="connsiteY49" fmla="*/ 2618017 h 3027035"/>
                <a:gd name="connsiteX50" fmla="*/ 1695070 w 3226038"/>
                <a:gd name="connsiteY50" fmla="*/ 2581467 h 3027035"/>
                <a:gd name="connsiteX51" fmla="*/ 1722830 w 3226038"/>
                <a:gd name="connsiteY51" fmla="*/ 2495153 h 3027035"/>
                <a:gd name="connsiteX52" fmla="*/ 1721809 w 3226038"/>
                <a:gd name="connsiteY52" fmla="*/ 2481188 h 3027035"/>
                <a:gd name="connsiteX53" fmla="*/ 1703273 w 3226038"/>
                <a:gd name="connsiteY53" fmla="*/ 2490610 h 3027035"/>
                <a:gd name="connsiteX54" fmla="*/ 1426824 w 3226038"/>
                <a:gd name="connsiteY54" fmla="*/ 2415634 h 3027035"/>
                <a:gd name="connsiteX55" fmla="*/ 1412810 w 3226038"/>
                <a:gd name="connsiteY55" fmla="*/ 2380189 h 3027035"/>
                <a:gd name="connsiteX56" fmla="*/ 1366694 w 3226038"/>
                <a:gd name="connsiteY56" fmla="*/ 2151100 h 3027035"/>
                <a:gd name="connsiteX57" fmla="*/ 1371765 w 3226038"/>
                <a:gd name="connsiteY57" fmla="*/ 2134221 h 3027035"/>
                <a:gd name="connsiteX58" fmla="*/ 842912 w 3226038"/>
                <a:gd name="connsiteY58" fmla="*/ 1018808 h 3027035"/>
                <a:gd name="connsiteX59" fmla="*/ 698223 w 3226038"/>
                <a:gd name="connsiteY59" fmla="*/ 1167488 h 3027035"/>
                <a:gd name="connsiteX60" fmla="*/ 721008 w 3226038"/>
                <a:gd name="connsiteY60" fmla="*/ 1354736 h 3027035"/>
                <a:gd name="connsiteX61" fmla="*/ 715683 w 3226038"/>
                <a:gd name="connsiteY61" fmla="*/ 1366105 h 3027035"/>
                <a:gd name="connsiteX62" fmla="*/ 761312 w 3226038"/>
                <a:gd name="connsiteY62" fmla="*/ 1434356 h 3027035"/>
                <a:gd name="connsiteX63" fmla="*/ 855697 w 3226038"/>
                <a:gd name="connsiteY63" fmla="*/ 1508984 h 3027035"/>
                <a:gd name="connsiteX64" fmla="*/ 1147556 w 3226038"/>
                <a:gd name="connsiteY64" fmla="*/ 1482268 h 3027035"/>
                <a:gd name="connsiteX65" fmla="*/ 1191280 w 3226038"/>
                <a:gd name="connsiteY65" fmla="*/ 1421803 h 3027035"/>
                <a:gd name="connsiteX66" fmla="*/ 943895 w 3226038"/>
                <a:gd name="connsiteY66" fmla="*/ 1619228 h 3027035"/>
                <a:gd name="connsiteX67" fmla="*/ 908174 w 3226038"/>
                <a:gd name="connsiteY67" fmla="*/ 1605942 h 3027035"/>
                <a:gd name="connsiteX68" fmla="*/ 705400 w 3226038"/>
                <a:gd name="connsiteY68" fmla="*/ 1490787 h 3027035"/>
                <a:gd name="connsiteX69" fmla="*/ 672272 w 3226038"/>
                <a:gd name="connsiteY69" fmla="*/ 1442200 h 3027035"/>
                <a:gd name="connsiteX70" fmla="*/ 658626 w 3226038"/>
                <a:gd name="connsiteY70" fmla="*/ 1462049 h 3027035"/>
                <a:gd name="connsiteX71" fmla="*/ 590634 w 3226038"/>
                <a:gd name="connsiteY71" fmla="*/ 1546268 h 3027035"/>
                <a:gd name="connsiteX72" fmla="*/ 568537 w 3226038"/>
                <a:gd name="connsiteY72" fmla="*/ 1548758 h 3027035"/>
                <a:gd name="connsiteX73" fmla="*/ 523010 w 3226038"/>
                <a:gd name="connsiteY73" fmla="*/ 1553930 h 3027035"/>
                <a:gd name="connsiteX74" fmla="*/ 447985 w 3226038"/>
                <a:gd name="connsiteY74" fmla="*/ 1604840 h 3027035"/>
                <a:gd name="connsiteX75" fmla="*/ 426368 w 3226038"/>
                <a:gd name="connsiteY75" fmla="*/ 1767159 h 3027035"/>
                <a:gd name="connsiteX76" fmla="*/ 400497 w 3226038"/>
                <a:gd name="connsiteY76" fmla="*/ 1803298 h 3027035"/>
                <a:gd name="connsiteX77" fmla="*/ 392045 w 3226038"/>
                <a:gd name="connsiteY77" fmla="*/ 1832241 h 3027035"/>
                <a:gd name="connsiteX78" fmla="*/ 397897 w 3226038"/>
                <a:gd name="connsiteY78" fmla="*/ 1953550 h 3027035"/>
                <a:gd name="connsiteX79" fmla="*/ 629544 w 3226038"/>
                <a:gd name="connsiteY79" fmla="*/ 2144276 h 3027035"/>
                <a:gd name="connsiteX80" fmla="*/ 670081 w 3226038"/>
                <a:gd name="connsiteY80" fmla="*/ 2139964 h 3027035"/>
                <a:gd name="connsiteX81" fmla="*/ 672184 w 3226038"/>
                <a:gd name="connsiteY81" fmla="*/ 2139576 h 3027035"/>
                <a:gd name="connsiteX82" fmla="*/ 656857 w 3226038"/>
                <a:gd name="connsiteY82" fmla="*/ 2123372 h 3027035"/>
                <a:gd name="connsiteX83" fmla="*/ 613437 w 3226038"/>
                <a:gd name="connsiteY83" fmla="*/ 1897092 h 3027035"/>
                <a:gd name="connsiteX84" fmla="*/ 631535 w 3226038"/>
                <a:gd name="connsiteY84" fmla="*/ 1977471 h 3027035"/>
                <a:gd name="connsiteX85" fmla="*/ 892520 w 3226038"/>
                <a:gd name="connsiteY85" fmla="*/ 2125537 h 3027035"/>
                <a:gd name="connsiteX86" fmla="*/ 951857 w 3226038"/>
                <a:gd name="connsiteY86" fmla="*/ 2110384 h 3027035"/>
                <a:gd name="connsiteX87" fmla="*/ 984444 w 3226038"/>
                <a:gd name="connsiteY87" fmla="*/ 2097132 h 3027035"/>
                <a:gd name="connsiteX88" fmla="*/ 945725 w 3226038"/>
                <a:gd name="connsiteY88" fmla="*/ 2068131 h 3027035"/>
                <a:gd name="connsiteX89" fmla="*/ 1014743 w 3226038"/>
                <a:gd name="connsiteY89" fmla="*/ 2033736 h 3027035"/>
                <a:gd name="connsiteX90" fmla="*/ 1041210 w 3226038"/>
                <a:gd name="connsiteY90" fmla="*/ 1967123 h 3027035"/>
                <a:gd name="connsiteX91" fmla="*/ 1041782 w 3226038"/>
                <a:gd name="connsiteY91" fmla="*/ 1958414 h 3027035"/>
                <a:gd name="connsiteX92" fmla="*/ 988390 w 3226038"/>
                <a:gd name="connsiteY92" fmla="*/ 1967430 h 3027035"/>
                <a:gd name="connsiteX93" fmla="*/ 766805 w 3226038"/>
                <a:gd name="connsiteY93" fmla="*/ 1893210 h 3027035"/>
                <a:gd name="connsiteX94" fmla="*/ 733376 w 3226038"/>
                <a:gd name="connsiteY94" fmla="*/ 1874900 h 3027035"/>
                <a:gd name="connsiteX95" fmla="*/ 733674 w 3226038"/>
                <a:gd name="connsiteY95" fmla="*/ 1531645 h 3027035"/>
                <a:gd name="connsiteX96" fmla="*/ 713141 w 3226038"/>
                <a:gd name="connsiteY96" fmla="*/ 1611436 h 3027035"/>
                <a:gd name="connsiteX97" fmla="*/ 877934 w 3226038"/>
                <a:gd name="connsiteY97" fmla="*/ 1862195 h 3027035"/>
                <a:gd name="connsiteX98" fmla="*/ 997916 w 3226038"/>
                <a:gd name="connsiteY98" fmla="*/ 1881018 h 3027035"/>
                <a:gd name="connsiteX99" fmla="*/ 1063005 w 3226038"/>
                <a:gd name="connsiteY99" fmla="*/ 1869394 h 3027035"/>
                <a:gd name="connsiteX100" fmla="*/ 1091430 w 3226038"/>
                <a:gd name="connsiteY100" fmla="*/ 1831445 h 3027035"/>
                <a:gd name="connsiteX101" fmla="*/ 1090443 w 3226038"/>
                <a:gd name="connsiteY101" fmla="*/ 1840522 h 3027035"/>
                <a:gd name="connsiteX102" fmla="*/ 1088363 w 3226038"/>
                <a:gd name="connsiteY102" fmla="*/ 1841565 h 3027035"/>
                <a:gd name="connsiteX103" fmla="*/ 1091206 w 3226038"/>
                <a:gd name="connsiteY103" fmla="*/ 1841094 h 3027035"/>
                <a:gd name="connsiteX104" fmla="*/ 1099791 w 3226038"/>
                <a:gd name="connsiteY104" fmla="*/ 1862825 h 3027035"/>
                <a:gd name="connsiteX105" fmla="*/ 1115422 w 3226038"/>
                <a:gd name="connsiteY105" fmla="*/ 1860033 h 3027035"/>
                <a:gd name="connsiteX106" fmla="*/ 1105975 w 3226038"/>
                <a:gd name="connsiteY106" fmla="*/ 1878478 h 3027035"/>
                <a:gd name="connsiteX107" fmla="*/ 1108568 w 3226038"/>
                <a:gd name="connsiteY107" fmla="*/ 1885041 h 3027035"/>
                <a:gd name="connsiteX108" fmla="*/ 1128787 w 3226038"/>
                <a:gd name="connsiteY108" fmla="*/ 1927558 h 3027035"/>
                <a:gd name="connsiteX109" fmla="*/ 1226780 w 3226038"/>
                <a:gd name="connsiteY109" fmla="*/ 2050346 h 3027035"/>
                <a:gd name="connsiteX110" fmla="*/ 1289411 w 3226038"/>
                <a:gd name="connsiteY110" fmla="*/ 2085093 h 3027035"/>
                <a:gd name="connsiteX111" fmla="*/ 1314743 w 3226038"/>
                <a:gd name="connsiteY111" fmla="*/ 2061760 h 3027035"/>
                <a:gd name="connsiteX112" fmla="*/ 1296511 w 3226038"/>
                <a:gd name="connsiteY112" fmla="*/ 2088049 h 3027035"/>
                <a:gd name="connsiteX113" fmla="*/ 1332391 w 3226038"/>
                <a:gd name="connsiteY113" fmla="*/ 2097279 h 3027035"/>
                <a:gd name="connsiteX114" fmla="*/ 1376163 w 3226038"/>
                <a:gd name="connsiteY114" fmla="*/ 2100951 h 3027035"/>
                <a:gd name="connsiteX115" fmla="*/ 1381733 w 3226038"/>
                <a:gd name="connsiteY115" fmla="*/ 2101042 h 3027035"/>
                <a:gd name="connsiteX116" fmla="*/ 1389702 w 3226038"/>
                <a:gd name="connsiteY116" fmla="*/ 2074519 h 3027035"/>
                <a:gd name="connsiteX117" fmla="*/ 1489042 w 3226038"/>
                <a:gd name="connsiteY117" fmla="*/ 2038395 h 3027035"/>
                <a:gd name="connsiteX118" fmla="*/ 1453620 w 3226038"/>
                <a:gd name="connsiteY118" fmla="*/ 2152383 h 3027035"/>
                <a:gd name="connsiteX119" fmla="*/ 1457391 w 3226038"/>
                <a:gd name="connsiteY119" fmla="*/ 2273774 h 3027035"/>
                <a:gd name="connsiteX120" fmla="*/ 1685732 w 3226038"/>
                <a:gd name="connsiteY120" fmla="*/ 2468446 h 3027035"/>
                <a:gd name="connsiteX121" fmla="*/ 1719883 w 3226038"/>
                <a:gd name="connsiteY121" fmla="*/ 2465404 h 3027035"/>
                <a:gd name="connsiteX122" fmla="*/ 1716096 w 3226038"/>
                <a:gd name="connsiteY122" fmla="*/ 2453485 h 3027035"/>
                <a:gd name="connsiteX123" fmla="*/ 1771757 w 3226038"/>
                <a:gd name="connsiteY123" fmla="*/ 2379175 h 3027035"/>
                <a:gd name="connsiteX124" fmla="*/ 1770770 w 3226038"/>
                <a:gd name="connsiteY124" fmla="*/ 2388253 h 3027035"/>
                <a:gd name="connsiteX125" fmla="*/ 1768690 w 3226038"/>
                <a:gd name="connsiteY125" fmla="*/ 2389295 h 3027035"/>
                <a:gd name="connsiteX126" fmla="*/ 1771533 w 3226038"/>
                <a:gd name="connsiteY126" fmla="*/ 2388824 h 3027035"/>
                <a:gd name="connsiteX127" fmla="*/ 1809114 w 3226038"/>
                <a:gd name="connsiteY127" fmla="*/ 2475288 h 3027035"/>
                <a:gd name="connsiteX128" fmla="*/ 2056490 w 3226038"/>
                <a:gd name="connsiteY128" fmla="*/ 2648681 h 3027035"/>
                <a:gd name="connsiteX129" fmla="*/ 2147922 w 3226038"/>
                <a:gd name="connsiteY129" fmla="*/ 2636243 h 3027035"/>
                <a:gd name="connsiteX130" fmla="*/ 1873236 w 3226038"/>
                <a:gd name="connsiteY130" fmla="*/ 2661367 h 3027035"/>
                <a:gd name="connsiteX131" fmla="*/ 1867518 w 3226038"/>
                <a:gd name="connsiteY131" fmla="*/ 2654704 h 3027035"/>
                <a:gd name="connsiteX132" fmla="*/ 1789583 w 3226038"/>
                <a:gd name="connsiteY132" fmla="*/ 2623700 h 3027035"/>
                <a:gd name="connsiteX133" fmla="*/ 1717263 w 3226038"/>
                <a:gd name="connsiteY133" fmla="*/ 2736140 h 3027035"/>
                <a:gd name="connsiteX134" fmla="*/ 1465441 w 3226038"/>
                <a:gd name="connsiteY134" fmla="*/ 2788121 h 3027035"/>
                <a:gd name="connsiteX135" fmla="*/ 1391414 w 3226038"/>
                <a:gd name="connsiteY135" fmla="*/ 2792959 h 3027035"/>
                <a:gd name="connsiteX136" fmla="*/ 1128581 w 3226038"/>
                <a:gd name="connsiteY136" fmla="*/ 2638479 h 3027035"/>
                <a:gd name="connsiteX137" fmla="*/ 1093505 w 3226038"/>
                <a:gd name="connsiteY137" fmla="*/ 2603938 h 3027035"/>
                <a:gd name="connsiteX138" fmla="*/ 1073068 w 3226038"/>
                <a:gd name="connsiteY138" fmla="*/ 2530296 h 3027035"/>
                <a:gd name="connsiteX139" fmla="*/ 1072036 w 3226038"/>
                <a:gd name="connsiteY139" fmla="*/ 2477975 h 3027035"/>
                <a:gd name="connsiteX140" fmla="*/ 1042591 w 3226038"/>
                <a:gd name="connsiteY140" fmla="*/ 2492041 h 3027035"/>
                <a:gd name="connsiteX141" fmla="*/ 865868 w 3226038"/>
                <a:gd name="connsiteY141" fmla="*/ 2499409 h 3027035"/>
                <a:gd name="connsiteX142" fmla="*/ 719426 w 3226038"/>
                <a:gd name="connsiteY142" fmla="*/ 2430182 h 3027035"/>
                <a:gd name="connsiteX143" fmla="*/ 689869 w 3226038"/>
                <a:gd name="connsiteY143" fmla="*/ 2397459 h 3027035"/>
                <a:gd name="connsiteX144" fmla="*/ 687182 w 3226038"/>
                <a:gd name="connsiteY144" fmla="*/ 2418320 h 3027035"/>
                <a:gd name="connsiteX145" fmla="*/ 760823 w 3226038"/>
                <a:gd name="connsiteY145" fmla="*/ 2590105 h 3027035"/>
                <a:gd name="connsiteX146" fmla="*/ 964895 w 3226038"/>
                <a:gd name="connsiteY146" fmla="*/ 2678700 h 3027035"/>
                <a:gd name="connsiteX147" fmla="*/ 1054815 w 3226038"/>
                <a:gd name="connsiteY147" fmla="*/ 2673458 h 3027035"/>
                <a:gd name="connsiteX148" fmla="*/ 1130649 w 3226038"/>
                <a:gd name="connsiteY148" fmla="*/ 2696939 h 3027035"/>
                <a:gd name="connsiteX149" fmla="*/ 1211588 w 3226038"/>
                <a:gd name="connsiteY149" fmla="*/ 2802653 h 3027035"/>
                <a:gd name="connsiteX150" fmla="*/ 1314357 w 3226038"/>
                <a:gd name="connsiteY150" fmla="*/ 2805982 h 3027035"/>
                <a:gd name="connsiteX151" fmla="*/ 1582565 w 3226038"/>
                <a:gd name="connsiteY151" fmla="*/ 2947668 h 3027035"/>
                <a:gd name="connsiteX152" fmla="*/ 1872394 w 3226038"/>
                <a:gd name="connsiteY152" fmla="*/ 2840437 h 3027035"/>
                <a:gd name="connsiteX153" fmla="*/ 1765658 w 3226038"/>
                <a:gd name="connsiteY153" fmla="*/ 2986896 h 3027035"/>
                <a:gd name="connsiteX154" fmla="*/ 1559806 w 3226038"/>
                <a:gd name="connsiteY154" fmla="*/ 3024598 h 3027035"/>
                <a:gd name="connsiteX155" fmla="*/ 1323343 w 3226038"/>
                <a:gd name="connsiteY155" fmla="*/ 2933795 h 3027035"/>
                <a:gd name="connsiteX156" fmla="*/ 1018886 w 3226038"/>
                <a:gd name="connsiteY156" fmla="*/ 2795305 h 3027035"/>
                <a:gd name="connsiteX157" fmla="*/ 970675 w 3226038"/>
                <a:gd name="connsiteY157" fmla="*/ 2772285 h 3027035"/>
                <a:gd name="connsiteX158" fmla="*/ 620567 w 3226038"/>
                <a:gd name="connsiteY158" fmla="*/ 2513611 h 3027035"/>
                <a:gd name="connsiteX159" fmla="*/ 512110 w 3226038"/>
                <a:gd name="connsiteY159" fmla="*/ 2412141 h 3027035"/>
                <a:gd name="connsiteX160" fmla="*/ 309550 w 3226038"/>
                <a:gd name="connsiteY160" fmla="*/ 2318730 h 3027035"/>
                <a:gd name="connsiteX161" fmla="*/ 271890 w 3226038"/>
                <a:gd name="connsiteY161" fmla="*/ 2103679 h 3027035"/>
                <a:gd name="connsiteX162" fmla="*/ 197030 w 3226038"/>
                <a:gd name="connsiteY162" fmla="*/ 2025682 h 3027035"/>
                <a:gd name="connsiteX163" fmla="*/ 42961 w 3226038"/>
                <a:gd name="connsiteY163" fmla="*/ 1878648 h 3027035"/>
                <a:gd name="connsiteX164" fmla="*/ 10241 w 3226038"/>
                <a:gd name="connsiteY164" fmla="*/ 1645877 h 3027035"/>
                <a:gd name="connsiteX165" fmla="*/ 149602 w 3226038"/>
                <a:gd name="connsiteY165" fmla="*/ 1507488 h 3027035"/>
                <a:gd name="connsiteX166" fmla="*/ 69504 w 3226038"/>
                <a:gd name="connsiteY166" fmla="*/ 1674797 h 3027035"/>
                <a:gd name="connsiteX167" fmla="*/ 279249 w 3226038"/>
                <a:gd name="connsiteY167" fmla="*/ 1988992 h 3027035"/>
                <a:gd name="connsiteX168" fmla="*/ 316193 w 3226038"/>
                <a:gd name="connsiteY168" fmla="*/ 1991729 h 3027035"/>
                <a:gd name="connsiteX169" fmla="*/ 319053 w 3226038"/>
                <a:gd name="connsiteY169" fmla="*/ 1985609 h 3027035"/>
                <a:gd name="connsiteX170" fmla="*/ 307569 w 3226038"/>
                <a:gd name="connsiteY170" fmla="*/ 1949900 h 3027035"/>
                <a:gd name="connsiteX171" fmla="*/ 306486 w 3226038"/>
                <a:gd name="connsiteY171" fmla="*/ 1940694 h 3027035"/>
                <a:gd name="connsiteX172" fmla="*/ 302243 w 3226038"/>
                <a:gd name="connsiteY172" fmla="*/ 1937639 h 3027035"/>
                <a:gd name="connsiteX173" fmla="*/ 294636 w 3226038"/>
                <a:gd name="connsiteY173" fmla="*/ 1920784 h 3027035"/>
                <a:gd name="connsiteX174" fmla="*/ 293312 w 3226038"/>
                <a:gd name="connsiteY174" fmla="*/ 1627034 h 3027035"/>
                <a:gd name="connsiteX175" fmla="*/ 380880 w 3226038"/>
                <a:gd name="connsiteY175" fmla="*/ 1526015 h 3027035"/>
                <a:gd name="connsiteX176" fmla="*/ 329214 w 3226038"/>
                <a:gd name="connsiteY176" fmla="*/ 1459943 h 3027035"/>
                <a:gd name="connsiteX177" fmla="*/ 321211 w 3226038"/>
                <a:gd name="connsiteY177" fmla="*/ 1456328 h 3027035"/>
                <a:gd name="connsiteX178" fmla="*/ 268085 w 3226038"/>
                <a:gd name="connsiteY178" fmla="*/ 1185660 h 3027035"/>
                <a:gd name="connsiteX179" fmla="*/ 281857 w 3226038"/>
                <a:gd name="connsiteY179" fmla="*/ 1276902 h 3027035"/>
                <a:gd name="connsiteX180" fmla="*/ 517812 w 3226038"/>
                <a:gd name="connsiteY180" fmla="*/ 1465542 h 3027035"/>
                <a:gd name="connsiteX181" fmla="*/ 611355 w 3226038"/>
                <a:gd name="connsiteY181" fmla="*/ 1477295 h 3027035"/>
                <a:gd name="connsiteX182" fmla="*/ 611703 w 3226038"/>
                <a:gd name="connsiteY182" fmla="*/ 1480155 h 3027035"/>
                <a:gd name="connsiteX183" fmla="*/ 612118 w 3226038"/>
                <a:gd name="connsiteY183" fmla="*/ 1477866 h 3027035"/>
                <a:gd name="connsiteX184" fmla="*/ 662263 w 3226038"/>
                <a:gd name="connsiteY184" fmla="*/ 1427900 h 3027035"/>
                <a:gd name="connsiteX185" fmla="*/ 662059 w 3226038"/>
                <a:gd name="connsiteY185" fmla="*/ 1427220 h 3027035"/>
                <a:gd name="connsiteX186" fmla="*/ 661901 w 3226038"/>
                <a:gd name="connsiteY186" fmla="*/ 1426988 h 3027035"/>
                <a:gd name="connsiteX187" fmla="*/ 661951 w 3226038"/>
                <a:gd name="connsiteY187" fmla="*/ 1426862 h 3027035"/>
                <a:gd name="connsiteX188" fmla="*/ 652834 w 3226038"/>
                <a:gd name="connsiteY188" fmla="*/ 1396497 h 3027035"/>
                <a:gd name="connsiteX189" fmla="*/ 637570 w 3226038"/>
                <a:gd name="connsiteY189" fmla="*/ 1356501 h 3027035"/>
                <a:gd name="connsiteX190" fmla="*/ 842912 w 3226038"/>
                <a:gd name="connsiteY190" fmla="*/ 1018808 h 3027035"/>
                <a:gd name="connsiteX191" fmla="*/ 2516775 w 3226038"/>
                <a:gd name="connsiteY191" fmla="*/ 2091376 h 3027035"/>
                <a:gd name="connsiteX192" fmla="*/ 2238033 w 3226038"/>
                <a:gd name="connsiteY192" fmla="*/ 2334816 h 3027035"/>
                <a:gd name="connsiteX193" fmla="*/ 2189593 w 3226038"/>
                <a:gd name="connsiteY193" fmla="*/ 2248549 h 3027035"/>
                <a:gd name="connsiteX194" fmla="*/ 2516775 w 3226038"/>
                <a:gd name="connsiteY194" fmla="*/ 2091376 h 3027035"/>
                <a:gd name="connsiteX195" fmla="*/ 687254 w 3226038"/>
                <a:gd name="connsiteY195" fmla="*/ 678482 h 3027035"/>
                <a:gd name="connsiteX196" fmla="*/ 628419 w 3226038"/>
                <a:gd name="connsiteY196" fmla="*/ 1036658 h 3027035"/>
                <a:gd name="connsiteX197" fmla="*/ 532013 w 3226038"/>
                <a:gd name="connsiteY197" fmla="*/ 1014429 h 3027035"/>
                <a:gd name="connsiteX198" fmla="*/ 687254 w 3226038"/>
                <a:gd name="connsiteY198" fmla="*/ 678482 h 3027035"/>
                <a:gd name="connsiteX199" fmla="*/ 2205214 w 3226038"/>
                <a:gd name="connsiteY199" fmla="*/ 1800491 h 3027035"/>
                <a:gd name="connsiteX200" fmla="*/ 2255363 w 3226038"/>
                <a:gd name="connsiteY200" fmla="*/ 1871953 h 3027035"/>
                <a:gd name="connsiteX201" fmla="*/ 2466834 w 3226038"/>
                <a:gd name="connsiteY201" fmla="*/ 2042067 h 3027035"/>
                <a:gd name="connsiteX202" fmla="*/ 2319038 w 3226038"/>
                <a:gd name="connsiteY202" fmla="*/ 2093212 h 3027035"/>
                <a:gd name="connsiteX203" fmla="*/ 2156726 w 3226038"/>
                <a:gd name="connsiteY203" fmla="*/ 1968287 h 3027035"/>
                <a:gd name="connsiteX204" fmla="*/ 2119546 w 3226038"/>
                <a:gd name="connsiteY204" fmla="*/ 1914861 h 3027035"/>
                <a:gd name="connsiteX205" fmla="*/ 2205214 w 3226038"/>
                <a:gd name="connsiteY205" fmla="*/ 1800491 h 3027035"/>
                <a:gd name="connsiteX206" fmla="*/ 1058864 w 3226038"/>
                <a:gd name="connsiteY206" fmla="*/ 897328 h 3027035"/>
                <a:gd name="connsiteX207" fmla="*/ 973209 w 3226038"/>
                <a:gd name="connsiteY207" fmla="*/ 1011681 h 3027035"/>
                <a:gd name="connsiteX208" fmla="*/ 741092 w 3226038"/>
                <a:gd name="connsiteY208" fmla="*/ 868758 h 3027035"/>
                <a:gd name="connsiteX209" fmla="*/ 748615 w 3226038"/>
                <a:gd name="connsiteY209" fmla="*/ 712543 h 3027035"/>
                <a:gd name="connsiteX210" fmla="*/ 1058864 w 3226038"/>
                <a:gd name="connsiteY210" fmla="*/ 897328 h 3027035"/>
                <a:gd name="connsiteX211" fmla="*/ 1948708 w 3226038"/>
                <a:gd name="connsiteY211" fmla="*/ 1321566 h 3027035"/>
                <a:gd name="connsiteX212" fmla="*/ 2096045 w 3226038"/>
                <a:gd name="connsiteY212" fmla="*/ 1452158 h 3027035"/>
                <a:gd name="connsiteX213" fmla="*/ 1919841 w 3226038"/>
                <a:gd name="connsiteY213" fmla="*/ 1466554 h 3027035"/>
                <a:gd name="connsiteX214" fmla="*/ 1885365 w 3226038"/>
                <a:gd name="connsiteY214" fmla="*/ 1472861 h 3027035"/>
                <a:gd name="connsiteX215" fmla="*/ 1879629 w 3226038"/>
                <a:gd name="connsiteY215" fmla="*/ 1489302 h 3027035"/>
                <a:gd name="connsiteX216" fmla="*/ 1908915 w 3226038"/>
                <a:gd name="connsiteY216" fmla="*/ 1464113 h 3027035"/>
                <a:gd name="connsiteX217" fmla="*/ 1878082 w 3226038"/>
                <a:gd name="connsiteY217" fmla="*/ 1523336 h 3027035"/>
                <a:gd name="connsiteX218" fmla="*/ 1882487 w 3226038"/>
                <a:gd name="connsiteY218" fmla="*/ 1659934 h 3027035"/>
                <a:gd name="connsiteX219" fmla="*/ 1908811 w 3226038"/>
                <a:gd name="connsiteY219" fmla="*/ 1703873 h 3027035"/>
                <a:gd name="connsiteX220" fmla="*/ 1939526 w 3226038"/>
                <a:gd name="connsiteY220" fmla="*/ 1677454 h 3027035"/>
                <a:gd name="connsiteX221" fmla="*/ 1922727 w 3226038"/>
                <a:gd name="connsiteY221" fmla="*/ 1706694 h 3027035"/>
                <a:gd name="connsiteX222" fmla="*/ 1917366 w 3226038"/>
                <a:gd name="connsiteY222" fmla="*/ 1718150 h 3027035"/>
                <a:gd name="connsiteX223" fmla="*/ 1918838 w 3226038"/>
                <a:gd name="connsiteY223" fmla="*/ 1720608 h 3027035"/>
                <a:gd name="connsiteX224" fmla="*/ 1973972 w 3226038"/>
                <a:gd name="connsiteY224" fmla="*/ 1767825 h 3027035"/>
                <a:gd name="connsiteX225" fmla="*/ 2071636 w 3226038"/>
                <a:gd name="connsiteY225" fmla="*/ 1813568 h 3027035"/>
                <a:gd name="connsiteX226" fmla="*/ 2173989 w 3226038"/>
                <a:gd name="connsiteY226" fmla="*/ 1826528 h 3027035"/>
                <a:gd name="connsiteX227" fmla="*/ 2117479 w 3226038"/>
                <a:gd name="connsiteY227" fmla="*/ 1890255 h 3027035"/>
                <a:gd name="connsiteX228" fmla="*/ 2048930 w 3226038"/>
                <a:gd name="connsiteY228" fmla="*/ 1880940 h 3027035"/>
                <a:gd name="connsiteX229" fmla="*/ 1912220 w 3226038"/>
                <a:gd name="connsiteY229" fmla="*/ 1805984 h 3027035"/>
                <a:gd name="connsiteX230" fmla="*/ 1900395 w 3226038"/>
                <a:gd name="connsiteY230" fmla="*/ 1792735 h 3027035"/>
                <a:gd name="connsiteX231" fmla="*/ 1898516 w 3226038"/>
                <a:gd name="connsiteY231" fmla="*/ 1805424 h 3027035"/>
                <a:gd name="connsiteX232" fmla="*/ 2004583 w 3226038"/>
                <a:gd name="connsiteY232" fmla="*/ 1981166 h 3027035"/>
                <a:gd name="connsiteX233" fmla="*/ 2102247 w 3226038"/>
                <a:gd name="connsiteY233" fmla="*/ 2026909 h 3027035"/>
                <a:gd name="connsiteX234" fmla="*/ 2204600 w 3226038"/>
                <a:gd name="connsiteY234" fmla="*/ 2039869 h 3027035"/>
                <a:gd name="connsiteX235" fmla="*/ 2148090 w 3226038"/>
                <a:gd name="connsiteY235" fmla="*/ 2103596 h 3027035"/>
                <a:gd name="connsiteX236" fmla="*/ 2144005 w 3226038"/>
                <a:gd name="connsiteY236" fmla="*/ 2103041 h 3027035"/>
                <a:gd name="connsiteX237" fmla="*/ 2136123 w 3226038"/>
                <a:gd name="connsiteY237" fmla="*/ 2142932 h 3027035"/>
                <a:gd name="connsiteX238" fmla="*/ 1880081 w 3226038"/>
                <a:gd name="connsiteY238" fmla="*/ 2329702 h 3027035"/>
                <a:gd name="connsiteX239" fmla="*/ 1837407 w 3226038"/>
                <a:gd name="connsiteY239" fmla="*/ 2326300 h 3027035"/>
                <a:gd name="connsiteX240" fmla="*/ 1811492 w 3226038"/>
                <a:gd name="connsiteY240" fmla="*/ 2326128 h 3027035"/>
                <a:gd name="connsiteX241" fmla="*/ 1813930 w 3226038"/>
                <a:gd name="connsiteY241" fmla="*/ 2322872 h 3027035"/>
                <a:gd name="connsiteX242" fmla="*/ 1765779 w 3226038"/>
                <a:gd name="connsiteY242" fmla="*/ 2311874 h 3027035"/>
                <a:gd name="connsiteX243" fmla="*/ 1660705 w 3226038"/>
                <a:gd name="connsiteY243" fmla="*/ 2252690 h 3027035"/>
                <a:gd name="connsiteX244" fmla="*/ 1627276 w 3226038"/>
                <a:gd name="connsiteY244" fmla="*/ 2234380 h 3027035"/>
                <a:gd name="connsiteX245" fmla="*/ 1627573 w 3226038"/>
                <a:gd name="connsiteY245" fmla="*/ 1891126 h 3027035"/>
                <a:gd name="connsiteX246" fmla="*/ 1607040 w 3226038"/>
                <a:gd name="connsiteY246" fmla="*/ 1970917 h 3027035"/>
                <a:gd name="connsiteX247" fmla="*/ 1771834 w 3226038"/>
                <a:gd name="connsiteY247" fmla="*/ 2221675 h 3027035"/>
                <a:gd name="connsiteX248" fmla="*/ 1891816 w 3226038"/>
                <a:gd name="connsiteY248" fmla="*/ 2240499 h 3027035"/>
                <a:gd name="connsiteX249" fmla="*/ 2009321 w 3226038"/>
                <a:gd name="connsiteY249" fmla="*/ 2219514 h 3027035"/>
                <a:gd name="connsiteX250" fmla="*/ 1999139 w 3226038"/>
                <a:gd name="connsiteY250" fmla="*/ 2239396 h 3027035"/>
                <a:gd name="connsiteX251" fmla="*/ 1999567 w 3226038"/>
                <a:gd name="connsiteY251" fmla="*/ 2239296 h 3027035"/>
                <a:gd name="connsiteX252" fmla="*/ 2044414 w 3226038"/>
                <a:gd name="connsiteY252" fmla="*/ 2218349 h 3027035"/>
                <a:gd name="connsiteX253" fmla="*/ 2118423 w 3226038"/>
                <a:gd name="connsiteY253" fmla="*/ 2140793 h 3027035"/>
                <a:gd name="connsiteX254" fmla="*/ 2133501 w 3226038"/>
                <a:gd name="connsiteY254" fmla="*/ 2101613 h 3027035"/>
                <a:gd name="connsiteX255" fmla="*/ 2079542 w 3226038"/>
                <a:gd name="connsiteY255" fmla="*/ 2094281 h 3027035"/>
                <a:gd name="connsiteX256" fmla="*/ 1905884 w 3226038"/>
                <a:gd name="connsiteY256" fmla="*/ 1977931 h 3027035"/>
                <a:gd name="connsiteX257" fmla="*/ 1880896 w 3226038"/>
                <a:gd name="connsiteY257" fmla="*/ 1954633 h 3027035"/>
                <a:gd name="connsiteX258" fmla="*/ 1852220 w 3226038"/>
                <a:gd name="connsiteY258" fmla="*/ 1798502 h 3027035"/>
                <a:gd name="connsiteX259" fmla="*/ 1867058 w 3226038"/>
                <a:gd name="connsiteY259" fmla="*/ 1756931 h 3027035"/>
                <a:gd name="connsiteX260" fmla="*/ 1850284 w 3226038"/>
                <a:gd name="connsiteY260" fmla="*/ 1741292 h 3027035"/>
                <a:gd name="connsiteX261" fmla="*/ 1828755 w 3226038"/>
                <a:gd name="connsiteY261" fmla="*/ 1697853 h 3027035"/>
                <a:gd name="connsiteX262" fmla="*/ 1817427 w 3226038"/>
                <a:gd name="connsiteY262" fmla="*/ 1628566 h 3027035"/>
                <a:gd name="connsiteX263" fmla="*/ 1795832 w 3226038"/>
                <a:gd name="connsiteY263" fmla="*/ 1673156 h 3027035"/>
                <a:gd name="connsiteX264" fmla="*/ 1557706 w 3226038"/>
                <a:gd name="connsiteY264" fmla="*/ 1787085 h 3027035"/>
                <a:gd name="connsiteX265" fmla="*/ 1509266 w 3226038"/>
                <a:gd name="connsiteY265" fmla="*/ 1700819 h 3027035"/>
                <a:gd name="connsiteX266" fmla="*/ 1800941 w 3226038"/>
                <a:gd name="connsiteY266" fmla="*/ 1621248 h 3027035"/>
                <a:gd name="connsiteX267" fmla="*/ 1813578 w 3226038"/>
                <a:gd name="connsiteY267" fmla="*/ 1599019 h 3027035"/>
                <a:gd name="connsiteX268" fmla="*/ 1819910 w 3226038"/>
                <a:gd name="connsiteY268" fmla="*/ 1600565 h 3027035"/>
                <a:gd name="connsiteX269" fmla="*/ 1821608 w 3226038"/>
                <a:gd name="connsiteY269" fmla="*/ 1585161 h 3027035"/>
                <a:gd name="connsiteX270" fmla="*/ 1823154 w 3226038"/>
                <a:gd name="connsiteY270" fmla="*/ 1580831 h 3027035"/>
                <a:gd name="connsiteX271" fmla="*/ 1792216 w 3226038"/>
                <a:gd name="connsiteY271" fmla="*/ 1559883 h 3027035"/>
                <a:gd name="connsiteX272" fmla="*/ 1717932 w 3226038"/>
                <a:gd name="connsiteY272" fmla="*/ 1500968 h 3027035"/>
                <a:gd name="connsiteX273" fmla="*/ 1748406 w 3226038"/>
                <a:gd name="connsiteY273" fmla="*/ 1490472 h 3027035"/>
                <a:gd name="connsiteX274" fmla="*/ 1926827 w 3226038"/>
                <a:gd name="connsiteY274" fmla="*/ 1363489 h 3027035"/>
                <a:gd name="connsiteX275" fmla="*/ 1948708 w 3226038"/>
                <a:gd name="connsiteY275" fmla="*/ 1321566 h 3027035"/>
                <a:gd name="connsiteX276" fmla="*/ 868204 w 3226038"/>
                <a:gd name="connsiteY276" fmla="*/ 327279 h 3027035"/>
                <a:gd name="connsiteX277" fmla="*/ 839290 w 3226038"/>
                <a:gd name="connsiteY277" fmla="*/ 396067 h 3027035"/>
                <a:gd name="connsiteX278" fmla="*/ 968231 w 3226038"/>
                <a:gd name="connsiteY278" fmla="*/ 659259 h 3027035"/>
                <a:gd name="connsiteX279" fmla="*/ 1200860 w 3226038"/>
                <a:gd name="connsiteY279" fmla="*/ 706168 h 3027035"/>
                <a:gd name="connsiteX280" fmla="*/ 1143757 w 3226038"/>
                <a:gd name="connsiteY280" fmla="*/ 782404 h 3027035"/>
                <a:gd name="connsiteX281" fmla="*/ 858125 w 3226038"/>
                <a:gd name="connsiteY281" fmla="*/ 664851 h 3027035"/>
                <a:gd name="connsiteX282" fmla="*/ 828202 w 3226038"/>
                <a:gd name="connsiteY282" fmla="*/ 641247 h 3027035"/>
                <a:gd name="connsiteX283" fmla="*/ 868204 w 3226038"/>
                <a:gd name="connsiteY283" fmla="*/ 327279 h 3027035"/>
                <a:gd name="connsiteX284" fmla="*/ 2657066 w 3226038"/>
                <a:gd name="connsiteY284" fmla="*/ 1197247 h 3027035"/>
                <a:gd name="connsiteX285" fmla="*/ 2663296 w 3226038"/>
                <a:gd name="connsiteY285" fmla="*/ 1206222 h 3027035"/>
                <a:gd name="connsiteX286" fmla="*/ 2650270 w 3226038"/>
                <a:gd name="connsiteY286" fmla="*/ 1206320 h 3027035"/>
                <a:gd name="connsiteX287" fmla="*/ 2657066 w 3226038"/>
                <a:gd name="connsiteY287" fmla="*/ 1197247 h 3027035"/>
                <a:gd name="connsiteX288" fmla="*/ 3030338 w 3226038"/>
                <a:gd name="connsiteY288" fmla="*/ 1431166 h 3027035"/>
                <a:gd name="connsiteX289" fmla="*/ 2903938 w 3226038"/>
                <a:gd name="connsiteY289" fmla="*/ 1579263 h 3027035"/>
                <a:gd name="connsiteX290" fmla="*/ 2811168 w 3226038"/>
                <a:gd name="connsiteY290" fmla="*/ 1587131 h 3027035"/>
                <a:gd name="connsiteX291" fmla="*/ 2775539 w 3226038"/>
                <a:gd name="connsiteY291" fmla="*/ 1575913 h 3027035"/>
                <a:gd name="connsiteX292" fmla="*/ 2614417 w 3226038"/>
                <a:gd name="connsiteY292" fmla="*/ 1527673 h 3027035"/>
                <a:gd name="connsiteX293" fmla="*/ 2474755 w 3226038"/>
                <a:gd name="connsiteY293" fmla="*/ 1440641 h 3027035"/>
                <a:gd name="connsiteX294" fmla="*/ 2543000 w 3226038"/>
                <a:gd name="connsiteY294" fmla="*/ 1349530 h 3027035"/>
                <a:gd name="connsiteX295" fmla="*/ 2704508 w 3226038"/>
                <a:gd name="connsiteY295" fmla="*/ 1424676 h 3027035"/>
                <a:gd name="connsiteX296" fmla="*/ 2882339 w 3226038"/>
                <a:gd name="connsiteY296" fmla="*/ 1461929 h 3027035"/>
                <a:gd name="connsiteX297" fmla="*/ 3030338 w 3226038"/>
                <a:gd name="connsiteY297" fmla="*/ 1431166 h 3027035"/>
                <a:gd name="connsiteX298" fmla="*/ 1176421 w 3226038"/>
                <a:gd name="connsiteY298" fmla="*/ 0 h 3027035"/>
                <a:gd name="connsiteX299" fmla="*/ 1188515 w 3226038"/>
                <a:gd name="connsiteY299" fmla="*/ 150678 h 3027035"/>
                <a:gd name="connsiteX300" fmla="*/ 1394438 w 3226038"/>
                <a:gd name="connsiteY300" fmla="*/ 447731 h 3027035"/>
                <a:gd name="connsiteX301" fmla="*/ 1326486 w 3226038"/>
                <a:gd name="connsiteY301" fmla="*/ 538450 h 3027035"/>
                <a:gd name="connsiteX302" fmla="*/ 1109160 w 3226038"/>
                <a:gd name="connsiteY302" fmla="*/ 285219 h 3027035"/>
                <a:gd name="connsiteX303" fmla="*/ 1088376 w 3226038"/>
                <a:gd name="connsiteY303" fmla="*/ 254181 h 3027035"/>
                <a:gd name="connsiteX304" fmla="*/ 1069841 w 3226038"/>
                <a:gd name="connsiteY304" fmla="*/ 162942 h 3027035"/>
                <a:gd name="connsiteX305" fmla="*/ 1176421 w 3226038"/>
                <a:gd name="connsiteY305" fmla="*/ 0 h 3027035"/>
                <a:gd name="connsiteX306" fmla="*/ 2074059 w 3226038"/>
                <a:gd name="connsiteY306" fmla="*/ 622382 h 3027035"/>
                <a:gd name="connsiteX307" fmla="*/ 2039980 w 3226038"/>
                <a:gd name="connsiteY307" fmla="*/ 655169 h 3027035"/>
                <a:gd name="connsiteX308" fmla="*/ 1968289 w 3226038"/>
                <a:gd name="connsiteY308" fmla="*/ 862097 h 3027035"/>
                <a:gd name="connsiteX309" fmla="*/ 1966785 w 3226038"/>
                <a:gd name="connsiteY309" fmla="*/ 894292 h 3027035"/>
                <a:gd name="connsiteX310" fmla="*/ 1889360 w 3226038"/>
                <a:gd name="connsiteY310" fmla="*/ 839571 h 3027035"/>
                <a:gd name="connsiteX311" fmla="*/ 1874609 w 3226038"/>
                <a:gd name="connsiteY311" fmla="*/ 827382 h 3027035"/>
                <a:gd name="connsiteX312" fmla="*/ 1876383 w 3226038"/>
                <a:gd name="connsiteY312" fmla="*/ 836472 h 3027035"/>
                <a:gd name="connsiteX313" fmla="*/ 1856444 w 3226038"/>
                <a:gd name="connsiteY313" fmla="*/ 910904 h 3027035"/>
                <a:gd name="connsiteX314" fmla="*/ 1857429 w 3226038"/>
                <a:gd name="connsiteY314" fmla="*/ 965196 h 3027035"/>
                <a:gd name="connsiteX315" fmla="*/ 2016558 w 3226038"/>
                <a:gd name="connsiteY315" fmla="*/ 1064158 h 3027035"/>
                <a:gd name="connsiteX316" fmla="*/ 2112556 w 3226038"/>
                <a:gd name="connsiteY316" fmla="*/ 1040858 h 3027035"/>
                <a:gd name="connsiteX317" fmla="*/ 2148781 w 3226038"/>
                <a:gd name="connsiteY317" fmla="*/ 1089413 h 3027035"/>
                <a:gd name="connsiteX318" fmla="*/ 2161420 w 3226038"/>
                <a:gd name="connsiteY318" fmla="*/ 1196466 h 3027035"/>
                <a:gd name="connsiteX319" fmla="*/ 2445423 w 3226038"/>
                <a:gd name="connsiteY319" fmla="*/ 1454419 h 3027035"/>
                <a:gd name="connsiteX320" fmla="*/ 2469057 w 3226038"/>
                <a:gd name="connsiteY320" fmla="*/ 1472121 h 3027035"/>
                <a:gd name="connsiteX321" fmla="*/ 2410394 w 3226038"/>
                <a:gd name="connsiteY321" fmla="*/ 1490064 h 3027035"/>
                <a:gd name="connsiteX322" fmla="*/ 2337107 w 3226038"/>
                <a:gd name="connsiteY322" fmla="*/ 1581550 h 3027035"/>
                <a:gd name="connsiteX323" fmla="*/ 2342804 w 3226038"/>
                <a:gd name="connsiteY323" fmla="*/ 1616802 h 3027035"/>
                <a:gd name="connsiteX324" fmla="*/ 2347317 w 3226038"/>
                <a:gd name="connsiteY324" fmla="*/ 1610776 h 3027035"/>
                <a:gd name="connsiteX325" fmla="*/ 2381405 w 3226038"/>
                <a:gd name="connsiteY325" fmla="*/ 1711111 h 3027035"/>
                <a:gd name="connsiteX326" fmla="*/ 2430032 w 3226038"/>
                <a:gd name="connsiteY326" fmla="*/ 1781159 h 3027035"/>
                <a:gd name="connsiteX327" fmla="*/ 2456217 w 3226038"/>
                <a:gd name="connsiteY327" fmla="*/ 1816330 h 3027035"/>
                <a:gd name="connsiteX328" fmla="*/ 2745046 w 3226038"/>
                <a:gd name="connsiteY328" fmla="*/ 1866063 h 3027035"/>
                <a:gd name="connsiteX329" fmla="*/ 2802929 w 3226038"/>
                <a:gd name="connsiteY329" fmla="*/ 1818974 h 3027035"/>
                <a:gd name="connsiteX330" fmla="*/ 2512876 w 3226038"/>
                <a:gd name="connsiteY330" fmla="*/ 1945644 h 3027035"/>
                <a:gd name="connsiteX331" fmla="*/ 2481810 w 3226038"/>
                <a:gd name="connsiteY331" fmla="*/ 1923566 h 3027035"/>
                <a:gd name="connsiteX332" fmla="*/ 2315751 w 3226038"/>
                <a:gd name="connsiteY332" fmla="*/ 1759853 h 3027035"/>
                <a:gd name="connsiteX333" fmla="*/ 2311255 w 3226038"/>
                <a:gd name="connsiteY333" fmla="*/ 1747006 h 3027035"/>
                <a:gd name="connsiteX334" fmla="*/ 2286633 w 3226038"/>
                <a:gd name="connsiteY334" fmla="*/ 1691311 h 3027035"/>
                <a:gd name="connsiteX335" fmla="*/ 2299909 w 3226038"/>
                <a:gd name="connsiteY335" fmla="*/ 1497752 h 3027035"/>
                <a:gd name="connsiteX336" fmla="*/ 2206345 w 3226038"/>
                <a:gd name="connsiteY336" fmla="*/ 1452662 h 3027035"/>
                <a:gd name="connsiteX337" fmla="*/ 2072269 w 3226038"/>
                <a:gd name="connsiteY337" fmla="*/ 1201093 h 3027035"/>
                <a:gd name="connsiteX338" fmla="*/ 2023472 w 3226038"/>
                <a:gd name="connsiteY338" fmla="*/ 1155022 h 3027035"/>
                <a:gd name="connsiteX339" fmla="*/ 1812353 w 3226038"/>
                <a:gd name="connsiteY339" fmla="*/ 1082572 h 3027035"/>
                <a:gd name="connsiteX340" fmla="*/ 1471695 w 3226038"/>
                <a:gd name="connsiteY340" fmla="*/ 1113080 h 3027035"/>
                <a:gd name="connsiteX341" fmla="*/ 1442475 w 3226038"/>
                <a:gd name="connsiteY341" fmla="*/ 1155537 h 3027035"/>
                <a:gd name="connsiteX342" fmla="*/ 1417413 w 3226038"/>
                <a:gd name="connsiteY342" fmla="*/ 1241357 h 3027035"/>
                <a:gd name="connsiteX343" fmla="*/ 1423265 w 3226038"/>
                <a:gd name="connsiteY343" fmla="*/ 1362666 h 3027035"/>
                <a:gd name="connsiteX344" fmla="*/ 1654912 w 3226038"/>
                <a:gd name="connsiteY344" fmla="*/ 1553391 h 3027035"/>
                <a:gd name="connsiteX345" fmla="*/ 1736445 w 3226038"/>
                <a:gd name="connsiteY345" fmla="*/ 1541531 h 3027035"/>
                <a:gd name="connsiteX346" fmla="*/ 1467866 w 3226038"/>
                <a:gd name="connsiteY346" fmla="*/ 1564711 h 3027035"/>
                <a:gd name="connsiteX347" fmla="*/ 1462696 w 3226038"/>
                <a:gd name="connsiteY347" fmla="*/ 1561492 h 3027035"/>
                <a:gd name="connsiteX348" fmla="*/ 1457674 w 3226038"/>
                <a:gd name="connsiteY348" fmla="*/ 1588601 h 3027035"/>
                <a:gd name="connsiteX349" fmla="*/ 1199754 w 3226038"/>
                <a:gd name="connsiteY349" fmla="*/ 1781972 h 3027035"/>
                <a:gd name="connsiteX350" fmla="*/ 1157080 w 3226038"/>
                <a:gd name="connsiteY350" fmla="*/ 1778569 h 3027035"/>
                <a:gd name="connsiteX351" fmla="*/ 1131165 w 3226038"/>
                <a:gd name="connsiteY351" fmla="*/ 1778397 h 3027035"/>
                <a:gd name="connsiteX352" fmla="*/ 1188760 w 3226038"/>
                <a:gd name="connsiteY352" fmla="*/ 1701505 h 3027035"/>
                <a:gd name="connsiteX353" fmla="*/ 1273118 w 3226038"/>
                <a:gd name="connsiteY353" fmla="*/ 1702298 h 3027035"/>
                <a:gd name="connsiteX354" fmla="*/ 1364088 w 3226038"/>
                <a:gd name="connsiteY354" fmla="*/ 1670618 h 3027035"/>
                <a:gd name="connsiteX355" fmla="*/ 1443789 w 3226038"/>
                <a:gd name="connsiteY355" fmla="*/ 1581441 h 3027035"/>
                <a:gd name="connsiteX356" fmla="*/ 1452947 w 3226038"/>
                <a:gd name="connsiteY356" fmla="*/ 1555423 h 3027035"/>
                <a:gd name="connsiteX357" fmla="*/ 1434181 w 3226038"/>
                <a:gd name="connsiteY357" fmla="*/ 1543741 h 3027035"/>
                <a:gd name="connsiteX358" fmla="*/ 1395137 w 3226038"/>
                <a:gd name="connsiteY358" fmla="*/ 1505029 h 3027035"/>
                <a:gd name="connsiteX359" fmla="*/ 1380516 w 3226038"/>
                <a:gd name="connsiteY359" fmla="*/ 1469830 h 3027035"/>
                <a:gd name="connsiteX360" fmla="*/ 1332937 w 3226038"/>
                <a:gd name="connsiteY360" fmla="*/ 1359016 h 3027035"/>
                <a:gd name="connsiteX361" fmla="*/ 1331626 w 3226038"/>
                <a:gd name="connsiteY361" fmla="*/ 1347874 h 3027035"/>
                <a:gd name="connsiteX362" fmla="*/ 1272780 w 3226038"/>
                <a:gd name="connsiteY362" fmla="*/ 1404764 h 3027035"/>
                <a:gd name="connsiteX363" fmla="*/ 1193860 w 3226038"/>
                <a:gd name="connsiteY363" fmla="*/ 1391893 h 3027035"/>
                <a:gd name="connsiteX364" fmla="*/ 1008134 w 3226038"/>
                <a:gd name="connsiteY364" fmla="*/ 1250070 h 3027035"/>
                <a:gd name="connsiteX365" fmla="*/ 982412 w 3226038"/>
                <a:gd name="connsiteY365" fmla="*/ 1221942 h 3027035"/>
                <a:gd name="connsiteX366" fmla="*/ 1093583 w 3226038"/>
                <a:gd name="connsiteY366" fmla="*/ 897188 h 3027035"/>
                <a:gd name="connsiteX367" fmla="*/ 1048374 w 3226038"/>
                <a:gd name="connsiteY367" fmla="*/ 966069 h 3027035"/>
                <a:gd name="connsiteX368" fmla="*/ 1123324 w 3226038"/>
                <a:gd name="connsiteY368" fmla="*/ 1256619 h 3027035"/>
                <a:gd name="connsiteX369" fmla="*/ 1230792 w 3226038"/>
                <a:gd name="connsiteY369" fmla="*/ 1313193 h 3027035"/>
                <a:gd name="connsiteX370" fmla="*/ 1329324 w 3226038"/>
                <a:gd name="connsiteY370" fmla="*/ 1328309 h 3027035"/>
                <a:gd name="connsiteX371" fmla="*/ 1326119 w 3226038"/>
                <a:gd name="connsiteY371" fmla="*/ 1301081 h 3027035"/>
                <a:gd name="connsiteX372" fmla="*/ 1330478 w 3226038"/>
                <a:gd name="connsiteY372" fmla="*/ 1241565 h 3027035"/>
                <a:gd name="connsiteX373" fmla="*/ 1347395 w 3226038"/>
                <a:gd name="connsiteY373" fmla="*/ 1181539 h 3027035"/>
                <a:gd name="connsiteX374" fmla="*/ 1289273 w 3226038"/>
                <a:gd name="connsiteY374" fmla="*/ 1135853 h 3027035"/>
                <a:gd name="connsiteX375" fmla="*/ 1231511 w 3226038"/>
                <a:gd name="connsiteY375" fmla="*/ 1069976 h 3027035"/>
                <a:gd name="connsiteX376" fmla="*/ 1254367 w 3226038"/>
                <a:gd name="connsiteY376" fmla="*/ 1063295 h 3027035"/>
                <a:gd name="connsiteX377" fmla="*/ 1356051 w 3226038"/>
                <a:gd name="connsiteY377" fmla="*/ 994271 h 3027035"/>
                <a:gd name="connsiteX378" fmla="*/ 1316957 w 3226038"/>
                <a:gd name="connsiteY378" fmla="*/ 925715 h 3027035"/>
                <a:gd name="connsiteX379" fmla="*/ 1297765 w 3226038"/>
                <a:gd name="connsiteY379" fmla="*/ 883688 h 3027035"/>
                <a:gd name="connsiteX380" fmla="*/ 1289903 w 3226038"/>
                <a:gd name="connsiteY380" fmla="*/ 841227 h 3027035"/>
                <a:gd name="connsiteX381" fmla="*/ 1324580 w 3226038"/>
                <a:gd name="connsiteY381" fmla="*/ 794932 h 3027035"/>
                <a:gd name="connsiteX382" fmla="*/ 1324878 w 3226038"/>
                <a:gd name="connsiteY382" fmla="*/ 795979 h 3027035"/>
                <a:gd name="connsiteX383" fmla="*/ 1400007 w 3226038"/>
                <a:gd name="connsiteY383" fmla="*/ 911757 h 3027035"/>
                <a:gd name="connsiteX384" fmla="*/ 1615887 w 3226038"/>
                <a:gd name="connsiteY384" fmla="*/ 984205 h 3027035"/>
                <a:gd name="connsiteX385" fmla="*/ 1841277 w 3226038"/>
                <a:gd name="connsiteY385" fmla="*/ 840131 h 3027035"/>
                <a:gd name="connsiteX386" fmla="*/ 1849521 w 3226038"/>
                <a:gd name="connsiteY386" fmla="*/ 806651 h 3027035"/>
                <a:gd name="connsiteX387" fmla="*/ 1816219 w 3226038"/>
                <a:gd name="connsiteY387" fmla="*/ 779132 h 3027035"/>
                <a:gd name="connsiteX388" fmla="*/ 1946679 w 3226038"/>
                <a:gd name="connsiteY388" fmla="*/ 725712 h 3027035"/>
                <a:gd name="connsiteX389" fmla="*/ 1943038 w 3226038"/>
                <a:gd name="connsiteY389" fmla="*/ 690853 h 3027035"/>
                <a:gd name="connsiteX390" fmla="*/ 1907308 w 3226038"/>
                <a:gd name="connsiteY390" fmla="*/ 517710 h 3027035"/>
                <a:gd name="connsiteX391" fmla="*/ 2074059 w 3226038"/>
                <a:gd name="connsiteY391" fmla="*/ 622382 h 3027035"/>
                <a:gd name="connsiteX392" fmla="*/ 3226038 w 3226038"/>
                <a:gd name="connsiteY392" fmla="*/ 1170010 h 3027035"/>
                <a:gd name="connsiteX393" fmla="*/ 3039800 w 3226038"/>
                <a:gd name="connsiteY393" fmla="*/ 1363835 h 3027035"/>
                <a:gd name="connsiteX394" fmla="*/ 2986179 w 3226038"/>
                <a:gd name="connsiteY394" fmla="*/ 1265779 h 3027035"/>
                <a:gd name="connsiteX395" fmla="*/ 3226038 w 3226038"/>
                <a:gd name="connsiteY395" fmla="*/ 1170010 h 3027035"/>
                <a:gd name="connsiteX396" fmla="*/ 2599109 w 3226038"/>
                <a:gd name="connsiteY396" fmla="*/ 557336 h 3027035"/>
                <a:gd name="connsiteX397" fmla="*/ 2605711 w 3226038"/>
                <a:gd name="connsiteY397" fmla="*/ 567191 h 3027035"/>
                <a:gd name="connsiteX398" fmla="*/ 2491393 w 3226038"/>
                <a:gd name="connsiteY398" fmla="*/ 846915 h 3027035"/>
                <a:gd name="connsiteX399" fmla="*/ 2621619 w 3226038"/>
                <a:gd name="connsiteY399" fmla="*/ 1033715 h 3027035"/>
                <a:gd name="connsiteX400" fmla="*/ 2753852 w 3226038"/>
                <a:gd name="connsiteY400" fmla="*/ 1073258 h 3027035"/>
                <a:gd name="connsiteX401" fmla="*/ 2785478 w 3226038"/>
                <a:gd name="connsiteY401" fmla="*/ 1080287 h 3027035"/>
                <a:gd name="connsiteX402" fmla="*/ 2631577 w 3226038"/>
                <a:gd name="connsiteY402" fmla="*/ 1117339 h 3027035"/>
                <a:gd name="connsiteX403" fmla="*/ 2554794 w 3226038"/>
                <a:gd name="connsiteY403" fmla="*/ 1099098 h 3027035"/>
                <a:gd name="connsiteX404" fmla="*/ 2517147 w 3226038"/>
                <a:gd name="connsiteY404" fmla="*/ 1216089 h 3027035"/>
                <a:gd name="connsiteX405" fmla="*/ 2517162 w 3226038"/>
                <a:gd name="connsiteY405" fmla="*/ 1239901 h 3027035"/>
                <a:gd name="connsiteX406" fmla="*/ 2437701 w 3226038"/>
                <a:gd name="connsiteY406" fmla="*/ 1202993 h 3027035"/>
                <a:gd name="connsiteX407" fmla="*/ 2308110 w 3226038"/>
                <a:gd name="connsiteY407" fmla="*/ 1120205 h 3027035"/>
                <a:gd name="connsiteX408" fmla="*/ 2309631 w 3226038"/>
                <a:gd name="connsiteY408" fmla="*/ 1116584 h 3027035"/>
                <a:gd name="connsiteX409" fmla="*/ 2313249 w 3226038"/>
                <a:gd name="connsiteY409" fmla="*/ 1113344 h 3027035"/>
                <a:gd name="connsiteX410" fmla="*/ 2341752 w 3226038"/>
                <a:gd name="connsiteY410" fmla="*/ 686035 h 3027035"/>
                <a:gd name="connsiteX411" fmla="*/ 2212861 w 3226038"/>
                <a:gd name="connsiteY411" fmla="*/ 503806 h 3027035"/>
                <a:gd name="connsiteX412" fmla="*/ 2154928 w 3226038"/>
                <a:gd name="connsiteY412" fmla="*/ 469932 h 3027035"/>
                <a:gd name="connsiteX413" fmla="*/ 1875809 w 3226038"/>
                <a:gd name="connsiteY413" fmla="*/ 412002 h 3027035"/>
                <a:gd name="connsiteX414" fmla="*/ 1806230 w 3226038"/>
                <a:gd name="connsiteY414" fmla="*/ 334892 h 3027035"/>
                <a:gd name="connsiteX415" fmla="*/ 1556710 w 3226038"/>
                <a:gd name="connsiteY415" fmla="*/ 393148 h 3027035"/>
                <a:gd name="connsiteX416" fmla="*/ 1495496 w 3226038"/>
                <a:gd name="connsiteY416" fmla="*/ 288983 h 3027035"/>
                <a:gd name="connsiteX417" fmla="*/ 1715354 w 3226038"/>
                <a:gd name="connsiteY417" fmla="*/ 322756 h 3027035"/>
                <a:gd name="connsiteX418" fmla="*/ 1782541 w 3226038"/>
                <a:gd name="connsiteY418" fmla="*/ 226703 h 3027035"/>
                <a:gd name="connsiteX419" fmla="*/ 1783266 w 3226038"/>
                <a:gd name="connsiteY419" fmla="*/ 165361 h 3027035"/>
                <a:gd name="connsiteX420" fmla="*/ 1806899 w 3226038"/>
                <a:gd name="connsiteY420" fmla="*/ 183063 h 3027035"/>
                <a:gd name="connsiteX421" fmla="*/ 2134301 w 3226038"/>
                <a:gd name="connsiteY421" fmla="*/ 383077 h 3027035"/>
                <a:gd name="connsiteX422" fmla="*/ 2240589 w 3226038"/>
                <a:gd name="connsiteY422" fmla="*/ 365104 h 3027035"/>
                <a:gd name="connsiteX423" fmla="*/ 2297370 w 3226038"/>
                <a:gd name="connsiteY423" fmla="*/ 386215 h 3027035"/>
                <a:gd name="connsiteX424" fmla="*/ 2302004 w 3226038"/>
                <a:gd name="connsiteY424" fmla="*/ 484891 h 3027035"/>
                <a:gd name="connsiteX425" fmla="*/ 2441717 w 3226038"/>
                <a:gd name="connsiteY425" fmla="*/ 609774 h 3027035"/>
                <a:gd name="connsiteX426" fmla="*/ 2494096 w 3226038"/>
                <a:gd name="connsiteY426" fmla="*/ 595453 h 3027035"/>
                <a:gd name="connsiteX427" fmla="*/ 2586652 w 3226038"/>
                <a:gd name="connsiteY427" fmla="*/ 552914 h 3027035"/>
                <a:gd name="connsiteX428" fmla="*/ 2599109 w 3226038"/>
                <a:gd name="connsiteY428" fmla="*/ 557336 h 3027035"/>
                <a:gd name="connsiteX0" fmla="*/ 458887 w 3226038"/>
                <a:gd name="connsiteY0" fmla="*/ 1984309 h 3027035"/>
                <a:gd name="connsiteX1" fmla="*/ 511693 w 3226038"/>
                <a:gd name="connsiteY1" fmla="*/ 2044093 h 3027035"/>
                <a:gd name="connsiteX2" fmla="*/ 458887 w 3226038"/>
                <a:gd name="connsiteY2" fmla="*/ 1984309 h 3027035"/>
                <a:gd name="connsiteX3" fmla="*/ 1239166 w 3226038"/>
                <a:gd name="connsiteY3" fmla="*/ 2131370 h 3027035"/>
                <a:gd name="connsiteX4" fmla="*/ 1192910 w 3226038"/>
                <a:gd name="connsiteY4" fmla="*/ 2113637 h 3027035"/>
                <a:gd name="connsiteX5" fmla="*/ 1187191 w 3226038"/>
                <a:gd name="connsiteY5" fmla="*/ 2106973 h 3027035"/>
                <a:gd name="connsiteX6" fmla="*/ 1109257 w 3226038"/>
                <a:gd name="connsiteY6" fmla="*/ 2075970 h 3027035"/>
                <a:gd name="connsiteX7" fmla="*/ 1102911 w 3226038"/>
                <a:gd name="connsiteY7" fmla="*/ 2091544 h 3027035"/>
                <a:gd name="connsiteX8" fmla="*/ 1102911 w 3226038"/>
                <a:gd name="connsiteY8" fmla="*/ 2121057 h 3027035"/>
                <a:gd name="connsiteX9" fmla="*/ 1085641 w 3226038"/>
                <a:gd name="connsiteY9" fmla="*/ 2133932 h 3027035"/>
                <a:gd name="connsiteX10" fmla="*/ 1083530 w 3226038"/>
                <a:gd name="connsiteY10" fmla="*/ 2139113 h 3027035"/>
                <a:gd name="connsiteX11" fmla="*/ 1065689 w 3226038"/>
                <a:gd name="connsiteY11" fmla="*/ 2157988 h 3027035"/>
                <a:gd name="connsiteX12" fmla="*/ 1059545 w 3226038"/>
                <a:gd name="connsiteY12" fmla="*/ 2153386 h 3027035"/>
                <a:gd name="connsiteX13" fmla="*/ 1038803 w 3226038"/>
                <a:gd name="connsiteY13" fmla="*/ 2168850 h 3027035"/>
                <a:gd name="connsiteX14" fmla="*/ 807747 w 3226038"/>
                <a:gd name="connsiteY14" fmla="*/ 2203801 h 3027035"/>
                <a:gd name="connsiteX15" fmla="*/ 769647 w 3226038"/>
                <a:gd name="connsiteY15" fmla="*/ 2202743 h 3027035"/>
                <a:gd name="connsiteX16" fmla="*/ 687893 w 3226038"/>
                <a:gd name="connsiteY16" fmla="*/ 2156184 h 3027035"/>
                <a:gd name="connsiteX17" fmla="*/ 680661 w 3226038"/>
                <a:gd name="connsiteY17" fmla="*/ 2148538 h 3027035"/>
                <a:gd name="connsiteX18" fmla="*/ 647463 w 3226038"/>
                <a:gd name="connsiteY18" fmla="*/ 2166136 h 3027035"/>
                <a:gd name="connsiteX19" fmla="*/ 401773 w 3226038"/>
                <a:gd name="connsiteY19" fmla="*/ 2129222 h 3027035"/>
                <a:gd name="connsiteX20" fmla="*/ 388464 w 3226038"/>
                <a:gd name="connsiteY20" fmla="*/ 2117097 h 3027035"/>
                <a:gd name="connsiteX21" fmla="*/ 308901 w 3226038"/>
                <a:gd name="connsiteY21" fmla="*/ 2062768 h 3027035"/>
                <a:gd name="connsiteX22" fmla="*/ 675498 w 3226038"/>
                <a:gd name="connsiteY22" fmla="*/ 2313171 h 3027035"/>
                <a:gd name="connsiteX23" fmla="*/ 697606 w 3226038"/>
                <a:gd name="connsiteY23" fmla="*/ 2329731 h 3027035"/>
                <a:gd name="connsiteX24" fmla="*/ 719125 w 3226038"/>
                <a:gd name="connsiteY24" fmla="*/ 2328489 h 3027035"/>
                <a:gd name="connsiteX25" fmla="*/ 766693 w 3226038"/>
                <a:gd name="connsiteY25" fmla="*/ 2374601 h 3027035"/>
                <a:gd name="connsiteX26" fmla="*/ 907698 w 3226038"/>
                <a:gd name="connsiteY26" fmla="*/ 2426060 h 3027035"/>
                <a:gd name="connsiteX27" fmla="*/ 933823 w 3226038"/>
                <a:gd name="connsiteY27" fmla="*/ 2426947 h 3027035"/>
                <a:gd name="connsiteX28" fmla="*/ 941617 w 3226038"/>
                <a:gd name="connsiteY28" fmla="*/ 2432785 h 3027035"/>
                <a:gd name="connsiteX29" fmla="*/ 945688 w 3226038"/>
                <a:gd name="connsiteY29" fmla="*/ 2427351 h 3027035"/>
                <a:gd name="connsiteX30" fmla="*/ 982463 w 3226038"/>
                <a:gd name="connsiteY30" fmla="*/ 2428600 h 3027035"/>
                <a:gd name="connsiteX31" fmla="*/ 1054031 w 3226038"/>
                <a:gd name="connsiteY31" fmla="*/ 2416617 h 3027035"/>
                <a:gd name="connsiteX32" fmla="*/ 1081502 w 3226038"/>
                <a:gd name="connsiteY32" fmla="*/ 2404031 h 3027035"/>
                <a:gd name="connsiteX33" fmla="*/ 1082033 w 3226038"/>
                <a:gd name="connsiteY33" fmla="*/ 2400334 h 3027035"/>
                <a:gd name="connsiteX34" fmla="*/ 1219830 w 3226038"/>
                <a:gd name="connsiteY34" fmla="*/ 2149180 h 3027035"/>
                <a:gd name="connsiteX35" fmla="*/ 1239166 w 3226038"/>
                <a:gd name="connsiteY35" fmla="*/ 2131370 h 3027035"/>
                <a:gd name="connsiteX36" fmla="*/ 1371765 w 3226038"/>
                <a:gd name="connsiteY36" fmla="*/ 2134221 h 3027035"/>
                <a:gd name="connsiteX37" fmla="*/ 1332065 w 3226038"/>
                <a:gd name="connsiteY37" fmla="*/ 2143936 h 3027035"/>
                <a:gd name="connsiteX38" fmla="*/ 1261994 w 3226038"/>
                <a:gd name="connsiteY38" fmla="*/ 2139765 h 3027035"/>
                <a:gd name="connsiteX39" fmla="*/ 1234632 w 3226038"/>
                <a:gd name="connsiteY39" fmla="*/ 2184353 h 3027035"/>
                <a:gd name="connsiteX40" fmla="*/ 1205341 w 3226038"/>
                <a:gd name="connsiteY40" fmla="*/ 2251468 h 3027035"/>
                <a:gd name="connsiteX41" fmla="*/ 1190173 w 3226038"/>
                <a:gd name="connsiteY41" fmla="*/ 2307647 h 3027035"/>
                <a:gd name="connsiteX42" fmla="*/ 1186531 w 3226038"/>
                <a:gd name="connsiteY42" fmla="*/ 2336368 h 3027035"/>
                <a:gd name="connsiteX43" fmla="*/ 1185302 w 3226038"/>
                <a:gd name="connsiteY43" fmla="*/ 2339224 h 3027035"/>
                <a:gd name="connsiteX44" fmla="*/ 1181037 w 3226038"/>
                <a:gd name="connsiteY44" fmla="*/ 2380263 h 3027035"/>
                <a:gd name="connsiteX45" fmla="*/ 1304296 w 3226038"/>
                <a:gd name="connsiteY45" fmla="*/ 2608161 h 3027035"/>
                <a:gd name="connsiteX46" fmla="*/ 1460357 w 3226038"/>
                <a:gd name="connsiteY46" fmla="*/ 2658058 h 3027035"/>
                <a:gd name="connsiteX47" fmla="*/ 1568983 w 3226038"/>
                <a:gd name="connsiteY47" fmla="*/ 2649888 h 3027035"/>
                <a:gd name="connsiteX48" fmla="*/ 1580907 w 3226038"/>
                <a:gd name="connsiteY48" fmla="*/ 2633968 h 3027035"/>
                <a:gd name="connsiteX49" fmla="*/ 1621726 w 3226038"/>
                <a:gd name="connsiteY49" fmla="*/ 2618017 h 3027035"/>
                <a:gd name="connsiteX50" fmla="*/ 1695070 w 3226038"/>
                <a:gd name="connsiteY50" fmla="*/ 2581467 h 3027035"/>
                <a:gd name="connsiteX51" fmla="*/ 1722830 w 3226038"/>
                <a:gd name="connsiteY51" fmla="*/ 2495153 h 3027035"/>
                <a:gd name="connsiteX52" fmla="*/ 1721809 w 3226038"/>
                <a:gd name="connsiteY52" fmla="*/ 2481188 h 3027035"/>
                <a:gd name="connsiteX53" fmla="*/ 1703273 w 3226038"/>
                <a:gd name="connsiteY53" fmla="*/ 2490610 h 3027035"/>
                <a:gd name="connsiteX54" fmla="*/ 1426824 w 3226038"/>
                <a:gd name="connsiteY54" fmla="*/ 2415634 h 3027035"/>
                <a:gd name="connsiteX55" fmla="*/ 1412810 w 3226038"/>
                <a:gd name="connsiteY55" fmla="*/ 2380189 h 3027035"/>
                <a:gd name="connsiteX56" fmla="*/ 1366694 w 3226038"/>
                <a:gd name="connsiteY56" fmla="*/ 2151100 h 3027035"/>
                <a:gd name="connsiteX57" fmla="*/ 1371765 w 3226038"/>
                <a:gd name="connsiteY57" fmla="*/ 2134221 h 3027035"/>
                <a:gd name="connsiteX58" fmla="*/ 842912 w 3226038"/>
                <a:gd name="connsiteY58" fmla="*/ 1018808 h 3027035"/>
                <a:gd name="connsiteX59" fmla="*/ 698223 w 3226038"/>
                <a:gd name="connsiteY59" fmla="*/ 1167488 h 3027035"/>
                <a:gd name="connsiteX60" fmla="*/ 721008 w 3226038"/>
                <a:gd name="connsiteY60" fmla="*/ 1354736 h 3027035"/>
                <a:gd name="connsiteX61" fmla="*/ 715683 w 3226038"/>
                <a:gd name="connsiteY61" fmla="*/ 1366105 h 3027035"/>
                <a:gd name="connsiteX62" fmla="*/ 761312 w 3226038"/>
                <a:gd name="connsiteY62" fmla="*/ 1434356 h 3027035"/>
                <a:gd name="connsiteX63" fmla="*/ 855697 w 3226038"/>
                <a:gd name="connsiteY63" fmla="*/ 1508984 h 3027035"/>
                <a:gd name="connsiteX64" fmla="*/ 1147556 w 3226038"/>
                <a:gd name="connsiteY64" fmla="*/ 1482268 h 3027035"/>
                <a:gd name="connsiteX65" fmla="*/ 1191280 w 3226038"/>
                <a:gd name="connsiteY65" fmla="*/ 1421803 h 3027035"/>
                <a:gd name="connsiteX66" fmla="*/ 943895 w 3226038"/>
                <a:gd name="connsiteY66" fmla="*/ 1619228 h 3027035"/>
                <a:gd name="connsiteX67" fmla="*/ 908174 w 3226038"/>
                <a:gd name="connsiteY67" fmla="*/ 1605942 h 3027035"/>
                <a:gd name="connsiteX68" fmla="*/ 705400 w 3226038"/>
                <a:gd name="connsiteY68" fmla="*/ 1490787 h 3027035"/>
                <a:gd name="connsiteX69" fmla="*/ 672272 w 3226038"/>
                <a:gd name="connsiteY69" fmla="*/ 1442200 h 3027035"/>
                <a:gd name="connsiteX70" fmla="*/ 658626 w 3226038"/>
                <a:gd name="connsiteY70" fmla="*/ 1462049 h 3027035"/>
                <a:gd name="connsiteX71" fmla="*/ 590634 w 3226038"/>
                <a:gd name="connsiteY71" fmla="*/ 1546268 h 3027035"/>
                <a:gd name="connsiteX72" fmla="*/ 568537 w 3226038"/>
                <a:gd name="connsiteY72" fmla="*/ 1548758 h 3027035"/>
                <a:gd name="connsiteX73" fmla="*/ 523010 w 3226038"/>
                <a:gd name="connsiteY73" fmla="*/ 1553930 h 3027035"/>
                <a:gd name="connsiteX74" fmla="*/ 447985 w 3226038"/>
                <a:gd name="connsiteY74" fmla="*/ 1604840 h 3027035"/>
                <a:gd name="connsiteX75" fmla="*/ 426368 w 3226038"/>
                <a:gd name="connsiteY75" fmla="*/ 1767159 h 3027035"/>
                <a:gd name="connsiteX76" fmla="*/ 400497 w 3226038"/>
                <a:gd name="connsiteY76" fmla="*/ 1803298 h 3027035"/>
                <a:gd name="connsiteX77" fmla="*/ 392045 w 3226038"/>
                <a:gd name="connsiteY77" fmla="*/ 1832241 h 3027035"/>
                <a:gd name="connsiteX78" fmla="*/ 397897 w 3226038"/>
                <a:gd name="connsiteY78" fmla="*/ 1953550 h 3027035"/>
                <a:gd name="connsiteX79" fmla="*/ 629544 w 3226038"/>
                <a:gd name="connsiteY79" fmla="*/ 2144276 h 3027035"/>
                <a:gd name="connsiteX80" fmla="*/ 670081 w 3226038"/>
                <a:gd name="connsiteY80" fmla="*/ 2139964 h 3027035"/>
                <a:gd name="connsiteX81" fmla="*/ 672184 w 3226038"/>
                <a:gd name="connsiteY81" fmla="*/ 2139576 h 3027035"/>
                <a:gd name="connsiteX82" fmla="*/ 656857 w 3226038"/>
                <a:gd name="connsiteY82" fmla="*/ 2123372 h 3027035"/>
                <a:gd name="connsiteX83" fmla="*/ 613437 w 3226038"/>
                <a:gd name="connsiteY83" fmla="*/ 1897092 h 3027035"/>
                <a:gd name="connsiteX84" fmla="*/ 631535 w 3226038"/>
                <a:gd name="connsiteY84" fmla="*/ 1977471 h 3027035"/>
                <a:gd name="connsiteX85" fmla="*/ 892520 w 3226038"/>
                <a:gd name="connsiteY85" fmla="*/ 2125537 h 3027035"/>
                <a:gd name="connsiteX86" fmla="*/ 951857 w 3226038"/>
                <a:gd name="connsiteY86" fmla="*/ 2110384 h 3027035"/>
                <a:gd name="connsiteX87" fmla="*/ 984444 w 3226038"/>
                <a:gd name="connsiteY87" fmla="*/ 2097132 h 3027035"/>
                <a:gd name="connsiteX88" fmla="*/ 945725 w 3226038"/>
                <a:gd name="connsiteY88" fmla="*/ 2068131 h 3027035"/>
                <a:gd name="connsiteX89" fmla="*/ 1014743 w 3226038"/>
                <a:gd name="connsiteY89" fmla="*/ 2033736 h 3027035"/>
                <a:gd name="connsiteX90" fmla="*/ 1041210 w 3226038"/>
                <a:gd name="connsiteY90" fmla="*/ 1967123 h 3027035"/>
                <a:gd name="connsiteX91" fmla="*/ 1041782 w 3226038"/>
                <a:gd name="connsiteY91" fmla="*/ 1958414 h 3027035"/>
                <a:gd name="connsiteX92" fmla="*/ 988390 w 3226038"/>
                <a:gd name="connsiteY92" fmla="*/ 1967430 h 3027035"/>
                <a:gd name="connsiteX93" fmla="*/ 766805 w 3226038"/>
                <a:gd name="connsiteY93" fmla="*/ 1893210 h 3027035"/>
                <a:gd name="connsiteX94" fmla="*/ 733376 w 3226038"/>
                <a:gd name="connsiteY94" fmla="*/ 1874900 h 3027035"/>
                <a:gd name="connsiteX95" fmla="*/ 733674 w 3226038"/>
                <a:gd name="connsiteY95" fmla="*/ 1531645 h 3027035"/>
                <a:gd name="connsiteX96" fmla="*/ 713141 w 3226038"/>
                <a:gd name="connsiteY96" fmla="*/ 1611436 h 3027035"/>
                <a:gd name="connsiteX97" fmla="*/ 877934 w 3226038"/>
                <a:gd name="connsiteY97" fmla="*/ 1862195 h 3027035"/>
                <a:gd name="connsiteX98" fmla="*/ 997916 w 3226038"/>
                <a:gd name="connsiteY98" fmla="*/ 1881018 h 3027035"/>
                <a:gd name="connsiteX99" fmla="*/ 1063005 w 3226038"/>
                <a:gd name="connsiteY99" fmla="*/ 1869394 h 3027035"/>
                <a:gd name="connsiteX100" fmla="*/ 1091430 w 3226038"/>
                <a:gd name="connsiteY100" fmla="*/ 1831445 h 3027035"/>
                <a:gd name="connsiteX101" fmla="*/ 1090443 w 3226038"/>
                <a:gd name="connsiteY101" fmla="*/ 1840522 h 3027035"/>
                <a:gd name="connsiteX102" fmla="*/ 1088363 w 3226038"/>
                <a:gd name="connsiteY102" fmla="*/ 1841565 h 3027035"/>
                <a:gd name="connsiteX103" fmla="*/ 1091206 w 3226038"/>
                <a:gd name="connsiteY103" fmla="*/ 1841094 h 3027035"/>
                <a:gd name="connsiteX104" fmla="*/ 1099791 w 3226038"/>
                <a:gd name="connsiteY104" fmla="*/ 1862825 h 3027035"/>
                <a:gd name="connsiteX105" fmla="*/ 1115422 w 3226038"/>
                <a:gd name="connsiteY105" fmla="*/ 1860033 h 3027035"/>
                <a:gd name="connsiteX106" fmla="*/ 1105975 w 3226038"/>
                <a:gd name="connsiteY106" fmla="*/ 1878478 h 3027035"/>
                <a:gd name="connsiteX107" fmla="*/ 1108568 w 3226038"/>
                <a:gd name="connsiteY107" fmla="*/ 1885041 h 3027035"/>
                <a:gd name="connsiteX108" fmla="*/ 1128787 w 3226038"/>
                <a:gd name="connsiteY108" fmla="*/ 1927558 h 3027035"/>
                <a:gd name="connsiteX109" fmla="*/ 1226780 w 3226038"/>
                <a:gd name="connsiteY109" fmla="*/ 2050346 h 3027035"/>
                <a:gd name="connsiteX110" fmla="*/ 1289411 w 3226038"/>
                <a:gd name="connsiteY110" fmla="*/ 2085093 h 3027035"/>
                <a:gd name="connsiteX111" fmla="*/ 1314743 w 3226038"/>
                <a:gd name="connsiteY111" fmla="*/ 2061760 h 3027035"/>
                <a:gd name="connsiteX112" fmla="*/ 1296511 w 3226038"/>
                <a:gd name="connsiteY112" fmla="*/ 2088049 h 3027035"/>
                <a:gd name="connsiteX113" fmla="*/ 1332391 w 3226038"/>
                <a:gd name="connsiteY113" fmla="*/ 2097279 h 3027035"/>
                <a:gd name="connsiteX114" fmla="*/ 1376163 w 3226038"/>
                <a:gd name="connsiteY114" fmla="*/ 2100951 h 3027035"/>
                <a:gd name="connsiteX115" fmla="*/ 1381733 w 3226038"/>
                <a:gd name="connsiteY115" fmla="*/ 2101042 h 3027035"/>
                <a:gd name="connsiteX116" fmla="*/ 1389702 w 3226038"/>
                <a:gd name="connsiteY116" fmla="*/ 2074519 h 3027035"/>
                <a:gd name="connsiteX117" fmla="*/ 1489042 w 3226038"/>
                <a:gd name="connsiteY117" fmla="*/ 2038395 h 3027035"/>
                <a:gd name="connsiteX118" fmla="*/ 1453620 w 3226038"/>
                <a:gd name="connsiteY118" fmla="*/ 2152383 h 3027035"/>
                <a:gd name="connsiteX119" fmla="*/ 1457391 w 3226038"/>
                <a:gd name="connsiteY119" fmla="*/ 2273774 h 3027035"/>
                <a:gd name="connsiteX120" fmla="*/ 1685732 w 3226038"/>
                <a:gd name="connsiteY120" fmla="*/ 2468446 h 3027035"/>
                <a:gd name="connsiteX121" fmla="*/ 1719883 w 3226038"/>
                <a:gd name="connsiteY121" fmla="*/ 2465404 h 3027035"/>
                <a:gd name="connsiteX122" fmla="*/ 1716096 w 3226038"/>
                <a:gd name="connsiteY122" fmla="*/ 2453485 h 3027035"/>
                <a:gd name="connsiteX123" fmla="*/ 1771757 w 3226038"/>
                <a:gd name="connsiteY123" fmla="*/ 2379175 h 3027035"/>
                <a:gd name="connsiteX124" fmla="*/ 1770770 w 3226038"/>
                <a:gd name="connsiteY124" fmla="*/ 2388253 h 3027035"/>
                <a:gd name="connsiteX125" fmla="*/ 1768690 w 3226038"/>
                <a:gd name="connsiteY125" fmla="*/ 2389295 h 3027035"/>
                <a:gd name="connsiteX126" fmla="*/ 1771533 w 3226038"/>
                <a:gd name="connsiteY126" fmla="*/ 2388824 h 3027035"/>
                <a:gd name="connsiteX127" fmla="*/ 1809114 w 3226038"/>
                <a:gd name="connsiteY127" fmla="*/ 2475288 h 3027035"/>
                <a:gd name="connsiteX128" fmla="*/ 2056490 w 3226038"/>
                <a:gd name="connsiteY128" fmla="*/ 2648681 h 3027035"/>
                <a:gd name="connsiteX129" fmla="*/ 2147922 w 3226038"/>
                <a:gd name="connsiteY129" fmla="*/ 2636243 h 3027035"/>
                <a:gd name="connsiteX130" fmla="*/ 1873236 w 3226038"/>
                <a:gd name="connsiteY130" fmla="*/ 2661367 h 3027035"/>
                <a:gd name="connsiteX131" fmla="*/ 1867518 w 3226038"/>
                <a:gd name="connsiteY131" fmla="*/ 2654704 h 3027035"/>
                <a:gd name="connsiteX132" fmla="*/ 1789583 w 3226038"/>
                <a:gd name="connsiteY132" fmla="*/ 2623700 h 3027035"/>
                <a:gd name="connsiteX133" fmla="*/ 1717263 w 3226038"/>
                <a:gd name="connsiteY133" fmla="*/ 2736140 h 3027035"/>
                <a:gd name="connsiteX134" fmla="*/ 1465441 w 3226038"/>
                <a:gd name="connsiteY134" fmla="*/ 2788121 h 3027035"/>
                <a:gd name="connsiteX135" fmla="*/ 1391414 w 3226038"/>
                <a:gd name="connsiteY135" fmla="*/ 2792959 h 3027035"/>
                <a:gd name="connsiteX136" fmla="*/ 1128581 w 3226038"/>
                <a:gd name="connsiteY136" fmla="*/ 2638479 h 3027035"/>
                <a:gd name="connsiteX137" fmla="*/ 1093505 w 3226038"/>
                <a:gd name="connsiteY137" fmla="*/ 2603938 h 3027035"/>
                <a:gd name="connsiteX138" fmla="*/ 1073068 w 3226038"/>
                <a:gd name="connsiteY138" fmla="*/ 2530296 h 3027035"/>
                <a:gd name="connsiteX139" fmla="*/ 1072036 w 3226038"/>
                <a:gd name="connsiteY139" fmla="*/ 2477975 h 3027035"/>
                <a:gd name="connsiteX140" fmla="*/ 1042591 w 3226038"/>
                <a:gd name="connsiteY140" fmla="*/ 2492041 h 3027035"/>
                <a:gd name="connsiteX141" fmla="*/ 865868 w 3226038"/>
                <a:gd name="connsiteY141" fmla="*/ 2499409 h 3027035"/>
                <a:gd name="connsiteX142" fmla="*/ 719426 w 3226038"/>
                <a:gd name="connsiteY142" fmla="*/ 2430182 h 3027035"/>
                <a:gd name="connsiteX143" fmla="*/ 689869 w 3226038"/>
                <a:gd name="connsiteY143" fmla="*/ 2397459 h 3027035"/>
                <a:gd name="connsiteX144" fmla="*/ 687182 w 3226038"/>
                <a:gd name="connsiteY144" fmla="*/ 2418320 h 3027035"/>
                <a:gd name="connsiteX145" fmla="*/ 760823 w 3226038"/>
                <a:gd name="connsiteY145" fmla="*/ 2590105 h 3027035"/>
                <a:gd name="connsiteX146" fmla="*/ 964895 w 3226038"/>
                <a:gd name="connsiteY146" fmla="*/ 2678700 h 3027035"/>
                <a:gd name="connsiteX147" fmla="*/ 1054815 w 3226038"/>
                <a:gd name="connsiteY147" fmla="*/ 2673458 h 3027035"/>
                <a:gd name="connsiteX148" fmla="*/ 1130649 w 3226038"/>
                <a:gd name="connsiteY148" fmla="*/ 2696939 h 3027035"/>
                <a:gd name="connsiteX149" fmla="*/ 1211588 w 3226038"/>
                <a:gd name="connsiteY149" fmla="*/ 2802653 h 3027035"/>
                <a:gd name="connsiteX150" fmla="*/ 1314357 w 3226038"/>
                <a:gd name="connsiteY150" fmla="*/ 2805982 h 3027035"/>
                <a:gd name="connsiteX151" fmla="*/ 1582565 w 3226038"/>
                <a:gd name="connsiteY151" fmla="*/ 2947668 h 3027035"/>
                <a:gd name="connsiteX152" fmla="*/ 1872394 w 3226038"/>
                <a:gd name="connsiteY152" fmla="*/ 2840437 h 3027035"/>
                <a:gd name="connsiteX153" fmla="*/ 1765658 w 3226038"/>
                <a:gd name="connsiteY153" fmla="*/ 2986896 h 3027035"/>
                <a:gd name="connsiteX154" fmla="*/ 1559806 w 3226038"/>
                <a:gd name="connsiteY154" fmla="*/ 3024598 h 3027035"/>
                <a:gd name="connsiteX155" fmla="*/ 1323343 w 3226038"/>
                <a:gd name="connsiteY155" fmla="*/ 2933795 h 3027035"/>
                <a:gd name="connsiteX156" fmla="*/ 1018886 w 3226038"/>
                <a:gd name="connsiteY156" fmla="*/ 2795305 h 3027035"/>
                <a:gd name="connsiteX157" fmla="*/ 970675 w 3226038"/>
                <a:gd name="connsiteY157" fmla="*/ 2772285 h 3027035"/>
                <a:gd name="connsiteX158" fmla="*/ 620567 w 3226038"/>
                <a:gd name="connsiteY158" fmla="*/ 2513611 h 3027035"/>
                <a:gd name="connsiteX159" fmla="*/ 512110 w 3226038"/>
                <a:gd name="connsiteY159" fmla="*/ 2412141 h 3027035"/>
                <a:gd name="connsiteX160" fmla="*/ 309550 w 3226038"/>
                <a:gd name="connsiteY160" fmla="*/ 2318730 h 3027035"/>
                <a:gd name="connsiteX161" fmla="*/ 271890 w 3226038"/>
                <a:gd name="connsiteY161" fmla="*/ 2103679 h 3027035"/>
                <a:gd name="connsiteX162" fmla="*/ 197030 w 3226038"/>
                <a:gd name="connsiteY162" fmla="*/ 2025682 h 3027035"/>
                <a:gd name="connsiteX163" fmla="*/ 42961 w 3226038"/>
                <a:gd name="connsiteY163" fmla="*/ 1878648 h 3027035"/>
                <a:gd name="connsiteX164" fmla="*/ 10241 w 3226038"/>
                <a:gd name="connsiteY164" fmla="*/ 1645877 h 3027035"/>
                <a:gd name="connsiteX165" fmla="*/ 149602 w 3226038"/>
                <a:gd name="connsiteY165" fmla="*/ 1507488 h 3027035"/>
                <a:gd name="connsiteX166" fmla="*/ 69504 w 3226038"/>
                <a:gd name="connsiteY166" fmla="*/ 1674797 h 3027035"/>
                <a:gd name="connsiteX167" fmla="*/ 279249 w 3226038"/>
                <a:gd name="connsiteY167" fmla="*/ 1988992 h 3027035"/>
                <a:gd name="connsiteX168" fmla="*/ 316193 w 3226038"/>
                <a:gd name="connsiteY168" fmla="*/ 1991729 h 3027035"/>
                <a:gd name="connsiteX169" fmla="*/ 319053 w 3226038"/>
                <a:gd name="connsiteY169" fmla="*/ 1985609 h 3027035"/>
                <a:gd name="connsiteX170" fmla="*/ 307569 w 3226038"/>
                <a:gd name="connsiteY170" fmla="*/ 1949900 h 3027035"/>
                <a:gd name="connsiteX171" fmla="*/ 306486 w 3226038"/>
                <a:gd name="connsiteY171" fmla="*/ 1940694 h 3027035"/>
                <a:gd name="connsiteX172" fmla="*/ 302243 w 3226038"/>
                <a:gd name="connsiteY172" fmla="*/ 1937639 h 3027035"/>
                <a:gd name="connsiteX173" fmla="*/ 294636 w 3226038"/>
                <a:gd name="connsiteY173" fmla="*/ 1920784 h 3027035"/>
                <a:gd name="connsiteX174" fmla="*/ 293312 w 3226038"/>
                <a:gd name="connsiteY174" fmla="*/ 1627034 h 3027035"/>
                <a:gd name="connsiteX175" fmla="*/ 380880 w 3226038"/>
                <a:gd name="connsiteY175" fmla="*/ 1526015 h 3027035"/>
                <a:gd name="connsiteX176" fmla="*/ 329214 w 3226038"/>
                <a:gd name="connsiteY176" fmla="*/ 1459943 h 3027035"/>
                <a:gd name="connsiteX177" fmla="*/ 321211 w 3226038"/>
                <a:gd name="connsiteY177" fmla="*/ 1456328 h 3027035"/>
                <a:gd name="connsiteX178" fmla="*/ 268085 w 3226038"/>
                <a:gd name="connsiteY178" fmla="*/ 1185660 h 3027035"/>
                <a:gd name="connsiteX179" fmla="*/ 281857 w 3226038"/>
                <a:gd name="connsiteY179" fmla="*/ 1276902 h 3027035"/>
                <a:gd name="connsiteX180" fmla="*/ 517812 w 3226038"/>
                <a:gd name="connsiteY180" fmla="*/ 1465542 h 3027035"/>
                <a:gd name="connsiteX181" fmla="*/ 611355 w 3226038"/>
                <a:gd name="connsiteY181" fmla="*/ 1477295 h 3027035"/>
                <a:gd name="connsiteX182" fmla="*/ 611703 w 3226038"/>
                <a:gd name="connsiteY182" fmla="*/ 1480155 h 3027035"/>
                <a:gd name="connsiteX183" fmla="*/ 612118 w 3226038"/>
                <a:gd name="connsiteY183" fmla="*/ 1477866 h 3027035"/>
                <a:gd name="connsiteX184" fmla="*/ 662263 w 3226038"/>
                <a:gd name="connsiteY184" fmla="*/ 1427900 h 3027035"/>
                <a:gd name="connsiteX185" fmla="*/ 662059 w 3226038"/>
                <a:gd name="connsiteY185" fmla="*/ 1427220 h 3027035"/>
                <a:gd name="connsiteX186" fmla="*/ 661901 w 3226038"/>
                <a:gd name="connsiteY186" fmla="*/ 1426988 h 3027035"/>
                <a:gd name="connsiteX187" fmla="*/ 661951 w 3226038"/>
                <a:gd name="connsiteY187" fmla="*/ 1426862 h 3027035"/>
                <a:gd name="connsiteX188" fmla="*/ 652834 w 3226038"/>
                <a:gd name="connsiteY188" fmla="*/ 1396497 h 3027035"/>
                <a:gd name="connsiteX189" fmla="*/ 637570 w 3226038"/>
                <a:gd name="connsiteY189" fmla="*/ 1356501 h 3027035"/>
                <a:gd name="connsiteX190" fmla="*/ 842912 w 3226038"/>
                <a:gd name="connsiteY190" fmla="*/ 1018808 h 3027035"/>
                <a:gd name="connsiteX191" fmla="*/ 2516775 w 3226038"/>
                <a:gd name="connsiteY191" fmla="*/ 2091376 h 3027035"/>
                <a:gd name="connsiteX192" fmla="*/ 2238033 w 3226038"/>
                <a:gd name="connsiteY192" fmla="*/ 2334816 h 3027035"/>
                <a:gd name="connsiteX193" fmla="*/ 2189593 w 3226038"/>
                <a:gd name="connsiteY193" fmla="*/ 2248549 h 3027035"/>
                <a:gd name="connsiteX194" fmla="*/ 2516775 w 3226038"/>
                <a:gd name="connsiteY194" fmla="*/ 2091376 h 3027035"/>
                <a:gd name="connsiteX195" fmla="*/ 687254 w 3226038"/>
                <a:gd name="connsiteY195" fmla="*/ 678482 h 3027035"/>
                <a:gd name="connsiteX196" fmla="*/ 628419 w 3226038"/>
                <a:gd name="connsiteY196" fmla="*/ 1036658 h 3027035"/>
                <a:gd name="connsiteX197" fmla="*/ 532013 w 3226038"/>
                <a:gd name="connsiteY197" fmla="*/ 1014429 h 3027035"/>
                <a:gd name="connsiteX198" fmla="*/ 687254 w 3226038"/>
                <a:gd name="connsiteY198" fmla="*/ 678482 h 3027035"/>
                <a:gd name="connsiteX199" fmla="*/ 2205214 w 3226038"/>
                <a:gd name="connsiteY199" fmla="*/ 1800491 h 3027035"/>
                <a:gd name="connsiteX200" fmla="*/ 2255363 w 3226038"/>
                <a:gd name="connsiteY200" fmla="*/ 1871953 h 3027035"/>
                <a:gd name="connsiteX201" fmla="*/ 2466834 w 3226038"/>
                <a:gd name="connsiteY201" fmla="*/ 2042067 h 3027035"/>
                <a:gd name="connsiteX202" fmla="*/ 2319038 w 3226038"/>
                <a:gd name="connsiteY202" fmla="*/ 2093212 h 3027035"/>
                <a:gd name="connsiteX203" fmla="*/ 2156726 w 3226038"/>
                <a:gd name="connsiteY203" fmla="*/ 1968287 h 3027035"/>
                <a:gd name="connsiteX204" fmla="*/ 2119546 w 3226038"/>
                <a:gd name="connsiteY204" fmla="*/ 1914861 h 3027035"/>
                <a:gd name="connsiteX205" fmla="*/ 2205214 w 3226038"/>
                <a:gd name="connsiteY205" fmla="*/ 1800491 h 3027035"/>
                <a:gd name="connsiteX206" fmla="*/ 1058864 w 3226038"/>
                <a:gd name="connsiteY206" fmla="*/ 897328 h 3027035"/>
                <a:gd name="connsiteX207" fmla="*/ 973209 w 3226038"/>
                <a:gd name="connsiteY207" fmla="*/ 1011681 h 3027035"/>
                <a:gd name="connsiteX208" fmla="*/ 741092 w 3226038"/>
                <a:gd name="connsiteY208" fmla="*/ 868758 h 3027035"/>
                <a:gd name="connsiteX209" fmla="*/ 748615 w 3226038"/>
                <a:gd name="connsiteY209" fmla="*/ 712543 h 3027035"/>
                <a:gd name="connsiteX210" fmla="*/ 1058864 w 3226038"/>
                <a:gd name="connsiteY210" fmla="*/ 897328 h 3027035"/>
                <a:gd name="connsiteX211" fmla="*/ 1948708 w 3226038"/>
                <a:gd name="connsiteY211" fmla="*/ 1321566 h 3027035"/>
                <a:gd name="connsiteX212" fmla="*/ 2096045 w 3226038"/>
                <a:gd name="connsiteY212" fmla="*/ 1452158 h 3027035"/>
                <a:gd name="connsiteX213" fmla="*/ 1919841 w 3226038"/>
                <a:gd name="connsiteY213" fmla="*/ 1466554 h 3027035"/>
                <a:gd name="connsiteX214" fmla="*/ 1885365 w 3226038"/>
                <a:gd name="connsiteY214" fmla="*/ 1472861 h 3027035"/>
                <a:gd name="connsiteX215" fmla="*/ 1879629 w 3226038"/>
                <a:gd name="connsiteY215" fmla="*/ 1489302 h 3027035"/>
                <a:gd name="connsiteX216" fmla="*/ 1908915 w 3226038"/>
                <a:gd name="connsiteY216" fmla="*/ 1464113 h 3027035"/>
                <a:gd name="connsiteX217" fmla="*/ 1878082 w 3226038"/>
                <a:gd name="connsiteY217" fmla="*/ 1523336 h 3027035"/>
                <a:gd name="connsiteX218" fmla="*/ 1882487 w 3226038"/>
                <a:gd name="connsiteY218" fmla="*/ 1659934 h 3027035"/>
                <a:gd name="connsiteX219" fmla="*/ 1908811 w 3226038"/>
                <a:gd name="connsiteY219" fmla="*/ 1703873 h 3027035"/>
                <a:gd name="connsiteX220" fmla="*/ 1939526 w 3226038"/>
                <a:gd name="connsiteY220" fmla="*/ 1677454 h 3027035"/>
                <a:gd name="connsiteX221" fmla="*/ 1922727 w 3226038"/>
                <a:gd name="connsiteY221" fmla="*/ 1706694 h 3027035"/>
                <a:gd name="connsiteX222" fmla="*/ 1917366 w 3226038"/>
                <a:gd name="connsiteY222" fmla="*/ 1718150 h 3027035"/>
                <a:gd name="connsiteX223" fmla="*/ 1918838 w 3226038"/>
                <a:gd name="connsiteY223" fmla="*/ 1720608 h 3027035"/>
                <a:gd name="connsiteX224" fmla="*/ 1973972 w 3226038"/>
                <a:gd name="connsiteY224" fmla="*/ 1767825 h 3027035"/>
                <a:gd name="connsiteX225" fmla="*/ 2071636 w 3226038"/>
                <a:gd name="connsiteY225" fmla="*/ 1813568 h 3027035"/>
                <a:gd name="connsiteX226" fmla="*/ 2173989 w 3226038"/>
                <a:gd name="connsiteY226" fmla="*/ 1826528 h 3027035"/>
                <a:gd name="connsiteX227" fmla="*/ 2117479 w 3226038"/>
                <a:gd name="connsiteY227" fmla="*/ 1890255 h 3027035"/>
                <a:gd name="connsiteX228" fmla="*/ 2048930 w 3226038"/>
                <a:gd name="connsiteY228" fmla="*/ 1880940 h 3027035"/>
                <a:gd name="connsiteX229" fmla="*/ 1912220 w 3226038"/>
                <a:gd name="connsiteY229" fmla="*/ 1805984 h 3027035"/>
                <a:gd name="connsiteX230" fmla="*/ 1900395 w 3226038"/>
                <a:gd name="connsiteY230" fmla="*/ 1792735 h 3027035"/>
                <a:gd name="connsiteX231" fmla="*/ 1898516 w 3226038"/>
                <a:gd name="connsiteY231" fmla="*/ 1805424 h 3027035"/>
                <a:gd name="connsiteX232" fmla="*/ 2004583 w 3226038"/>
                <a:gd name="connsiteY232" fmla="*/ 1981166 h 3027035"/>
                <a:gd name="connsiteX233" fmla="*/ 2102247 w 3226038"/>
                <a:gd name="connsiteY233" fmla="*/ 2026909 h 3027035"/>
                <a:gd name="connsiteX234" fmla="*/ 2204600 w 3226038"/>
                <a:gd name="connsiteY234" fmla="*/ 2039869 h 3027035"/>
                <a:gd name="connsiteX235" fmla="*/ 2148090 w 3226038"/>
                <a:gd name="connsiteY235" fmla="*/ 2103596 h 3027035"/>
                <a:gd name="connsiteX236" fmla="*/ 2144005 w 3226038"/>
                <a:gd name="connsiteY236" fmla="*/ 2103041 h 3027035"/>
                <a:gd name="connsiteX237" fmla="*/ 2136123 w 3226038"/>
                <a:gd name="connsiteY237" fmla="*/ 2142932 h 3027035"/>
                <a:gd name="connsiteX238" fmla="*/ 1880081 w 3226038"/>
                <a:gd name="connsiteY238" fmla="*/ 2329702 h 3027035"/>
                <a:gd name="connsiteX239" fmla="*/ 1837407 w 3226038"/>
                <a:gd name="connsiteY239" fmla="*/ 2326300 h 3027035"/>
                <a:gd name="connsiteX240" fmla="*/ 1811492 w 3226038"/>
                <a:gd name="connsiteY240" fmla="*/ 2326128 h 3027035"/>
                <a:gd name="connsiteX241" fmla="*/ 1813930 w 3226038"/>
                <a:gd name="connsiteY241" fmla="*/ 2322872 h 3027035"/>
                <a:gd name="connsiteX242" fmla="*/ 1765779 w 3226038"/>
                <a:gd name="connsiteY242" fmla="*/ 2311874 h 3027035"/>
                <a:gd name="connsiteX243" fmla="*/ 1660705 w 3226038"/>
                <a:gd name="connsiteY243" fmla="*/ 2252690 h 3027035"/>
                <a:gd name="connsiteX244" fmla="*/ 1627276 w 3226038"/>
                <a:gd name="connsiteY244" fmla="*/ 2234380 h 3027035"/>
                <a:gd name="connsiteX245" fmla="*/ 1627573 w 3226038"/>
                <a:gd name="connsiteY245" fmla="*/ 1891126 h 3027035"/>
                <a:gd name="connsiteX246" fmla="*/ 1607040 w 3226038"/>
                <a:gd name="connsiteY246" fmla="*/ 1970917 h 3027035"/>
                <a:gd name="connsiteX247" fmla="*/ 1771834 w 3226038"/>
                <a:gd name="connsiteY247" fmla="*/ 2221675 h 3027035"/>
                <a:gd name="connsiteX248" fmla="*/ 1891816 w 3226038"/>
                <a:gd name="connsiteY248" fmla="*/ 2240499 h 3027035"/>
                <a:gd name="connsiteX249" fmla="*/ 2009321 w 3226038"/>
                <a:gd name="connsiteY249" fmla="*/ 2219514 h 3027035"/>
                <a:gd name="connsiteX250" fmla="*/ 1999139 w 3226038"/>
                <a:gd name="connsiteY250" fmla="*/ 2239396 h 3027035"/>
                <a:gd name="connsiteX251" fmla="*/ 1999567 w 3226038"/>
                <a:gd name="connsiteY251" fmla="*/ 2239296 h 3027035"/>
                <a:gd name="connsiteX252" fmla="*/ 2044414 w 3226038"/>
                <a:gd name="connsiteY252" fmla="*/ 2218349 h 3027035"/>
                <a:gd name="connsiteX253" fmla="*/ 2118423 w 3226038"/>
                <a:gd name="connsiteY253" fmla="*/ 2140793 h 3027035"/>
                <a:gd name="connsiteX254" fmla="*/ 2133501 w 3226038"/>
                <a:gd name="connsiteY254" fmla="*/ 2101613 h 3027035"/>
                <a:gd name="connsiteX255" fmla="*/ 2079542 w 3226038"/>
                <a:gd name="connsiteY255" fmla="*/ 2094281 h 3027035"/>
                <a:gd name="connsiteX256" fmla="*/ 1905884 w 3226038"/>
                <a:gd name="connsiteY256" fmla="*/ 1977931 h 3027035"/>
                <a:gd name="connsiteX257" fmla="*/ 1880896 w 3226038"/>
                <a:gd name="connsiteY257" fmla="*/ 1954633 h 3027035"/>
                <a:gd name="connsiteX258" fmla="*/ 1852220 w 3226038"/>
                <a:gd name="connsiteY258" fmla="*/ 1798502 h 3027035"/>
                <a:gd name="connsiteX259" fmla="*/ 1867058 w 3226038"/>
                <a:gd name="connsiteY259" fmla="*/ 1756931 h 3027035"/>
                <a:gd name="connsiteX260" fmla="*/ 1850284 w 3226038"/>
                <a:gd name="connsiteY260" fmla="*/ 1741292 h 3027035"/>
                <a:gd name="connsiteX261" fmla="*/ 1828755 w 3226038"/>
                <a:gd name="connsiteY261" fmla="*/ 1697853 h 3027035"/>
                <a:gd name="connsiteX262" fmla="*/ 1817427 w 3226038"/>
                <a:gd name="connsiteY262" fmla="*/ 1628566 h 3027035"/>
                <a:gd name="connsiteX263" fmla="*/ 1795832 w 3226038"/>
                <a:gd name="connsiteY263" fmla="*/ 1673156 h 3027035"/>
                <a:gd name="connsiteX264" fmla="*/ 1557706 w 3226038"/>
                <a:gd name="connsiteY264" fmla="*/ 1787085 h 3027035"/>
                <a:gd name="connsiteX265" fmla="*/ 1509266 w 3226038"/>
                <a:gd name="connsiteY265" fmla="*/ 1700819 h 3027035"/>
                <a:gd name="connsiteX266" fmla="*/ 1800941 w 3226038"/>
                <a:gd name="connsiteY266" fmla="*/ 1621248 h 3027035"/>
                <a:gd name="connsiteX267" fmla="*/ 1813578 w 3226038"/>
                <a:gd name="connsiteY267" fmla="*/ 1599019 h 3027035"/>
                <a:gd name="connsiteX268" fmla="*/ 1819910 w 3226038"/>
                <a:gd name="connsiteY268" fmla="*/ 1600565 h 3027035"/>
                <a:gd name="connsiteX269" fmla="*/ 1821608 w 3226038"/>
                <a:gd name="connsiteY269" fmla="*/ 1585161 h 3027035"/>
                <a:gd name="connsiteX270" fmla="*/ 1823154 w 3226038"/>
                <a:gd name="connsiteY270" fmla="*/ 1580831 h 3027035"/>
                <a:gd name="connsiteX271" fmla="*/ 1792216 w 3226038"/>
                <a:gd name="connsiteY271" fmla="*/ 1559883 h 3027035"/>
                <a:gd name="connsiteX272" fmla="*/ 1717932 w 3226038"/>
                <a:gd name="connsiteY272" fmla="*/ 1500968 h 3027035"/>
                <a:gd name="connsiteX273" fmla="*/ 1748406 w 3226038"/>
                <a:gd name="connsiteY273" fmla="*/ 1490472 h 3027035"/>
                <a:gd name="connsiteX274" fmla="*/ 1926827 w 3226038"/>
                <a:gd name="connsiteY274" fmla="*/ 1363489 h 3027035"/>
                <a:gd name="connsiteX275" fmla="*/ 1948708 w 3226038"/>
                <a:gd name="connsiteY275" fmla="*/ 1321566 h 3027035"/>
                <a:gd name="connsiteX276" fmla="*/ 868204 w 3226038"/>
                <a:gd name="connsiteY276" fmla="*/ 327279 h 3027035"/>
                <a:gd name="connsiteX277" fmla="*/ 839290 w 3226038"/>
                <a:gd name="connsiteY277" fmla="*/ 396067 h 3027035"/>
                <a:gd name="connsiteX278" fmla="*/ 968231 w 3226038"/>
                <a:gd name="connsiteY278" fmla="*/ 659259 h 3027035"/>
                <a:gd name="connsiteX279" fmla="*/ 1200860 w 3226038"/>
                <a:gd name="connsiteY279" fmla="*/ 706168 h 3027035"/>
                <a:gd name="connsiteX280" fmla="*/ 1143757 w 3226038"/>
                <a:gd name="connsiteY280" fmla="*/ 782404 h 3027035"/>
                <a:gd name="connsiteX281" fmla="*/ 858125 w 3226038"/>
                <a:gd name="connsiteY281" fmla="*/ 664851 h 3027035"/>
                <a:gd name="connsiteX282" fmla="*/ 828202 w 3226038"/>
                <a:gd name="connsiteY282" fmla="*/ 641247 h 3027035"/>
                <a:gd name="connsiteX283" fmla="*/ 868204 w 3226038"/>
                <a:gd name="connsiteY283" fmla="*/ 327279 h 3027035"/>
                <a:gd name="connsiteX284" fmla="*/ 2657066 w 3226038"/>
                <a:gd name="connsiteY284" fmla="*/ 1197247 h 3027035"/>
                <a:gd name="connsiteX285" fmla="*/ 2663296 w 3226038"/>
                <a:gd name="connsiteY285" fmla="*/ 1206222 h 3027035"/>
                <a:gd name="connsiteX286" fmla="*/ 2650270 w 3226038"/>
                <a:gd name="connsiteY286" fmla="*/ 1206320 h 3027035"/>
                <a:gd name="connsiteX287" fmla="*/ 2657066 w 3226038"/>
                <a:gd name="connsiteY287" fmla="*/ 1197247 h 3027035"/>
                <a:gd name="connsiteX288" fmla="*/ 3030338 w 3226038"/>
                <a:gd name="connsiteY288" fmla="*/ 1431166 h 3027035"/>
                <a:gd name="connsiteX289" fmla="*/ 2903938 w 3226038"/>
                <a:gd name="connsiteY289" fmla="*/ 1579263 h 3027035"/>
                <a:gd name="connsiteX290" fmla="*/ 2811168 w 3226038"/>
                <a:gd name="connsiteY290" fmla="*/ 1587131 h 3027035"/>
                <a:gd name="connsiteX291" fmla="*/ 2775539 w 3226038"/>
                <a:gd name="connsiteY291" fmla="*/ 1575913 h 3027035"/>
                <a:gd name="connsiteX292" fmla="*/ 2614417 w 3226038"/>
                <a:gd name="connsiteY292" fmla="*/ 1527673 h 3027035"/>
                <a:gd name="connsiteX293" fmla="*/ 2474755 w 3226038"/>
                <a:gd name="connsiteY293" fmla="*/ 1440641 h 3027035"/>
                <a:gd name="connsiteX294" fmla="*/ 2543000 w 3226038"/>
                <a:gd name="connsiteY294" fmla="*/ 1349530 h 3027035"/>
                <a:gd name="connsiteX295" fmla="*/ 2704508 w 3226038"/>
                <a:gd name="connsiteY295" fmla="*/ 1424676 h 3027035"/>
                <a:gd name="connsiteX296" fmla="*/ 2882339 w 3226038"/>
                <a:gd name="connsiteY296" fmla="*/ 1461929 h 3027035"/>
                <a:gd name="connsiteX297" fmla="*/ 3030338 w 3226038"/>
                <a:gd name="connsiteY297" fmla="*/ 1431166 h 3027035"/>
                <a:gd name="connsiteX298" fmla="*/ 1176421 w 3226038"/>
                <a:gd name="connsiteY298" fmla="*/ 0 h 3027035"/>
                <a:gd name="connsiteX299" fmla="*/ 1188515 w 3226038"/>
                <a:gd name="connsiteY299" fmla="*/ 150678 h 3027035"/>
                <a:gd name="connsiteX300" fmla="*/ 1394438 w 3226038"/>
                <a:gd name="connsiteY300" fmla="*/ 447731 h 3027035"/>
                <a:gd name="connsiteX301" fmla="*/ 1326486 w 3226038"/>
                <a:gd name="connsiteY301" fmla="*/ 538450 h 3027035"/>
                <a:gd name="connsiteX302" fmla="*/ 1109160 w 3226038"/>
                <a:gd name="connsiteY302" fmla="*/ 285219 h 3027035"/>
                <a:gd name="connsiteX303" fmla="*/ 1088376 w 3226038"/>
                <a:gd name="connsiteY303" fmla="*/ 254181 h 3027035"/>
                <a:gd name="connsiteX304" fmla="*/ 1069841 w 3226038"/>
                <a:gd name="connsiteY304" fmla="*/ 162942 h 3027035"/>
                <a:gd name="connsiteX305" fmla="*/ 1176421 w 3226038"/>
                <a:gd name="connsiteY305" fmla="*/ 0 h 3027035"/>
                <a:gd name="connsiteX306" fmla="*/ 2074059 w 3226038"/>
                <a:gd name="connsiteY306" fmla="*/ 622382 h 3027035"/>
                <a:gd name="connsiteX307" fmla="*/ 2039980 w 3226038"/>
                <a:gd name="connsiteY307" fmla="*/ 655169 h 3027035"/>
                <a:gd name="connsiteX308" fmla="*/ 1968289 w 3226038"/>
                <a:gd name="connsiteY308" fmla="*/ 862097 h 3027035"/>
                <a:gd name="connsiteX309" fmla="*/ 1966785 w 3226038"/>
                <a:gd name="connsiteY309" fmla="*/ 894292 h 3027035"/>
                <a:gd name="connsiteX310" fmla="*/ 1889360 w 3226038"/>
                <a:gd name="connsiteY310" fmla="*/ 839571 h 3027035"/>
                <a:gd name="connsiteX311" fmla="*/ 1874609 w 3226038"/>
                <a:gd name="connsiteY311" fmla="*/ 827382 h 3027035"/>
                <a:gd name="connsiteX312" fmla="*/ 1876383 w 3226038"/>
                <a:gd name="connsiteY312" fmla="*/ 836472 h 3027035"/>
                <a:gd name="connsiteX313" fmla="*/ 1856444 w 3226038"/>
                <a:gd name="connsiteY313" fmla="*/ 910904 h 3027035"/>
                <a:gd name="connsiteX314" fmla="*/ 1857429 w 3226038"/>
                <a:gd name="connsiteY314" fmla="*/ 965196 h 3027035"/>
                <a:gd name="connsiteX315" fmla="*/ 2016558 w 3226038"/>
                <a:gd name="connsiteY315" fmla="*/ 1064158 h 3027035"/>
                <a:gd name="connsiteX316" fmla="*/ 2112556 w 3226038"/>
                <a:gd name="connsiteY316" fmla="*/ 1040858 h 3027035"/>
                <a:gd name="connsiteX317" fmla="*/ 2148781 w 3226038"/>
                <a:gd name="connsiteY317" fmla="*/ 1089413 h 3027035"/>
                <a:gd name="connsiteX318" fmla="*/ 2161420 w 3226038"/>
                <a:gd name="connsiteY318" fmla="*/ 1196466 h 3027035"/>
                <a:gd name="connsiteX319" fmla="*/ 2445423 w 3226038"/>
                <a:gd name="connsiteY319" fmla="*/ 1454419 h 3027035"/>
                <a:gd name="connsiteX320" fmla="*/ 2469057 w 3226038"/>
                <a:gd name="connsiteY320" fmla="*/ 1472121 h 3027035"/>
                <a:gd name="connsiteX321" fmla="*/ 2410394 w 3226038"/>
                <a:gd name="connsiteY321" fmla="*/ 1490064 h 3027035"/>
                <a:gd name="connsiteX322" fmla="*/ 2337107 w 3226038"/>
                <a:gd name="connsiteY322" fmla="*/ 1581550 h 3027035"/>
                <a:gd name="connsiteX323" fmla="*/ 2342804 w 3226038"/>
                <a:gd name="connsiteY323" fmla="*/ 1616802 h 3027035"/>
                <a:gd name="connsiteX324" fmla="*/ 2347317 w 3226038"/>
                <a:gd name="connsiteY324" fmla="*/ 1610776 h 3027035"/>
                <a:gd name="connsiteX325" fmla="*/ 2381405 w 3226038"/>
                <a:gd name="connsiteY325" fmla="*/ 1711111 h 3027035"/>
                <a:gd name="connsiteX326" fmla="*/ 2430032 w 3226038"/>
                <a:gd name="connsiteY326" fmla="*/ 1781159 h 3027035"/>
                <a:gd name="connsiteX327" fmla="*/ 2456217 w 3226038"/>
                <a:gd name="connsiteY327" fmla="*/ 1816330 h 3027035"/>
                <a:gd name="connsiteX328" fmla="*/ 2745046 w 3226038"/>
                <a:gd name="connsiteY328" fmla="*/ 1866063 h 3027035"/>
                <a:gd name="connsiteX329" fmla="*/ 2802929 w 3226038"/>
                <a:gd name="connsiteY329" fmla="*/ 1818974 h 3027035"/>
                <a:gd name="connsiteX330" fmla="*/ 2512876 w 3226038"/>
                <a:gd name="connsiteY330" fmla="*/ 1945644 h 3027035"/>
                <a:gd name="connsiteX331" fmla="*/ 2481810 w 3226038"/>
                <a:gd name="connsiteY331" fmla="*/ 1923566 h 3027035"/>
                <a:gd name="connsiteX332" fmla="*/ 2315751 w 3226038"/>
                <a:gd name="connsiteY332" fmla="*/ 1759853 h 3027035"/>
                <a:gd name="connsiteX333" fmla="*/ 2311255 w 3226038"/>
                <a:gd name="connsiteY333" fmla="*/ 1747006 h 3027035"/>
                <a:gd name="connsiteX334" fmla="*/ 2286633 w 3226038"/>
                <a:gd name="connsiteY334" fmla="*/ 1691311 h 3027035"/>
                <a:gd name="connsiteX335" fmla="*/ 2299909 w 3226038"/>
                <a:gd name="connsiteY335" fmla="*/ 1497752 h 3027035"/>
                <a:gd name="connsiteX336" fmla="*/ 2206345 w 3226038"/>
                <a:gd name="connsiteY336" fmla="*/ 1452662 h 3027035"/>
                <a:gd name="connsiteX337" fmla="*/ 2072269 w 3226038"/>
                <a:gd name="connsiteY337" fmla="*/ 1201093 h 3027035"/>
                <a:gd name="connsiteX338" fmla="*/ 2023472 w 3226038"/>
                <a:gd name="connsiteY338" fmla="*/ 1155022 h 3027035"/>
                <a:gd name="connsiteX339" fmla="*/ 1812353 w 3226038"/>
                <a:gd name="connsiteY339" fmla="*/ 1082572 h 3027035"/>
                <a:gd name="connsiteX340" fmla="*/ 1471695 w 3226038"/>
                <a:gd name="connsiteY340" fmla="*/ 1113080 h 3027035"/>
                <a:gd name="connsiteX341" fmla="*/ 1442475 w 3226038"/>
                <a:gd name="connsiteY341" fmla="*/ 1155537 h 3027035"/>
                <a:gd name="connsiteX342" fmla="*/ 1417413 w 3226038"/>
                <a:gd name="connsiteY342" fmla="*/ 1241357 h 3027035"/>
                <a:gd name="connsiteX343" fmla="*/ 1423265 w 3226038"/>
                <a:gd name="connsiteY343" fmla="*/ 1362666 h 3027035"/>
                <a:gd name="connsiteX344" fmla="*/ 1654912 w 3226038"/>
                <a:gd name="connsiteY344" fmla="*/ 1553391 h 3027035"/>
                <a:gd name="connsiteX345" fmla="*/ 1736445 w 3226038"/>
                <a:gd name="connsiteY345" fmla="*/ 1541531 h 3027035"/>
                <a:gd name="connsiteX346" fmla="*/ 1467866 w 3226038"/>
                <a:gd name="connsiteY346" fmla="*/ 1564711 h 3027035"/>
                <a:gd name="connsiteX347" fmla="*/ 1462696 w 3226038"/>
                <a:gd name="connsiteY347" fmla="*/ 1561492 h 3027035"/>
                <a:gd name="connsiteX348" fmla="*/ 1457674 w 3226038"/>
                <a:gd name="connsiteY348" fmla="*/ 1588601 h 3027035"/>
                <a:gd name="connsiteX349" fmla="*/ 1199754 w 3226038"/>
                <a:gd name="connsiteY349" fmla="*/ 1781972 h 3027035"/>
                <a:gd name="connsiteX350" fmla="*/ 1157080 w 3226038"/>
                <a:gd name="connsiteY350" fmla="*/ 1778569 h 3027035"/>
                <a:gd name="connsiteX351" fmla="*/ 1131165 w 3226038"/>
                <a:gd name="connsiteY351" fmla="*/ 1778397 h 3027035"/>
                <a:gd name="connsiteX352" fmla="*/ 1188760 w 3226038"/>
                <a:gd name="connsiteY352" fmla="*/ 1701505 h 3027035"/>
                <a:gd name="connsiteX353" fmla="*/ 1273118 w 3226038"/>
                <a:gd name="connsiteY353" fmla="*/ 1702298 h 3027035"/>
                <a:gd name="connsiteX354" fmla="*/ 1364088 w 3226038"/>
                <a:gd name="connsiteY354" fmla="*/ 1670618 h 3027035"/>
                <a:gd name="connsiteX355" fmla="*/ 1443789 w 3226038"/>
                <a:gd name="connsiteY355" fmla="*/ 1581441 h 3027035"/>
                <a:gd name="connsiteX356" fmla="*/ 1452947 w 3226038"/>
                <a:gd name="connsiteY356" fmla="*/ 1555423 h 3027035"/>
                <a:gd name="connsiteX357" fmla="*/ 1434181 w 3226038"/>
                <a:gd name="connsiteY357" fmla="*/ 1543741 h 3027035"/>
                <a:gd name="connsiteX358" fmla="*/ 1395137 w 3226038"/>
                <a:gd name="connsiteY358" fmla="*/ 1505029 h 3027035"/>
                <a:gd name="connsiteX359" fmla="*/ 1380516 w 3226038"/>
                <a:gd name="connsiteY359" fmla="*/ 1469830 h 3027035"/>
                <a:gd name="connsiteX360" fmla="*/ 1332937 w 3226038"/>
                <a:gd name="connsiteY360" fmla="*/ 1359016 h 3027035"/>
                <a:gd name="connsiteX361" fmla="*/ 1331626 w 3226038"/>
                <a:gd name="connsiteY361" fmla="*/ 1347874 h 3027035"/>
                <a:gd name="connsiteX362" fmla="*/ 1272780 w 3226038"/>
                <a:gd name="connsiteY362" fmla="*/ 1404764 h 3027035"/>
                <a:gd name="connsiteX363" fmla="*/ 1193860 w 3226038"/>
                <a:gd name="connsiteY363" fmla="*/ 1391893 h 3027035"/>
                <a:gd name="connsiteX364" fmla="*/ 1008134 w 3226038"/>
                <a:gd name="connsiteY364" fmla="*/ 1250070 h 3027035"/>
                <a:gd name="connsiteX365" fmla="*/ 982412 w 3226038"/>
                <a:gd name="connsiteY365" fmla="*/ 1221942 h 3027035"/>
                <a:gd name="connsiteX366" fmla="*/ 1093583 w 3226038"/>
                <a:gd name="connsiteY366" fmla="*/ 897188 h 3027035"/>
                <a:gd name="connsiteX367" fmla="*/ 1048374 w 3226038"/>
                <a:gd name="connsiteY367" fmla="*/ 966069 h 3027035"/>
                <a:gd name="connsiteX368" fmla="*/ 1123324 w 3226038"/>
                <a:gd name="connsiteY368" fmla="*/ 1256619 h 3027035"/>
                <a:gd name="connsiteX369" fmla="*/ 1230792 w 3226038"/>
                <a:gd name="connsiteY369" fmla="*/ 1313193 h 3027035"/>
                <a:gd name="connsiteX370" fmla="*/ 1329324 w 3226038"/>
                <a:gd name="connsiteY370" fmla="*/ 1328309 h 3027035"/>
                <a:gd name="connsiteX371" fmla="*/ 1326119 w 3226038"/>
                <a:gd name="connsiteY371" fmla="*/ 1301081 h 3027035"/>
                <a:gd name="connsiteX372" fmla="*/ 1330478 w 3226038"/>
                <a:gd name="connsiteY372" fmla="*/ 1241565 h 3027035"/>
                <a:gd name="connsiteX373" fmla="*/ 1347395 w 3226038"/>
                <a:gd name="connsiteY373" fmla="*/ 1181539 h 3027035"/>
                <a:gd name="connsiteX374" fmla="*/ 1289273 w 3226038"/>
                <a:gd name="connsiteY374" fmla="*/ 1135853 h 3027035"/>
                <a:gd name="connsiteX375" fmla="*/ 1231511 w 3226038"/>
                <a:gd name="connsiteY375" fmla="*/ 1069976 h 3027035"/>
                <a:gd name="connsiteX376" fmla="*/ 1254367 w 3226038"/>
                <a:gd name="connsiteY376" fmla="*/ 1063295 h 3027035"/>
                <a:gd name="connsiteX377" fmla="*/ 1356051 w 3226038"/>
                <a:gd name="connsiteY377" fmla="*/ 994271 h 3027035"/>
                <a:gd name="connsiteX378" fmla="*/ 1316957 w 3226038"/>
                <a:gd name="connsiteY378" fmla="*/ 925715 h 3027035"/>
                <a:gd name="connsiteX379" fmla="*/ 1297765 w 3226038"/>
                <a:gd name="connsiteY379" fmla="*/ 883688 h 3027035"/>
                <a:gd name="connsiteX380" fmla="*/ 1289903 w 3226038"/>
                <a:gd name="connsiteY380" fmla="*/ 841227 h 3027035"/>
                <a:gd name="connsiteX381" fmla="*/ 1324580 w 3226038"/>
                <a:gd name="connsiteY381" fmla="*/ 794932 h 3027035"/>
                <a:gd name="connsiteX382" fmla="*/ 1324878 w 3226038"/>
                <a:gd name="connsiteY382" fmla="*/ 795979 h 3027035"/>
                <a:gd name="connsiteX383" fmla="*/ 1400007 w 3226038"/>
                <a:gd name="connsiteY383" fmla="*/ 911757 h 3027035"/>
                <a:gd name="connsiteX384" fmla="*/ 1615887 w 3226038"/>
                <a:gd name="connsiteY384" fmla="*/ 984205 h 3027035"/>
                <a:gd name="connsiteX385" fmla="*/ 1841277 w 3226038"/>
                <a:gd name="connsiteY385" fmla="*/ 840131 h 3027035"/>
                <a:gd name="connsiteX386" fmla="*/ 1849521 w 3226038"/>
                <a:gd name="connsiteY386" fmla="*/ 806651 h 3027035"/>
                <a:gd name="connsiteX387" fmla="*/ 1816219 w 3226038"/>
                <a:gd name="connsiteY387" fmla="*/ 779132 h 3027035"/>
                <a:gd name="connsiteX388" fmla="*/ 1946679 w 3226038"/>
                <a:gd name="connsiteY388" fmla="*/ 725712 h 3027035"/>
                <a:gd name="connsiteX389" fmla="*/ 1943038 w 3226038"/>
                <a:gd name="connsiteY389" fmla="*/ 690853 h 3027035"/>
                <a:gd name="connsiteX390" fmla="*/ 1907308 w 3226038"/>
                <a:gd name="connsiteY390" fmla="*/ 517710 h 3027035"/>
                <a:gd name="connsiteX391" fmla="*/ 2074059 w 3226038"/>
                <a:gd name="connsiteY391" fmla="*/ 622382 h 3027035"/>
                <a:gd name="connsiteX392" fmla="*/ 3226038 w 3226038"/>
                <a:gd name="connsiteY392" fmla="*/ 1170010 h 3027035"/>
                <a:gd name="connsiteX393" fmla="*/ 3039800 w 3226038"/>
                <a:gd name="connsiteY393" fmla="*/ 1363835 h 3027035"/>
                <a:gd name="connsiteX394" fmla="*/ 2986179 w 3226038"/>
                <a:gd name="connsiteY394" fmla="*/ 1265779 h 3027035"/>
                <a:gd name="connsiteX395" fmla="*/ 3226038 w 3226038"/>
                <a:gd name="connsiteY395" fmla="*/ 1170010 h 3027035"/>
                <a:gd name="connsiteX396" fmla="*/ 2599109 w 3226038"/>
                <a:gd name="connsiteY396" fmla="*/ 557336 h 3027035"/>
                <a:gd name="connsiteX397" fmla="*/ 2605711 w 3226038"/>
                <a:gd name="connsiteY397" fmla="*/ 567191 h 3027035"/>
                <a:gd name="connsiteX398" fmla="*/ 2491393 w 3226038"/>
                <a:gd name="connsiteY398" fmla="*/ 846915 h 3027035"/>
                <a:gd name="connsiteX399" fmla="*/ 2621619 w 3226038"/>
                <a:gd name="connsiteY399" fmla="*/ 1033715 h 3027035"/>
                <a:gd name="connsiteX400" fmla="*/ 2753852 w 3226038"/>
                <a:gd name="connsiteY400" fmla="*/ 1073258 h 3027035"/>
                <a:gd name="connsiteX401" fmla="*/ 2785478 w 3226038"/>
                <a:gd name="connsiteY401" fmla="*/ 1080287 h 3027035"/>
                <a:gd name="connsiteX402" fmla="*/ 2631577 w 3226038"/>
                <a:gd name="connsiteY402" fmla="*/ 1117339 h 3027035"/>
                <a:gd name="connsiteX403" fmla="*/ 2554794 w 3226038"/>
                <a:gd name="connsiteY403" fmla="*/ 1099098 h 3027035"/>
                <a:gd name="connsiteX404" fmla="*/ 2517147 w 3226038"/>
                <a:gd name="connsiteY404" fmla="*/ 1216089 h 3027035"/>
                <a:gd name="connsiteX405" fmla="*/ 2517162 w 3226038"/>
                <a:gd name="connsiteY405" fmla="*/ 1239901 h 3027035"/>
                <a:gd name="connsiteX406" fmla="*/ 2437701 w 3226038"/>
                <a:gd name="connsiteY406" fmla="*/ 1202993 h 3027035"/>
                <a:gd name="connsiteX407" fmla="*/ 2308110 w 3226038"/>
                <a:gd name="connsiteY407" fmla="*/ 1120205 h 3027035"/>
                <a:gd name="connsiteX408" fmla="*/ 2309631 w 3226038"/>
                <a:gd name="connsiteY408" fmla="*/ 1116584 h 3027035"/>
                <a:gd name="connsiteX409" fmla="*/ 2313249 w 3226038"/>
                <a:gd name="connsiteY409" fmla="*/ 1113344 h 3027035"/>
                <a:gd name="connsiteX410" fmla="*/ 2341752 w 3226038"/>
                <a:gd name="connsiteY410" fmla="*/ 686035 h 3027035"/>
                <a:gd name="connsiteX411" fmla="*/ 2212861 w 3226038"/>
                <a:gd name="connsiteY411" fmla="*/ 503806 h 3027035"/>
                <a:gd name="connsiteX412" fmla="*/ 2154928 w 3226038"/>
                <a:gd name="connsiteY412" fmla="*/ 469932 h 3027035"/>
                <a:gd name="connsiteX413" fmla="*/ 1875809 w 3226038"/>
                <a:gd name="connsiteY413" fmla="*/ 412002 h 3027035"/>
                <a:gd name="connsiteX414" fmla="*/ 1806230 w 3226038"/>
                <a:gd name="connsiteY414" fmla="*/ 334892 h 3027035"/>
                <a:gd name="connsiteX415" fmla="*/ 1556710 w 3226038"/>
                <a:gd name="connsiteY415" fmla="*/ 393148 h 3027035"/>
                <a:gd name="connsiteX416" fmla="*/ 1495496 w 3226038"/>
                <a:gd name="connsiteY416" fmla="*/ 288983 h 3027035"/>
                <a:gd name="connsiteX417" fmla="*/ 1715354 w 3226038"/>
                <a:gd name="connsiteY417" fmla="*/ 322756 h 3027035"/>
                <a:gd name="connsiteX418" fmla="*/ 1782541 w 3226038"/>
                <a:gd name="connsiteY418" fmla="*/ 226703 h 3027035"/>
                <a:gd name="connsiteX419" fmla="*/ 1783266 w 3226038"/>
                <a:gd name="connsiteY419" fmla="*/ 165361 h 3027035"/>
                <a:gd name="connsiteX420" fmla="*/ 1806899 w 3226038"/>
                <a:gd name="connsiteY420" fmla="*/ 183063 h 3027035"/>
                <a:gd name="connsiteX421" fmla="*/ 2134301 w 3226038"/>
                <a:gd name="connsiteY421" fmla="*/ 383077 h 3027035"/>
                <a:gd name="connsiteX422" fmla="*/ 2240589 w 3226038"/>
                <a:gd name="connsiteY422" fmla="*/ 365104 h 3027035"/>
                <a:gd name="connsiteX423" fmla="*/ 2297370 w 3226038"/>
                <a:gd name="connsiteY423" fmla="*/ 386215 h 3027035"/>
                <a:gd name="connsiteX424" fmla="*/ 2302004 w 3226038"/>
                <a:gd name="connsiteY424" fmla="*/ 484891 h 3027035"/>
                <a:gd name="connsiteX425" fmla="*/ 2441717 w 3226038"/>
                <a:gd name="connsiteY425" fmla="*/ 609774 h 3027035"/>
                <a:gd name="connsiteX426" fmla="*/ 2494096 w 3226038"/>
                <a:gd name="connsiteY426" fmla="*/ 595453 h 3027035"/>
                <a:gd name="connsiteX427" fmla="*/ 2586652 w 3226038"/>
                <a:gd name="connsiteY427" fmla="*/ 552914 h 3027035"/>
                <a:gd name="connsiteX428" fmla="*/ 2599109 w 3226038"/>
                <a:gd name="connsiteY428" fmla="*/ 557336 h 3027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Lst>
              <a:rect l="l" t="t" r="r" b="b"/>
              <a:pathLst>
                <a:path w="3226038" h="3027035">
                  <a:moveTo>
                    <a:pt x="458887" y="1984309"/>
                  </a:moveTo>
                  <a:lnTo>
                    <a:pt x="511693" y="2044093"/>
                  </a:lnTo>
                  <a:cubicBezTo>
                    <a:pt x="491488" y="2026581"/>
                    <a:pt x="456244" y="2022792"/>
                    <a:pt x="458887" y="1984309"/>
                  </a:cubicBezTo>
                  <a:close/>
                  <a:moveTo>
                    <a:pt x="1239166" y="2131370"/>
                  </a:moveTo>
                  <a:lnTo>
                    <a:pt x="1192910" y="2113637"/>
                  </a:lnTo>
                  <a:cubicBezTo>
                    <a:pt x="1191765" y="2110399"/>
                    <a:pt x="1189477" y="2108686"/>
                    <a:pt x="1187191" y="2106973"/>
                  </a:cubicBezTo>
                  <a:cubicBezTo>
                    <a:pt x="1158233" y="2104324"/>
                    <a:pt x="1141258" y="2071378"/>
                    <a:pt x="1109257" y="2075970"/>
                  </a:cubicBezTo>
                  <a:lnTo>
                    <a:pt x="1102911" y="2091544"/>
                  </a:lnTo>
                  <a:lnTo>
                    <a:pt x="1102911" y="2121057"/>
                  </a:lnTo>
                  <a:lnTo>
                    <a:pt x="1085641" y="2133932"/>
                  </a:lnTo>
                  <a:lnTo>
                    <a:pt x="1083530" y="2139113"/>
                  </a:lnTo>
                  <a:lnTo>
                    <a:pt x="1065689" y="2157988"/>
                  </a:lnTo>
                  <a:lnTo>
                    <a:pt x="1059545" y="2153386"/>
                  </a:lnTo>
                  <a:lnTo>
                    <a:pt x="1038803" y="2168850"/>
                  </a:lnTo>
                  <a:cubicBezTo>
                    <a:pt x="968482" y="2209949"/>
                    <a:pt x="891329" y="2222044"/>
                    <a:pt x="807747" y="2203801"/>
                  </a:cubicBezTo>
                  <a:cubicBezTo>
                    <a:pt x="795365" y="2201685"/>
                    <a:pt x="782982" y="2203801"/>
                    <a:pt x="769647" y="2202743"/>
                  </a:cubicBezTo>
                  <a:cubicBezTo>
                    <a:pt x="752707" y="2199549"/>
                    <a:pt x="719850" y="2184511"/>
                    <a:pt x="687893" y="2156184"/>
                  </a:cubicBezTo>
                  <a:lnTo>
                    <a:pt x="680661" y="2148538"/>
                  </a:lnTo>
                  <a:lnTo>
                    <a:pt x="647463" y="2166136"/>
                  </a:lnTo>
                  <a:cubicBezTo>
                    <a:pt x="539259" y="2208218"/>
                    <a:pt x="449028" y="2166938"/>
                    <a:pt x="401773" y="2129222"/>
                  </a:cubicBezTo>
                  <a:lnTo>
                    <a:pt x="388464" y="2117097"/>
                  </a:lnTo>
                  <a:cubicBezTo>
                    <a:pt x="367184" y="2100731"/>
                    <a:pt x="340649" y="2060787"/>
                    <a:pt x="308901" y="2062768"/>
                  </a:cubicBezTo>
                  <a:cubicBezTo>
                    <a:pt x="303326" y="2153646"/>
                    <a:pt x="460366" y="2338289"/>
                    <a:pt x="675498" y="2313171"/>
                  </a:cubicBezTo>
                  <a:lnTo>
                    <a:pt x="697606" y="2329731"/>
                  </a:lnTo>
                  <a:lnTo>
                    <a:pt x="719125" y="2328489"/>
                  </a:lnTo>
                  <a:lnTo>
                    <a:pt x="766693" y="2374601"/>
                  </a:lnTo>
                  <a:cubicBezTo>
                    <a:pt x="808782" y="2402529"/>
                    <a:pt x="857796" y="2419369"/>
                    <a:pt x="907698" y="2426060"/>
                  </a:cubicBezTo>
                  <a:lnTo>
                    <a:pt x="933823" y="2426947"/>
                  </a:lnTo>
                  <a:lnTo>
                    <a:pt x="941617" y="2432785"/>
                  </a:lnTo>
                  <a:lnTo>
                    <a:pt x="945688" y="2427351"/>
                  </a:lnTo>
                  <a:lnTo>
                    <a:pt x="982463" y="2428600"/>
                  </a:lnTo>
                  <a:cubicBezTo>
                    <a:pt x="1007103" y="2426986"/>
                    <a:pt x="1031210" y="2422953"/>
                    <a:pt x="1054031" y="2416617"/>
                  </a:cubicBezTo>
                  <a:lnTo>
                    <a:pt x="1081502" y="2404031"/>
                  </a:lnTo>
                  <a:lnTo>
                    <a:pt x="1082033" y="2400334"/>
                  </a:lnTo>
                  <a:cubicBezTo>
                    <a:pt x="1099140" y="2325036"/>
                    <a:pt x="1139139" y="2237085"/>
                    <a:pt x="1219830" y="2149180"/>
                  </a:cubicBezTo>
                  <a:lnTo>
                    <a:pt x="1239166" y="2131370"/>
                  </a:lnTo>
                  <a:close/>
                  <a:moveTo>
                    <a:pt x="1371765" y="2134221"/>
                  </a:moveTo>
                  <a:lnTo>
                    <a:pt x="1332065" y="2143936"/>
                  </a:lnTo>
                  <a:lnTo>
                    <a:pt x="1261994" y="2139765"/>
                  </a:lnTo>
                  <a:lnTo>
                    <a:pt x="1234632" y="2184353"/>
                  </a:lnTo>
                  <a:cubicBezTo>
                    <a:pt x="1222907" y="2206804"/>
                    <a:pt x="1213162" y="2229250"/>
                    <a:pt x="1205341" y="2251468"/>
                  </a:cubicBezTo>
                  <a:lnTo>
                    <a:pt x="1190173" y="2307647"/>
                  </a:lnTo>
                  <a:lnTo>
                    <a:pt x="1186531" y="2336368"/>
                  </a:lnTo>
                  <a:lnTo>
                    <a:pt x="1185302" y="2339224"/>
                  </a:lnTo>
                  <a:lnTo>
                    <a:pt x="1181037" y="2380263"/>
                  </a:lnTo>
                  <a:cubicBezTo>
                    <a:pt x="1179258" y="2482344"/>
                    <a:pt x="1222717" y="2567594"/>
                    <a:pt x="1304296" y="2608161"/>
                  </a:cubicBezTo>
                  <a:cubicBezTo>
                    <a:pt x="1352534" y="2632823"/>
                    <a:pt x="1403989" y="2650761"/>
                    <a:pt x="1460357" y="2658058"/>
                  </a:cubicBezTo>
                  <a:lnTo>
                    <a:pt x="1568983" y="2649888"/>
                  </a:lnTo>
                  <a:lnTo>
                    <a:pt x="1580907" y="2633968"/>
                  </a:lnTo>
                  <a:lnTo>
                    <a:pt x="1621726" y="2618017"/>
                  </a:lnTo>
                  <a:cubicBezTo>
                    <a:pt x="1647223" y="2608404"/>
                    <a:pt x="1672219" y="2597674"/>
                    <a:pt x="1695070" y="2581467"/>
                  </a:cubicBezTo>
                  <a:cubicBezTo>
                    <a:pt x="1726679" y="2559922"/>
                    <a:pt x="1719510" y="2517062"/>
                    <a:pt x="1722830" y="2495153"/>
                  </a:cubicBezTo>
                  <a:cubicBezTo>
                    <a:pt x="1722490" y="2490498"/>
                    <a:pt x="1722149" y="2485843"/>
                    <a:pt x="1721809" y="2481188"/>
                  </a:cubicBezTo>
                  <a:lnTo>
                    <a:pt x="1703273" y="2490610"/>
                  </a:lnTo>
                  <a:cubicBezTo>
                    <a:pt x="1558060" y="2544236"/>
                    <a:pt x="1447337" y="2450234"/>
                    <a:pt x="1426824" y="2415634"/>
                  </a:cubicBezTo>
                  <a:cubicBezTo>
                    <a:pt x="1421273" y="2403463"/>
                    <a:pt x="1419029" y="2391103"/>
                    <a:pt x="1412810" y="2380189"/>
                  </a:cubicBezTo>
                  <a:cubicBezTo>
                    <a:pt x="1367101" y="2307874"/>
                    <a:pt x="1352102" y="2231232"/>
                    <a:pt x="1366694" y="2151100"/>
                  </a:cubicBezTo>
                  <a:lnTo>
                    <a:pt x="1371765" y="2134221"/>
                  </a:lnTo>
                  <a:close/>
                  <a:moveTo>
                    <a:pt x="842912" y="1018808"/>
                  </a:moveTo>
                  <a:cubicBezTo>
                    <a:pt x="772063" y="1046665"/>
                    <a:pt x="719131" y="1090322"/>
                    <a:pt x="698223" y="1167488"/>
                  </a:cubicBezTo>
                  <a:cubicBezTo>
                    <a:pt x="680548" y="1233984"/>
                    <a:pt x="695444" y="1295125"/>
                    <a:pt x="721008" y="1354736"/>
                  </a:cubicBezTo>
                  <a:lnTo>
                    <a:pt x="715683" y="1366105"/>
                  </a:lnTo>
                  <a:lnTo>
                    <a:pt x="761312" y="1434356"/>
                  </a:lnTo>
                  <a:cubicBezTo>
                    <a:pt x="788733" y="1462914"/>
                    <a:pt x="820777" y="1487298"/>
                    <a:pt x="855697" y="1508984"/>
                  </a:cubicBezTo>
                  <a:cubicBezTo>
                    <a:pt x="949053" y="1567937"/>
                    <a:pt x="1073933" y="1558458"/>
                    <a:pt x="1147556" y="1482268"/>
                  </a:cubicBezTo>
                  <a:cubicBezTo>
                    <a:pt x="1164900" y="1464591"/>
                    <a:pt x="1176764" y="1442665"/>
                    <a:pt x="1191280" y="1421803"/>
                  </a:cubicBezTo>
                  <a:cubicBezTo>
                    <a:pt x="1166739" y="1610278"/>
                    <a:pt x="988681" y="1628909"/>
                    <a:pt x="943895" y="1619228"/>
                  </a:cubicBezTo>
                  <a:cubicBezTo>
                    <a:pt x="931162" y="1615153"/>
                    <a:pt x="920376" y="1608779"/>
                    <a:pt x="908174" y="1605942"/>
                  </a:cubicBezTo>
                  <a:cubicBezTo>
                    <a:pt x="824477" y="1590107"/>
                    <a:pt x="756910" y="1551300"/>
                    <a:pt x="705400" y="1490787"/>
                  </a:cubicBezTo>
                  <a:lnTo>
                    <a:pt x="672272" y="1442200"/>
                  </a:lnTo>
                  <a:lnTo>
                    <a:pt x="658626" y="1462049"/>
                  </a:lnTo>
                  <a:cubicBezTo>
                    <a:pt x="631450" y="1497999"/>
                    <a:pt x="603339" y="1530099"/>
                    <a:pt x="590634" y="1546268"/>
                  </a:cubicBezTo>
                  <a:cubicBezTo>
                    <a:pt x="587207" y="1550842"/>
                    <a:pt x="575966" y="1548373"/>
                    <a:pt x="568537" y="1548758"/>
                  </a:cubicBezTo>
                  <a:cubicBezTo>
                    <a:pt x="557267" y="1550035"/>
                    <a:pt x="543102" y="1544583"/>
                    <a:pt x="523010" y="1553930"/>
                  </a:cubicBezTo>
                  <a:cubicBezTo>
                    <a:pt x="502919" y="1563277"/>
                    <a:pt x="459773" y="1568448"/>
                    <a:pt x="447985" y="1604840"/>
                  </a:cubicBezTo>
                  <a:cubicBezTo>
                    <a:pt x="429729" y="1657811"/>
                    <a:pt x="434907" y="1712862"/>
                    <a:pt x="426368" y="1767159"/>
                  </a:cubicBezTo>
                  <a:lnTo>
                    <a:pt x="400497" y="1803298"/>
                  </a:lnTo>
                  <a:lnTo>
                    <a:pt x="392045" y="1832241"/>
                  </a:lnTo>
                  <a:cubicBezTo>
                    <a:pt x="388041" y="1872409"/>
                    <a:pt x="390819" y="1912911"/>
                    <a:pt x="397897" y="1953550"/>
                  </a:cubicBezTo>
                  <a:cubicBezTo>
                    <a:pt x="416011" y="2062893"/>
                    <a:pt x="513508" y="2145897"/>
                    <a:pt x="629544" y="2144276"/>
                  </a:cubicBezTo>
                  <a:cubicBezTo>
                    <a:pt x="643099" y="2144182"/>
                    <a:pt x="656552" y="2142343"/>
                    <a:pt x="670081" y="2139964"/>
                  </a:cubicBezTo>
                  <a:lnTo>
                    <a:pt x="672184" y="2139576"/>
                  </a:lnTo>
                  <a:lnTo>
                    <a:pt x="656857" y="2123372"/>
                  </a:lnTo>
                  <a:cubicBezTo>
                    <a:pt x="617537" y="2073574"/>
                    <a:pt x="589777" y="1999290"/>
                    <a:pt x="613437" y="1897092"/>
                  </a:cubicBezTo>
                  <a:cubicBezTo>
                    <a:pt x="619152" y="1924590"/>
                    <a:pt x="622010" y="1952088"/>
                    <a:pt x="631535" y="1977471"/>
                  </a:cubicBezTo>
                  <a:cubicBezTo>
                    <a:pt x="671540" y="2086405"/>
                    <a:pt x="783935" y="2147747"/>
                    <a:pt x="892520" y="2125537"/>
                  </a:cubicBezTo>
                  <a:cubicBezTo>
                    <a:pt x="912760" y="2121571"/>
                    <a:pt x="932584" y="2116614"/>
                    <a:pt x="951857" y="2110384"/>
                  </a:cubicBezTo>
                  <a:lnTo>
                    <a:pt x="984444" y="2097132"/>
                  </a:lnTo>
                  <a:lnTo>
                    <a:pt x="945725" y="2068131"/>
                  </a:lnTo>
                  <a:lnTo>
                    <a:pt x="1014743" y="2033736"/>
                  </a:lnTo>
                  <a:cubicBezTo>
                    <a:pt x="1038450" y="2017578"/>
                    <a:pt x="1040344" y="1989430"/>
                    <a:pt x="1041210" y="1967123"/>
                  </a:cubicBezTo>
                  <a:cubicBezTo>
                    <a:pt x="1041401" y="1964220"/>
                    <a:pt x="1041591" y="1961317"/>
                    <a:pt x="1041782" y="1958414"/>
                  </a:cubicBezTo>
                  <a:lnTo>
                    <a:pt x="988390" y="1967430"/>
                  </a:lnTo>
                  <a:cubicBezTo>
                    <a:pt x="907065" y="1971954"/>
                    <a:pt x="832881" y="1947549"/>
                    <a:pt x="766805" y="1893210"/>
                  </a:cubicBezTo>
                  <a:cubicBezTo>
                    <a:pt x="756749" y="1885683"/>
                    <a:pt x="744763" y="1881921"/>
                    <a:pt x="733376" y="1874900"/>
                  </a:cubicBezTo>
                  <a:cubicBezTo>
                    <a:pt x="697052" y="1846726"/>
                    <a:pt x="598382" y="1691999"/>
                    <a:pt x="733674" y="1531645"/>
                  </a:cubicBezTo>
                  <a:cubicBezTo>
                    <a:pt x="726225" y="1558725"/>
                    <a:pt x="716234" y="1584502"/>
                    <a:pt x="713141" y="1611436"/>
                  </a:cubicBezTo>
                  <a:cubicBezTo>
                    <a:pt x="699089" y="1726630"/>
                    <a:pt x="771164" y="1832464"/>
                    <a:pt x="877934" y="1862195"/>
                  </a:cubicBezTo>
                  <a:cubicBezTo>
                    <a:pt x="917581" y="1873589"/>
                    <a:pt x="957551" y="1880692"/>
                    <a:pt x="997916" y="1881018"/>
                  </a:cubicBezTo>
                  <a:lnTo>
                    <a:pt x="1063005" y="1869394"/>
                  </a:lnTo>
                  <a:lnTo>
                    <a:pt x="1091430" y="1831445"/>
                  </a:lnTo>
                  <a:lnTo>
                    <a:pt x="1090443" y="1840522"/>
                  </a:lnTo>
                  <a:lnTo>
                    <a:pt x="1088363" y="1841565"/>
                  </a:lnTo>
                  <a:lnTo>
                    <a:pt x="1091206" y="1841094"/>
                  </a:lnTo>
                  <a:lnTo>
                    <a:pt x="1099791" y="1862825"/>
                  </a:lnTo>
                  <a:lnTo>
                    <a:pt x="1115422" y="1860033"/>
                  </a:lnTo>
                  <a:lnTo>
                    <a:pt x="1105975" y="1878478"/>
                  </a:lnTo>
                  <a:lnTo>
                    <a:pt x="1108568" y="1885041"/>
                  </a:lnTo>
                  <a:cubicBezTo>
                    <a:pt x="1114578" y="1899659"/>
                    <a:pt x="1121064" y="1914038"/>
                    <a:pt x="1128787" y="1927558"/>
                  </a:cubicBezTo>
                  <a:cubicBezTo>
                    <a:pt x="1156154" y="1976024"/>
                    <a:pt x="1187184" y="2019200"/>
                    <a:pt x="1226780" y="2050346"/>
                  </a:cubicBezTo>
                  <a:lnTo>
                    <a:pt x="1289411" y="2085093"/>
                  </a:lnTo>
                  <a:lnTo>
                    <a:pt x="1314743" y="2061760"/>
                  </a:lnTo>
                  <a:lnTo>
                    <a:pt x="1296511" y="2088049"/>
                  </a:lnTo>
                  <a:lnTo>
                    <a:pt x="1332391" y="2097279"/>
                  </a:lnTo>
                  <a:cubicBezTo>
                    <a:pt x="1346191" y="2099606"/>
                    <a:pt x="1360756" y="2100865"/>
                    <a:pt x="1376163" y="2100951"/>
                  </a:cubicBezTo>
                  <a:lnTo>
                    <a:pt x="1381733" y="2101042"/>
                  </a:lnTo>
                  <a:lnTo>
                    <a:pt x="1389702" y="2074519"/>
                  </a:lnTo>
                  <a:lnTo>
                    <a:pt x="1489042" y="2038395"/>
                  </a:lnTo>
                  <a:lnTo>
                    <a:pt x="1453620" y="2152383"/>
                  </a:lnTo>
                  <a:cubicBezTo>
                    <a:pt x="1448928" y="2192476"/>
                    <a:pt x="1451011" y="2233020"/>
                    <a:pt x="1457391" y="2273774"/>
                  </a:cubicBezTo>
                  <a:cubicBezTo>
                    <a:pt x="1473626" y="2383411"/>
                    <a:pt x="1569685" y="2468077"/>
                    <a:pt x="1685732" y="2468446"/>
                  </a:cubicBezTo>
                  <a:lnTo>
                    <a:pt x="1719883" y="2465404"/>
                  </a:lnTo>
                  <a:lnTo>
                    <a:pt x="1716096" y="2453485"/>
                  </a:lnTo>
                  <a:lnTo>
                    <a:pt x="1771757" y="2379175"/>
                  </a:lnTo>
                  <a:lnTo>
                    <a:pt x="1770770" y="2388253"/>
                  </a:lnTo>
                  <a:lnTo>
                    <a:pt x="1768690" y="2389295"/>
                  </a:lnTo>
                  <a:lnTo>
                    <a:pt x="1771533" y="2388824"/>
                  </a:lnTo>
                  <a:cubicBezTo>
                    <a:pt x="1783171" y="2417773"/>
                    <a:pt x="1793667" y="2448247"/>
                    <a:pt x="1809114" y="2475288"/>
                  </a:cubicBezTo>
                  <a:cubicBezTo>
                    <a:pt x="1863847" y="2572219"/>
                    <a:pt x="1933235" y="2647996"/>
                    <a:pt x="2056490" y="2648681"/>
                  </a:cubicBezTo>
                  <a:cubicBezTo>
                    <a:pt x="2088494" y="2648852"/>
                    <a:pt x="2082780" y="2651713"/>
                    <a:pt x="2147922" y="2636243"/>
                  </a:cubicBezTo>
                  <a:cubicBezTo>
                    <a:pt x="2066047" y="2701063"/>
                    <a:pt x="1959945" y="2710845"/>
                    <a:pt x="1873236" y="2661367"/>
                  </a:cubicBezTo>
                  <a:cubicBezTo>
                    <a:pt x="1872092" y="2658130"/>
                    <a:pt x="1869804" y="2656416"/>
                    <a:pt x="1867518" y="2654704"/>
                  </a:cubicBezTo>
                  <a:cubicBezTo>
                    <a:pt x="1838560" y="2652054"/>
                    <a:pt x="1821584" y="2619108"/>
                    <a:pt x="1789583" y="2623700"/>
                  </a:cubicBezTo>
                  <a:cubicBezTo>
                    <a:pt x="1779134" y="2669426"/>
                    <a:pt x="1771287" y="2708737"/>
                    <a:pt x="1717263" y="2736140"/>
                  </a:cubicBezTo>
                  <a:cubicBezTo>
                    <a:pt x="1663239" y="2763543"/>
                    <a:pt x="1519749" y="2778651"/>
                    <a:pt x="1465441" y="2788121"/>
                  </a:cubicBezTo>
                  <a:lnTo>
                    <a:pt x="1391414" y="2792959"/>
                  </a:lnTo>
                  <a:cubicBezTo>
                    <a:pt x="1274517" y="2786439"/>
                    <a:pt x="1186239" y="2735420"/>
                    <a:pt x="1128581" y="2638479"/>
                  </a:cubicBezTo>
                  <a:cubicBezTo>
                    <a:pt x="1119328" y="2624899"/>
                    <a:pt x="1104948" y="2616941"/>
                    <a:pt x="1093505" y="2603938"/>
                  </a:cubicBezTo>
                  <a:cubicBezTo>
                    <a:pt x="1085308" y="2591285"/>
                    <a:pt x="1076737" y="2565483"/>
                    <a:pt x="1073068" y="2530296"/>
                  </a:cubicBezTo>
                  <a:lnTo>
                    <a:pt x="1072036" y="2477975"/>
                  </a:lnTo>
                  <a:lnTo>
                    <a:pt x="1042591" y="2492041"/>
                  </a:lnTo>
                  <a:cubicBezTo>
                    <a:pt x="985783" y="2511801"/>
                    <a:pt x="926312" y="2511659"/>
                    <a:pt x="865868" y="2499409"/>
                  </a:cubicBezTo>
                  <a:cubicBezTo>
                    <a:pt x="817188" y="2489724"/>
                    <a:pt x="763453" y="2466135"/>
                    <a:pt x="719426" y="2430182"/>
                  </a:cubicBezTo>
                  <a:lnTo>
                    <a:pt x="689869" y="2397459"/>
                  </a:lnTo>
                  <a:lnTo>
                    <a:pt x="687182" y="2418320"/>
                  </a:lnTo>
                  <a:cubicBezTo>
                    <a:pt x="692558" y="2484229"/>
                    <a:pt x="714538" y="2546708"/>
                    <a:pt x="760823" y="2590105"/>
                  </a:cubicBezTo>
                  <a:cubicBezTo>
                    <a:pt x="807108" y="2633502"/>
                    <a:pt x="915896" y="2664808"/>
                    <a:pt x="964895" y="2678700"/>
                  </a:cubicBezTo>
                  <a:cubicBezTo>
                    <a:pt x="1013894" y="2692592"/>
                    <a:pt x="1027189" y="2670418"/>
                    <a:pt x="1054815" y="2673458"/>
                  </a:cubicBezTo>
                  <a:cubicBezTo>
                    <a:pt x="1082441" y="2676498"/>
                    <a:pt x="1112152" y="2667612"/>
                    <a:pt x="1130649" y="2696939"/>
                  </a:cubicBezTo>
                  <a:cubicBezTo>
                    <a:pt x="1160777" y="2745688"/>
                    <a:pt x="1174418" y="2766481"/>
                    <a:pt x="1211588" y="2802653"/>
                  </a:cubicBezTo>
                  <a:cubicBezTo>
                    <a:pt x="1270033" y="2835234"/>
                    <a:pt x="1252528" y="2781813"/>
                    <a:pt x="1314357" y="2805982"/>
                  </a:cubicBezTo>
                  <a:cubicBezTo>
                    <a:pt x="1376186" y="2830151"/>
                    <a:pt x="1489559" y="2941926"/>
                    <a:pt x="1582565" y="2947668"/>
                  </a:cubicBezTo>
                  <a:cubicBezTo>
                    <a:pt x="1675571" y="2953410"/>
                    <a:pt x="1794353" y="2950522"/>
                    <a:pt x="1872394" y="2840437"/>
                  </a:cubicBezTo>
                  <a:cubicBezTo>
                    <a:pt x="1878711" y="2889202"/>
                    <a:pt x="1817756" y="2956203"/>
                    <a:pt x="1765658" y="2986896"/>
                  </a:cubicBezTo>
                  <a:cubicBezTo>
                    <a:pt x="1713560" y="3017589"/>
                    <a:pt x="1633525" y="3033448"/>
                    <a:pt x="1559806" y="3024598"/>
                  </a:cubicBezTo>
                  <a:cubicBezTo>
                    <a:pt x="1486087" y="3015748"/>
                    <a:pt x="1421172" y="2929609"/>
                    <a:pt x="1323343" y="2933795"/>
                  </a:cubicBezTo>
                  <a:cubicBezTo>
                    <a:pt x="1187104" y="2939625"/>
                    <a:pt x="1077664" y="2822223"/>
                    <a:pt x="1018886" y="2795305"/>
                  </a:cubicBezTo>
                  <a:cubicBezTo>
                    <a:pt x="1004775" y="2772835"/>
                    <a:pt x="992009" y="2769223"/>
                    <a:pt x="970675" y="2772285"/>
                  </a:cubicBezTo>
                  <a:cubicBezTo>
                    <a:pt x="808575" y="2799626"/>
                    <a:pt x="635899" y="2663143"/>
                    <a:pt x="620567" y="2513611"/>
                  </a:cubicBezTo>
                  <a:cubicBezTo>
                    <a:pt x="611368" y="2425796"/>
                    <a:pt x="566411" y="2425442"/>
                    <a:pt x="512110" y="2412141"/>
                  </a:cubicBezTo>
                  <a:cubicBezTo>
                    <a:pt x="438756" y="2394088"/>
                    <a:pt x="368063" y="2366129"/>
                    <a:pt x="309550" y="2318730"/>
                  </a:cubicBezTo>
                  <a:cubicBezTo>
                    <a:pt x="238840" y="2262195"/>
                    <a:pt x="210034" y="2194205"/>
                    <a:pt x="271890" y="2103679"/>
                  </a:cubicBezTo>
                  <a:cubicBezTo>
                    <a:pt x="253137" y="2054838"/>
                    <a:pt x="235185" y="2063187"/>
                    <a:pt x="197030" y="2025682"/>
                  </a:cubicBezTo>
                  <a:cubicBezTo>
                    <a:pt x="128723" y="1995751"/>
                    <a:pt x="73125" y="1936387"/>
                    <a:pt x="42961" y="1878648"/>
                  </a:cubicBezTo>
                  <a:cubicBezTo>
                    <a:pt x="4626" y="1805901"/>
                    <a:pt x="-12567" y="1728759"/>
                    <a:pt x="10241" y="1645877"/>
                  </a:cubicBezTo>
                  <a:cubicBezTo>
                    <a:pt x="23926" y="1594243"/>
                    <a:pt x="101029" y="1515138"/>
                    <a:pt x="149602" y="1507488"/>
                  </a:cubicBezTo>
                  <a:cubicBezTo>
                    <a:pt x="111914" y="1557803"/>
                    <a:pt x="69081" y="1605454"/>
                    <a:pt x="69504" y="1674797"/>
                  </a:cubicBezTo>
                  <a:cubicBezTo>
                    <a:pt x="71297" y="1801097"/>
                    <a:pt x="146253" y="1944116"/>
                    <a:pt x="279249" y="1988992"/>
                  </a:cubicBezTo>
                  <a:cubicBezTo>
                    <a:pt x="291110" y="1993414"/>
                    <a:pt x="306510" y="2001156"/>
                    <a:pt x="316193" y="1991729"/>
                  </a:cubicBezTo>
                  <a:lnTo>
                    <a:pt x="319053" y="1985609"/>
                  </a:lnTo>
                  <a:lnTo>
                    <a:pt x="307569" y="1949900"/>
                  </a:lnTo>
                  <a:lnTo>
                    <a:pt x="306486" y="1940694"/>
                  </a:lnTo>
                  <a:lnTo>
                    <a:pt x="302243" y="1937639"/>
                  </a:lnTo>
                  <a:cubicBezTo>
                    <a:pt x="298549" y="1932640"/>
                    <a:pt x="296164" y="1926689"/>
                    <a:pt x="294636" y="1920784"/>
                  </a:cubicBezTo>
                  <a:cubicBezTo>
                    <a:pt x="272479" y="1823261"/>
                    <a:pt x="259083" y="1725162"/>
                    <a:pt x="293312" y="1627034"/>
                  </a:cubicBezTo>
                  <a:cubicBezTo>
                    <a:pt x="308715" y="1582637"/>
                    <a:pt x="339937" y="1548900"/>
                    <a:pt x="380880" y="1526015"/>
                  </a:cubicBezTo>
                  <a:cubicBezTo>
                    <a:pt x="376288" y="1494014"/>
                    <a:pt x="339898" y="1486987"/>
                    <a:pt x="329214" y="1459943"/>
                  </a:cubicBezTo>
                  <a:cubicBezTo>
                    <a:pt x="326927" y="1458230"/>
                    <a:pt x="324640" y="1456517"/>
                    <a:pt x="321211" y="1456328"/>
                  </a:cubicBezTo>
                  <a:cubicBezTo>
                    <a:pt x="249349" y="1387031"/>
                    <a:pt x="228901" y="1282459"/>
                    <a:pt x="268085" y="1185660"/>
                  </a:cubicBezTo>
                  <a:cubicBezTo>
                    <a:pt x="271555" y="1252524"/>
                    <a:pt x="272694" y="1246237"/>
                    <a:pt x="281857" y="1276902"/>
                  </a:cubicBezTo>
                  <a:cubicBezTo>
                    <a:pt x="317172" y="1394990"/>
                    <a:pt x="409402" y="1440273"/>
                    <a:pt x="517812" y="1465542"/>
                  </a:cubicBezTo>
                  <a:cubicBezTo>
                    <a:pt x="548106" y="1472762"/>
                    <a:pt x="580302" y="1474266"/>
                    <a:pt x="611355" y="1477295"/>
                  </a:cubicBezTo>
                  <a:lnTo>
                    <a:pt x="611703" y="1480155"/>
                  </a:lnTo>
                  <a:cubicBezTo>
                    <a:pt x="611841" y="1479392"/>
                    <a:pt x="611980" y="1478629"/>
                    <a:pt x="612118" y="1477866"/>
                  </a:cubicBezTo>
                  <a:cubicBezTo>
                    <a:pt x="652544" y="1464411"/>
                    <a:pt x="666181" y="1453651"/>
                    <a:pt x="662263" y="1427900"/>
                  </a:cubicBezTo>
                  <a:lnTo>
                    <a:pt x="662059" y="1427220"/>
                  </a:lnTo>
                  <a:cubicBezTo>
                    <a:pt x="662006" y="1427143"/>
                    <a:pt x="661954" y="1427065"/>
                    <a:pt x="661901" y="1426988"/>
                  </a:cubicBezTo>
                  <a:cubicBezTo>
                    <a:pt x="661918" y="1426946"/>
                    <a:pt x="661934" y="1426904"/>
                    <a:pt x="661951" y="1426862"/>
                  </a:cubicBezTo>
                  <a:lnTo>
                    <a:pt x="652834" y="1396497"/>
                  </a:lnTo>
                  <a:cubicBezTo>
                    <a:pt x="647493" y="1382975"/>
                    <a:pt x="642913" y="1370024"/>
                    <a:pt x="637570" y="1356501"/>
                  </a:cubicBezTo>
                  <a:cubicBezTo>
                    <a:pt x="570412" y="1191951"/>
                    <a:pt x="708814" y="1042132"/>
                    <a:pt x="842912" y="1018808"/>
                  </a:cubicBezTo>
                  <a:close/>
                  <a:moveTo>
                    <a:pt x="2516775" y="2091376"/>
                  </a:moveTo>
                  <a:cubicBezTo>
                    <a:pt x="2495574" y="2331493"/>
                    <a:pt x="2292563" y="2308620"/>
                    <a:pt x="2238033" y="2334816"/>
                  </a:cubicBezTo>
                  <a:cubicBezTo>
                    <a:pt x="2220490" y="2307394"/>
                    <a:pt x="2198567" y="2282643"/>
                    <a:pt x="2189593" y="2248549"/>
                  </a:cubicBezTo>
                  <a:cubicBezTo>
                    <a:pt x="2386029" y="2299292"/>
                    <a:pt x="2488309" y="2200197"/>
                    <a:pt x="2516775" y="2091376"/>
                  </a:cubicBezTo>
                  <a:close/>
                  <a:moveTo>
                    <a:pt x="687254" y="678482"/>
                  </a:moveTo>
                  <a:cubicBezTo>
                    <a:pt x="590827" y="736398"/>
                    <a:pt x="524490" y="862415"/>
                    <a:pt x="628419" y="1036658"/>
                  </a:cubicBezTo>
                  <a:cubicBezTo>
                    <a:pt x="593178" y="1037633"/>
                    <a:pt x="563261" y="1023554"/>
                    <a:pt x="532013" y="1014429"/>
                  </a:cubicBezTo>
                  <a:cubicBezTo>
                    <a:pt x="541818" y="954734"/>
                    <a:pt x="462786" y="766345"/>
                    <a:pt x="687254" y="678482"/>
                  </a:cubicBezTo>
                  <a:close/>
                  <a:moveTo>
                    <a:pt x="2205214" y="1800491"/>
                  </a:moveTo>
                  <a:lnTo>
                    <a:pt x="2255363" y="1871953"/>
                  </a:lnTo>
                  <a:cubicBezTo>
                    <a:pt x="2309470" y="1946510"/>
                    <a:pt x="2369947" y="2014123"/>
                    <a:pt x="2466834" y="2042067"/>
                  </a:cubicBezTo>
                  <a:cubicBezTo>
                    <a:pt x="2430483" y="2096953"/>
                    <a:pt x="2384582" y="2113746"/>
                    <a:pt x="2319038" y="2093212"/>
                  </a:cubicBezTo>
                  <a:cubicBezTo>
                    <a:pt x="2248443" y="2070682"/>
                    <a:pt x="2198837" y="2023707"/>
                    <a:pt x="2156726" y="1968287"/>
                  </a:cubicBezTo>
                  <a:lnTo>
                    <a:pt x="2119546" y="1914861"/>
                  </a:lnTo>
                  <a:lnTo>
                    <a:pt x="2205214" y="1800491"/>
                  </a:lnTo>
                  <a:close/>
                  <a:moveTo>
                    <a:pt x="1058864" y="897328"/>
                  </a:moveTo>
                  <a:cubicBezTo>
                    <a:pt x="1033361" y="937730"/>
                    <a:pt x="1005572" y="976418"/>
                    <a:pt x="973209" y="1011681"/>
                  </a:cubicBezTo>
                  <a:cubicBezTo>
                    <a:pt x="882895" y="984495"/>
                    <a:pt x="796387" y="950639"/>
                    <a:pt x="741092" y="868758"/>
                  </a:cubicBezTo>
                  <a:cubicBezTo>
                    <a:pt x="702956" y="811631"/>
                    <a:pt x="706165" y="762861"/>
                    <a:pt x="748615" y="712543"/>
                  </a:cubicBezTo>
                  <a:cubicBezTo>
                    <a:pt x="820694" y="826037"/>
                    <a:pt x="942253" y="857585"/>
                    <a:pt x="1058864" y="897328"/>
                  </a:cubicBezTo>
                  <a:close/>
                  <a:moveTo>
                    <a:pt x="1948708" y="1321566"/>
                  </a:moveTo>
                  <a:cubicBezTo>
                    <a:pt x="1987791" y="1371071"/>
                    <a:pt x="2007836" y="1439639"/>
                    <a:pt x="2096045" y="1452158"/>
                  </a:cubicBezTo>
                  <a:cubicBezTo>
                    <a:pt x="2029199" y="1484203"/>
                    <a:pt x="1978166" y="1517382"/>
                    <a:pt x="1919841" y="1466554"/>
                  </a:cubicBezTo>
                  <a:cubicBezTo>
                    <a:pt x="1906691" y="1455513"/>
                    <a:pt x="1893165" y="1456093"/>
                    <a:pt x="1885365" y="1472861"/>
                  </a:cubicBezTo>
                  <a:lnTo>
                    <a:pt x="1879629" y="1489302"/>
                  </a:lnTo>
                  <a:lnTo>
                    <a:pt x="1908915" y="1464113"/>
                  </a:lnTo>
                  <a:cubicBezTo>
                    <a:pt x="1898047" y="1484090"/>
                    <a:pt x="1885264" y="1502368"/>
                    <a:pt x="1878082" y="1523336"/>
                  </a:cubicBezTo>
                  <a:cubicBezTo>
                    <a:pt x="1862380" y="1568070"/>
                    <a:pt x="1865176" y="1616394"/>
                    <a:pt x="1882487" y="1659934"/>
                  </a:cubicBezTo>
                  <a:lnTo>
                    <a:pt x="1908811" y="1703873"/>
                  </a:lnTo>
                  <a:lnTo>
                    <a:pt x="1939526" y="1677454"/>
                  </a:lnTo>
                  <a:cubicBezTo>
                    <a:pt x="1934092" y="1687443"/>
                    <a:pt x="1928180" y="1697007"/>
                    <a:pt x="1922727" y="1706694"/>
                  </a:cubicBezTo>
                  <a:lnTo>
                    <a:pt x="1917366" y="1718150"/>
                  </a:lnTo>
                  <a:lnTo>
                    <a:pt x="1918838" y="1720608"/>
                  </a:lnTo>
                  <a:cubicBezTo>
                    <a:pt x="1934252" y="1738939"/>
                    <a:pt x="1952796" y="1755027"/>
                    <a:pt x="1973972" y="1767825"/>
                  </a:cubicBezTo>
                  <a:cubicBezTo>
                    <a:pt x="2005363" y="1787120"/>
                    <a:pt x="2037757" y="1803031"/>
                    <a:pt x="2071636" y="1813568"/>
                  </a:cubicBezTo>
                  <a:lnTo>
                    <a:pt x="2173989" y="1826528"/>
                  </a:lnTo>
                  <a:lnTo>
                    <a:pt x="2117479" y="1890255"/>
                  </a:lnTo>
                  <a:lnTo>
                    <a:pt x="2048930" y="1880940"/>
                  </a:lnTo>
                  <a:cubicBezTo>
                    <a:pt x="1997077" y="1868155"/>
                    <a:pt x="1951369" y="1843250"/>
                    <a:pt x="1912220" y="1805984"/>
                  </a:cubicBezTo>
                  <a:lnTo>
                    <a:pt x="1900395" y="1792735"/>
                  </a:lnTo>
                  <a:lnTo>
                    <a:pt x="1898516" y="1805424"/>
                  </a:lnTo>
                  <a:cubicBezTo>
                    <a:pt x="1901217" y="1874770"/>
                    <a:pt x="1941056" y="1942772"/>
                    <a:pt x="2004583" y="1981166"/>
                  </a:cubicBezTo>
                  <a:cubicBezTo>
                    <a:pt x="2035974" y="2000461"/>
                    <a:pt x="2068368" y="2016372"/>
                    <a:pt x="2102247" y="2026909"/>
                  </a:cubicBezTo>
                  <a:lnTo>
                    <a:pt x="2204600" y="2039869"/>
                  </a:lnTo>
                  <a:lnTo>
                    <a:pt x="2148090" y="2103596"/>
                  </a:lnTo>
                  <a:lnTo>
                    <a:pt x="2144005" y="2103041"/>
                  </a:lnTo>
                  <a:lnTo>
                    <a:pt x="2136123" y="2142932"/>
                  </a:lnTo>
                  <a:cubicBezTo>
                    <a:pt x="2104809" y="2248339"/>
                    <a:pt x="2012678" y="2343337"/>
                    <a:pt x="1880081" y="2329702"/>
                  </a:cubicBezTo>
                  <a:cubicBezTo>
                    <a:pt x="1865602" y="2328377"/>
                    <a:pt x="1851886" y="2327624"/>
                    <a:pt x="1837407" y="2326300"/>
                  </a:cubicBezTo>
                  <a:lnTo>
                    <a:pt x="1811492" y="2326128"/>
                  </a:lnTo>
                  <a:lnTo>
                    <a:pt x="1813930" y="2322872"/>
                  </a:lnTo>
                  <a:lnTo>
                    <a:pt x="1765779" y="2311874"/>
                  </a:lnTo>
                  <a:cubicBezTo>
                    <a:pt x="1728808" y="2299546"/>
                    <a:pt x="1693743" y="2279860"/>
                    <a:pt x="1660705" y="2252690"/>
                  </a:cubicBezTo>
                  <a:cubicBezTo>
                    <a:pt x="1650648" y="2245163"/>
                    <a:pt x="1638662" y="2241401"/>
                    <a:pt x="1627276" y="2234380"/>
                  </a:cubicBezTo>
                  <a:cubicBezTo>
                    <a:pt x="1590951" y="2206206"/>
                    <a:pt x="1492281" y="2051479"/>
                    <a:pt x="1627573" y="1891126"/>
                  </a:cubicBezTo>
                  <a:cubicBezTo>
                    <a:pt x="1620125" y="1918205"/>
                    <a:pt x="1610133" y="1943983"/>
                    <a:pt x="1607040" y="1970917"/>
                  </a:cubicBezTo>
                  <a:cubicBezTo>
                    <a:pt x="1592989" y="2086111"/>
                    <a:pt x="1665064" y="2191944"/>
                    <a:pt x="1771834" y="2221675"/>
                  </a:cubicBezTo>
                  <a:cubicBezTo>
                    <a:pt x="1811480" y="2233070"/>
                    <a:pt x="1851451" y="2240173"/>
                    <a:pt x="1891816" y="2240499"/>
                  </a:cubicBezTo>
                  <a:lnTo>
                    <a:pt x="2009321" y="2219514"/>
                  </a:lnTo>
                  <a:lnTo>
                    <a:pt x="1999139" y="2239396"/>
                  </a:lnTo>
                  <a:lnTo>
                    <a:pt x="1999567" y="2239296"/>
                  </a:lnTo>
                  <a:cubicBezTo>
                    <a:pt x="2014742" y="2234131"/>
                    <a:pt x="2029704" y="2227264"/>
                    <a:pt x="2044414" y="2218349"/>
                  </a:cubicBezTo>
                  <a:cubicBezTo>
                    <a:pt x="2078501" y="2197468"/>
                    <a:pt x="2102297" y="2171259"/>
                    <a:pt x="2118423" y="2140793"/>
                  </a:cubicBezTo>
                  <a:lnTo>
                    <a:pt x="2133501" y="2101613"/>
                  </a:lnTo>
                  <a:lnTo>
                    <a:pt x="2079542" y="2094281"/>
                  </a:lnTo>
                  <a:cubicBezTo>
                    <a:pt x="2010404" y="2077235"/>
                    <a:pt x="1952191" y="2038640"/>
                    <a:pt x="1905884" y="1977931"/>
                  </a:cubicBezTo>
                  <a:cubicBezTo>
                    <a:pt x="1898710" y="1969292"/>
                    <a:pt x="1889274" y="1963202"/>
                    <a:pt x="1880896" y="1954633"/>
                  </a:cubicBezTo>
                  <a:cubicBezTo>
                    <a:pt x="1864805" y="1934631"/>
                    <a:pt x="1836648" y="1868502"/>
                    <a:pt x="1852220" y="1798502"/>
                  </a:cubicBezTo>
                  <a:lnTo>
                    <a:pt x="1867058" y="1756931"/>
                  </a:lnTo>
                  <a:lnTo>
                    <a:pt x="1850284" y="1741292"/>
                  </a:lnTo>
                  <a:cubicBezTo>
                    <a:pt x="1843848" y="1733291"/>
                    <a:pt x="1835481" y="1717910"/>
                    <a:pt x="1828755" y="1697853"/>
                  </a:cubicBezTo>
                  <a:lnTo>
                    <a:pt x="1817427" y="1628566"/>
                  </a:lnTo>
                  <a:lnTo>
                    <a:pt x="1795832" y="1673156"/>
                  </a:lnTo>
                  <a:cubicBezTo>
                    <a:pt x="1728242" y="1775737"/>
                    <a:pt x="1599455" y="1767029"/>
                    <a:pt x="1557706" y="1787085"/>
                  </a:cubicBezTo>
                  <a:cubicBezTo>
                    <a:pt x="1540163" y="1759664"/>
                    <a:pt x="1518240" y="1734913"/>
                    <a:pt x="1509266" y="1700819"/>
                  </a:cubicBezTo>
                  <a:cubicBezTo>
                    <a:pt x="1656593" y="1738875"/>
                    <a:pt x="1750958" y="1692650"/>
                    <a:pt x="1800941" y="1621248"/>
                  </a:cubicBezTo>
                  <a:lnTo>
                    <a:pt x="1813578" y="1599019"/>
                  </a:lnTo>
                  <a:lnTo>
                    <a:pt x="1819910" y="1600565"/>
                  </a:lnTo>
                  <a:lnTo>
                    <a:pt x="1821608" y="1585161"/>
                  </a:lnTo>
                  <a:lnTo>
                    <a:pt x="1823154" y="1580831"/>
                  </a:lnTo>
                  <a:lnTo>
                    <a:pt x="1792216" y="1559883"/>
                  </a:lnTo>
                  <a:cubicBezTo>
                    <a:pt x="1766868" y="1540896"/>
                    <a:pt x="1742234" y="1520956"/>
                    <a:pt x="1717932" y="1500968"/>
                  </a:cubicBezTo>
                  <a:cubicBezTo>
                    <a:pt x="1726310" y="1492963"/>
                    <a:pt x="1737547" y="1490670"/>
                    <a:pt x="1748406" y="1490472"/>
                  </a:cubicBezTo>
                  <a:cubicBezTo>
                    <a:pt x="1835844" y="1488133"/>
                    <a:pt x="1896589" y="1446757"/>
                    <a:pt x="1926827" y="1363489"/>
                  </a:cubicBezTo>
                  <a:cubicBezTo>
                    <a:pt x="1931581" y="1349199"/>
                    <a:pt x="1931760" y="1331482"/>
                    <a:pt x="1948708" y="1321566"/>
                  </a:cubicBezTo>
                  <a:close/>
                  <a:moveTo>
                    <a:pt x="868204" y="327279"/>
                  </a:moveTo>
                  <a:cubicBezTo>
                    <a:pt x="857931" y="350526"/>
                    <a:pt x="845372" y="372061"/>
                    <a:pt x="839290" y="396067"/>
                  </a:cubicBezTo>
                  <a:cubicBezTo>
                    <a:pt x="812493" y="498572"/>
                    <a:pt x="869331" y="610170"/>
                    <a:pt x="968231" y="659259"/>
                  </a:cubicBezTo>
                  <a:cubicBezTo>
                    <a:pt x="1041595" y="696361"/>
                    <a:pt x="1118190" y="718031"/>
                    <a:pt x="1200860" y="706168"/>
                  </a:cubicBezTo>
                  <a:lnTo>
                    <a:pt x="1143757" y="782404"/>
                  </a:lnTo>
                  <a:cubicBezTo>
                    <a:pt x="1030222" y="787808"/>
                    <a:pt x="934187" y="749196"/>
                    <a:pt x="858125" y="664851"/>
                  </a:cubicBezTo>
                  <a:cubicBezTo>
                    <a:pt x="849356" y="655903"/>
                    <a:pt x="838303" y="650004"/>
                    <a:pt x="828202" y="641247"/>
                  </a:cubicBezTo>
                  <a:cubicBezTo>
                    <a:pt x="796645" y="608025"/>
                    <a:pt x="719972" y="446244"/>
                    <a:pt x="868204" y="327279"/>
                  </a:cubicBezTo>
                  <a:close/>
                  <a:moveTo>
                    <a:pt x="2657066" y="1197247"/>
                  </a:moveTo>
                  <a:lnTo>
                    <a:pt x="2663296" y="1206222"/>
                  </a:lnTo>
                  <a:lnTo>
                    <a:pt x="2650270" y="1206320"/>
                  </a:lnTo>
                  <a:lnTo>
                    <a:pt x="2657066" y="1197247"/>
                  </a:lnTo>
                  <a:close/>
                  <a:moveTo>
                    <a:pt x="3030338" y="1431166"/>
                  </a:moveTo>
                  <a:cubicBezTo>
                    <a:pt x="3015921" y="1529854"/>
                    <a:pt x="2986987" y="1565305"/>
                    <a:pt x="2903938" y="1579263"/>
                  </a:cubicBezTo>
                  <a:cubicBezTo>
                    <a:pt x="2873270" y="1583663"/>
                    <a:pt x="2842028" y="1584063"/>
                    <a:pt x="2811168" y="1587131"/>
                  </a:cubicBezTo>
                  <a:cubicBezTo>
                    <a:pt x="2799736" y="1583328"/>
                    <a:pt x="2787350" y="1577620"/>
                    <a:pt x="2775539" y="1575913"/>
                  </a:cubicBezTo>
                  <a:cubicBezTo>
                    <a:pt x="2718478" y="1567090"/>
                    <a:pt x="2664937" y="1550788"/>
                    <a:pt x="2614417" y="1527673"/>
                  </a:cubicBezTo>
                  <a:lnTo>
                    <a:pt x="2474755" y="1440641"/>
                  </a:lnTo>
                  <a:lnTo>
                    <a:pt x="2543000" y="1349530"/>
                  </a:lnTo>
                  <a:lnTo>
                    <a:pt x="2704508" y="1424676"/>
                  </a:lnTo>
                  <a:cubicBezTo>
                    <a:pt x="2761836" y="1443667"/>
                    <a:pt x="2821279" y="1456061"/>
                    <a:pt x="2882339" y="1461929"/>
                  </a:cubicBezTo>
                  <a:cubicBezTo>
                    <a:pt x="2932825" y="1467612"/>
                    <a:pt x="2986737" y="1468722"/>
                    <a:pt x="3030338" y="1431166"/>
                  </a:cubicBezTo>
                  <a:close/>
                  <a:moveTo>
                    <a:pt x="1176421" y="0"/>
                  </a:moveTo>
                  <a:cubicBezTo>
                    <a:pt x="1152640" y="52402"/>
                    <a:pt x="1168865" y="103826"/>
                    <a:pt x="1188515" y="150678"/>
                  </a:cubicBezTo>
                  <a:cubicBezTo>
                    <a:pt x="1234115" y="264568"/>
                    <a:pt x="1302948" y="364919"/>
                    <a:pt x="1394438" y="447731"/>
                  </a:cubicBezTo>
                  <a:lnTo>
                    <a:pt x="1326486" y="538450"/>
                  </a:lnTo>
                  <a:cubicBezTo>
                    <a:pt x="1231957" y="472405"/>
                    <a:pt x="1158183" y="389774"/>
                    <a:pt x="1109160" y="285219"/>
                  </a:cubicBezTo>
                  <a:cubicBezTo>
                    <a:pt x="1104200" y="274364"/>
                    <a:pt x="1095240" y="264083"/>
                    <a:pt x="1088376" y="254181"/>
                  </a:cubicBezTo>
                  <a:cubicBezTo>
                    <a:pt x="1082643" y="223704"/>
                    <a:pt x="1074242" y="193610"/>
                    <a:pt x="1069841" y="162942"/>
                  </a:cubicBezTo>
                  <a:cubicBezTo>
                    <a:pt x="1059884" y="79319"/>
                    <a:pt x="1085769" y="41584"/>
                    <a:pt x="1176421" y="0"/>
                  </a:cubicBezTo>
                  <a:close/>
                  <a:moveTo>
                    <a:pt x="2074059" y="622382"/>
                  </a:moveTo>
                  <a:cubicBezTo>
                    <a:pt x="2069309" y="641435"/>
                    <a:pt x="2052357" y="646589"/>
                    <a:pt x="2039980" y="655169"/>
                  </a:cubicBezTo>
                  <a:cubicBezTo>
                    <a:pt x="1968574" y="707601"/>
                    <a:pt x="1945948" y="777529"/>
                    <a:pt x="1968289" y="862097"/>
                  </a:cubicBezTo>
                  <a:cubicBezTo>
                    <a:pt x="1971153" y="872573"/>
                    <a:pt x="1972112" y="884002"/>
                    <a:pt x="1966785" y="894292"/>
                  </a:cubicBezTo>
                  <a:cubicBezTo>
                    <a:pt x="1940771" y="876591"/>
                    <a:pt x="1914709" y="858558"/>
                    <a:pt x="1889360" y="839571"/>
                  </a:cubicBezTo>
                  <a:lnTo>
                    <a:pt x="1874609" y="827382"/>
                  </a:lnTo>
                  <a:lnTo>
                    <a:pt x="1876383" y="836472"/>
                  </a:lnTo>
                  <a:cubicBezTo>
                    <a:pt x="1876381" y="862244"/>
                    <a:pt x="1863144" y="886469"/>
                    <a:pt x="1856444" y="910904"/>
                  </a:cubicBezTo>
                  <a:cubicBezTo>
                    <a:pt x="1850931" y="929387"/>
                    <a:pt x="1843322" y="947489"/>
                    <a:pt x="1857429" y="965196"/>
                  </a:cubicBezTo>
                  <a:cubicBezTo>
                    <a:pt x="1899371" y="1015653"/>
                    <a:pt x="1956156" y="1041526"/>
                    <a:pt x="2016558" y="1064158"/>
                  </a:cubicBezTo>
                  <a:cubicBezTo>
                    <a:pt x="2056000" y="1078231"/>
                    <a:pt x="2082848" y="1056688"/>
                    <a:pt x="2112556" y="1040858"/>
                  </a:cubicBezTo>
                  <a:cubicBezTo>
                    <a:pt x="2127423" y="1054374"/>
                    <a:pt x="2128962" y="1079329"/>
                    <a:pt x="2148781" y="1089413"/>
                  </a:cubicBezTo>
                  <a:cubicBezTo>
                    <a:pt x="2168614" y="1123310"/>
                    <a:pt x="2153587" y="1160848"/>
                    <a:pt x="2161420" y="1196466"/>
                  </a:cubicBezTo>
                  <a:cubicBezTo>
                    <a:pt x="2197138" y="1350559"/>
                    <a:pt x="2277956" y="1425376"/>
                    <a:pt x="2445423" y="1454419"/>
                  </a:cubicBezTo>
                  <a:cubicBezTo>
                    <a:pt x="2454760" y="1457842"/>
                    <a:pt x="2469807" y="1453642"/>
                    <a:pt x="2469057" y="1472121"/>
                  </a:cubicBezTo>
                  <a:cubicBezTo>
                    <a:pt x="2450583" y="1480896"/>
                    <a:pt x="2430966" y="1486432"/>
                    <a:pt x="2410394" y="1490064"/>
                  </a:cubicBezTo>
                  <a:cubicBezTo>
                    <a:pt x="2337820" y="1501158"/>
                    <a:pt x="2333252" y="1507257"/>
                    <a:pt x="2337107" y="1581550"/>
                  </a:cubicBezTo>
                  <a:lnTo>
                    <a:pt x="2342804" y="1616802"/>
                  </a:lnTo>
                  <a:lnTo>
                    <a:pt x="2347317" y="1610776"/>
                  </a:lnTo>
                  <a:lnTo>
                    <a:pt x="2381405" y="1711111"/>
                  </a:lnTo>
                  <a:lnTo>
                    <a:pt x="2430032" y="1781159"/>
                  </a:lnTo>
                  <a:lnTo>
                    <a:pt x="2456217" y="1816330"/>
                  </a:lnTo>
                  <a:cubicBezTo>
                    <a:pt x="2531134" y="1897436"/>
                    <a:pt x="2654211" y="1920602"/>
                    <a:pt x="2745046" y="1866063"/>
                  </a:cubicBezTo>
                  <a:cubicBezTo>
                    <a:pt x="2766374" y="1853477"/>
                    <a:pt x="2783508" y="1835369"/>
                    <a:pt x="2802929" y="1818974"/>
                  </a:cubicBezTo>
                  <a:cubicBezTo>
                    <a:pt x="2730443" y="1994676"/>
                    <a:pt x="2553630" y="1966587"/>
                    <a:pt x="2512876" y="1945644"/>
                  </a:cubicBezTo>
                  <a:cubicBezTo>
                    <a:pt x="2501631" y="1938413"/>
                    <a:pt x="2492863" y="1929464"/>
                    <a:pt x="2481810" y="1923566"/>
                  </a:cubicBezTo>
                  <a:cubicBezTo>
                    <a:pt x="2405064" y="1886608"/>
                    <a:pt x="2349843" y="1831636"/>
                    <a:pt x="2315751" y="1759853"/>
                  </a:cubicBezTo>
                  <a:lnTo>
                    <a:pt x="2311255" y="1747006"/>
                  </a:lnTo>
                  <a:lnTo>
                    <a:pt x="2286633" y="1691311"/>
                  </a:lnTo>
                  <a:cubicBezTo>
                    <a:pt x="2264699" y="1628469"/>
                    <a:pt x="2261945" y="1563927"/>
                    <a:pt x="2299909" y="1497752"/>
                  </a:cubicBezTo>
                  <a:cubicBezTo>
                    <a:pt x="2266373" y="1486914"/>
                    <a:pt x="2233981" y="1474552"/>
                    <a:pt x="2206345" y="1452662"/>
                  </a:cubicBezTo>
                  <a:cubicBezTo>
                    <a:pt x="2124391" y="1388895"/>
                    <a:pt x="2080904" y="1303958"/>
                    <a:pt x="2072269" y="1201093"/>
                  </a:cubicBezTo>
                  <a:cubicBezTo>
                    <a:pt x="2069010" y="1168901"/>
                    <a:pt x="2059096" y="1156715"/>
                    <a:pt x="2023472" y="1155022"/>
                  </a:cubicBezTo>
                  <a:cubicBezTo>
                    <a:pt x="1946890" y="1152403"/>
                    <a:pt x="1872764" y="1119492"/>
                    <a:pt x="1812353" y="1082572"/>
                  </a:cubicBezTo>
                  <a:cubicBezTo>
                    <a:pt x="1688005" y="1005496"/>
                    <a:pt x="1553212" y="1021009"/>
                    <a:pt x="1471695" y="1113080"/>
                  </a:cubicBezTo>
                  <a:lnTo>
                    <a:pt x="1442475" y="1155537"/>
                  </a:lnTo>
                  <a:lnTo>
                    <a:pt x="1417413" y="1241357"/>
                  </a:lnTo>
                  <a:cubicBezTo>
                    <a:pt x="1413409" y="1281525"/>
                    <a:pt x="1416187" y="1322027"/>
                    <a:pt x="1423265" y="1362666"/>
                  </a:cubicBezTo>
                  <a:cubicBezTo>
                    <a:pt x="1441379" y="1472008"/>
                    <a:pt x="1538876" y="1555013"/>
                    <a:pt x="1654912" y="1553391"/>
                  </a:cubicBezTo>
                  <a:cubicBezTo>
                    <a:pt x="1682022" y="1553204"/>
                    <a:pt x="1708722" y="1546033"/>
                    <a:pt x="1736445" y="1541531"/>
                  </a:cubicBezTo>
                  <a:cubicBezTo>
                    <a:pt x="1627737" y="1614857"/>
                    <a:pt x="1531011" y="1597554"/>
                    <a:pt x="1467866" y="1564711"/>
                  </a:cubicBezTo>
                  <a:lnTo>
                    <a:pt x="1462696" y="1561492"/>
                  </a:lnTo>
                  <a:lnTo>
                    <a:pt x="1457674" y="1588601"/>
                  </a:lnTo>
                  <a:cubicBezTo>
                    <a:pt x="1428304" y="1696604"/>
                    <a:pt x="1335114" y="1795890"/>
                    <a:pt x="1199754" y="1781972"/>
                  </a:cubicBezTo>
                  <a:cubicBezTo>
                    <a:pt x="1185275" y="1780647"/>
                    <a:pt x="1171559" y="1779893"/>
                    <a:pt x="1157080" y="1778569"/>
                  </a:cubicBezTo>
                  <a:lnTo>
                    <a:pt x="1131165" y="1778397"/>
                  </a:lnTo>
                  <a:lnTo>
                    <a:pt x="1188760" y="1701505"/>
                  </a:lnTo>
                  <a:lnTo>
                    <a:pt x="1273118" y="1702298"/>
                  </a:lnTo>
                  <a:cubicBezTo>
                    <a:pt x="1304239" y="1698087"/>
                    <a:pt x="1334666" y="1688448"/>
                    <a:pt x="1364088" y="1670618"/>
                  </a:cubicBezTo>
                  <a:cubicBezTo>
                    <a:pt x="1402435" y="1647128"/>
                    <a:pt x="1427758" y="1616894"/>
                    <a:pt x="1443789" y="1581441"/>
                  </a:cubicBezTo>
                  <a:lnTo>
                    <a:pt x="1452947" y="1555423"/>
                  </a:lnTo>
                  <a:lnTo>
                    <a:pt x="1434181" y="1543741"/>
                  </a:lnTo>
                  <a:cubicBezTo>
                    <a:pt x="1414642" y="1529318"/>
                    <a:pt x="1401166" y="1514813"/>
                    <a:pt x="1395137" y="1505029"/>
                  </a:cubicBezTo>
                  <a:cubicBezTo>
                    <a:pt x="1389377" y="1492955"/>
                    <a:pt x="1386921" y="1480635"/>
                    <a:pt x="1380516" y="1469830"/>
                  </a:cubicBezTo>
                  <a:cubicBezTo>
                    <a:pt x="1357045" y="1434070"/>
                    <a:pt x="1341231" y="1397096"/>
                    <a:pt x="1332937" y="1359016"/>
                  </a:cubicBezTo>
                  <a:lnTo>
                    <a:pt x="1331626" y="1347874"/>
                  </a:lnTo>
                  <a:lnTo>
                    <a:pt x="1272780" y="1404764"/>
                  </a:lnTo>
                  <a:lnTo>
                    <a:pt x="1193860" y="1391893"/>
                  </a:lnTo>
                  <a:cubicBezTo>
                    <a:pt x="1115435" y="1369902"/>
                    <a:pt x="1053113" y="1322841"/>
                    <a:pt x="1008134" y="1250070"/>
                  </a:cubicBezTo>
                  <a:cubicBezTo>
                    <a:pt x="1001048" y="1239697"/>
                    <a:pt x="990921" y="1232265"/>
                    <a:pt x="982412" y="1221942"/>
                  </a:cubicBezTo>
                  <a:cubicBezTo>
                    <a:pt x="957137" y="1183544"/>
                    <a:pt x="913742" y="1005238"/>
                    <a:pt x="1093583" y="897188"/>
                  </a:cubicBezTo>
                  <a:cubicBezTo>
                    <a:pt x="1077786" y="920410"/>
                    <a:pt x="1060002" y="941578"/>
                    <a:pt x="1048374" y="966069"/>
                  </a:cubicBezTo>
                  <a:cubicBezTo>
                    <a:pt x="997863" y="1070546"/>
                    <a:pt x="1031883" y="1193989"/>
                    <a:pt x="1123324" y="1256619"/>
                  </a:cubicBezTo>
                  <a:cubicBezTo>
                    <a:pt x="1157163" y="1280209"/>
                    <a:pt x="1192696" y="1299844"/>
                    <a:pt x="1230792" y="1313193"/>
                  </a:cubicBezTo>
                  <a:lnTo>
                    <a:pt x="1329324" y="1328309"/>
                  </a:lnTo>
                  <a:lnTo>
                    <a:pt x="1326119" y="1301081"/>
                  </a:lnTo>
                  <a:cubicBezTo>
                    <a:pt x="1325715" y="1281501"/>
                    <a:pt x="1327174" y="1261658"/>
                    <a:pt x="1330478" y="1241565"/>
                  </a:cubicBezTo>
                  <a:lnTo>
                    <a:pt x="1347395" y="1181539"/>
                  </a:lnTo>
                  <a:lnTo>
                    <a:pt x="1289273" y="1135853"/>
                  </a:lnTo>
                  <a:cubicBezTo>
                    <a:pt x="1267353" y="1115865"/>
                    <a:pt x="1239532" y="1102166"/>
                    <a:pt x="1231511" y="1069976"/>
                  </a:cubicBezTo>
                  <a:cubicBezTo>
                    <a:pt x="1239320" y="1067494"/>
                    <a:pt x="1247129" y="1065013"/>
                    <a:pt x="1254367" y="1063295"/>
                  </a:cubicBezTo>
                  <a:cubicBezTo>
                    <a:pt x="1298749" y="1054885"/>
                    <a:pt x="1336262" y="1031811"/>
                    <a:pt x="1356051" y="994271"/>
                  </a:cubicBezTo>
                  <a:cubicBezTo>
                    <a:pt x="1370322" y="965687"/>
                    <a:pt x="1331068" y="948185"/>
                    <a:pt x="1316957" y="925715"/>
                  </a:cubicBezTo>
                  <a:cubicBezTo>
                    <a:pt x="1308757" y="912432"/>
                    <a:pt x="1302331" y="898173"/>
                    <a:pt x="1297765" y="883688"/>
                  </a:cubicBezTo>
                  <a:lnTo>
                    <a:pt x="1289903" y="841227"/>
                  </a:lnTo>
                  <a:lnTo>
                    <a:pt x="1324580" y="794932"/>
                  </a:lnTo>
                  <a:cubicBezTo>
                    <a:pt x="1324679" y="795281"/>
                    <a:pt x="1324779" y="795630"/>
                    <a:pt x="1324878" y="795979"/>
                  </a:cubicBezTo>
                  <a:cubicBezTo>
                    <a:pt x="1332719" y="845885"/>
                    <a:pt x="1363219" y="878252"/>
                    <a:pt x="1400007" y="911757"/>
                  </a:cubicBezTo>
                  <a:cubicBezTo>
                    <a:pt x="1463287" y="968677"/>
                    <a:pt x="1538922" y="978918"/>
                    <a:pt x="1615887" y="984205"/>
                  </a:cubicBezTo>
                  <a:cubicBezTo>
                    <a:pt x="1727740" y="991970"/>
                    <a:pt x="1808778" y="937475"/>
                    <a:pt x="1841277" y="840131"/>
                  </a:cubicBezTo>
                  <a:lnTo>
                    <a:pt x="1849521" y="806651"/>
                  </a:lnTo>
                  <a:lnTo>
                    <a:pt x="1816219" y="779132"/>
                  </a:lnTo>
                  <a:cubicBezTo>
                    <a:pt x="1870517" y="787671"/>
                    <a:pt x="1909170" y="758310"/>
                    <a:pt x="1946679" y="725712"/>
                  </a:cubicBezTo>
                  <a:cubicBezTo>
                    <a:pt x="1960578" y="713511"/>
                    <a:pt x="1957331" y="700368"/>
                    <a:pt x="1943038" y="690853"/>
                  </a:cubicBezTo>
                  <a:cubicBezTo>
                    <a:pt x="1877861" y="649173"/>
                    <a:pt x="1895351" y="590870"/>
                    <a:pt x="1907308" y="517710"/>
                  </a:cubicBezTo>
                  <a:cubicBezTo>
                    <a:pt x="1944124" y="598841"/>
                    <a:pt x="2015562" y="598796"/>
                    <a:pt x="2074059" y="622382"/>
                  </a:cubicBezTo>
                  <a:close/>
                  <a:moveTo>
                    <a:pt x="3226038" y="1170010"/>
                  </a:moveTo>
                  <a:cubicBezTo>
                    <a:pt x="3143951" y="1298519"/>
                    <a:pt x="3127909" y="1272622"/>
                    <a:pt x="3039800" y="1363835"/>
                  </a:cubicBezTo>
                  <a:lnTo>
                    <a:pt x="2986179" y="1265779"/>
                  </a:lnTo>
                  <a:cubicBezTo>
                    <a:pt x="3107979" y="1230457"/>
                    <a:pt x="3061153" y="1288599"/>
                    <a:pt x="3226038" y="1170010"/>
                  </a:cubicBezTo>
                  <a:close/>
                  <a:moveTo>
                    <a:pt x="2599109" y="557336"/>
                  </a:moveTo>
                  <a:cubicBezTo>
                    <a:pt x="2602801" y="558762"/>
                    <a:pt x="2605517" y="561094"/>
                    <a:pt x="2605711" y="567191"/>
                  </a:cubicBezTo>
                  <a:cubicBezTo>
                    <a:pt x="2491827" y="622316"/>
                    <a:pt x="2446932" y="726737"/>
                    <a:pt x="2491393" y="846915"/>
                  </a:cubicBezTo>
                  <a:cubicBezTo>
                    <a:pt x="2518107" y="919289"/>
                    <a:pt x="2549202" y="988992"/>
                    <a:pt x="2621619" y="1033715"/>
                  </a:cubicBezTo>
                  <a:cubicBezTo>
                    <a:pt x="2664117" y="1059598"/>
                    <a:pt x="2703754" y="1079766"/>
                    <a:pt x="2753852" y="1073258"/>
                  </a:cubicBezTo>
                  <a:cubicBezTo>
                    <a:pt x="2764519" y="1071728"/>
                    <a:pt x="2776139" y="1072102"/>
                    <a:pt x="2785478" y="1080287"/>
                  </a:cubicBezTo>
                  <a:cubicBezTo>
                    <a:pt x="2759022" y="1118785"/>
                    <a:pt x="2691786" y="1133875"/>
                    <a:pt x="2631577" y="1117339"/>
                  </a:cubicBezTo>
                  <a:cubicBezTo>
                    <a:pt x="2606046" y="1110115"/>
                    <a:pt x="2578213" y="1077367"/>
                    <a:pt x="2554794" y="1099098"/>
                  </a:cubicBezTo>
                  <a:cubicBezTo>
                    <a:pt x="2524333" y="1128645"/>
                    <a:pt x="2512738" y="1171133"/>
                    <a:pt x="2517147" y="1216089"/>
                  </a:cubicBezTo>
                  <a:cubicBezTo>
                    <a:pt x="2517533" y="1223518"/>
                    <a:pt x="2517348" y="1231709"/>
                    <a:pt x="2517162" y="1239901"/>
                  </a:cubicBezTo>
                  <a:cubicBezTo>
                    <a:pt x="2484016" y="1241255"/>
                    <a:pt x="2463047" y="1218408"/>
                    <a:pt x="2437701" y="1202993"/>
                  </a:cubicBezTo>
                  <a:cubicBezTo>
                    <a:pt x="2395012" y="1175777"/>
                    <a:pt x="2357080" y="1139035"/>
                    <a:pt x="2308110" y="1120205"/>
                  </a:cubicBezTo>
                  <a:cubicBezTo>
                    <a:pt x="2308110" y="1120205"/>
                    <a:pt x="2308489" y="1118109"/>
                    <a:pt x="2309631" y="1116584"/>
                  </a:cubicBezTo>
                  <a:cubicBezTo>
                    <a:pt x="2310773" y="1115060"/>
                    <a:pt x="2312107" y="1114869"/>
                    <a:pt x="2313249" y="1113344"/>
                  </a:cubicBezTo>
                  <a:cubicBezTo>
                    <a:pt x="2479493" y="1010562"/>
                    <a:pt x="2486992" y="816247"/>
                    <a:pt x="2341752" y="686035"/>
                  </a:cubicBezTo>
                  <a:cubicBezTo>
                    <a:pt x="2289335" y="638443"/>
                    <a:pt x="2236909" y="576562"/>
                    <a:pt x="2212861" y="503806"/>
                  </a:cubicBezTo>
                  <a:cubicBezTo>
                    <a:pt x="2201220" y="470095"/>
                    <a:pt x="2186738" y="464008"/>
                    <a:pt x="2154928" y="469932"/>
                  </a:cubicBezTo>
                  <a:cubicBezTo>
                    <a:pt x="2053785" y="490569"/>
                    <a:pt x="1960048" y="472720"/>
                    <a:pt x="1875809" y="412002"/>
                  </a:cubicBezTo>
                  <a:cubicBezTo>
                    <a:pt x="1847032" y="391636"/>
                    <a:pt x="1826060" y="364027"/>
                    <a:pt x="1806230" y="334892"/>
                  </a:cubicBezTo>
                  <a:cubicBezTo>
                    <a:pt x="1735790" y="408278"/>
                    <a:pt x="1647782" y="411380"/>
                    <a:pt x="1556710" y="393148"/>
                  </a:cubicBezTo>
                  <a:cubicBezTo>
                    <a:pt x="1525846" y="386690"/>
                    <a:pt x="1515356" y="365742"/>
                    <a:pt x="1495496" y="288983"/>
                  </a:cubicBezTo>
                  <a:cubicBezTo>
                    <a:pt x="1567525" y="321514"/>
                    <a:pt x="1638403" y="341282"/>
                    <a:pt x="1715354" y="322756"/>
                  </a:cubicBezTo>
                  <a:cubicBezTo>
                    <a:pt x="1787733" y="305567"/>
                    <a:pt x="1792301" y="299468"/>
                    <a:pt x="1782541" y="226703"/>
                  </a:cubicBezTo>
                  <a:cubicBezTo>
                    <a:pt x="1780242" y="205939"/>
                    <a:pt x="1780039" y="185557"/>
                    <a:pt x="1783266" y="165361"/>
                  </a:cubicBezTo>
                  <a:cubicBezTo>
                    <a:pt x="1800788" y="159445"/>
                    <a:pt x="1800988" y="175066"/>
                    <a:pt x="1806899" y="183063"/>
                  </a:cubicBezTo>
                  <a:cubicBezTo>
                    <a:pt x="1881859" y="335608"/>
                    <a:pt x="1976382" y="392128"/>
                    <a:pt x="2134301" y="383077"/>
                  </a:cubicBezTo>
                  <a:cubicBezTo>
                    <a:pt x="2170685" y="380579"/>
                    <a:pt x="2202483" y="355603"/>
                    <a:pt x="2240589" y="365104"/>
                  </a:cubicBezTo>
                  <a:cubicBezTo>
                    <a:pt x="2255839" y="381288"/>
                    <a:pt x="2280219" y="375748"/>
                    <a:pt x="2297370" y="386215"/>
                  </a:cubicBezTo>
                  <a:cubicBezTo>
                    <a:pt x="2290533" y="419176"/>
                    <a:pt x="2277408" y="450998"/>
                    <a:pt x="2302004" y="484891"/>
                  </a:cubicBezTo>
                  <a:cubicBezTo>
                    <a:pt x="2340707" y="536493"/>
                    <a:pt x="2381503" y="583712"/>
                    <a:pt x="2441717" y="609774"/>
                  </a:cubicBezTo>
                  <a:cubicBezTo>
                    <a:pt x="2462677" y="618333"/>
                    <a:pt x="2477909" y="605941"/>
                    <a:pt x="2494096" y="595453"/>
                  </a:cubicBezTo>
                  <a:cubicBezTo>
                    <a:pt x="2522850" y="577719"/>
                    <a:pt x="2547978" y="548939"/>
                    <a:pt x="2586652" y="552914"/>
                  </a:cubicBezTo>
                  <a:cubicBezTo>
                    <a:pt x="2590750" y="555389"/>
                    <a:pt x="2595417" y="555910"/>
                    <a:pt x="2599109" y="557336"/>
                  </a:cubicBezTo>
                  <a:close/>
                </a:path>
              </a:pathLst>
            </a:custGeom>
            <a:solidFill>
              <a:srgbClr val="F1CF01">
                <a:lumMod val="75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grpSp>
          <p:nvGrpSpPr>
            <p:cNvPr id="315" name="Group 314">
              <a:extLst>
                <a:ext uri="{FF2B5EF4-FFF2-40B4-BE49-F238E27FC236}">
                  <a16:creationId xmlns:a16="http://schemas.microsoft.com/office/drawing/2014/main" id="{0F71D49E-498C-4793-B652-0912D80B4469}"/>
                </a:ext>
              </a:extLst>
            </p:cNvPr>
            <p:cNvGrpSpPr/>
            <p:nvPr/>
          </p:nvGrpSpPr>
          <p:grpSpPr>
            <a:xfrm>
              <a:off x="5117699" y="3424687"/>
              <a:ext cx="1982312" cy="2237535"/>
              <a:chOff x="5118251" y="3418879"/>
              <a:chExt cx="1982312" cy="2198059"/>
            </a:xfrm>
          </p:grpSpPr>
          <p:sp>
            <p:nvSpPr>
              <p:cNvPr id="316" name="Freeform: Shape 25">
                <a:extLst>
                  <a:ext uri="{FF2B5EF4-FFF2-40B4-BE49-F238E27FC236}">
                    <a16:creationId xmlns:a16="http://schemas.microsoft.com/office/drawing/2014/main" id="{935E7080-246E-4DAB-9FAC-B2AD22F26719}"/>
                  </a:ext>
                </a:extLst>
              </p:cNvPr>
              <p:cNvSpPr/>
              <p:nvPr/>
            </p:nvSpPr>
            <p:spPr>
              <a:xfrm>
                <a:off x="5118251" y="3418879"/>
                <a:ext cx="1982312" cy="2198059"/>
              </a:xfrm>
              <a:custGeom>
                <a:avLst/>
                <a:gdLst>
                  <a:gd name="connsiteX0" fmla="*/ 1962289 w 1962289"/>
                  <a:gd name="connsiteY0" fmla="*/ 0 h 2175872"/>
                  <a:gd name="connsiteX1" fmla="*/ 1942265 w 1962289"/>
                  <a:gd name="connsiteY1" fmla="*/ 1888870 h 2175872"/>
                  <a:gd name="connsiteX2" fmla="*/ 1228099 w 1962289"/>
                  <a:gd name="connsiteY2" fmla="*/ 2175872 h 2175872"/>
                  <a:gd name="connsiteX3" fmla="*/ 20023 w 1962289"/>
                  <a:gd name="connsiteY3" fmla="*/ 2139162 h 2175872"/>
                  <a:gd name="connsiteX4" fmla="*/ 0 w 1962289"/>
                  <a:gd name="connsiteY4" fmla="*/ 253629 h 2175872"/>
                  <a:gd name="connsiteX5" fmla="*/ 1151343 w 1962289"/>
                  <a:gd name="connsiteY5" fmla="*/ 283664 h 2175872"/>
                  <a:gd name="connsiteX6" fmla="*/ 1962289 w 1962289"/>
                  <a:gd name="connsiteY6" fmla="*/ 0 h 2175872"/>
                  <a:gd name="connsiteX0" fmla="*/ 1962289 w 1962289"/>
                  <a:gd name="connsiteY0" fmla="*/ 0 h 2175872"/>
                  <a:gd name="connsiteX1" fmla="*/ 1942265 w 1962289"/>
                  <a:gd name="connsiteY1" fmla="*/ 1888870 h 2175872"/>
                  <a:gd name="connsiteX2" fmla="*/ 1228099 w 1962289"/>
                  <a:gd name="connsiteY2" fmla="*/ 2175872 h 2175872"/>
                  <a:gd name="connsiteX3" fmla="*/ 20023 w 1962289"/>
                  <a:gd name="connsiteY3" fmla="*/ 2139162 h 2175872"/>
                  <a:gd name="connsiteX4" fmla="*/ 0 w 1962289"/>
                  <a:gd name="connsiteY4" fmla="*/ 253629 h 2175872"/>
                  <a:gd name="connsiteX5" fmla="*/ 1031203 w 1962289"/>
                  <a:gd name="connsiteY5" fmla="*/ 260304 h 2175872"/>
                  <a:gd name="connsiteX6" fmla="*/ 1962289 w 1962289"/>
                  <a:gd name="connsiteY6" fmla="*/ 0 h 2175872"/>
                  <a:gd name="connsiteX0" fmla="*/ 1962289 w 1962289"/>
                  <a:gd name="connsiteY0" fmla="*/ 0 h 2175872"/>
                  <a:gd name="connsiteX1" fmla="*/ 1942265 w 1962289"/>
                  <a:gd name="connsiteY1" fmla="*/ 1888870 h 2175872"/>
                  <a:gd name="connsiteX2" fmla="*/ 1228099 w 1962289"/>
                  <a:gd name="connsiteY2" fmla="*/ 2175872 h 2175872"/>
                  <a:gd name="connsiteX3" fmla="*/ 20023 w 1962289"/>
                  <a:gd name="connsiteY3" fmla="*/ 2139162 h 2175872"/>
                  <a:gd name="connsiteX4" fmla="*/ 0 w 1962289"/>
                  <a:gd name="connsiteY4" fmla="*/ 253629 h 2175872"/>
                  <a:gd name="connsiteX5" fmla="*/ 1031203 w 1962289"/>
                  <a:gd name="connsiteY5" fmla="*/ 260304 h 2175872"/>
                  <a:gd name="connsiteX6" fmla="*/ 1962289 w 1962289"/>
                  <a:gd name="connsiteY6" fmla="*/ 0 h 2175872"/>
                  <a:gd name="connsiteX0" fmla="*/ 1962289 w 1962289"/>
                  <a:gd name="connsiteY0" fmla="*/ 0 h 2175872"/>
                  <a:gd name="connsiteX1" fmla="*/ 1942265 w 1962289"/>
                  <a:gd name="connsiteY1" fmla="*/ 1888870 h 2175872"/>
                  <a:gd name="connsiteX2" fmla="*/ 1228099 w 1962289"/>
                  <a:gd name="connsiteY2" fmla="*/ 2175872 h 2175872"/>
                  <a:gd name="connsiteX3" fmla="*/ 20023 w 1962289"/>
                  <a:gd name="connsiteY3" fmla="*/ 2139162 h 2175872"/>
                  <a:gd name="connsiteX4" fmla="*/ 0 w 1962289"/>
                  <a:gd name="connsiteY4" fmla="*/ 253629 h 2175872"/>
                  <a:gd name="connsiteX5" fmla="*/ 1188052 w 1962289"/>
                  <a:gd name="connsiteY5" fmla="*/ 256966 h 2175872"/>
                  <a:gd name="connsiteX6" fmla="*/ 1962289 w 1962289"/>
                  <a:gd name="connsiteY6" fmla="*/ 0 h 2175872"/>
                  <a:gd name="connsiteX0" fmla="*/ 1965626 w 1965626"/>
                  <a:gd name="connsiteY0" fmla="*/ 0 h 2119139"/>
                  <a:gd name="connsiteX1" fmla="*/ 1942265 w 1965626"/>
                  <a:gd name="connsiteY1" fmla="*/ 1832137 h 2119139"/>
                  <a:gd name="connsiteX2" fmla="*/ 1228099 w 1965626"/>
                  <a:gd name="connsiteY2" fmla="*/ 2119139 h 2119139"/>
                  <a:gd name="connsiteX3" fmla="*/ 20023 w 1965626"/>
                  <a:gd name="connsiteY3" fmla="*/ 2082429 h 2119139"/>
                  <a:gd name="connsiteX4" fmla="*/ 0 w 1965626"/>
                  <a:gd name="connsiteY4" fmla="*/ 196896 h 2119139"/>
                  <a:gd name="connsiteX5" fmla="*/ 1188052 w 1965626"/>
                  <a:gd name="connsiteY5" fmla="*/ 200233 h 2119139"/>
                  <a:gd name="connsiteX6" fmla="*/ 1965626 w 1965626"/>
                  <a:gd name="connsiteY6" fmla="*/ 0 h 2119139"/>
                  <a:gd name="connsiteX0" fmla="*/ 1965626 w 1965626"/>
                  <a:gd name="connsiteY0" fmla="*/ 0 h 2175872"/>
                  <a:gd name="connsiteX1" fmla="*/ 1942265 w 1965626"/>
                  <a:gd name="connsiteY1" fmla="*/ 1888870 h 2175872"/>
                  <a:gd name="connsiteX2" fmla="*/ 1228099 w 1965626"/>
                  <a:gd name="connsiteY2" fmla="*/ 2175872 h 2175872"/>
                  <a:gd name="connsiteX3" fmla="*/ 20023 w 1965626"/>
                  <a:gd name="connsiteY3" fmla="*/ 2139162 h 2175872"/>
                  <a:gd name="connsiteX4" fmla="*/ 0 w 1965626"/>
                  <a:gd name="connsiteY4" fmla="*/ 253629 h 2175872"/>
                  <a:gd name="connsiteX5" fmla="*/ 1188052 w 1965626"/>
                  <a:gd name="connsiteY5" fmla="*/ 256966 h 2175872"/>
                  <a:gd name="connsiteX6" fmla="*/ 1965626 w 1965626"/>
                  <a:gd name="connsiteY6" fmla="*/ 0 h 2175872"/>
                  <a:gd name="connsiteX0" fmla="*/ 1965626 w 1965626"/>
                  <a:gd name="connsiteY0" fmla="*/ 0 h 2175872"/>
                  <a:gd name="connsiteX1" fmla="*/ 1942265 w 1965626"/>
                  <a:gd name="connsiteY1" fmla="*/ 1888870 h 2175872"/>
                  <a:gd name="connsiteX2" fmla="*/ 1228099 w 1965626"/>
                  <a:gd name="connsiteY2" fmla="*/ 2175872 h 2175872"/>
                  <a:gd name="connsiteX3" fmla="*/ 20023 w 1965626"/>
                  <a:gd name="connsiteY3" fmla="*/ 2139162 h 2175872"/>
                  <a:gd name="connsiteX4" fmla="*/ 0 w 1965626"/>
                  <a:gd name="connsiteY4" fmla="*/ 253629 h 2175872"/>
                  <a:gd name="connsiteX5" fmla="*/ 1188052 w 1965626"/>
                  <a:gd name="connsiteY5" fmla="*/ 256966 h 2175872"/>
                  <a:gd name="connsiteX6" fmla="*/ 1965626 w 1965626"/>
                  <a:gd name="connsiteY6" fmla="*/ 0 h 2175872"/>
                  <a:gd name="connsiteX0" fmla="*/ 1965626 w 1965626"/>
                  <a:gd name="connsiteY0" fmla="*/ 0 h 2175872"/>
                  <a:gd name="connsiteX1" fmla="*/ 1942265 w 1965626"/>
                  <a:gd name="connsiteY1" fmla="*/ 1888870 h 2175872"/>
                  <a:gd name="connsiteX2" fmla="*/ 1228099 w 1965626"/>
                  <a:gd name="connsiteY2" fmla="*/ 2175872 h 2175872"/>
                  <a:gd name="connsiteX3" fmla="*/ 20023 w 1965626"/>
                  <a:gd name="connsiteY3" fmla="*/ 2139162 h 2175872"/>
                  <a:gd name="connsiteX4" fmla="*/ 0 w 1965626"/>
                  <a:gd name="connsiteY4" fmla="*/ 253629 h 2175872"/>
                  <a:gd name="connsiteX5" fmla="*/ 1188052 w 1965626"/>
                  <a:gd name="connsiteY5" fmla="*/ 256966 h 2175872"/>
                  <a:gd name="connsiteX6" fmla="*/ 1965626 w 1965626"/>
                  <a:gd name="connsiteY6" fmla="*/ 0 h 2175872"/>
                  <a:gd name="connsiteX0" fmla="*/ 1965626 w 1965626"/>
                  <a:gd name="connsiteY0" fmla="*/ 0 h 2175872"/>
                  <a:gd name="connsiteX1" fmla="*/ 1942265 w 1965626"/>
                  <a:gd name="connsiteY1" fmla="*/ 1888870 h 2175872"/>
                  <a:gd name="connsiteX2" fmla="*/ 1228099 w 1965626"/>
                  <a:gd name="connsiteY2" fmla="*/ 2175872 h 2175872"/>
                  <a:gd name="connsiteX3" fmla="*/ 20023 w 1965626"/>
                  <a:gd name="connsiteY3" fmla="*/ 2139162 h 2175872"/>
                  <a:gd name="connsiteX4" fmla="*/ 0 w 1965626"/>
                  <a:gd name="connsiteY4" fmla="*/ 253629 h 2175872"/>
                  <a:gd name="connsiteX5" fmla="*/ 1188052 w 1965626"/>
                  <a:gd name="connsiteY5" fmla="*/ 256966 h 2175872"/>
                  <a:gd name="connsiteX6" fmla="*/ 1965626 w 1965626"/>
                  <a:gd name="connsiteY6" fmla="*/ 0 h 2175872"/>
                  <a:gd name="connsiteX0" fmla="*/ 1965626 w 1965626"/>
                  <a:gd name="connsiteY0" fmla="*/ 0 h 2175872"/>
                  <a:gd name="connsiteX1" fmla="*/ 1942265 w 1965626"/>
                  <a:gd name="connsiteY1" fmla="*/ 1888870 h 2175872"/>
                  <a:gd name="connsiteX2" fmla="*/ 1228099 w 1965626"/>
                  <a:gd name="connsiteY2" fmla="*/ 2175872 h 2175872"/>
                  <a:gd name="connsiteX3" fmla="*/ 20023 w 1965626"/>
                  <a:gd name="connsiteY3" fmla="*/ 2139162 h 2175872"/>
                  <a:gd name="connsiteX4" fmla="*/ 0 w 1965626"/>
                  <a:gd name="connsiteY4" fmla="*/ 253629 h 2175872"/>
                  <a:gd name="connsiteX5" fmla="*/ 1188052 w 1965626"/>
                  <a:gd name="connsiteY5" fmla="*/ 256966 h 2175872"/>
                  <a:gd name="connsiteX6" fmla="*/ 1965626 w 1965626"/>
                  <a:gd name="connsiteY6" fmla="*/ 0 h 2175872"/>
                  <a:gd name="connsiteX0" fmla="*/ 1955614 w 1955614"/>
                  <a:gd name="connsiteY0" fmla="*/ 0 h 2109128"/>
                  <a:gd name="connsiteX1" fmla="*/ 1942265 w 1955614"/>
                  <a:gd name="connsiteY1" fmla="*/ 1822126 h 2109128"/>
                  <a:gd name="connsiteX2" fmla="*/ 1228099 w 1955614"/>
                  <a:gd name="connsiteY2" fmla="*/ 2109128 h 2109128"/>
                  <a:gd name="connsiteX3" fmla="*/ 20023 w 1955614"/>
                  <a:gd name="connsiteY3" fmla="*/ 2072418 h 2109128"/>
                  <a:gd name="connsiteX4" fmla="*/ 0 w 1955614"/>
                  <a:gd name="connsiteY4" fmla="*/ 186885 h 2109128"/>
                  <a:gd name="connsiteX5" fmla="*/ 1188052 w 1955614"/>
                  <a:gd name="connsiteY5" fmla="*/ 190222 h 2109128"/>
                  <a:gd name="connsiteX6" fmla="*/ 1955614 w 1955614"/>
                  <a:gd name="connsiteY6" fmla="*/ 0 h 2109128"/>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1188052 w 1962289"/>
                  <a:gd name="connsiteY5" fmla="*/ 203571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1188052 w 1962289"/>
                  <a:gd name="connsiteY5" fmla="*/ 203571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1188052 w 1962289"/>
                  <a:gd name="connsiteY5" fmla="*/ 203571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907725 w 1962289"/>
                  <a:gd name="connsiteY5" fmla="*/ 230268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907725 w 1962289"/>
                  <a:gd name="connsiteY5" fmla="*/ 230268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907725 w 1962289"/>
                  <a:gd name="connsiteY5" fmla="*/ 230268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907725 w 1962289"/>
                  <a:gd name="connsiteY5" fmla="*/ 230268 h 2122477"/>
                  <a:gd name="connsiteX6" fmla="*/ 1962289 w 1962289"/>
                  <a:gd name="connsiteY6" fmla="*/ 0 h 2122477"/>
                  <a:gd name="connsiteX0" fmla="*/ 1972300 w 1972300"/>
                  <a:gd name="connsiteY0" fmla="*/ 0 h 2122477"/>
                  <a:gd name="connsiteX1" fmla="*/ 1952276 w 1972300"/>
                  <a:gd name="connsiteY1" fmla="*/ 1835475 h 2122477"/>
                  <a:gd name="connsiteX2" fmla="*/ 1238110 w 1972300"/>
                  <a:gd name="connsiteY2" fmla="*/ 2122477 h 2122477"/>
                  <a:gd name="connsiteX3" fmla="*/ 30034 w 1972300"/>
                  <a:gd name="connsiteY3" fmla="*/ 2085767 h 2122477"/>
                  <a:gd name="connsiteX4" fmla="*/ 0 w 1972300"/>
                  <a:gd name="connsiteY4" fmla="*/ 200234 h 2122477"/>
                  <a:gd name="connsiteX5" fmla="*/ 917736 w 1972300"/>
                  <a:gd name="connsiteY5" fmla="*/ 230268 h 2122477"/>
                  <a:gd name="connsiteX6" fmla="*/ 1972300 w 1972300"/>
                  <a:gd name="connsiteY6" fmla="*/ 0 h 2122477"/>
                  <a:gd name="connsiteX0" fmla="*/ 1972300 w 1972300"/>
                  <a:gd name="connsiteY0" fmla="*/ 0 h 2122477"/>
                  <a:gd name="connsiteX1" fmla="*/ 1952276 w 1972300"/>
                  <a:gd name="connsiteY1" fmla="*/ 1835475 h 2122477"/>
                  <a:gd name="connsiteX2" fmla="*/ 1238110 w 1972300"/>
                  <a:gd name="connsiteY2" fmla="*/ 2122477 h 2122477"/>
                  <a:gd name="connsiteX3" fmla="*/ 16685 w 1972300"/>
                  <a:gd name="connsiteY3" fmla="*/ 2085767 h 2122477"/>
                  <a:gd name="connsiteX4" fmla="*/ 0 w 1972300"/>
                  <a:gd name="connsiteY4" fmla="*/ 200234 h 2122477"/>
                  <a:gd name="connsiteX5" fmla="*/ 917736 w 1972300"/>
                  <a:gd name="connsiteY5" fmla="*/ 230268 h 2122477"/>
                  <a:gd name="connsiteX6" fmla="*/ 1972300 w 1972300"/>
                  <a:gd name="connsiteY6" fmla="*/ 0 h 2122477"/>
                  <a:gd name="connsiteX0" fmla="*/ 1972300 w 1972300"/>
                  <a:gd name="connsiteY0" fmla="*/ 0 h 2122477"/>
                  <a:gd name="connsiteX1" fmla="*/ 1952276 w 1972300"/>
                  <a:gd name="connsiteY1" fmla="*/ 1835475 h 2122477"/>
                  <a:gd name="connsiteX2" fmla="*/ 1238110 w 1972300"/>
                  <a:gd name="connsiteY2" fmla="*/ 2122477 h 2122477"/>
                  <a:gd name="connsiteX3" fmla="*/ 16685 w 1972300"/>
                  <a:gd name="connsiteY3" fmla="*/ 2085767 h 2122477"/>
                  <a:gd name="connsiteX4" fmla="*/ 0 w 1972300"/>
                  <a:gd name="connsiteY4" fmla="*/ 200234 h 2122477"/>
                  <a:gd name="connsiteX5" fmla="*/ 917736 w 1972300"/>
                  <a:gd name="connsiteY5" fmla="*/ 230268 h 2122477"/>
                  <a:gd name="connsiteX6" fmla="*/ 1972300 w 1972300"/>
                  <a:gd name="connsiteY6" fmla="*/ 0 h 2122477"/>
                  <a:gd name="connsiteX0" fmla="*/ 1972300 w 1972300"/>
                  <a:gd name="connsiteY0" fmla="*/ 0 h 2159186"/>
                  <a:gd name="connsiteX1" fmla="*/ 1952276 w 1972300"/>
                  <a:gd name="connsiteY1" fmla="*/ 1835475 h 2159186"/>
                  <a:gd name="connsiteX2" fmla="*/ 921073 w 1972300"/>
                  <a:gd name="connsiteY2" fmla="*/ 2159186 h 2159186"/>
                  <a:gd name="connsiteX3" fmla="*/ 16685 w 1972300"/>
                  <a:gd name="connsiteY3" fmla="*/ 2085767 h 2159186"/>
                  <a:gd name="connsiteX4" fmla="*/ 0 w 1972300"/>
                  <a:gd name="connsiteY4" fmla="*/ 200234 h 2159186"/>
                  <a:gd name="connsiteX5" fmla="*/ 917736 w 1972300"/>
                  <a:gd name="connsiteY5" fmla="*/ 230268 h 2159186"/>
                  <a:gd name="connsiteX6" fmla="*/ 1972300 w 1972300"/>
                  <a:gd name="connsiteY6" fmla="*/ 0 h 2159186"/>
                  <a:gd name="connsiteX0" fmla="*/ 1972300 w 1972300"/>
                  <a:gd name="connsiteY0" fmla="*/ 0 h 2159186"/>
                  <a:gd name="connsiteX1" fmla="*/ 1952276 w 1972300"/>
                  <a:gd name="connsiteY1" fmla="*/ 1835475 h 2159186"/>
                  <a:gd name="connsiteX2" fmla="*/ 921073 w 1972300"/>
                  <a:gd name="connsiteY2" fmla="*/ 2159186 h 2159186"/>
                  <a:gd name="connsiteX3" fmla="*/ 16685 w 1972300"/>
                  <a:gd name="connsiteY3" fmla="*/ 2085767 h 2159186"/>
                  <a:gd name="connsiteX4" fmla="*/ 0 w 1972300"/>
                  <a:gd name="connsiteY4" fmla="*/ 200234 h 2159186"/>
                  <a:gd name="connsiteX5" fmla="*/ 917736 w 1972300"/>
                  <a:gd name="connsiteY5" fmla="*/ 230268 h 2159186"/>
                  <a:gd name="connsiteX6" fmla="*/ 1972300 w 1972300"/>
                  <a:gd name="connsiteY6" fmla="*/ 0 h 2159186"/>
                  <a:gd name="connsiteX0" fmla="*/ 1972300 w 1972300"/>
                  <a:gd name="connsiteY0" fmla="*/ 0 h 2159186"/>
                  <a:gd name="connsiteX1" fmla="*/ 1952276 w 1972300"/>
                  <a:gd name="connsiteY1" fmla="*/ 1835475 h 2159186"/>
                  <a:gd name="connsiteX2" fmla="*/ 921073 w 1972300"/>
                  <a:gd name="connsiteY2" fmla="*/ 2159186 h 2159186"/>
                  <a:gd name="connsiteX3" fmla="*/ 16685 w 1972300"/>
                  <a:gd name="connsiteY3" fmla="*/ 2085767 h 2159186"/>
                  <a:gd name="connsiteX4" fmla="*/ 0 w 1972300"/>
                  <a:gd name="connsiteY4" fmla="*/ 200234 h 2159186"/>
                  <a:gd name="connsiteX5" fmla="*/ 917736 w 1972300"/>
                  <a:gd name="connsiteY5" fmla="*/ 230268 h 2159186"/>
                  <a:gd name="connsiteX6" fmla="*/ 1972300 w 1972300"/>
                  <a:gd name="connsiteY6" fmla="*/ 0 h 2159186"/>
                  <a:gd name="connsiteX0" fmla="*/ 1972300 w 1972300"/>
                  <a:gd name="connsiteY0" fmla="*/ 0 h 2159186"/>
                  <a:gd name="connsiteX1" fmla="*/ 1952276 w 1972300"/>
                  <a:gd name="connsiteY1" fmla="*/ 1835475 h 2159186"/>
                  <a:gd name="connsiteX2" fmla="*/ 921073 w 1972300"/>
                  <a:gd name="connsiteY2" fmla="*/ 2159186 h 2159186"/>
                  <a:gd name="connsiteX3" fmla="*/ 16685 w 1972300"/>
                  <a:gd name="connsiteY3" fmla="*/ 2085767 h 2159186"/>
                  <a:gd name="connsiteX4" fmla="*/ 0 w 1972300"/>
                  <a:gd name="connsiteY4" fmla="*/ 200234 h 2159186"/>
                  <a:gd name="connsiteX5" fmla="*/ 917736 w 1972300"/>
                  <a:gd name="connsiteY5" fmla="*/ 230268 h 2159186"/>
                  <a:gd name="connsiteX6" fmla="*/ 1972300 w 1972300"/>
                  <a:gd name="connsiteY6" fmla="*/ 0 h 2159186"/>
                  <a:gd name="connsiteX0" fmla="*/ 1972300 w 1972300"/>
                  <a:gd name="connsiteY0" fmla="*/ 0 h 2159186"/>
                  <a:gd name="connsiteX1" fmla="*/ 1952276 w 1972300"/>
                  <a:gd name="connsiteY1" fmla="*/ 1835475 h 2159186"/>
                  <a:gd name="connsiteX2" fmla="*/ 921073 w 1972300"/>
                  <a:gd name="connsiteY2" fmla="*/ 2159186 h 2159186"/>
                  <a:gd name="connsiteX3" fmla="*/ 16685 w 1972300"/>
                  <a:gd name="connsiteY3" fmla="*/ 2085767 h 2159186"/>
                  <a:gd name="connsiteX4" fmla="*/ 0 w 1972300"/>
                  <a:gd name="connsiteY4" fmla="*/ 200234 h 2159186"/>
                  <a:gd name="connsiteX5" fmla="*/ 917736 w 1972300"/>
                  <a:gd name="connsiteY5" fmla="*/ 230268 h 2159186"/>
                  <a:gd name="connsiteX6" fmla="*/ 1972300 w 1972300"/>
                  <a:gd name="connsiteY6" fmla="*/ 0 h 2159186"/>
                  <a:gd name="connsiteX0" fmla="*/ 1982312 w 1982312"/>
                  <a:gd name="connsiteY0" fmla="*/ 0 h 2192558"/>
                  <a:gd name="connsiteX1" fmla="*/ 1952276 w 1982312"/>
                  <a:gd name="connsiteY1" fmla="*/ 1868847 h 2192558"/>
                  <a:gd name="connsiteX2" fmla="*/ 921073 w 1982312"/>
                  <a:gd name="connsiteY2" fmla="*/ 2192558 h 2192558"/>
                  <a:gd name="connsiteX3" fmla="*/ 16685 w 1982312"/>
                  <a:gd name="connsiteY3" fmla="*/ 2119139 h 2192558"/>
                  <a:gd name="connsiteX4" fmla="*/ 0 w 1982312"/>
                  <a:gd name="connsiteY4" fmla="*/ 233606 h 2192558"/>
                  <a:gd name="connsiteX5" fmla="*/ 917736 w 1982312"/>
                  <a:gd name="connsiteY5" fmla="*/ 263640 h 2192558"/>
                  <a:gd name="connsiteX6" fmla="*/ 1982312 w 1982312"/>
                  <a:gd name="connsiteY6" fmla="*/ 0 h 2192558"/>
                  <a:gd name="connsiteX0" fmla="*/ 1982312 w 1982312"/>
                  <a:gd name="connsiteY0" fmla="*/ 0 h 2192558"/>
                  <a:gd name="connsiteX1" fmla="*/ 1952276 w 1982312"/>
                  <a:gd name="connsiteY1" fmla="*/ 1868847 h 2192558"/>
                  <a:gd name="connsiteX2" fmla="*/ 921073 w 1982312"/>
                  <a:gd name="connsiteY2" fmla="*/ 2192558 h 2192558"/>
                  <a:gd name="connsiteX3" fmla="*/ 16685 w 1982312"/>
                  <a:gd name="connsiteY3" fmla="*/ 2119139 h 2192558"/>
                  <a:gd name="connsiteX4" fmla="*/ 0 w 1982312"/>
                  <a:gd name="connsiteY4" fmla="*/ 233606 h 2192558"/>
                  <a:gd name="connsiteX5" fmla="*/ 917736 w 1982312"/>
                  <a:gd name="connsiteY5" fmla="*/ 263640 h 2192558"/>
                  <a:gd name="connsiteX6" fmla="*/ 1982312 w 1982312"/>
                  <a:gd name="connsiteY6" fmla="*/ 0 h 2192558"/>
                  <a:gd name="connsiteX0" fmla="*/ 1982312 w 1982312"/>
                  <a:gd name="connsiteY0" fmla="*/ 0 h 2192558"/>
                  <a:gd name="connsiteX1" fmla="*/ 1952276 w 1982312"/>
                  <a:gd name="connsiteY1" fmla="*/ 1868847 h 2192558"/>
                  <a:gd name="connsiteX2" fmla="*/ 921073 w 1982312"/>
                  <a:gd name="connsiteY2" fmla="*/ 2192558 h 2192558"/>
                  <a:gd name="connsiteX3" fmla="*/ 16685 w 1982312"/>
                  <a:gd name="connsiteY3" fmla="*/ 2119139 h 2192558"/>
                  <a:gd name="connsiteX4" fmla="*/ 0 w 1982312"/>
                  <a:gd name="connsiteY4" fmla="*/ 233606 h 2192558"/>
                  <a:gd name="connsiteX5" fmla="*/ 917736 w 1982312"/>
                  <a:gd name="connsiteY5" fmla="*/ 263640 h 2192558"/>
                  <a:gd name="connsiteX6" fmla="*/ 1982312 w 1982312"/>
                  <a:gd name="connsiteY6" fmla="*/ 0 h 2192558"/>
                  <a:gd name="connsiteX0" fmla="*/ 1982312 w 1982312"/>
                  <a:gd name="connsiteY0" fmla="*/ 0 h 2192558"/>
                  <a:gd name="connsiteX1" fmla="*/ 1952276 w 1982312"/>
                  <a:gd name="connsiteY1" fmla="*/ 1868847 h 2192558"/>
                  <a:gd name="connsiteX2" fmla="*/ 921073 w 1982312"/>
                  <a:gd name="connsiteY2" fmla="*/ 2192558 h 2192558"/>
                  <a:gd name="connsiteX3" fmla="*/ 16685 w 1982312"/>
                  <a:gd name="connsiteY3" fmla="*/ 2119139 h 2192558"/>
                  <a:gd name="connsiteX4" fmla="*/ 0 w 1982312"/>
                  <a:gd name="connsiteY4" fmla="*/ 233606 h 2192558"/>
                  <a:gd name="connsiteX5" fmla="*/ 917736 w 1982312"/>
                  <a:gd name="connsiteY5" fmla="*/ 263640 h 2192558"/>
                  <a:gd name="connsiteX6" fmla="*/ 1982312 w 1982312"/>
                  <a:gd name="connsiteY6" fmla="*/ 0 h 2192558"/>
                  <a:gd name="connsiteX0" fmla="*/ 1982312 w 1982312"/>
                  <a:gd name="connsiteY0" fmla="*/ 0 h 2194158"/>
                  <a:gd name="connsiteX1" fmla="*/ 1952276 w 1982312"/>
                  <a:gd name="connsiteY1" fmla="*/ 1868847 h 2194158"/>
                  <a:gd name="connsiteX2" fmla="*/ 921073 w 1982312"/>
                  <a:gd name="connsiteY2" fmla="*/ 2192558 h 2194158"/>
                  <a:gd name="connsiteX3" fmla="*/ 16685 w 1982312"/>
                  <a:gd name="connsiteY3" fmla="*/ 2119139 h 2194158"/>
                  <a:gd name="connsiteX4" fmla="*/ 0 w 1982312"/>
                  <a:gd name="connsiteY4" fmla="*/ 233606 h 2194158"/>
                  <a:gd name="connsiteX5" fmla="*/ 917736 w 1982312"/>
                  <a:gd name="connsiteY5" fmla="*/ 263640 h 2194158"/>
                  <a:gd name="connsiteX6" fmla="*/ 1982312 w 1982312"/>
                  <a:gd name="connsiteY6" fmla="*/ 0 h 2194158"/>
                  <a:gd name="connsiteX0" fmla="*/ 1982312 w 1982312"/>
                  <a:gd name="connsiteY0" fmla="*/ 0 h 2194158"/>
                  <a:gd name="connsiteX1" fmla="*/ 1952276 w 1982312"/>
                  <a:gd name="connsiteY1" fmla="*/ 1868847 h 2194158"/>
                  <a:gd name="connsiteX2" fmla="*/ 921073 w 1982312"/>
                  <a:gd name="connsiteY2" fmla="*/ 2192558 h 2194158"/>
                  <a:gd name="connsiteX3" fmla="*/ 16685 w 1982312"/>
                  <a:gd name="connsiteY3" fmla="*/ 2119139 h 2194158"/>
                  <a:gd name="connsiteX4" fmla="*/ 0 w 1982312"/>
                  <a:gd name="connsiteY4" fmla="*/ 233606 h 2194158"/>
                  <a:gd name="connsiteX5" fmla="*/ 917736 w 1982312"/>
                  <a:gd name="connsiteY5" fmla="*/ 263640 h 2194158"/>
                  <a:gd name="connsiteX6" fmla="*/ 1982312 w 1982312"/>
                  <a:gd name="connsiteY6" fmla="*/ 0 h 2194158"/>
                  <a:gd name="connsiteX0" fmla="*/ 1982312 w 1982312"/>
                  <a:gd name="connsiteY0" fmla="*/ 0 h 2195842"/>
                  <a:gd name="connsiteX1" fmla="*/ 1952276 w 1982312"/>
                  <a:gd name="connsiteY1" fmla="*/ 1868847 h 2195842"/>
                  <a:gd name="connsiteX2" fmla="*/ 921073 w 1982312"/>
                  <a:gd name="connsiteY2" fmla="*/ 2192558 h 2195842"/>
                  <a:gd name="connsiteX3" fmla="*/ 16685 w 1982312"/>
                  <a:gd name="connsiteY3" fmla="*/ 2119139 h 2195842"/>
                  <a:gd name="connsiteX4" fmla="*/ 0 w 1982312"/>
                  <a:gd name="connsiteY4" fmla="*/ 233606 h 2195842"/>
                  <a:gd name="connsiteX5" fmla="*/ 917736 w 1982312"/>
                  <a:gd name="connsiteY5" fmla="*/ 263640 h 2195842"/>
                  <a:gd name="connsiteX6" fmla="*/ 1982312 w 1982312"/>
                  <a:gd name="connsiteY6" fmla="*/ 0 h 2195842"/>
                  <a:gd name="connsiteX0" fmla="*/ 1982312 w 1982312"/>
                  <a:gd name="connsiteY0" fmla="*/ 0 h 2198059"/>
                  <a:gd name="connsiteX1" fmla="*/ 1952276 w 1982312"/>
                  <a:gd name="connsiteY1" fmla="*/ 1868847 h 2198059"/>
                  <a:gd name="connsiteX2" fmla="*/ 921073 w 1982312"/>
                  <a:gd name="connsiteY2" fmla="*/ 2192558 h 2198059"/>
                  <a:gd name="connsiteX3" fmla="*/ 16685 w 1982312"/>
                  <a:gd name="connsiteY3" fmla="*/ 2119139 h 2198059"/>
                  <a:gd name="connsiteX4" fmla="*/ 0 w 1982312"/>
                  <a:gd name="connsiteY4" fmla="*/ 233606 h 2198059"/>
                  <a:gd name="connsiteX5" fmla="*/ 917736 w 1982312"/>
                  <a:gd name="connsiteY5" fmla="*/ 263640 h 2198059"/>
                  <a:gd name="connsiteX6" fmla="*/ 1982312 w 1982312"/>
                  <a:gd name="connsiteY6" fmla="*/ 0 h 2198059"/>
                  <a:gd name="connsiteX0" fmla="*/ 1982312 w 1982312"/>
                  <a:gd name="connsiteY0" fmla="*/ 0 h 2198059"/>
                  <a:gd name="connsiteX1" fmla="*/ 1952276 w 1982312"/>
                  <a:gd name="connsiteY1" fmla="*/ 1868847 h 2198059"/>
                  <a:gd name="connsiteX2" fmla="*/ 921073 w 1982312"/>
                  <a:gd name="connsiteY2" fmla="*/ 2192558 h 2198059"/>
                  <a:gd name="connsiteX3" fmla="*/ 2900 w 1982312"/>
                  <a:gd name="connsiteY3" fmla="*/ 2119139 h 2198059"/>
                  <a:gd name="connsiteX4" fmla="*/ 0 w 1982312"/>
                  <a:gd name="connsiteY4" fmla="*/ 233606 h 2198059"/>
                  <a:gd name="connsiteX5" fmla="*/ 917736 w 1982312"/>
                  <a:gd name="connsiteY5" fmla="*/ 263640 h 2198059"/>
                  <a:gd name="connsiteX6" fmla="*/ 1982312 w 1982312"/>
                  <a:gd name="connsiteY6" fmla="*/ 0 h 2198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2312" h="2198059">
                    <a:moveTo>
                      <a:pt x="1982312" y="0"/>
                    </a:moveTo>
                    <a:cubicBezTo>
                      <a:pt x="1977862" y="607375"/>
                      <a:pt x="1956726" y="1261472"/>
                      <a:pt x="1952276" y="1868847"/>
                    </a:cubicBezTo>
                    <a:cubicBezTo>
                      <a:pt x="1935590" y="2033485"/>
                      <a:pt x="1281493" y="2171421"/>
                      <a:pt x="921073" y="2192558"/>
                    </a:cubicBezTo>
                    <a:cubicBezTo>
                      <a:pt x="579563" y="2211470"/>
                      <a:pt x="311037" y="2180322"/>
                      <a:pt x="2900" y="2119139"/>
                    </a:cubicBezTo>
                    <a:cubicBezTo>
                      <a:pt x="1933" y="1490628"/>
                      <a:pt x="967" y="862117"/>
                      <a:pt x="0" y="233606"/>
                    </a:cubicBezTo>
                    <a:lnTo>
                      <a:pt x="917736" y="263640"/>
                    </a:lnTo>
                    <a:cubicBezTo>
                      <a:pt x="1528449" y="236943"/>
                      <a:pt x="1775404" y="193559"/>
                      <a:pt x="1982312" y="0"/>
                    </a:cubicBezTo>
                    <a:close/>
                  </a:path>
                </a:pathLst>
              </a:custGeom>
              <a:solidFill>
                <a:sysClr val="windowText" lastClr="000000">
                  <a:lumMod val="50000"/>
                  <a:lumOff val="50000"/>
                </a:sys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sp>
            <p:nvSpPr>
              <p:cNvPr id="317" name="Freeform: Shape 26">
                <a:extLst>
                  <a:ext uri="{FF2B5EF4-FFF2-40B4-BE49-F238E27FC236}">
                    <a16:creationId xmlns:a16="http://schemas.microsoft.com/office/drawing/2014/main" id="{DFCE79BB-BFEB-4376-B4F3-2AFFC6BAFBE1}"/>
                  </a:ext>
                </a:extLst>
              </p:cNvPr>
              <p:cNvSpPr/>
              <p:nvPr/>
            </p:nvSpPr>
            <p:spPr>
              <a:xfrm>
                <a:off x="5203395" y="3503176"/>
                <a:ext cx="1890999" cy="2028825"/>
              </a:xfrm>
              <a:custGeom>
                <a:avLst/>
                <a:gdLst>
                  <a:gd name="connsiteX0" fmla="*/ 1962289 w 1962289"/>
                  <a:gd name="connsiteY0" fmla="*/ 0 h 2175872"/>
                  <a:gd name="connsiteX1" fmla="*/ 1942265 w 1962289"/>
                  <a:gd name="connsiteY1" fmla="*/ 1888870 h 2175872"/>
                  <a:gd name="connsiteX2" fmla="*/ 1228099 w 1962289"/>
                  <a:gd name="connsiteY2" fmla="*/ 2175872 h 2175872"/>
                  <a:gd name="connsiteX3" fmla="*/ 20023 w 1962289"/>
                  <a:gd name="connsiteY3" fmla="*/ 2139162 h 2175872"/>
                  <a:gd name="connsiteX4" fmla="*/ 0 w 1962289"/>
                  <a:gd name="connsiteY4" fmla="*/ 253629 h 2175872"/>
                  <a:gd name="connsiteX5" fmla="*/ 1151343 w 1962289"/>
                  <a:gd name="connsiteY5" fmla="*/ 283664 h 2175872"/>
                  <a:gd name="connsiteX6" fmla="*/ 1962289 w 1962289"/>
                  <a:gd name="connsiteY6" fmla="*/ 0 h 2175872"/>
                  <a:gd name="connsiteX0" fmla="*/ 1962289 w 1962289"/>
                  <a:gd name="connsiteY0" fmla="*/ 0 h 2175872"/>
                  <a:gd name="connsiteX1" fmla="*/ 1942265 w 1962289"/>
                  <a:gd name="connsiteY1" fmla="*/ 1888870 h 2175872"/>
                  <a:gd name="connsiteX2" fmla="*/ 1228099 w 1962289"/>
                  <a:gd name="connsiteY2" fmla="*/ 2175872 h 2175872"/>
                  <a:gd name="connsiteX3" fmla="*/ 20023 w 1962289"/>
                  <a:gd name="connsiteY3" fmla="*/ 2139162 h 2175872"/>
                  <a:gd name="connsiteX4" fmla="*/ 0 w 1962289"/>
                  <a:gd name="connsiteY4" fmla="*/ 253629 h 2175872"/>
                  <a:gd name="connsiteX5" fmla="*/ 1031203 w 1962289"/>
                  <a:gd name="connsiteY5" fmla="*/ 260304 h 2175872"/>
                  <a:gd name="connsiteX6" fmla="*/ 1962289 w 1962289"/>
                  <a:gd name="connsiteY6" fmla="*/ 0 h 2175872"/>
                  <a:gd name="connsiteX0" fmla="*/ 1962289 w 1962289"/>
                  <a:gd name="connsiteY0" fmla="*/ 0 h 2175872"/>
                  <a:gd name="connsiteX1" fmla="*/ 1942265 w 1962289"/>
                  <a:gd name="connsiteY1" fmla="*/ 1888870 h 2175872"/>
                  <a:gd name="connsiteX2" fmla="*/ 1228099 w 1962289"/>
                  <a:gd name="connsiteY2" fmla="*/ 2175872 h 2175872"/>
                  <a:gd name="connsiteX3" fmla="*/ 20023 w 1962289"/>
                  <a:gd name="connsiteY3" fmla="*/ 2139162 h 2175872"/>
                  <a:gd name="connsiteX4" fmla="*/ 0 w 1962289"/>
                  <a:gd name="connsiteY4" fmla="*/ 253629 h 2175872"/>
                  <a:gd name="connsiteX5" fmla="*/ 1031203 w 1962289"/>
                  <a:gd name="connsiteY5" fmla="*/ 260304 h 2175872"/>
                  <a:gd name="connsiteX6" fmla="*/ 1962289 w 1962289"/>
                  <a:gd name="connsiteY6" fmla="*/ 0 h 2175872"/>
                  <a:gd name="connsiteX0" fmla="*/ 1962289 w 1962289"/>
                  <a:gd name="connsiteY0" fmla="*/ 0 h 2175872"/>
                  <a:gd name="connsiteX1" fmla="*/ 1942265 w 1962289"/>
                  <a:gd name="connsiteY1" fmla="*/ 1888870 h 2175872"/>
                  <a:gd name="connsiteX2" fmla="*/ 1228099 w 1962289"/>
                  <a:gd name="connsiteY2" fmla="*/ 2175872 h 2175872"/>
                  <a:gd name="connsiteX3" fmla="*/ 20023 w 1962289"/>
                  <a:gd name="connsiteY3" fmla="*/ 2139162 h 2175872"/>
                  <a:gd name="connsiteX4" fmla="*/ 0 w 1962289"/>
                  <a:gd name="connsiteY4" fmla="*/ 253629 h 2175872"/>
                  <a:gd name="connsiteX5" fmla="*/ 1188052 w 1962289"/>
                  <a:gd name="connsiteY5" fmla="*/ 256966 h 2175872"/>
                  <a:gd name="connsiteX6" fmla="*/ 1962289 w 1962289"/>
                  <a:gd name="connsiteY6" fmla="*/ 0 h 2175872"/>
                  <a:gd name="connsiteX0" fmla="*/ 1965626 w 1965626"/>
                  <a:gd name="connsiteY0" fmla="*/ 0 h 2119139"/>
                  <a:gd name="connsiteX1" fmla="*/ 1942265 w 1965626"/>
                  <a:gd name="connsiteY1" fmla="*/ 1832137 h 2119139"/>
                  <a:gd name="connsiteX2" fmla="*/ 1228099 w 1965626"/>
                  <a:gd name="connsiteY2" fmla="*/ 2119139 h 2119139"/>
                  <a:gd name="connsiteX3" fmla="*/ 20023 w 1965626"/>
                  <a:gd name="connsiteY3" fmla="*/ 2082429 h 2119139"/>
                  <a:gd name="connsiteX4" fmla="*/ 0 w 1965626"/>
                  <a:gd name="connsiteY4" fmla="*/ 196896 h 2119139"/>
                  <a:gd name="connsiteX5" fmla="*/ 1188052 w 1965626"/>
                  <a:gd name="connsiteY5" fmla="*/ 200233 h 2119139"/>
                  <a:gd name="connsiteX6" fmla="*/ 1965626 w 1965626"/>
                  <a:gd name="connsiteY6" fmla="*/ 0 h 2119139"/>
                  <a:gd name="connsiteX0" fmla="*/ 1965626 w 1965626"/>
                  <a:gd name="connsiteY0" fmla="*/ 0 h 2175872"/>
                  <a:gd name="connsiteX1" fmla="*/ 1942265 w 1965626"/>
                  <a:gd name="connsiteY1" fmla="*/ 1888870 h 2175872"/>
                  <a:gd name="connsiteX2" fmla="*/ 1228099 w 1965626"/>
                  <a:gd name="connsiteY2" fmla="*/ 2175872 h 2175872"/>
                  <a:gd name="connsiteX3" fmla="*/ 20023 w 1965626"/>
                  <a:gd name="connsiteY3" fmla="*/ 2139162 h 2175872"/>
                  <a:gd name="connsiteX4" fmla="*/ 0 w 1965626"/>
                  <a:gd name="connsiteY4" fmla="*/ 253629 h 2175872"/>
                  <a:gd name="connsiteX5" fmla="*/ 1188052 w 1965626"/>
                  <a:gd name="connsiteY5" fmla="*/ 256966 h 2175872"/>
                  <a:gd name="connsiteX6" fmla="*/ 1965626 w 1965626"/>
                  <a:gd name="connsiteY6" fmla="*/ 0 h 2175872"/>
                  <a:gd name="connsiteX0" fmla="*/ 1965626 w 1965626"/>
                  <a:gd name="connsiteY0" fmla="*/ 0 h 2175872"/>
                  <a:gd name="connsiteX1" fmla="*/ 1942265 w 1965626"/>
                  <a:gd name="connsiteY1" fmla="*/ 1888870 h 2175872"/>
                  <a:gd name="connsiteX2" fmla="*/ 1228099 w 1965626"/>
                  <a:gd name="connsiteY2" fmla="*/ 2175872 h 2175872"/>
                  <a:gd name="connsiteX3" fmla="*/ 20023 w 1965626"/>
                  <a:gd name="connsiteY3" fmla="*/ 2139162 h 2175872"/>
                  <a:gd name="connsiteX4" fmla="*/ 0 w 1965626"/>
                  <a:gd name="connsiteY4" fmla="*/ 253629 h 2175872"/>
                  <a:gd name="connsiteX5" fmla="*/ 1188052 w 1965626"/>
                  <a:gd name="connsiteY5" fmla="*/ 256966 h 2175872"/>
                  <a:gd name="connsiteX6" fmla="*/ 1965626 w 1965626"/>
                  <a:gd name="connsiteY6" fmla="*/ 0 h 2175872"/>
                  <a:gd name="connsiteX0" fmla="*/ 1965626 w 1965626"/>
                  <a:gd name="connsiteY0" fmla="*/ 0 h 2175872"/>
                  <a:gd name="connsiteX1" fmla="*/ 1942265 w 1965626"/>
                  <a:gd name="connsiteY1" fmla="*/ 1888870 h 2175872"/>
                  <a:gd name="connsiteX2" fmla="*/ 1228099 w 1965626"/>
                  <a:gd name="connsiteY2" fmla="*/ 2175872 h 2175872"/>
                  <a:gd name="connsiteX3" fmla="*/ 20023 w 1965626"/>
                  <a:gd name="connsiteY3" fmla="*/ 2139162 h 2175872"/>
                  <a:gd name="connsiteX4" fmla="*/ 0 w 1965626"/>
                  <a:gd name="connsiteY4" fmla="*/ 253629 h 2175872"/>
                  <a:gd name="connsiteX5" fmla="*/ 1188052 w 1965626"/>
                  <a:gd name="connsiteY5" fmla="*/ 256966 h 2175872"/>
                  <a:gd name="connsiteX6" fmla="*/ 1965626 w 1965626"/>
                  <a:gd name="connsiteY6" fmla="*/ 0 h 2175872"/>
                  <a:gd name="connsiteX0" fmla="*/ 1965626 w 1965626"/>
                  <a:gd name="connsiteY0" fmla="*/ 0 h 2175872"/>
                  <a:gd name="connsiteX1" fmla="*/ 1942265 w 1965626"/>
                  <a:gd name="connsiteY1" fmla="*/ 1888870 h 2175872"/>
                  <a:gd name="connsiteX2" fmla="*/ 1228099 w 1965626"/>
                  <a:gd name="connsiteY2" fmla="*/ 2175872 h 2175872"/>
                  <a:gd name="connsiteX3" fmla="*/ 20023 w 1965626"/>
                  <a:gd name="connsiteY3" fmla="*/ 2139162 h 2175872"/>
                  <a:gd name="connsiteX4" fmla="*/ 0 w 1965626"/>
                  <a:gd name="connsiteY4" fmla="*/ 253629 h 2175872"/>
                  <a:gd name="connsiteX5" fmla="*/ 1188052 w 1965626"/>
                  <a:gd name="connsiteY5" fmla="*/ 256966 h 2175872"/>
                  <a:gd name="connsiteX6" fmla="*/ 1965626 w 1965626"/>
                  <a:gd name="connsiteY6" fmla="*/ 0 h 2175872"/>
                  <a:gd name="connsiteX0" fmla="*/ 1965626 w 1965626"/>
                  <a:gd name="connsiteY0" fmla="*/ 0 h 2175872"/>
                  <a:gd name="connsiteX1" fmla="*/ 1942265 w 1965626"/>
                  <a:gd name="connsiteY1" fmla="*/ 1888870 h 2175872"/>
                  <a:gd name="connsiteX2" fmla="*/ 1228099 w 1965626"/>
                  <a:gd name="connsiteY2" fmla="*/ 2175872 h 2175872"/>
                  <a:gd name="connsiteX3" fmla="*/ 20023 w 1965626"/>
                  <a:gd name="connsiteY3" fmla="*/ 2139162 h 2175872"/>
                  <a:gd name="connsiteX4" fmla="*/ 0 w 1965626"/>
                  <a:gd name="connsiteY4" fmla="*/ 253629 h 2175872"/>
                  <a:gd name="connsiteX5" fmla="*/ 1188052 w 1965626"/>
                  <a:gd name="connsiteY5" fmla="*/ 256966 h 2175872"/>
                  <a:gd name="connsiteX6" fmla="*/ 1965626 w 1965626"/>
                  <a:gd name="connsiteY6" fmla="*/ 0 h 2175872"/>
                  <a:gd name="connsiteX0" fmla="*/ 1955614 w 1955614"/>
                  <a:gd name="connsiteY0" fmla="*/ 0 h 2109128"/>
                  <a:gd name="connsiteX1" fmla="*/ 1942265 w 1955614"/>
                  <a:gd name="connsiteY1" fmla="*/ 1822126 h 2109128"/>
                  <a:gd name="connsiteX2" fmla="*/ 1228099 w 1955614"/>
                  <a:gd name="connsiteY2" fmla="*/ 2109128 h 2109128"/>
                  <a:gd name="connsiteX3" fmla="*/ 20023 w 1955614"/>
                  <a:gd name="connsiteY3" fmla="*/ 2072418 h 2109128"/>
                  <a:gd name="connsiteX4" fmla="*/ 0 w 1955614"/>
                  <a:gd name="connsiteY4" fmla="*/ 186885 h 2109128"/>
                  <a:gd name="connsiteX5" fmla="*/ 1188052 w 1955614"/>
                  <a:gd name="connsiteY5" fmla="*/ 190222 h 2109128"/>
                  <a:gd name="connsiteX6" fmla="*/ 1955614 w 1955614"/>
                  <a:gd name="connsiteY6" fmla="*/ 0 h 2109128"/>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1188052 w 1962289"/>
                  <a:gd name="connsiteY5" fmla="*/ 203571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1188052 w 1962289"/>
                  <a:gd name="connsiteY5" fmla="*/ 203571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1188052 w 1962289"/>
                  <a:gd name="connsiteY5" fmla="*/ 203571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907725 w 1962289"/>
                  <a:gd name="connsiteY5" fmla="*/ 230268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907725 w 1962289"/>
                  <a:gd name="connsiteY5" fmla="*/ 230268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907725 w 1962289"/>
                  <a:gd name="connsiteY5" fmla="*/ 230268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907725 w 1962289"/>
                  <a:gd name="connsiteY5" fmla="*/ 230268 h 2122477"/>
                  <a:gd name="connsiteX6" fmla="*/ 1962289 w 1962289"/>
                  <a:gd name="connsiteY6" fmla="*/ 0 h 2122477"/>
                  <a:gd name="connsiteX0" fmla="*/ 1972300 w 1972300"/>
                  <a:gd name="connsiteY0" fmla="*/ 0 h 2122477"/>
                  <a:gd name="connsiteX1" fmla="*/ 1952276 w 1972300"/>
                  <a:gd name="connsiteY1" fmla="*/ 1835475 h 2122477"/>
                  <a:gd name="connsiteX2" fmla="*/ 1238110 w 1972300"/>
                  <a:gd name="connsiteY2" fmla="*/ 2122477 h 2122477"/>
                  <a:gd name="connsiteX3" fmla="*/ 30034 w 1972300"/>
                  <a:gd name="connsiteY3" fmla="*/ 2085767 h 2122477"/>
                  <a:gd name="connsiteX4" fmla="*/ 0 w 1972300"/>
                  <a:gd name="connsiteY4" fmla="*/ 200234 h 2122477"/>
                  <a:gd name="connsiteX5" fmla="*/ 917736 w 1972300"/>
                  <a:gd name="connsiteY5" fmla="*/ 230268 h 2122477"/>
                  <a:gd name="connsiteX6" fmla="*/ 1972300 w 1972300"/>
                  <a:gd name="connsiteY6" fmla="*/ 0 h 2122477"/>
                  <a:gd name="connsiteX0" fmla="*/ 1972300 w 1972300"/>
                  <a:gd name="connsiteY0" fmla="*/ 0 h 2122477"/>
                  <a:gd name="connsiteX1" fmla="*/ 1952276 w 1972300"/>
                  <a:gd name="connsiteY1" fmla="*/ 1835475 h 2122477"/>
                  <a:gd name="connsiteX2" fmla="*/ 1238110 w 1972300"/>
                  <a:gd name="connsiteY2" fmla="*/ 2122477 h 2122477"/>
                  <a:gd name="connsiteX3" fmla="*/ 16685 w 1972300"/>
                  <a:gd name="connsiteY3" fmla="*/ 2085767 h 2122477"/>
                  <a:gd name="connsiteX4" fmla="*/ 0 w 1972300"/>
                  <a:gd name="connsiteY4" fmla="*/ 200234 h 2122477"/>
                  <a:gd name="connsiteX5" fmla="*/ 917736 w 1972300"/>
                  <a:gd name="connsiteY5" fmla="*/ 230268 h 2122477"/>
                  <a:gd name="connsiteX6" fmla="*/ 1972300 w 1972300"/>
                  <a:gd name="connsiteY6" fmla="*/ 0 h 2122477"/>
                  <a:gd name="connsiteX0" fmla="*/ 1972300 w 1972300"/>
                  <a:gd name="connsiteY0" fmla="*/ 0 h 2122477"/>
                  <a:gd name="connsiteX1" fmla="*/ 1952276 w 1972300"/>
                  <a:gd name="connsiteY1" fmla="*/ 1835475 h 2122477"/>
                  <a:gd name="connsiteX2" fmla="*/ 1238110 w 1972300"/>
                  <a:gd name="connsiteY2" fmla="*/ 2122477 h 2122477"/>
                  <a:gd name="connsiteX3" fmla="*/ 16685 w 1972300"/>
                  <a:gd name="connsiteY3" fmla="*/ 2085767 h 2122477"/>
                  <a:gd name="connsiteX4" fmla="*/ 0 w 1972300"/>
                  <a:gd name="connsiteY4" fmla="*/ 200234 h 2122477"/>
                  <a:gd name="connsiteX5" fmla="*/ 917736 w 1972300"/>
                  <a:gd name="connsiteY5" fmla="*/ 230268 h 2122477"/>
                  <a:gd name="connsiteX6" fmla="*/ 1972300 w 1972300"/>
                  <a:gd name="connsiteY6" fmla="*/ 0 h 2122477"/>
                  <a:gd name="connsiteX0" fmla="*/ 1972300 w 1972300"/>
                  <a:gd name="connsiteY0" fmla="*/ 0 h 2159186"/>
                  <a:gd name="connsiteX1" fmla="*/ 1952276 w 1972300"/>
                  <a:gd name="connsiteY1" fmla="*/ 1835475 h 2159186"/>
                  <a:gd name="connsiteX2" fmla="*/ 921073 w 1972300"/>
                  <a:gd name="connsiteY2" fmla="*/ 2159186 h 2159186"/>
                  <a:gd name="connsiteX3" fmla="*/ 16685 w 1972300"/>
                  <a:gd name="connsiteY3" fmla="*/ 2085767 h 2159186"/>
                  <a:gd name="connsiteX4" fmla="*/ 0 w 1972300"/>
                  <a:gd name="connsiteY4" fmla="*/ 200234 h 2159186"/>
                  <a:gd name="connsiteX5" fmla="*/ 917736 w 1972300"/>
                  <a:gd name="connsiteY5" fmla="*/ 230268 h 2159186"/>
                  <a:gd name="connsiteX6" fmla="*/ 1972300 w 1972300"/>
                  <a:gd name="connsiteY6" fmla="*/ 0 h 2159186"/>
                  <a:gd name="connsiteX0" fmla="*/ 1972300 w 1972300"/>
                  <a:gd name="connsiteY0" fmla="*/ 0 h 2159186"/>
                  <a:gd name="connsiteX1" fmla="*/ 1952276 w 1972300"/>
                  <a:gd name="connsiteY1" fmla="*/ 1835475 h 2159186"/>
                  <a:gd name="connsiteX2" fmla="*/ 921073 w 1972300"/>
                  <a:gd name="connsiteY2" fmla="*/ 2159186 h 2159186"/>
                  <a:gd name="connsiteX3" fmla="*/ 16685 w 1972300"/>
                  <a:gd name="connsiteY3" fmla="*/ 2085767 h 2159186"/>
                  <a:gd name="connsiteX4" fmla="*/ 0 w 1972300"/>
                  <a:gd name="connsiteY4" fmla="*/ 200234 h 2159186"/>
                  <a:gd name="connsiteX5" fmla="*/ 917736 w 1972300"/>
                  <a:gd name="connsiteY5" fmla="*/ 230268 h 2159186"/>
                  <a:gd name="connsiteX6" fmla="*/ 1972300 w 1972300"/>
                  <a:gd name="connsiteY6" fmla="*/ 0 h 2159186"/>
                  <a:gd name="connsiteX0" fmla="*/ 1972300 w 1972300"/>
                  <a:gd name="connsiteY0" fmla="*/ 0 h 2159186"/>
                  <a:gd name="connsiteX1" fmla="*/ 1952276 w 1972300"/>
                  <a:gd name="connsiteY1" fmla="*/ 1835475 h 2159186"/>
                  <a:gd name="connsiteX2" fmla="*/ 921073 w 1972300"/>
                  <a:gd name="connsiteY2" fmla="*/ 2159186 h 2159186"/>
                  <a:gd name="connsiteX3" fmla="*/ 16685 w 1972300"/>
                  <a:gd name="connsiteY3" fmla="*/ 2085767 h 2159186"/>
                  <a:gd name="connsiteX4" fmla="*/ 0 w 1972300"/>
                  <a:gd name="connsiteY4" fmla="*/ 200234 h 2159186"/>
                  <a:gd name="connsiteX5" fmla="*/ 917736 w 1972300"/>
                  <a:gd name="connsiteY5" fmla="*/ 230268 h 2159186"/>
                  <a:gd name="connsiteX6" fmla="*/ 1972300 w 1972300"/>
                  <a:gd name="connsiteY6" fmla="*/ 0 h 2159186"/>
                  <a:gd name="connsiteX0" fmla="*/ 1972300 w 1972300"/>
                  <a:gd name="connsiteY0" fmla="*/ 0 h 2159186"/>
                  <a:gd name="connsiteX1" fmla="*/ 1952276 w 1972300"/>
                  <a:gd name="connsiteY1" fmla="*/ 1835475 h 2159186"/>
                  <a:gd name="connsiteX2" fmla="*/ 921073 w 1972300"/>
                  <a:gd name="connsiteY2" fmla="*/ 2159186 h 2159186"/>
                  <a:gd name="connsiteX3" fmla="*/ 16685 w 1972300"/>
                  <a:gd name="connsiteY3" fmla="*/ 2085767 h 2159186"/>
                  <a:gd name="connsiteX4" fmla="*/ 0 w 1972300"/>
                  <a:gd name="connsiteY4" fmla="*/ 200234 h 2159186"/>
                  <a:gd name="connsiteX5" fmla="*/ 917736 w 1972300"/>
                  <a:gd name="connsiteY5" fmla="*/ 230268 h 2159186"/>
                  <a:gd name="connsiteX6" fmla="*/ 1972300 w 1972300"/>
                  <a:gd name="connsiteY6" fmla="*/ 0 h 2159186"/>
                  <a:gd name="connsiteX0" fmla="*/ 1972300 w 1972300"/>
                  <a:gd name="connsiteY0" fmla="*/ 0 h 2159186"/>
                  <a:gd name="connsiteX1" fmla="*/ 1952276 w 1972300"/>
                  <a:gd name="connsiteY1" fmla="*/ 1835475 h 2159186"/>
                  <a:gd name="connsiteX2" fmla="*/ 921073 w 1972300"/>
                  <a:gd name="connsiteY2" fmla="*/ 2159186 h 2159186"/>
                  <a:gd name="connsiteX3" fmla="*/ 16685 w 1972300"/>
                  <a:gd name="connsiteY3" fmla="*/ 2085767 h 2159186"/>
                  <a:gd name="connsiteX4" fmla="*/ 0 w 1972300"/>
                  <a:gd name="connsiteY4" fmla="*/ 200234 h 2159186"/>
                  <a:gd name="connsiteX5" fmla="*/ 917736 w 1972300"/>
                  <a:gd name="connsiteY5" fmla="*/ 230268 h 2159186"/>
                  <a:gd name="connsiteX6" fmla="*/ 1972300 w 1972300"/>
                  <a:gd name="connsiteY6" fmla="*/ 0 h 2159186"/>
                  <a:gd name="connsiteX0" fmla="*/ 1982312 w 1982312"/>
                  <a:gd name="connsiteY0" fmla="*/ 0 h 2192558"/>
                  <a:gd name="connsiteX1" fmla="*/ 1952276 w 1982312"/>
                  <a:gd name="connsiteY1" fmla="*/ 1868847 h 2192558"/>
                  <a:gd name="connsiteX2" fmla="*/ 921073 w 1982312"/>
                  <a:gd name="connsiteY2" fmla="*/ 2192558 h 2192558"/>
                  <a:gd name="connsiteX3" fmla="*/ 16685 w 1982312"/>
                  <a:gd name="connsiteY3" fmla="*/ 2119139 h 2192558"/>
                  <a:gd name="connsiteX4" fmla="*/ 0 w 1982312"/>
                  <a:gd name="connsiteY4" fmla="*/ 233606 h 2192558"/>
                  <a:gd name="connsiteX5" fmla="*/ 917736 w 1982312"/>
                  <a:gd name="connsiteY5" fmla="*/ 263640 h 2192558"/>
                  <a:gd name="connsiteX6" fmla="*/ 1982312 w 1982312"/>
                  <a:gd name="connsiteY6" fmla="*/ 0 h 2192558"/>
                  <a:gd name="connsiteX0" fmla="*/ 1982312 w 1982312"/>
                  <a:gd name="connsiteY0" fmla="*/ 0 h 2192558"/>
                  <a:gd name="connsiteX1" fmla="*/ 1952276 w 1982312"/>
                  <a:gd name="connsiteY1" fmla="*/ 1868847 h 2192558"/>
                  <a:gd name="connsiteX2" fmla="*/ 921073 w 1982312"/>
                  <a:gd name="connsiteY2" fmla="*/ 2192558 h 2192558"/>
                  <a:gd name="connsiteX3" fmla="*/ 16685 w 1982312"/>
                  <a:gd name="connsiteY3" fmla="*/ 2119139 h 2192558"/>
                  <a:gd name="connsiteX4" fmla="*/ 0 w 1982312"/>
                  <a:gd name="connsiteY4" fmla="*/ 233606 h 2192558"/>
                  <a:gd name="connsiteX5" fmla="*/ 917736 w 1982312"/>
                  <a:gd name="connsiteY5" fmla="*/ 263640 h 2192558"/>
                  <a:gd name="connsiteX6" fmla="*/ 1982312 w 1982312"/>
                  <a:gd name="connsiteY6" fmla="*/ 0 h 2192558"/>
                  <a:gd name="connsiteX0" fmla="*/ 1982312 w 1982312"/>
                  <a:gd name="connsiteY0" fmla="*/ 0 h 2192558"/>
                  <a:gd name="connsiteX1" fmla="*/ 1952276 w 1982312"/>
                  <a:gd name="connsiteY1" fmla="*/ 1868847 h 2192558"/>
                  <a:gd name="connsiteX2" fmla="*/ 921073 w 1982312"/>
                  <a:gd name="connsiteY2" fmla="*/ 2192558 h 2192558"/>
                  <a:gd name="connsiteX3" fmla="*/ 16685 w 1982312"/>
                  <a:gd name="connsiteY3" fmla="*/ 2119139 h 2192558"/>
                  <a:gd name="connsiteX4" fmla="*/ 0 w 1982312"/>
                  <a:gd name="connsiteY4" fmla="*/ 233606 h 2192558"/>
                  <a:gd name="connsiteX5" fmla="*/ 917736 w 1982312"/>
                  <a:gd name="connsiteY5" fmla="*/ 263640 h 2192558"/>
                  <a:gd name="connsiteX6" fmla="*/ 1982312 w 1982312"/>
                  <a:gd name="connsiteY6" fmla="*/ 0 h 2192558"/>
                  <a:gd name="connsiteX0" fmla="*/ 1982312 w 1982312"/>
                  <a:gd name="connsiteY0" fmla="*/ 0 h 2192558"/>
                  <a:gd name="connsiteX1" fmla="*/ 1952276 w 1982312"/>
                  <a:gd name="connsiteY1" fmla="*/ 1868847 h 2192558"/>
                  <a:gd name="connsiteX2" fmla="*/ 921073 w 1982312"/>
                  <a:gd name="connsiteY2" fmla="*/ 2192558 h 2192558"/>
                  <a:gd name="connsiteX3" fmla="*/ 16685 w 1982312"/>
                  <a:gd name="connsiteY3" fmla="*/ 2119139 h 2192558"/>
                  <a:gd name="connsiteX4" fmla="*/ 0 w 1982312"/>
                  <a:gd name="connsiteY4" fmla="*/ 233606 h 2192558"/>
                  <a:gd name="connsiteX5" fmla="*/ 917736 w 1982312"/>
                  <a:gd name="connsiteY5" fmla="*/ 263640 h 2192558"/>
                  <a:gd name="connsiteX6" fmla="*/ 1982312 w 1982312"/>
                  <a:gd name="connsiteY6" fmla="*/ 0 h 2192558"/>
                  <a:gd name="connsiteX0" fmla="*/ 1982312 w 1982312"/>
                  <a:gd name="connsiteY0" fmla="*/ 0 h 2194158"/>
                  <a:gd name="connsiteX1" fmla="*/ 1952276 w 1982312"/>
                  <a:gd name="connsiteY1" fmla="*/ 1868847 h 2194158"/>
                  <a:gd name="connsiteX2" fmla="*/ 921073 w 1982312"/>
                  <a:gd name="connsiteY2" fmla="*/ 2192558 h 2194158"/>
                  <a:gd name="connsiteX3" fmla="*/ 16685 w 1982312"/>
                  <a:gd name="connsiteY3" fmla="*/ 2119139 h 2194158"/>
                  <a:gd name="connsiteX4" fmla="*/ 0 w 1982312"/>
                  <a:gd name="connsiteY4" fmla="*/ 233606 h 2194158"/>
                  <a:gd name="connsiteX5" fmla="*/ 917736 w 1982312"/>
                  <a:gd name="connsiteY5" fmla="*/ 263640 h 2194158"/>
                  <a:gd name="connsiteX6" fmla="*/ 1982312 w 1982312"/>
                  <a:gd name="connsiteY6" fmla="*/ 0 h 2194158"/>
                  <a:gd name="connsiteX0" fmla="*/ 1982312 w 1982312"/>
                  <a:gd name="connsiteY0" fmla="*/ 0 h 2194158"/>
                  <a:gd name="connsiteX1" fmla="*/ 1952276 w 1982312"/>
                  <a:gd name="connsiteY1" fmla="*/ 1868847 h 2194158"/>
                  <a:gd name="connsiteX2" fmla="*/ 921073 w 1982312"/>
                  <a:gd name="connsiteY2" fmla="*/ 2192558 h 2194158"/>
                  <a:gd name="connsiteX3" fmla="*/ 16685 w 1982312"/>
                  <a:gd name="connsiteY3" fmla="*/ 2119139 h 2194158"/>
                  <a:gd name="connsiteX4" fmla="*/ 0 w 1982312"/>
                  <a:gd name="connsiteY4" fmla="*/ 233606 h 2194158"/>
                  <a:gd name="connsiteX5" fmla="*/ 917736 w 1982312"/>
                  <a:gd name="connsiteY5" fmla="*/ 263640 h 2194158"/>
                  <a:gd name="connsiteX6" fmla="*/ 1982312 w 1982312"/>
                  <a:gd name="connsiteY6" fmla="*/ 0 h 2194158"/>
                  <a:gd name="connsiteX0" fmla="*/ 1982312 w 1982312"/>
                  <a:gd name="connsiteY0" fmla="*/ 0 h 2195842"/>
                  <a:gd name="connsiteX1" fmla="*/ 1952276 w 1982312"/>
                  <a:gd name="connsiteY1" fmla="*/ 1868847 h 2195842"/>
                  <a:gd name="connsiteX2" fmla="*/ 921073 w 1982312"/>
                  <a:gd name="connsiteY2" fmla="*/ 2192558 h 2195842"/>
                  <a:gd name="connsiteX3" fmla="*/ 16685 w 1982312"/>
                  <a:gd name="connsiteY3" fmla="*/ 2119139 h 2195842"/>
                  <a:gd name="connsiteX4" fmla="*/ 0 w 1982312"/>
                  <a:gd name="connsiteY4" fmla="*/ 233606 h 2195842"/>
                  <a:gd name="connsiteX5" fmla="*/ 917736 w 1982312"/>
                  <a:gd name="connsiteY5" fmla="*/ 263640 h 2195842"/>
                  <a:gd name="connsiteX6" fmla="*/ 1982312 w 1982312"/>
                  <a:gd name="connsiteY6" fmla="*/ 0 h 2195842"/>
                  <a:gd name="connsiteX0" fmla="*/ 1982312 w 1982312"/>
                  <a:gd name="connsiteY0" fmla="*/ 0 h 2198059"/>
                  <a:gd name="connsiteX1" fmla="*/ 1952276 w 1982312"/>
                  <a:gd name="connsiteY1" fmla="*/ 1868847 h 2198059"/>
                  <a:gd name="connsiteX2" fmla="*/ 921073 w 1982312"/>
                  <a:gd name="connsiteY2" fmla="*/ 2192558 h 2198059"/>
                  <a:gd name="connsiteX3" fmla="*/ 16685 w 1982312"/>
                  <a:gd name="connsiteY3" fmla="*/ 2119139 h 2198059"/>
                  <a:gd name="connsiteX4" fmla="*/ 0 w 1982312"/>
                  <a:gd name="connsiteY4" fmla="*/ 233606 h 2198059"/>
                  <a:gd name="connsiteX5" fmla="*/ 917736 w 1982312"/>
                  <a:gd name="connsiteY5" fmla="*/ 263640 h 2198059"/>
                  <a:gd name="connsiteX6" fmla="*/ 1982312 w 1982312"/>
                  <a:gd name="connsiteY6" fmla="*/ 0 h 2198059"/>
                  <a:gd name="connsiteX0" fmla="*/ 1982312 w 1982312"/>
                  <a:gd name="connsiteY0" fmla="*/ 0 h 2198059"/>
                  <a:gd name="connsiteX1" fmla="*/ 1952276 w 1982312"/>
                  <a:gd name="connsiteY1" fmla="*/ 1868847 h 2198059"/>
                  <a:gd name="connsiteX2" fmla="*/ 921073 w 1982312"/>
                  <a:gd name="connsiteY2" fmla="*/ 2192558 h 2198059"/>
                  <a:gd name="connsiteX3" fmla="*/ 2900 w 1982312"/>
                  <a:gd name="connsiteY3" fmla="*/ 2119139 h 2198059"/>
                  <a:gd name="connsiteX4" fmla="*/ 0 w 1982312"/>
                  <a:gd name="connsiteY4" fmla="*/ 233606 h 2198059"/>
                  <a:gd name="connsiteX5" fmla="*/ 917736 w 1982312"/>
                  <a:gd name="connsiteY5" fmla="*/ 263640 h 2198059"/>
                  <a:gd name="connsiteX6" fmla="*/ 1982312 w 1982312"/>
                  <a:gd name="connsiteY6" fmla="*/ 0 h 2198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2312" h="2198059">
                    <a:moveTo>
                      <a:pt x="1982312" y="0"/>
                    </a:moveTo>
                    <a:cubicBezTo>
                      <a:pt x="1977862" y="607375"/>
                      <a:pt x="1956726" y="1261472"/>
                      <a:pt x="1952276" y="1868847"/>
                    </a:cubicBezTo>
                    <a:cubicBezTo>
                      <a:pt x="1935590" y="2033485"/>
                      <a:pt x="1281493" y="2171421"/>
                      <a:pt x="921073" y="2192558"/>
                    </a:cubicBezTo>
                    <a:cubicBezTo>
                      <a:pt x="579563" y="2211470"/>
                      <a:pt x="311037" y="2180322"/>
                      <a:pt x="2900" y="2119139"/>
                    </a:cubicBezTo>
                    <a:cubicBezTo>
                      <a:pt x="1933" y="1490628"/>
                      <a:pt x="967" y="862117"/>
                      <a:pt x="0" y="233606"/>
                    </a:cubicBezTo>
                    <a:lnTo>
                      <a:pt x="917736" y="263640"/>
                    </a:lnTo>
                    <a:cubicBezTo>
                      <a:pt x="1528449" y="236943"/>
                      <a:pt x="1775404" y="193559"/>
                      <a:pt x="1982312" y="0"/>
                    </a:cubicBezTo>
                    <a:close/>
                  </a:path>
                </a:pathLst>
              </a:custGeom>
              <a:solidFill>
                <a:srgbClr val="DC3539">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sp>
            <p:nvSpPr>
              <p:cNvPr id="318" name="Freeform: Shape 27">
                <a:extLst>
                  <a:ext uri="{FF2B5EF4-FFF2-40B4-BE49-F238E27FC236}">
                    <a16:creationId xmlns:a16="http://schemas.microsoft.com/office/drawing/2014/main" id="{61B9EEEF-EA80-4F51-A4A2-28375D8222D2}"/>
                  </a:ext>
                </a:extLst>
              </p:cNvPr>
              <p:cNvSpPr/>
              <p:nvPr/>
            </p:nvSpPr>
            <p:spPr>
              <a:xfrm>
                <a:off x="5204661" y="3505277"/>
                <a:ext cx="1890999" cy="1951507"/>
              </a:xfrm>
              <a:custGeom>
                <a:avLst/>
                <a:gdLst>
                  <a:gd name="connsiteX0" fmla="*/ 1962289 w 1962289"/>
                  <a:gd name="connsiteY0" fmla="*/ 0 h 2175872"/>
                  <a:gd name="connsiteX1" fmla="*/ 1942265 w 1962289"/>
                  <a:gd name="connsiteY1" fmla="*/ 1888870 h 2175872"/>
                  <a:gd name="connsiteX2" fmla="*/ 1228099 w 1962289"/>
                  <a:gd name="connsiteY2" fmla="*/ 2175872 h 2175872"/>
                  <a:gd name="connsiteX3" fmla="*/ 20023 w 1962289"/>
                  <a:gd name="connsiteY3" fmla="*/ 2139162 h 2175872"/>
                  <a:gd name="connsiteX4" fmla="*/ 0 w 1962289"/>
                  <a:gd name="connsiteY4" fmla="*/ 253629 h 2175872"/>
                  <a:gd name="connsiteX5" fmla="*/ 1151343 w 1962289"/>
                  <a:gd name="connsiteY5" fmla="*/ 283664 h 2175872"/>
                  <a:gd name="connsiteX6" fmla="*/ 1962289 w 1962289"/>
                  <a:gd name="connsiteY6" fmla="*/ 0 h 2175872"/>
                  <a:gd name="connsiteX0" fmla="*/ 1962289 w 1962289"/>
                  <a:gd name="connsiteY0" fmla="*/ 0 h 2175872"/>
                  <a:gd name="connsiteX1" fmla="*/ 1942265 w 1962289"/>
                  <a:gd name="connsiteY1" fmla="*/ 1888870 h 2175872"/>
                  <a:gd name="connsiteX2" fmla="*/ 1228099 w 1962289"/>
                  <a:gd name="connsiteY2" fmla="*/ 2175872 h 2175872"/>
                  <a:gd name="connsiteX3" fmla="*/ 20023 w 1962289"/>
                  <a:gd name="connsiteY3" fmla="*/ 2139162 h 2175872"/>
                  <a:gd name="connsiteX4" fmla="*/ 0 w 1962289"/>
                  <a:gd name="connsiteY4" fmla="*/ 253629 h 2175872"/>
                  <a:gd name="connsiteX5" fmla="*/ 1031203 w 1962289"/>
                  <a:gd name="connsiteY5" fmla="*/ 260304 h 2175872"/>
                  <a:gd name="connsiteX6" fmla="*/ 1962289 w 1962289"/>
                  <a:gd name="connsiteY6" fmla="*/ 0 h 2175872"/>
                  <a:gd name="connsiteX0" fmla="*/ 1962289 w 1962289"/>
                  <a:gd name="connsiteY0" fmla="*/ 0 h 2175872"/>
                  <a:gd name="connsiteX1" fmla="*/ 1942265 w 1962289"/>
                  <a:gd name="connsiteY1" fmla="*/ 1888870 h 2175872"/>
                  <a:gd name="connsiteX2" fmla="*/ 1228099 w 1962289"/>
                  <a:gd name="connsiteY2" fmla="*/ 2175872 h 2175872"/>
                  <a:gd name="connsiteX3" fmla="*/ 20023 w 1962289"/>
                  <a:gd name="connsiteY3" fmla="*/ 2139162 h 2175872"/>
                  <a:gd name="connsiteX4" fmla="*/ 0 w 1962289"/>
                  <a:gd name="connsiteY4" fmla="*/ 253629 h 2175872"/>
                  <a:gd name="connsiteX5" fmla="*/ 1031203 w 1962289"/>
                  <a:gd name="connsiteY5" fmla="*/ 260304 h 2175872"/>
                  <a:gd name="connsiteX6" fmla="*/ 1962289 w 1962289"/>
                  <a:gd name="connsiteY6" fmla="*/ 0 h 2175872"/>
                  <a:gd name="connsiteX0" fmla="*/ 1962289 w 1962289"/>
                  <a:gd name="connsiteY0" fmla="*/ 0 h 2175872"/>
                  <a:gd name="connsiteX1" fmla="*/ 1942265 w 1962289"/>
                  <a:gd name="connsiteY1" fmla="*/ 1888870 h 2175872"/>
                  <a:gd name="connsiteX2" fmla="*/ 1228099 w 1962289"/>
                  <a:gd name="connsiteY2" fmla="*/ 2175872 h 2175872"/>
                  <a:gd name="connsiteX3" fmla="*/ 20023 w 1962289"/>
                  <a:gd name="connsiteY3" fmla="*/ 2139162 h 2175872"/>
                  <a:gd name="connsiteX4" fmla="*/ 0 w 1962289"/>
                  <a:gd name="connsiteY4" fmla="*/ 253629 h 2175872"/>
                  <a:gd name="connsiteX5" fmla="*/ 1188052 w 1962289"/>
                  <a:gd name="connsiteY5" fmla="*/ 256966 h 2175872"/>
                  <a:gd name="connsiteX6" fmla="*/ 1962289 w 1962289"/>
                  <a:gd name="connsiteY6" fmla="*/ 0 h 2175872"/>
                  <a:gd name="connsiteX0" fmla="*/ 1965626 w 1965626"/>
                  <a:gd name="connsiteY0" fmla="*/ 0 h 2119139"/>
                  <a:gd name="connsiteX1" fmla="*/ 1942265 w 1965626"/>
                  <a:gd name="connsiteY1" fmla="*/ 1832137 h 2119139"/>
                  <a:gd name="connsiteX2" fmla="*/ 1228099 w 1965626"/>
                  <a:gd name="connsiteY2" fmla="*/ 2119139 h 2119139"/>
                  <a:gd name="connsiteX3" fmla="*/ 20023 w 1965626"/>
                  <a:gd name="connsiteY3" fmla="*/ 2082429 h 2119139"/>
                  <a:gd name="connsiteX4" fmla="*/ 0 w 1965626"/>
                  <a:gd name="connsiteY4" fmla="*/ 196896 h 2119139"/>
                  <a:gd name="connsiteX5" fmla="*/ 1188052 w 1965626"/>
                  <a:gd name="connsiteY5" fmla="*/ 200233 h 2119139"/>
                  <a:gd name="connsiteX6" fmla="*/ 1965626 w 1965626"/>
                  <a:gd name="connsiteY6" fmla="*/ 0 h 2119139"/>
                  <a:gd name="connsiteX0" fmla="*/ 1965626 w 1965626"/>
                  <a:gd name="connsiteY0" fmla="*/ 0 h 2175872"/>
                  <a:gd name="connsiteX1" fmla="*/ 1942265 w 1965626"/>
                  <a:gd name="connsiteY1" fmla="*/ 1888870 h 2175872"/>
                  <a:gd name="connsiteX2" fmla="*/ 1228099 w 1965626"/>
                  <a:gd name="connsiteY2" fmla="*/ 2175872 h 2175872"/>
                  <a:gd name="connsiteX3" fmla="*/ 20023 w 1965626"/>
                  <a:gd name="connsiteY3" fmla="*/ 2139162 h 2175872"/>
                  <a:gd name="connsiteX4" fmla="*/ 0 w 1965626"/>
                  <a:gd name="connsiteY4" fmla="*/ 253629 h 2175872"/>
                  <a:gd name="connsiteX5" fmla="*/ 1188052 w 1965626"/>
                  <a:gd name="connsiteY5" fmla="*/ 256966 h 2175872"/>
                  <a:gd name="connsiteX6" fmla="*/ 1965626 w 1965626"/>
                  <a:gd name="connsiteY6" fmla="*/ 0 h 2175872"/>
                  <a:gd name="connsiteX0" fmla="*/ 1965626 w 1965626"/>
                  <a:gd name="connsiteY0" fmla="*/ 0 h 2175872"/>
                  <a:gd name="connsiteX1" fmla="*/ 1942265 w 1965626"/>
                  <a:gd name="connsiteY1" fmla="*/ 1888870 h 2175872"/>
                  <a:gd name="connsiteX2" fmla="*/ 1228099 w 1965626"/>
                  <a:gd name="connsiteY2" fmla="*/ 2175872 h 2175872"/>
                  <a:gd name="connsiteX3" fmla="*/ 20023 w 1965626"/>
                  <a:gd name="connsiteY3" fmla="*/ 2139162 h 2175872"/>
                  <a:gd name="connsiteX4" fmla="*/ 0 w 1965626"/>
                  <a:gd name="connsiteY4" fmla="*/ 253629 h 2175872"/>
                  <a:gd name="connsiteX5" fmla="*/ 1188052 w 1965626"/>
                  <a:gd name="connsiteY5" fmla="*/ 256966 h 2175872"/>
                  <a:gd name="connsiteX6" fmla="*/ 1965626 w 1965626"/>
                  <a:gd name="connsiteY6" fmla="*/ 0 h 2175872"/>
                  <a:gd name="connsiteX0" fmla="*/ 1965626 w 1965626"/>
                  <a:gd name="connsiteY0" fmla="*/ 0 h 2175872"/>
                  <a:gd name="connsiteX1" fmla="*/ 1942265 w 1965626"/>
                  <a:gd name="connsiteY1" fmla="*/ 1888870 h 2175872"/>
                  <a:gd name="connsiteX2" fmla="*/ 1228099 w 1965626"/>
                  <a:gd name="connsiteY2" fmla="*/ 2175872 h 2175872"/>
                  <a:gd name="connsiteX3" fmla="*/ 20023 w 1965626"/>
                  <a:gd name="connsiteY3" fmla="*/ 2139162 h 2175872"/>
                  <a:gd name="connsiteX4" fmla="*/ 0 w 1965626"/>
                  <a:gd name="connsiteY4" fmla="*/ 253629 h 2175872"/>
                  <a:gd name="connsiteX5" fmla="*/ 1188052 w 1965626"/>
                  <a:gd name="connsiteY5" fmla="*/ 256966 h 2175872"/>
                  <a:gd name="connsiteX6" fmla="*/ 1965626 w 1965626"/>
                  <a:gd name="connsiteY6" fmla="*/ 0 h 2175872"/>
                  <a:gd name="connsiteX0" fmla="*/ 1965626 w 1965626"/>
                  <a:gd name="connsiteY0" fmla="*/ 0 h 2175872"/>
                  <a:gd name="connsiteX1" fmla="*/ 1942265 w 1965626"/>
                  <a:gd name="connsiteY1" fmla="*/ 1888870 h 2175872"/>
                  <a:gd name="connsiteX2" fmla="*/ 1228099 w 1965626"/>
                  <a:gd name="connsiteY2" fmla="*/ 2175872 h 2175872"/>
                  <a:gd name="connsiteX3" fmla="*/ 20023 w 1965626"/>
                  <a:gd name="connsiteY3" fmla="*/ 2139162 h 2175872"/>
                  <a:gd name="connsiteX4" fmla="*/ 0 w 1965626"/>
                  <a:gd name="connsiteY4" fmla="*/ 253629 h 2175872"/>
                  <a:gd name="connsiteX5" fmla="*/ 1188052 w 1965626"/>
                  <a:gd name="connsiteY5" fmla="*/ 256966 h 2175872"/>
                  <a:gd name="connsiteX6" fmla="*/ 1965626 w 1965626"/>
                  <a:gd name="connsiteY6" fmla="*/ 0 h 2175872"/>
                  <a:gd name="connsiteX0" fmla="*/ 1965626 w 1965626"/>
                  <a:gd name="connsiteY0" fmla="*/ 0 h 2175872"/>
                  <a:gd name="connsiteX1" fmla="*/ 1942265 w 1965626"/>
                  <a:gd name="connsiteY1" fmla="*/ 1888870 h 2175872"/>
                  <a:gd name="connsiteX2" fmla="*/ 1228099 w 1965626"/>
                  <a:gd name="connsiteY2" fmla="*/ 2175872 h 2175872"/>
                  <a:gd name="connsiteX3" fmla="*/ 20023 w 1965626"/>
                  <a:gd name="connsiteY3" fmla="*/ 2139162 h 2175872"/>
                  <a:gd name="connsiteX4" fmla="*/ 0 w 1965626"/>
                  <a:gd name="connsiteY4" fmla="*/ 253629 h 2175872"/>
                  <a:gd name="connsiteX5" fmla="*/ 1188052 w 1965626"/>
                  <a:gd name="connsiteY5" fmla="*/ 256966 h 2175872"/>
                  <a:gd name="connsiteX6" fmla="*/ 1965626 w 1965626"/>
                  <a:gd name="connsiteY6" fmla="*/ 0 h 2175872"/>
                  <a:gd name="connsiteX0" fmla="*/ 1955614 w 1955614"/>
                  <a:gd name="connsiteY0" fmla="*/ 0 h 2109128"/>
                  <a:gd name="connsiteX1" fmla="*/ 1942265 w 1955614"/>
                  <a:gd name="connsiteY1" fmla="*/ 1822126 h 2109128"/>
                  <a:gd name="connsiteX2" fmla="*/ 1228099 w 1955614"/>
                  <a:gd name="connsiteY2" fmla="*/ 2109128 h 2109128"/>
                  <a:gd name="connsiteX3" fmla="*/ 20023 w 1955614"/>
                  <a:gd name="connsiteY3" fmla="*/ 2072418 h 2109128"/>
                  <a:gd name="connsiteX4" fmla="*/ 0 w 1955614"/>
                  <a:gd name="connsiteY4" fmla="*/ 186885 h 2109128"/>
                  <a:gd name="connsiteX5" fmla="*/ 1188052 w 1955614"/>
                  <a:gd name="connsiteY5" fmla="*/ 190222 h 2109128"/>
                  <a:gd name="connsiteX6" fmla="*/ 1955614 w 1955614"/>
                  <a:gd name="connsiteY6" fmla="*/ 0 h 2109128"/>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1188052 w 1962289"/>
                  <a:gd name="connsiteY5" fmla="*/ 203571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1188052 w 1962289"/>
                  <a:gd name="connsiteY5" fmla="*/ 203571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1188052 w 1962289"/>
                  <a:gd name="connsiteY5" fmla="*/ 203571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907725 w 1962289"/>
                  <a:gd name="connsiteY5" fmla="*/ 230268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907725 w 1962289"/>
                  <a:gd name="connsiteY5" fmla="*/ 230268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907725 w 1962289"/>
                  <a:gd name="connsiteY5" fmla="*/ 230268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907725 w 1962289"/>
                  <a:gd name="connsiteY5" fmla="*/ 230268 h 2122477"/>
                  <a:gd name="connsiteX6" fmla="*/ 1962289 w 1962289"/>
                  <a:gd name="connsiteY6" fmla="*/ 0 h 2122477"/>
                  <a:gd name="connsiteX0" fmla="*/ 1972300 w 1972300"/>
                  <a:gd name="connsiteY0" fmla="*/ 0 h 2122477"/>
                  <a:gd name="connsiteX1" fmla="*/ 1952276 w 1972300"/>
                  <a:gd name="connsiteY1" fmla="*/ 1835475 h 2122477"/>
                  <a:gd name="connsiteX2" fmla="*/ 1238110 w 1972300"/>
                  <a:gd name="connsiteY2" fmla="*/ 2122477 h 2122477"/>
                  <a:gd name="connsiteX3" fmla="*/ 30034 w 1972300"/>
                  <a:gd name="connsiteY3" fmla="*/ 2085767 h 2122477"/>
                  <a:gd name="connsiteX4" fmla="*/ 0 w 1972300"/>
                  <a:gd name="connsiteY4" fmla="*/ 200234 h 2122477"/>
                  <a:gd name="connsiteX5" fmla="*/ 917736 w 1972300"/>
                  <a:gd name="connsiteY5" fmla="*/ 230268 h 2122477"/>
                  <a:gd name="connsiteX6" fmla="*/ 1972300 w 1972300"/>
                  <a:gd name="connsiteY6" fmla="*/ 0 h 2122477"/>
                  <a:gd name="connsiteX0" fmla="*/ 1972300 w 1972300"/>
                  <a:gd name="connsiteY0" fmla="*/ 0 h 2122477"/>
                  <a:gd name="connsiteX1" fmla="*/ 1952276 w 1972300"/>
                  <a:gd name="connsiteY1" fmla="*/ 1835475 h 2122477"/>
                  <a:gd name="connsiteX2" fmla="*/ 1238110 w 1972300"/>
                  <a:gd name="connsiteY2" fmla="*/ 2122477 h 2122477"/>
                  <a:gd name="connsiteX3" fmla="*/ 16685 w 1972300"/>
                  <a:gd name="connsiteY3" fmla="*/ 2085767 h 2122477"/>
                  <a:gd name="connsiteX4" fmla="*/ 0 w 1972300"/>
                  <a:gd name="connsiteY4" fmla="*/ 200234 h 2122477"/>
                  <a:gd name="connsiteX5" fmla="*/ 917736 w 1972300"/>
                  <a:gd name="connsiteY5" fmla="*/ 230268 h 2122477"/>
                  <a:gd name="connsiteX6" fmla="*/ 1972300 w 1972300"/>
                  <a:gd name="connsiteY6" fmla="*/ 0 h 2122477"/>
                  <a:gd name="connsiteX0" fmla="*/ 1972300 w 1972300"/>
                  <a:gd name="connsiteY0" fmla="*/ 0 h 2122477"/>
                  <a:gd name="connsiteX1" fmla="*/ 1952276 w 1972300"/>
                  <a:gd name="connsiteY1" fmla="*/ 1835475 h 2122477"/>
                  <a:gd name="connsiteX2" fmla="*/ 1238110 w 1972300"/>
                  <a:gd name="connsiteY2" fmla="*/ 2122477 h 2122477"/>
                  <a:gd name="connsiteX3" fmla="*/ 16685 w 1972300"/>
                  <a:gd name="connsiteY3" fmla="*/ 2085767 h 2122477"/>
                  <a:gd name="connsiteX4" fmla="*/ 0 w 1972300"/>
                  <a:gd name="connsiteY4" fmla="*/ 200234 h 2122477"/>
                  <a:gd name="connsiteX5" fmla="*/ 917736 w 1972300"/>
                  <a:gd name="connsiteY5" fmla="*/ 230268 h 2122477"/>
                  <a:gd name="connsiteX6" fmla="*/ 1972300 w 1972300"/>
                  <a:gd name="connsiteY6" fmla="*/ 0 h 2122477"/>
                  <a:gd name="connsiteX0" fmla="*/ 1972300 w 1972300"/>
                  <a:gd name="connsiteY0" fmla="*/ 0 h 2159186"/>
                  <a:gd name="connsiteX1" fmla="*/ 1952276 w 1972300"/>
                  <a:gd name="connsiteY1" fmla="*/ 1835475 h 2159186"/>
                  <a:gd name="connsiteX2" fmla="*/ 921073 w 1972300"/>
                  <a:gd name="connsiteY2" fmla="*/ 2159186 h 2159186"/>
                  <a:gd name="connsiteX3" fmla="*/ 16685 w 1972300"/>
                  <a:gd name="connsiteY3" fmla="*/ 2085767 h 2159186"/>
                  <a:gd name="connsiteX4" fmla="*/ 0 w 1972300"/>
                  <a:gd name="connsiteY4" fmla="*/ 200234 h 2159186"/>
                  <a:gd name="connsiteX5" fmla="*/ 917736 w 1972300"/>
                  <a:gd name="connsiteY5" fmla="*/ 230268 h 2159186"/>
                  <a:gd name="connsiteX6" fmla="*/ 1972300 w 1972300"/>
                  <a:gd name="connsiteY6" fmla="*/ 0 h 2159186"/>
                  <a:gd name="connsiteX0" fmla="*/ 1972300 w 1972300"/>
                  <a:gd name="connsiteY0" fmla="*/ 0 h 2159186"/>
                  <a:gd name="connsiteX1" fmla="*/ 1952276 w 1972300"/>
                  <a:gd name="connsiteY1" fmla="*/ 1835475 h 2159186"/>
                  <a:gd name="connsiteX2" fmla="*/ 921073 w 1972300"/>
                  <a:gd name="connsiteY2" fmla="*/ 2159186 h 2159186"/>
                  <a:gd name="connsiteX3" fmla="*/ 16685 w 1972300"/>
                  <a:gd name="connsiteY3" fmla="*/ 2085767 h 2159186"/>
                  <a:gd name="connsiteX4" fmla="*/ 0 w 1972300"/>
                  <a:gd name="connsiteY4" fmla="*/ 200234 h 2159186"/>
                  <a:gd name="connsiteX5" fmla="*/ 917736 w 1972300"/>
                  <a:gd name="connsiteY5" fmla="*/ 230268 h 2159186"/>
                  <a:gd name="connsiteX6" fmla="*/ 1972300 w 1972300"/>
                  <a:gd name="connsiteY6" fmla="*/ 0 h 2159186"/>
                  <a:gd name="connsiteX0" fmla="*/ 1972300 w 1972300"/>
                  <a:gd name="connsiteY0" fmla="*/ 0 h 2159186"/>
                  <a:gd name="connsiteX1" fmla="*/ 1952276 w 1972300"/>
                  <a:gd name="connsiteY1" fmla="*/ 1835475 h 2159186"/>
                  <a:gd name="connsiteX2" fmla="*/ 921073 w 1972300"/>
                  <a:gd name="connsiteY2" fmla="*/ 2159186 h 2159186"/>
                  <a:gd name="connsiteX3" fmla="*/ 16685 w 1972300"/>
                  <a:gd name="connsiteY3" fmla="*/ 2085767 h 2159186"/>
                  <a:gd name="connsiteX4" fmla="*/ 0 w 1972300"/>
                  <a:gd name="connsiteY4" fmla="*/ 200234 h 2159186"/>
                  <a:gd name="connsiteX5" fmla="*/ 917736 w 1972300"/>
                  <a:gd name="connsiteY5" fmla="*/ 230268 h 2159186"/>
                  <a:gd name="connsiteX6" fmla="*/ 1972300 w 1972300"/>
                  <a:gd name="connsiteY6" fmla="*/ 0 h 2159186"/>
                  <a:gd name="connsiteX0" fmla="*/ 1972300 w 1972300"/>
                  <a:gd name="connsiteY0" fmla="*/ 0 h 2159186"/>
                  <a:gd name="connsiteX1" fmla="*/ 1952276 w 1972300"/>
                  <a:gd name="connsiteY1" fmla="*/ 1835475 h 2159186"/>
                  <a:gd name="connsiteX2" fmla="*/ 921073 w 1972300"/>
                  <a:gd name="connsiteY2" fmla="*/ 2159186 h 2159186"/>
                  <a:gd name="connsiteX3" fmla="*/ 16685 w 1972300"/>
                  <a:gd name="connsiteY3" fmla="*/ 2085767 h 2159186"/>
                  <a:gd name="connsiteX4" fmla="*/ 0 w 1972300"/>
                  <a:gd name="connsiteY4" fmla="*/ 200234 h 2159186"/>
                  <a:gd name="connsiteX5" fmla="*/ 917736 w 1972300"/>
                  <a:gd name="connsiteY5" fmla="*/ 230268 h 2159186"/>
                  <a:gd name="connsiteX6" fmla="*/ 1972300 w 1972300"/>
                  <a:gd name="connsiteY6" fmla="*/ 0 h 2159186"/>
                  <a:gd name="connsiteX0" fmla="*/ 1972300 w 1972300"/>
                  <a:gd name="connsiteY0" fmla="*/ 0 h 2159186"/>
                  <a:gd name="connsiteX1" fmla="*/ 1952276 w 1972300"/>
                  <a:gd name="connsiteY1" fmla="*/ 1835475 h 2159186"/>
                  <a:gd name="connsiteX2" fmla="*/ 921073 w 1972300"/>
                  <a:gd name="connsiteY2" fmla="*/ 2159186 h 2159186"/>
                  <a:gd name="connsiteX3" fmla="*/ 16685 w 1972300"/>
                  <a:gd name="connsiteY3" fmla="*/ 2085767 h 2159186"/>
                  <a:gd name="connsiteX4" fmla="*/ 0 w 1972300"/>
                  <a:gd name="connsiteY4" fmla="*/ 200234 h 2159186"/>
                  <a:gd name="connsiteX5" fmla="*/ 917736 w 1972300"/>
                  <a:gd name="connsiteY5" fmla="*/ 230268 h 2159186"/>
                  <a:gd name="connsiteX6" fmla="*/ 1972300 w 1972300"/>
                  <a:gd name="connsiteY6" fmla="*/ 0 h 2159186"/>
                  <a:gd name="connsiteX0" fmla="*/ 1982312 w 1982312"/>
                  <a:gd name="connsiteY0" fmla="*/ 0 h 2192558"/>
                  <a:gd name="connsiteX1" fmla="*/ 1952276 w 1982312"/>
                  <a:gd name="connsiteY1" fmla="*/ 1868847 h 2192558"/>
                  <a:gd name="connsiteX2" fmla="*/ 921073 w 1982312"/>
                  <a:gd name="connsiteY2" fmla="*/ 2192558 h 2192558"/>
                  <a:gd name="connsiteX3" fmla="*/ 16685 w 1982312"/>
                  <a:gd name="connsiteY3" fmla="*/ 2119139 h 2192558"/>
                  <a:gd name="connsiteX4" fmla="*/ 0 w 1982312"/>
                  <a:gd name="connsiteY4" fmla="*/ 233606 h 2192558"/>
                  <a:gd name="connsiteX5" fmla="*/ 917736 w 1982312"/>
                  <a:gd name="connsiteY5" fmla="*/ 263640 h 2192558"/>
                  <a:gd name="connsiteX6" fmla="*/ 1982312 w 1982312"/>
                  <a:gd name="connsiteY6" fmla="*/ 0 h 2192558"/>
                  <a:gd name="connsiteX0" fmla="*/ 1982312 w 1982312"/>
                  <a:gd name="connsiteY0" fmla="*/ 0 h 2192558"/>
                  <a:gd name="connsiteX1" fmla="*/ 1952276 w 1982312"/>
                  <a:gd name="connsiteY1" fmla="*/ 1868847 h 2192558"/>
                  <a:gd name="connsiteX2" fmla="*/ 921073 w 1982312"/>
                  <a:gd name="connsiteY2" fmla="*/ 2192558 h 2192558"/>
                  <a:gd name="connsiteX3" fmla="*/ 16685 w 1982312"/>
                  <a:gd name="connsiteY3" fmla="*/ 2119139 h 2192558"/>
                  <a:gd name="connsiteX4" fmla="*/ 0 w 1982312"/>
                  <a:gd name="connsiteY4" fmla="*/ 233606 h 2192558"/>
                  <a:gd name="connsiteX5" fmla="*/ 917736 w 1982312"/>
                  <a:gd name="connsiteY5" fmla="*/ 263640 h 2192558"/>
                  <a:gd name="connsiteX6" fmla="*/ 1982312 w 1982312"/>
                  <a:gd name="connsiteY6" fmla="*/ 0 h 2192558"/>
                  <a:gd name="connsiteX0" fmla="*/ 1982312 w 1982312"/>
                  <a:gd name="connsiteY0" fmla="*/ 0 h 2192558"/>
                  <a:gd name="connsiteX1" fmla="*/ 1952276 w 1982312"/>
                  <a:gd name="connsiteY1" fmla="*/ 1868847 h 2192558"/>
                  <a:gd name="connsiteX2" fmla="*/ 921073 w 1982312"/>
                  <a:gd name="connsiteY2" fmla="*/ 2192558 h 2192558"/>
                  <a:gd name="connsiteX3" fmla="*/ 16685 w 1982312"/>
                  <a:gd name="connsiteY3" fmla="*/ 2119139 h 2192558"/>
                  <a:gd name="connsiteX4" fmla="*/ 0 w 1982312"/>
                  <a:gd name="connsiteY4" fmla="*/ 233606 h 2192558"/>
                  <a:gd name="connsiteX5" fmla="*/ 917736 w 1982312"/>
                  <a:gd name="connsiteY5" fmla="*/ 263640 h 2192558"/>
                  <a:gd name="connsiteX6" fmla="*/ 1982312 w 1982312"/>
                  <a:gd name="connsiteY6" fmla="*/ 0 h 2192558"/>
                  <a:gd name="connsiteX0" fmla="*/ 1982312 w 1982312"/>
                  <a:gd name="connsiteY0" fmla="*/ 0 h 2192558"/>
                  <a:gd name="connsiteX1" fmla="*/ 1952276 w 1982312"/>
                  <a:gd name="connsiteY1" fmla="*/ 1868847 h 2192558"/>
                  <a:gd name="connsiteX2" fmla="*/ 921073 w 1982312"/>
                  <a:gd name="connsiteY2" fmla="*/ 2192558 h 2192558"/>
                  <a:gd name="connsiteX3" fmla="*/ 16685 w 1982312"/>
                  <a:gd name="connsiteY3" fmla="*/ 2119139 h 2192558"/>
                  <a:gd name="connsiteX4" fmla="*/ 0 w 1982312"/>
                  <a:gd name="connsiteY4" fmla="*/ 233606 h 2192558"/>
                  <a:gd name="connsiteX5" fmla="*/ 917736 w 1982312"/>
                  <a:gd name="connsiteY5" fmla="*/ 263640 h 2192558"/>
                  <a:gd name="connsiteX6" fmla="*/ 1982312 w 1982312"/>
                  <a:gd name="connsiteY6" fmla="*/ 0 h 2192558"/>
                  <a:gd name="connsiteX0" fmla="*/ 1982312 w 1982312"/>
                  <a:gd name="connsiteY0" fmla="*/ 0 h 2194158"/>
                  <a:gd name="connsiteX1" fmla="*/ 1952276 w 1982312"/>
                  <a:gd name="connsiteY1" fmla="*/ 1868847 h 2194158"/>
                  <a:gd name="connsiteX2" fmla="*/ 921073 w 1982312"/>
                  <a:gd name="connsiteY2" fmla="*/ 2192558 h 2194158"/>
                  <a:gd name="connsiteX3" fmla="*/ 16685 w 1982312"/>
                  <a:gd name="connsiteY3" fmla="*/ 2119139 h 2194158"/>
                  <a:gd name="connsiteX4" fmla="*/ 0 w 1982312"/>
                  <a:gd name="connsiteY4" fmla="*/ 233606 h 2194158"/>
                  <a:gd name="connsiteX5" fmla="*/ 917736 w 1982312"/>
                  <a:gd name="connsiteY5" fmla="*/ 263640 h 2194158"/>
                  <a:gd name="connsiteX6" fmla="*/ 1982312 w 1982312"/>
                  <a:gd name="connsiteY6" fmla="*/ 0 h 2194158"/>
                  <a:gd name="connsiteX0" fmla="*/ 1982312 w 1982312"/>
                  <a:gd name="connsiteY0" fmla="*/ 0 h 2194158"/>
                  <a:gd name="connsiteX1" fmla="*/ 1952276 w 1982312"/>
                  <a:gd name="connsiteY1" fmla="*/ 1868847 h 2194158"/>
                  <a:gd name="connsiteX2" fmla="*/ 921073 w 1982312"/>
                  <a:gd name="connsiteY2" fmla="*/ 2192558 h 2194158"/>
                  <a:gd name="connsiteX3" fmla="*/ 16685 w 1982312"/>
                  <a:gd name="connsiteY3" fmla="*/ 2119139 h 2194158"/>
                  <a:gd name="connsiteX4" fmla="*/ 0 w 1982312"/>
                  <a:gd name="connsiteY4" fmla="*/ 233606 h 2194158"/>
                  <a:gd name="connsiteX5" fmla="*/ 917736 w 1982312"/>
                  <a:gd name="connsiteY5" fmla="*/ 263640 h 2194158"/>
                  <a:gd name="connsiteX6" fmla="*/ 1982312 w 1982312"/>
                  <a:gd name="connsiteY6" fmla="*/ 0 h 2194158"/>
                  <a:gd name="connsiteX0" fmla="*/ 1982312 w 1982312"/>
                  <a:gd name="connsiteY0" fmla="*/ 0 h 2195842"/>
                  <a:gd name="connsiteX1" fmla="*/ 1952276 w 1982312"/>
                  <a:gd name="connsiteY1" fmla="*/ 1868847 h 2195842"/>
                  <a:gd name="connsiteX2" fmla="*/ 921073 w 1982312"/>
                  <a:gd name="connsiteY2" fmla="*/ 2192558 h 2195842"/>
                  <a:gd name="connsiteX3" fmla="*/ 16685 w 1982312"/>
                  <a:gd name="connsiteY3" fmla="*/ 2119139 h 2195842"/>
                  <a:gd name="connsiteX4" fmla="*/ 0 w 1982312"/>
                  <a:gd name="connsiteY4" fmla="*/ 233606 h 2195842"/>
                  <a:gd name="connsiteX5" fmla="*/ 917736 w 1982312"/>
                  <a:gd name="connsiteY5" fmla="*/ 263640 h 2195842"/>
                  <a:gd name="connsiteX6" fmla="*/ 1982312 w 1982312"/>
                  <a:gd name="connsiteY6" fmla="*/ 0 h 2195842"/>
                  <a:gd name="connsiteX0" fmla="*/ 1982312 w 1982312"/>
                  <a:gd name="connsiteY0" fmla="*/ 0 h 2198059"/>
                  <a:gd name="connsiteX1" fmla="*/ 1952276 w 1982312"/>
                  <a:gd name="connsiteY1" fmla="*/ 1868847 h 2198059"/>
                  <a:gd name="connsiteX2" fmla="*/ 921073 w 1982312"/>
                  <a:gd name="connsiteY2" fmla="*/ 2192558 h 2198059"/>
                  <a:gd name="connsiteX3" fmla="*/ 16685 w 1982312"/>
                  <a:gd name="connsiteY3" fmla="*/ 2119139 h 2198059"/>
                  <a:gd name="connsiteX4" fmla="*/ 0 w 1982312"/>
                  <a:gd name="connsiteY4" fmla="*/ 233606 h 2198059"/>
                  <a:gd name="connsiteX5" fmla="*/ 917736 w 1982312"/>
                  <a:gd name="connsiteY5" fmla="*/ 263640 h 2198059"/>
                  <a:gd name="connsiteX6" fmla="*/ 1982312 w 1982312"/>
                  <a:gd name="connsiteY6" fmla="*/ 0 h 2198059"/>
                  <a:gd name="connsiteX0" fmla="*/ 1982312 w 1982312"/>
                  <a:gd name="connsiteY0" fmla="*/ 0 h 2198059"/>
                  <a:gd name="connsiteX1" fmla="*/ 1952276 w 1982312"/>
                  <a:gd name="connsiteY1" fmla="*/ 1868847 h 2198059"/>
                  <a:gd name="connsiteX2" fmla="*/ 921073 w 1982312"/>
                  <a:gd name="connsiteY2" fmla="*/ 2192558 h 2198059"/>
                  <a:gd name="connsiteX3" fmla="*/ 2900 w 1982312"/>
                  <a:gd name="connsiteY3" fmla="*/ 2119139 h 2198059"/>
                  <a:gd name="connsiteX4" fmla="*/ 0 w 1982312"/>
                  <a:gd name="connsiteY4" fmla="*/ 233606 h 2198059"/>
                  <a:gd name="connsiteX5" fmla="*/ 917736 w 1982312"/>
                  <a:gd name="connsiteY5" fmla="*/ 263640 h 2198059"/>
                  <a:gd name="connsiteX6" fmla="*/ 1982312 w 1982312"/>
                  <a:gd name="connsiteY6" fmla="*/ 0 h 2198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2312" h="2198059">
                    <a:moveTo>
                      <a:pt x="1982312" y="0"/>
                    </a:moveTo>
                    <a:cubicBezTo>
                      <a:pt x="1977862" y="607375"/>
                      <a:pt x="1956726" y="1261472"/>
                      <a:pt x="1952276" y="1868847"/>
                    </a:cubicBezTo>
                    <a:cubicBezTo>
                      <a:pt x="1935590" y="2033485"/>
                      <a:pt x="1281493" y="2171421"/>
                      <a:pt x="921073" y="2192558"/>
                    </a:cubicBezTo>
                    <a:cubicBezTo>
                      <a:pt x="579563" y="2211470"/>
                      <a:pt x="311037" y="2180322"/>
                      <a:pt x="2900" y="2119139"/>
                    </a:cubicBezTo>
                    <a:cubicBezTo>
                      <a:pt x="1933" y="1490628"/>
                      <a:pt x="967" y="862117"/>
                      <a:pt x="0" y="233606"/>
                    </a:cubicBezTo>
                    <a:lnTo>
                      <a:pt x="917736" y="263640"/>
                    </a:lnTo>
                    <a:cubicBezTo>
                      <a:pt x="1528449" y="236943"/>
                      <a:pt x="1775404" y="193559"/>
                      <a:pt x="1982312" y="0"/>
                    </a:cubicBezTo>
                    <a:close/>
                  </a:path>
                </a:pathLst>
              </a:custGeom>
              <a:solidFill>
                <a:sysClr val="window" lastClr="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grpSp>
      </p:grpSp>
      <p:graphicFrame>
        <p:nvGraphicFramePr>
          <p:cNvPr id="50" name="Content Placeholder 4">
            <a:extLst>
              <a:ext uri="{FF2B5EF4-FFF2-40B4-BE49-F238E27FC236}">
                <a16:creationId xmlns:a16="http://schemas.microsoft.com/office/drawing/2014/main" id="{FF3A40EC-2DCF-4C63-8323-9DAB10DE1C67}"/>
              </a:ext>
            </a:extLst>
          </p:cNvPr>
          <p:cNvGraphicFramePr>
            <a:graphicFrameLocks/>
          </p:cNvGraphicFramePr>
          <p:nvPr>
            <p:extLst>
              <p:ext uri="{D42A27DB-BD31-4B8C-83A1-F6EECF244321}">
                <p14:modId xmlns:p14="http://schemas.microsoft.com/office/powerpoint/2010/main" val="4031649036"/>
              </p:ext>
            </p:extLst>
          </p:nvPr>
        </p:nvGraphicFramePr>
        <p:xfrm>
          <a:off x="321909" y="3192730"/>
          <a:ext cx="7270381" cy="3336016"/>
        </p:xfrm>
        <a:graphic>
          <a:graphicData uri="http://schemas.openxmlformats.org/drawingml/2006/table">
            <a:tbl>
              <a:tblPr firstRow="1" bandRow="1">
                <a:tableStyleId>{22838BEF-8BB2-4498-84A7-C5851F593DF1}</a:tableStyleId>
              </a:tblPr>
              <a:tblGrid>
                <a:gridCol w="779000">
                  <a:extLst>
                    <a:ext uri="{9D8B030D-6E8A-4147-A177-3AD203B41FA5}">
                      <a16:colId xmlns:a16="http://schemas.microsoft.com/office/drawing/2014/main" val="20000"/>
                    </a:ext>
                  </a:extLst>
                </a:gridCol>
                <a:gridCol w="2205408">
                  <a:extLst>
                    <a:ext uri="{9D8B030D-6E8A-4147-A177-3AD203B41FA5}">
                      <a16:colId xmlns:a16="http://schemas.microsoft.com/office/drawing/2014/main" val="20001"/>
                    </a:ext>
                  </a:extLst>
                </a:gridCol>
                <a:gridCol w="862615">
                  <a:extLst>
                    <a:ext uri="{9D8B030D-6E8A-4147-A177-3AD203B41FA5}">
                      <a16:colId xmlns:a16="http://schemas.microsoft.com/office/drawing/2014/main" val="20002"/>
                    </a:ext>
                  </a:extLst>
                </a:gridCol>
                <a:gridCol w="791194">
                  <a:extLst>
                    <a:ext uri="{9D8B030D-6E8A-4147-A177-3AD203B41FA5}">
                      <a16:colId xmlns:a16="http://schemas.microsoft.com/office/drawing/2014/main" val="3169952583"/>
                    </a:ext>
                  </a:extLst>
                </a:gridCol>
                <a:gridCol w="920100">
                  <a:extLst>
                    <a:ext uri="{9D8B030D-6E8A-4147-A177-3AD203B41FA5}">
                      <a16:colId xmlns:a16="http://schemas.microsoft.com/office/drawing/2014/main" val="3536745903"/>
                    </a:ext>
                  </a:extLst>
                </a:gridCol>
                <a:gridCol w="856032">
                  <a:extLst>
                    <a:ext uri="{9D8B030D-6E8A-4147-A177-3AD203B41FA5}">
                      <a16:colId xmlns:a16="http://schemas.microsoft.com/office/drawing/2014/main" val="3218709340"/>
                    </a:ext>
                  </a:extLst>
                </a:gridCol>
                <a:gridCol w="856032">
                  <a:extLst>
                    <a:ext uri="{9D8B030D-6E8A-4147-A177-3AD203B41FA5}">
                      <a16:colId xmlns:a16="http://schemas.microsoft.com/office/drawing/2014/main" val="3622888630"/>
                    </a:ext>
                  </a:extLst>
                </a:gridCol>
              </a:tblGrid>
              <a:tr h="468352">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latin typeface="Tw Cen MT" panose="020B0602020104020603" pitchFamily="34" charset="0"/>
                        </a:rPr>
                        <a:t>NO</a:t>
                      </a:r>
                      <a:endParaRPr lang="en-US" sz="1600">
                        <a:solidFill>
                          <a:schemeClr val="tx2"/>
                        </a:solidFill>
                        <a:latin typeface="Tw Cen MT" panose="020B0602020104020603" pitchFamily="34" charset="0"/>
                        <a:ea typeface="Verdana" pitchFamily="34" charset="0"/>
                        <a:cs typeface="Verdana" panose="020B0604030504040204" pitchFamily="34" charset="0"/>
                      </a:endParaRPr>
                    </a:p>
                  </a:txBody>
                  <a:tcPr marL="182715" marR="182715" marT="68865" marB="68865" anchor="ctr">
                    <a:solidFill>
                      <a:srgbClr val="FF9933"/>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dirty="0">
                          <a:latin typeface="Tw Cen MT" panose="020B0602020104020603" pitchFamily="34" charset="0"/>
                        </a:rPr>
                        <a:t>JENIS KEGIATAN</a:t>
                      </a:r>
                      <a:endParaRPr lang="en-US" sz="1600" dirty="0">
                        <a:solidFill>
                          <a:schemeClr val="tx2"/>
                        </a:solidFill>
                        <a:latin typeface="Tw Cen MT" panose="020B0602020104020603" pitchFamily="34" charset="0"/>
                        <a:ea typeface="Verdana" pitchFamily="34" charset="0"/>
                        <a:cs typeface="Verdana" panose="020B0604030504040204" pitchFamily="34" charset="0"/>
                      </a:endParaRPr>
                    </a:p>
                  </a:txBody>
                  <a:tcPr marL="182715" marR="182715" marT="68865" marB="68865" anchor="ctr">
                    <a:solidFill>
                      <a:srgbClr val="FF9933"/>
                    </a:solidFill>
                  </a:tcPr>
                </a:tc>
                <a:tc>
                  <a:txBody>
                    <a:bodyPr/>
                    <a:lstStyle/>
                    <a:p>
                      <a:pPr algn="ctr"/>
                      <a:r>
                        <a:rPr lang="en-US" sz="1600" dirty="0">
                          <a:solidFill>
                            <a:schemeClr val="tx1"/>
                          </a:solidFill>
                          <a:latin typeface="Tw Cen MT" panose="020B0602020104020603" pitchFamily="34" charset="0"/>
                          <a:ea typeface="Verdana" pitchFamily="34" charset="0"/>
                          <a:cs typeface="Verdana" panose="020B0604030504040204" pitchFamily="34" charset="0"/>
                        </a:rPr>
                        <a:t>JAN</a:t>
                      </a:r>
                    </a:p>
                  </a:txBody>
                  <a:tcPr marL="182715" marR="182715" marT="68865" marB="68865" anchor="ctr">
                    <a:solidFill>
                      <a:srgbClr val="FF9933"/>
                    </a:solidFill>
                  </a:tcPr>
                </a:tc>
                <a:tc>
                  <a:txBody>
                    <a:bodyPr/>
                    <a:lstStyle/>
                    <a:p>
                      <a:pPr algn="ctr"/>
                      <a:r>
                        <a:rPr lang="en-US" sz="1600" dirty="0">
                          <a:solidFill>
                            <a:schemeClr val="tx1"/>
                          </a:solidFill>
                          <a:latin typeface="Tw Cen MT" panose="020B0602020104020603" pitchFamily="34" charset="0"/>
                          <a:ea typeface="Verdana" pitchFamily="34" charset="0"/>
                          <a:cs typeface="Verdana" panose="020B0604030504040204" pitchFamily="34" charset="0"/>
                        </a:rPr>
                        <a:t>FEB</a:t>
                      </a:r>
                    </a:p>
                  </a:txBody>
                  <a:tcPr marL="182715" marR="182715" marT="68865" marB="68865" anchor="ctr">
                    <a:solidFill>
                      <a:srgbClr val="FF9933"/>
                    </a:solidFill>
                  </a:tcPr>
                </a:tc>
                <a:tc>
                  <a:txBody>
                    <a:bodyPr/>
                    <a:lstStyle/>
                    <a:p>
                      <a:pPr algn="ctr"/>
                      <a:r>
                        <a:rPr lang="en-US" sz="1600" dirty="0">
                          <a:solidFill>
                            <a:schemeClr val="tx1"/>
                          </a:solidFill>
                          <a:latin typeface="Tw Cen MT" panose="020B0602020104020603" pitchFamily="34" charset="0"/>
                          <a:ea typeface="Verdana" pitchFamily="34" charset="0"/>
                          <a:cs typeface="Verdana" panose="020B0604030504040204" pitchFamily="34" charset="0"/>
                        </a:rPr>
                        <a:t>MAR</a:t>
                      </a:r>
                    </a:p>
                  </a:txBody>
                  <a:tcPr marL="182715" marR="182715" marT="68865" marB="68865" anchor="ctr">
                    <a:solidFill>
                      <a:srgbClr val="FF9933"/>
                    </a:solidFill>
                  </a:tcPr>
                </a:tc>
                <a:tc>
                  <a:txBody>
                    <a:bodyPr/>
                    <a:lstStyle/>
                    <a:p>
                      <a:pPr algn="ctr"/>
                      <a:r>
                        <a:rPr lang="en-US" sz="1600" dirty="0">
                          <a:solidFill>
                            <a:schemeClr val="tx1"/>
                          </a:solidFill>
                          <a:latin typeface="Tw Cen MT" panose="020B0602020104020603" pitchFamily="34" charset="0"/>
                          <a:ea typeface="Verdana" pitchFamily="34" charset="0"/>
                          <a:cs typeface="Verdana" panose="020B0604030504040204" pitchFamily="34" charset="0"/>
                        </a:rPr>
                        <a:t>APR</a:t>
                      </a:r>
                    </a:p>
                  </a:txBody>
                  <a:tcPr marL="182715" marR="182715" marT="68865" marB="68865" anchor="ctr">
                    <a:solidFill>
                      <a:srgbClr val="FF9933"/>
                    </a:solidFill>
                  </a:tcPr>
                </a:tc>
                <a:tc>
                  <a:txBody>
                    <a:bodyPr/>
                    <a:lstStyle/>
                    <a:p>
                      <a:pPr algn="ctr"/>
                      <a:r>
                        <a:rPr lang="en-US" sz="1600" dirty="0">
                          <a:solidFill>
                            <a:schemeClr val="tx1"/>
                          </a:solidFill>
                          <a:latin typeface="Tw Cen MT" panose="020B0602020104020603" pitchFamily="34" charset="0"/>
                          <a:ea typeface="Verdana" pitchFamily="34" charset="0"/>
                          <a:cs typeface="Verdana" panose="020B0604030504040204" pitchFamily="34" charset="0"/>
                        </a:rPr>
                        <a:t>MEI</a:t>
                      </a:r>
                    </a:p>
                  </a:txBody>
                  <a:tcPr marL="182715" marR="182715" marT="68865" marB="68865" anchor="ctr">
                    <a:solidFill>
                      <a:srgbClr val="FF9933"/>
                    </a:solidFill>
                  </a:tcPr>
                </a:tc>
                <a:extLst>
                  <a:ext uri="{0D108BD9-81ED-4DB2-BD59-A6C34878D82A}">
                    <a16:rowId xmlns:a16="http://schemas.microsoft.com/office/drawing/2014/main" val="10000"/>
                  </a:ext>
                </a:extLst>
              </a:tr>
              <a:tr h="35306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id-ID" sz="1600" u="none" strike="noStrike">
                          <a:solidFill>
                            <a:schemeClr val="accent3">
                              <a:lumMod val="10000"/>
                            </a:schemeClr>
                          </a:solidFill>
                          <a:effectLst/>
                          <a:latin typeface="Tw Cen MT" panose="020B0602020104020603" pitchFamily="34" charset="0"/>
                        </a:rPr>
                        <a:t>1</a:t>
                      </a:r>
                      <a:endParaRPr lang="id-ID" sz="1600" b="0" i="0" u="none" strike="noStrike">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600" u="none" strike="noStrike" err="1">
                          <a:solidFill>
                            <a:schemeClr val="accent3">
                              <a:lumMod val="10000"/>
                            </a:schemeClr>
                          </a:solidFill>
                          <a:latin typeface="Tw Cen MT" panose="020B0602020104020603" pitchFamily="34" charset="0"/>
                        </a:rPr>
                        <a:t>Faeces</a:t>
                      </a:r>
                      <a:r>
                        <a:rPr lang="en-US" sz="1600" u="none" strike="noStrike">
                          <a:solidFill>
                            <a:schemeClr val="accent3">
                              <a:lumMod val="10000"/>
                            </a:schemeClr>
                          </a:solidFill>
                          <a:latin typeface="Tw Cen MT" panose="020B0602020104020603" pitchFamily="34" charset="0"/>
                        </a:rPr>
                        <a:t> </a:t>
                      </a:r>
                      <a:r>
                        <a:rPr lang="en-US" sz="1600" u="none" strike="noStrike" err="1">
                          <a:solidFill>
                            <a:schemeClr val="accent3">
                              <a:lumMod val="10000"/>
                            </a:schemeClr>
                          </a:solidFill>
                          <a:latin typeface="Tw Cen MT" panose="020B0602020104020603" pitchFamily="34" charset="0"/>
                        </a:rPr>
                        <a:t>Rutin</a:t>
                      </a:r>
                      <a:endParaRPr lang="en-US" sz="1600" b="0" i="0" u="none" strike="noStrike">
                        <a:solidFill>
                          <a:schemeClr val="accent3">
                            <a:lumMod val="10000"/>
                          </a:schemeClr>
                        </a:solidFill>
                        <a:latin typeface="Tw Cen MT" panose="020B0602020104020603" pitchFamily="34" charset="0"/>
                        <a:ea typeface="Verdana" pitchFamily="34" charset="0"/>
                        <a:cs typeface="Verdana" panose="020B0604030504040204" pitchFamily="34" charset="0"/>
                      </a:endParaRPr>
                    </a:p>
                  </a:txBody>
                  <a:tcPr marL="19034" marR="19034" marT="14346"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a:t>
                      </a:r>
                    </a:p>
                  </a:txBody>
                  <a:tcPr marL="0" marR="0" marT="0"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a:t>
                      </a:r>
                    </a:p>
                  </a:txBody>
                  <a:tcPr marL="0" marR="0" marT="0"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a:t>
                      </a:r>
                    </a:p>
                  </a:txBody>
                  <a:tcPr marL="0" marR="0" marT="0"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a:t>
                      </a:r>
                    </a:p>
                  </a:txBody>
                  <a:tcPr marL="0" marR="0" marT="0" marB="0" anchor="ctr"/>
                </a:tc>
                <a:extLst>
                  <a:ext uri="{0D108BD9-81ED-4DB2-BD59-A6C34878D82A}">
                    <a16:rowId xmlns:a16="http://schemas.microsoft.com/office/drawing/2014/main" val="10001"/>
                  </a:ext>
                </a:extLst>
              </a:tr>
              <a:tr h="26493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id-ID" sz="1600" u="none" strike="noStrike">
                          <a:solidFill>
                            <a:schemeClr val="accent3">
                              <a:lumMod val="10000"/>
                            </a:schemeClr>
                          </a:solidFill>
                          <a:effectLst/>
                          <a:latin typeface="Tw Cen MT" panose="020B0602020104020603" pitchFamily="34" charset="0"/>
                        </a:rPr>
                        <a:t>2</a:t>
                      </a:r>
                      <a:endParaRPr lang="id-ID" sz="1600" b="0" i="0" u="none" strike="noStrike">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solidFill>
                            <a:schemeClr val="accent3">
                              <a:lumMod val="10000"/>
                            </a:schemeClr>
                          </a:solidFill>
                          <a:latin typeface="Tw Cen MT" panose="020B0602020104020603" pitchFamily="34" charset="0"/>
                        </a:rPr>
                        <a:t>Hematologi</a:t>
                      </a:r>
                      <a:r>
                        <a:rPr lang="en-US" sz="1600" u="none" strike="noStrike">
                          <a:solidFill>
                            <a:schemeClr val="accent3">
                              <a:lumMod val="10000"/>
                            </a:schemeClr>
                          </a:solidFill>
                          <a:latin typeface="Tw Cen MT" panose="020B0602020104020603" pitchFamily="34" charset="0"/>
                        </a:rPr>
                        <a:t> </a:t>
                      </a:r>
                      <a:endParaRPr lang="en-US" sz="1600" b="0" i="0" u="none" strike="noStrike">
                        <a:solidFill>
                          <a:schemeClr val="accent3">
                            <a:lumMod val="10000"/>
                          </a:schemeClr>
                        </a:solidFill>
                        <a:latin typeface="Tw Cen MT" panose="020B0602020104020603" pitchFamily="34" charset="0"/>
                        <a:ea typeface="Verdana" pitchFamily="34" charset="0"/>
                        <a:cs typeface="Verdana" panose="020B0604030504040204" pitchFamily="34" charset="0"/>
                      </a:endParaRPr>
                    </a:p>
                  </a:txBody>
                  <a:tcPr marL="19034" marR="19034" marT="14346" marB="0" anchor="ctr">
                    <a:solidFill>
                      <a:schemeClr val="bg1"/>
                    </a:solidFill>
                  </a:tcPr>
                </a:tc>
                <a:tc>
                  <a:txBody>
                    <a:bodyPr/>
                    <a:lstStyle/>
                    <a:p>
                      <a:pPr algn="ctr" fontAlgn="b"/>
                      <a:r>
                        <a:rPr lang="en-US" sz="1600" b="0" i="0" u="none" strike="noStrike" dirty="0">
                          <a:solidFill>
                            <a:schemeClr val="accent3">
                              <a:lumMod val="10000"/>
                            </a:schemeClr>
                          </a:solidFill>
                          <a:effectLst/>
                          <a:latin typeface="Tw Cen MT" panose="020B0602020104020603" pitchFamily="34" charset="0"/>
                          <a:ea typeface="Verdana" pitchFamily="34" charset="0"/>
                        </a:rPr>
                        <a:t>317</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p>
                      <a:pPr algn="ctr" fontAlgn="b"/>
                      <a:r>
                        <a:rPr lang="en-US" sz="1600" b="0" i="0" u="none" strike="noStrike" dirty="0">
                          <a:solidFill>
                            <a:schemeClr val="accent3">
                              <a:lumMod val="10000"/>
                            </a:schemeClr>
                          </a:solidFill>
                          <a:effectLst/>
                          <a:latin typeface="Tw Cen MT" panose="020B0602020104020603" pitchFamily="34" charset="0"/>
                          <a:ea typeface="Verdana" pitchFamily="34" charset="0"/>
                        </a:rPr>
                        <a:t>292</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p>
                      <a:pPr algn="ctr" fontAlgn="b"/>
                      <a:r>
                        <a:rPr lang="en-US" sz="1600" b="0" i="0" u="none" strike="noStrike" dirty="0">
                          <a:solidFill>
                            <a:schemeClr val="accent3">
                              <a:lumMod val="10000"/>
                            </a:schemeClr>
                          </a:solidFill>
                          <a:effectLst/>
                          <a:latin typeface="Tw Cen MT" panose="020B0602020104020603" pitchFamily="34" charset="0"/>
                          <a:ea typeface="Verdana" pitchFamily="34" charset="0"/>
                        </a:rPr>
                        <a:t>333</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p>
                      <a:pPr algn="ctr" fontAlgn="b"/>
                      <a:r>
                        <a:rPr lang="en-US" sz="1600" b="0" i="0" u="none" strike="noStrike" dirty="0">
                          <a:solidFill>
                            <a:schemeClr val="accent3">
                              <a:lumMod val="10000"/>
                            </a:schemeClr>
                          </a:solidFill>
                          <a:effectLst/>
                          <a:latin typeface="Tw Cen MT" panose="020B0602020104020603" pitchFamily="34" charset="0"/>
                          <a:ea typeface="Verdana" pitchFamily="34" charset="0"/>
                        </a:rPr>
                        <a:t>256</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p>
                      <a:pPr algn="ctr" fontAlgn="b"/>
                      <a:r>
                        <a:rPr lang="en-US" sz="1600" b="0" i="0" u="none" strike="noStrike" dirty="0">
                          <a:solidFill>
                            <a:schemeClr val="accent3">
                              <a:lumMod val="10000"/>
                            </a:schemeClr>
                          </a:solidFill>
                          <a:effectLst/>
                          <a:latin typeface="Tw Cen MT" panose="020B0602020104020603" pitchFamily="34" charset="0"/>
                          <a:ea typeface="Verdana" pitchFamily="34" charset="0"/>
                        </a:rPr>
                        <a:t>297</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extLst>
                  <a:ext uri="{0D108BD9-81ED-4DB2-BD59-A6C34878D82A}">
                    <a16:rowId xmlns:a16="http://schemas.microsoft.com/office/drawing/2014/main" val="10010"/>
                  </a:ext>
                </a:extLst>
              </a:tr>
              <a:tr h="31535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id-ID" sz="1600" u="none" strike="noStrike">
                          <a:solidFill>
                            <a:schemeClr val="accent3">
                              <a:lumMod val="10000"/>
                            </a:schemeClr>
                          </a:solidFill>
                          <a:effectLst/>
                          <a:latin typeface="Tw Cen MT" panose="020B0602020104020603" pitchFamily="34" charset="0"/>
                        </a:rPr>
                        <a:t>3</a:t>
                      </a:r>
                      <a:endParaRPr lang="id-ID" sz="1600" b="0" i="0" u="none" strike="noStrike">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solidFill>
                            <a:schemeClr val="accent3">
                              <a:lumMod val="10000"/>
                            </a:schemeClr>
                          </a:solidFill>
                          <a:latin typeface="Tw Cen MT" panose="020B0602020104020603" pitchFamily="34" charset="0"/>
                        </a:rPr>
                        <a:t>Hematologi</a:t>
                      </a:r>
                      <a:r>
                        <a:rPr lang="en-US" sz="1600" u="none" strike="noStrike">
                          <a:solidFill>
                            <a:schemeClr val="accent3">
                              <a:lumMod val="10000"/>
                            </a:schemeClr>
                          </a:solidFill>
                          <a:latin typeface="Tw Cen MT" panose="020B0602020104020603" pitchFamily="34" charset="0"/>
                        </a:rPr>
                        <a:t> </a:t>
                      </a:r>
                      <a:r>
                        <a:rPr lang="en-US" sz="1600" u="none" strike="noStrike" err="1">
                          <a:solidFill>
                            <a:schemeClr val="accent3">
                              <a:lumMod val="10000"/>
                            </a:schemeClr>
                          </a:solidFill>
                          <a:latin typeface="Tw Cen MT" panose="020B0602020104020603" pitchFamily="34" charset="0"/>
                        </a:rPr>
                        <a:t>Sederhana</a:t>
                      </a:r>
                      <a:endParaRPr lang="en-US" sz="1600" b="0" i="0" u="none" strike="noStrike">
                        <a:solidFill>
                          <a:schemeClr val="accent3">
                            <a:lumMod val="10000"/>
                          </a:schemeClr>
                        </a:solidFill>
                        <a:latin typeface="Tw Cen MT" panose="020B0602020104020603" pitchFamily="34" charset="0"/>
                        <a:ea typeface="Verdana" pitchFamily="34" charset="0"/>
                        <a:cs typeface="Verdana" panose="020B0604030504040204" pitchFamily="34" charset="0"/>
                      </a:endParaRPr>
                    </a:p>
                  </a:txBody>
                  <a:tcPr marL="19034" marR="19034" marT="14346"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extLst>
                  <a:ext uri="{0D108BD9-81ED-4DB2-BD59-A6C34878D82A}">
                    <a16:rowId xmlns:a16="http://schemas.microsoft.com/office/drawing/2014/main" val="10002"/>
                  </a:ext>
                </a:extLst>
              </a:tr>
              <a:tr h="33430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id-ID" sz="1600" u="none" strike="noStrike">
                          <a:solidFill>
                            <a:schemeClr val="accent3">
                              <a:lumMod val="10000"/>
                            </a:schemeClr>
                          </a:solidFill>
                          <a:effectLst/>
                          <a:latin typeface="Tw Cen MT" panose="020B0602020104020603" pitchFamily="34" charset="0"/>
                        </a:rPr>
                        <a:t>4</a:t>
                      </a:r>
                      <a:endParaRPr lang="id-ID" sz="1600" b="0" i="0" u="none" strike="noStrike">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solidFill>
                            <a:schemeClr val="accent3">
                              <a:lumMod val="10000"/>
                            </a:schemeClr>
                          </a:solidFill>
                          <a:latin typeface="Tw Cen MT" panose="020B0602020104020603" pitchFamily="34" charset="0"/>
                        </a:rPr>
                        <a:t>Kimia Klinik</a:t>
                      </a:r>
                      <a:endParaRPr lang="en-US" sz="1600" b="0" i="0" u="none" strike="noStrike">
                        <a:solidFill>
                          <a:schemeClr val="accent3">
                            <a:lumMod val="10000"/>
                          </a:schemeClr>
                        </a:solidFill>
                        <a:latin typeface="Tw Cen MT" panose="020B0602020104020603" pitchFamily="34" charset="0"/>
                        <a:ea typeface="Verdana" pitchFamily="34" charset="0"/>
                        <a:cs typeface="Verdana" panose="020B0604030504040204" pitchFamily="34" charset="0"/>
                      </a:endParaRPr>
                    </a:p>
                  </a:txBody>
                  <a:tcPr marL="19034" marR="19034" marT="14346" marB="0" anchor="ctr">
                    <a:solidFill>
                      <a:schemeClr val="bg1"/>
                    </a:solidFill>
                  </a:tcPr>
                </a:tc>
                <a:tc>
                  <a:txBody>
                    <a:bodyPr/>
                    <a:lstStyle/>
                    <a:p>
                      <a:pPr algn="ctr" fontAlgn="b"/>
                      <a:r>
                        <a:rPr lang="en-US" sz="1600" b="0" i="0" u="none" strike="noStrike" dirty="0">
                          <a:solidFill>
                            <a:schemeClr val="accent3">
                              <a:lumMod val="10000"/>
                            </a:schemeClr>
                          </a:solidFill>
                          <a:effectLst/>
                          <a:latin typeface="Tw Cen MT" panose="020B0602020104020603" pitchFamily="34" charset="0"/>
                          <a:ea typeface="Verdana" pitchFamily="34" charset="0"/>
                        </a:rPr>
                        <a:t>1.699</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p>
                      <a:pPr algn="ctr" fontAlgn="b"/>
                      <a:r>
                        <a:rPr lang="en-US" sz="1600" b="0" i="0" u="none" strike="noStrike" dirty="0">
                          <a:solidFill>
                            <a:schemeClr val="accent3">
                              <a:lumMod val="10000"/>
                            </a:schemeClr>
                          </a:solidFill>
                          <a:effectLst/>
                          <a:latin typeface="Tw Cen MT" panose="020B0602020104020603" pitchFamily="34" charset="0"/>
                          <a:ea typeface="Verdana" pitchFamily="34" charset="0"/>
                        </a:rPr>
                        <a:t>1.347</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p>
                      <a:pPr algn="ctr" fontAlgn="b"/>
                      <a:r>
                        <a:rPr lang="en-US" sz="1600" b="0" i="0" u="none" strike="noStrike" dirty="0">
                          <a:solidFill>
                            <a:schemeClr val="accent3">
                              <a:lumMod val="10000"/>
                            </a:schemeClr>
                          </a:solidFill>
                          <a:effectLst/>
                          <a:latin typeface="Tw Cen MT" panose="020B0602020104020603" pitchFamily="34" charset="0"/>
                          <a:ea typeface="Verdana" pitchFamily="34" charset="0"/>
                        </a:rPr>
                        <a:t>1.426</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p>
                      <a:pPr algn="ctr" fontAlgn="b"/>
                      <a:r>
                        <a:rPr lang="en-US" sz="1600" b="0" i="0" u="none" strike="noStrike" dirty="0">
                          <a:solidFill>
                            <a:schemeClr val="accent3">
                              <a:lumMod val="10000"/>
                            </a:schemeClr>
                          </a:solidFill>
                          <a:effectLst/>
                          <a:latin typeface="Tw Cen MT" panose="020B0602020104020603" pitchFamily="34" charset="0"/>
                          <a:ea typeface="Verdana" pitchFamily="34" charset="0"/>
                        </a:rPr>
                        <a:t>1.042</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p>
                      <a:pPr algn="ctr" fontAlgn="b"/>
                      <a:r>
                        <a:rPr lang="en-US" sz="1600" b="0" i="0" u="none" strike="noStrike" dirty="0">
                          <a:solidFill>
                            <a:schemeClr val="accent3">
                              <a:lumMod val="10000"/>
                            </a:schemeClr>
                          </a:solidFill>
                          <a:effectLst/>
                          <a:latin typeface="Tw Cen MT" panose="020B0602020104020603" pitchFamily="34" charset="0"/>
                          <a:ea typeface="Verdana" pitchFamily="34" charset="0"/>
                        </a:rPr>
                        <a:t>1.329</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extLst>
                  <a:ext uri="{0D108BD9-81ED-4DB2-BD59-A6C34878D82A}">
                    <a16:rowId xmlns:a16="http://schemas.microsoft.com/office/drawing/2014/main" val="10003"/>
                  </a:ext>
                </a:extLst>
              </a:tr>
              <a:tr h="27532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id-ID" sz="1600" u="none" strike="noStrike" dirty="0">
                          <a:solidFill>
                            <a:schemeClr val="accent3">
                              <a:lumMod val="10000"/>
                            </a:schemeClr>
                          </a:solidFill>
                          <a:effectLst/>
                          <a:latin typeface="Tw Cen MT" panose="020B0602020104020603" pitchFamily="34" charset="0"/>
                        </a:rPr>
                        <a:t>5</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solidFill>
                            <a:schemeClr val="accent3">
                              <a:lumMod val="10000"/>
                            </a:schemeClr>
                          </a:solidFill>
                          <a:latin typeface="Tw Cen MT" panose="020B0602020104020603" pitchFamily="34" charset="0"/>
                        </a:rPr>
                        <a:t>Pemeriksaan</a:t>
                      </a:r>
                      <a:r>
                        <a:rPr lang="en-US" sz="1600" u="none" strike="noStrike">
                          <a:solidFill>
                            <a:schemeClr val="accent3">
                              <a:lumMod val="10000"/>
                            </a:schemeClr>
                          </a:solidFill>
                          <a:latin typeface="Tw Cen MT" panose="020B0602020104020603" pitchFamily="34" charset="0"/>
                        </a:rPr>
                        <a:t> </a:t>
                      </a:r>
                      <a:r>
                        <a:rPr lang="en-US" sz="1600" u="none" strike="noStrike" err="1">
                          <a:solidFill>
                            <a:schemeClr val="accent3">
                              <a:lumMod val="10000"/>
                            </a:schemeClr>
                          </a:solidFill>
                          <a:latin typeface="Tw Cen MT" panose="020B0602020104020603" pitchFamily="34" charset="0"/>
                        </a:rPr>
                        <a:t>Narkoba</a:t>
                      </a:r>
                      <a:endParaRPr lang="en-US" sz="1600" b="0" i="0" u="none" strike="noStrike">
                        <a:solidFill>
                          <a:schemeClr val="accent3">
                            <a:lumMod val="10000"/>
                          </a:schemeClr>
                        </a:solidFill>
                        <a:latin typeface="Tw Cen MT" panose="020B0602020104020603" pitchFamily="34" charset="0"/>
                        <a:ea typeface="Verdana" pitchFamily="34" charset="0"/>
                        <a:cs typeface="Verdana" panose="020B0604030504040204" pitchFamily="34" charset="0"/>
                      </a:endParaRPr>
                    </a:p>
                  </a:txBody>
                  <a:tcPr marL="19034" marR="19034" marT="14346"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3.200</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2.321</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367</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219</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128</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extLst>
                  <a:ext uri="{0D108BD9-81ED-4DB2-BD59-A6C34878D82A}">
                    <a16:rowId xmlns:a16="http://schemas.microsoft.com/office/drawing/2014/main" val="10004"/>
                  </a:ext>
                </a:extLst>
              </a:tr>
              <a:tr h="26493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id-ID" sz="1600" u="none" strike="noStrike" dirty="0">
                          <a:solidFill>
                            <a:schemeClr val="accent3">
                              <a:lumMod val="10000"/>
                            </a:schemeClr>
                          </a:solidFill>
                          <a:effectLst/>
                          <a:latin typeface="Tw Cen MT" panose="020B0602020104020603" pitchFamily="34" charset="0"/>
                        </a:rPr>
                        <a:t>6</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solidFill>
                            <a:schemeClr val="accent3">
                              <a:lumMod val="10000"/>
                            </a:schemeClr>
                          </a:solidFill>
                          <a:latin typeface="Tw Cen MT" panose="020B0602020104020603" pitchFamily="34" charset="0"/>
                        </a:rPr>
                        <a:t>Urine Analisa</a:t>
                      </a:r>
                      <a:endParaRPr lang="en-US" sz="1600" b="0" i="0" u="none" strike="noStrike">
                        <a:solidFill>
                          <a:schemeClr val="accent3">
                            <a:lumMod val="10000"/>
                          </a:schemeClr>
                        </a:solidFill>
                        <a:latin typeface="Tw Cen MT" panose="020B0602020104020603" pitchFamily="34" charset="0"/>
                        <a:ea typeface="Verdana" pitchFamily="34" charset="0"/>
                        <a:cs typeface="Verdana" panose="020B0604030504040204" pitchFamily="34" charset="0"/>
                      </a:endParaRPr>
                    </a:p>
                  </a:txBody>
                  <a:tcPr marL="19034" marR="19034" marT="14346" marB="0" anchor="ctr">
                    <a:solidFill>
                      <a:schemeClr val="bg1"/>
                    </a:solidFill>
                  </a:tcPr>
                </a:tc>
                <a:tc>
                  <a:txBody>
                    <a:bodyPr/>
                    <a:lstStyle/>
                    <a:p>
                      <a:pPr algn="ctr" fontAlgn="b"/>
                      <a:r>
                        <a:rPr lang="en-US" sz="1600" b="0" i="0" u="none" strike="noStrike" dirty="0">
                          <a:solidFill>
                            <a:schemeClr val="accent3">
                              <a:lumMod val="10000"/>
                            </a:schemeClr>
                          </a:solidFill>
                          <a:effectLst/>
                          <a:latin typeface="Tw Cen MT" panose="020B0602020104020603" pitchFamily="34" charset="0"/>
                          <a:ea typeface="Verdana" pitchFamily="34" charset="0"/>
                        </a:rPr>
                        <a:t>59</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p>
                      <a:pPr algn="ctr" fontAlgn="b"/>
                      <a:r>
                        <a:rPr lang="en-US" sz="1600" b="0" i="0" u="none" strike="noStrike" dirty="0">
                          <a:solidFill>
                            <a:schemeClr val="accent3">
                              <a:lumMod val="10000"/>
                            </a:schemeClr>
                          </a:solidFill>
                          <a:effectLst/>
                          <a:latin typeface="Tw Cen MT" panose="020B0602020104020603" pitchFamily="34" charset="0"/>
                          <a:ea typeface="Verdana" pitchFamily="34" charset="0"/>
                        </a:rPr>
                        <a:t>59</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p>
                      <a:pPr algn="ctr" fontAlgn="b"/>
                      <a:r>
                        <a:rPr lang="en-US" sz="1600" b="0" i="0" u="none" strike="noStrike" dirty="0">
                          <a:solidFill>
                            <a:schemeClr val="accent3">
                              <a:lumMod val="10000"/>
                            </a:schemeClr>
                          </a:solidFill>
                          <a:effectLst/>
                          <a:latin typeface="Tw Cen MT" panose="020B0602020104020603" pitchFamily="34" charset="0"/>
                          <a:ea typeface="Verdana" pitchFamily="34" charset="0"/>
                        </a:rPr>
                        <a:t>34</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p>
                      <a:pPr algn="ctr" fontAlgn="b"/>
                      <a:r>
                        <a:rPr lang="en-US" sz="1600" b="0" i="0" u="none" strike="noStrike" dirty="0">
                          <a:solidFill>
                            <a:schemeClr val="accent3">
                              <a:lumMod val="10000"/>
                            </a:schemeClr>
                          </a:solidFill>
                          <a:effectLst/>
                          <a:latin typeface="Tw Cen MT" panose="020B0602020104020603" pitchFamily="34" charset="0"/>
                          <a:ea typeface="Verdana" pitchFamily="34" charset="0"/>
                        </a:rPr>
                        <a:t>31</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p>
                      <a:pPr algn="ctr" fontAlgn="b"/>
                      <a:r>
                        <a:rPr lang="en-US" sz="1600" b="0" i="0" u="none" strike="noStrike" dirty="0">
                          <a:solidFill>
                            <a:schemeClr val="accent3">
                              <a:lumMod val="10000"/>
                            </a:schemeClr>
                          </a:solidFill>
                          <a:effectLst/>
                          <a:latin typeface="Tw Cen MT" panose="020B0602020104020603" pitchFamily="34" charset="0"/>
                          <a:ea typeface="Verdana" pitchFamily="34" charset="0"/>
                        </a:rPr>
                        <a:t>44</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extLst>
                  <a:ext uri="{0D108BD9-81ED-4DB2-BD59-A6C34878D82A}">
                    <a16:rowId xmlns:a16="http://schemas.microsoft.com/office/drawing/2014/main" val="10005"/>
                  </a:ext>
                </a:extLst>
              </a:tr>
              <a:tr h="26493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id-ID" sz="1600" u="none" strike="noStrike">
                          <a:solidFill>
                            <a:schemeClr val="accent3">
                              <a:lumMod val="10000"/>
                            </a:schemeClr>
                          </a:solidFill>
                          <a:effectLst/>
                          <a:latin typeface="Tw Cen MT" panose="020B0602020104020603" pitchFamily="34" charset="0"/>
                        </a:rPr>
                        <a:t>7</a:t>
                      </a:r>
                      <a:endParaRPr lang="id-ID" sz="1600" b="0" i="0" u="none" strike="noStrike">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solidFill>
                            <a:schemeClr val="accent3">
                              <a:lumMod val="10000"/>
                            </a:schemeClr>
                          </a:solidFill>
                          <a:latin typeface="Tw Cen MT" panose="020B0602020104020603" pitchFamily="34" charset="0"/>
                        </a:rPr>
                        <a:t>Serologi</a:t>
                      </a:r>
                      <a:endParaRPr lang="en-US" sz="1600" b="0" i="0" u="none" strike="noStrike">
                        <a:solidFill>
                          <a:schemeClr val="accent3">
                            <a:lumMod val="10000"/>
                          </a:schemeClr>
                        </a:solidFill>
                        <a:latin typeface="Tw Cen MT" panose="020B0602020104020603" pitchFamily="34" charset="0"/>
                        <a:ea typeface="Verdana" pitchFamily="34" charset="0"/>
                        <a:cs typeface="Verdana" panose="020B0604030504040204" pitchFamily="34" charset="0"/>
                      </a:endParaRPr>
                    </a:p>
                  </a:txBody>
                  <a:tcPr marL="19034" marR="19034" marT="14346"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extLst>
                  <a:ext uri="{0D108BD9-81ED-4DB2-BD59-A6C34878D82A}">
                    <a16:rowId xmlns:a16="http://schemas.microsoft.com/office/drawing/2014/main" val="10006"/>
                  </a:ext>
                </a:extLst>
              </a:tr>
              <a:tr h="26493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id-ID" sz="1600" u="none" strike="noStrike">
                          <a:solidFill>
                            <a:schemeClr val="accent3">
                              <a:lumMod val="10000"/>
                            </a:schemeClr>
                          </a:solidFill>
                          <a:effectLst/>
                          <a:latin typeface="Tw Cen MT" panose="020B0602020104020603" pitchFamily="34" charset="0"/>
                        </a:rPr>
                        <a:t>8</a:t>
                      </a:r>
                      <a:endParaRPr lang="id-ID" sz="1600" b="0" i="0" u="none" strike="noStrike">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solidFill>
                            <a:schemeClr val="accent3">
                              <a:lumMod val="10000"/>
                            </a:schemeClr>
                          </a:solidFill>
                          <a:latin typeface="Tw Cen MT" panose="020B0602020104020603" pitchFamily="34" charset="0"/>
                        </a:rPr>
                        <a:t>Mikrobiologi</a:t>
                      </a:r>
                      <a:endParaRPr lang="en-US" sz="1600" b="0" i="0" u="none" strike="noStrike">
                        <a:solidFill>
                          <a:schemeClr val="accent3">
                            <a:lumMod val="10000"/>
                          </a:schemeClr>
                        </a:solidFill>
                        <a:latin typeface="Tw Cen MT" panose="020B0602020104020603" pitchFamily="34" charset="0"/>
                        <a:ea typeface="Verdana" pitchFamily="34" charset="0"/>
                        <a:cs typeface="Verdana" panose="020B0604030504040204" pitchFamily="34" charset="0"/>
                      </a:endParaRPr>
                    </a:p>
                  </a:txBody>
                  <a:tcPr marL="19034" marR="19034" marT="14346" marB="0" anchor="ctr">
                    <a:solidFill>
                      <a:schemeClr val="bg1"/>
                    </a:solidFill>
                  </a:tcPr>
                </a:tc>
                <a:tc>
                  <a:txBody>
                    <a:bodyPr/>
                    <a:lstStyle/>
                    <a:p>
                      <a:pPr algn="ctr" fontAlgn="b"/>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p>
                      <a:pPr algn="ctr" fontAlgn="b"/>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p>
                      <a:pPr algn="ctr" fontAlgn="b"/>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p>
                      <a:pPr algn="ctr" fontAlgn="b"/>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p>
                      <a:pPr algn="ctr" fontAlgn="b"/>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extLst>
                  <a:ext uri="{0D108BD9-81ED-4DB2-BD59-A6C34878D82A}">
                    <a16:rowId xmlns:a16="http://schemas.microsoft.com/office/drawing/2014/main" val="10007"/>
                  </a:ext>
                </a:extLst>
              </a:tr>
              <a:tr h="26493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id-ID" sz="1600" u="none" strike="noStrike" dirty="0">
                          <a:solidFill>
                            <a:schemeClr val="accent3">
                              <a:lumMod val="10000"/>
                            </a:schemeClr>
                          </a:solidFill>
                          <a:effectLst/>
                          <a:latin typeface="Tw Cen MT" panose="020B0602020104020603" pitchFamily="34" charset="0"/>
                        </a:rPr>
                        <a:t>9</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solidFill>
                            <a:schemeClr val="accent3">
                              <a:lumMod val="10000"/>
                            </a:schemeClr>
                          </a:solidFill>
                          <a:latin typeface="Tw Cen MT" panose="020B0602020104020603" pitchFamily="34" charset="0"/>
                        </a:rPr>
                        <a:t>Imunologi</a:t>
                      </a:r>
                      <a:endParaRPr lang="en-US" sz="1600" b="0" i="0" u="none" strike="noStrike">
                        <a:solidFill>
                          <a:schemeClr val="accent3">
                            <a:lumMod val="10000"/>
                          </a:schemeClr>
                        </a:solidFill>
                        <a:latin typeface="Tw Cen MT" panose="020B0602020104020603" pitchFamily="34" charset="0"/>
                        <a:ea typeface="Verdana" pitchFamily="34" charset="0"/>
                        <a:cs typeface="Verdana" panose="020B0604030504040204" pitchFamily="34" charset="0"/>
                      </a:endParaRPr>
                    </a:p>
                  </a:txBody>
                  <a:tcPr marL="19034" marR="19034" marT="14346"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extLst>
                  <a:ext uri="{0D108BD9-81ED-4DB2-BD59-A6C34878D82A}">
                    <a16:rowId xmlns:a16="http://schemas.microsoft.com/office/drawing/2014/main" val="10008"/>
                  </a:ext>
                </a:extLst>
              </a:tr>
              <a:tr h="26493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id-ID" sz="1600" u="none" strike="noStrike" dirty="0">
                          <a:solidFill>
                            <a:schemeClr val="accent3">
                              <a:lumMod val="10000"/>
                            </a:schemeClr>
                          </a:solidFill>
                          <a:effectLst/>
                          <a:latin typeface="Tw Cen MT" panose="020B0602020104020603" pitchFamily="34" charset="0"/>
                        </a:rPr>
                        <a:t>10</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indent="0" algn="l" defTabSz="918240" rtl="0" eaLnBrk="1" fontAlgn="auto" latinLnBrk="0" hangingPunct="1">
                        <a:lnSpc>
                          <a:spcPct val="100000"/>
                        </a:lnSpc>
                        <a:spcBef>
                          <a:spcPts val="0"/>
                        </a:spcBef>
                        <a:spcAft>
                          <a:spcPts val="0"/>
                        </a:spcAft>
                        <a:buClrTx/>
                        <a:buSzTx/>
                        <a:buFontTx/>
                        <a:buNone/>
                        <a:tabLst/>
                        <a:defRPr/>
                      </a:pPr>
                      <a:r>
                        <a:rPr lang="en-US" sz="1600" u="none" strike="noStrike" err="1">
                          <a:solidFill>
                            <a:schemeClr val="accent3">
                              <a:lumMod val="10000"/>
                            </a:schemeClr>
                          </a:solidFill>
                          <a:latin typeface="Tw Cen MT" panose="020B0602020104020603" pitchFamily="34" charset="0"/>
                        </a:rPr>
                        <a:t>Imunoserologi</a:t>
                      </a:r>
                      <a:endParaRPr lang="en-US" sz="1600" b="0" i="0" u="none" strike="noStrike">
                        <a:solidFill>
                          <a:schemeClr val="accent3">
                            <a:lumMod val="10000"/>
                          </a:schemeClr>
                        </a:solidFill>
                        <a:latin typeface="Tw Cen MT" panose="020B0602020104020603" pitchFamily="34" charset="0"/>
                        <a:ea typeface="Verdana" pitchFamily="34" charset="0"/>
                        <a:cs typeface="Verdana" panose="020B0604030504040204" pitchFamily="34" charset="0"/>
                      </a:endParaRPr>
                    </a:p>
                  </a:txBody>
                  <a:tcPr marL="19034" marR="19034" marT="14346"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566</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626</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622</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429</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291</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extLst>
                  <a:ext uri="{0D108BD9-81ED-4DB2-BD59-A6C34878D82A}">
                    <a16:rowId xmlns:a16="http://schemas.microsoft.com/office/drawing/2014/main" val="10009"/>
                  </a:ext>
                </a:extLst>
              </a:tr>
            </a:tbl>
          </a:graphicData>
        </a:graphic>
      </p:graphicFrame>
      <p:grpSp>
        <p:nvGrpSpPr>
          <p:cNvPr id="4" name="Group 3"/>
          <p:cNvGrpSpPr/>
          <p:nvPr/>
        </p:nvGrpSpPr>
        <p:grpSpPr>
          <a:xfrm>
            <a:off x="210331" y="2610021"/>
            <a:ext cx="3562458" cy="541729"/>
            <a:chOff x="210412" y="2427110"/>
            <a:chExt cx="3555567" cy="579661"/>
          </a:xfrm>
          <a:solidFill>
            <a:srgbClr val="FF9856"/>
          </a:solidFill>
        </p:grpSpPr>
        <p:sp>
          <p:nvSpPr>
            <p:cNvPr id="31" name="TextBox 30">
              <a:extLst>
                <a:ext uri="{FF2B5EF4-FFF2-40B4-BE49-F238E27FC236}">
                  <a16:creationId xmlns:a16="http://schemas.microsoft.com/office/drawing/2014/main" id="{3B316E39-F1B9-4372-9EFF-113D5303AB1A}"/>
                </a:ext>
              </a:extLst>
            </p:cNvPr>
            <p:cNvSpPr txBox="1"/>
            <p:nvPr/>
          </p:nvSpPr>
          <p:spPr>
            <a:xfrm>
              <a:off x="210412" y="2427110"/>
              <a:ext cx="3555567" cy="476071"/>
            </a:xfrm>
            <a:prstGeom prst="roundRect">
              <a:avLst>
                <a:gd name="adj" fmla="val 50000"/>
              </a:avLst>
            </a:pr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dirty="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dirty="0">
                  <a:ln>
                    <a:noFill/>
                  </a:ln>
                  <a:solidFill>
                    <a:prstClr val="white"/>
                  </a:solidFill>
                  <a:effectLst/>
                  <a:uLnTx/>
                  <a:uFillTx/>
                  <a:ea typeface="Arial Unicode MS"/>
                  <a:cs typeface="Arial" pitchFamily="34" charset="0"/>
                </a:rPr>
                <a:t> LABORATORIUM</a:t>
              </a:r>
              <a:endParaRPr kumimoji="0" lang="ko-KR" altLang="en-US" sz="1600" b="1" i="0" u="none" strike="noStrike" kern="0" cap="none" spc="0" normalizeH="0" baseline="0" noProof="0" dirty="0">
                <a:ln>
                  <a:noFill/>
                </a:ln>
                <a:solidFill>
                  <a:prstClr val="white"/>
                </a:solidFill>
                <a:effectLst/>
                <a:uLnTx/>
                <a:uFillTx/>
                <a:ea typeface="Arial Unicode MS"/>
                <a:cs typeface="Arial" pitchFamily="34" charset="0"/>
              </a:endParaRPr>
            </a:p>
          </p:txBody>
        </p:sp>
        <p:grpSp>
          <p:nvGrpSpPr>
            <p:cNvPr id="42" name="Google Shape;6407;p73"/>
            <p:cNvGrpSpPr/>
            <p:nvPr/>
          </p:nvGrpSpPr>
          <p:grpSpPr>
            <a:xfrm>
              <a:off x="445973" y="2708966"/>
              <a:ext cx="349158" cy="297805"/>
              <a:chOff x="-26980600" y="3175500"/>
              <a:chExt cx="296950" cy="295950"/>
            </a:xfrm>
            <a:grpFill/>
          </p:grpSpPr>
          <p:sp>
            <p:nvSpPr>
              <p:cNvPr id="43" name="Google Shape;6408;p73"/>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6409;p73"/>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6410;p73"/>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 name="Group 1"/>
          <p:cNvGrpSpPr/>
          <p:nvPr/>
        </p:nvGrpSpPr>
        <p:grpSpPr>
          <a:xfrm>
            <a:off x="251896" y="220286"/>
            <a:ext cx="2800168" cy="476071"/>
            <a:chOff x="251896" y="220286"/>
            <a:chExt cx="2800168" cy="476071"/>
          </a:xfrm>
          <a:solidFill>
            <a:srgbClr val="FF9856"/>
          </a:solidFill>
        </p:grpSpPr>
        <p:sp>
          <p:nvSpPr>
            <p:cNvPr id="28" name="TextBox 27">
              <a:extLst>
                <a:ext uri="{FF2B5EF4-FFF2-40B4-BE49-F238E27FC236}">
                  <a16:creationId xmlns:a16="http://schemas.microsoft.com/office/drawing/2014/main" id="{FC654810-222E-4459-80C0-D99D6B04A589}"/>
                </a:ext>
              </a:extLst>
            </p:cNvPr>
            <p:cNvSpPr txBox="1"/>
            <p:nvPr/>
          </p:nvSpPr>
          <p:spPr>
            <a:xfrm>
              <a:off x="251896" y="220286"/>
              <a:ext cx="2800168" cy="476071"/>
            </a:xfrm>
            <a:prstGeom prst="roundRect">
              <a:avLst>
                <a:gd name="adj" fmla="val 50000"/>
              </a:avLst>
            </a:pr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FARMASI</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36" name="Google Shape;6283;p73"/>
            <p:cNvGrpSpPr/>
            <p:nvPr/>
          </p:nvGrpSpPr>
          <p:grpSpPr>
            <a:xfrm>
              <a:off x="438483" y="281905"/>
              <a:ext cx="296476" cy="314444"/>
              <a:chOff x="-24694925" y="3518700"/>
              <a:chExt cx="242625" cy="296175"/>
            </a:xfrm>
            <a:grpFill/>
          </p:grpSpPr>
          <p:sp>
            <p:nvSpPr>
              <p:cNvPr id="37" name="Google Shape;6284;p73"/>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8" name="Google Shape;6285;p73"/>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9" name="Google Shape;6286;p73"/>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0" name="Google Shape;6287;p73"/>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graphicFrame>
        <p:nvGraphicFramePr>
          <p:cNvPr id="3" name="Table 2"/>
          <p:cNvGraphicFramePr>
            <a:graphicFrameLocks noGrp="1"/>
          </p:cNvGraphicFramePr>
          <p:nvPr>
            <p:extLst>
              <p:ext uri="{D42A27DB-BD31-4B8C-83A1-F6EECF244321}">
                <p14:modId xmlns:p14="http://schemas.microsoft.com/office/powerpoint/2010/main" val="826301747"/>
              </p:ext>
            </p:extLst>
          </p:nvPr>
        </p:nvGraphicFramePr>
        <p:xfrm>
          <a:off x="274810" y="829013"/>
          <a:ext cx="7456025" cy="1646656"/>
        </p:xfrm>
        <a:graphic>
          <a:graphicData uri="http://schemas.openxmlformats.org/drawingml/2006/table">
            <a:tbl>
              <a:tblPr firstRow="1" firstCol="1" bandRow="1">
                <a:tableStyleId>{D27102A9-8310-4765-A935-A1911B00CA55}</a:tableStyleId>
              </a:tblPr>
              <a:tblGrid>
                <a:gridCol w="742998">
                  <a:extLst>
                    <a:ext uri="{9D8B030D-6E8A-4147-A177-3AD203B41FA5}">
                      <a16:colId xmlns:a16="http://schemas.microsoft.com/office/drawing/2014/main" val="1290126373"/>
                    </a:ext>
                  </a:extLst>
                </a:gridCol>
                <a:gridCol w="2686321">
                  <a:extLst>
                    <a:ext uri="{9D8B030D-6E8A-4147-A177-3AD203B41FA5}">
                      <a16:colId xmlns:a16="http://schemas.microsoft.com/office/drawing/2014/main" val="145274690"/>
                    </a:ext>
                  </a:extLst>
                </a:gridCol>
                <a:gridCol w="822710">
                  <a:extLst>
                    <a:ext uri="{9D8B030D-6E8A-4147-A177-3AD203B41FA5}">
                      <a16:colId xmlns:a16="http://schemas.microsoft.com/office/drawing/2014/main" val="2095817308"/>
                    </a:ext>
                  </a:extLst>
                </a:gridCol>
                <a:gridCol w="754621">
                  <a:extLst>
                    <a:ext uri="{9D8B030D-6E8A-4147-A177-3AD203B41FA5}">
                      <a16:colId xmlns:a16="http://schemas.microsoft.com/office/drawing/2014/main" val="1183622412"/>
                    </a:ext>
                  </a:extLst>
                </a:gridCol>
                <a:gridCol w="877513">
                  <a:extLst>
                    <a:ext uri="{9D8B030D-6E8A-4147-A177-3AD203B41FA5}">
                      <a16:colId xmlns:a16="http://schemas.microsoft.com/office/drawing/2014/main" val="2799270428"/>
                    </a:ext>
                  </a:extLst>
                </a:gridCol>
                <a:gridCol w="785931">
                  <a:extLst>
                    <a:ext uri="{9D8B030D-6E8A-4147-A177-3AD203B41FA5}">
                      <a16:colId xmlns:a16="http://schemas.microsoft.com/office/drawing/2014/main" val="624404379"/>
                    </a:ext>
                  </a:extLst>
                </a:gridCol>
                <a:gridCol w="785931">
                  <a:extLst>
                    <a:ext uri="{9D8B030D-6E8A-4147-A177-3AD203B41FA5}">
                      <a16:colId xmlns:a16="http://schemas.microsoft.com/office/drawing/2014/main" val="1521246721"/>
                    </a:ext>
                  </a:extLst>
                </a:gridCol>
              </a:tblGrid>
              <a:tr h="329098">
                <a:tc>
                  <a:txBody>
                    <a:bodyPr/>
                    <a:lstStyle/>
                    <a:p>
                      <a:pPr>
                        <a:lnSpc>
                          <a:spcPct val="107000"/>
                        </a:lnSpc>
                        <a:spcAft>
                          <a:spcPts val="800"/>
                        </a:spcAft>
                      </a:pPr>
                      <a:r>
                        <a:rPr lang="en-US" sz="1600" dirty="0">
                          <a:effectLst/>
                          <a:latin typeface="Tw Cen MT" panose="020B0602020104020603" pitchFamily="34" charset="0"/>
                        </a:rPr>
                        <a:t>NO</a:t>
                      </a:r>
                      <a:endParaRPr lang="en-US" sz="1600" dirty="0">
                        <a:effectLst/>
                        <a:latin typeface="Tw Cen MT" panose="020B0602020104020603" pitchFamily="34" charset="0"/>
                        <a:ea typeface="Calibri" panose="020F0502020204030204" pitchFamily="34" charset="0"/>
                        <a:cs typeface="Times New Roman" panose="02020603050405020304" pitchFamily="18" charset="0"/>
                      </a:endParaRPr>
                    </a:p>
                  </a:txBody>
                  <a:tcPr marL="182880" marR="182880" marT="68580" marB="68580" anchor="ctr">
                    <a:solidFill>
                      <a:srgbClr val="FF9900"/>
                    </a:solidFill>
                  </a:tcPr>
                </a:tc>
                <a:tc>
                  <a:txBody>
                    <a:bodyPr/>
                    <a:lstStyle/>
                    <a:p>
                      <a:pPr>
                        <a:lnSpc>
                          <a:spcPct val="107000"/>
                        </a:lnSpc>
                        <a:spcAft>
                          <a:spcPts val="800"/>
                        </a:spcAft>
                      </a:pPr>
                      <a:r>
                        <a:rPr lang="en-US" sz="1600" dirty="0">
                          <a:effectLst/>
                          <a:latin typeface="Tw Cen MT" panose="020B0602020104020603" pitchFamily="34" charset="0"/>
                        </a:rPr>
                        <a:t>JENIS KEGIATAN</a:t>
                      </a:r>
                      <a:endParaRPr lang="en-US" sz="1600" dirty="0">
                        <a:effectLst/>
                        <a:latin typeface="Tw Cen MT" panose="020B0602020104020603" pitchFamily="34" charset="0"/>
                        <a:ea typeface="Calibri" panose="020F0502020204030204" pitchFamily="34" charset="0"/>
                        <a:cs typeface="Times New Roman" panose="02020603050405020304" pitchFamily="18" charset="0"/>
                      </a:endParaRPr>
                    </a:p>
                  </a:txBody>
                  <a:tcPr marL="182880" marR="182880" marT="68580" marB="68580" anchor="ctr">
                    <a:solidFill>
                      <a:srgbClr val="FF9900"/>
                    </a:solidFill>
                  </a:tcPr>
                </a:tc>
                <a:tc>
                  <a:txBody>
                    <a:bodyPr/>
                    <a:lstStyle/>
                    <a:p>
                      <a:pPr>
                        <a:lnSpc>
                          <a:spcPct val="107000"/>
                        </a:lnSpc>
                        <a:spcAft>
                          <a:spcPts val="800"/>
                        </a:spcAft>
                      </a:pPr>
                      <a:r>
                        <a:rPr lang="en-US" sz="1600" dirty="0">
                          <a:effectLst/>
                          <a:latin typeface="Tw Cen MT" panose="020B0602020104020603" pitchFamily="34" charset="0"/>
                        </a:rPr>
                        <a:t>JAN</a:t>
                      </a:r>
                      <a:endParaRPr lang="en-US" sz="1600" dirty="0">
                        <a:effectLst/>
                        <a:latin typeface="Tw Cen MT" panose="020B0602020104020603" pitchFamily="34" charset="0"/>
                        <a:ea typeface="Calibri" panose="020F0502020204030204" pitchFamily="34" charset="0"/>
                        <a:cs typeface="Times New Roman" panose="02020603050405020304" pitchFamily="18" charset="0"/>
                      </a:endParaRPr>
                    </a:p>
                  </a:txBody>
                  <a:tcPr marL="182880" marR="182880" marT="68580" marB="68580" anchor="ctr">
                    <a:solidFill>
                      <a:srgbClr val="FF9900"/>
                    </a:solidFill>
                  </a:tcPr>
                </a:tc>
                <a:tc>
                  <a:txBody>
                    <a:bodyPr/>
                    <a:lstStyle/>
                    <a:p>
                      <a:pPr>
                        <a:lnSpc>
                          <a:spcPct val="107000"/>
                        </a:lnSpc>
                        <a:spcAft>
                          <a:spcPts val="800"/>
                        </a:spcAft>
                      </a:pPr>
                      <a:r>
                        <a:rPr lang="en-US" sz="1600" dirty="0">
                          <a:effectLst/>
                          <a:latin typeface="Tw Cen MT" panose="020B0602020104020603" pitchFamily="34" charset="0"/>
                          <a:ea typeface="Calibri" panose="020F0502020204030204" pitchFamily="34" charset="0"/>
                          <a:cs typeface="Times New Roman" panose="02020603050405020304" pitchFamily="18" charset="0"/>
                        </a:rPr>
                        <a:t>FEB</a:t>
                      </a:r>
                    </a:p>
                  </a:txBody>
                  <a:tcPr marL="182880" marR="182880" marT="68580" marB="68580" anchor="ctr">
                    <a:solidFill>
                      <a:srgbClr val="FF9900"/>
                    </a:solidFill>
                  </a:tcPr>
                </a:tc>
                <a:tc>
                  <a:txBody>
                    <a:bodyPr/>
                    <a:lstStyle/>
                    <a:p>
                      <a:pPr>
                        <a:lnSpc>
                          <a:spcPct val="107000"/>
                        </a:lnSpc>
                        <a:spcAft>
                          <a:spcPts val="800"/>
                        </a:spcAft>
                      </a:pPr>
                      <a:r>
                        <a:rPr lang="en-US" sz="1600" dirty="0">
                          <a:effectLst/>
                          <a:latin typeface="Tw Cen MT" panose="020B0602020104020603" pitchFamily="34" charset="0"/>
                          <a:ea typeface="Calibri" panose="020F0502020204030204" pitchFamily="34" charset="0"/>
                          <a:cs typeface="Times New Roman" panose="02020603050405020304" pitchFamily="18" charset="0"/>
                        </a:rPr>
                        <a:t>MAR</a:t>
                      </a:r>
                    </a:p>
                  </a:txBody>
                  <a:tcPr marL="182880" marR="182880" marT="68580" marB="68580" anchor="ctr">
                    <a:solidFill>
                      <a:srgbClr val="FF9900"/>
                    </a:solidFill>
                  </a:tcPr>
                </a:tc>
                <a:tc>
                  <a:txBody>
                    <a:bodyPr/>
                    <a:lstStyle/>
                    <a:p>
                      <a:pPr>
                        <a:lnSpc>
                          <a:spcPct val="107000"/>
                        </a:lnSpc>
                        <a:spcAft>
                          <a:spcPts val="800"/>
                        </a:spcAft>
                      </a:pPr>
                      <a:r>
                        <a:rPr lang="en-US" sz="1600" dirty="0">
                          <a:effectLst/>
                          <a:latin typeface="Tw Cen MT" panose="020B0602020104020603" pitchFamily="34" charset="0"/>
                          <a:ea typeface="Calibri" panose="020F0502020204030204" pitchFamily="34" charset="0"/>
                          <a:cs typeface="Times New Roman" panose="02020603050405020304" pitchFamily="18" charset="0"/>
                        </a:rPr>
                        <a:t>APR</a:t>
                      </a:r>
                    </a:p>
                  </a:txBody>
                  <a:tcPr marL="182880" marR="182880" marT="68580" marB="68580" anchor="ctr">
                    <a:solidFill>
                      <a:srgbClr val="FF9900"/>
                    </a:solidFill>
                  </a:tcPr>
                </a:tc>
                <a:tc>
                  <a:txBody>
                    <a:bodyPr/>
                    <a:lstStyle/>
                    <a:p>
                      <a:pPr>
                        <a:lnSpc>
                          <a:spcPct val="107000"/>
                        </a:lnSpc>
                        <a:spcAft>
                          <a:spcPts val="800"/>
                        </a:spcAft>
                      </a:pPr>
                      <a:r>
                        <a:rPr lang="en-US" sz="1600" dirty="0">
                          <a:effectLst/>
                          <a:latin typeface="Tw Cen MT" panose="020B0602020104020603" pitchFamily="34" charset="0"/>
                          <a:ea typeface="Calibri" panose="020F0502020204030204" pitchFamily="34" charset="0"/>
                          <a:cs typeface="Times New Roman" panose="02020603050405020304" pitchFamily="18" charset="0"/>
                        </a:rPr>
                        <a:t>MEI</a:t>
                      </a:r>
                    </a:p>
                  </a:txBody>
                  <a:tcPr marL="182880" marR="182880" marT="68580" marB="68580" anchor="ctr">
                    <a:solidFill>
                      <a:srgbClr val="FF9900"/>
                    </a:solidFill>
                  </a:tcPr>
                </a:tc>
                <a:extLst>
                  <a:ext uri="{0D108BD9-81ED-4DB2-BD59-A6C34878D82A}">
                    <a16:rowId xmlns:a16="http://schemas.microsoft.com/office/drawing/2014/main" val="1564133144"/>
                  </a:ext>
                </a:extLst>
              </a:tr>
              <a:tr h="438327">
                <a:tc>
                  <a:txBody>
                    <a:bodyPr/>
                    <a:lstStyle/>
                    <a:p>
                      <a:pPr>
                        <a:lnSpc>
                          <a:spcPct val="107000"/>
                        </a:lnSpc>
                        <a:spcAft>
                          <a:spcPts val="800"/>
                        </a:spcAft>
                      </a:pPr>
                      <a:r>
                        <a:rPr lang="en-US" sz="1600">
                          <a:solidFill>
                            <a:schemeClr val="accent3">
                              <a:lumMod val="10000"/>
                            </a:schemeClr>
                          </a:solidFill>
                          <a:effectLst/>
                          <a:latin typeface="Tw Cen MT" panose="020B0602020104020603" pitchFamily="34" charset="0"/>
                        </a:rPr>
                        <a:t>1</a:t>
                      </a:r>
                      <a:endParaRPr lang="en-US" sz="160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endParaRPr>
                    </a:p>
                  </a:txBody>
                  <a:tcPr marL="182880" marR="182880" marT="68580" marB="68580" anchor="ctr"/>
                </a:tc>
                <a:tc>
                  <a:txBody>
                    <a:bodyPr/>
                    <a:lstStyle/>
                    <a:p>
                      <a:pPr algn="l">
                        <a:lnSpc>
                          <a:spcPct val="107000"/>
                        </a:lnSpc>
                        <a:spcAft>
                          <a:spcPts val="800"/>
                        </a:spcAft>
                      </a:pPr>
                      <a:r>
                        <a:rPr lang="en-US" sz="1600" dirty="0" err="1">
                          <a:solidFill>
                            <a:schemeClr val="accent3">
                              <a:lumMod val="10000"/>
                            </a:schemeClr>
                          </a:solidFill>
                          <a:effectLst/>
                          <a:latin typeface="Tw Cen MT" panose="020B0602020104020603" pitchFamily="34" charset="0"/>
                        </a:rPr>
                        <a:t>Pelayanan</a:t>
                      </a:r>
                      <a:r>
                        <a:rPr lang="en-US" sz="1600" dirty="0">
                          <a:solidFill>
                            <a:schemeClr val="accent3">
                              <a:lumMod val="10000"/>
                            </a:schemeClr>
                          </a:solidFill>
                          <a:effectLst/>
                          <a:latin typeface="Tw Cen MT" panose="020B0602020104020603" pitchFamily="34" charset="0"/>
                        </a:rPr>
                        <a:t> </a:t>
                      </a:r>
                      <a:r>
                        <a:rPr lang="en-US" sz="1600" dirty="0" err="1">
                          <a:solidFill>
                            <a:schemeClr val="accent3">
                              <a:lumMod val="10000"/>
                            </a:schemeClr>
                          </a:solidFill>
                          <a:effectLst/>
                          <a:latin typeface="Tw Cen MT" panose="020B0602020104020603" pitchFamily="34" charset="0"/>
                        </a:rPr>
                        <a:t>Obat</a:t>
                      </a:r>
                      <a:r>
                        <a:rPr lang="en-US" sz="1600" dirty="0">
                          <a:solidFill>
                            <a:schemeClr val="accent3">
                              <a:lumMod val="10000"/>
                            </a:schemeClr>
                          </a:solidFill>
                          <a:effectLst/>
                          <a:latin typeface="Tw Cen MT" panose="020B0602020104020603" pitchFamily="34" charset="0"/>
                        </a:rPr>
                        <a:t> Rawat Jalan</a:t>
                      </a:r>
                      <a:endParaRPr lang="en-US" sz="1600" dirty="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endParaRPr>
                    </a:p>
                  </a:txBody>
                  <a:tcPr marL="19050" marR="19050" marT="14605" marB="0" anchor="ctr"/>
                </a:tc>
                <a:tc>
                  <a:txBody>
                    <a:bodyPr/>
                    <a:lstStyle/>
                    <a:p>
                      <a:pPr algn="ctr">
                        <a:lnSpc>
                          <a:spcPct val="107000"/>
                        </a:lnSpc>
                        <a:spcAft>
                          <a:spcPts val="800"/>
                        </a:spcAft>
                      </a:pPr>
                      <a:r>
                        <a:rPr lang="en-US" sz="1600" dirty="0">
                          <a:solidFill>
                            <a:schemeClr val="accent3">
                              <a:lumMod val="10000"/>
                            </a:schemeClr>
                          </a:solidFill>
                          <a:effectLst/>
                          <a:latin typeface="Tw Cen MT" panose="020B0602020104020603" pitchFamily="34" charset="0"/>
                        </a:rPr>
                        <a:t>2.662</a:t>
                      </a:r>
                      <a:endParaRPr lang="en-US" sz="1600" dirty="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endParaRPr>
                    </a:p>
                  </a:txBody>
                  <a:tcPr marL="9525" marR="9525" marT="9525" marB="0" anchor="ctr"/>
                </a:tc>
                <a:tc>
                  <a:txBody>
                    <a:bodyPr/>
                    <a:lstStyle/>
                    <a:p>
                      <a:pPr algn="ctr">
                        <a:lnSpc>
                          <a:spcPct val="107000"/>
                        </a:lnSpc>
                        <a:spcAft>
                          <a:spcPts val="800"/>
                        </a:spcAft>
                      </a:pPr>
                      <a:r>
                        <a:rPr lang="en-US" sz="1600" dirty="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rPr>
                        <a:t>2.494</a:t>
                      </a:r>
                    </a:p>
                  </a:txBody>
                  <a:tcPr marL="9525" marR="9525" marT="9525" marB="0" anchor="ctr"/>
                </a:tc>
                <a:tc>
                  <a:txBody>
                    <a:bodyPr/>
                    <a:lstStyle/>
                    <a:p>
                      <a:pPr algn="ctr">
                        <a:lnSpc>
                          <a:spcPct val="107000"/>
                        </a:lnSpc>
                        <a:spcAft>
                          <a:spcPts val="800"/>
                        </a:spcAft>
                      </a:pPr>
                      <a:r>
                        <a:rPr lang="en-US" sz="1600" dirty="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rPr>
                        <a:t>2.872</a:t>
                      </a:r>
                    </a:p>
                  </a:txBody>
                  <a:tcPr marL="9525" marR="9525" marT="9525" marB="0" anchor="ctr"/>
                </a:tc>
                <a:tc>
                  <a:txBody>
                    <a:bodyPr/>
                    <a:lstStyle/>
                    <a:p>
                      <a:pPr algn="ctr">
                        <a:lnSpc>
                          <a:spcPct val="107000"/>
                        </a:lnSpc>
                        <a:spcAft>
                          <a:spcPts val="800"/>
                        </a:spcAft>
                      </a:pPr>
                      <a:r>
                        <a:rPr lang="en-US" sz="1600" dirty="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rPr>
                        <a:t>2.581</a:t>
                      </a:r>
                    </a:p>
                  </a:txBody>
                  <a:tcPr marL="9525" marR="9525" marT="9525" marB="0" anchor="ctr"/>
                </a:tc>
                <a:tc>
                  <a:txBody>
                    <a:bodyPr/>
                    <a:lstStyle/>
                    <a:p>
                      <a:pPr algn="ctr">
                        <a:lnSpc>
                          <a:spcPct val="107000"/>
                        </a:lnSpc>
                        <a:spcAft>
                          <a:spcPts val="800"/>
                        </a:spcAft>
                      </a:pPr>
                      <a:r>
                        <a:rPr lang="en-US" sz="1600" dirty="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rPr>
                        <a:t>2.371</a:t>
                      </a:r>
                    </a:p>
                  </a:txBody>
                  <a:tcPr marL="9525" marR="9525" marT="9525" marB="0" anchor="ctr"/>
                </a:tc>
                <a:extLst>
                  <a:ext uri="{0D108BD9-81ED-4DB2-BD59-A6C34878D82A}">
                    <a16:rowId xmlns:a16="http://schemas.microsoft.com/office/drawing/2014/main" val="3510184824"/>
                  </a:ext>
                </a:extLst>
              </a:tr>
              <a:tr h="438327">
                <a:tc>
                  <a:txBody>
                    <a:bodyPr/>
                    <a:lstStyle/>
                    <a:p>
                      <a:pPr>
                        <a:lnSpc>
                          <a:spcPct val="107000"/>
                        </a:lnSpc>
                        <a:spcAft>
                          <a:spcPts val="800"/>
                        </a:spcAft>
                      </a:pPr>
                      <a:r>
                        <a:rPr lang="en-US" sz="1600">
                          <a:solidFill>
                            <a:schemeClr val="accent3">
                              <a:lumMod val="10000"/>
                            </a:schemeClr>
                          </a:solidFill>
                          <a:effectLst/>
                          <a:latin typeface="Tw Cen MT" panose="020B0602020104020603" pitchFamily="34" charset="0"/>
                        </a:rPr>
                        <a:t>2</a:t>
                      </a:r>
                      <a:endParaRPr lang="en-US" sz="160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endParaRPr>
                    </a:p>
                  </a:txBody>
                  <a:tcPr marL="182880" marR="182880" marT="68580" marB="68580" anchor="ctr"/>
                </a:tc>
                <a:tc>
                  <a:txBody>
                    <a:bodyPr/>
                    <a:lstStyle/>
                    <a:p>
                      <a:pPr algn="l">
                        <a:lnSpc>
                          <a:spcPct val="107000"/>
                        </a:lnSpc>
                        <a:spcAft>
                          <a:spcPts val="800"/>
                        </a:spcAft>
                      </a:pPr>
                      <a:r>
                        <a:rPr lang="en-US" sz="1600" dirty="0" err="1">
                          <a:solidFill>
                            <a:schemeClr val="accent3">
                              <a:lumMod val="10000"/>
                            </a:schemeClr>
                          </a:solidFill>
                          <a:effectLst/>
                          <a:latin typeface="Tw Cen MT" panose="020B0602020104020603" pitchFamily="34" charset="0"/>
                        </a:rPr>
                        <a:t>Pelayanan</a:t>
                      </a:r>
                      <a:r>
                        <a:rPr lang="en-US" sz="1600" dirty="0">
                          <a:solidFill>
                            <a:schemeClr val="accent3">
                              <a:lumMod val="10000"/>
                            </a:schemeClr>
                          </a:solidFill>
                          <a:effectLst/>
                          <a:latin typeface="Tw Cen MT" panose="020B0602020104020603" pitchFamily="34" charset="0"/>
                        </a:rPr>
                        <a:t> </a:t>
                      </a:r>
                      <a:r>
                        <a:rPr lang="en-US" sz="1600" dirty="0" err="1">
                          <a:solidFill>
                            <a:schemeClr val="accent3">
                              <a:lumMod val="10000"/>
                            </a:schemeClr>
                          </a:solidFill>
                          <a:effectLst/>
                          <a:latin typeface="Tw Cen MT" panose="020B0602020104020603" pitchFamily="34" charset="0"/>
                        </a:rPr>
                        <a:t>Obat</a:t>
                      </a:r>
                      <a:r>
                        <a:rPr lang="en-US" sz="1600" dirty="0">
                          <a:solidFill>
                            <a:schemeClr val="accent3">
                              <a:lumMod val="10000"/>
                            </a:schemeClr>
                          </a:solidFill>
                          <a:effectLst/>
                          <a:latin typeface="Tw Cen MT" panose="020B0602020104020603" pitchFamily="34" charset="0"/>
                        </a:rPr>
                        <a:t> Rawat </a:t>
                      </a:r>
                      <a:r>
                        <a:rPr lang="en-US" sz="1600" dirty="0" err="1">
                          <a:solidFill>
                            <a:schemeClr val="accent3">
                              <a:lumMod val="10000"/>
                            </a:schemeClr>
                          </a:solidFill>
                          <a:effectLst/>
                          <a:latin typeface="Tw Cen MT" panose="020B0602020104020603" pitchFamily="34" charset="0"/>
                        </a:rPr>
                        <a:t>Inap</a:t>
                      </a:r>
                      <a:endParaRPr lang="en-US" sz="1600" dirty="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endParaRPr>
                    </a:p>
                  </a:txBody>
                  <a:tcPr marL="19050" marR="19050" marT="14605" marB="0" anchor="ctr"/>
                </a:tc>
                <a:tc>
                  <a:txBody>
                    <a:bodyPr/>
                    <a:lstStyle/>
                    <a:p>
                      <a:pPr algn="ctr">
                        <a:lnSpc>
                          <a:spcPct val="107000"/>
                        </a:lnSpc>
                        <a:spcAft>
                          <a:spcPts val="800"/>
                        </a:spcAft>
                      </a:pPr>
                      <a:r>
                        <a:rPr lang="en-US" sz="1600" dirty="0">
                          <a:solidFill>
                            <a:schemeClr val="accent3">
                              <a:lumMod val="10000"/>
                            </a:schemeClr>
                          </a:solidFill>
                          <a:effectLst/>
                          <a:latin typeface="Tw Cen MT" panose="020B0602020104020603" pitchFamily="34" charset="0"/>
                        </a:rPr>
                        <a:t>1.340</a:t>
                      </a:r>
                      <a:endParaRPr lang="en-US" sz="1600" dirty="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endParaRPr>
                    </a:p>
                  </a:txBody>
                  <a:tcPr marL="9525" marR="9525" marT="9525" marB="0" anchor="ctr"/>
                </a:tc>
                <a:tc>
                  <a:txBody>
                    <a:bodyPr/>
                    <a:lstStyle/>
                    <a:p>
                      <a:pPr algn="ctr">
                        <a:lnSpc>
                          <a:spcPct val="107000"/>
                        </a:lnSpc>
                        <a:spcAft>
                          <a:spcPts val="800"/>
                        </a:spcAft>
                      </a:pPr>
                      <a:r>
                        <a:rPr lang="en-US" sz="1600" dirty="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rPr>
                        <a:t>1.467</a:t>
                      </a:r>
                    </a:p>
                  </a:txBody>
                  <a:tcPr marL="9525" marR="9525" marT="9525" marB="0" anchor="ctr"/>
                </a:tc>
                <a:tc>
                  <a:txBody>
                    <a:bodyPr/>
                    <a:lstStyle/>
                    <a:p>
                      <a:pPr algn="ctr">
                        <a:lnSpc>
                          <a:spcPct val="107000"/>
                        </a:lnSpc>
                        <a:spcAft>
                          <a:spcPts val="800"/>
                        </a:spcAft>
                      </a:pPr>
                      <a:r>
                        <a:rPr lang="en-US" sz="1600" dirty="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rPr>
                        <a:t>1.680</a:t>
                      </a:r>
                    </a:p>
                  </a:txBody>
                  <a:tcPr marL="9525" marR="9525" marT="9525" marB="0" anchor="ctr"/>
                </a:tc>
                <a:tc>
                  <a:txBody>
                    <a:bodyPr/>
                    <a:lstStyle/>
                    <a:p>
                      <a:pPr algn="ctr">
                        <a:lnSpc>
                          <a:spcPct val="107000"/>
                        </a:lnSpc>
                        <a:spcAft>
                          <a:spcPts val="800"/>
                        </a:spcAft>
                      </a:pPr>
                      <a:r>
                        <a:rPr lang="en-US" sz="1600" dirty="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rPr>
                        <a:t>1.316</a:t>
                      </a:r>
                    </a:p>
                  </a:txBody>
                  <a:tcPr marL="9525" marR="9525" marT="9525" marB="0" anchor="ctr"/>
                </a:tc>
                <a:tc>
                  <a:txBody>
                    <a:bodyPr/>
                    <a:lstStyle/>
                    <a:p>
                      <a:pPr algn="ctr">
                        <a:lnSpc>
                          <a:spcPct val="107000"/>
                        </a:lnSpc>
                        <a:spcAft>
                          <a:spcPts val="800"/>
                        </a:spcAft>
                      </a:pPr>
                      <a:r>
                        <a:rPr lang="en-US" sz="1600" dirty="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rPr>
                        <a:t>1.278</a:t>
                      </a:r>
                    </a:p>
                  </a:txBody>
                  <a:tcPr marL="9525" marR="9525" marT="9525" marB="0" anchor="ctr"/>
                </a:tc>
                <a:extLst>
                  <a:ext uri="{0D108BD9-81ED-4DB2-BD59-A6C34878D82A}">
                    <a16:rowId xmlns:a16="http://schemas.microsoft.com/office/drawing/2014/main" val="1448511143"/>
                  </a:ext>
                </a:extLst>
              </a:tr>
              <a:tr h="350299">
                <a:tc>
                  <a:txBody>
                    <a:bodyPr/>
                    <a:lstStyle/>
                    <a:p>
                      <a:pPr>
                        <a:lnSpc>
                          <a:spcPct val="107000"/>
                        </a:lnSpc>
                        <a:spcAft>
                          <a:spcPts val="800"/>
                        </a:spcAft>
                      </a:pPr>
                      <a:r>
                        <a:rPr lang="en-US" sz="1600">
                          <a:solidFill>
                            <a:schemeClr val="accent3">
                              <a:lumMod val="10000"/>
                            </a:schemeClr>
                          </a:solidFill>
                          <a:effectLst/>
                          <a:latin typeface="Tw Cen MT" panose="020B0602020104020603" pitchFamily="34" charset="0"/>
                        </a:rPr>
                        <a:t>3</a:t>
                      </a:r>
                      <a:endParaRPr lang="en-US" sz="160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endParaRPr>
                    </a:p>
                  </a:txBody>
                  <a:tcPr marL="182880" marR="182880" marT="68580" marB="68580" anchor="ctr"/>
                </a:tc>
                <a:tc>
                  <a:txBody>
                    <a:bodyPr/>
                    <a:lstStyle/>
                    <a:p>
                      <a:pPr algn="l">
                        <a:lnSpc>
                          <a:spcPct val="107000"/>
                        </a:lnSpc>
                        <a:spcAft>
                          <a:spcPts val="800"/>
                        </a:spcAft>
                      </a:pPr>
                      <a:r>
                        <a:rPr lang="en-US" sz="1600" err="1">
                          <a:solidFill>
                            <a:schemeClr val="accent3">
                              <a:lumMod val="10000"/>
                            </a:schemeClr>
                          </a:solidFill>
                          <a:effectLst/>
                          <a:latin typeface="Tw Cen MT" panose="020B0602020104020603" pitchFamily="34" charset="0"/>
                        </a:rPr>
                        <a:t>Pelayanan</a:t>
                      </a:r>
                      <a:r>
                        <a:rPr lang="en-US" sz="1600">
                          <a:solidFill>
                            <a:schemeClr val="accent3">
                              <a:lumMod val="10000"/>
                            </a:schemeClr>
                          </a:solidFill>
                          <a:effectLst/>
                          <a:latin typeface="Tw Cen MT" panose="020B0602020104020603" pitchFamily="34" charset="0"/>
                        </a:rPr>
                        <a:t> </a:t>
                      </a:r>
                      <a:r>
                        <a:rPr lang="en-US" sz="1600" err="1">
                          <a:solidFill>
                            <a:schemeClr val="accent3">
                              <a:lumMod val="10000"/>
                            </a:schemeClr>
                          </a:solidFill>
                          <a:effectLst/>
                          <a:latin typeface="Tw Cen MT" panose="020B0602020104020603" pitchFamily="34" charset="0"/>
                        </a:rPr>
                        <a:t>Obat</a:t>
                      </a:r>
                      <a:r>
                        <a:rPr lang="en-US" sz="1600">
                          <a:solidFill>
                            <a:schemeClr val="accent3">
                              <a:lumMod val="10000"/>
                            </a:schemeClr>
                          </a:solidFill>
                          <a:effectLst/>
                          <a:latin typeface="Tw Cen MT" panose="020B0602020104020603" pitchFamily="34" charset="0"/>
                        </a:rPr>
                        <a:t> IGD</a:t>
                      </a:r>
                      <a:endParaRPr lang="en-US" sz="160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endParaRPr>
                    </a:p>
                  </a:txBody>
                  <a:tcPr marL="19050" marR="19050" marT="14605" marB="0" anchor="ctr"/>
                </a:tc>
                <a:tc>
                  <a:txBody>
                    <a:bodyPr/>
                    <a:lstStyle/>
                    <a:p>
                      <a:pPr algn="ctr">
                        <a:lnSpc>
                          <a:spcPct val="107000"/>
                        </a:lnSpc>
                        <a:spcAft>
                          <a:spcPts val="800"/>
                        </a:spcAft>
                      </a:pPr>
                      <a:r>
                        <a:rPr lang="en-US" sz="1600" dirty="0">
                          <a:solidFill>
                            <a:schemeClr val="accent3">
                              <a:lumMod val="10000"/>
                            </a:schemeClr>
                          </a:solidFill>
                          <a:effectLst/>
                          <a:latin typeface="Tw Cen MT" panose="020B0602020104020603" pitchFamily="34" charset="0"/>
                        </a:rPr>
                        <a:t>444</a:t>
                      </a:r>
                      <a:endParaRPr lang="en-US" sz="1600" dirty="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endParaRPr>
                    </a:p>
                  </a:txBody>
                  <a:tcPr marL="9525" marR="9525" marT="9525" marB="0" anchor="ctr"/>
                </a:tc>
                <a:tc>
                  <a:txBody>
                    <a:bodyPr/>
                    <a:lstStyle/>
                    <a:p>
                      <a:pPr algn="ctr">
                        <a:lnSpc>
                          <a:spcPct val="107000"/>
                        </a:lnSpc>
                        <a:spcAft>
                          <a:spcPts val="800"/>
                        </a:spcAft>
                      </a:pPr>
                      <a:r>
                        <a:rPr lang="en-US" sz="1600" dirty="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rPr>
                        <a:t>408</a:t>
                      </a:r>
                    </a:p>
                  </a:txBody>
                  <a:tcPr marL="9525" marR="9525" marT="9525" marB="0" anchor="ctr"/>
                </a:tc>
                <a:tc>
                  <a:txBody>
                    <a:bodyPr/>
                    <a:lstStyle/>
                    <a:p>
                      <a:pPr algn="ctr">
                        <a:lnSpc>
                          <a:spcPct val="107000"/>
                        </a:lnSpc>
                        <a:spcAft>
                          <a:spcPts val="800"/>
                        </a:spcAft>
                      </a:pPr>
                      <a:r>
                        <a:rPr lang="en-US" sz="1600" dirty="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rPr>
                        <a:t>437</a:t>
                      </a:r>
                    </a:p>
                  </a:txBody>
                  <a:tcPr marL="9525" marR="9525" marT="9525" marB="0" anchor="ctr"/>
                </a:tc>
                <a:tc>
                  <a:txBody>
                    <a:bodyPr/>
                    <a:lstStyle/>
                    <a:p>
                      <a:pPr algn="ctr">
                        <a:lnSpc>
                          <a:spcPct val="107000"/>
                        </a:lnSpc>
                        <a:spcAft>
                          <a:spcPts val="800"/>
                        </a:spcAft>
                      </a:pPr>
                      <a:r>
                        <a:rPr lang="en-US" sz="1600" dirty="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rPr>
                        <a:t>474</a:t>
                      </a:r>
                    </a:p>
                  </a:txBody>
                  <a:tcPr marL="9525" marR="9525" marT="9525" marB="0" anchor="ctr"/>
                </a:tc>
                <a:tc>
                  <a:txBody>
                    <a:bodyPr/>
                    <a:lstStyle/>
                    <a:p>
                      <a:pPr algn="ctr">
                        <a:lnSpc>
                          <a:spcPct val="107000"/>
                        </a:lnSpc>
                        <a:spcAft>
                          <a:spcPts val="800"/>
                        </a:spcAft>
                      </a:pPr>
                      <a:r>
                        <a:rPr lang="en-US" sz="1600" dirty="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rPr>
                        <a:t>627</a:t>
                      </a:r>
                    </a:p>
                  </a:txBody>
                  <a:tcPr marL="9525" marR="9525" marT="9525" marB="0" anchor="ctr"/>
                </a:tc>
                <a:extLst>
                  <a:ext uri="{0D108BD9-81ED-4DB2-BD59-A6C34878D82A}">
                    <a16:rowId xmlns:a16="http://schemas.microsoft.com/office/drawing/2014/main" val="283633826"/>
                  </a:ext>
                </a:extLst>
              </a:tr>
            </a:tbl>
          </a:graphicData>
        </a:graphic>
      </p:graphicFrame>
    </p:spTree>
    <p:extLst>
      <p:ext uri="{BB962C8B-B14F-4D97-AF65-F5344CB8AC3E}">
        <p14:creationId xmlns:p14="http://schemas.microsoft.com/office/powerpoint/2010/main" val="44455254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37" name="Content Placeholder 4">
            <a:extLst>
              <a:ext uri="{FF2B5EF4-FFF2-40B4-BE49-F238E27FC236}">
                <a16:creationId xmlns:a16="http://schemas.microsoft.com/office/drawing/2014/main" id="{9477CE2B-7C3B-4715-A5AB-D12A444CB2C5}"/>
              </a:ext>
            </a:extLst>
          </p:cNvPr>
          <p:cNvGraphicFramePr>
            <a:graphicFrameLocks/>
          </p:cNvGraphicFramePr>
          <p:nvPr>
            <p:extLst>
              <p:ext uri="{D42A27DB-BD31-4B8C-83A1-F6EECF244321}">
                <p14:modId xmlns:p14="http://schemas.microsoft.com/office/powerpoint/2010/main" val="645059078"/>
              </p:ext>
            </p:extLst>
          </p:nvPr>
        </p:nvGraphicFramePr>
        <p:xfrm>
          <a:off x="5396021" y="432919"/>
          <a:ext cx="5777086" cy="5931598"/>
        </p:xfrm>
        <a:graphic>
          <a:graphicData uri="http://schemas.openxmlformats.org/drawingml/2006/table">
            <a:tbl>
              <a:tblPr firstRow="1" bandRow="1">
                <a:tableStyleId>{22838BEF-8BB2-4498-84A7-C5851F593DF1}</a:tableStyleId>
              </a:tblPr>
              <a:tblGrid>
                <a:gridCol w="684720">
                  <a:extLst>
                    <a:ext uri="{9D8B030D-6E8A-4147-A177-3AD203B41FA5}">
                      <a16:colId xmlns:a16="http://schemas.microsoft.com/office/drawing/2014/main" val="20000"/>
                    </a:ext>
                  </a:extLst>
                </a:gridCol>
                <a:gridCol w="1343250">
                  <a:extLst>
                    <a:ext uri="{9D8B030D-6E8A-4147-A177-3AD203B41FA5}">
                      <a16:colId xmlns:a16="http://schemas.microsoft.com/office/drawing/2014/main" val="20001"/>
                    </a:ext>
                  </a:extLst>
                </a:gridCol>
                <a:gridCol w="749510">
                  <a:extLst>
                    <a:ext uri="{9D8B030D-6E8A-4147-A177-3AD203B41FA5}">
                      <a16:colId xmlns:a16="http://schemas.microsoft.com/office/drawing/2014/main" val="20002"/>
                    </a:ext>
                  </a:extLst>
                </a:gridCol>
                <a:gridCol w="696126">
                  <a:extLst>
                    <a:ext uri="{9D8B030D-6E8A-4147-A177-3AD203B41FA5}">
                      <a16:colId xmlns:a16="http://schemas.microsoft.com/office/drawing/2014/main" val="1820767312"/>
                    </a:ext>
                  </a:extLst>
                </a:gridCol>
                <a:gridCol w="800416">
                  <a:extLst>
                    <a:ext uri="{9D8B030D-6E8A-4147-A177-3AD203B41FA5}">
                      <a16:colId xmlns:a16="http://schemas.microsoft.com/office/drawing/2014/main" val="1233336615"/>
                    </a:ext>
                  </a:extLst>
                </a:gridCol>
                <a:gridCol w="751532">
                  <a:extLst>
                    <a:ext uri="{9D8B030D-6E8A-4147-A177-3AD203B41FA5}">
                      <a16:colId xmlns:a16="http://schemas.microsoft.com/office/drawing/2014/main" val="1684138714"/>
                    </a:ext>
                  </a:extLst>
                </a:gridCol>
                <a:gridCol w="751532">
                  <a:extLst>
                    <a:ext uri="{9D8B030D-6E8A-4147-A177-3AD203B41FA5}">
                      <a16:colId xmlns:a16="http://schemas.microsoft.com/office/drawing/2014/main" val="1072767086"/>
                    </a:ext>
                  </a:extLst>
                </a:gridCol>
              </a:tblGrid>
              <a:tr h="476305">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400">
                          <a:latin typeface="Tw Cen MT" panose="020B0602020104020603" pitchFamily="34" charset="0"/>
                        </a:rPr>
                        <a:t>NO</a:t>
                      </a:r>
                      <a:endParaRPr lang="en-US" sz="140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82715" marR="182715" marT="68863" marB="68863" anchor="ctr">
                    <a:solidFill>
                      <a:srgbClr val="FF9856"/>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400" dirty="0">
                          <a:latin typeface="Tw Cen MT" panose="020B0602020104020603" pitchFamily="34" charset="0"/>
                        </a:rPr>
                        <a:t>JENIS KEGIATAN</a:t>
                      </a:r>
                      <a:endParaRPr lang="en-US" sz="1400"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82715" marR="182715" marT="68863" marB="68863" anchor="ctr">
                    <a:solidFill>
                      <a:srgbClr val="FF9856"/>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400" dirty="0">
                          <a:latin typeface="Tw Cen MT" panose="020B0602020104020603" pitchFamily="34" charset="0"/>
                        </a:rPr>
                        <a:t>JAN</a:t>
                      </a:r>
                      <a:endParaRPr lang="en-US" sz="1400"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82715" marR="182715" marT="68863" marB="68863" anchor="ctr">
                    <a:solidFill>
                      <a:srgbClr val="FF9856"/>
                    </a:solidFill>
                  </a:tcPr>
                </a:tc>
                <a:tc>
                  <a:txBody>
                    <a:bodyPr/>
                    <a:lstStyle/>
                    <a:p>
                      <a:pPr algn="ctr"/>
                      <a:r>
                        <a:rPr lang="en-US" sz="1400" dirty="0">
                          <a:solidFill>
                            <a:schemeClr val="tx1"/>
                          </a:solidFill>
                          <a:latin typeface="Tw Cen MT" panose="020B0602020104020603" pitchFamily="34" charset="0"/>
                          <a:ea typeface="Verdana" panose="020B0604030504040204" pitchFamily="34" charset="0"/>
                          <a:cs typeface="Verdana" panose="020B0604030504040204" pitchFamily="34" charset="0"/>
                        </a:rPr>
                        <a:t>FEB</a:t>
                      </a:r>
                    </a:p>
                  </a:txBody>
                  <a:tcPr marL="182715" marR="182715" marT="68863" marB="68863" anchor="ctr">
                    <a:solidFill>
                      <a:srgbClr val="FF9856"/>
                    </a:solidFill>
                  </a:tcPr>
                </a:tc>
                <a:tc>
                  <a:txBody>
                    <a:bodyPr/>
                    <a:lstStyle/>
                    <a:p>
                      <a:pPr algn="ctr"/>
                      <a:r>
                        <a:rPr lang="en-US" sz="1400" dirty="0">
                          <a:solidFill>
                            <a:schemeClr val="tx1"/>
                          </a:solidFill>
                          <a:latin typeface="Tw Cen MT" panose="020B0602020104020603" pitchFamily="34" charset="0"/>
                          <a:ea typeface="Verdana" panose="020B0604030504040204" pitchFamily="34" charset="0"/>
                          <a:cs typeface="Verdana" panose="020B0604030504040204" pitchFamily="34" charset="0"/>
                        </a:rPr>
                        <a:t>MAR</a:t>
                      </a:r>
                    </a:p>
                  </a:txBody>
                  <a:tcPr marL="182715" marR="182715" marT="68863" marB="68863" anchor="ctr">
                    <a:solidFill>
                      <a:srgbClr val="FF9856"/>
                    </a:solidFill>
                  </a:tcPr>
                </a:tc>
                <a:tc>
                  <a:txBody>
                    <a:bodyPr/>
                    <a:lstStyle/>
                    <a:p>
                      <a:pPr algn="ctr"/>
                      <a:r>
                        <a:rPr lang="en-US" sz="1400" dirty="0">
                          <a:solidFill>
                            <a:schemeClr val="tx1"/>
                          </a:solidFill>
                          <a:latin typeface="Tw Cen MT" panose="020B0602020104020603" pitchFamily="34" charset="0"/>
                          <a:ea typeface="Verdana" panose="020B0604030504040204" pitchFamily="34" charset="0"/>
                          <a:cs typeface="Verdana" panose="020B0604030504040204" pitchFamily="34" charset="0"/>
                        </a:rPr>
                        <a:t>APR</a:t>
                      </a:r>
                    </a:p>
                  </a:txBody>
                  <a:tcPr marL="182715" marR="182715" marT="68863" marB="68863" anchor="ctr">
                    <a:solidFill>
                      <a:srgbClr val="FF9856"/>
                    </a:solidFill>
                  </a:tcPr>
                </a:tc>
                <a:tc>
                  <a:txBody>
                    <a:bodyPr/>
                    <a:lstStyle/>
                    <a:p>
                      <a:pPr algn="ctr"/>
                      <a:r>
                        <a:rPr lang="en-US" sz="1400" dirty="0">
                          <a:solidFill>
                            <a:schemeClr val="tx1"/>
                          </a:solidFill>
                          <a:latin typeface="Tw Cen MT" panose="020B0602020104020603" pitchFamily="34" charset="0"/>
                          <a:ea typeface="Verdana" panose="020B0604030504040204" pitchFamily="34" charset="0"/>
                          <a:cs typeface="Verdana" panose="020B0604030504040204" pitchFamily="34" charset="0"/>
                        </a:rPr>
                        <a:t>MEI</a:t>
                      </a:r>
                    </a:p>
                  </a:txBody>
                  <a:tcPr marL="182715" marR="182715" marT="68863" marB="68863" anchor="ctr">
                    <a:solidFill>
                      <a:srgbClr val="FF9856"/>
                    </a:solidFill>
                  </a:tcPr>
                </a:tc>
                <a:extLst>
                  <a:ext uri="{0D108BD9-81ED-4DB2-BD59-A6C34878D82A}">
                    <a16:rowId xmlns:a16="http://schemas.microsoft.com/office/drawing/2014/main" val="10000"/>
                  </a:ext>
                </a:extLst>
              </a:tr>
              <a:tr h="30020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1</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Cranium AP/LAT</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tc>
                <a:extLst>
                  <a:ext uri="{0D108BD9-81ED-4DB2-BD59-A6C34878D82A}">
                    <a16:rowId xmlns:a16="http://schemas.microsoft.com/office/drawing/2014/main" val="10001"/>
                  </a:ext>
                </a:extLst>
              </a:tr>
              <a:tr h="22703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2</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Thorax AP/LAT</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b="0" i="0" u="none" strike="noStrike" dirty="0">
                          <a:solidFill>
                            <a:srgbClr val="000000"/>
                          </a:solidFill>
                          <a:effectLst/>
                          <a:latin typeface="Tw Cen MT" panose="020B0602020104020603" pitchFamily="34" charset="0"/>
                        </a:rPr>
                        <a:t>55</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43</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39</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8</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11</a:t>
                      </a:r>
                    </a:p>
                  </a:txBody>
                  <a:tcPr marL="9525" marR="9525" marT="9525" marB="0" anchor="ctr">
                    <a:solidFill>
                      <a:schemeClr val="bg1"/>
                    </a:solidFill>
                  </a:tcPr>
                </a:tc>
                <a:extLst>
                  <a:ext uri="{0D108BD9-81ED-4DB2-BD59-A6C34878D82A}">
                    <a16:rowId xmlns:a16="http://schemas.microsoft.com/office/drawing/2014/main" val="10002"/>
                  </a:ext>
                </a:extLst>
              </a:tr>
              <a:tr h="22703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3</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Abdomen</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extLst>
                  <a:ext uri="{0D108BD9-81ED-4DB2-BD59-A6C34878D82A}">
                    <a16:rowId xmlns:a16="http://schemas.microsoft.com/office/drawing/2014/main" val="10003"/>
                  </a:ext>
                </a:extLst>
              </a:tr>
              <a:tr h="22703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4</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BNO</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extLst>
                  <a:ext uri="{0D108BD9-81ED-4DB2-BD59-A6C34878D82A}">
                    <a16:rowId xmlns:a16="http://schemas.microsoft.com/office/drawing/2014/main" val="10004"/>
                  </a:ext>
                </a:extLst>
              </a:tr>
              <a:tr h="26351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5</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Cervical AP/LAT/OBLIQ</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2</a:t>
                      </a:r>
                    </a:p>
                  </a:txBody>
                  <a:tcPr marL="9525" marR="9525" marT="9525" marB="0" anchor="ctr"/>
                </a:tc>
                <a:extLst>
                  <a:ext uri="{0D108BD9-81ED-4DB2-BD59-A6C34878D82A}">
                    <a16:rowId xmlns:a16="http://schemas.microsoft.com/office/drawing/2014/main" val="10005"/>
                  </a:ext>
                </a:extLst>
              </a:tr>
              <a:tr h="22703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6</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Vert Thoracal</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extLst>
                  <a:ext uri="{0D108BD9-81ED-4DB2-BD59-A6C34878D82A}">
                    <a16:rowId xmlns:a16="http://schemas.microsoft.com/office/drawing/2014/main" val="10006"/>
                  </a:ext>
                </a:extLst>
              </a:tr>
              <a:tr h="24670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7</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Vert </a:t>
                      </a:r>
                      <a:r>
                        <a:rPr lang="en-US" sz="1400" u="none" strike="noStrike" err="1">
                          <a:latin typeface="Tw Cen MT" panose="020B0602020104020603" pitchFamily="34" charset="0"/>
                        </a:rPr>
                        <a:t>Thoracolumbal</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extLst>
                  <a:ext uri="{0D108BD9-81ED-4DB2-BD59-A6C34878D82A}">
                    <a16:rowId xmlns:a16="http://schemas.microsoft.com/office/drawing/2014/main" val="10007"/>
                  </a:ext>
                </a:extLst>
              </a:tr>
              <a:tr h="22703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8</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Vert </a:t>
                      </a:r>
                      <a:r>
                        <a:rPr lang="en-US" sz="1400" u="none" strike="noStrike" err="1">
                          <a:latin typeface="Tw Cen MT" panose="020B0602020104020603" pitchFamily="34" charset="0"/>
                        </a:rPr>
                        <a:t>Lumbalis</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extLst>
                  <a:ext uri="{0D108BD9-81ED-4DB2-BD59-A6C34878D82A}">
                    <a16:rowId xmlns:a16="http://schemas.microsoft.com/office/drawing/2014/main" val="10008"/>
                  </a:ext>
                </a:extLst>
              </a:tr>
              <a:tr h="25561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9</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Vert Lumbosacral</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1</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2</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extLst>
                  <a:ext uri="{0D108BD9-81ED-4DB2-BD59-A6C34878D82A}">
                    <a16:rowId xmlns:a16="http://schemas.microsoft.com/office/drawing/2014/main" val="10009"/>
                  </a:ext>
                </a:extLst>
              </a:tr>
              <a:tr h="22703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10</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Os Sacrum</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extLst>
                  <a:ext uri="{0D108BD9-81ED-4DB2-BD59-A6C34878D82A}">
                    <a16:rowId xmlns:a16="http://schemas.microsoft.com/office/drawing/2014/main" val="10010"/>
                  </a:ext>
                </a:extLst>
              </a:tr>
              <a:tr h="22703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11</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Os Coccygeus</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extLst>
                  <a:ext uri="{0D108BD9-81ED-4DB2-BD59-A6C34878D82A}">
                    <a16:rowId xmlns:a16="http://schemas.microsoft.com/office/drawing/2014/main" val="10011"/>
                  </a:ext>
                </a:extLst>
              </a:tr>
              <a:tr h="439764">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12</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err="1">
                          <a:latin typeface="Tw Cen MT" panose="020B0602020104020603" pitchFamily="34" charset="0"/>
                        </a:rPr>
                        <a:t>Extremitas</a:t>
                      </a:r>
                      <a:r>
                        <a:rPr lang="en-US" sz="1400" u="none" strike="noStrike">
                          <a:latin typeface="Tw Cen MT" panose="020B0602020104020603" pitchFamily="34" charset="0"/>
                        </a:rPr>
                        <a:t> Superior</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1</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1</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2</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extLst>
                  <a:ext uri="{0D108BD9-81ED-4DB2-BD59-A6C34878D82A}">
                    <a16:rowId xmlns:a16="http://schemas.microsoft.com/office/drawing/2014/main" val="10012"/>
                  </a:ext>
                </a:extLst>
              </a:tr>
              <a:tr h="30020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13</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err="1">
                          <a:latin typeface="Tw Cen MT" panose="020B0602020104020603" pitchFamily="34" charset="0"/>
                        </a:rPr>
                        <a:t>Extremitas</a:t>
                      </a:r>
                      <a:r>
                        <a:rPr lang="en-US" sz="1400" u="none" strike="noStrike">
                          <a:latin typeface="Tw Cen MT" panose="020B0602020104020603" pitchFamily="34" charset="0"/>
                        </a:rPr>
                        <a:t> Inferior</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b="0" i="0" u="none" strike="noStrike" dirty="0">
                          <a:solidFill>
                            <a:srgbClr val="000000"/>
                          </a:solidFill>
                          <a:effectLst/>
                          <a:latin typeface="Tw Cen MT" panose="020B0602020104020603" pitchFamily="34" charset="0"/>
                        </a:rPr>
                        <a:t>6</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1</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2</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tc>
                <a:extLst>
                  <a:ext uri="{0D108BD9-81ED-4DB2-BD59-A6C34878D82A}">
                    <a16:rowId xmlns:a16="http://schemas.microsoft.com/office/drawing/2014/main" val="10013"/>
                  </a:ext>
                </a:extLst>
              </a:tr>
              <a:tr h="22703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14</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Colon In Loop</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extLst>
                  <a:ext uri="{0D108BD9-81ED-4DB2-BD59-A6C34878D82A}">
                    <a16:rowId xmlns:a16="http://schemas.microsoft.com/office/drawing/2014/main" val="10014"/>
                  </a:ext>
                </a:extLst>
              </a:tr>
              <a:tr h="177094">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15</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IVP</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extLst>
                  <a:ext uri="{0D108BD9-81ED-4DB2-BD59-A6C34878D82A}">
                    <a16:rowId xmlns:a16="http://schemas.microsoft.com/office/drawing/2014/main" val="10015"/>
                  </a:ext>
                </a:extLst>
              </a:tr>
              <a:tr h="22703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16</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USG</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b="0" i="0" u="none" strike="noStrike" dirty="0">
                          <a:solidFill>
                            <a:srgbClr val="000000"/>
                          </a:solidFill>
                          <a:effectLst/>
                          <a:latin typeface="Tw Cen MT" panose="020B0602020104020603" pitchFamily="34" charset="0"/>
                        </a:rPr>
                        <a:t>6</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1</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5</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1</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5</a:t>
                      </a:r>
                    </a:p>
                  </a:txBody>
                  <a:tcPr marL="9525" marR="9525" marT="9525" marB="0" anchor="ctr">
                    <a:solidFill>
                      <a:schemeClr val="bg1"/>
                    </a:solidFill>
                  </a:tcPr>
                </a:tc>
                <a:extLst>
                  <a:ext uri="{0D108BD9-81ED-4DB2-BD59-A6C34878D82A}">
                    <a16:rowId xmlns:a16="http://schemas.microsoft.com/office/drawing/2014/main" val="10016"/>
                  </a:ext>
                </a:extLst>
              </a:tr>
              <a:tr h="22703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17</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Panoramic</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extLst>
                  <a:ext uri="{0D108BD9-81ED-4DB2-BD59-A6C34878D82A}">
                    <a16:rowId xmlns:a16="http://schemas.microsoft.com/office/drawing/2014/main" val="10017"/>
                  </a:ext>
                </a:extLst>
              </a:tr>
              <a:tr h="21959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18</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Pelvis/ Hip Joint</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extLst>
                  <a:ext uri="{0D108BD9-81ED-4DB2-BD59-A6C34878D82A}">
                    <a16:rowId xmlns:a16="http://schemas.microsoft.com/office/drawing/2014/main" val="10018"/>
                  </a:ext>
                </a:extLst>
              </a:tr>
              <a:tr h="21959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19</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BMD</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1</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extLst>
                  <a:ext uri="{0D108BD9-81ED-4DB2-BD59-A6C34878D82A}">
                    <a16:rowId xmlns:a16="http://schemas.microsoft.com/office/drawing/2014/main" val="3815621696"/>
                  </a:ext>
                </a:extLst>
              </a:tr>
              <a:tr h="22703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20</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CT Scan</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b="0" i="0" u="none" strike="noStrike" dirty="0">
                          <a:solidFill>
                            <a:srgbClr val="000000"/>
                          </a:solidFill>
                          <a:effectLst/>
                          <a:latin typeface="Tw Cen MT" panose="020B0602020104020603" pitchFamily="34" charset="0"/>
                        </a:rPr>
                        <a:t>3</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2</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5</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2</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1</a:t>
                      </a:r>
                    </a:p>
                  </a:txBody>
                  <a:tcPr marL="9525" marR="9525" marT="9525" marB="0" anchor="ctr">
                    <a:solidFill>
                      <a:schemeClr val="bg1"/>
                    </a:solidFill>
                  </a:tcPr>
                </a:tc>
                <a:extLst>
                  <a:ext uri="{0D108BD9-81ED-4DB2-BD59-A6C34878D82A}">
                    <a16:rowId xmlns:a16="http://schemas.microsoft.com/office/drawing/2014/main" val="10019"/>
                  </a:ext>
                </a:extLst>
              </a:tr>
            </a:tbl>
          </a:graphicData>
        </a:graphic>
      </p:graphicFrame>
      <p:grpSp>
        <p:nvGrpSpPr>
          <p:cNvPr id="2" name="Group 1"/>
          <p:cNvGrpSpPr/>
          <p:nvPr/>
        </p:nvGrpSpPr>
        <p:grpSpPr>
          <a:xfrm>
            <a:off x="1018893" y="2313187"/>
            <a:ext cx="4017802" cy="879718"/>
            <a:chOff x="7361689" y="2051989"/>
            <a:chExt cx="3054522" cy="352803"/>
          </a:xfrm>
          <a:solidFill>
            <a:srgbClr val="FF9856"/>
          </a:solidFill>
        </p:grpSpPr>
        <p:sp>
          <p:nvSpPr>
            <p:cNvPr id="21" name="TextBox 20">
              <a:extLst>
                <a:ext uri="{FF2B5EF4-FFF2-40B4-BE49-F238E27FC236}">
                  <a16:creationId xmlns:a16="http://schemas.microsoft.com/office/drawing/2014/main" id="{3B316E39-F1B9-4372-9EFF-113D5303AB1A}"/>
                </a:ext>
              </a:extLst>
            </p:cNvPr>
            <p:cNvSpPr txBox="1"/>
            <p:nvPr/>
          </p:nvSpPr>
          <p:spPr>
            <a:xfrm>
              <a:off x="7361689" y="2146181"/>
              <a:ext cx="3054522" cy="190924"/>
            </a:xfrm>
            <a:prstGeom prst="roundRect">
              <a:avLst>
                <a:gd name="adj" fmla="val 50000"/>
              </a:avLst>
            </a:pr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dirty="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dirty="0">
                  <a:ln>
                    <a:noFill/>
                  </a:ln>
                  <a:solidFill>
                    <a:prstClr val="white"/>
                  </a:solidFill>
                  <a:effectLst/>
                  <a:uLnTx/>
                  <a:uFillTx/>
                  <a:ea typeface="Arial Unicode MS"/>
                  <a:cs typeface="Arial" pitchFamily="34" charset="0"/>
                </a:rPr>
                <a:t> RADIOLOGI</a:t>
              </a:r>
              <a:endParaRPr kumimoji="0" lang="ko-KR" altLang="en-US" sz="1600" b="1" i="0" u="none" strike="noStrike" kern="0" cap="none" spc="0" normalizeH="0" baseline="0" noProof="0" dirty="0">
                <a:ln>
                  <a:noFill/>
                </a:ln>
                <a:solidFill>
                  <a:prstClr val="white"/>
                </a:solidFill>
                <a:effectLst/>
                <a:uLnTx/>
                <a:uFillTx/>
                <a:ea typeface="Arial Unicode MS"/>
                <a:cs typeface="Arial" pitchFamily="34" charset="0"/>
              </a:endParaRPr>
            </a:p>
          </p:txBody>
        </p:sp>
        <p:grpSp>
          <p:nvGrpSpPr>
            <p:cNvPr id="24" name="Google Shape;6432;p73"/>
            <p:cNvGrpSpPr/>
            <p:nvPr/>
          </p:nvGrpSpPr>
          <p:grpSpPr>
            <a:xfrm>
              <a:off x="7540828" y="2051989"/>
              <a:ext cx="351880" cy="352803"/>
              <a:chOff x="-23244898" y="3888100"/>
              <a:chExt cx="295375" cy="296150"/>
            </a:xfrm>
            <a:grpFill/>
          </p:grpSpPr>
          <p:sp>
            <p:nvSpPr>
              <p:cNvPr id="25" name="Google Shape;6433;p73"/>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6434;p73"/>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6435;p73"/>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6436;p73"/>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6437;p73"/>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6438;p73"/>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6439;p73"/>
              <p:cNvSpPr/>
              <p:nvPr/>
            </p:nvSpPr>
            <p:spPr>
              <a:xfrm>
                <a:off x="-23244898"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6440;p73"/>
              <p:cNvSpPr/>
              <p:nvPr/>
            </p:nvSpPr>
            <p:spPr>
              <a:xfrm>
                <a:off x="-23070834"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6441;p73"/>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6442;p73"/>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6443;p73"/>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410095159"/>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13" name="Table 12">
            <a:extLst>
              <a:ext uri="{FF2B5EF4-FFF2-40B4-BE49-F238E27FC236}">
                <a16:creationId xmlns:a16="http://schemas.microsoft.com/office/drawing/2014/main" id="{3D2F9DE9-485D-4E38-8E02-26974394B7F7}"/>
              </a:ext>
            </a:extLst>
          </p:cNvPr>
          <p:cNvGraphicFramePr>
            <a:graphicFrameLocks noGrp="1"/>
          </p:cNvGraphicFramePr>
          <p:nvPr>
            <p:extLst>
              <p:ext uri="{D42A27DB-BD31-4B8C-83A1-F6EECF244321}">
                <p14:modId xmlns:p14="http://schemas.microsoft.com/office/powerpoint/2010/main" val="2181428817"/>
              </p:ext>
            </p:extLst>
          </p:nvPr>
        </p:nvGraphicFramePr>
        <p:xfrm>
          <a:off x="5207011" y="367763"/>
          <a:ext cx="5447134" cy="6111677"/>
        </p:xfrm>
        <a:graphic>
          <a:graphicData uri="http://schemas.openxmlformats.org/drawingml/2006/table">
            <a:tbl>
              <a:tblPr firstRow="1" bandRow="1">
                <a:tableStyleId>{22838BEF-8BB2-4498-84A7-C5851F593DF1}</a:tableStyleId>
              </a:tblPr>
              <a:tblGrid>
                <a:gridCol w="530835">
                  <a:extLst>
                    <a:ext uri="{9D8B030D-6E8A-4147-A177-3AD203B41FA5}">
                      <a16:colId xmlns:a16="http://schemas.microsoft.com/office/drawing/2014/main" val="20000"/>
                    </a:ext>
                  </a:extLst>
                </a:gridCol>
                <a:gridCol w="2128583">
                  <a:extLst>
                    <a:ext uri="{9D8B030D-6E8A-4147-A177-3AD203B41FA5}">
                      <a16:colId xmlns:a16="http://schemas.microsoft.com/office/drawing/2014/main" val="2678181932"/>
                    </a:ext>
                  </a:extLst>
                </a:gridCol>
                <a:gridCol w="573773">
                  <a:extLst>
                    <a:ext uri="{9D8B030D-6E8A-4147-A177-3AD203B41FA5}">
                      <a16:colId xmlns:a16="http://schemas.microsoft.com/office/drawing/2014/main" val="20002"/>
                    </a:ext>
                  </a:extLst>
                </a:gridCol>
                <a:gridCol w="500050">
                  <a:extLst>
                    <a:ext uri="{9D8B030D-6E8A-4147-A177-3AD203B41FA5}">
                      <a16:colId xmlns:a16="http://schemas.microsoft.com/office/drawing/2014/main" val="2432119611"/>
                    </a:ext>
                  </a:extLst>
                </a:gridCol>
                <a:gridCol w="625663">
                  <a:extLst>
                    <a:ext uri="{9D8B030D-6E8A-4147-A177-3AD203B41FA5}">
                      <a16:colId xmlns:a16="http://schemas.microsoft.com/office/drawing/2014/main" val="262284906"/>
                    </a:ext>
                  </a:extLst>
                </a:gridCol>
                <a:gridCol w="544115">
                  <a:extLst>
                    <a:ext uri="{9D8B030D-6E8A-4147-A177-3AD203B41FA5}">
                      <a16:colId xmlns:a16="http://schemas.microsoft.com/office/drawing/2014/main" val="152652330"/>
                    </a:ext>
                  </a:extLst>
                </a:gridCol>
                <a:gridCol w="544115">
                  <a:extLst>
                    <a:ext uri="{9D8B030D-6E8A-4147-A177-3AD203B41FA5}">
                      <a16:colId xmlns:a16="http://schemas.microsoft.com/office/drawing/2014/main" val="2587267696"/>
                    </a:ext>
                  </a:extLst>
                </a:gridCol>
              </a:tblGrid>
              <a:tr h="348533">
                <a:tc>
                  <a:txBody>
                    <a:bodyPr/>
                    <a:lstStyle>
                      <a:lvl1pPr marL="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9pPr>
                    </a:lstStyle>
                    <a:p>
                      <a:pPr algn="ctr"/>
                      <a:r>
                        <a:rPr lang="en-US" sz="1400" b="1">
                          <a:solidFill>
                            <a:schemeClr val="accent3">
                              <a:lumMod val="10000"/>
                            </a:schemeClr>
                          </a:solidFill>
                          <a:latin typeface="Tw Cen MT" panose="020B0602020104020603" pitchFamily="34" charset="0"/>
                        </a:rPr>
                        <a:t>NO</a:t>
                      </a:r>
                      <a:endParaRPr lang="en-US" sz="1400" b="1">
                        <a:solidFill>
                          <a:schemeClr val="accent3">
                            <a:lumMod val="10000"/>
                          </a:schemeClr>
                        </a:solidFill>
                        <a:latin typeface="Tw Cen MT" panose="020B0602020104020603" pitchFamily="34" charset="0"/>
                        <a:ea typeface="Verdana" pitchFamily="34" charset="0"/>
                      </a:endParaRPr>
                    </a:p>
                  </a:txBody>
                  <a:tcPr marL="91821" marR="91821" marT="45911" marB="45911" anchor="ctr">
                    <a:solidFill>
                      <a:srgbClr val="FF9856"/>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pPr algn="ctr"/>
                      <a:r>
                        <a:rPr lang="en-US" sz="1400" b="1">
                          <a:solidFill>
                            <a:schemeClr val="accent3">
                              <a:lumMod val="10000"/>
                            </a:schemeClr>
                          </a:solidFill>
                          <a:latin typeface="Tw Cen MT" panose="020B0602020104020603" pitchFamily="34" charset="0"/>
                        </a:rPr>
                        <a:t>JENIS KEGIATAN</a:t>
                      </a:r>
                      <a:endParaRPr lang="en-US" b="1">
                        <a:solidFill>
                          <a:schemeClr val="accent3">
                            <a:lumMod val="10000"/>
                          </a:schemeClr>
                        </a:solidFill>
                        <a:latin typeface="Tw Cen MT" panose="020B0602020104020603" pitchFamily="34" charset="0"/>
                      </a:endParaRPr>
                    </a:p>
                  </a:txBody>
                  <a:tcPr marL="91821" marR="91821" marT="45911" marB="45911" anchor="ctr">
                    <a:solidFill>
                      <a:srgbClr val="FF9856"/>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9pPr>
                    </a:lstStyle>
                    <a:p>
                      <a:pPr algn="ctr"/>
                      <a:r>
                        <a:rPr lang="en-US" sz="1400" b="1" dirty="0">
                          <a:solidFill>
                            <a:schemeClr val="accent3">
                              <a:lumMod val="10000"/>
                            </a:schemeClr>
                          </a:solidFill>
                          <a:latin typeface="Tw Cen MT" panose="020B0602020104020603" pitchFamily="34" charset="0"/>
                        </a:rPr>
                        <a:t>JAN</a:t>
                      </a:r>
                      <a:endParaRPr lang="en-US" sz="1400" b="1" dirty="0">
                        <a:solidFill>
                          <a:schemeClr val="accent3">
                            <a:lumMod val="10000"/>
                          </a:schemeClr>
                        </a:solidFill>
                        <a:latin typeface="Tw Cen MT" panose="020B0602020104020603" pitchFamily="34" charset="0"/>
                        <a:ea typeface="Verdana" pitchFamily="34" charset="0"/>
                      </a:endParaRPr>
                    </a:p>
                  </a:txBody>
                  <a:tcPr marL="91821" marR="91821" marT="45911" marB="45911" anchor="ctr">
                    <a:solidFill>
                      <a:srgbClr val="FF9856"/>
                    </a:solidFill>
                  </a:tcPr>
                </a:tc>
                <a:tc>
                  <a:txBody>
                    <a:bodyPr/>
                    <a:lstStyle/>
                    <a:p>
                      <a:pPr algn="ctr"/>
                      <a:r>
                        <a:rPr lang="en-US" sz="1400" b="1" dirty="0">
                          <a:solidFill>
                            <a:schemeClr val="accent3">
                              <a:lumMod val="10000"/>
                            </a:schemeClr>
                          </a:solidFill>
                          <a:latin typeface="Tw Cen MT" panose="020B0602020104020603" pitchFamily="34" charset="0"/>
                          <a:ea typeface="Verdana" pitchFamily="34" charset="0"/>
                        </a:rPr>
                        <a:t>FEB</a:t>
                      </a:r>
                    </a:p>
                  </a:txBody>
                  <a:tcPr marL="91821" marR="91821" marT="45911" marB="45911" anchor="ctr">
                    <a:solidFill>
                      <a:srgbClr val="FF9856"/>
                    </a:solidFill>
                  </a:tcPr>
                </a:tc>
                <a:tc>
                  <a:txBody>
                    <a:bodyPr/>
                    <a:lstStyle/>
                    <a:p>
                      <a:pPr algn="ctr"/>
                      <a:r>
                        <a:rPr lang="en-US" sz="1400" b="1" dirty="0">
                          <a:solidFill>
                            <a:schemeClr val="accent3">
                              <a:lumMod val="10000"/>
                            </a:schemeClr>
                          </a:solidFill>
                          <a:latin typeface="Tw Cen MT" panose="020B0602020104020603" pitchFamily="34" charset="0"/>
                          <a:ea typeface="Verdana" pitchFamily="34" charset="0"/>
                        </a:rPr>
                        <a:t>MAR</a:t>
                      </a:r>
                    </a:p>
                  </a:txBody>
                  <a:tcPr marL="91821" marR="91821" marT="45911" marB="45911" anchor="ctr">
                    <a:solidFill>
                      <a:srgbClr val="FF9856"/>
                    </a:solidFill>
                  </a:tcPr>
                </a:tc>
                <a:tc>
                  <a:txBody>
                    <a:bodyPr/>
                    <a:lstStyle/>
                    <a:p>
                      <a:pPr algn="ctr"/>
                      <a:r>
                        <a:rPr lang="en-US" sz="1400" b="1" dirty="0">
                          <a:solidFill>
                            <a:schemeClr val="accent3">
                              <a:lumMod val="10000"/>
                            </a:schemeClr>
                          </a:solidFill>
                          <a:latin typeface="Tw Cen MT" panose="020B0602020104020603" pitchFamily="34" charset="0"/>
                          <a:ea typeface="Verdana" pitchFamily="34" charset="0"/>
                        </a:rPr>
                        <a:t>APR</a:t>
                      </a:r>
                    </a:p>
                  </a:txBody>
                  <a:tcPr marL="91821" marR="91821" marT="45911" marB="45911" anchor="ctr">
                    <a:solidFill>
                      <a:srgbClr val="FF9856"/>
                    </a:solidFill>
                  </a:tcPr>
                </a:tc>
                <a:tc>
                  <a:txBody>
                    <a:bodyPr/>
                    <a:lstStyle/>
                    <a:p>
                      <a:pPr algn="ctr"/>
                      <a:r>
                        <a:rPr lang="en-US" sz="1400" b="1" dirty="0">
                          <a:solidFill>
                            <a:schemeClr val="accent3">
                              <a:lumMod val="10000"/>
                            </a:schemeClr>
                          </a:solidFill>
                          <a:latin typeface="Tw Cen MT" panose="020B0602020104020603" pitchFamily="34" charset="0"/>
                          <a:ea typeface="Verdana" pitchFamily="34" charset="0"/>
                        </a:rPr>
                        <a:t>MEI</a:t>
                      </a:r>
                    </a:p>
                  </a:txBody>
                  <a:tcPr marL="91821" marR="91821" marT="45911" marB="45911" anchor="ctr">
                    <a:solidFill>
                      <a:srgbClr val="FF9856"/>
                    </a:solidFill>
                  </a:tcPr>
                </a:tc>
                <a:extLst>
                  <a:ext uri="{0D108BD9-81ED-4DB2-BD59-A6C34878D82A}">
                    <a16:rowId xmlns:a16="http://schemas.microsoft.com/office/drawing/2014/main" val="10000"/>
                  </a:ext>
                </a:extLst>
              </a:tr>
              <a:tr h="230199">
                <a:tc gridSpan="2">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l" fontAlgn="b"/>
                      <a:r>
                        <a:rPr lang="en-US" sz="1400" u="none" strike="noStrike" dirty="0" err="1">
                          <a:effectLst/>
                          <a:latin typeface="Tw Cen MT" panose="020B0602020104020603" pitchFamily="34" charset="0"/>
                        </a:rPr>
                        <a:t>Sederhana</a:t>
                      </a:r>
                      <a:r>
                        <a:rPr lang="en-US" sz="1400" u="none" strike="noStrike" dirty="0">
                          <a:effectLst/>
                          <a:latin typeface="Tw Cen MT" panose="020B0602020104020603" pitchFamily="34" charset="0"/>
                        </a:rPr>
                        <a:t> A</a:t>
                      </a:r>
                      <a:endParaRPr lang="en-US" sz="1400" b="1" i="0" u="none" strike="noStrike" dirty="0">
                        <a:solidFill>
                          <a:schemeClr val="bg2">
                            <a:lumMod val="75000"/>
                          </a:schemeClr>
                        </a:solidFill>
                        <a:effectLst/>
                        <a:latin typeface="Tw Cen MT" panose="020B0602020104020603" pitchFamily="34" charset="0"/>
                        <a:ea typeface="Verdana" pitchFamily="34" charset="0"/>
                      </a:endParaRPr>
                    </a:p>
                  </a:txBody>
                  <a:tcPr marL="9565" marR="9565" marT="9565" marB="0" anchor="ctr"/>
                </a:tc>
                <a:tc hMerge="1">
                  <a:txBody>
                    <a:bodyPr/>
                    <a:lstStyle/>
                    <a:p>
                      <a:endParaRPr lang="en-US"/>
                    </a:p>
                  </a:txBody>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endParaRPr lang="en-US" sz="1400" b="1" i="0" u="none" strike="noStrike" dirty="0">
                        <a:solidFill>
                          <a:schemeClr val="bg2">
                            <a:lumMod val="75000"/>
                          </a:schemeClr>
                        </a:solidFill>
                        <a:effectLst/>
                        <a:latin typeface="Tw Cen MT" panose="020B0602020104020603" pitchFamily="34" charset="0"/>
                        <a:ea typeface="Verdana" pitchFamily="34" charset="0"/>
                      </a:endParaRPr>
                    </a:p>
                  </a:txBody>
                  <a:tcPr marL="9565" marR="9565" marT="9565" marB="0" anchor="ctr"/>
                </a:tc>
                <a:tc>
                  <a:txBody>
                    <a:bodyPr/>
                    <a:lstStyle/>
                    <a:p>
                      <a:pPr algn="ctr" fontAlgn="b"/>
                      <a:endParaRPr lang="en-US" sz="1400" b="1" i="0" u="none" strike="noStrike" dirty="0">
                        <a:solidFill>
                          <a:schemeClr val="bg2">
                            <a:lumMod val="75000"/>
                          </a:schemeClr>
                        </a:solidFill>
                        <a:effectLst/>
                        <a:latin typeface="Tw Cen MT" panose="020B0602020104020603" pitchFamily="34" charset="0"/>
                        <a:ea typeface="Verdana" pitchFamily="34" charset="0"/>
                      </a:endParaRPr>
                    </a:p>
                  </a:txBody>
                  <a:tcPr marL="9565" marR="9565" marT="9565" marB="0" anchor="ctr"/>
                </a:tc>
                <a:tc>
                  <a:txBody>
                    <a:bodyPr/>
                    <a:lstStyle/>
                    <a:p>
                      <a:pPr algn="ctr" fontAlgn="b"/>
                      <a:endParaRPr lang="en-US" sz="1400" b="1" i="0" u="none" strike="noStrike" dirty="0">
                        <a:solidFill>
                          <a:schemeClr val="bg2">
                            <a:lumMod val="75000"/>
                          </a:schemeClr>
                        </a:solidFill>
                        <a:effectLst/>
                        <a:latin typeface="Tw Cen MT" panose="020B0602020104020603" pitchFamily="34" charset="0"/>
                        <a:ea typeface="Verdana" pitchFamily="34" charset="0"/>
                      </a:endParaRPr>
                    </a:p>
                  </a:txBody>
                  <a:tcPr marL="9565" marR="9565" marT="9565" marB="0" anchor="ctr"/>
                </a:tc>
                <a:tc>
                  <a:txBody>
                    <a:bodyPr/>
                    <a:lstStyle/>
                    <a:p>
                      <a:pPr algn="ctr" fontAlgn="b"/>
                      <a:endParaRPr lang="en-US" sz="1400" b="1" i="0" u="none" strike="noStrike" dirty="0">
                        <a:solidFill>
                          <a:schemeClr val="bg2">
                            <a:lumMod val="75000"/>
                          </a:schemeClr>
                        </a:solidFill>
                        <a:effectLst/>
                        <a:latin typeface="Tw Cen MT" panose="020B0602020104020603" pitchFamily="34" charset="0"/>
                        <a:ea typeface="Verdana" pitchFamily="34" charset="0"/>
                      </a:endParaRPr>
                    </a:p>
                  </a:txBody>
                  <a:tcPr marL="9565" marR="9565" marT="9565" marB="0" anchor="ctr"/>
                </a:tc>
                <a:tc>
                  <a:txBody>
                    <a:bodyPr/>
                    <a:lstStyle/>
                    <a:p>
                      <a:pPr algn="ctr" fontAlgn="b"/>
                      <a:endParaRPr lang="en-US" sz="1400" b="1" i="0" u="none" strike="noStrike" dirty="0">
                        <a:solidFill>
                          <a:schemeClr val="bg2">
                            <a:lumMod val="75000"/>
                          </a:schemeClr>
                        </a:solidFill>
                        <a:effectLst/>
                        <a:latin typeface="Tw Cen MT" panose="020B0602020104020603" pitchFamily="34" charset="0"/>
                        <a:ea typeface="Verdana" pitchFamily="34" charset="0"/>
                      </a:endParaRPr>
                    </a:p>
                  </a:txBody>
                  <a:tcPr marL="9565" marR="9565" marT="9565" marB="0" anchor="ctr"/>
                </a:tc>
                <a:extLst>
                  <a:ext uri="{0D108BD9-81ED-4DB2-BD59-A6C34878D82A}">
                    <a16:rowId xmlns:a16="http://schemas.microsoft.com/office/drawing/2014/main" val="10001"/>
                  </a:ext>
                </a:extLst>
              </a:tr>
              <a:tr h="230199">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1</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pPr algn="l" fontAlgn="b"/>
                      <a:r>
                        <a:rPr lang="en-US" sz="1400" u="none" strike="noStrike">
                          <a:effectLst/>
                          <a:latin typeface="Tw Cen MT" panose="020B0602020104020603" pitchFamily="34" charset="0"/>
                        </a:rPr>
                        <a:t>Exercise Therapy</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b="0" i="0" u="none" strike="noStrike" dirty="0">
                          <a:solidFill>
                            <a:schemeClr val="bg2">
                              <a:lumMod val="75000"/>
                            </a:schemeClr>
                          </a:solidFill>
                          <a:effectLst/>
                          <a:latin typeface="Tw Cen MT" panose="020B0602020104020603" pitchFamily="34" charset="0"/>
                        </a:rPr>
                        <a:t>2</a:t>
                      </a:r>
                    </a:p>
                  </a:txBody>
                  <a:tcPr marL="9525" marR="9525" marT="9525" marB="0" anchor="ctr">
                    <a:solidFill>
                      <a:schemeClr val="bg1"/>
                    </a:solidFill>
                  </a:tcP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0</a:t>
                      </a:r>
                    </a:p>
                  </a:txBody>
                  <a:tcPr marL="9525" marR="9525" marT="9525" marB="0" anchor="ctr">
                    <a:solidFill>
                      <a:schemeClr val="bg1"/>
                    </a:solidFill>
                  </a:tcP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13</a:t>
                      </a:r>
                    </a:p>
                  </a:txBody>
                  <a:tcPr marL="9525" marR="9525" marT="9525" marB="0" anchor="ctr">
                    <a:solidFill>
                      <a:schemeClr val="bg1"/>
                    </a:solidFill>
                  </a:tcP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13</a:t>
                      </a:r>
                    </a:p>
                  </a:txBody>
                  <a:tcPr marL="9525" marR="9525" marT="9525" marB="0" anchor="ctr">
                    <a:solidFill>
                      <a:schemeClr val="bg1"/>
                    </a:solidFill>
                  </a:tcP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6</a:t>
                      </a:r>
                    </a:p>
                  </a:txBody>
                  <a:tcPr marL="9525" marR="9525" marT="9525" marB="0" anchor="ctr">
                    <a:solidFill>
                      <a:schemeClr val="bg1"/>
                    </a:solidFill>
                  </a:tcPr>
                </a:tc>
                <a:extLst>
                  <a:ext uri="{0D108BD9-81ED-4DB2-BD59-A6C34878D82A}">
                    <a16:rowId xmlns:a16="http://schemas.microsoft.com/office/drawing/2014/main" val="10002"/>
                  </a:ext>
                </a:extLst>
              </a:tr>
              <a:tr h="289791">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2</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pPr algn="l" fontAlgn="b"/>
                      <a:r>
                        <a:rPr lang="en-US" sz="1400" u="none" strike="noStrike" err="1">
                          <a:effectLst/>
                          <a:latin typeface="Tw Cen MT" panose="020B0602020104020603" pitchFamily="34" charset="0"/>
                        </a:rPr>
                        <a:t>Asesmen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Fisioterapi</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b="0" i="0" u="none" strike="noStrike" dirty="0">
                          <a:solidFill>
                            <a:schemeClr val="bg2">
                              <a:lumMod val="75000"/>
                            </a:schemeClr>
                          </a:solidFill>
                          <a:effectLst/>
                          <a:latin typeface="Tw Cen MT" panose="020B0602020104020603" pitchFamily="34" charset="0"/>
                        </a:rPr>
                        <a:t>5</a:t>
                      </a:r>
                    </a:p>
                  </a:txBody>
                  <a:tcPr marL="9525" marR="9525" marT="9525" marB="0" anchor="ct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9</a:t>
                      </a:r>
                    </a:p>
                  </a:txBody>
                  <a:tcPr marL="9525" marR="9525" marT="9525" marB="0" anchor="ct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14</a:t>
                      </a:r>
                    </a:p>
                  </a:txBody>
                  <a:tcPr marL="9525" marR="9525" marT="9525" marB="0" anchor="ct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11</a:t>
                      </a:r>
                    </a:p>
                  </a:txBody>
                  <a:tcPr marL="9525" marR="9525" marT="9525" marB="0" anchor="ct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4</a:t>
                      </a:r>
                    </a:p>
                  </a:txBody>
                  <a:tcPr marL="9525" marR="9525" marT="9525" marB="0" anchor="ctr"/>
                </a:tc>
                <a:extLst>
                  <a:ext uri="{0D108BD9-81ED-4DB2-BD59-A6C34878D82A}">
                    <a16:rowId xmlns:a16="http://schemas.microsoft.com/office/drawing/2014/main" val="10003"/>
                  </a:ext>
                </a:extLst>
              </a:tr>
              <a:tr h="230199">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3</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pPr algn="l" fontAlgn="b"/>
                      <a:r>
                        <a:rPr lang="en-US" sz="1400" u="none" strike="noStrike">
                          <a:effectLst/>
                          <a:latin typeface="Tw Cen MT" panose="020B0602020104020603" pitchFamily="34" charset="0"/>
                        </a:rPr>
                        <a:t>Static </a:t>
                      </a:r>
                      <a:r>
                        <a:rPr lang="en-US" sz="1400" u="none" strike="noStrike" err="1">
                          <a:effectLst/>
                          <a:latin typeface="Tw Cen MT" panose="020B0602020104020603" pitchFamily="34" charset="0"/>
                        </a:rPr>
                        <a:t>Bycicle</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b="0" i="0" u="none" strike="noStrike">
                          <a:solidFill>
                            <a:schemeClr val="bg2">
                              <a:lumMod val="75000"/>
                            </a:schemeClr>
                          </a:solidFill>
                          <a:effectLst/>
                          <a:latin typeface="Tw Cen MT" panose="020B0602020104020603" pitchFamily="34" charset="0"/>
                        </a:rPr>
                        <a:t>1</a:t>
                      </a:r>
                    </a:p>
                  </a:txBody>
                  <a:tcPr marL="9525" marR="9525" marT="9525" marB="0" anchor="ctr">
                    <a:solidFill>
                      <a:schemeClr val="bg1"/>
                    </a:solidFill>
                  </a:tcP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2</a:t>
                      </a:r>
                    </a:p>
                  </a:txBody>
                  <a:tcPr marL="9525" marR="9525" marT="9525" marB="0" anchor="ctr">
                    <a:solidFill>
                      <a:schemeClr val="bg1"/>
                    </a:solidFill>
                  </a:tcP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2</a:t>
                      </a:r>
                    </a:p>
                  </a:txBody>
                  <a:tcPr marL="9525" marR="9525" marT="9525" marB="0" anchor="ctr">
                    <a:solidFill>
                      <a:schemeClr val="bg1"/>
                    </a:solidFill>
                  </a:tcPr>
                </a:tc>
                <a:tc>
                  <a:txBody>
                    <a:bodyPr/>
                    <a:lstStyle/>
                    <a:p>
                      <a:pPr algn="ctr" fontAlgn="b"/>
                      <a:endParaRPr lang="en-US" sz="1400" b="0" i="0" u="none" strike="noStrike" dirty="0">
                        <a:solidFill>
                          <a:schemeClr val="bg2">
                            <a:lumMod val="75000"/>
                          </a:schemeClr>
                        </a:solidFill>
                        <a:effectLst/>
                        <a:latin typeface="Tw Cen MT" panose="020B0602020104020603" pitchFamily="34" charset="0"/>
                      </a:endParaRPr>
                    </a:p>
                  </a:txBody>
                  <a:tcPr marL="9525" marR="9525" marT="9525" marB="0" anchor="ctr">
                    <a:solidFill>
                      <a:schemeClr val="bg1"/>
                    </a:solidFill>
                  </a:tcP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0</a:t>
                      </a:r>
                    </a:p>
                  </a:txBody>
                  <a:tcPr marL="9525" marR="9525" marT="9525" marB="0" anchor="ctr">
                    <a:solidFill>
                      <a:schemeClr val="bg1"/>
                    </a:solidFill>
                  </a:tcPr>
                </a:tc>
                <a:extLst>
                  <a:ext uri="{0D108BD9-81ED-4DB2-BD59-A6C34878D82A}">
                    <a16:rowId xmlns:a16="http://schemas.microsoft.com/office/drawing/2014/main" val="10004"/>
                  </a:ext>
                </a:extLst>
              </a:tr>
              <a:tr h="230199">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4</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pPr algn="l" fontAlgn="b"/>
                      <a:r>
                        <a:rPr lang="en-US" sz="1400" u="none" strike="noStrike">
                          <a:effectLst/>
                          <a:latin typeface="Tw Cen MT" panose="020B0602020104020603" pitchFamily="34" charset="0"/>
                        </a:rPr>
                        <a:t>Class Exercise</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7</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6</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1</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tc>
                <a:extLst>
                  <a:ext uri="{0D108BD9-81ED-4DB2-BD59-A6C34878D82A}">
                    <a16:rowId xmlns:a16="http://schemas.microsoft.com/office/drawing/2014/main" val="10005"/>
                  </a:ext>
                </a:extLst>
              </a:tr>
              <a:tr h="230199">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5</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pPr algn="l" fontAlgn="b"/>
                      <a:r>
                        <a:rPr lang="en-US" sz="1400" u="none" strike="noStrike">
                          <a:effectLst/>
                          <a:latin typeface="Tw Cen MT" panose="020B0602020104020603" pitchFamily="34" charset="0"/>
                        </a:rPr>
                        <a:t>Treadmill</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chemeClr val="bg2">
                              <a:lumMod val="75000"/>
                            </a:schemeClr>
                          </a:solidFill>
                          <a:effectLst/>
                          <a:uLnTx/>
                          <a:uFillTx/>
                          <a:latin typeface="Tw Cen MT" panose="020B0602020104020603" pitchFamily="34" charset="0"/>
                          <a:ea typeface="+mn-ea"/>
                          <a:cs typeface="+mn-cs"/>
                        </a:rPr>
                        <a:t>1</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3</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extLst>
                  <a:ext uri="{0D108BD9-81ED-4DB2-BD59-A6C34878D82A}">
                    <a16:rowId xmlns:a16="http://schemas.microsoft.com/office/drawing/2014/main" val="10006"/>
                  </a:ext>
                </a:extLst>
              </a:tr>
              <a:tr h="230199">
                <a:tc gridSpan="2">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l" fontAlgn="b"/>
                      <a:r>
                        <a:rPr lang="en-US" sz="1400" u="none" strike="noStrike" err="1">
                          <a:effectLst/>
                          <a:latin typeface="Tw Cen MT" panose="020B0602020104020603" pitchFamily="34" charset="0"/>
                        </a:rPr>
                        <a:t>Sederhana</a:t>
                      </a:r>
                      <a:r>
                        <a:rPr lang="en-US" sz="1400" u="none" strike="noStrike">
                          <a:effectLst/>
                          <a:latin typeface="Tw Cen MT" panose="020B0602020104020603" pitchFamily="34" charset="0"/>
                        </a:rPr>
                        <a:t> B</a:t>
                      </a:r>
                      <a:endParaRPr lang="en-US" sz="1400" b="1"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tc>
                <a:tc hMerge="1">
                  <a:txBody>
                    <a:bodyPr/>
                    <a:lstStyle/>
                    <a:p>
                      <a:endParaRPr lang="en-US"/>
                    </a:p>
                  </a:txBody>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extLst>
                  <a:ext uri="{0D108BD9-81ED-4DB2-BD59-A6C34878D82A}">
                    <a16:rowId xmlns:a16="http://schemas.microsoft.com/office/drawing/2014/main" val="10007"/>
                  </a:ext>
                </a:extLst>
              </a:tr>
              <a:tr h="289791">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1</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pPr algn="l" fontAlgn="b"/>
                      <a:r>
                        <a:rPr lang="en-US" sz="1400" u="none" strike="noStrike" err="1">
                          <a:effectLst/>
                          <a:latin typeface="Tw Cen MT" panose="020B0602020104020603" pitchFamily="34" charset="0"/>
                        </a:rPr>
                        <a:t>Elektrical</a:t>
                      </a:r>
                      <a:r>
                        <a:rPr lang="en-US" sz="1400" u="none" strike="noStrike">
                          <a:effectLst/>
                          <a:latin typeface="Tw Cen MT" panose="020B0602020104020603" pitchFamily="34" charset="0"/>
                        </a:rPr>
                        <a:t> Stimulation</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2</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1</a:t>
                      </a:r>
                    </a:p>
                  </a:txBody>
                  <a:tcPr marL="9525" marR="9525" marT="9525" marB="0" anchor="ctr">
                    <a:solidFill>
                      <a:schemeClr val="bg1"/>
                    </a:solidFill>
                  </a:tcPr>
                </a:tc>
                <a:extLst>
                  <a:ext uri="{0D108BD9-81ED-4DB2-BD59-A6C34878D82A}">
                    <a16:rowId xmlns:a16="http://schemas.microsoft.com/office/drawing/2014/main" val="10008"/>
                  </a:ext>
                </a:extLst>
              </a:tr>
              <a:tr h="230199">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2</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pPr algn="l" fontAlgn="b"/>
                      <a:r>
                        <a:rPr lang="en-US" sz="1400" u="none" strike="noStrike">
                          <a:effectLst/>
                          <a:latin typeface="Tw Cen MT" panose="020B0602020104020603" pitchFamily="34" charset="0"/>
                        </a:rPr>
                        <a:t>Infrared </a:t>
                      </a:r>
                      <a:r>
                        <a:rPr lang="en-US" sz="1400" u="none" strike="noStrike" err="1">
                          <a:effectLst/>
                          <a:latin typeface="Tw Cen MT" panose="020B0602020104020603" pitchFamily="34" charset="0"/>
                        </a:rPr>
                        <a:t>Lokal</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b="0" i="0" u="none" strike="noStrike" dirty="0">
                          <a:solidFill>
                            <a:schemeClr val="bg2">
                              <a:lumMod val="75000"/>
                            </a:schemeClr>
                          </a:solidFill>
                          <a:effectLst/>
                          <a:latin typeface="Tw Cen MT" panose="020B0602020104020603" pitchFamily="34" charset="0"/>
                        </a:rPr>
                        <a:t>3</a:t>
                      </a:r>
                    </a:p>
                  </a:txBody>
                  <a:tcPr marL="9525" marR="9525" marT="9525" marB="0" anchor="ct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4</a:t>
                      </a:r>
                    </a:p>
                  </a:txBody>
                  <a:tcPr marL="9525" marR="9525" marT="9525" marB="0" anchor="ct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10</a:t>
                      </a:r>
                    </a:p>
                  </a:txBody>
                  <a:tcPr marL="9525" marR="9525" marT="9525" marB="0" anchor="ct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13</a:t>
                      </a:r>
                    </a:p>
                  </a:txBody>
                  <a:tcPr marL="9525" marR="9525" marT="9525" marB="0" anchor="ct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4</a:t>
                      </a:r>
                    </a:p>
                  </a:txBody>
                  <a:tcPr marL="9525" marR="9525" marT="9525" marB="0" anchor="ctr"/>
                </a:tc>
                <a:extLst>
                  <a:ext uri="{0D108BD9-81ED-4DB2-BD59-A6C34878D82A}">
                    <a16:rowId xmlns:a16="http://schemas.microsoft.com/office/drawing/2014/main" val="10009"/>
                  </a:ext>
                </a:extLst>
              </a:tr>
              <a:tr h="230199">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3</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pPr algn="l" fontAlgn="b"/>
                      <a:r>
                        <a:rPr lang="en-US" sz="1400" u="none" strike="noStrike">
                          <a:effectLst/>
                          <a:latin typeface="Tw Cen MT" panose="020B0602020104020603" pitchFamily="34" charset="0"/>
                        </a:rPr>
                        <a:t>Tens</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b="0" i="0" u="none" strike="noStrike">
                          <a:solidFill>
                            <a:schemeClr val="bg2">
                              <a:lumMod val="75000"/>
                            </a:schemeClr>
                          </a:solidFill>
                          <a:effectLst/>
                          <a:latin typeface="Tw Cen MT" panose="020B0602020104020603" pitchFamily="34" charset="0"/>
                        </a:rPr>
                        <a:t>0</a:t>
                      </a:r>
                    </a:p>
                  </a:txBody>
                  <a:tcPr marL="9525" marR="9525" marT="9525" marB="0" anchor="ctr">
                    <a:solidFill>
                      <a:schemeClr val="bg1"/>
                    </a:solidFill>
                  </a:tcP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2</a:t>
                      </a:r>
                    </a:p>
                  </a:txBody>
                  <a:tcPr marL="9525" marR="9525" marT="9525" marB="0" anchor="ctr">
                    <a:solidFill>
                      <a:schemeClr val="bg1"/>
                    </a:solidFill>
                  </a:tcP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1</a:t>
                      </a:r>
                    </a:p>
                  </a:txBody>
                  <a:tcPr marL="9525" marR="9525" marT="9525" marB="0" anchor="ctr">
                    <a:solidFill>
                      <a:schemeClr val="bg1"/>
                    </a:solidFill>
                  </a:tcP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7</a:t>
                      </a:r>
                    </a:p>
                  </a:txBody>
                  <a:tcPr marL="9525" marR="9525" marT="9525" marB="0" anchor="ctr">
                    <a:solidFill>
                      <a:schemeClr val="bg1"/>
                    </a:solidFill>
                  </a:tcP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4</a:t>
                      </a:r>
                    </a:p>
                  </a:txBody>
                  <a:tcPr marL="9525" marR="9525" marT="9525" marB="0" anchor="ctr">
                    <a:solidFill>
                      <a:schemeClr val="bg1"/>
                    </a:solidFill>
                  </a:tcPr>
                </a:tc>
                <a:extLst>
                  <a:ext uri="{0D108BD9-81ED-4DB2-BD59-A6C34878D82A}">
                    <a16:rowId xmlns:a16="http://schemas.microsoft.com/office/drawing/2014/main" val="10010"/>
                  </a:ext>
                </a:extLst>
              </a:tr>
              <a:tr h="230199">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4</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pPr algn="l" fontAlgn="b"/>
                      <a:r>
                        <a:rPr lang="en-US" sz="1400" u="none" strike="noStrike" err="1">
                          <a:effectLst/>
                          <a:latin typeface="Tw Cen MT" panose="020B0602020104020603" pitchFamily="34" charset="0"/>
                        </a:rPr>
                        <a:t>Pijat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Bayi</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extLst>
                  <a:ext uri="{0D108BD9-81ED-4DB2-BD59-A6C34878D82A}">
                    <a16:rowId xmlns:a16="http://schemas.microsoft.com/office/drawing/2014/main" val="10011"/>
                  </a:ext>
                </a:extLst>
              </a:tr>
              <a:tr h="230199">
                <a:tc gridSpan="2">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l" fontAlgn="b"/>
                      <a:r>
                        <a:rPr lang="en-US" sz="1400" u="none" strike="noStrike" err="1">
                          <a:effectLst/>
                          <a:latin typeface="Tw Cen MT" panose="020B0602020104020603" pitchFamily="34" charset="0"/>
                        </a:rPr>
                        <a:t>Sederhana</a:t>
                      </a:r>
                      <a:r>
                        <a:rPr lang="en-US" sz="1400" u="none" strike="noStrike">
                          <a:effectLst/>
                          <a:latin typeface="Tw Cen MT" panose="020B0602020104020603" pitchFamily="34" charset="0"/>
                        </a:rPr>
                        <a:t> C</a:t>
                      </a:r>
                      <a:endParaRPr lang="en-US" sz="1400" b="1"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tc>
                <a:tc hMerge="1">
                  <a:txBody>
                    <a:bodyPr/>
                    <a:lstStyle/>
                    <a:p>
                      <a:endParaRPr lang="en-US"/>
                    </a:p>
                  </a:txBody>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extLst>
                  <a:ext uri="{0D108BD9-81ED-4DB2-BD59-A6C34878D82A}">
                    <a16:rowId xmlns:a16="http://schemas.microsoft.com/office/drawing/2014/main" val="10012"/>
                  </a:ext>
                </a:extLst>
              </a:tr>
              <a:tr h="230199">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1</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pPr algn="l" fontAlgn="b"/>
                      <a:r>
                        <a:rPr lang="en-US" sz="1400" u="none" strike="noStrike" err="1">
                          <a:effectLst/>
                          <a:latin typeface="Tw Cen MT" panose="020B0602020104020603" pitchFamily="34" charset="0"/>
                        </a:rPr>
                        <a:t>Mwd</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b="0" i="0" u="none" strike="noStrike" dirty="0">
                          <a:solidFill>
                            <a:schemeClr val="bg2">
                              <a:lumMod val="75000"/>
                            </a:schemeClr>
                          </a:solidFill>
                          <a:effectLst/>
                          <a:latin typeface="Tw Cen MT" panose="020B0602020104020603" pitchFamily="34" charset="0"/>
                        </a:rPr>
                        <a:t>5</a:t>
                      </a:r>
                    </a:p>
                  </a:txBody>
                  <a:tcPr marL="9525" marR="9525" marT="9525" marB="0" anchor="ctr">
                    <a:solidFill>
                      <a:schemeClr val="bg1"/>
                    </a:solidFill>
                  </a:tcP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5</a:t>
                      </a:r>
                    </a:p>
                  </a:txBody>
                  <a:tcPr marL="9525" marR="9525" marT="9525" marB="0" anchor="ctr">
                    <a:solidFill>
                      <a:schemeClr val="bg1"/>
                    </a:solidFill>
                  </a:tcP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7</a:t>
                      </a:r>
                    </a:p>
                  </a:txBody>
                  <a:tcPr marL="9525" marR="9525" marT="9525" marB="0" anchor="ctr">
                    <a:solidFill>
                      <a:schemeClr val="bg1"/>
                    </a:solidFill>
                  </a:tcP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6</a:t>
                      </a:r>
                    </a:p>
                  </a:txBody>
                  <a:tcPr marL="9525" marR="9525" marT="9525" marB="0" anchor="ctr">
                    <a:solidFill>
                      <a:schemeClr val="bg1"/>
                    </a:solidFill>
                  </a:tcP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0</a:t>
                      </a:r>
                    </a:p>
                  </a:txBody>
                  <a:tcPr marL="9525" marR="9525" marT="9525" marB="0" anchor="ctr">
                    <a:solidFill>
                      <a:schemeClr val="bg1"/>
                    </a:solidFill>
                  </a:tcPr>
                </a:tc>
                <a:extLst>
                  <a:ext uri="{0D108BD9-81ED-4DB2-BD59-A6C34878D82A}">
                    <a16:rowId xmlns:a16="http://schemas.microsoft.com/office/drawing/2014/main" val="10013"/>
                  </a:ext>
                </a:extLst>
              </a:tr>
              <a:tr h="230199">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2</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pPr algn="l" fontAlgn="b"/>
                      <a:r>
                        <a:rPr lang="en-US" sz="1400" u="none" strike="noStrike">
                          <a:effectLst/>
                          <a:latin typeface="Tw Cen MT" panose="020B0602020104020603" pitchFamily="34" charset="0"/>
                        </a:rPr>
                        <a:t>Cryotherapy</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1</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1</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4</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tc>
                <a:extLst>
                  <a:ext uri="{0D108BD9-81ED-4DB2-BD59-A6C34878D82A}">
                    <a16:rowId xmlns:a16="http://schemas.microsoft.com/office/drawing/2014/main" val="10014"/>
                  </a:ext>
                </a:extLst>
              </a:tr>
              <a:tr h="230199">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3</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pPr algn="l" fontAlgn="b"/>
                      <a:r>
                        <a:rPr lang="en-US" sz="1400" u="none" strike="noStrike" err="1">
                          <a:effectLst/>
                          <a:latin typeface="Tw Cen MT" panose="020B0602020104020603" pitchFamily="34" charset="0"/>
                        </a:rPr>
                        <a:t>Swd</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chemeClr val="bg2">
                              <a:lumMod val="75000"/>
                            </a:schemeClr>
                          </a:solidFill>
                          <a:effectLst/>
                          <a:uLnTx/>
                          <a:uFillTx/>
                          <a:latin typeface="Tw Cen MT" panose="020B0602020104020603" pitchFamily="34" charset="0"/>
                          <a:ea typeface="+mn-ea"/>
                          <a:cs typeface="+mn-cs"/>
                        </a:rPr>
                        <a:t>4</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1</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4</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3</a:t>
                      </a:r>
                    </a:p>
                  </a:txBody>
                  <a:tcPr marL="9525" marR="9525" marT="9525" marB="0" anchor="ctr">
                    <a:solidFill>
                      <a:schemeClr val="bg1"/>
                    </a:solidFill>
                  </a:tcPr>
                </a:tc>
                <a:extLst>
                  <a:ext uri="{0D108BD9-81ED-4DB2-BD59-A6C34878D82A}">
                    <a16:rowId xmlns:a16="http://schemas.microsoft.com/office/drawing/2014/main" val="10015"/>
                  </a:ext>
                </a:extLst>
              </a:tr>
              <a:tr h="289791">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4</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pPr algn="l" fontAlgn="b"/>
                      <a:r>
                        <a:rPr lang="en-US" sz="1400" u="none" strike="noStrike">
                          <a:effectLst/>
                          <a:latin typeface="Tw Cen MT" panose="020B0602020104020603" pitchFamily="34" charset="0"/>
                        </a:rPr>
                        <a:t>Ultrasound Therapy</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b="0" i="0" u="none" strike="noStrike" dirty="0">
                          <a:solidFill>
                            <a:schemeClr val="bg2">
                              <a:lumMod val="75000"/>
                            </a:schemeClr>
                          </a:solidFill>
                          <a:effectLst/>
                          <a:latin typeface="Tw Cen MT" panose="020B0602020104020603" pitchFamily="34" charset="0"/>
                        </a:rPr>
                        <a:t>6</a:t>
                      </a:r>
                    </a:p>
                  </a:txBody>
                  <a:tcPr marL="9525" marR="9525" marT="9525" marB="0" anchor="ct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2</a:t>
                      </a:r>
                    </a:p>
                  </a:txBody>
                  <a:tcPr marL="9525" marR="9525" marT="9525" marB="0" anchor="ct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3</a:t>
                      </a:r>
                    </a:p>
                  </a:txBody>
                  <a:tcPr marL="9525" marR="9525" marT="9525" marB="0" anchor="ct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1</a:t>
                      </a:r>
                    </a:p>
                  </a:txBody>
                  <a:tcPr marL="9525" marR="9525" marT="9525" marB="0" anchor="ct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4</a:t>
                      </a:r>
                    </a:p>
                  </a:txBody>
                  <a:tcPr marL="9525" marR="9525" marT="9525" marB="0" anchor="ctr"/>
                </a:tc>
                <a:extLst>
                  <a:ext uri="{0D108BD9-81ED-4DB2-BD59-A6C34878D82A}">
                    <a16:rowId xmlns:a16="http://schemas.microsoft.com/office/drawing/2014/main" val="10016"/>
                  </a:ext>
                </a:extLst>
              </a:tr>
              <a:tr h="230199">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5</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pPr algn="l" fontAlgn="b"/>
                      <a:r>
                        <a:rPr lang="en-US" sz="1400" u="none" strike="noStrike" dirty="0" err="1">
                          <a:effectLst/>
                          <a:latin typeface="Tw Cen MT" panose="020B0602020104020603" pitchFamily="34" charset="0"/>
                        </a:rPr>
                        <a:t>Parafin</a:t>
                      </a:r>
                      <a:r>
                        <a:rPr lang="en-US" sz="1400" u="none" strike="noStrike" dirty="0">
                          <a:effectLst/>
                          <a:latin typeface="Tw Cen MT" panose="020B0602020104020603" pitchFamily="34" charset="0"/>
                        </a:rPr>
                        <a:t> Bath</a:t>
                      </a:r>
                      <a:endParaRPr lang="en-US" sz="1400" b="0" i="0" u="none" strike="noStrike" dirty="0">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1</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extLst>
                  <a:ext uri="{0D108BD9-81ED-4DB2-BD59-A6C34878D82A}">
                    <a16:rowId xmlns:a16="http://schemas.microsoft.com/office/drawing/2014/main" val="10017"/>
                  </a:ext>
                </a:extLst>
              </a:tr>
              <a:tr h="230199">
                <a:tc gridSpan="2">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l" fontAlgn="b"/>
                      <a:r>
                        <a:rPr lang="en-US" sz="1400" u="none" strike="noStrike">
                          <a:effectLst/>
                          <a:latin typeface="Tw Cen MT" panose="020B0602020104020603" pitchFamily="34" charset="0"/>
                        </a:rPr>
                        <a:t>Kecil A</a:t>
                      </a:r>
                      <a:endParaRPr lang="en-US" sz="1400" b="1"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tc>
                <a:tc hMerge="1">
                  <a:txBody>
                    <a:bodyPr/>
                    <a:lstStyle/>
                    <a:p>
                      <a:endParaRPr lang="en-US"/>
                    </a:p>
                  </a:txBody>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extLst>
                  <a:ext uri="{0D108BD9-81ED-4DB2-BD59-A6C34878D82A}">
                    <a16:rowId xmlns:a16="http://schemas.microsoft.com/office/drawing/2014/main" val="10018"/>
                  </a:ext>
                </a:extLst>
              </a:tr>
              <a:tr h="230199">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1</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pPr algn="l" fontAlgn="b"/>
                      <a:r>
                        <a:rPr lang="en-US" sz="1400" u="none" strike="noStrike">
                          <a:effectLst/>
                          <a:latin typeface="Tw Cen MT" panose="020B0602020104020603" pitchFamily="34" charset="0"/>
                        </a:rPr>
                        <a:t>Infra Red General</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1</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1</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extLst>
                  <a:ext uri="{0D108BD9-81ED-4DB2-BD59-A6C34878D82A}">
                    <a16:rowId xmlns:a16="http://schemas.microsoft.com/office/drawing/2014/main" val="10019"/>
                  </a:ext>
                </a:extLst>
              </a:tr>
              <a:tr h="230199">
                <a:tc gridSpan="2">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l" fontAlgn="b"/>
                      <a:r>
                        <a:rPr lang="en-US" sz="1400" u="none" strike="noStrike">
                          <a:effectLst/>
                          <a:latin typeface="Tw Cen MT" panose="020B0602020104020603" pitchFamily="34" charset="0"/>
                        </a:rPr>
                        <a:t>Kecil B</a:t>
                      </a:r>
                      <a:endParaRPr lang="en-US" sz="1400" b="1"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tc>
                <a:tc hMerge="1">
                  <a:txBody>
                    <a:bodyPr/>
                    <a:lstStyle/>
                    <a:p>
                      <a:endParaRPr lang="en-US"/>
                    </a:p>
                  </a:txBody>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extLst>
                  <a:ext uri="{0D108BD9-81ED-4DB2-BD59-A6C34878D82A}">
                    <a16:rowId xmlns:a16="http://schemas.microsoft.com/office/drawing/2014/main" val="10020"/>
                  </a:ext>
                </a:extLst>
              </a:tr>
              <a:tr h="289791">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1</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r>
                        <a:rPr lang="en-US" sz="1400" u="none" strike="noStrike">
                          <a:effectLst/>
                          <a:latin typeface="Tw Cen MT" panose="020B0602020104020603" pitchFamily="34" charset="0"/>
                        </a:rPr>
                        <a:t>Exercise Therapy General</a:t>
                      </a:r>
                      <a:endParaRPr lang="en-US">
                        <a:solidFill>
                          <a:schemeClr val="bg2">
                            <a:lumMod val="75000"/>
                          </a:schemeClr>
                        </a:solidFill>
                        <a:latin typeface="Tw Cen MT" panose="020B0602020104020603" pitchFamily="34" charset="0"/>
                      </a:endParaRPr>
                    </a:p>
                  </a:txBody>
                  <a:tcPr marL="9565" marR="9565" marT="9565" marB="0" anchor="ctr">
                    <a:solidFill>
                      <a:schemeClr val="bg1"/>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1</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18</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15</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12</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10</a:t>
                      </a:r>
                    </a:p>
                  </a:txBody>
                  <a:tcPr marL="9525" marR="9525" marT="9525" marB="0" anchor="ctr">
                    <a:solidFill>
                      <a:schemeClr val="bg1"/>
                    </a:solidFill>
                  </a:tcPr>
                </a:tc>
                <a:extLst>
                  <a:ext uri="{0D108BD9-81ED-4DB2-BD59-A6C34878D82A}">
                    <a16:rowId xmlns:a16="http://schemas.microsoft.com/office/drawing/2014/main" val="10021"/>
                  </a:ext>
                </a:extLst>
              </a:tr>
              <a:tr h="230199">
                <a:tc gridSpan="2">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l" fontAlgn="b"/>
                      <a:r>
                        <a:rPr lang="en-US" sz="1400" u="none" strike="noStrike">
                          <a:effectLst/>
                          <a:latin typeface="Tw Cen MT" panose="020B0602020104020603" pitchFamily="34" charset="0"/>
                        </a:rPr>
                        <a:t>Kecil C</a:t>
                      </a:r>
                      <a:endParaRPr lang="en-US" sz="1400" b="1"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tc>
                <a:tc hMerge="1">
                  <a:txBody>
                    <a:bodyPr/>
                    <a:lstStyle/>
                    <a:p>
                      <a:endParaRPr lang="en-US"/>
                    </a:p>
                  </a:txBody>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extLst>
                  <a:ext uri="{0D108BD9-81ED-4DB2-BD59-A6C34878D82A}">
                    <a16:rowId xmlns:a16="http://schemas.microsoft.com/office/drawing/2014/main" val="10022"/>
                  </a:ext>
                </a:extLst>
              </a:tr>
              <a:tr h="230199">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1</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r>
                        <a:rPr lang="en-US" sz="1400" u="none" strike="noStrike" err="1">
                          <a:effectLst/>
                          <a:latin typeface="Tw Cen MT" panose="020B0602020104020603" pitchFamily="34" charset="0"/>
                        </a:rPr>
                        <a:t>Swt</a:t>
                      </a:r>
                      <a:endParaRPr lang="en-US">
                        <a:solidFill>
                          <a:schemeClr val="bg2">
                            <a:lumMod val="75000"/>
                          </a:schemeClr>
                        </a:solidFill>
                        <a:latin typeface="Tw Cen MT" panose="020B0602020104020603" pitchFamily="34" charset="0"/>
                      </a:endParaRPr>
                    </a:p>
                  </a:txBody>
                  <a:tcPr marL="9565" marR="9565" marT="9565" marB="0" anchor="ctr">
                    <a:solidFill>
                      <a:schemeClr val="bg1"/>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extLst>
                  <a:ext uri="{0D108BD9-81ED-4DB2-BD59-A6C34878D82A}">
                    <a16:rowId xmlns:a16="http://schemas.microsoft.com/office/drawing/2014/main" val="10023"/>
                  </a:ext>
                </a:extLst>
              </a:tr>
              <a:tr h="230199">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2</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r>
                        <a:rPr lang="en-US" sz="1400" u="none" strike="noStrike" err="1">
                          <a:effectLst/>
                          <a:latin typeface="Tw Cen MT" panose="020B0602020104020603" pitchFamily="34" charset="0"/>
                        </a:rPr>
                        <a:t>Traksi</a:t>
                      </a:r>
                      <a:r>
                        <a:rPr lang="en-US" sz="1400" u="none" strike="noStrike">
                          <a:effectLst/>
                          <a:latin typeface="Tw Cen MT" panose="020B0602020104020603" pitchFamily="34" charset="0"/>
                        </a:rPr>
                        <a:t> L/C</a:t>
                      </a:r>
                      <a:endParaRPr lang="en-US">
                        <a:solidFill>
                          <a:schemeClr val="bg2">
                            <a:lumMod val="75000"/>
                          </a:schemeClr>
                        </a:solidFill>
                        <a:latin typeface="Tw Cen MT" panose="020B0602020104020603" pitchFamily="34" charset="0"/>
                      </a:endParaRPr>
                    </a:p>
                  </a:txBody>
                  <a:tcPr marL="9565" marR="9565" marT="9565" marB="0" anchor="ct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tc>
                <a:extLst>
                  <a:ext uri="{0D108BD9-81ED-4DB2-BD59-A6C34878D82A}">
                    <a16:rowId xmlns:a16="http://schemas.microsoft.com/office/drawing/2014/main" val="10024"/>
                  </a:ext>
                </a:extLst>
              </a:tr>
            </a:tbl>
          </a:graphicData>
        </a:graphic>
      </p:graphicFrame>
      <p:grpSp>
        <p:nvGrpSpPr>
          <p:cNvPr id="15" name="Group 14"/>
          <p:cNvGrpSpPr/>
          <p:nvPr/>
        </p:nvGrpSpPr>
        <p:grpSpPr>
          <a:xfrm>
            <a:off x="1114695" y="554280"/>
            <a:ext cx="3147287" cy="476071"/>
            <a:chOff x="7229165" y="1380755"/>
            <a:chExt cx="3147287" cy="476071"/>
          </a:xfrm>
          <a:solidFill>
            <a:srgbClr val="FF9856"/>
          </a:solidFill>
        </p:grpSpPr>
        <p:sp>
          <p:nvSpPr>
            <p:cNvPr id="12" name="TextBox 11">
              <a:extLst>
                <a:ext uri="{FF2B5EF4-FFF2-40B4-BE49-F238E27FC236}">
                  <a16:creationId xmlns:a16="http://schemas.microsoft.com/office/drawing/2014/main" id="{3B316E39-F1B9-4372-9EFF-113D5303AB1A}"/>
                </a:ext>
              </a:extLst>
            </p:cNvPr>
            <p:cNvSpPr txBox="1"/>
            <p:nvPr/>
          </p:nvSpPr>
          <p:spPr>
            <a:xfrm>
              <a:off x="7229165" y="1380755"/>
              <a:ext cx="3147287" cy="476071"/>
            </a:xfrm>
            <a:prstGeom prst="roundRect">
              <a:avLst>
                <a:gd name="adj" fmla="val 50000"/>
              </a:avLst>
            </a:pr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FISIOTERAPI</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7" name="Google Shape;6416;p73"/>
            <p:cNvGrpSpPr/>
            <p:nvPr/>
          </p:nvGrpSpPr>
          <p:grpSpPr>
            <a:xfrm>
              <a:off x="7321931" y="1434524"/>
              <a:ext cx="412967" cy="368532"/>
              <a:chOff x="-25094250" y="3176075"/>
              <a:chExt cx="295400" cy="297750"/>
            </a:xfrm>
            <a:grpFill/>
          </p:grpSpPr>
          <p:sp>
            <p:nvSpPr>
              <p:cNvPr id="8" name="Google Shape;6417;p73"/>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418;p73"/>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grpFill/>
              <a:ln>
                <a:solidFill>
                  <a:srgbClr val="FFFEEF"/>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419;p73"/>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10651089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10" name="Content Placeholder 4">
            <a:extLst>
              <a:ext uri="{FF2B5EF4-FFF2-40B4-BE49-F238E27FC236}">
                <a16:creationId xmlns:a16="http://schemas.microsoft.com/office/drawing/2014/main" id="{996E4BED-2D7A-4460-B88F-905CE5B92D41}"/>
              </a:ext>
            </a:extLst>
          </p:cNvPr>
          <p:cNvGraphicFramePr>
            <a:graphicFrameLocks/>
          </p:cNvGraphicFramePr>
          <p:nvPr>
            <p:extLst>
              <p:ext uri="{D42A27DB-BD31-4B8C-83A1-F6EECF244321}">
                <p14:modId xmlns:p14="http://schemas.microsoft.com/office/powerpoint/2010/main" val="913432494"/>
              </p:ext>
            </p:extLst>
          </p:nvPr>
        </p:nvGraphicFramePr>
        <p:xfrm>
          <a:off x="3052089" y="1184855"/>
          <a:ext cx="6087817" cy="4871427"/>
        </p:xfrm>
        <a:graphic>
          <a:graphicData uri="http://schemas.openxmlformats.org/drawingml/2006/table">
            <a:tbl>
              <a:tblPr firstRow="1" bandRow="1">
                <a:tableStyleId>{22838BEF-8BB2-4498-84A7-C5851F593DF1}</a:tableStyleId>
              </a:tblPr>
              <a:tblGrid>
                <a:gridCol w="667201">
                  <a:extLst>
                    <a:ext uri="{9D8B030D-6E8A-4147-A177-3AD203B41FA5}">
                      <a16:colId xmlns:a16="http://schemas.microsoft.com/office/drawing/2014/main" val="20000"/>
                    </a:ext>
                  </a:extLst>
                </a:gridCol>
                <a:gridCol w="1742228">
                  <a:extLst>
                    <a:ext uri="{9D8B030D-6E8A-4147-A177-3AD203B41FA5}">
                      <a16:colId xmlns:a16="http://schemas.microsoft.com/office/drawing/2014/main" val="20001"/>
                    </a:ext>
                  </a:extLst>
                </a:gridCol>
                <a:gridCol w="735009">
                  <a:extLst>
                    <a:ext uri="{9D8B030D-6E8A-4147-A177-3AD203B41FA5}">
                      <a16:colId xmlns:a16="http://schemas.microsoft.com/office/drawing/2014/main" val="20002"/>
                    </a:ext>
                  </a:extLst>
                </a:gridCol>
                <a:gridCol w="677647">
                  <a:extLst>
                    <a:ext uri="{9D8B030D-6E8A-4147-A177-3AD203B41FA5}">
                      <a16:colId xmlns:a16="http://schemas.microsoft.com/office/drawing/2014/main" val="2925680256"/>
                    </a:ext>
                  </a:extLst>
                </a:gridCol>
                <a:gridCol w="788074">
                  <a:extLst>
                    <a:ext uri="{9D8B030D-6E8A-4147-A177-3AD203B41FA5}">
                      <a16:colId xmlns:a16="http://schemas.microsoft.com/office/drawing/2014/main" val="1410391417"/>
                    </a:ext>
                  </a:extLst>
                </a:gridCol>
                <a:gridCol w="738829">
                  <a:extLst>
                    <a:ext uri="{9D8B030D-6E8A-4147-A177-3AD203B41FA5}">
                      <a16:colId xmlns:a16="http://schemas.microsoft.com/office/drawing/2014/main" val="2547736400"/>
                    </a:ext>
                  </a:extLst>
                </a:gridCol>
                <a:gridCol w="738829">
                  <a:extLst>
                    <a:ext uri="{9D8B030D-6E8A-4147-A177-3AD203B41FA5}">
                      <a16:colId xmlns:a16="http://schemas.microsoft.com/office/drawing/2014/main" val="191316427"/>
                    </a:ext>
                  </a:extLst>
                </a:gridCol>
              </a:tblGrid>
              <a:tr h="864902">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dirty="0">
                          <a:solidFill>
                            <a:schemeClr val="accent3">
                              <a:lumMod val="10000"/>
                            </a:schemeClr>
                          </a:solidFill>
                          <a:latin typeface="Tw Cen MT" panose="020B0602020104020603" pitchFamily="34" charset="0"/>
                        </a:rPr>
                        <a:t>NO</a:t>
                      </a:r>
                      <a:endParaRPr lang="en-US" sz="1600"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47" marR="182647" marT="68859" marB="68859" anchor="ctr">
                    <a:solidFill>
                      <a:srgbClr val="FF9856"/>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solidFill>
                            <a:schemeClr val="accent3">
                              <a:lumMod val="10000"/>
                            </a:schemeClr>
                          </a:solidFill>
                          <a:latin typeface="Tw Cen MT" panose="020B0602020104020603" pitchFamily="34" charset="0"/>
                        </a:rPr>
                        <a:t>JENIS KEGIATAN</a:t>
                      </a:r>
                      <a:endParaRPr lang="en-US" sz="160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47" marR="182647" marT="68859" marB="68859" anchor="ctr">
                    <a:solidFill>
                      <a:srgbClr val="FF9856"/>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dirty="0">
                          <a:solidFill>
                            <a:schemeClr val="accent3">
                              <a:lumMod val="10000"/>
                            </a:schemeClr>
                          </a:solidFill>
                          <a:latin typeface="Tw Cen MT" panose="020B0602020104020603" pitchFamily="34" charset="0"/>
                        </a:rPr>
                        <a:t>JAN</a:t>
                      </a:r>
                      <a:endParaRPr lang="en-US" sz="1600"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47" marR="182647" marT="68859" marB="68859" anchor="ctr">
                    <a:solidFill>
                      <a:srgbClr val="FF9856"/>
                    </a:solidFill>
                  </a:tcPr>
                </a:tc>
                <a:tc>
                  <a:txBody>
                    <a:bodyPr/>
                    <a:lstStyle/>
                    <a:p>
                      <a:pPr algn="ctr"/>
                      <a:r>
                        <a:rPr lang="en-US" sz="1600"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rPr>
                        <a:t>FEB</a:t>
                      </a:r>
                    </a:p>
                  </a:txBody>
                  <a:tcPr marL="182647" marR="182647" marT="68859" marB="68859" anchor="ctr">
                    <a:solidFill>
                      <a:srgbClr val="FF9856"/>
                    </a:solidFill>
                  </a:tcPr>
                </a:tc>
                <a:tc>
                  <a:txBody>
                    <a:bodyPr/>
                    <a:lstStyle/>
                    <a:p>
                      <a:pPr algn="ctr"/>
                      <a:r>
                        <a:rPr lang="en-US" sz="1600"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rPr>
                        <a:t>MAR</a:t>
                      </a:r>
                    </a:p>
                  </a:txBody>
                  <a:tcPr marL="182647" marR="182647" marT="68859" marB="68859" anchor="ctr">
                    <a:solidFill>
                      <a:srgbClr val="FF9856"/>
                    </a:solidFill>
                  </a:tcPr>
                </a:tc>
                <a:tc>
                  <a:txBody>
                    <a:bodyPr/>
                    <a:lstStyle/>
                    <a:p>
                      <a:pPr algn="ctr"/>
                      <a:r>
                        <a:rPr lang="en-US" sz="1600"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rPr>
                        <a:t>APR</a:t>
                      </a:r>
                    </a:p>
                  </a:txBody>
                  <a:tcPr marL="182647" marR="182647" marT="68859" marB="68859" anchor="ctr">
                    <a:solidFill>
                      <a:srgbClr val="FF9856"/>
                    </a:solidFill>
                  </a:tcPr>
                </a:tc>
                <a:tc>
                  <a:txBody>
                    <a:bodyPr/>
                    <a:lstStyle/>
                    <a:p>
                      <a:pPr algn="ctr"/>
                      <a:r>
                        <a:rPr lang="en-US" sz="1600"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rPr>
                        <a:t>MEI</a:t>
                      </a:r>
                    </a:p>
                  </a:txBody>
                  <a:tcPr marL="182647" marR="182647" marT="68859" marB="68859" anchor="ctr">
                    <a:solidFill>
                      <a:srgbClr val="FF9856"/>
                    </a:solidFill>
                  </a:tcPr>
                </a:tc>
                <a:extLst>
                  <a:ext uri="{0D108BD9-81ED-4DB2-BD59-A6C34878D82A}">
                    <a16:rowId xmlns:a16="http://schemas.microsoft.com/office/drawing/2014/main" val="10000"/>
                  </a:ext>
                </a:extLst>
              </a:tr>
              <a:tr h="37795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latin typeface="Tw Cen MT" panose="020B0602020104020603" pitchFamily="34" charset="0"/>
                        </a:rPr>
                        <a:t>1</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Konseling</a:t>
                      </a:r>
                      <a:r>
                        <a:rPr lang="en-US" sz="1600" u="none" strike="noStrike">
                          <a:latin typeface="Tw Cen MT" panose="020B0602020104020603" pitchFamily="34" charset="0"/>
                        </a:rPr>
                        <a:t> </a:t>
                      </a:r>
                      <a:r>
                        <a:rPr lang="en-US" sz="1600" u="none" strike="noStrike" err="1">
                          <a:latin typeface="Tw Cen MT" panose="020B0602020104020603" pitchFamily="34" charset="0"/>
                        </a:rPr>
                        <a:t>Napza</a:t>
                      </a:r>
                      <a:endParaRPr lang="en-US" sz="1600" b="0" i="0" u="none" strike="noStrike">
                        <a:solidFill>
                          <a:schemeClr val="tx2"/>
                        </a:solidFill>
                        <a:latin typeface="Tw Cen MT" panose="020B0602020104020603" pitchFamily="34" charset="0"/>
                        <a:ea typeface="Verdana"/>
                        <a:cs typeface="Verdana"/>
                      </a:endParaRPr>
                    </a:p>
                  </a:txBody>
                  <a:tcPr marL="19026" marR="19026"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1</a:t>
                      </a:r>
                    </a:p>
                  </a:txBody>
                  <a:tcPr marL="9525" marR="9525" marT="9525" marB="0" anchor="ctr"/>
                </a:tc>
                <a:extLst>
                  <a:ext uri="{0D108BD9-81ED-4DB2-BD59-A6C34878D82A}">
                    <a16:rowId xmlns:a16="http://schemas.microsoft.com/office/drawing/2014/main" val="10001"/>
                  </a:ext>
                </a:extLst>
              </a:tr>
              <a:tr h="37795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latin typeface="Tw Cen MT" panose="020B0602020104020603" pitchFamily="34" charset="0"/>
                        </a:rPr>
                        <a:t>2</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err="1">
                          <a:latin typeface="Tw Cen MT" panose="020B0602020104020603" pitchFamily="34" charset="0"/>
                        </a:rPr>
                        <a:t>Konseling</a:t>
                      </a:r>
                      <a:r>
                        <a:rPr lang="en-US" sz="1600" u="none" strike="noStrike" dirty="0">
                          <a:latin typeface="Tw Cen MT" panose="020B0602020104020603" pitchFamily="34" charset="0"/>
                        </a:rPr>
                        <a:t> </a:t>
                      </a:r>
                      <a:r>
                        <a:rPr lang="en-US" sz="1600" u="none" strike="noStrike" dirty="0" err="1">
                          <a:latin typeface="Tw Cen MT" panose="020B0602020104020603" pitchFamily="34" charset="0"/>
                        </a:rPr>
                        <a:t>Psikologi</a:t>
                      </a:r>
                      <a:endParaRPr lang="en-US" sz="1600" b="0" i="0" u="none" strike="noStrike" dirty="0">
                        <a:solidFill>
                          <a:schemeClr val="tx2"/>
                        </a:solidFill>
                        <a:latin typeface="Tw Cen MT" panose="020B0602020104020603" pitchFamily="34" charset="0"/>
                        <a:ea typeface="Verdana"/>
                        <a:cs typeface="Verdana" panose="020B0604030504040204" pitchFamily="34" charset="0"/>
                      </a:endParaRPr>
                    </a:p>
                  </a:txBody>
                  <a:tcPr marL="19026" marR="19026"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4</a:t>
                      </a:r>
                    </a:p>
                  </a:txBody>
                  <a:tcPr marL="9525" marR="9525" marT="9525" marB="0" anchor="ctr">
                    <a:solidFill>
                      <a:schemeClr val="bg1"/>
                    </a:solidFill>
                  </a:tcPr>
                </a:tc>
                <a:extLst>
                  <a:ext uri="{0D108BD9-81ED-4DB2-BD59-A6C34878D82A}">
                    <a16:rowId xmlns:a16="http://schemas.microsoft.com/office/drawing/2014/main" val="10002"/>
                  </a:ext>
                </a:extLst>
              </a:tr>
              <a:tr h="37795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latin typeface="Tw Cen MT" panose="020B0602020104020603" pitchFamily="34" charset="0"/>
                        </a:rPr>
                        <a:t>3</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Konseling</a:t>
                      </a:r>
                      <a:r>
                        <a:rPr lang="en-US" sz="1600" u="none" strike="noStrike">
                          <a:latin typeface="Tw Cen MT" panose="020B0602020104020603" pitchFamily="34" charset="0"/>
                        </a:rPr>
                        <a:t> </a:t>
                      </a:r>
                      <a:r>
                        <a:rPr lang="en-US" sz="1600" u="none" strike="noStrike" err="1">
                          <a:latin typeface="Tw Cen MT" panose="020B0602020104020603" pitchFamily="34" charset="0"/>
                        </a:rPr>
                        <a:t>Keluarga</a:t>
                      </a:r>
                      <a:endParaRPr lang="en-US" sz="1600" b="0" i="0" u="none" strike="noStrike">
                        <a:solidFill>
                          <a:schemeClr val="tx2"/>
                        </a:solidFill>
                        <a:latin typeface="Tw Cen MT" panose="020B0602020104020603" pitchFamily="34" charset="0"/>
                        <a:ea typeface="Verdana"/>
                        <a:cs typeface="Verdana" panose="020B0604030504040204" pitchFamily="34" charset="0"/>
                      </a:endParaRPr>
                    </a:p>
                  </a:txBody>
                  <a:tcPr marL="19026" marR="19026"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extLst>
                  <a:ext uri="{0D108BD9-81ED-4DB2-BD59-A6C34878D82A}">
                    <a16:rowId xmlns:a16="http://schemas.microsoft.com/office/drawing/2014/main" val="10003"/>
                  </a:ext>
                </a:extLst>
              </a:tr>
              <a:tr h="37795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latin typeface="Tw Cen MT" panose="020B0602020104020603" pitchFamily="34" charset="0"/>
                        </a:rPr>
                        <a:t>4</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Rehabilitasi</a:t>
                      </a:r>
                      <a:r>
                        <a:rPr lang="en-US" sz="1600" u="none" strike="noStrike">
                          <a:latin typeface="Tw Cen MT" panose="020B0602020104020603" pitchFamily="34" charset="0"/>
                        </a:rPr>
                        <a:t>/ TAK</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extLst>
                  <a:ext uri="{0D108BD9-81ED-4DB2-BD59-A6C34878D82A}">
                    <a16:rowId xmlns:a16="http://schemas.microsoft.com/office/drawing/2014/main" val="10004"/>
                  </a:ext>
                </a:extLst>
              </a:tr>
              <a:tr h="25690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latin typeface="Tw Cen MT" panose="020B0602020104020603" pitchFamily="34" charset="0"/>
                        </a:rPr>
                        <a:t>5</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Fisioterapi</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tc>
                <a:extLst>
                  <a:ext uri="{0D108BD9-81ED-4DB2-BD59-A6C34878D82A}">
                    <a16:rowId xmlns:a16="http://schemas.microsoft.com/office/drawing/2014/main" val="10005"/>
                  </a:ext>
                </a:extLst>
              </a:tr>
              <a:tr h="37795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latin typeface="Tw Cen MT" panose="020B0602020104020603" pitchFamily="34" charset="0"/>
                        </a:rPr>
                        <a:t>6</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err="1">
                          <a:latin typeface="Tw Cen MT" panose="020B0602020104020603" pitchFamily="34" charset="0"/>
                        </a:rPr>
                        <a:t>Psikoterapi</a:t>
                      </a:r>
                      <a:r>
                        <a:rPr lang="en-US" sz="1600" u="none" strike="noStrike" dirty="0">
                          <a:latin typeface="Tw Cen MT" panose="020B0602020104020603" pitchFamily="34" charset="0"/>
                        </a:rPr>
                        <a:t> </a:t>
                      </a:r>
                      <a:r>
                        <a:rPr lang="en-US" sz="1600" u="none" strike="noStrike" dirty="0" err="1">
                          <a:latin typeface="Tw Cen MT" panose="020B0602020104020603" pitchFamily="34" charset="0"/>
                        </a:rPr>
                        <a:t>Supportif</a:t>
                      </a:r>
                      <a:endParaRPr lang="en-US" sz="1600" b="0" i="0" u="none" strike="noStrike" dirty="0">
                        <a:solidFill>
                          <a:schemeClr val="tx2"/>
                        </a:solidFill>
                        <a:latin typeface="Tw Cen MT" panose="020B0602020104020603" pitchFamily="34" charset="0"/>
                        <a:ea typeface="Verdana"/>
                        <a:cs typeface="Verdana" panose="020B0604030504040204" pitchFamily="34" charset="0"/>
                      </a:endParaRPr>
                    </a:p>
                  </a:txBody>
                  <a:tcPr marL="19026" marR="19026"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a:cs typeface="Verdana"/>
                        </a:rPr>
                        <a:t>1</a:t>
                      </a:r>
                    </a:p>
                  </a:txBody>
                  <a:tcPr marL="9525" marR="9525" marT="9525" marB="0" anchor="ctr">
                    <a:solidFill>
                      <a:schemeClr val="bg1"/>
                    </a:solidFill>
                  </a:tcPr>
                </a:tc>
                <a:extLst>
                  <a:ext uri="{0D108BD9-81ED-4DB2-BD59-A6C34878D82A}">
                    <a16:rowId xmlns:a16="http://schemas.microsoft.com/office/drawing/2014/main" val="10006"/>
                  </a:ext>
                </a:extLst>
              </a:tr>
              <a:tr h="25690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latin typeface="Tw Cen MT" panose="020B0602020104020603" pitchFamily="34" charset="0"/>
                        </a:rPr>
                        <a:t>7</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latin typeface="Tw Cen MT" panose="020B0602020104020603" pitchFamily="34" charset="0"/>
                        </a:rPr>
                        <a:t>CBT</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tc>
                <a:extLst>
                  <a:ext uri="{0D108BD9-81ED-4DB2-BD59-A6C34878D82A}">
                    <a16:rowId xmlns:a16="http://schemas.microsoft.com/office/drawing/2014/main" val="10007"/>
                  </a:ext>
                </a:extLst>
              </a:tr>
              <a:tr h="29388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latin typeface="Tw Cen MT" panose="020B0602020104020603" pitchFamily="34" charset="0"/>
                        </a:rPr>
                        <a:t>8</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latin typeface="Tw Cen MT" panose="020B0602020104020603" pitchFamily="34" charset="0"/>
                        </a:rPr>
                        <a:t>Brief Intervention</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solidFill>
                      <a:schemeClr val="bg1"/>
                    </a:solidFill>
                  </a:tcPr>
                </a:tc>
                <a:extLst>
                  <a:ext uri="{0D108BD9-81ED-4DB2-BD59-A6C34878D82A}">
                    <a16:rowId xmlns:a16="http://schemas.microsoft.com/office/drawing/2014/main" val="10008"/>
                  </a:ext>
                </a:extLst>
              </a:tr>
              <a:tr h="259954">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latin typeface="Tw Cen MT" panose="020B0602020104020603" pitchFamily="34" charset="0"/>
                        </a:rPr>
                        <a:t>9</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Motivasi</a:t>
                      </a:r>
                      <a:r>
                        <a:rPr lang="en-US" sz="1600" u="none" strike="noStrike">
                          <a:latin typeface="Tw Cen MT" panose="020B0602020104020603" pitchFamily="34" charset="0"/>
                        </a:rPr>
                        <a:t> Interview</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tc>
                <a:extLst>
                  <a:ext uri="{0D108BD9-81ED-4DB2-BD59-A6C34878D82A}">
                    <a16:rowId xmlns:a16="http://schemas.microsoft.com/office/drawing/2014/main" val="10009"/>
                  </a:ext>
                </a:extLst>
              </a:tr>
              <a:tr h="25690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latin typeface="Tw Cen MT" panose="020B0602020104020603" pitchFamily="34" charset="0"/>
                        </a:rPr>
                        <a:t>10</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err="1">
                          <a:latin typeface="Tw Cen MT" panose="020B0602020104020603" pitchFamily="34" charset="0"/>
                        </a:rPr>
                        <a:t>Psikologi</a:t>
                      </a:r>
                      <a:endParaRPr lang="en-US" sz="1600" b="0" i="0" u="none" strike="noStrike"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extLst>
                  <a:ext uri="{0D108BD9-81ED-4DB2-BD59-A6C34878D82A}">
                    <a16:rowId xmlns:a16="http://schemas.microsoft.com/office/drawing/2014/main" val="10010"/>
                  </a:ext>
                </a:extLst>
              </a:tr>
              <a:tr h="37795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latin typeface="Tw Cen MT" panose="020B0602020104020603" pitchFamily="34" charset="0"/>
                        </a:rPr>
                        <a:t>11</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Okupasi</a:t>
                      </a:r>
                      <a:r>
                        <a:rPr lang="en-US" sz="1600" u="none" strike="noStrike">
                          <a:latin typeface="Tw Cen MT" panose="020B0602020104020603" pitchFamily="34" charset="0"/>
                        </a:rPr>
                        <a:t> </a:t>
                      </a:r>
                      <a:r>
                        <a:rPr lang="en-US" sz="1600" u="none" strike="noStrike" err="1">
                          <a:latin typeface="Tw Cen MT" panose="020B0602020104020603" pitchFamily="34" charset="0"/>
                        </a:rPr>
                        <a:t>Terapi</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extLst>
                  <a:ext uri="{0D108BD9-81ED-4DB2-BD59-A6C34878D82A}">
                    <a16:rowId xmlns:a16="http://schemas.microsoft.com/office/drawing/2014/main" val="10011"/>
                  </a:ext>
                </a:extLst>
              </a:tr>
              <a:tr h="28632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latin typeface="Tw Cen MT" panose="020B0602020104020603" pitchFamily="34" charset="0"/>
                        </a:rPr>
                        <a:t>12</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latin typeface="Tw Cen MT" panose="020B0602020104020603" pitchFamily="34" charset="0"/>
                        </a:rPr>
                        <a:t>ECT</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extLst>
                  <a:ext uri="{0D108BD9-81ED-4DB2-BD59-A6C34878D82A}">
                    <a16:rowId xmlns:a16="http://schemas.microsoft.com/office/drawing/2014/main" val="10012"/>
                  </a:ext>
                </a:extLst>
              </a:tr>
            </a:tbl>
          </a:graphicData>
        </a:graphic>
      </p:graphicFrame>
      <p:grpSp>
        <p:nvGrpSpPr>
          <p:cNvPr id="2" name="Group 1"/>
          <p:cNvGrpSpPr/>
          <p:nvPr/>
        </p:nvGrpSpPr>
        <p:grpSpPr>
          <a:xfrm>
            <a:off x="4833781" y="339502"/>
            <a:ext cx="2524435" cy="476071"/>
            <a:chOff x="7361686" y="2003608"/>
            <a:chExt cx="2524435" cy="476071"/>
          </a:xfrm>
          <a:solidFill>
            <a:srgbClr val="FF9856"/>
          </a:solidFill>
        </p:grpSpPr>
        <p:sp>
          <p:nvSpPr>
            <p:cNvPr id="12" name="TextBox 11">
              <a:extLst>
                <a:ext uri="{FF2B5EF4-FFF2-40B4-BE49-F238E27FC236}">
                  <a16:creationId xmlns:a16="http://schemas.microsoft.com/office/drawing/2014/main" id="{3B316E39-F1B9-4372-9EFF-113D5303AB1A}"/>
                </a:ext>
              </a:extLst>
            </p:cNvPr>
            <p:cNvSpPr txBox="1"/>
            <p:nvPr/>
          </p:nvSpPr>
          <p:spPr>
            <a:xfrm>
              <a:off x="7361686" y="2003608"/>
              <a:ext cx="2524435" cy="476071"/>
            </a:xfrm>
            <a:prstGeom prst="roundRect">
              <a:avLst>
                <a:gd name="adj" fmla="val 50000"/>
              </a:avLst>
            </a:pr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NAPZA</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sp>
          <p:nvSpPr>
            <p:cNvPr id="7" name="Google Shape;6306;p73"/>
            <p:cNvSpPr/>
            <p:nvPr/>
          </p:nvSpPr>
          <p:spPr>
            <a:xfrm>
              <a:off x="7498951" y="2053031"/>
              <a:ext cx="352803" cy="350719"/>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grpFill/>
            <a:ln>
              <a:solidFill>
                <a:srgbClr val="FFFEEF"/>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extLst>
      <p:ext uri="{BB962C8B-B14F-4D97-AF65-F5344CB8AC3E}">
        <p14:creationId xmlns:p14="http://schemas.microsoft.com/office/powerpoint/2010/main" val="3398083351"/>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9" name="Content Placeholder 4">
            <a:extLst>
              <a:ext uri="{FF2B5EF4-FFF2-40B4-BE49-F238E27FC236}">
                <a16:creationId xmlns:a16="http://schemas.microsoft.com/office/drawing/2014/main" id="{57AFBB6F-B37E-46BD-B2C1-420BCC01FB45}"/>
              </a:ext>
            </a:extLst>
          </p:cNvPr>
          <p:cNvGraphicFramePr>
            <a:graphicFrameLocks/>
          </p:cNvGraphicFramePr>
          <p:nvPr>
            <p:extLst>
              <p:ext uri="{D42A27DB-BD31-4B8C-83A1-F6EECF244321}">
                <p14:modId xmlns:p14="http://schemas.microsoft.com/office/powerpoint/2010/main" val="3824300313"/>
              </p:ext>
            </p:extLst>
          </p:nvPr>
        </p:nvGraphicFramePr>
        <p:xfrm>
          <a:off x="2763172" y="1174504"/>
          <a:ext cx="6665655" cy="4508992"/>
        </p:xfrm>
        <a:graphic>
          <a:graphicData uri="http://schemas.openxmlformats.org/drawingml/2006/table">
            <a:tbl>
              <a:tblPr firstRow="1" bandRow="1">
                <a:tableStyleId>{22838BEF-8BB2-4498-84A7-C5851F593DF1}</a:tableStyleId>
              </a:tblPr>
              <a:tblGrid>
                <a:gridCol w="820860">
                  <a:extLst>
                    <a:ext uri="{9D8B030D-6E8A-4147-A177-3AD203B41FA5}">
                      <a16:colId xmlns:a16="http://schemas.microsoft.com/office/drawing/2014/main" val="20000"/>
                    </a:ext>
                  </a:extLst>
                </a:gridCol>
                <a:gridCol w="1947917">
                  <a:extLst>
                    <a:ext uri="{9D8B030D-6E8A-4147-A177-3AD203B41FA5}">
                      <a16:colId xmlns:a16="http://schemas.microsoft.com/office/drawing/2014/main" val="20001"/>
                    </a:ext>
                  </a:extLst>
                </a:gridCol>
                <a:gridCol w="764263">
                  <a:extLst>
                    <a:ext uri="{9D8B030D-6E8A-4147-A177-3AD203B41FA5}">
                      <a16:colId xmlns:a16="http://schemas.microsoft.com/office/drawing/2014/main" val="20002"/>
                    </a:ext>
                  </a:extLst>
                </a:gridCol>
                <a:gridCol w="764263">
                  <a:extLst>
                    <a:ext uri="{9D8B030D-6E8A-4147-A177-3AD203B41FA5}">
                      <a16:colId xmlns:a16="http://schemas.microsoft.com/office/drawing/2014/main" val="2092360319"/>
                    </a:ext>
                  </a:extLst>
                </a:gridCol>
                <a:gridCol w="839826">
                  <a:extLst>
                    <a:ext uri="{9D8B030D-6E8A-4147-A177-3AD203B41FA5}">
                      <a16:colId xmlns:a16="http://schemas.microsoft.com/office/drawing/2014/main" val="2475334668"/>
                    </a:ext>
                  </a:extLst>
                </a:gridCol>
                <a:gridCol w="764263">
                  <a:extLst>
                    <a:ext uri="{9D8B030D-6E8A-4147-A177-3AD203B41FA5}">
                      <a16:colId xmlns:a16="http://schemas.microsoft.com/office/drawing/2014/main" val="24309866"/>
                    </a:ext>
                  </a:extLst>
                </a:gridCol>
                <a:gridCol w="764263">
                  <a:extLst>
                    <a:ext uri="{9D8B030D-6E8A-4147-A177-3AD203B41FA5}">
                      <a16:colId xmlns:a16="http://schemas.microsoft.com/office/drawing/2014/main" val="3577765678"/>
                    </a:ext>
                  </a:extLst>
                </a:gridCol>
              </a:tblGrid>
              <a:tr h="432772">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solidFill>
                            <a:schemeClr val="accent3">
                              <a:lumMod val="10000"/>
                            </a:schemeClr>
                          </a:solidFill>
                          <a:latin typeface="Tw Cen MT" panose="020B0602020104020603" pitchFamily="34" charset="0"/>
                        </a:rPr>
                        <a:t>NO</a:t>
                      </a:r>
                      <a:endParaRPr lang="en-US" sz="160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55" marR="182655" marT="68872" marB="68872" anchor="ctr" anchorCtr="1">
                    <a:solidFill>
                      <a:srgbClr val="FF9856"/>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solidFill>
                            <a:schemeClr val="accent3">
                              <a:lumMod val="10000"/>
                            </a:schemeClr>
                          </a:solidFill>
                          <a:latin typeface="Tw Cen MT" panose="020B0602020104020603" pitchFamily="34" charset="0"/>
                        </a:rPr>
                        <a:t>JENIS KEGIATAN</a:t>
                      </a:r>
                      <a:endParaRPr lang="en-US" sz="160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55" marR="182655" marT="68872" marB="68872" anchor="ctr" anchorCtr="1">
                    <a:solidFill>
                      <a:srgbClr val="FF9856"/>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dirty="0">
                          <a:solidFill>
                            <a:schemeClr val="accent3">
                              <a:lumMod val="10000"/>
                            </a:schemeClr>
                          </a:solidFill>
                          <a:latin typeface="Tw Cen MT" panose="020B0602020104020603" pitchFamily="34" charset="0"/>
                        </a:rPr>
                        <a:t>JAN</a:t>
                      </a:r>
                      <a:endParaRPr lang="en-US" sz="1600"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55" marR="182655" marT="68872" marB="68872" anchor="ctr" anchorCtr="1">
                    <a:solidFill>
                      <a:srgbClr val="FF9856"/>
                    </a:solidFill>
                  </a:tcPr>
                </a:tc>
                <a:tc>
                  <a:txBody>
                    <a:bodyPr/>
                    <a:lstStyle/>
                    <a:p>
                      <a:pPr algn="ctr"/>
                      <a:r>
                        <a:rPr lang="en-US" sz="1600"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rPr>
                        <a:t>FEB</a:t>
                      </a:r>
                    </a:p>
                  </a:txBody>
                  <a:tcPr marL="182655" marR="182655" marT="68872" marB="68872" anchor="ctr" anchorCtr="1">
                    <a:solidFill>
                      <a:srgbClr val="FF9856"/>
                    </a:solidFill>
                  </a:tcPr>
                </a:tc>
                <a:tc>
                  <a:txBody>
                    <a:bodyPr/>
                    <a:lstStyle/>
                    <a:p>
                      <a:pPr algn="ctr"/>
                      <a:r>
                        <a:rPr lang="en-US" sz="1600"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rPr>
                        <a:t>MAR</a:t>
                      </a:r>
                    </a:p>
                  </a:txBody>
                  <a:tcPr marL="182655" marR="182655" marT="68872" marB="68872" anchor="ctr" anchorCtr="1">
                    <a:solidFill>
                      <a:srgbClr val="FF9856"/>
                    </a:solidFill>
                  </a:tcPr>
                </a:tc>
                <a:tc>
                  <a:txBody>
                    <a:bodyPr/>
                    <a:lstStyle/>
                    <a:p>
                      <a:pPr algn="ctr"/>
                      <a:r>
                        <a:rPr lang="en-US" sz="1600"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rPr>
                        <a:t>APR</a:t>
                      </a:r>
                    </a:p>
                  </a:txBody>
                  <a:tcPr marL="182655" marR="182655" marT="68872" marB="68872" anchor="ctr" anchorCtr="1">
                    <a:solidFill>
                      <a:srgbClr val="FF9856"/>
                    </a:solidFill>
                  </a:tcPr>
                </a:tc>
                <a:tc>
                  <a:txBody>
                    <a:bodyPr/>
                    <a:lstStyle/>
                    <a:p>
                      <a:pPr algn="ctr"/>
                      <a:r>
                        <a:rPr lang="en-US" sz="1600"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rPr>
                        <a:t>MEI</a:t>
                      </a:r>
                    </a:p>
                  </a:txBody>
                  <a:tcPr marL="182655" marR="182655" marT="68872" marB="68872" anchor="ctr" anchorCtr="1">
                    <a:solidFill>
                      <a:srgbClr val="FF9856"/>
                    </a:solidFill>
                  </a:tcPr>
                </a:tc>
                <a:extLst>
                  <a:ext uri="{0D108BD9-81ED-4DB2-BD59-A6C34878D82A}">
                    <a16:rowId xmlns:a16="http://schemas.microsoft.com/office/drawing/2014/main" val="10000"/>
                  </a:ext>
                </a:extLst>
              </a:tr>
              <a:tr h="28268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solidFill>
                            <a:schemeClr val="accent3">
                              <a:lumMod val="10000"/>
                            </a:schemeClr>
                          </a:solidFill>
                          <a:latin typeface="Tw Cen MT" panose="020B0602020104020603" pitchFamily="34" charset="0"/>
                        </a:rPr>
                        <a:t>1</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nchorCtr="1"/>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600" u="none" strike="noStrike">
                          <a:solidFill>
                            <a:schemeClr val="accent3">
                              <a:lumMod val="10000"/>
                            </a:schemeClr>
                          </a:solidFill>
                          <a:latin typeface="Tw Cen MT" panose="020B0602020104020603" pitchFamily="34" charset="0"/>
                        </a:rPr>
                        <a:t>TAK/</a:t>
                      </a:r>
                      <a:r>
                        <a:rPr lang="en-US" sz="1600" u="none" strike="noStrike" err="1">
                          <a:solidFill>
                            <a:schemeClr val="accent3">
                              <a:lumMod val="10000"/>
                            </a:schemeClr>
                          </a:solidFill>
                          <a:latin typeface="Tw Cen MT" panose="020B0602020104020603" pitchFamily="34" charset="0"/>
                        </a:rPr>
                        <a:t>Penkes</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tc>
                <a:extLst>
                  <a:ext uri="{0D108BD9-81ED-4DB2-BD59-A6C34878D82A}">
                    <a16:rowId xmlns:a16="http://schemas.microsoft.com/office/drawing/2014/main" val="10001"/>
                  </a:ext>
                </a:extLst>
              </a:tr>
              <a:tr h="26769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solidFill>
                            <a:schemeClr val="accent3">
                              <a:lumMod val="10000"/>
                            </a:schemeClr>
                          </a:solidFill>
                          <a:latin typeface="Tw Cen MT" panose="020B0602020104020603" pitchFamily="34" charset="0"/>
                        </a:rPr>
                        <a:t>2</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nchorCtr="1">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solidFill>
                            <a:schemeClr val="accent3">
                              <a:lumMod val="10000"/>
                            </a:schemeClr>
                          </a:solidFill>
                          <a:latin typeface="Tw Cen MT" panose="020B0602020104020603" pitchFamily="34" charset="0"/>
                        </a:rPr>
                        <a:t>Akomodasi</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a:solidFill>
                            <a:schemeClr val="accent3">
                              <a:lumMod val="10000"/>
                            </a:schemeClr>
                          </a:solidFill>
                          <a:effectLst/>
                          <a:latin typeface="Tw Cen MT" panose="020B0602020104020603" pitchFamily="34" charset="0"/>
                        </a:rPr>
                        <a:t>-</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solidFill>
                      <a:schemeClr val="bg1"/>
                    </a:solidFill>
                  </a:tcPr>
                </a:tc>
                <a:extLst>
                  <a:ext uri="{0D108BD9-81ED-4DB2-BD59-A6C34878D82A}">
                    <a16:rowId xmlns:a16="http://schemas.microsoft.com/office/drawing/2014/main" val="10002"/>
                  </a:ext>
                </a:extLst>
              </a:tr>
              <a:tr h="26769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solidFill>
                            <a:schemeClr val="accent3">
                              <a:lumMod val="10000"/>
                            </a:schemeClr>
                          </a:solidFill>
                          <a:latin typeface="Tw Cen MT" panose="020B0602020104020603" pitchFamily="34" charset="0"/>
                        </a:rPr>
                        <a:t>3</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nchorCtr="1"/>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solidFill>
                            <a:schemeClr val="accent3">
                              <a:lumMod val="10000"/>
                            </a:schemeClr>
                          </a:solidFill>
                          <a:latin typeface="Tw Cen MT" panose="020B0602020104020603" pitchFamily="34" charset="0"/>
                        </a:rPr>
                        <a:t>CDT</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a:solidFill>
                            <a:schemeClr val="accent3">
                              <a:lumMod val="10000"/>
                            </a:schemeClr>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tc>
                <a:tc>
                  <a:txBody>
                    <a:bodyPr/>
                    <a:lstStyle/>
                    <a:p>
                      <a:pPr algn="ctr" fontAlgn="ctr"/>
                      <a:endParaRPr lang="en-US" sz="1600" b="0" i="0" u="none" strike="noStrike" dirty="0">
                        <a:solidFill>
                          <a:schemeClr val="accent3">
                            <a:lumMod val="10000"/>
                          </a:schemeClr>
                        </a:solidFill>
                        <a:effectLst/>
                        <a:latin typeface="Tw Cen MT" panose="020B0602020104020603" pitchFamily="34" charset="0"/>
                      </a:endParaRPr>
                    </a:p>
                  </a:txBody>
                  <a:tcPr marL="9525" marR="9525" marT="9525" marB="0" anchor="ctr"/>
                </a:tc>
                <a:extLst>
                  <a:ext uri="{0D108BD9-81ED-4DB2-BD59-A6C34878D82A}">
                    <a16:rowId xmlns:a16="http://schemas.microsoft.com/office/drawing/2014/main" val="10003"/>
                  </a:ext>
                </a:extLst>
              </a:tr>
              <a:tr h="23546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solidFill>
                            <a:schemeClr val="accent3">
                              <a:lumMod val="10000"/>
                            </a:schemeClr>
                          </a:solidFill>
                          <a:latin typeface="Tw Cen MT" panose="020B0602020104020603" pitchFamily="34" charset="0"/>
                        </a:rPr>
                        <a:t>4</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nchorCtr="1">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solidFill>
                            <a:schemeClr val="accent3">
                              <a:lumMod val="10000"/>
                            </a:schemeClr>
                          </a:solidFill>
                          <a:latin typeface="Tw Cen MT" panose="020B0602020104020603" pitchFamily="34" charset="0"/>
                        </a:rPr>
                        <a:t>Intensif</a:t>
                      </a:r>
                      <a:r>
                        <a:rPr lang="en-US" sz="1600" u="none" strike="noStrike">
                          <a:solidFill>
                            <a:schemeClr val="accent3">
                              <a:lumMod val="10000"/>
                            </a:schemeClr>
                          </a:solidFill>
                          <a:latin typeface="Tw Cen MT" panose="020B0602020104020603" pitchFamily="34" charset="0"/>
                        </a:rPr>
                        <a:t> Care</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chemeClr val="accent3">
                              <a:lumMod val="10000"/>
                            </a:schemeClr>
                          </a:solidFill>
                          <a:effectLst/>
                          <a:latin typeface="Tw Cen MT" panose="020B0602020104020603" pitchFamily="34" charset="0"/>
                        </a:rPr>
                        <a:t>78</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103</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80</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61</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49</a:t>
                      </a:r>
                    </a:p>
                  </a:txBody>
                  <a:tcPr marL="9525" marR="9525" marT="9525" marB="0" anchor="ctr">
                    <a:solidFill>
                      <a:schemeClr val="bg1"/>
                    </a:solidFill>
                  </a:tcPr>
                </a:tc>
                <a:extLst>
                  <a:ext uri="{0D108BD9-81ED-4DB2-BD59-A6C34878D82A}">
                    <a16:rowId xmlns:a16="http://schemas.microsoft.com/office/drawing/2014/main" val="10004"/>
                  </a:ext>
                </a:extLst>
              </a:tr>
              <a:tr h="23546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solidFill>
                            <a:schemeClr val="accent3">
                              <a:lumMod val="10000"/>
                            </a:schemeClr>
                          </a:solidFill>
                          <a:latin typeface="Tw Cen MT" panose="020B0602020104020603" pitchFamily="34" charset="0"/>
                        </a:rPr>
                        <a:t>5</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nchorCtr="1"/>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solidFill>
                            <a:schemeClr val="accent3">
                              <a:lumMod val="10000"/>
                            </a:schemeClr>
                          </a:solidFill>
                          <a:latin typeface="Tw Cen MT" panose="020B0602020104020603" pitchFamily="34" charset="0"/>
                        </a:rPr>
                        <a:t>High Care</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chemeClr val="accent3">
                              <a:lumMod val="10000"/>
                            </a:schemeClr>
                          </a:solidFill>
                          <a:effectLst/>
                          <a:latin typeface="Tw Cen MT" panose="020B0602020104020603" pitchFamily="34" charset="0"/>
                        </a:rPr>
                        <a:t>44</a:t>
                      </a:r>
                    </a:p>
                  </a:txBody>
                  <a:tcPr marL="9525" marR="9525" marT="9525"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31</a:t>
                      </a:r>
                    </a:p>
                  </a:txBody>
                  <a:tcPr marL="9525" marR="9525" marT="9525"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62</a:t>
                      </a:r>
                    </a:p>
                  </a:txBody>
                  <a:tcPr marL="9525" marR="9525" marT="9525"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70</a:t>
                      </a:r>
                    </a:p>
                  </a:txBody>
                  <a:tcPr marL="9525" marR="9525" marT="9525"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107</a:t>
                      </a:r>
                    </a:p>
                  </a:txBody>
                  <a:tcPr marL="9525" marR="9525" marT="9525" marB="0" anchor="ctr"/>
                </a:tc>
                <a:extLst>
                  <a:ext uri="{0D108BD9-81ED-4DB2-BD59-A6C34878D82A}">
                    <a16:rowId xmlns:a16="http://schemas.microsoft.com/office/drawing/2014/main" val="10005"/>
                  </a:ext>
                </a:extLst>
              </a:tr>
              <a:tr h="43728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solidFill>
                            <a:schemeClr val="accent3">
                              <a:lumMod val="10000"/>
                            </a:schemeClr>
                          </a:solidFill>
                          <a:latin typeface="Tw Cen MT" panose="020B0602020104020603" pitchFamily="34" charset="0"/>
                        </a:rPr>
                        <a:t>6</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nchorCtr="1">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solidFill>
                            <a:schemeClr val="accent3">
                              <a:lumMod val="10000"/>
                            </a:schemeClr>
                          </a:solidFill>
                          <a:latin typeface="Tw Cen MT" panose="020B0602020104020603" pitchFamily="34" charset="0"/>
                        </a:rPr>
                        <a:t>Maksimal</a:t>
                      </a:r>
                      <a:r>
                        <a:rPr lang="en-US" sz="1600" u="none" strike="noStrike">
                          <a:solidFill>
                            <a:schemeClr val="accent3">
                              <a:lumMod val="10000"/>
                            </a:schemeClr>
                          </a:solidFill>
                          <a:latin typeface="Tw Cen MT" panose="020B0602020104020603" pitchFamily="34" charset="0"/>
                        </a:rPr>
                        <a:t> Care</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solidFill>
                      <a:schemeClr val="bg1"/>
                    </a:solidFill>
                  </a:tcPr>
                </a:tc>
                <a:extLst>
                  <a:ext uri="{0D108BD9-81ED-4DB2-BD59-A6C34878D82A}">
                    <a16:rowId xmlns:a16="http://schemas.microsoft.com/office/drawing/2014/main" val="10006"/>
                  </a:ext>
                </a:extLst>
              </a:tr>
              <a:tr h="23546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solidFill>
                            <a:schemeClr val="accent3">
                              <a:lumMod val="10000"/>
                            </a:schemeClr>
                          </a:solidFill>
                          <a:latin typeface="Tw Cen MT" panose="020B0602020104020603" pitchFamily="34" charset="0"/>
                        </a:rPr>
                        <a:t>7</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nchorCtr="1"/>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solidFill>
                            <a:schemeClr val="accent3">
                              <a:lumMod val="10000"/>
                            </a:schemeClr>
                          </a:solidFill>
                          <a:latin typeface="Tw Cen MT" panose="020B0602020104020603" pitchFamily="34" charset="0"/>
                        </a:rPr>
                        <a:t>Minimal Care</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tc>
                <a:extLst>
                  <a:ext uri="{0D108BD9-81ED-4DB2-BD59-A6C34878D82A}">
                    <a16:rowId xmlns:a16="http://schemas.microsoft.com/office/drawing/2014/main" val="10007"/>
                  </a:ext>
                </a:extLst>
              </a:tr>
              <a:tr h="23546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solidFill>
                            <a:schemeClr val="accent3">
                              <a:lumMod val="10000"/>
                            </a:schemeClr>
                          </a:solidFill>
                          <a:latin typeface="Tw Cen MT" panose="020B0602020104020603" pitchFamily="34" charset="0"/>
                        </a:rPr>
                        <a:t>8</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nchorCtr="1">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solidFill>
                            <a:schemeClr val="accent3">
                              <a:lumMod val="10000"/>
                            </a:schemeClr>
                          </a:solidFill>
                          <a:latin typeface="Tw Cen MT" panose="020B0602020104020603" pitchFamily="34" charset="0"/>
                        </a:rPr>
                        <a:t>Pasang O2</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a:solidFill>
                            <a:schemeClr val="accent3">
                              <a:lumMod val="10000"/>
                            </a:schemeClr>
                          </a:solidFill>
                          <a:effectLst/>
                          <a:latin typeface="Tw Cen MT" panose="020B0602020104020603" pitchFamily="34" charset="0"/>
                        </a:rPr>
                        <a:t>1</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solidFill>
                      <a:schemeClr val="bg1"/>
                    </a:solidFill>
                  </a:tcPr>
                </a:tc>
                <a:extLst>
                  <a:ext uri="{0D108BD9-81ED-4DB2-BD59-A6C34878D82A}">
                    <a16:rowId xmlns:a16="http://schemas.microsoft.com/office/drawing/2014/main" val="10008"/>
                  </a:ext>
                </a:extLst>
              </a:tr>
              <a:tr h="38221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solidFill>
                            <a:schemeClr val="accent3">
                              <a:lumMod val="10000"/>
                            </a:schemeClr>
                          </a:solidFill>
                          <a:latin typeface="Tw Cen MT" panose="020B0602020104020603" pitchFamily="34" charset="0"/>
                        </a:rPr>
                        <a:t>9</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nchorCtr="1"/>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solidFill>
                            <a:schemeClr val="accent3">
                              <a:lumMod val="10000"/>
                            </a:schemeClr>
                          </a:solidFill>
                          <a:latin typeface="Tw Cen MT" panose="020B0602020104020603" pitchFamily="34" charset="0"/>
                        </a:rPr>
                        <a:t>Perawatan</a:t>
                      </a:r>
                      <a:r>
                        <a:rPr lang="en-US" sz="1600" u="none" strike="noStrike">
                          <a:solidFill>
                            <a:schemeClr val="accent3">
                              <a:lumMod val="10000"/>
                            </a:schemeClr>
                          </a:solidFill>
                          <a:latin typeface="Tw Cen MT" panose="020B0602020104020603" pitchFamily="34" charset="0"/>
                        </a:rPr>
                        <a:t> Luka </a:t>
                      </a:r>
                      <a:r>
                        <a:rPr lang="en-US" sz="1600" u="none" strike="noStrike" err="1">
                          <a:solidFill>
                            <a:schemeClr val="accent3">
                              <a:lumMod val="10000"/>
                            </a:schemeClr>
                          </a:solidFill>
                          <a:latin typeface="Tw Cen MT" panose="020B0602020104020603" pitchFamily="34" charset="0"/>
                        </a:rPr>
                        <a:t>Bersih</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tc>
                <a:extLst>
                  <a:ext uri="{0D108BD9-81ED-4DB2-BD59-A6C34878D82A}">
                    <a16:rowId xmlns:a16="http://schemas.microsoft.com/office/drawing/2014/main" val="10009"/>
                  </a:ext>
                </a:extLst>
              </a:tr>
              <a:tr h="46862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solidFill>
                            <a:schemeClr val="accent3">
                              <a:lumMod val="10000"/>
                            </a:schemeClr>
                          </a:solidFill>
                          <a:latin typeface="Tw Cen MT" panose="020B0602020104020603" pitchFamily="34" charset="0"/>
                        </a:rPr>
                        <a:t>10</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nchorCtr="1">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solidFill>
                            <a:schemeClr val="accent3">
                              <a:lumMod val="10000"/>
                            </a:schemeClr>
                          </a:solidFill>
                          <a:latin typeface="Tw Cen MT" panose="020B0602020104020603" pitchFamily="34" charset="0"/>
                        </a:rPr>
                        <a:t>Perawatan</a:t>
                      </a:r>
                      <a:r>
                        <a:rPr lang="en-US" sz="1600" u="none" strike="noStrike">
                          <a:solidFill>
                            <a:schemeClr val="accent3">
                              <a:lumMod val="10000"/>
                            </a:schemeClr>
                          </a:solidFill>
                          <a:latin typeface="Tw Cen MT" panose="020B0602020104020603" pitchFamily="34" charset="0"/>
                        </a:rPr>
                        <a:t> Luka </a:t>
                      </a:r>
                      <a:r>
                        <a:rPr lang="en-US" sz="1600" u="none" strike="noStrike" err="1">
                          <a:solidFill>
                            <a:schemeClr val="accent3">
                              <a:lumMod val="10000"/>
                            </a:schemeClr>
                          </a:solidFill>
                          <a:latin typeface="Tw Cen MT" panose="020B0602020104020603" pitchFamily="34" charset="0"/>
                        </a:rPr>
                        <a:t>Infeksi</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solidFill>
                      <a:schemeClr val="bg1"/>
                    </a:solidFill>
                  </a:tcPr>
                </a:tc>
                <a:extLst>
                  <a:ext uri="{0D108BD9-81ED-4DB2-BD59-A6C34878D82A}">
                    <a16:rowId xmlns:a16="http://schemas.microsoft.com/office/drawing/2014/main" val="10010"/>
                  </a:ext>
                </a:extLst>
              </a:tr>
              <a:tr h="468625">
                <a:tc>
                  <a:txBody>
                    <a:bodyPr/>
                    <a:lstStyle/>
                    <a:p>
                      <a:pPr algn="l" fontAlgn="b"/>
                      <a:r>
                        <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rPr>
                        <a:t>11</a:t>
                      </a:r>
                    </a:p>
                  </a:txBody>
                  <a:tcPr marL="19026" marR="19026" marT="14351" marB="0" anchor="ctr" anchorCtr="1">
                    <a:solidFill>
                      <a:schemeClr val="bg1"/>
                    </a:solidFill>
                  </a:tcPr>
                </a:tc>
                <a:tc>
                  <a:txBody>
                    <a:bodyPr/>
                    <a:lstStyle/>
                    <a:p>
                      <a:pPr algn="l" fontAlgn="b"/>
                      <a:r>
                        <a:rPr lang="en-US" sz="1600" b="0" i="0" u="none" strike="noStrike" err="1">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rPr>
                        <a:t>Halusinasi</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13</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15</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11</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solidFill>
                      <a:schemeClr val="bg1"/>
                    </a:solidFill>
                  </a:tcPr>
                </a:tc>
                <a:extLst>
                  <a:ext uri="{0D108BD9-81ED-4DB2-BD59-A6C34878D82A}">
                    <a16:rowId xmlns:a16="http://schemas.microsoft.com/office/drawing/2014/main" val="1912698563"/>
                  </a:ext>
                </a:extLst>
              </a:tr>
              <a:tr h="468625">
                <a:tc>
                  <a:txBody>
                    <a:bodyPr/>
                    <a:lstStyle/>
                    <a:p>
                      <a:pPr algn="l" fontAlgn="b"/>
                      <a:r>
                        <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rPr>
                        <a:t>12</a:t>
                      </a:r>
                    </a:p>
                  </a:txBody>
                  <a:tcPr marL="19026" marR="19026" marT="14351" marB="0" anchor="ctr" anchorCtr="1">
                    <a:solidFill>
                      <a:schemeClr val="bg1"/>
                    </a:solidFill>
                  </a:tcPr>
                </a:tc>
                <a:tc>
                  <a:txBody>
                    <a:bodyPr/>
                    <a:lstStyle/>
                    <a:p>
                      <a:pPr algn="l" fontAlgn="b"/>
                      <a:r>
                        <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rPr>
                        <a:t>RPK</a:t>
                      </a:r>
                    </a:p>
                  </a:txBody>
                  <a:tcPr marL="19026" marR="19026" marT="14351"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1</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1</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2</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solidFill>
                      <a:schemeClr val="bg1"/>
                    </a:solidFill>
                  </a:tcPr>
                </a:tc>
                <a:extLst>
                  <a:ext uri="{0D108BD9-81ED-4DB2-BD59-A6C34878D82A}">
                    <a16:rowId xmlns:a16="http://schemas.microsoft.com/office/drawing/2014/main" val="801824985"/>
                  </a:ext>
                </a:extLst>
              </a:tr>
            </a:tbl>
          </a:graphicData>
        </a:graphic>
      </p:graphicFrame>
      <p:grpSp>
        <p:nvGrpSpPr>
          <p:cNvPr id="2" name="Group 1"/>
          <p:cNvGrpSpPr/>
          <p:nvPr/>
        </p:nvGrpSpPr>
        <p:grpSpPr>
          <a:xfrm>
            <a:off x="4350078" y="387429"/>
            <a:ext cx="3491844" cy="476071"/>
            <a:chOff x="7229165" y="1380755"/>
            <a:chExt cx="3491844" cy="476071"/>
          </a:xfrm>
          <a:solidFill>
            <a:srgbClr val="FF9856"/>
          </a:solidFill>
        </p:grpSpPr>
        <p:sp>
          <p:nvSpPr>
            <p:cNvPr id="10" name="TextBox 9">
              <a:extLst>
                <a:ext uri="{FF2B5EF4-FFF2-40B4-BE49-F238E27FC236}">
                  <a16:creationId xmlns:a16="http://schemas.microsoft.com/office/drawing/2014/main" id="{3B316E39-F1B9-4372-9EFF-113D5303AB1A}"/>
                </a:ext>
              </a:extLst>
            </p:cNvPr>
            <p:cNvSpPr txBox="1"/>
            <p:nvPr/>
          </p:nvSpPr>
          <p:spPr>
            <a:xfrm>
              <a:off x="7229165" y="1380755"/>
              <a:ext cx="3491844" cy="476071"/>
            </a:xfrm>
            <a:prstGeom prst="roundRect">
              <a:avLst>
                <a:gd name="adj" fmla="val 50000"/>
              </a:avLst>
            </a:pr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dirty="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dirty="0">
                  <a:ln>
                    <a:noFill/>
                  </a:ln>
                  <a:solidFill>
                    <a:prstClr val="white"/>
                  </a:solidFill>
                  <a:effectLst/>
                  <a:uLnTx/>
                  <a:uFillTx/>
                  <a:ea typeface="Arial Unicode MS"/>
                  <a:cs typeface="Arial" pitchFamily="34" charset="0"/>
                </a:rPr>
                <a:t> PSIKOGERIATRI</a:t>
              </a:r>
              <a:endParaRPr kumimoji="0" lang="ko-KR" altLang="en-US" sz="1600" b="1" i="0" u="none" strike="noStrike" kern="0" cap="none" spc="0" normalizeH="0" baseline="0" noProof="0" dirty="0">
                <a:ln>
                  <a:noFill/>
                </a:ln>
                <a:solidFill>
                  <a:prstClr val="white"/>
                </a:solidFill>
                <a:effectLst/>
                <a:uLnTx/>
                <a:uFillTx/>
                <a:ea typeface="Arial Unicode MS"/>
                <a:cs typeface="Arial" pitchFamily="34" charset="0"/>
              </a:endParaRPr>
            </a:p>
          </p:txBody>
        </p:sp>
        <p:sp>
          <p:nvSpPr>
            <p:cNvPr id="7" name="Google Shape;6406;p73"/>
            <p:cNvSpPr/>
            <p:nvPr/>
          </p:nvSpPr>
          <p:spPr>
            <a:xfrm>
              <a:off x="7401443" y="1430059"/>
              <a:ext cx="351880" cy="350957"/>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grpFill/>
            <a:ln>
              <a:solidFill>
                <a:schemeClr val="bg1"/>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extLst>
      <p:ext uri="{BB962C8B-B14F-4D97-AF65-F5344CB8AC3E}">
        <p14:creationId xmlns:p14="http://schemas.microsoft.com/office/powerpoint/2010/main" val="2453905441"/>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12" name="Content Placeholder 6">
            <a:extLst>
              <a:ext uri="{FF2B5EF4-FFF2-40B4-BE49-F238E27FC236}">
                <a16:creationId xmlns:a16="http://schemas.microsoft.com/office/drawing/2014/main" id="{2477EF41-954D-4742-B499-2752D13D1DD8}"/>
              </a:ext>
            </a:extLst>
          </p:cNvPr>
          <p:cNvGraphicFramePr>
            <a:graphicFrameLocks/>
          </p:cNvGraphicFramePr>
          <p:nvPr>
            <p:extLst>
              <p:ext uri="{D42A27DB-BD31-4B8C-83A1-F6EECF244321}">
                <p14:modId xmlns:p14="http://schemas.microsoft.com/office/powerpoint/2010/main" val="2806613412"/>
              </p:ext>
            </p:extLst>
          </p:nvPr>
        </p:nvGraphicFramePr>
        <p:xfrm>
          <a:off x="665922" y="763704"/>
          <a:ext cx="8921421" cy="5896956"/>
        </p:xfrm>
        <a:graphic>
          <a:graphicData uri="http://schemas.openxmlformats.org/drawingml/2006/table">
            <a:tbl>
              <a:tblPr firstRow="1" bandRow="1">
                <a:tableStyleId>{22838BEF-8BB2-4498-84A7-C5851F593DF1}</a:tableStyleId>
              </a:tblPr>
              <a:tblGrid>
                <a:gridCol w="448790">
                  <a:extLst>
                    <a:ext uri="{9D8B030D-6E8A-4147-A177-3AD203B41FA5}">
                      <a16:colId xmlns:a16="http://schemas.microsoft.com/office/drawing/2014/main" val="20000"/>
                    </a:ext>
                  </a:extLst>
                </a:gridCol>
                <a:gridCol w="3522436">
                  <a:extLst>
                    <a:ext uri="{9D8B030D-6E8A-4147-A177-3AD203B41FA5}">
                      <a16:colId xmlns:a16="http://schemas.microsoft.com/office/drawing/2014/main" val="20001"/>
                    </a:ext>
                  </a:extLst>
                </a:gridCol>
                <a:gridCol w="990039">
                  <a:extLst>
                    <a:ext uri="{9D8B030D-6E8A-4147-A177-3AD203B41FA5}">
                      <a16:colId xmlns:a16="http://schemas.microsoft.com/office/drawing/2014/main" val="20002"/>
                    </a:ext>
                  </a:extLst>
                </a:gridCol>
                <a:gridCol w="990039">
                  <a:extLst>
                    <a:ext uri="{9D8B030D-6E8A-4147-A177-3AD203B41FA5}">
                      <a16:colId xmlns:a16="http://schemas.microsoft.com/office/drawing/2014/main" val="3638652958"/>
                    </a:ext>
                  </a:extLst>
                </a:gridCol>
                <a:gridCol w="990039">
                  <a:extLst>
                    <a:ext uri="{9D8B030D-6E8A-4147-A177-3AD203B41FA5}">
                      <a16:colId xmlns:a16="http://schemas.microsoft.com/office/drawing/2014/main" val="1572987080"/>
                    </a:ext>
                  </a:extLst>
                </a:gridCol>
                <a:gridCol w="990039">
                  <a:extLst>
                    <a:ext uri="{9D8B030D-6E8A-4147-A177-3AD203B41FA5}">
                      <a16:colId xmlns:a16="http://schemas.microsoft.com/office/drawing/2014/main" val="3478589951"/>
                    </a:ext>
                  </a:extLst>
                </a:gridCol>
                <a:gridCol w="990039">
                  <a:extLst>
                    <a:ext uri="{9D8B030D-6E8A-4147-A177-3AD203B41FA5}">
                      <a16:colId xmlns:a16="http://schemas.microsoft.com/office/drawing/2014/main" val="1227872588"/>
                    </a:ext>
                  </a:extLst>
                </a:gridCol>
              </a:tblGrid>
              <a:tr h="423111">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ctr"/>
                      <a:r>
                        <a:rPr lang="en-US" sz="1600" u="none" strike="noStrike">
                          <a:solidFill>
                            <a:schemeClr val="accent3">
                              <a:lumMod val="10000"/>
                            </a:schemeClr>
                          </a:solidFill>
                          <a:latin typeface="Tw Cen MT" panose="020B0602020104020603" pitchFamily="34" charset="0"/>
                        </a:rPr>
                        <a:t>NO</a:t>
                      </a:r>
                      <a:endParaRPr lang="en-US" sz="1600" b="1"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solidFill>
                      <a:srgbClr val="FF9856"/>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ctr"/>
                      <a:r>
                        <a:rPr lang="en-US" sz="1600" u="none" strike="noStrike" dirty="0">
                          <a:solidFill>
                            <a:schemeClr val="accent3">
                              <a:lumMod val="10000"/>
                            </a:schemeClr>
                          </a:solidFill>
                          <a:latin typeface="Tw Cen MT" panose="020B0602020104020603" pitchFamily="34" charset="0"/>
                        </a:rPr>
                        <a:t>JENIS KEGIATAN</a:t>
                      </a:r>
                      <a:endParaRPr lang="en-US" sz="1600" b="1" i="0" u="none" strike="noStrike"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solidFill>
                      <a:srgbClr val="FF9856"/>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ctr"/>
                      <a:r>
                        <a:rPr lang="en-US" sz="1600" u="none" strike="noStrike" dirty="0">
                          <a:solidFill>
                            <a:schemeClr val="accent3">
                              <a:lumMod val="10000"/>
                            </a:schemeClr>
                          </a:solidFill>
                          <a:latin typeface="Tw Cen MT" panose="020B0602020104020603" pitchFamily="34" charset="0"/>
                        </a:rPr>
                        <a:t>JAN</a:t>
                      </a:r>
                      <a:endParaRPr lang="en-US" sz="1600" b="1" i="0" u="none" strike="noStrike"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solidFill>
                      <a:srgbClr val="FF9856"/>
                    </a:solidFill>
                  </a:tcPr>
                </a:tc>
                <a:tc>
                  <a:txBody>
                    <a:bodyPr/>
                    <a:lstStyle/>
                    <a:p>
                      <a:pPr algn="ctr" fontAlgn="ctr"/>
                      <a:r>
                        <a:rPr lang="en-US" sz="1600" b="1" i="0" u="none" strike="noStrike"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rPr>
                        <a:t>FEB</a:t>
                      </a:r>
                    </a:p>
                  </a:txBody>
                  <a:tcPr marL="19034" marR="19034" marT="14349" marB="0" anchor="ctr">
                    <a:solidFill>
                      <a:srgbClr val="FF9856"/>
                    </a:solidFill>
                  </a:tcPr>
                </a:tc>
                <a:tc>
                  <a:txBody>
                    <a:bodyPr/>
                    <a:lstStyle/>
                    <a:p>
                      <a:pPr algn="ctr" fontAlgn="ctr"/>
                      <a:r>
                        <a:rPr lang="en-US" sz="1600" b="1" i="0" u="none" strike="noStrike"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rPr>
                        <a:t>MAR</a:t>
                      </a:r>
                    </a:p>
                  </a:txBody>
                  <a:tcPr marL="19034" marR="19034" marT="14349" marB="0" anchor="ctr">
                    <a:solidFill>
                      <a:srgbClr val="FF9856"/>
                    </a:solidFill>
                  </a:tcPr>
                </a:tc>
                <a:tc>
                  <a:txBody>
                    <a:bodyPr/>
                    <a:lstStyle/>
                    <a:p>
                      <a:pPr algn="ctr" fontAlgn="ctr"/>
                      <a:r>
                        <a:rPr lang="en-US" sz="1600" b="1" i="0" u="none" strike="noStrike"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rPr>
                        <a:t>APR</a:t>
                      </a:r>
                    </a:p>
                  </a:txBody>
                  <a:tcPr marL="19034" marR="19034" marT="14349" marB="0" anchor="ctr">
                    <a:solidFill>
                      <a:srgbClr val="FF9856"/>
                    </a:solidFill>
                  </a:tcPr>
                </a:tc>
                <a:tc>
                  <a:txBody>
                    <a:bodyPr/>
                    <a:lstStyle/>
                    <a:p>
                      <a:pPr algn="ctr" fontAlgn="ctr"/>
                      <a:r>
                        <a:rPr lang="en-US" sz="1600" b="1" i="0" u="none" strike="noStrike"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rPr>
                        <a:t>MEI</a:t>
                      </a:r>
                    </a:p>
                  </a:txBody>
                  <a:tcPr marL="19034" marR="19034" marT="14349" marB="0" anchor="ctr">
                    <a:solidFill>
                      <a:srgbClr val="FF9856"/>
                    </a:solidFill>
                  </a:tcPr>
                </a:tc>
                <a:extLst>
                  <a:ext uri="{0D108BD9-81ED-4DB2-BD59-A6C34878D82A}">
                    <a16:rowId xmlns:a16="http://schemas.microsoft.com/office/drawing/2014/main" val="10000"/>
                  </a:ext>
                </a:extLst>
              </a:tr>
              <a:tr h="32559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1</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sv-SE" sz="1600" u="none" strike="noStrike">
                          <a:latin typeface="Tw Cen MT" panose="020B0602020104020603" pitchFamily="34" charset="0"/>
                        </a:rPr>
                        <a:t>Penanganan pasien akut</a:t>
                      </a:r>
                      <a:endParaRPr lang="sv-SE"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rgbClr val="000000"/>
                          </a:solidFill>
                          <a:effectLst/>
                          <a:latin typeface="Tw Cen MT" panose="020B0602020104020603" pitchFamily="34" charset="0"/>
                        </a:rPr>
                        <a:t>200</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165</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103</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204</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209</a:t>
                      </a:r>
                    </a:p>
                  </a:txBody>
                  <a:tcPr marL="9525" marR="9525" marT="9525" marB="0" anchor="ctr"/>
                </a:tc>
                <a:extLst>
                  <a:ext uri="{0D108BD9-81ED-4DB2-BD59-A6C34878D82A}">
                    <a16:rowId xmlns:a16="http://schemas.microsoft.com/office/drawing/2014/main" val="10001"/>
                  </a:ext>
                </a:extLst>
              </a:tr>
              <a:tr h="38951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2</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indent="0" algn="l" defTabSz="914400" rtl="0" eaLnBrk="1" fontAlgn="ctr" latinLnBrk="0" hangingPunct="1">
                        <a:lnSpc>
                          <a:spcPct val="100000"/>
                        </a:lnSpc>
                        <a:spcBef>
                          <a:spcPts val="0"/>
                        </a:spcBef>
                        <a:spcAft>
                          <a:spcPts val="0"/>
                        </a:spcAft>
                        <a:buClrTx/>
                        <a:buSzTx/>
                        <a:buFontTx/>
                        <a:buNone/>
                        <a:tabLst/>
                        <a:defRPr/>
                      </a:pPr>
                      <a:r>
                        <a:rPr lang="sv-SE" sz="1600" u="none" strike="noStrike">
                          <a:latin typeface="Tw Cen MT" panose="020B0602020104020603" pitchFamily="34" charset="0"/>
                        </a:rPr>
                        <a:t>Penanganan pasien sub</a:t>
                      </a:r>
                      <a:r>
                        <a:rPr lang="sv-SE" sz="1600" u="none" strike="noStrike" baseline="0">
                          <a:latin typeface="Tw Cen MT" panose="020B0602020104020603" pitchFamily="34" charset="0"/>
                        </a:rPr>
                        <a:t> akut</a:t>
                      </a:r>
                      <a:endParaRPr lang="sv-SE"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extLst>
                  <a:ext uri="{0D108BD9-81ED-4DB2-BD59-A6C34878D82A}">
                    <a16:rowId xmlns:a16="http://schemas.microsoft.com/office/drawing/2014/main" val="10002"/>
                  </a:ext>
                </a:extLst>
              </a:tr>
              <a:tr h="38951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3</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600" u="none" strike="noStrike" err="1">
                          <a:latin typeface="Tw Cen MT" panose="020B0602020104020603" pitchFamily="34" charset="0"/>
                        </a:rPr>
                        <a:t>Penanganan</a:t>
                      </a:r>
                      <a:r>
                        <a:rPr lang="en-US" sz="1600" u="none" strike="noStrike">
                          <a:latin typeface="Tw Cen MT" panose="020B0602020104020603" pitchFamily="34" charset="0"/>
                        </a:rPr>
                        <a:t> </a:t>
                      </a:r>
                      <a:r>
                        <a:rPr lang="en-US" sz="1600" u="none" strike="noStrike" err="1">
                          <a:latin typeface="Tw Cen MT" panose="020B0602020104020603" pitchFamily="34" charset="0"/>
                        </a:rPr>
                        <a:t>pasien</a:t>
                      </a:r>
                      <a:r>
                        <a:rPr lang="en-US" sz="1600" u="none" strike="noStrike">
                          <a:latin typeface="Tw Cen MT" panose="020B0602020104020603" pitchFamily="34" charset="0"/>
                        </a:rPr>
                        <a:t> </a:t>
                      </a:r>
                      <a:r>
                        <a:rPr lang="en-US" sz="1600" u="none" strike="noStrike" err="1">
                          <a:latin typeface="Tw Cen MT" panose="020B0602020104020603" pitchFamily="34" charset="0"/>
                        </a:rPr>
                        <a:t>melarikan</a:t>
                      </a:r>
                      <a:r>
                        <a:rPr lang="en-US" sz="1600" u="none" strike="noStrike">
                          <a:latin typeface="Tw Cen MT" panose="020B0602020104020603" pitchFamily="34" charset="0"/>
                        </a:rPr>
                        <a:t> </a:t>
                      </a:r>
                      <a:r>
                        <a:rPr lang="en-US" sz="1600" u="none" strike="noStrike" err="1">
                          <a:latin typeface="Tw Cen MT" panose="020B0602020104020603" pitchFamily="34" charset="0"/>
                        </a:rPr>
                        <a:t>diri</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rgbClr val="000000"/>
                          </a:solidFill>
                          <a:effectLst/>
                          <a:latin typeface="Tw Cen MT" panose="020B0602020104020603" pitchFamily="34" charset="0"/>
                        </a:rPr>
                        <a:t>1</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tc>
                <a:extLst>
                  <a:ext uri="{0D108BD9-81ED-4DB2-BD59-A6C34878D82A}">
                    <a16:rowId xmlns:a16="http://schemas.microsoft.com/office/drawing/2014/main" val="10003"/>
                  </a:ext>
                </a:extLst>
              </a:tr>
              <a:tr h="38951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4</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600" u="none" strike="noStrike" err="1">
                          <a:latin typeface="Tw Cen MT" panose="020B0602020104020603" pitchFamily="34" charset="0"/>
                        </a:rPr>
                        <a:t>Penanganan</a:t>
                      </a:r>
                      <a:r>
                        <a:rPr lang="en-US" sz="1600" u="none" strike="noStrike">
                          <a:latin typeface="Tw Cen MT" panose="020B0602020104020603" pitchFamily="34" charset="0"/>
                        </a:rPr>
                        <a:t> </a:t>
                      </a:r>
                      <a:r>
                        <a:rPr lang="en-US" sz="1600" u="none" strike="noStrike" err="1">
                          <a:latin typeface="Tw Cen MT" panose="020B0602020104020603" pitchFamily="34" charset="0"/>
                        </a:rPr>
                        <a:t>pasien</a:t>
                      </a:r>
                      <a:r>
                        <a:rPr lang="en-US" sz="1600" u="none" strike="noStrike">
                          <a:latin typeface="Tw Cen MT" panose="020B0602020104020603" pitchFamily="34" charset="0"/>
                        </a:rPr>
                        <a:t> </a:t>
                      </a:r>
                      <a:r>
                        <a:rPr lang="en-US" sz="1600" u="none" strike="noStrike" err="1">
                          <a:latin typeface="Tw Cen MT" panose="020B0602020104020603" pitchFamily="34" charset="0"/>
                        </a:rPr>
                        <a:t>meninggal</a:t>
                      </a:r>
                      <a:r>
                        <a:rPr lang="en-US" sz="1600" u="none" strike="noStrike">
                          <a:latin typeface="Tw Cen MT" panose="020B0602020104020603" pitchFamily="34" charset="0"/>
                        </a:rPr>
                        <a:t> dunia/ </a:t>
                      </a:r>
                      <a:r>
                        <a:rPr lang="en-US" sz="1600" u="none" strike="noStrike" err="1">
                          <a:latin typeface="Tw Cen MT" panose="020B0602020104020603" pitchFamily="34" charset="0"/>
                        </a:rPr>
                        <a:t>mati</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extLst>
                  <a:ext uri="{0D108BD9-81ED-4DB2-BD59-A6C34878D82A}">
                    <a16:rowId xmlns:a16="http://schemas.microsoft.com/office/drawing/2014/main" val="10004"/>
                  </a:ext>
                </a:extLst>
              </a:tr>
              <a:tr h="38951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5</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fi-FI" sz="1600" u="none" strike="noStrike">
                          <a:latin typeface="Tw Cen MT" panose="020B0602020104020603" pitchFamily="34" charset="0"/>
                        </a:rPr>
                        <a:t>Penanganan pasien percobaan bunuh diri</a:t>
                      </a:r>
                      <a:endParaRPr lang="fi-FI"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tc>
                <a:extLst>
                  <a:ext uri="{0D108BD9-81ED-4DB2-BD59-A6C34878D82A}">
                    <a16:rowId xmlns:a16="http://schemas.microsoft.com/office/drawing/2014/main" val="10005"/>
                  </a:ext>
                </a:extLst>
              </a:tr>
              <a:tr h="37335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6</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600" u="none" strike="noStrike" err="1">
                          <a:latin typeface="Tw Cen MT" panose="020B0602020104020603" pitchFamily="34" charset="0"/>
                        </a:rPr>
                        <a:t>Penanganan</a:t>
                      </a:r>
                      <a:r>
                        <a:rPr lang="en-US" sz="1600" u="none" strike="noStrike">
                          <a:latin typeface="Tw Cen MT" panose="020B0602020104020603" pitchFamily="34" charset="0"/>
                        </a:rPr>
                        <a:t> </a:t>
                      </a:r>
                      <a:r>
                        <a:rPr lang="en-US" sz="1600" u="none" strike="noStrike" err="1">
                          <a:latin typeface="Tw Cen MT" panose="020B0602020104020603" pitchFamily="34" charset="0"/>
                        </a:rPr>
                        <a:t>pasien</a:t>
                      </a:r>
                      <a:r>
                        <a:rPr lang="en-US" sz="1600" u="none" strike="noStrike">
                          <a:latin typeface="Tw Cen MT" panose="020B0602020104020603" pitchFamily="34" charset="0"/>
                        </a:rPr>
                        <a:t> yang </a:t>
                      </a:r>
                      <a:r>
                        <a:rPr lang="en-US" sz="1600" u="none" strike="noStrike" err="1">
                          <a:latin typeface="Tw Cen MT" panose="020B0602020104020603" pitchFamily="34" charset="0"/>
                        </a:rPr>
                        <a:t>dipindahkan</a:t>
                      </a:r>
                      <a:r>
                        <a:rPr lang="en-US" sz="1600" u="none" strike="noStrike">
                          <a:latin typeface="Tw Cen MT" panose="020B0602020104020603" pitchFamily="34" charset="0"/>
                        </a:rPr>
                        <a:t> </a:t>
                      </a:r>
                      <a:r>
                        <a:rPr lang="en-US" sz="1600" u="none" strike="noStrike" err="1">
                          <a:latin typeface="Tw Cen MT" panose="020B0602020104020603" pitchFamily="34" charset="0"/>
                        </a:rPr>
                        <a:t>ke</a:t>
                      </a:r>
                      <a:r>
                        <a:rPr lang="en-US" sz="1600" u="none" strike="noStrike">
                          <a:latin typeface="Tw Cen MT" panose="020B0602020104020603" pitchFamily="34" charset="0"/>
                        </a:rPr>
                        <a:t> </a:t>
                      </a:r>
                      <a:r>
                        <a:rPr lang="en-US" sz="1600" u="none" strike="noStrike" err="1">
                          <a:latin typeface="Tw Cen MT" panose="020B0602020104020603" pitchFamily="34" charset="0"/>
                        </a:rPr>
                        <a:t>ruang</a:t>
                      </a:r>
                      <a:r>
                        <a:rPr lang="en-US" sz="1600" u="none" strike="noStrike">
                          <a:latin typeface="Tw Cen MT" panose="020B0602020104020603" pitchFamily="34" charset="0"/>
                        </a:rPr>
                        <a:t> </a:t>
                      </a:r>
                      <a:r>
                        <a:rPr lang="en-US" sz="1600" u="none" strike="noStrike" err="1">
                          <a:latin typeface="Tw Cen MT" panose="020B0602020104020603" pitchFamily="34" charset="0"/>
                        </a:rPr>
                        <a:t>fisik</a:t>
                      </a:r>
                      <a:r>
                        <a:rPr lang="en-US" sz="1600" u="none" strike="noStrike">
                          <a:latin typeface="Tw Cen MT" panose="020B0602020104020603" pitchFamily="34" charset="0"/>
                        </a:rPr>
                        <a:t> dan </a:t>
                      </a:r>
                      <a:r>
                        <a:rPr lang="en-US" sz="1600" u="none" strike="noStrike" err="1">
                          <a:latin typeface="Tw Cen MT" panose="020B0602020104020603" pitchFamily="34" charset="0"/>
                        </a:rPr>
                        <a:t>akut</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rgbClr val="000000"/>
                          </a:solidFill>
                          <a:effectLst/>
                          <a:latin typeface="Tw Cen MT" panose="020B0602020104020603" pitchFamily="34" charset="0"/>
                        </a:rPr>
                        <a:t>15</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22</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31</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31</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25</a:t>
                      </a:r>
                    </a:p>
                  </a:txBody>
                  <a:tcPr marL="9525" marR="9525" marT="9525" marB="0" anchor="ctr">
                    <a:solidFill>
                      <a:schemeClr val="bg1"/>
                    </a:solidFill>
                  </a:tcPr>
                </a:tc>
                <a:extLst>
                  <a:ext uri="{0D108BD9-81ED-4DB2-BD59-A6C34878D82A}">
                    <a16:rowId xmlns:a16="http://schemas.microsoft.com/office/drawing/2014/main" val="10006"/>
                  </a:ext>
                </a:extLst>
              </a:tr>
              <a:tr h="38951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7</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600" u="none" strike="noStrike" err="1">
                          <a:latin typeface="Tw Cen MT" panose="020B0602020104020603" pitchFamily="34" charset="0"/>
                        </a:rPr>
                        <a:t>Penanganan</a:t>
                      </a:r>
                      <a:r>
                        <a:rPr lang="en-US" sz="1600" u="none" strike="noStrike">
                          <a:latin typeface="Tw Cen MT" panose="020B0602020104020603" pitchFamily="34" charset="0"/>
                        </a:rPr>
                        <a:t> </a:t>
                      </a:r>
                      <a:r>
                        <a:rPr lang="en-US" sz="1600" u="none" strike="noStrike" err="1">
                          <a:latin typeface="Tw Cen MT" panose="020B0602020104020603" pitchFamily="34" charset="0"/>
                        </a:rPr>
                        <a:t>pasien</a:t>
                      </a:r>
                      <a:r>
                        <a:rPr lang="en-US" sz="1600" u="none" strike="noStrike">
                          <a:latin typeface="Tw Cen MT" panose="020B0602020104020603" pitchFamily="34" charset="0"/>
                        </a:rPr>
                        <a:t> yang </a:t>
                      </a:r>
                      <a:r>
                        <a:rPr lang="en-US" sz="1600" u="none" strike="noStrike" err="1">
                          <a:latin typeface="Tw Cen MT" panose="020B0602020104020603" pitchFamily="34" charset="0"/>
                        </a:rPr>
                        <a:t>dirujuk</a:t>
                      </a:r>
                      <a:r>
                        <a:rPr lang="en-US" sz="1600" u="none" strike="noStrike">
                          <a:latin typeface="Tw Cen MT" panose="020B0602020104020603" pitchFamily="34" charset="0"/>
                        </a:rPr>
                        <a:t> </a:t>
                      </a:r>
                      <a:r>
                        <a:rPr lang="en-US" sz="1600" u="none" strike="noStrike" err="1">
                          <a:latin typeface="Tw Cen MT" panose="020B0602020104020603" pitchFamily="34" charset="0"/>
                        </a:rPr>
                        <a:t>ke</a:t>
                      </a:r>
                      <a:r>
                        <a:rPr lang="en-US" sz="1600" u="none" strike="noStrike">
                          <a:latin typeface="Tw Cen MT" panose="020B0602020104020603" pitchFamily="34" charset="0"/>
                        </a:rPr>
                        <a:t> RS lain</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rgbClr val="000000"/>
                          </a:solidFill>
                          <a:effectLst/>
                          <a:latin typeface="Tw Cen MT" panose="020B0602020104020603" pitchFamily="34" charset="0"/>
                        </a:rPr>
                        <a:t>2</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1</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2</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1</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2</a:t>
                      </a:r>
                    </a:p>
                  </a:txBody>
                  <a:tcPr marL="9525" marR="9525" marT="9525" marB="0" anchor="ctr"/>
                </a:tc>
                <a:extLst>
                  <a:ext uri="{0D108BD9-81ED-4DB2-BD59-A6C34878D82A}">
                    <a16:rowId xmlns:a16="http://schemas.microsoft.com/office/drawing/2014/main" val="10007"/>
                  </a:ext>
                </a:extLst>
              </a:tr>
              <a:tr h="32559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8</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600" u="none" strike="noStrike" err="1">
                          <a:latin typeface="Tw Cen MT" panose="020B0602020104020603" pitchFamily="34" charset="0"/>
                        </a:rPr>
                        <a:t>Insiden</a:t>
                      </a:r>
                      <a:r>
                        <a:rPr lang="en-US" sz="1600" u="none" strike="noStrike">
                          <a:latin typeface="Tw Cen MT" panose="020B0602020104020603" pitchFamily="34" charset="0"/>
                        </a:rPr>
                        <a:t> Patient Safety</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extLst>
                  <a:ext uri="{0D108BD9-81ED-4DB2-BD59-A6C34878D82A}">
                    <a16:rowId xmlns:a16="http://schemas.microsoft.com/office/drawing/2014/main" val="10008"/>
                  </a:ext>
                </a:extLst>
              </a:tr>
              <a:tr h="38951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9</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600" u="none" strike="noStrike" err="1">
                          <a:latin typeface="Tw Cen MT" panose="020B0602020104020603" pitchFamily="34" charset="0"/>
                        </a:rPr>
                        <a:t>Insiden</a:t>
                      </a:r>
                      <a:r>
                        <a:rPr lang="en-US" sz="1600" u="none" strike="noStrike">
                          <a:latin typeface="Tw Cen MT" panose="020B0602020104020603" pitchFamily="34" charset="0"/>
                        </a:rPr>
                        <a:t> </a:t>
                      </a:r>
                      <a:r>
                        <a:rPr lang="en-US" sz="1600" u="none" strike="noStrike" err="1">
                          <a:latin typeface="Tw Cen MT" panose="020B0602020104020603" pitchFamily="34" charset="0"/>
                        </a:rPr>
                        <a:t>Infeksi</a:t>
                      </a:r>
                      <a:r>
                        <a:rPr lang="en-US" sz="1600" u="none" strike="noStrike">
                          <a:latin typeface="Tw Cen MT" panose="020B0602020104020603" pitchFamily="34" charset="0"/>
                        </a:rPr>
                        <a:t> </a:t>
                      </a:r>
                      <a:r>
                        <a:rPr lang="en-US" sz="1600" u="none" strike="noStrike" err="1">
                          <a:latin typeface="Tw Cen MT" panose="020B0602020104020603" pitchFamily="34" charset="0"/>
                        </a:rPr>
                        <a:t>Nosokomial</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tc>
                <a:extLst>
                  <a:ext uri="{0D108BD9-81ED-4DB2-BD59-A6C34878D82A}">
                    <a16:rowId xmlns:a16="http://schemas.microsoft.com/office/drawing/2014/main" val="10009"/>
                  </a:ext>
                </a:extLst>
              </a:tr>
              <a:tr h="38951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10</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600" u="none" strike="noStrike" err="1">
                          <a:latin typeface="Tw Cen MT" panose="020B0602020104020603" pitchFamily="34" charset="0"/>
                        </a:rPr>
                        <a:t>Penanganan</a:t>
                      </a:r>
                      <a:r>
                        <a:rPr lang="en-US" sz="1600" u="none" strike="noStrike">
                          <a:latin typeface="Tw Cen MT" panose="020B0602020104020603" pitchFamily="34" charset="0"/>
                        </a:rPr>
                        <a:t> </a:t>
                      </a:r>
                      <a:r>
                        <a:rPr lang="en-US" sz="1600" u="none" strike="noStrike" err="1">
                          <a:latin typeface="Tw Cen MT" panose="020B0602020104020603" pitchFamily="34" charset="0"/>
                        </a:rPr>
                        <a:t>pasien</a:t>
                      </a:r>
                      <a:r>
                        <a:rPr lang="en-US" sz="1600" u="none" strike="noStrike">
                          <a:latin typeface="Tw Cen MT" panose="020B0602020104020603" pitchFamily="34" charset="0"/>
                        </a:rPr>
                        <a:t> </a:t>
                      </a:r>
                      <a:r>
                        <a:rPr lang="en-US" sz="1600" u="none" strike="noStrike" err="1">
                          <a:latin typeface="Tw Cen MT" panose="020B0602020104020603" pitchFamily="34" charset="0"/>
                        </a:rPr>
                        <a:t>alergi</a:t>
                      </a:r>
                      <a:r>
                        <a:rPr lang="en-US" sz="1600" u="none" strike="noStrike">
                          <a:latin typeface="Tw Cen MT" panose="020B0602020104020603" pitchFamily="34" charset="0"/>
                        </a:rPr>
                        <a:t> </a:t>
                      </a:r>
                      <a:r>
                        <a:rPr lang="en-US" sz="1600" u="none" strike="noStrike" err="1">
                          <a:latin typeface="Tw Cen MT" panose="020B0602020104020603" pitchFamily="34" charset="0"/>
                        </a:rPr>
                        <a:t>obat</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extLst>
                  <a:ext uri="{0D108BD9-81ED-4DB2-BD59-A6C34878D82A}">
                    <a16:rowId xmlns:a16="http://schemas.microsoft.com/office/drawing/2014/main" val="10010"/>
                  </a:ext>
                </a:extLst>
              </a:tr>
              <a:tr h="766364">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11</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600" u="none" strike="noStrike" err="1">
                          <a:latin typeface="Tw Cen MT" panose="020B0602020104020603" pitchFamily="34" charset="0"/>
                        </a:rPr>
                        <a:t>Penanganan</a:t>
                      </a:r>
                      <a:r>
                        <a:rPr lang="en-US" sz="1600" u="none" strike="noStrike">
                          <a:latin typeface="Tw Cen MT" panose="020B0602020104020603" pitchFamily="34" charset="0"/>
                        </a:rPr>
                        <a:t> </a:t>
                      </a:r>
                      <a:r>
                        <a:rPr lang="en-US" sz="1600" u="none" strike="noStrike" err="1">
                          <a:latin typeface="Tw Cen MT" panose="020B0602020104020603" pitchFamily="34" charset="0"/>
                        </a:rPr>
                        <a:t>pasien</a:t>
                      </a:r>
                      <a:r>
                        <a:rPr lang="en-US" sz="1600" u="none" strike="noStrike">
                          <a:latin typeface="Tw Cen MT" panose="020B0602020104020603" pitchFamily="34" charset="0"/>
                        </a:rPr>
                        <a:t> </a:t>
                      </a:r>
                      <a:r>
                        <a:rPr lang="en-US" sz="1600" u="none" strike="noStrike" err="1">
                          <a:latin typeface="Tw Cen MT" panose="020B0602020104020603" pitchFamily="34" charset="0"/>
                        </a:rPr>
                        <a:t>masuk</a:t>
                      </a:r>
                      <a:r>
                        <a:rPr lang="en-US" sz="1600" u="none" strike="noStrike">
                          <a:latin typeface="Tw Cen MT" panose="020B0602020104020603" pitchFamily="34" charset="0"/>
                        </a:rPr>
                        <a:t> </a:t>
                      </a:r>
                      <a:r>
                        <a:rPr lang="en-US" sz="1600" u="none" strike="noStrike" err="1">
                          <a:latin typeface="Tw Cen MT" panose="020B0602020104020603" pitchFamily="34" charset="0"/>
                        </a:rPr>
                        <a:t>dengan</a:t>
                      </a:r>
                      <a:r>
                        <a:rPr lang="en-US" sz="1600" u="none" strike="noStrike">
                          <a:latin typeface="Tw Cen MT" panose="020B0602020104020603" pitchFamily="34" charset="0"/>
                        </a:rPr>
                        <a:t> PGOT/</a:t>
                      </a:r>
                      <a:r>
                        <a:rPr lang="en-US" sz="1600" u="none" strike="noStrike" err="1">
                          <a:latin typeface="Tw Cen MT" panose="020B0602020104020603" pitchFamily="34" charset="0"/>
                        </a:rPr>
                        <a:t>Pasung</a:t>
                      </a:r>
                      <a:r>
                        <a:rPr lang="en-US" sz="1600" u="none" strike="noStrike">
                          <a:latin typeface="Tw Cen MT" panose="020B0602020104020603" pitchFamily="34" charset="0"/>
                        </a:rPr>
                        <a:t>/</a:t>
                      </a:r>
                      <a:br>
                        <a:rPr lang="en-US" sz="1600" u="none" strike="noStrike">
                          <a:latin typeface="Tw Cen MT" panose="020B0602020104020603" pitchFamily="34" charset="0"/>
                        </a:rPr>
                      </a:br>
                      <a:r>
                        <a:rPr lang="en-US" sz="1600" u="none" strike="noStrike">
                          <a:latin typeface="Tw Cen MT" panose="020B0602020104020603" pitchFamily="34" charset="0"/>
                        </a:rPr>
                        <a:t>PMI/</a:t>
                      </a:r>
                      <a:r>
                        <a:rPr lang="en-US" sz="1600" u="none" strike="noStrike" err="1">
                          <a:latin typeface="Tw Cen MT" panose="020B0602020104020603" pitchFamily="34" charset="0"/>
                        </a:rPr>
                        <a:t>Integrasi</a:t>
                      </a:r>
                      <a:r>
                        <a:rPr lang="en-US" sz="1600" u="none" strike="noStrike">
                          <a:latin typeface="Tw Cen MT" panose="020B0602020104020603" pitchFamily="34" charset="0"/>
                        </a:rPr>
                        <a:t> </a:t>
                      </a:r>
                      <a:r>
                        <a:rPr lang="en-US" sz="1600" u="none" strike="noStrike" err="1">
                          <a:latin typeface="Tw Cen MT" panose="020B0602020104020603" pitchFamily="34" charset="0"/>
                        </a:rPr>
                        <a:t>Baresos</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rgbClr val="000000"/>
                          </a:solidFill>
                          <a:effectLst/>
                          <a:latin typeface="Tw Cen MT" panose="020B0602020104020603" pitchFamily="34" charset="0"/>
                        </a:rPr>
                        <a:t>67</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63</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36</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51</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55</a:t>
                      </a:r>
                    </a:p>
                  </a:txBody>
                  <a:tcPr marL="9525" marR="9525" marT="9525" marB="0" anchor="ctr"/>
                </a:tc>
                <a:extLst>
                  <a:ext uri="{0D108BD9-81ED-4DB2-BD59-A6C34878D82A}">
                    <a16:rowId xmlns:a16="http://schemas.microsoft.com/office/drawing/2014/main" val="10011"/>
                  </a:ext>
                </a:extLst>
              </a:tr>
              <a:tr h="38951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600">
                          <a:latin typeface="Tw Cen MT" panose="020B0602020104020603" pitchFamily="34" charset="0"/>
                        </a:rPr>
                        <a:t>12</a:t>
                      </a:r>
                      <a:endParaRPr lang="en-US" sz="160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600" u="none" strike="noStrike" err="1">
                          <a:latin typeface="Tw Cen MT" panose="020B0602020104020603" pitchFamily="34" charset="0"/>
                        </a:rPr>
                        <a:t>Penanganan</a:t>
                      </a:r>
                      <a:r>
                        <a:rPr lang="en-US" sz="1600" u="none" strike="noStrike">
                          <a:latin typeface="Tw Cen MT" panose="020B0602020104020603" pitchFamily="34" charset="0"/>
                        </a:rPr>
                        <a:t> </a:t>
                      </a:r>
                      <a:r>
                        <a:rPr lang="en-US" sz="1600" u="none" strike="noStrike" err="1">
                          <a:latin typeface="Tw Cen MT" panose="020B0602020104020603" pitchFamily="34" charset="0"/>
                        </a:rPr>
                        <a:t>pasien</a:t>
                      </a:r>
                      <a:r>
                        <a:rPr lang="en-US" sz="1600" u="none" strike="noStrike">
                          <a:latin typeface="Tw Cen MT" panose="020B0602020104020603" pitchFamily="34" charset="0"/>
                        </a:rPr>
                        <a:t> </a:t>
                      </a:r>
                      <a:r>
                        <a:rPr lang="en-US" sz="1600" u="none" strike="noStrike" err="1">
                          <a:latin typeface="Tw Cen MT" panose="020B0602020104020603" pitchFamily="34" charset="0"/>
                        </a:rPr>
                        <a:t>Visum</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extLst>
                  <a:ext uri="{0D108BD9-81ED-4DB2-BD59-A6C34878D82A}">
                    <a16:rowId xmlns:a16="http://schemas.microsoft.com/office/drawing/2014/main" val="10012"/>
                  </a:ext>
                </a:extLst>
              </a:tr>
              <a:tr h="325599">
                <a:tc>
                  <a:txBody>
                    <a:bodyPr/>
                    <a:lstStyle/>
                    <a:p>
                      <a:pPr algn="ctr"/>
                      <a:r>
                        <a:rPr lang="en-US" sz="1600">
                          <a:latin typeface="Tw Cen MT" panose="020B0602020104020603" pitchFamily="34" charset="0"/>
                        </a:rPr>
                        <a:t>13</a:t>
                      </a:r>
                      <a:endParaRPr lang="en-US" sz="1600">
                        <a:solidFill>
                          <a:srgbClr val="000000"/>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tc>
                <a:tc>
                  <a:txBody>
                    <a:bodyPr/>
                    <a:lstStyle/>
                    <a:p>
                      <a:pPr algn="l" fontAlgn="ctr"/>
                      <a:r>
                        <a:rPr lang="en-US" sz="1600" u="none" strike="noStrike" err="1">
                          <a:latin typeface="Tw Cen MT" panose="020B0602020104020603" pitchFamily="34" charset="0"/>
                        </a:rPr>
                        <a:t>Pasien</a:t>
                      </a:r>
                      <a:r>
                        <a:rPr lang="en-US" sz="1600" u="none" strike="noStrike">
                          <a:latin typeface="Tw Cen MT" panose="020B0602020104020603" pitchFamily="34" charset="0"/>
                        </a:rPr>
                        <a:t> </a:t>
                      </a:r>
                      <a:r>
                        <a:rPr lang="en-US" sz="1600" u="none" strike="noStrike" err="1">
                          <a:latin typeface="Tw Cen MT" panose="020B0602020104020603" pitchFamily="34" charset="0"/>
                        </a:rPr>
                        <a:t>pulang</a:t>
                      </a:r>
                      <a:r>
                        <a:rPr lang="en-US" sz="1600" u="none" strike="noStrike">
                          <a:latin typeface="Tw Cen MT" panose="020B0602020104020603" pitchFamily="34" charset="0"/>
                        </a:rPr>
                        <a:t> </a:t>
                      </a:r>
                      <a:r>
                        <a:rPr lang="en-US" sz="1600" u="none" strike="noStrike" err="1">
                          <a:latin typeface="Tw Cen MT" panose="020B0602020104020603" pitchFamily="34" charset="0"/>
                        </a:rPr>
                        <a:t>paksa</a:t>
                      </a:r>
                      <a:endParaRPr lang="en-US" sz="1600" b="0" i="0" u="none" strike="noStrike">
                        <a:solidFill>
                          <a:srgbClr val="000000"/>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tc>
                <a:tc>
                  <a:txBody>
                    <a:bodyPr/>
                    <a:lstStyle/>
                    <a:p>
                      <a:pPr lvl="0" algn="ctr">
                        <a:buNone/>
                      </a:pPr>
                      <a:r>
                        <a:rPr lang="en-US" sz="1600" b="0" i="0" u="none" strike="noStrike" dirty="0">
                          <a:solidFill>
                            <a:srgbClr val="000000"/>
                          </a:solidFill>
                          <a:effectLst/>
                          <a:latin typeface="Tw Cen MT" panose="020B0602020104020603" pitchFamily="34" charset="0"/>
                        </a:rPr>
                        <a:t>1</a:t>
                      </a:r>
                    </a:p>
                  </a:txBody>
                  <a:tcPr marL="9525" marR="9525" marT="9525" marB="0" anchor="ctr"/>
                </a:tc>
                <a:tc>
                  <a:txBody>
                    <a:bodyPr/>
                    <a:lstStyle/>
                    <a:p>
                      <a:pPr lvl="0" algn="ctr">
                        <a:buNone/>
                      </a:pPr>
                      <a:r>
                        <a:rPr lang="en-US" sz="1600" b="0" i="0" u="none" strike="noStrike" dirty="0">
                          <a:solidFill>
                            <a:srgbClr val="000000"/>
                          </a:solidFill>
                          <a:effectLst/>
                          <a:latin typeface="Tw Cen MT" panose="020B0602020104020603" pitchFamily="34" charset="0"/>
                        </a:rPr>
                        <a:t>3</a:t>
                      </a:r>
                    </a:p>
                  </a:txBody>
                  <a:tcPr marL="9525" marR="9525" marT="9525" marB="0" anchor="ctr"/>
                </a:tc>
                <a:tc>
                  <a:txBody>
                    <a:bodyPr/>
                    <a:lstStyle/>
                    <a:p>
                      <a:pPr lvl="0" algn="ctr">
                        <a:buNone/>
                      </a:pPr>
                      <a:r>
                        <a:rPr lang="en-US" sz="1600" b="0" i="0" u="none" strike="noStrike" dirty="0">
                          <a:solidFill>
                            <a:srgbClr val="000000"/>
                          </a:solidFill>
                          <a:effectLst/>
                          <a:latin typeface="Tw Cen MT" panose="020B0602020104020603" pitchFamily="34" charset="0"/>
                        </a:rPr>
                        <a:t>3</a:t>
                      </a:r>
                    </a:p>
                  </a:txBody>
                  <a:tcPr marL="9525" marR="9525" marT="9525" marB="0" anchor="ctr"/>
                </a:tc>
                <a:tc>
                  <a:txBody>
                    <a:bodyPr/>
                    <a:lstStyle/>
                    <a:p>
                      <a:pPr lvl="0" algn="ctr">
                        <a:buNone/>
                      </a:pPr>
                      <a:r>
                        <a:rPr lang="en-US" sz="1600" b="0" i="0" u="none" strike="noStrike" dirty="0">
                          <a:solidFill>
                            <a:srgbClr val="000000"/>
                          </a:solidFill>
                          <a:effectLst/>
                          <a:latin typeface="Tw Cen MT" panose="020B0602020104020603" pitchFamily="34" charset="0"/>
                        </a:rPr>
                        <a:t>1</a:t>
                      </a:r>
                    </a:p>
                  </a:txBody>
                  <a:tcPr marL="9525" marR="9525" marT="9525" marB="0" anchor="ctr"/>
                </a:tc>
                <a:tc>
                  <a:txBody>
                    <a:bodyPr/>
                    <a:lstStyle/>
                    <a:p>
                      <a:pPr lvl="0" algn="ctr">
                        <a:buNone/>
                      </a:pPr>
                      <a:r>
                        <a:rPr lang="en-US" sz="1600" b="0" i="0" u="none" strike="noStrike" dirty="0">
                          <a:solidFill>
                            <a:srgbClr val="000000"/>
                          </a:solidFill>
                          <a:effectLst/>
                          <a:latin typeface="Tw Cen MT" panose="020B0602020104020603" pitchFamily="34" charset="0"/>
                        </a:rPr>
                        <a:t>6</a:t>
                      </a:r>
                    </a:p>
                  </a:txBody>
                  <a:tcPr marL="9525" marR="9525" marT="9525" marB="0" anchor="ctr"/>
                </a:tc>
                <a:extLst>
                  <a:ext uri="{0D108BD9-81ED-4DB2-BD59-A6C34878D82A}">
                    <a16:rowId xmlns:a16="http://schemas.microsoft.com/office/drawing/2014/main" val="10013"/>
                  </a:ext>
                </a:extLst>
              </a:tr>
            </a:tbl>
          </a:graphicData>
        </a:graphic>
      </p:graphicFrame>
      <p:grpSp>
        <p:nvGrpSpPr>
          <p:cNvPr id="16" name="Group 15"/>
          <p:cNvGrpSpPr/>
          <p:nvPr/>
        </p:nvGrpSpPr>
        <p:grpSpPr>
          <a:xfrm>
            <a:off x="519003" y="114210"/>
            <a:ext cx="3253303" cy="476071"/>
            <a:chOff x="7401444" y="1932821"/>
            <a:chExt cx="3253303" cy="476071"/>
          </a:xfrm>
          <a:solidFill>
            <a:srgbClr val="FF9856"/>
          </a:solidFill>
        </p:grpSpPr>
        <p:sp>
          <p:nvSpPr>
            <p:cNvPr id="14" name="TextBox 13">
              <a:extLst>
                <a:ext uri="{FF2B5EF4-FFF2-40B4-BE49-F238E27FC236}">
                  <a16:creationId xmlns:a16="http://schemas.microsoft.com/office/drawing/2014/main" id="{3B316E39-F1B9-4372-9EFF-113D5303AB1A}"/>
                </a:ext>
              </a:extLst>
            </p:cNvPr>
            <p:cNvSpPr txBox="1"/>
            <p:nvPr/>
          </p:nvSpPr>
          <p:spPr>
            <a:xfrm>
              <a:off x="7401444" y="1932821"/>
              <a:ext cx="3253303" cy="476071"/>
            </a:xfrm>
            <a:prstGeom prst="roundRect">
              <a:avLst>
                <a:gd name="adj" fmla="val 50000"/>
              </a:avLst>
            </a:pr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RAWAT INAP</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2" name="Group 1"/>
            <p:cNvGrpSpPr/>
            <p:nvPr/>
          </p:nvGrpSpPr>
          <p:grpSpPr>
            <a:xfrm>
              <a:off x="7623314" y="1983577"/>
              <a:ext cx="374346" cy="374557"/>
              <a:chOff x="1704678" y="191494"/>
              <a:chExt cx="407447" cy="273041"/>
            </a:xfrm>
            <a:grpFill/>
          </p:grpSpPr>
          <p:sp>
            <p:nvSpPr>
              <p:cNvPr id="8" name="Google Shape;6428;p73"/>
              <p:cNvSpPr/>
              <p:nvPr/>
            </p:nvSpPr>
            <p:spPr>
              <a:xfrm>
                <a:off x="1777252" y="286618"/>
                <a:ext cx="264466" cy="97314"/>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429;p73"/>
              <p:cNvSpPr/>
              <p:nvPr/>
            </p:nvSpPr>
            <p:spPr>
              <a:xfrm>
                <a:off x="1776186" y="239413"/>
                <a:ext cx="264431" cy="98051"/>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430;p73"/>
              <p:cNvSpPr/>
              <p:nvPr/>
            </p:nvSpPr>
            <p:spPr>
              <a:xfrm>
                <a:off x="1704678" y="191494"/>
                <a:ext cx="407447" cy="273041"/>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grpFill/>
              <a:ln>
                <a:solidFill>
                  <a:schemeClr val="bg1"/>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13266792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showMasterSp="0">
  <p:cSld>
    <p:spTree>
      <p:nvGrpSpPr>
        <p:cNvPr id="1" name="Shape 301"/>
        <p:cNvGrpSpPr/>
        <p:nvPr/>
      </p:nvGrpSpPr>
      <p:grpSpPr>
        <a:xfrm>
          <a:off x="0" y="0"/>
          <a:ext cx="0" cy="0"/>
          <a:chOff x="0" y="0"/>
          <a:chExt cx="0" cy="0"/>
        </a:xfrm>
      </p:grpSpPr>
      <p:graphicFrame>
        <p:nvGraphicFramePr>
          <p:cNvPr id="32" name="Chart 31"/>
          <p:cNvGraphicFramePr/>
          <p:nvPr>
            <p:extLst>
              <p:ext uri="{D42A27DB-BD31-4B8C-83A1-F6EECF244321}">
                <p14:modId xmlns:p14="http://schemas.microsoft.com/office/powerpoint/2010/main" val="2754085829"/>
              </p:ext>
            </p:extLst>
          </p:nvPr>
        </p:nvGraphicFramePr>
        <p:xfrm>
          <a:off x="-370475" y="1543050"/>
          <a:ext cx="10028825" cy="5312739"/>
        </p:xfrm>
        <a:graphic>
          <a:graphicData uri="http://schemas.openxmlformats.org/drawingml/2006/chart">
            <c:chart xmlns:c="http://schemas.openxmlformats.org/drawingml/2006/chart" xmlns:r="http://schemas.openxmlformats.org/officeDocument/2006/relationships" r:id="rId3"/>
          </a:graphicData>
        </a:graphic>
      </p:graphicFrame>
      <p:grpSp>
        <p:nvGrpSpPr>
          <p:cNvPr id="33" name="Group 32">
            <a:extLst>
              <a:ext uri="{FF2B5EF4-FFF2-40B4-BE49-F238E27FC236}">
                <a16:creationId xmlns:a16="http://schemas.microsoft.com/office/drawing/2014/main" id="{B4F2DF90-8315-433F-A321-66C769265AFE}"/>
              </a:ext>
            </a:extLst>
          </p:cNvPr>
          <p:cNvGrpSpPr/>
          <p:nvPr/>
        </p:nvGrpSpPr>
        <p:grpSpPr>
          <a:xfrm>
            <a:off x="9055322" y="1543050"/>
            <a:ext cx="2708927" cy="1862503"/>
            <a:chOff x="6192627" y="4688369"/>
            <a:chExt cx="4768535" cy="1602990"/>
          </a:xfrm>
        </p:grpSpPr>
        <p:grpSp>
          <p:nvGrpSpPr>
            <p:cNvPr id="34" name="Group 33">
              <a:extLst>
                <a:ext uri="{FF2B5EF4-FFF2-40B4-BE49-F238E27FC236}">
                  <a16:creationId xmlns:a16="http://schemas.microsoft.com/office/drawing/2014/main" id="{EECFAC9C-6479-4270-B362-DCA83F0C5FEA}"/>
                </a:ext>
              </a:extLst>
            </p:cNvPr>
            <p:cNvGrpSpPr/>
            <p:nvPr/>
          </p:nvGrpSpPr>
          <p:grpSpPr>
            <a:xfrm>
              <a:off x="6192627" y="4688369"/>
              <a:ext cx="4768535" cy="1602990"/>
              <a:chOff x="720000" y="4898547"/>
              <a:chExt cx="5796216" cy="1413000"/>
            </a:xfrm>
            <a:effectLst/>
          </p:grpSpPr>
          <p:sp>
            <p:nvSpPr>
              <p:cNvPr id="37" name="Rectangle 36">
                <a:extLst>
                  <a:ext uri="{FF2B5EF4-FFF2-40B4-BE49-F238E27FC236}">
                    <a16:creationId xmlns:a16="http://schemas.microsoft.com/office/drawing/2014/main" id="{0C0942E1-A7FE-4BC5-8343-59371D89786A}"/>
                  </a:ext>
                </a:extLst>
              </p:cNvPr>
              <p:cNvSpPr/>
              <p:nvPr/>
            </p:nvSpPr>
            <p:spPr>
              <a:xfrm>
                <a:off x="720000" y="5216912"/>
                <a:ext cx="5796216" cy="1094635"/>
              </a:xfrm>
              <a:prstGeom prst="rect">
                <a:avLst/>
              </a:prstGeom>
              <a:solidFill>
                <a:schemeClr val="bg1"/>
              </a:solidFill>
              <a:ln w="635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38" name="Round Same Side Corner Rectangle 26">
                <a:extLst>
                  <a:ext uri="{FF2B5EF4-FFF2-40B4-BE49-F238E27FC236}">
                    <a16:creationId xmlns:a16="http://schemas.microsoft.com/office/drawing/2014/main" id="{624519B9-D890-40A1-9653-85EFD074FE37}"/>
                  </a:ext>
                </a:extLst>
              </p:cNvPr>
              <p:cNvSpPr/>
              <p:nvPr/>
            </p:nvSpPr>
            <p:spPr>
              <a:xfrm>
                <a:off x="720000" y="4898547"/>
                <a:ext cx="5796216" cy="426626"/>
              </a:xfrm>
              <a:prstGeom prst="round2SameRect">
                <a:avLst/>
              </a:prstGeom>
              <a:solidFill>
                <a:schemeClr val="accent1"/>
              </a:solidFill>
              <a:ln w="63500">
                <a:solidFill>
                  <a:schemeClr val="accent1"/>
                </a:solidFill>
              </a:ln>
            </p:spPr>
            <p:txBody>
              <a:bodyPr wrap="square" rtlCol="0">
                <a:spAutoFit/>
              </a:bodyPr>
              <a:lstStyle/>
              <a:p>
                <a:pPr algn="ctr"/>
                <a:endParaRPr lang="ko-KR" altLang="en-US" sz="2400" b="1">
                  <a:solidFill>
                    <a:schemeClr val="bg1"/>
                  </a:solidFill>
                  <a:cs typeface="Arial" pitchFamily="34" charset="0"/>
                </a:endParaRPr>
              </a:p>
            </p:txBody>
          </p:sp>
        </p:grpSp>
        <p:sp>
          <p:nvSpPr>
            <p:cNvPr id="35" name="TextBox 34">
              <a:extLst>
                <a:ext uri="{FF2B5EF4-FFF2-40B4-BE49-F238E27FC236}">
                  <a16:creationId xmlns:a16="http://schemas.microsoft.com/office/drawing/2014/main" id="{B7814259-4030-4BA8-906E-54AAC195F34D}"/>
                </a:ext>
              </a:extLst>
            </p:cNvPr>
            <p:cNvSpPr txBox="1"/>
            <p:nvPr/>
          </p:nvSpPr>
          <p:spPr>
            <a:xfrm>
              <a:off x="6407238" y="4815104"/>
              <a:ext cx="4339310" cy="263678"/>
            </a:xfrm>
            <a:prstGeom prst="rect">
              <a:avLst/>
            </a:prstGeom>
            <a:noFill/>
          </p:spPr>
          <p:txBody>
            <a:bodyPr wrap="square" rtlCol="0">
              <a:spAutoFit/>
            </a:bodyPr>
            <a:lstStyle/>
            <a:p>
              <a:pPr algn="ctr"/>
              <a:r>
                <a:rPr lang="en-US" altLang="ko-KR" b="1">
                  <a:solidFill>
                    <a:schemeClr val="bg1"/>
                  </a:solidFill>
                  <a:latin typeface="Tw Cen MT" panose="020B0602020104020603" pitchFamily="34" charset="0"/>
                  <a:cs typeface="Arial" pitchFamily="34" charset="0"/>
                </a:rPr>
                <a:t>ANGGARAN BELANJA</a:t>
              </a:r>
              <a:endParaRPr lang="ko-KR" altLang="en-US" b="1">
                <a:solidFill>
                  <a:schemeClr val="bg1"/>
                </a:solidFill>
                <a:latin typeface="Tw Cen MT" panose="020B0602020104020603" pitchFamily="34" charset="0"/>
                <a:cs typeface="Arial" pitchFamily="34" charset="0"/>
              </a:endParaRPr>
            </a:p>
          </p:txBody>
        </p:sp>
        <p:sp>
          <p:nvSpPr>
            <p:cNvPr id="36" name="TextBox 35">
              <a:extLst>
                <a:ext uri="{FF2B5EF4-FFF2-40B4-BE49-F238E27FC236}">
                  <a16:creationId xmlns:a16="http://schemas.microsoft.com/office/drawing/2014/main" id="{F07AC276-C7BC-446B-AB22-885A6DB3E09B}"/>
                </a:ext>
              </a:extLst>
            </p:cNvPr>
            <p:cNvSpPr txBox="1"/>
            <p:nvPr/>
          </p:nvSpPr>
          <p:spPr>
            <a:xfrm>
              <a:off x="6408551" y="5470350"/>
              <a:ext cx="4339310" cy="344360"/>
            </a:xfrm>
            <a:prstGeom prst="rect">
              <a:avLst/>
            </a:prstGeom>
            <a:noFill/>
          </p:spPr>
          <p:txBody>
            <a:bodyPr wrap="square" rtlCol="0">
              <a:spAutoFit/>
            </a:bodyPr>
            <a:lstStyle/>
            <a:p>
              <a:r>
                <a:rPr lang="en-US" altLang="ko-KR" sz="2000" b="1">
                  <a:solidFill>
                    <a:srgbClr val="262626"/>
                  </a:solidFill>
                  <a:latin typeface="Tw Cen MT" panose="020B0602020104020603" pitchFamily="34" charset="0"/>
                  <a:cs typeface="Calibri" panose="020F0502020204030204" pitchFamily="34" charset="0"/>
                </a:rPr>
                <a:t>Rp 120.720.413.000  </a:t>
              </a:r>
              <a:endParaRPr lang="ko-KR" altLang="en-US" sz="2000" b="1">
                <a:solidFill>
                  <a:schemeClr val="tx1">
                    <a:lumMod val="65000"/>
                    <a:lumOff val="35000"/>
                  </a:schemeClr>
                </a:solidFill>
                <a:latin typeface="Tw Cen MT" panose="020B0602020104020603" pitchFamily="34" charset="0"/>
                <a:cs typeface="Calibri" panose="020F0502020204030204" pitchFamily="34" charset="0"/>
              </a:endParaRPr>
            </a:p>
          </p:txBody>
        </p:sp>
      </p:grpSp>
      <p:grpSp>
        <p:nvGrpSpPr>
          <p:cNvPr id="39" name="Group 38">
            <a:extLst>
              <a:ext uri="{FF2B5EF4-FFF2-40B4-BE49-F238E27FC236}">
                <a16:creationId xmlns:a16="http://schemas.microsoft.com/office/drawing/2014/main" id="{EEB5E931-440C-47CD-9079-1B7EFBE11447}"/>
              </a:ext>
            </a:extLst>
          </p:cNvPr>
          <p:cNvGrpSpPr/>
          <p:nvPr/>
        </p:nvGrpSpPr>
        <p:grpSpPr>
          <a:xfrm>
            <a:off x="2976120" y="444402"/>
            <a:ext cx="6198577" cy="793475"/>
            <a:chOff x="5512777" y="953392"/>
            <a:chExt cx="6198577" cy="922730"/>
          </a:xfrm>
          <a:solidFill>
            <a:schemeClr val="accent3">
              <a:lumMod val="60000"/>
              <a:lumOff val="40000"/>
            </a:schemeClr>
          </a:solidFill>
        </p:grpSpPr>
        <p:sp>
          <p:nvSpPr>
            <p:cNvPr id="40" name="Rectangle: Rounded Corners 10">
              <a:extLst>
                <a:ext uri="{FF2B5EF4-FFF2-40B4-BE49-F238E27FC236}">
                  <a16:creationId xmlns:a16="http://schemas.microsoft.com/office/drawing/2014/main" id="{C5B6AE1F-2304-4E20-BCD5-D704D3D8838C}"/>
                </a:ext>
              </a:extLst>
            </p:cNvPr>
            <p:cNvSpPr/>
            <p:nvPr/>
          </p:nvSpPr>
          <p:spPr>
            <a:xfrm>
              <a:off x="5512777" y="953392"/>
              <a:ext cx="6198577" cy="922730"/>
            </a:xfrm>
            <a:prstGeom prst="roundRect">
              <a:avLst>
                <a:gd name="adj" fmla="val 50000"/>
              </a:avLst>
            </a:prstGeom>
            <a:solidFill>
              <a:srgbClr val="FF985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endParaRPr>
            </a:p>
          </p:txBody>
        </p:sp>
        <p:sp>
          <p:nvSpPr>
            <p:cNvPr id="41" name="Oval 40">
              <a:extLst>
                <a:ext uri="{FF2B5EF4-FFF2-40B4-BE49-F238E27FC236}">
                  <a16:creationId xmlns:a16="http://schemas.microsoft.com/office/drawing/2014/main" id="{CA53BD6C-F431-4A37-9994-9F3F402D2A6A}"/>
                </a:ext>
              </a:extLst>
            </p:cNvPr>
            <p:cNvSpPr/>
            <p:nvPr/>
          </p:nvSpPr>
          <p:spPr>
            <a:xfrm>
              <a:off x="5595679" y="994406"/>
              <a:ext cx="813495" cy="813496"/>
            </a:xfrm>
            <a:prstGeom prst="ellipse">
              <a:avLst/>
            </a:prstGeom>
            <a:solidFill>
              <a:schemeClr val="bg1"/>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endParaRPr>
            </a:p>
          </p:txBody>
        </p:sp>
        <p:sp>
          <p:nvSpPr>
            <p:cNvPr id="42" name="TextBox 41">
              <a:extLst>
                <a:ext uri="{FF2B5EF4-FFF2-40B4-BE49-F238E27FC236}">
                  <a16:creationId xmlns:a16="http://schemas.microsoft.com/office/drawing/2014/main" id="{3676D5B7-C261-4184-B2DC-98C2EFC9C1E9}"/>
                </a:ext>
              </a:extLst>
            </p:cNvPr>
            <p:cNvSpPr txBox="1"/>
            <p:nvPr/>
          </p:nvSpPr>
          <p:spPr>
            <a:xfrm>
              <a:off x="6526557" y="1177985"/>
              <a:ext cx="4599464" cy="40011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prstClr val="black"/>
                  </a:solidFill>
                  <a:effectLst/>
                  <a:uLnTx/>
                  <a:uFillTx/>
                </a:rPr>
                <a:t>REALISASI ANGGARAN PROGRAM</a:t>
              </a:r>
            </a:p>
          </p:txBody>
        </p:sp>
        <p:sp>
          <p:nvSpPr>
            <p:cNvPr id="43" name="TextBox 42">
              <a:extLst>
                <a:ext uri="{FF2B5EF4-FFF2-40B4-BE49-F238E27FC236}">
                  <a16:creationId xmlns:a16="http://schemas.microsoft.com/office/drawing/2014/main" id="{D5BAF52A-6C48-465A-A13D-A0E612D12B82}"/>
                </a:ext>
              </a:extLst>
            </p:cNvPr>
            <p:cNvSpPr txBox="1"/>
            <p:nvPr/>
          </p:nvSpPr>
          <p:spPr>
            <a:xfrm>
              <a:off x="5679483" y="1146320"/>
              <a:ext cx="619705" cy="536869"/>
            </a:xfrm>
            <a:prstGeom prst="rect">
              <a:avLst/>
            </a:prstGeom>
            <a:solidFill>
              <a:schemeClr val="bg1"/>
            </a:solidFill>
          </p:spPr>
          <p:txBody>
            <a:bodyPr wrap="square" lIns="108000" rIns="108000"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ko-KR" sz="2400" b="1" i="0" u="none" strike="noStrike" kern="0" cap="none" spc="0" normalizeH="0" baseline="0" noProof="0" dirty="0">
                  <a:ln>
                    <a:noFill/>
                  </a:ln>
                  <a:solidFill>
                    <a:prstClr val="black">
                      <a:lumMod val="75000"/>
                      <a:lumOff val="25000"/>
                    </a:prstClr>
                  </a:solidFill>
                  <a:effectLst/>
                  <a:uLnTx/>
                  <a:uFillTx/>
                  <a:latin typeface="Calibri" panose="020F0502020204030204"/>
                  <a:cs typeface="Arial" pitchFamily="34" charset="0"/>
                </a:rPr>
                <a:t>01</a:t>
              </a:r>
              <a:endParaRPr kumimoji="0" lang="ko-KR" altLang="en-US" sz="2400" b="1" i="0" u="none" strike="noStrike" kern="0" cap="none" spc="0" normalizeH="0" baseline="0" noProof="0" dirty="0">
                <a:ln>
                  <a:noFill/>
                </a:ln>
                <a:solidFill>
                  <a:prstClr val="black">
                    <a:lumMod val="75000"/>
                    <a:lumOff val="25000"/>
                  </a:prstClr>
                </a:solidFill>
                <a:effectLst/>
                <a:uLnTx/>
                <a:uFillTx/>
                <a:latin typeface="Calibri" panose="020F0502020204030204"/>
                <a:cs typeface="Arial" pitchFamily="34" charset="0"/>
              </a:endParaRPr>
            </a:p>
          </p:txBody>
        </p:sp>
      </p:grpSp>
      <p:grpSp>
        <p:nvGrpSpPr>
          <p:cNvPr id="14" name="Group 13">
            <a:extLst>
              <a:ext uri="{FF2B5EF4-FFF2-40B4-BE49-F238E27FC236}">
                <a16:creationId xmlns:a16="http://schemas.microsoft.com/office/drawing/2014/main" id="{DFAF53D3-387D-4BE3-A007-E6E0FDA8E591}"/>
              </a:ext>
            </a:extLst>
          </p:cNvPr>
          <p:cNvGrpSpPr/>
          <p:nvPr/>
        </p:nvGrpSpPr>
        <p:grpSpPr>
          <a:xfrm>
            <a:off x="9055320" y="3831355"/>
            <a:ext cx="2708927" cy="1862503"/>
            <a:chOff x="6192627" y="4688370"/>
            <a:chExt cx="4768535" cy="1602990"/>
          </a:xfrm>
        </p:grpSpPr>
        <p:grpSp>
          <p:nvGrpSpPr>
            <p:cNvPr id="15" name="Group 14">
              <a:extLst>
                <a:ext uri="{FF2B5EF4-FFF2-40B4-BE49-F238E27FC236}">
                  <a16:creationId xmlns:a16="http://schemas.microsoft.com/office/drawing/2014/main" id="{DB6D91B5-421E-4B30-8E41-88CCF0A25AE6}"/>
                </a:ext>
              </a:extLst>
            </p:cNvPr>
            <p:cNvGrpSpPr/>
            <p:nvPr/>
          </p:nvGrpSpPr>
          <p:grpSpPr>
            <a:xfrm>
              <a:off x="6192627" y="4688370"/>
              <a:ext cx="4768535" cy="1602990"/>
              <a:chOff x="720000" y="4898548"/>
              <a:chExt cx="5796216" cy="1413000"/>
            </a:xfrm>
            <a:effectLst/>
          </p:grpSpPr>
          <p:sp>
            <p:nvSpPr>
              <p:cNvPr id="18" name="Rectangle 17">
                <a:extLst>
                  <a:ext uri="{FF2B5EF4-FFF2-40B4-BE49-F238E27FC236}">
                    <a16:creationId xmlns:a16="http://schemas.microsoft.com/office/drawing/2014/main" id="{C2971C52-F503-4F96-88C0-4D24F78D16BA}"/>
                  </a:ext>
                </a:extLst>
              </p:cNvPr>
              <p:cNvSpPr/>
              <p:nvPr/>
            </p:nvSpPr>
            <p:spPr>
              <a:xfrm>
                <a:off x="720000" y="5216913"/>
                <a:ext cx="5796216" cy="1094635"/>
              </a:xfrm>
              <a:prstGeom prst="rect">
                <a:avLst/>
              </a:prstGeom>
              <a:solidFill>
                <a:schemeClr val="bg1"/>
              </a:solidFill>
              <a:ln w="63500">
                <a:solidFill>
                  <a:srgbClr val="FF985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9" name="Round Same Side Corner Rectangle 26">
                <a:extLst>
                  <a:ext uri="{FF2B5EF4-FFF2-40B4-BE49-F238E27FC236}">
                    <a16:creationId xmlns:a16="http://schemas.microsoft.com/office/drawing/2014/main" id="{CA9C0948-90C8-4FE8-8751-6F28854877BF}"/>
                  </a:ext>
                </a:extLst>
              </p:cNvPr>
              <p:cNvSpPr/>
              <p:nvPr/>
            </p:nvSpPr>
            <p:spPr>
              <a:xfrm>
                <a:off x="720000" y="4898548"/>
                <a:ext cx="5796216" cy="426626"/>
              </a:xfrm>
              <a:prstGeom prst="round2SameRect">
                <a:avLst/>
              </a:prstGeom>
              <a:solidFill>
                <a:srgbClr val="FF9856"/>
              </a:solidFill>
              <a:ln w="63500">
                <a:solidFill>
                  <a:srgbClr val="FF9856"/>
                </a:solidFill>
              </a:ln>
            </p:spPr>
            <p:txBody>
              <a:bodyPr wrap="square" rtlCol="0">
                <a:spAutoFit/>
              </a:bodyPr>
              <a:lstStyle/>
              <a:p>
                <a:pPr algn="ctr"/>
                <a:endParaRPr lang="ko-KR" altLang="en-US" sz="2400" b="1">
                  <a:solidFill>
                    <a:schemeClr val="bg1"/>
                  </a:solidFill>
                  <a:cs typeface="Arial" pitchFamily="34" charset="0"/>
                </a:endParaRPr>
              </a:p>
            </p:txBody>
          </p:sp>
        </p:grpSp>
        <p:sp>
          <p:nvSpPr>
            <p:cNvPr id="16" name="TextBox 15">
              <a:extLst>
                <a:ext uri="{FF2B5EF4-FFF2-40B4-BE49-F238E27FC236}">
                  <a16:creationId xmlns:a16="http://schemas.microsoft.com/office/drawing/2014/main" id="{CEB33413-EEAC-4E45-8340-6C591E542D38}"/>
                </a:ext>
              </a:extLst>
            </p:cNvPr>
            <p:cNvSpPr txBox="1"/>
            <p:nvPr/>
          </p:nvSpPr>
          <p:spPr>
            <a:xfrm>
              <a:off x="6407236" y="4797357"/>
              <a:ext cx="4339310" cy="317871"/>
            </a:xfrm>
            <a:prstGeom prst="rect">
              <a:avLst/>
            </a:prstGeom>
            <a:noFill/>
          </p:spPr>
          <p:txBody>
            <a:bodyPr wrap="square" rtlCol="0">
              <a:spAutoFit/>
            </a:bodyPr>
            <a:lstStyle/>
            <a:p>
              <a:pPr algn="ctr"/>
              <a:r>
                <a:rPr lang="en-US" altLang="ko-KR" b="1" dirty="0">
                  <a:latin typeface="Tw Cen MT" panose="020B0602020104020603" pitchFamily="34" charset="0"/>
                  <a:cs typeface="Arial" pitchFamily="34" charset="0"/>
                </a:rPr>
                <a:t>REALISASI</a:t>
              </a:r>
              <a:endParaRPr lang="ko-KR" altLang="en-US" b="1" dirty="0">
                <a:latin typeface="Tw Cen MT" panose="020B0602020104020603" pitchFamily="34" charset="0"/>
                <a:cs typeface="Arial" pitchFamily="34" charset="0"/>
              </a:endParaRPr>
            </a:p>
          </p:txBody>
        </p:sp>
        <p:sp>
          <p:nvSpPr>
            <p:cNvPr id="17" name="TextBox 16">
              <a:extLst>
                <a:ext uri="{FF2B5EF4-FFF2-40B4-BE49-F238E27FC236}">
                  <a16:creationId xmlns:a16="http://schemas.microsoft.com/office/drawing/2014/main" id="{3C0A0E65-5F28-4524-BB03-323126EB7739}"/>
                </a:ext>
              </a:extLst>
            </p:cNvPr>
            <p:cNvSpPr txBox="1"/>
            <p:nvPr/>
          </p:nvSpPr>
          <p:spPr>
            <a:xfrm>
              <a:off x="6445129" y="5519637"/>
              <a:ext cx="4339310" cy="344360"/>
            </a:xfrm>
            <a:prstGeom prst="rect">
              <a:avLst/>
            </a:prstGeom>
            <a:noFill/>
          </p:spPr>
          <p:txBody>
            <a:bodyPr wrap="square" rtlCol="0">
              <a:spAutoFit/>
            </a:bodyPr>
            <a:lstStyle/>
            <a:p>
              <a:r>
                <a:rPr lang="en-US" altLang="ko-KR" sz="2000" b="1" dirty="0" err="1">
                  <a:solidFill>
                    <a:srgbClr val="262626"/>
                  </a:solidFill>
                  <a:latin typeface="Tw Cen MT" panose="020B0602020104020603" pitchFamily="34" charset="0"/>
                  <a:cs typeface="Calibri" panose="020F0502020204030204" pitchFamily="34" charset="0"/>
                </a:rPr>
                <a:t>Rp</a:t>
              </a:r>
              <a:r>
                <a:rPr lang="en-US" altLang="ko-KR" sz="2000" b="1" dirty="0">
                  <a:solidFill>
                    <a:srgbClr val="262626"/>
                  </a:solidFill>
                  <a:latin typeface="Tw Cen MT" panose="020B0602020104020603" pitchFamily="34" charset="0"/>
                  <a:cs typeface="Calibri" panose="020F0502020204030204" pitchFamily="34" charset="0"/>
                </a:rPr>
                <a:t>  </a:t>
              </a:r>
              <a:r>
                <a:rPr lang="en-ID" sz="2000" b="1" dirty="0">
                  <a:solidFill>
                    <a:srgbClr val="000000"/>
                  </a:solidFill>
                  <a:latin typeface="Tw Cen MT" panose="020B0602020104020603" pitchFamily="34" charset="0"/>
                </a:rPr>
                <a:t> 47.081.800.045 </a:t>
              </a:r>
              <a:endParaRPr lang="en-US" altLang="ko-KR" sz="2000" b="1" dirty="0">
                <a:solidFill>
                  <a:srgbClr val="262626"/>
                </a:solidFill>
                <a:latin typeface="Tw Cen MT" panose="020B0602020104020603" pitchFamily="34" charset="0"/>
                <a:cs typeface="Calibri" panose="020F0502020204030204" pitchFamily="34" charset="0"/>
              </a:endParaRPr>
            </a:p>
          </p:txBody>
        </p:sp>
      </p:grpSp>
    </p:spTree>
    <p:extLst>
      <p:ext uri="{BB962C8B-B14F-4D97-AF65-F5344CB8AC3E}">
        <p14:creationId xmlns:p14="http://schemas.microsoft.com/office/powerpoint/2010/main" val="1374561252"/>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11" name="Table 10">
            <a:extLst>
              <a:ext uri="{FF2B5EF4-FFF2-40B4-BE49-F238E27FC236}">
                <a16:creationId xmlns:a16="http://schemas.microsoft.com/office/drawing/2014/main" id="{2C58953F-6398-4608-93E9-A81ED2D413AA}"/>
              </a:ext>
            </a:extLst>
          </p:cNvPr>
          <p:cNvGraphicFramePr>
            <a:graphicFrameLocks noGrp="1"/>
          </p:cNvGraphicFramePr>
          <p:nvPr>
            <p:extLst>
              <p:ext uri="{D42A27DB-BD31-4B8C-83A1-F6EECF244321}">
                <p14:modId xmlns:p14="http://schemas.microsoft.com/office/powerpoint/2010/main" val="59367043"/>
              </p:ext>
            </p:extLst>
          </p:nvPr>
        </p:nvGraphicFramePr>
        <p:xfrm>
          <a:off x="3473868" y="266922"/>
          <a:ext cx="7221839" cy="6215524"/>
        </p:xfrm>
        <a:graphic>
          <a:graphicData uri="http://schemas.openxmlformats.org/drawingml/2006/table">
            <a:tbl>
              <a:tblPr firstRow="1" bandRow="1">
                <a:tableStyleId>{22838BEF-8BB2-4498-84A7-C5851F593DF1}</a:tableStyleId>
              </a:tblPr>
              <a:tblGrid>
                <a:gridCol w="345483">
                  <a:extLst>
                    <a:ext uri="{9D8B030D-6E8A-4147-A177-3AD203B41FA5}">
                      <a16:colId xmlns:a16="http://schemas.microsoft.com/office/drawing/2014/main" val="3017034530"/>
                    </a:ext>
                  </a:extLst>
                </a:gridCol>
                <a:gridCol w="39743">
                  <a:extLst>
                    <a:ext uri="{9D8B030D-6E8A-4147-A177-3AD203B41FA5}">
                      <a16:colId xmlns:a16="http://schemas.microsoft.com/office/drawing/2014/main" val="2646266038"/>
                    </a:ext>
                  </a:extLst>
                </a:gridCol>
                <a:gridCol w="263407">
                  <a:extLst>
                    <a:ext uri="{9D8B030D-6E8A-4147-A177-3AD203B41FA5}">
                      <a16:colId xmlns:a16="http://schemas.microsoft.com/office/drawing/2014/main" val="298071"/>
                    </a:ext>
                  </a:extLst>
                </a:gridCol>
                <a:gridCol w="2506216">
                  <a:extLst>
                    <a:ext uri="{9D8B030D-6E8A-4147-A177-3AD203B41FA5}">
                      <a16:colId xmlns:a16="http://schemas.microsoft.com/office/drawing/2014/main" val="330534301"/>
                    </a:ext>
                  </a:extLst>
                </a:gridCol>
                <a:gridCol w="813398">
                  <a:extLst>
                    <a:ext uri="{9D8B030D-6E8A-4147-A177-3AD203B41FA5}">
                      <a16:colId xmlns:a16="http://schemas.microsoft.com/office/drawing/2014/main" val="1248146667"/>
                    </a:ext>
                  </a:extLst>
                </a:gridCol>
                <a:gridCol w="813398">
                  <a:extLst>
                    <a:ext uri="{9D8B030D-6E8A-4147-A177-3AD203B41FA5}">
                      <a16:colId xmlns:a16="http://schemas.microsoft.com/office/drawing/2014/main" val="2152803038"/>
                    </a:ext>
                  </a:extLst>
                </a:gridCol>
                <a:gridCol w="813398">
                  <a:extLst>
                    <a:ext uri="{9D8B030D-6E8A-4147-A177-3AD203B41FA5}">
                      <a16:colId xmlns:a16="http://schemas.microsoft.com/office/drawing/2014/main" val="3300671273"/>
                    </a:ext>
                  </a:extLst>
                </a:gridCol>
                <a:gridCol w="813398">
                  <a:extLst>
                    <a:ext uri="{9D8B030D-6E8A-4147-A177-3AD203B41FA5}">
                      <a16:colId xmlns:a16="http://schemas.microsoft.com/office/drawing/2014/main" val="2234811653"/>
                    </a:ext>
                  </a:extLst>
                </a:gridCol>
                <a:gridCol w="813398">
                  <a:extLst>
                    <a:ext uri="{9D8B030D-6E8A-4147-A177-3AD203B41FA5}">
                      <a16:colId xmlns:a16="http://schemas.microsoft.com/office/drawing/2014/main" val="563685453"/>
                    </a:ext>
                  </a:extLst>
                </a:gridCol>
              </a:tblGrid>
              <a:tr h="266922">
                <a:tc row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ctr"/>
                      <a:r>
                        <a:rPr lang="en-US" sz="1600" u="none" strike="noStrike" dirty="0">
                          <a:solidFill>
                            <a:schemeClr val="accent3">
                              <a:lumMod val="10000"/>
                            </a:schemeClr>
                          </a:solidFill>
                          <a:effectLst/>
                          <a:latin typeface="Tw Cen MT" panose="020B0602020104020603" pitchFamily="34" charset="0"/>
                        </a:rPr>
                        <a:t>NO</a:t>
                      </a:r>
                      <a:endParaRPr lang="en-US" sz="1600" b="1" i="0" u="none" strike="noStrike" dirty="0">
                        <a:solidFill>
                          <a:schemeClr val="accent3">
                            <a:lumMod val="10000"/>
                          </a:schemeClr>
                        </a:solidFill>
                        <a:effectLst/>
                        <a:latin typeface="Tw Cen MT" panose="020B0602020104020603" pitchFamily="34" charset="0"/>
                        <a:ea typeface="Verdana" panose="020B0604030504040204" pitchFamily="34" charset="0"/>
                        <a:cs typeface="Verdana" panose="020B0604030504040204" pitchFamily="34" charset="0"/>
                      </a:endParaRPr>
                    </a:p>
                  </a:txBody>
                  <a:tcPr marL="5436" marR="5436" marT="5436" marB="0" anchor="ctr">
                    <a:solidFill>
                      <a:srgbClr val="FBA07A"/>
                    </a:solidFill>
                  </a:tcPr>
                </a:tc>
                <a:tc rowSpan="2" gridSpan="3">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ctr"/>
                      <a:r>
                        <a:rPr lang="en-US" sz="1600" u="none" strike="noStrike" dirty="0">
                          <a:solidFill>
                            <a:schemeClr val="accent3">
                              <a:lumMod val="10000"/>
                            </a:schemeClr>
                          </a:solidFill>
                          <a:effectLst/>
                          <a:latin typeface="Tw Cen MT" panose="020B0602020104020603" pitchFamily="34" charset="0"/>
                        </a:rPr>
                        <a:t>KEGIATAN</a:t>
                      </a:r>
                      <a:endParaRPr lang="en-US" sz="1600" b="1" i="0" u="none" strike="noStrike" dirty="0">
                        <a:solidFill>
                          <a:schemeClr val="accent3">
                            <a:lumMod val="10000"/>
                          </a:schemeClr>
                        </a:solidFill>
                        <a:effectLst/>
                        <a:latin typeface="Tw Cen MT" panose="020B0602020104020603" pitchFamily="34" charset="0"/>
                        <a:ea typeface="Verdana" panose="020B0604030504040204" pitchFamily="34" charset="0"/>
                        <a:cs typeface="Verdana" panose="020B0604030504040204" pitchFamily="34" charset="0"/>
                      </a:endParaRPr>
                    </a:p>
                  </a:txBody>
                  <a:tcPr marL="5436" marR="5436" marT="5436" marB="0" anchor="ctr">
                    <a:solidFill>
                      <a:srgbClr val="FBA07A"/>
                    </a:solidFill>
                  </a:tcPr>
                </a:tc>
                <a:tc rowSpan="2" hMerge="1">
                  <a:txBody>
                    <a:bodyPr/>
                    <a:lstStyle/>
                    <a:p>
                      <a:endParaRPr lang="en-US"/>
                    </a:p>
                  </a:txBody>
                  <a:tcPr/>
                </a:tc>
                <a:tc rowSpan="2" hMerge="1">
                  <a:txBody>
                    <a:bodyPr/>
                    <a:lstStyle/>
                    <a:p>
                      <a:pPr algn="ctr" fontAlgn="ctr"/>
                      <a:endParaRPr lang="en-US" sz="1600" b="1"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5436" marR="5436" marT="5436" marB="0" anchor="ctr">
                    <a:lnL>
                      <a:noFill/>
                    </a:lnL>
                    <a:lnR>
                      <a:noFill/>
                    </a:lnR>
                    <a:lnT w="12700" cmpd="sng">
                      <a:solidFill>
                        <a:srgbClr val="FFC000"/>
                      </a:solidFill>
                    </a:lnT>
                    <a:lnB w="12700" cap="flat" cmpd="sng" algn="ctr">
                      <a:solidFill>
                        <a:srgbClr val="FFC000"/>
                      </a:solidFill>
                      <a:prstDash val="solid"/>
                      <a:round/>
                      <a:headEnd type="none" w="med" len="med"/>
                      <a:tailEnd type="none" w="med" len="med"/>
                    </a:lnB>
                    <a:lnTlToBr w="12700" cmpd="sng">
                      <a:noFill/>
                      <a:prstDash val="solid"/>
                    </a:lnTlToBr>
                    <a:lnBlToTr w="12700" cmpd="sng">
                      <a:noFill/>
                      <a:prstDash val="solid"/>
                    </a:lnBlToTr>
                    <a:noFill/>
                  </a:tcPr>
                </a:tc>
                <a:tc gridSpan="5">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b"/>
                      <a:r>
                        <a:rPr lang="en-US" sz="1600" u="none" strike="noStrike" dirty="0">
                          <a:solidFill>
                            <a:schemeClr val="accent3">
                              <a:lumMod val="10000"/>
                            </a:schemeClr>
                          </a:solidFill>
                          <a:effectLst/>
                          <a:latin typeface="Tw Cen MT" panose="020B0602020104020603" pitchFamily="34" charset="0"/>
                        </a:rPr>
                        <a:t>BULAN</a:t>
                      </a:r>
                      <a:endParaRPr lang="en-US" sz="1600" b="1" i="0" u="none" strike="noStrike" dirty="0">
                        <a:solidFill>
                          <a:schemeClr val="accent3">
                            <a:lumMod val="10000"/>
                          </a:schemeClr>
                        </a:solidFill>
                        <a:effectLst/>
                        <a:latin typeface="Tw Cen MT" panose="020B0602020104020603" pitchFamily="34" charset="0"/>
                      </a:endParaRPr>
                    </a:p>
                  </a:txBody>
                  <a:tcPr marL="5436" marR="5436" marT="5436" marB="0" anchor="b">
                    <a:solidFill>
                      <a:srgbClr val="FBA07A"/>
                    </a:solidFill>
                  </a:tcPr>
                </a:tc>
                <a:tc hMerge="1">
                  <a:txBody>
                    <a:bodyPr/>
                    <a:lstStyle/>
                    <a:p>
                      <a:pPr algn="ctr" fontAlgn="b"/>
                      <a:endParaRPr lang="en-US" sz="1600" b="1" i="0" u="none" strike="noStrike" dirty="0">
                        <a:solidFill>
                          <a:schemeClr val="bg1"/>
                        </a:solidFill>
                        <a:effectLst/>
                        <a:latin typeface="Tw Cen MT" panose="020B0602020104020603" pitchFamily="34" charset="0"/>
                      </a:endParaRPr>
                    </a:p>
                  </a:txBody>
                  <a:tcPr marL="5436" marR="5436" marT="5436" marB="0" anchor="b">
                    <a:solidFill>
                      <a:srgbClr val="FBA07A"/>
                    </a:solidFill>
                  </a:tcPr>
                </a:tc>
                <a:tc hMerge="1">
                  <a:txBody>
                    <a:bodyPr/>
                    <a:lstStyle/>
                    <a:p>
                      <a:pPr algn="ctr" fontAlgn="b"/>
                      <a:endParaRPr lang="en-US" sz="1600" b="1" i="0" u="none" strike="noStrike" dirty="0">
                        <a:solidFill>
                          <a:schemeClr val="bg1"/>
                        </a:solidFill>
                        <a:effectLst/>
                        <a:latin typeface="Tw Cen MT" panose="020B0602020104020603" pitchFamily="34" charset="0"/>
                      </a:endParaRPr>
                    </a:p>
                  </a:txBody>
                  <a:tcPr marL="5436" marR="5436" marT="5436" marB="0" anchor="b">
                    <a:solidFill>
                      <a:srgbClr val="FBA07A"/>
                    </a:solidFill>
                  </a:tcPr>
                </a:tc>
                <a:tc hMerge="1">
                  <a:txBody>
                    <a:bodyPr/>
                    <a:lstStyle/>
                    <a:p>
                      <a:pPr algn="ctr" fontAlgn="b"/>
                      <a:endParaRPr lang="en-US" sz="1600" b="1" i="0" u="none" strike="noStrike" dirty="0">
                        <a:solidFill>
                          <a:schemeClr val="accent3">
                            <a:lumMod val="10000"/>
                          </a:schemeClr>
                        </a:solidFill>
                        <a:effectLst/>
                        <a:latin typeface="Tw Cen MT" panose="020B0602020104020603" pitchFamily="34" charset="0"/>
                      </a:endParaRPr>
                    </a:p>
                  </a:txBody>
                  <a:tcPr marL="5436" marR="5436" marT="5436" marB="0" anchor="b">
                    <a:solidFill>
                      <a:srgbClr val="FBA07A"/>
                    </a:solidFill>
                  </a:tcPr>
                </a:tc>
                <a:tc hMerge="1">
                  <a:txBody>
                    <a:bodyPr/>
                    <a:lstStyle/>
                    <a:p>
                      <a:pPr algn="ctr" fontAlgn="b"/>
                      <a:endParaRPr lang="en-US" sz="1600" b="1" i="0" u="none" strike="noStrike" dirty="0">
                        <a:solidFill>
                          <a:schemeClr val="accent3">
                            <a:lumMod val="10000"/>
                          </a:schemeClr>
                        </a:solidFill>
                        <a:effectLst/>
                        <a:latin typeface="Tw Cen MT" panose="020B0602020104020603" pitchFamily="34" charset="0"/>
                      </a:endParaRPr>
                    </a:p>
                  </a:txBody>
                  <a:tcPr marL="5436" marR="5436" marT="5436" marB="0" anchor="b">
                    <a:solidFill>
                      <a:srgbClr val="FBA07A"/>
                    </a:solidFill>
                  </a:tcPr>
                </a:tc>
                <a:extLst>
                  <a:ext uri="{0D108BD9-81ED-4DB2-BD59-A6C34878D82A}">
                    <a16:rowId xmlns:a16="http://schemas.microsoft.com/office/drawing/2014/main" val="1334355048"/>
                  </a:ext>
                </a:extLst>
              </a:tr>
              <a:tr h="337765">
                <a:tc vMerge="1">
                  <a:txBody>
                    <a:bodyPr/>
                    <a:lstStyle/>
                    <a:p>
                      <a:endParaRPr lang="en-US"/>
                    </a:p>
                  </a:txBody>
                  <a:tcPr/>
                </a:tc>
                <a:tc gridSpan="3"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1" u="none" strike="noStrike" dirty="0">
                          <a:solidFill>
                            <a:schemeClr val="accent3">
                              <a:lumMod val="10000"/>
                            </a:schemeClr>
                          </a:solidFill>
                          <a:effectLst/>
                          <a:latin typeface="Tw Cen MT" panose="020B0602020104020603" pitchFamily="34" charset="0"/>
                        </a:rPr>
                        <a:t>JAN</a:t>
                      </a:r>
                      <a:endParaRPr lang="en-US" sz="1600" b="1" i="0" u="none" strike="noStrike" dirty="0">
                        <a:solidFill>
                          <a:schemeClr val="accent3">
                            <a:lumMod val="10000"/>
                          </a:schemeClr>
                        </a:solidFill>
                        <a:effectLst/>
                        <a:latin typeface="Tw Cen MT" panose="020B0602020104020603" pitchFamily="34" charset="0"/>
                        <a:ea typeface="Verdana" panose="020B0604030504040204" pitchFamily="34" charset="0"/>
                        <a:cs typeface="Verdana" panose="020B0604030504040204" pitchFamily="34" charset="0"/>
                      </a:endParaRPr>
                    </a:p>
                  </a:txBody>
                  <a:tcPr marL="5436" marR="5436" marT="5436" marB="0" anchor="ctr">
                    <a:solidFill>
                      <a:srgbClr val="FBA07A"/>
                    </a:solidFill>
                  </a:tcPr>
                </a:tc>
                <a:tc>
                  <a:txBody>
                    <a:bodyPr/>
                    <a:lstStyle/>
                    <a:p>
                      <a:pPr algn="ctr" fontAlgn="b"/>
                      <a:r>
                        <a:rPr lang="en-US" sz="1600" b="1" i="0" u="none" strike="noStrike" dirty="0">
                          <a:solidFill>
                            <a:schemeClr val="accent3">
                              <a:lumMod val="10000"/>
                            </a:schemeClr>
                          </a:solidFill>
                          <a:effectLst/>
                          <a:latin typeface="Tw Cen MT" panose="020B0602020104020603" pitchFamily="34" charset="0"/>
                          <a:ea typeface="Verdana" panose="020B0604030504040204" pitchFamily="34" charset="0"/>
                          <a:cs typeface="Verdana" panose="020B0604030504040204" pitchFamily="34" charset="0"/>
                        </a:rPr>
                        <a:t>FEB</a:t>
                      </a:r>
                    </a:p>
                  </a:txBody>
                  <a:tcPr marL="5436" marR="5436" marT="5436" marB="0" anchor="ctr">
                    <a:solidFill>
                      <a:srgbClr val="FBA07A"/>
                    </a:solidFill>
                  </a:tcPr>
                </a:tc>
                <a:tc>
                  <a:txBody>
                    <a:bodyPr/>
                    <a:lstStyle/>
                    <a:p>
                      <a:pPr algn="ctr" fontAlgn="b"/>
                      <a:r>
                        <a:rPr lang="en-US" sz="1600" b="1" i="0" u="none" strike="noStrike" dirty="0">
                          <a:solidFill>
                            <a:schemeClr val="accent3">
                              <a:lumMod val="10000"/>
                            </a:schemeClr>
                          </a:solidFill>
                          <a:effectLst/>
                          <a:latin typeface="Tw Cen MT" panose="020B0602020104020603" pitchFamily="34" charset="0"/>
                          <a:ea typeface="Verdana" panose="020B0604030504040204" pitchFamily="34" charset="0"/>
                          <a:cs typeface="Verdana" panose="020B0604030504040204" pitchFamily="34" charset="0"/>
                        </a:rPr>
                        <a:t>MAR</a:t>
                      </a:r>
                    </a:p>
                  </a:txBody>
                  <a:tcPr marL="5436" marR="5436" marT="5436" marB="0" anchor="ctr">
                    <a:solidFill>
                      <a:srgbClr val="FBA07A"/>
                    </a:solidFill>
                  </a:tcPr>
                </a:tc>
                <a:tc>
                  <a:txBody>
                    <a:bodyPr/>
                    <a:lstStyle/>
                    <a:p>
                      <a:pPr algn="ctr" fontAlgn="b"/>
                      <a:r>
                        <a:rPr lang="en-US" sz="1600" b="1" i="0" u="none" strike="noStrike" dirty="0">
                          <a:solidFill>
                            <a:schemeClr val="accent3">
                              <a:lumMod val="10000"/>
                            </a:schemeClr>
                          </a:solidFill>
                          <a:effectLst/>
                          <a:latin typeface="Tw Cen MT" panose="020B0602020104020603" pitchFamily="34" charset="0"/>
                          <a:ea typeface="Verdana" panose="020B0604030504040204" pitchFamily="34" charset="0"/>
                          <a:cs typeface="Verdana" panose="020B0604030504040204" pitchFamily="34" charset="0"/>
                        </a:rPr>
                        <a:t>APR</a:t>
                      </a:r>
                    </a:p>
                  </a:txBody>
                  <a:tcPr marL="5436" marR="5436" marT="5436" marB="0" anchor="ctr">
                    <a:solidFill>
                      <a:srgbClr val="FBA07A"/>
                    </a:solidFill>
                  </a:tcPr>
                </a:tc>
                <a:tc>
                  <a:txBody>
                    <a:bodyPr/>
                    <a:lstStyle/>
                    <a:p>
                      <a:pPr algn="ctr" fontAlgn="b"/>
                      <a:r>
                        <a:rPr lang="en-US" sz="1600" b="1" i="0" u="none" strike="noStrike" dirty="0">
                          <a:solidFill>
                            <a:schemeClr val="accent3">
                              <a:lumMod val="10000"/>
                            </a:schemeClr>
                          </a:solidFill>
                          <a:effectLst/>
                          <a:latin typeface="Tw Cen MT" panose="020B0602020104020603" pitchFamily="34" charset="0"/>
                          <a:ea typeface="Verdana" panose="020B0604030504040204" pitchFamily="34" charset="0"/>
                          <a:cs typeface="Verdana" panose="020B0604030504040204" pitchFamily="34" charset="0"/>
                        </a:rPr>
                        <a:t>MEI</a:t>
                      </a:r>
                    </a:p>
                  </a:txBody>
                  <a:tcPr marL="5436" marR="5436" marT="5436" marB="0" anchor="ctr">
                    <a:solidFill>
                      <a:srgbClr val="FBA07A"/>
                    </a:solidFill>
                  </a:tcPr>
                </a:tc>
                <a:extLst>
                  <a:ext uri="{0D108BD9-81ED-4DB2-BD59-A6C34878D82A}">
                    <a16:rowId xmlns:a16="http://schemas.microsoft.com/office/drawing/2014/main" val="1532441000"/>
                  </a:ext>
                </a:extLst>
              </a:tr>
              <a:tr h="26692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rtl="0" eaLnBrk="1" fontAlgn="b" latinLnBrk="0" hangingPunct="1">
                        <a:lnSpc>
                          <a:spcPct val="100000"/>
                        </a:lnSpc>
                        <a:spcBef>
                          <a:spcPts val="0"/>
                        </a:spcBef>
                        <a:spcAft>
                          <a:spcPts val="0"/>
                        </a:spcAft>
                        <a:buClrTx/>
                        <a:buSzTx/>
                        <a:buFontTx/>
                        <a:buNone/>
                      </a:pPr>
                      <a:r>
                        <a:rPr lang="en-US" sz="1600" u="none" strike="noStrike">
                          <a:effectLst/>
                          <a:latin typeface="Tw Cen MT" panose="020B0602020104020603" pitchFamily="34" charset="0"/>
                        </a:rPr>
                        <a:t>1 </a:t>
                      </a:r>
                      <a:endParaRPr lang="en-US" sz="16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5436" marR="5436" marT="5436" marB="0" anchor="ctr"/>
                </a:tc>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Psikometri</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hMerge="1">
                  <a:txBody>
                    <a:bodyPr/>
                    <a:lstStyle/>
                    <a:p>
                      <a:pPr algn="l" fontAlgn="b"/>
                      <a:endParaRPr lang="en-US" sz="1400" b="0" i="0" u="none" strike="noStrike">
                        <a:solidFill>
                          <a:srgbClr val="000000"/>
                        </a:solidFill>
                        <a:effectLst/>
                        <a:latin typeface="Tw Cen MT" panose="020B0602020104020603" pitchFamily="34" charset="0"/>
                      </a:endParaRPr>
                    </a:p>
                  </a:txBody>
                  <a:tcPr marL="5436" marR="5436" marT="5436" marB="0" anchor="b"/>
                </a:tc>
                <a:tc hMerge="1">
                  <a:txBody>
                    <a:body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lnL>
                      <a:noFill/>
                    </a:lnL>
                    <a:lnR>
                      <a:noFill/>
                    </a:lnR>
                    <a:lnT w="12700" cap="flat" cmpd="sng" algn="ctr">
                      <a:solidFill>
                        <a:srgbClr val="FFC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5436" marR="5436" marT="5436" marB="0" anchor="ctr"/>
                </a:tc>
                <a:tc>
                  <a:txBody>
                    <a:bodyPr/>
                    <a:lstStyle/>
                    <a:p>
                      <a:pPr algn="ctr" fontAlgn="b"/>
                      <a:endPar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5436" marR="5436" marT="5436" marB="0" anchor="ctr"/>
                </a:tc>
                <a:tc>
                  <a:txBody>
                    <a:bodyPr/>
                    <a:lstStyle/>
                    <a:p>
                      <a:pPr algn="ctr" fontAlgn="b"/>
                      <a:endPar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5436" marR="5436" marT="5436" marB="0" anchor="ctr"/>
                </a:tc>
                <a:tc>
                  <a:txBody>
                    <a:bodyPr/>
                    <a:lstStyle/>
                    <a:p>
                      <a:pPr algn="ctr" fontAlgn="b"/>
                      <a:endPar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5436" marR="5436" marT="5436" marB="0" anchor="ctr"/>
                </a:tc>
                <a:tc>
                  <a:txBody>
                    <a:bodyPr/>
                    <a:lstStyle/>
                    <a:p>
                      <a:pPr algn="ctr" fontAlgn="b"/>
                      <a:endPar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5436" marR="5436" marT="5436" marB="0" anchor="ctr"/>
                </a:tc>
                <a:extLst>
                  <a:ext uri="{0D108BD9-81ED-4DB2-BD59-A6C34878D82A}">
                    <a16:rowId xmlns:a16="http://schemas.microsoft.com/office/drawing/2014/main" val="2423400060"/>
                  </a:ext>
                </a:extLst>
              </a:tr>
              <a:tr h="26692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r" fontAlgn="b"/>
                      <a:endParaRPr lang="en-US" sz="16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5436" marR="5436" marT="5436" marB="0" anchor="b">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a.</a:t>
                      </a:r>
                      <a:endParaRPr lang="en-US" sz="16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5436" marR="5436" marT="5436" marB="0" anchor="ctr">
                    <a:solidFill>
                      <a:schemeClr val="bg1"/>
                    </a:solidFill>
                  </a:tcPr>
                </a:tc>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Psikometri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rawat</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Inap</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hMerge="1">
                  <a:txBody>
                    <a:body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a:txBody>
                    <a:bodyPr/>
                    <a:lstStyle/>
                    <a:p>
                      <a:pPr algn="ctr"/>
                      <a:endParaRPr lang="en-US" sz="1600" dirty="0">
                        <a:latin typeface="Tw Cen MT" panose="020B0602020104020603" pitchFamily="34" charset="0"/>
                      </a:endParaRPr>
                    </a:p>
                  </a:txBody>
                  <a:tcPr marL="5436" marR="5436" marT="5436" marB="0" anchor="ctr">
                    <a:solidFill>
                      <a:schemeClr val="bg1"/>
                    </a:solidFill>
                  </a:tcPr>
                </a:tc>
                <a:tc>
                  <a:txBody>
                    <a:bodyPr/>
                    <a:lstStyle/>
                    <a:p>
                      <a:pPr algn="ctr"/>
                      <a:endParaRPr lang="en-US" sz="1600" dirty="0">
                        <a:latin typeface="Tw Cen MT" panose="020B0602020104020603" pitchFamily="34" charset="0"/>
                      </a:endParaRPr>
                    </a:p>
                  </a:txBody>
                  <a:tcPr marL="5436" marR="5436" marT="5436" marB="0" anchor="ctr">
                    <a:solidFill>
                      <a:schemeClr val="bg1"/>
                    </a:solidFill>
                  </a:tcPr>
                </a:tc>
                <a:tc>
                  <a:txBody>
                    <a:bodyPr/>
                    <a:lstStyle/>
                    <a:p>
                      <a:pPr algn="ctr"/>
                      <a:endParaRPr lang="en-US" sz="1600" dirty="0">
                        <a:latin typeface="Tw Cen MT" panose="020B0602020104020603" pitchFamily="34" charset="0"/>
                      </a:endParaRPr>
                    </a:p>
                  </a:txBody>
                  <a:tcPr marL="5436" marR="5436" marT="5436" marB="0" anchor="ctr">
                    <a:solidFill>
                      <a:schemeClr val="bg1"/>
                    </a:solidFill>
                  </a:tcPr>
                </a:tc>
                <a:tc>
                  <a:txBody>
                    <a:bodyPr/>
                    <a:lstStyle/>
                    <a:p>
                      <a:pPr algn="ctr"/>
                      <a:endParaRPr lang="en-US" sz="1600" dirty="0">
                        <a:latin typeface="Tw Cen MT" panose="020B0602020104020603" pitchFamily="34" charset="0"/>
                      </a:endParaRPr>
                    </a:p>
                  </a:txBody>
                  <a:tcPr marL="5436" marR="5436" marT="5436" marB="0" anchor="ctr">
                    <a:solidFill>
                      <a:schemeClr val="bg1"/>
                    </a:solidFill>
                  </a:tcPr>
                </a:tc>
                <a:tc>
                  <a:txBody>
                    <a:bodyPr/>
                    <a:lstStyle/>
                    <a:p>
                      <a:pPr algn="ctr"/>
                      <a:endParaRPr lang="en-US" sz="1600" dirty="0">
                        <a:latin typeface="Tw Cen MT" panose="020B0602020104020603" pitchFamily="34" charset="0"/>
                      </a:endParaRPr>
                    </a:p>
                  </a:txBody>
                  <a:tcPr marL="5436" marR="5436" marT="5436" marB="0" anchor="ctr">
                    <a:solidFill>
                      <a:schemeClr val="bg1"/>
                    </a:solidFill>
                  </a:tcPr>
                </a:tc>
                <a:extLst>
                  <a:ext uri="{0D108BD9-81ED-4DB2-BD59-A6C34878D82A}">
                    <a16:rowId xmlns:a16="http://schemas.microsoft.com/office/drawing/2014/main" val="3450816827"/>
                  </a:ext>
                </a:extLst>
              </a:tr>
              <a:tr h="26923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b"/>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1</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p>
                      <a:pPr algn="l" fontAlgn="b"/>
                      <a:r>
                        <a:rPr lang="en-US" sz="1600" u="none" strike="noStrike" err="1">
                          <a:effectLst/>
                          <a:latin typeface="Tw Cen MT" panose="020B0602020104020603" pitchFamily="34" charset="0"/>
                        </a:rPr>
                        <a:t>Psikometri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kiriman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Dokter</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p>
                      <a:pPr algn="ctr"/>
                      <a:r>
                        <a:rPr lang="en-US" sz="1600" dirty="0">
                          <a:latin typeface="Tw Cen MT" panose="020B0602020104020603" pitchFamily="34" charset="0"/>
                        </a:rPr>
                        <a:t>-</a:t>
                      </a:r>
                    </a:p>
                  </a:txBody>
                  <a:tcPr marL="5436" marR="5436" marT="5436" marB="0" anchor="ctr"/>
                </a:tc>
                <a:tc>
                  <a:txBody>
                    <a:bodyPr/>
                    <a:lstStyle/>
                    <a:p>
                      <a:pPr algn="ctr"/>
                      <a:r>
                        <a:rPr lang="en-US" sz="1600" dirty="0">
                          <a:latin typeface="Tw Cen MT" panose="020B0602020104020603" pitchFamily="34" charset="0"/>
                        </a:rPr>
                        <a:t>7</a:t>
                      </a:r>
                    </a:p>
                  </a:txBody>
                  <a:tcPr marL="5436" marR="5436" marT="5436" marB="0" anchor="ctr"/>
                </a:tc>
                <a:tc>
                  <a:txBody>
                    <a:bodyPr/>
                    <a:lstStyle/>
                    <a:p>
                      <a:pPr algn="ctr"/>
                      <a:r>
                        <a:rPr lang="en-US" sz="1600" dirty="0">
                          <a:latin typeface="Tw Cen MT" panose="020B0602020104020603" pitchFamily="34" charset="0"/>
                        </a:rPr>
                        <a:t>2</a:t>
                      </a:r>
                    </a:p>
                  </a:txBody>
                  <a:tcPr marL="5436" marR="5436" marT="5436" marB="0" anchor="ctr"/>
                </a:tc>
                <a:tc>
                  <a:txBody>
                    <a:bodyPr/>
                    <a:lstStyle/>
                    <a:p>
                      <a:pPr algn="ctr"/>
                      <a:r>
                        <a:rPr lang="en-US" sz="1600" dirty="0">
                          <a:latin typeface="Tw Cen MT" panose="020B0602020104020603" pitchFamily="34" charset="0"/>
                        </a:rPr>
                        <a:t>10</a:t>
                      </a:r>
                    </a:p>
                  </a:txBody>
                  <a:tcPr marL="5436" marR="5436" marT="5436" marB="0" anchor="ctr"/>
                </a:tc>
                <a:tc>
                  <a:txBody>
                    <a:bodyPr/>
                    <a:lstStyle/>
                    <a:p>
                      <a:pPr algn="ctr"/>
                      <a:r>
                        <a:rPr lang="en-US" sz="1600" dirty="0">
                          <a:latin typeface="Tw Cen MT" panose="020B0602020104020603" pitchFamily="34" charset="0"/>
                        </a:rPr>
                        <a:t>10</a:t>
                      </a:r>
                    </a:p>
                  </a:txBody>
                  <a:tcPr marL="5436" marR="5436" marT="5436" marB="0" anchor="ctr"/>
                </a:tc>
                <a:extLst>
                  <a:ext uri="{0D108BD9-81ED-4DB2-BD59-A6C34878D82A}">
                    <a16:rowId xmlns:a16="http://schemas.microsoft.com/office/drawing/2014/main" val="1417843389"/>
                  </a:ext>
                </a:extLst>
              </a:tr>
              <a:tr h="26692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b">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2</a:t>
                      </a:r>
                      <a:endParaRPr lang="en-US" sz="16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5436" marR="5436" marT="5436" marB="0" anchor="ctr">
                    <a:solidFill>
                      <a:schemeClr val="bg1"/>
                    </a:solidFill>
                  </a:tcPr>
                </a:tc>
                <a:tc>
                  <a:txBody>
                    <a:bodyPr/>
                    <a:lstStyle/>
                    <a:p>
                      <a:pPr algn="l" fontAlgn="b"/>
                      <a:r>
                        <a:rPr lang="en-US" sz="1600" u="none" strike="noStrike" err="1">
                          <a:effectLst/>
                          <a:latin typeface="Tw Cen MT" panose="020B0602020104020603" pitchFamily="34" charset="0"/>
                        </a:rPr>
                        <a:t>Konsultasi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Psikologi</a:t>
                      </a:r>
                      <a:endParaRPr lang="en-US" sz="16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5436" marR="5436" marT="5436" marB="0" anchor="ctr">
                    <a:solidFill>
                      <a:schemeClr val="bg1"/>
                    </a:solidFill>
                  </a:tcPr>
                </a:tc>
                <a:tc>
                  <a:txBody>
                    <a:bodyPr/>
                    <a:lstStyle/>
                    <a:p>
                      <a:pPr algn="ctr"/>
                      <a:r>
                        <a:rPr lang="en-US" sz="1600" dirty="0">
                          <a:latin typeface="Tw Cen MT" panose="020B0602020104020603" pitchFamily="34" charset="0"/>
                        </a:rPr>
                        <a:t>-</a:t>
                      </a:r>
                    </a:p>
                  </a:txBody>
                  <a:tcPr marL="5436" marR="5436" marT="5436" marB="0" anchor="ctr">
                    <a:solidFill>
                      <a:schemeClr val="bg1"/>
                    </a:solidFill>
                  </a:tcPr>
                </a:tc>
                <a:tc>
                  <a:txBody>
                    <a:bodyPr/>
                    <a:lstStyle/>
                    <a:p>
                      <a:pPr algn="ctr"/>
                      <a:r>
                        <a:rPr lang="en-US" sz="1600" dirty="0">
                          <a:latin typeface="Tw Cen MT" panose="020B0602020104020603" pitchFamily="34" charset="0"/>
                        </a:rPr>
                        <a:t>-</a:t>
                      </a:r>
                    </a:p>
                  </a:txBody>
                  <a:tcPr marL="5436" marR="5436" marT="5436" marB="0" anchor="ctr">
                    <a:solidFill>
                      <a:schemeClr val="bg1"/>
                    </a:solidFill>
                  </a:tcPr>
                </a:tc>
                <a:tc>
                  <a:txBody>
                    <a:bodyPr/>
                    <a:lstStyle/>
                    <a:p>
                      <a:pPr algn="ctr"/>
                      <a:r>
                        <a:rPr lang="en-US" sz="1600" dirty="0">
                          <a:latin typeface="Tw Cen MT" panose="020B0602020104020603" pitchFamily="34" charset="0"/>
                        </a:rPr>
                        <a:t>-</a:t>
                      </a:r>
                    </a:p>
                  </a:txBody>
                  <a:tcPr marL="5436" marR="5436" marT="5436" marB="0" anchor="ctr">
                    <a:solidFill>
                      <a:schemeClr val="bg1"/>
                    </a:solidFill>
                  </a:tcPr>
                </a:tc>
                <a:tc>
                  <a:txBody>
                    <a:bodyPr/>
                    <a:lstStyle/>
                    <a:p>
                      <a:pPr algn="ctr"/>
                      <a:r>
                        <a:rPr lang="en-US" sz="1600" dirty="0">
                          <a:latin typeface="Tw Cen MT" panose="020B0602020104020603" pitchFamily="34" charset="0"/>
                        </a:rPr>
                        <a:t>-</a:t>
                      </a:r>
                    </a:p>
                  </a:txBody>
                  <a:tcPr marL="5436" marR="5436" marT="5436" marB="0" anchor="ctr">
                    <a:solidFill>
                      <a:schemeClr val="bg1"/>
                    </a:solidFill>
                  </a:tcPr>
                </a:tc>
                <a:tc>
                  <a:txBody>
                    <a:bodyPr/>
                    <a:lstStyle/>
                    <a:p>
                      <a:pPr algn="ctr"/>
                      <a:r>
                        <a:rPr lang="en-US" sz="1600" dirty="0">
                          <a:latin typeface="Tw Cen MT" panose="020B0602020104020603" pitchFamily="34" charset="0"/>
                        </a:rPr>
                        <a:t>-</a:t>
                      </a:r>
                    </a:p>
                  </a:txBody>
                  <a:tcPr marL="5436" marR="5436" marT="5436" marB="0" anchor="ctr">
                    <a:solidFill>
                      <a:schemeClr val="bg1"/>
                    </a:solidFill>
                  </a:tcPr>
                </a:tc>
                <a:extLst>
                  <a:ext uri="{0D108BD9-81ED-4DB2-BD59-A6C34878D82A}">
                    <a16:rowId xmlns:a16="http://schemas.microsoft.com/office/drawing/2014/main" val="3425684437"/>
                  </a:ext>
                </a:extLst>
              </a:tr>
              <a:tr h="26692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b"/>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3</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p>
                      <a:pPr algn="l" fontAlgn="b"/>
                      <a:r>
                        <a:rPr lang="en-US" sz="1600" u="none" strike="noStrike" err="1">
                          <a:effectLst/>
                          <a:latin typeface="Tw Cen MT" panose="020B0602020104020603" pitchFamily="34" charset="0"/>
                        </a:rPr>
                        <a:t>Terapi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Psikologi</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p>
                      <a:pPr algn="ctr"/>
                      <a:r>
                        <a:rPr lang="en-US" sz="1600" dirty="0">
                          <a:latin typeface="Tw Cen MT" panose="020B0602020104020603" pitchFamily="34" charset="0"/>
                        </a:rPr>
                        <a:t>-</a:t>
                      </a:r>
                    </a:p>
                  </a:txBody>
                  <a:tcPr marL="5436" marR="5436" marT="5436" marB="0" anchor="ctr"/>
                </a:tc>
                <a:tc>
                  <a:txBody>
                    <a:bodyPr/>
                    <a:lstStyle/>
                    <a:p>
                      <a:pPr algn="ctr"/>
                      <a:r>
                        <a:rPr lang="en-US" sz="1600" dirty="0">
                          <a:latin typeface="Tw Cen MT" panose="020B0602020104020603" pitchFamily="34" charset="0"/>
                        </a:rPr>
                        <a:t>-</a:t>
                      </a:r>
                    </a:p>
                  </a:txBody>
                  <a:tcPr marL="5436" marR="5436" marT="5436" marB="0" anchor="ctr"/>
                </a:tc>
                <a:tc>
                  <a:txBody>
                    <a:bodyPr/>
                    <a:lstStyle/>
                    <a:p>
                      <a:pPr algn="ctr"/>
                      <a:r>
                        <a:rPr lang="en-US" sz="1600" dirty="0">
                          <a:latin typeface="Tw Cen MT" panose="020B0602020104020603" pitchFamily="34" charset="0"/>
                        </a:rPr>
                        <a:t>-</a:t>
                      </a:r>
                    </a:p>
                  </a:txBody>
                  <a:tcPr marL="5436" marR="5436" marT="5436" marB="0" anchor="ctr"/>
                </a:tc>
                <a:tc>
                  <a:txBody>
                    <a:bodyPr/>
                    <a:lstStyle/>
                    <a:p>
                      <a:pPr algn="ctr"/>
                      <a:r>
                        <a:rPr lang="en-US" sz="1600" dirty="0">
                          <a:latin typeface="Tw Cen MT" panose="020B0602020104020603" pitchFamily="34" charset="0"/>
                        </a:rPr>
                        <a:t>-</a:t>
                      </a:r>
                    </a:p>
                  </a:txBody>
                  <a:tcPr marL="5436" marR="5436" marT="5436" marB="0" anchor="ctr"/>
                </a:tc>
                <a:tc>
                  <a:txBody>
                    <a:bodyPr/>
                    <a:lstStyle/>
                    <a:p>
                      <a:pPr algn="ctr"/>
                      <a:r>
                        <a:rPr lang="en-US" sz="1600" dirty="0">
                          <a:latin typeface="Tw Cen MT" panose="020B0602020104020603" pitchFamily="34" charset="0"/>
                        </a:rPr>
                        <a:t>-</a:t>
                      </a:r>
                    </a:p>
                  </a:txBody>
                  <a:tcPr marL="5436" marR="5436" marT="5436" marB="0" anchor="ctr"/>
                </a:tc>
                <a:extLst>
                  <a:ext uri="{0D108BD9-81ED-4DB2-BD59-A6C34878D82A}">
                    <a16:rowId xmlns:a16="http://schemas.microsoft.com/office/drawing/2014/main" val="4186615736"/>
                  </a:ext>
                </a:extLst>
              </a:tr>
              <a:tr h="26692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b">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4</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p>
                      <a:pPr algn="l" fontAlgn="b"/>
                      <a:r>
                        <a:rPr lang="en-US" sz="1600" u="none" strike="noStrike" err="1">
                          <a:effectLst/>
                          <a:latin typeface="Tw Cen MT" panose="020B0602020104020603" pitchFamily="34" charset="0"/>
                        </a:rPr>
                        <a:t>Visum</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p>
                      <a:pPr algn="ctr"/>
                      <a:r>
                        <a:rPr lang="en-US" sz="1600" dirty="0">
                          <a:latin typeface="Tw Cen MT" panose="020B0602020104020603" pitchFamily="34" charset="0"/>
                        </a:rPr>
                        <a:t>-</a:t>
                      </a:r>
                    </a:p>
                  </a:txBody>
                  <a:tcPr marL="5436" marR="5436" marT="5436" marB="0" anchor="ctr">
                    <a:solidFill>
                      <a:schemeClr val="bg1"/>
                    </a:solidFill>
                  </a:tcPr>
                </a:tc>
                <a:tc>
                  <a:txBody>
                    <a:bodyPr/>
                    <a:lstStyle/>
                    <a:p>
                      <a:pPr algn="ctr"/>
                      <a:r>
                        <a:rPr lang="en-US" sz="1600" dirty="0">
                          <a:latin typeface="Tw Cen MT" panose="020B0602020104020603" pitchFamily="34" charset="0"/>
                        </a:rPr>
                        <a:t>-</a:t>
                      </a:r>
                    </a:p>
                  </a:txBody>
                  <a:tcPr marL="5436" marR="5436" marT="5436" marB="0" anchor="ctr">
                    <a:solidFill>
                      <a:schemeClr val="bg1"/>
                    </a:solidFill>
                  </a:tcPr>
                </a:tc>
                <a:tc>
                  <a:txBody>
                    <a:bodyPr/>
                    <a:lstStyle/>
                    <a:p>
                      <a:pPr algn="ctr"/>
                      <a:r>
                        <a:rPr lang="en-US" sz="1600" dirty="0">
                          <a:latin typeface="Tw Cen MT" panose="020B0602020104020603" pitchFamily="34" charset="0"/>
                        </a:rPr>
                        <a:t>-</a:t>
                      </a:r>
                    </a:p>
                  </a:txBody>
                  <a:tcPr marL="5436" marR="5436" marT="5436" marB="0" anchor="ctr">
                    <a:solidFill>
                      <a:schemeClr val="bg1"/>
                    </a:solidFill>
                  </a:tcPr>
                </a:tc>
                <a:tc>
                  <a:txBody>
                    <a:bodyPr/>
                    <a:lstStyle/>
                    <a:p>
                      <a:pPr algn="ctr"/>
                      <a:r>
                        <a:rPr lang="en-US" sz="1600" dirty="0">
                          <a:latin typeface="Tw Cen MT" panose="020B0602020104020603" pitchFamily="34" charset="0"/>
                        </a:rPr>
                        <a:t>-</a:t>
                      </a:r>
                    </a:p>
                  </a:txBody>
                  <a:tcPr marL="5436" marR="5436" marT="5436" marB="0" anchor="ctr">
                    <a:solidFill>
                      <a:schemeClr val="bg1"/>
                    </a:solidFill>
                  </a:tcPr>
                </a:tc>
                <a:tc>
                  <a:txBody>
                    <a:bodyPr/>
                    <a:lstStyle/>
                    <a:p>
                      <a:pPr algn="ctr"/>
                      <a:r>
                        <a:rPr lang="en-US" sz="1600" dirty="0">
                          <a:latin typeface="Tw Cen MT" panose="020B0602020104020603" pitchFamily="34" charset="0"/>
                        </a:rPr>
                        <a:t>-</a:t>
                      </a:r>
                    </a:p>
                  </a:txBody>
                  <a:tcPr marL="5436" marR="5436" marT="5436" marB="0" anchor="ctr">
                    <a:solidFill>
                      <a:schemeClr val="bg1"/>
                    </a:solidFill>
                  </a:tcPr>
                </a:tc>
                <a:extLst>
                  <a:ext uri="{0D108BD9-81ED-4DB2-BD59-A6C34878D82A}">
                    <a16:rowId xmlns:a16="http://schemas.microsoft.com/office/drawing/2014/main" val="3311580045"/>
                  </a:ext>
                </a:extLst>
              </a:tr>
              <a:tr h="26692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b"/>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b.</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Psikometri</a:t>
                      </a:r>
                      <a:r>
                        <a:rPr lang="en-US" sz="1600" u="none" strike="noStrike">
                          <a:effectLst/>
                          <a:latin typeface="Tw Cen MT" panose="020B0602020104020603" pitchFamily="34" charset="0"/>
                        </a:rPr>
                        <a:t> Rawat </a:t>
                      </a:r>
                      <a:r>
                        <a:rPr lang="en-US" sz="1600" u="none" strike="noStrike" err="1">
                          <a:effectLst/>
                          <a:latin typeface="Tw Cen MT" panose="020B0602020104020603" pitchFamily="34" charset="0"/>
                        </a:rPr>
                        <a:t>jalan</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hMerge="1">
                  <a:txBody>
                    <a:body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lnL>
                      <a:noFill/>
                    </a:lnL>
                    <a:lnR>
                      <a:noFill/>
                    </a:lnR>
                    <a:lnT>
                      <a:noFill/>
                    </a:lnT>
                    <a:lnB>
                      <a:noFill/>
                    </a:lnB>
                    <a:lnTlToBr w="12700" cmpd="sng">
                      <a:noFill/>
                      <a:prstDash val="solid"/>
                    </a:lnTlToBr>
                    <a:lnBlToTr w="12700" cmpd="sng">
                      <a:noFill/>
                      <a:prstDash val="solid"/>
                    </a:lnBlToTr>
                    <a:noFill/>
                  </a:tcPr>
                </a:tc>
                <a:tc>
                  <a:txBody>
                    <a:bodyPr/>
                    <a:lstStyle/>
                    <a:p>
                      <a:endParaRPr lang="en-US" sz="1600" dirty="0">
                        <a:latin typeface="Tw Cen MT" panose="020B0602020104020603" pitchFamily="34" charset="0"/>
                      </a:endParaRPr>
                    </a:p>
                  </a:txBody>
                  <a:tcPr marL="5436" marR="5436" marT="5436" marB="0" anchor="ctr"/>
                </a:tc>
                <a:tc>
                  <a:txBody>
                    <a:bodyPr/>
                    <a:lstStyle/>
                    <a:p>
                      <a:endParaRPr lang="en-US" sz="1600" dirty="0">
                        <a:latin typeface="Tw Cen MT" panose="020B0602020104020603" pitchFamily="34" charset="0"/>
                      </a:endParaRPr>
                    </a:p>
                  </a:txBody>
                  <a:tcPr marL="5436" marR="5436" marT="5436" marB="0" anchor="ctr"/>
                </a:tc>
                <a:tc>
                  <a:txBody>
                    <a:bodyPr/>
                    <a:lstStyle/>
                    <a:p>
                      <a:endParaRPr lang="en-US" sz="1600" dirty="0">
                        <a:latin typeface="Tw Cen MT" panose="020B0602020104020603" pitchFamily="34" charset="0"/>
                      </a:endParaRPr>
                    </a:p>
                  </a:txBody>
                  <a:tcPr marL="5436" marR="5436" marT="5436" marB="0" anchor="ctr"/>
                </a:tc>
                <a:tc>
                  <a:txBody>
                    <a:bodyPr/>
                    <a:lstStyle/>
                    <a:p>
                      <a:endParaRPr lang="en-US" sz="1600" dirty="0">
                        <a:latin typeface="Tw Cen MT" panose="020B0602020104020603" pitchFamily="34" charset="0"/>
                      </a:endParaRPr>
                    </a:p>
                  </a:txBody>
                  <a:tcPr marL="5436" marR="5436" marT="5436" marB="0" anchor="ctr"/>
                </a:tc>
                <a:tc>
                  <a:txBody>
                    <a:bodyPr/>
                    <a:lstStyle/>
                    <a:p>
                      <a:endParaRPr lang="en-US" sz="1600" dirty="0">
                        <a:latin typeface="Tw Cen MT" panose="020B0602020104020603" pitchFamily="34" charset="0"/>
                      </a:endParaRPr>
                    </a:p>
                  </a:txBody>
                  <a:tcPr marL="5436" marR="5436" marT="5436" marB="0" anchor="ctr"/>
                </a:tc>
                <a:extLst>
                  <a:ext uri="{0D108BD9-81ED-4DB2-BD59-A6C34878D82A}">
                    <a16:rowId xmlns:a16="http://schemas.microsoft.com/office/drawing/2014/main" val="2719110485"/>
                  </a:ext>
                </a:extLst>
              </a:tr>
              <a:tr h="26692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b">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1</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p>
                      <a:pPr algn="l" fontAlgn="b"/>
                      <a:r>
                        <a:rPr lang="en-US" sz="1600" u="none" strike="noStrike" err="1">
                          <a:effectLst/>
                          <a:latin typeface="Tw Cen MT" panose="020B0602020104020603" pitchFamily="34" charset="0"/>
                        </a:rPr>
                        <a:t>Pembuatan</a:t>
                      </a:r>
                      <a:r>
                        <a:rPr lang="en-US" sz="1600" u="none" strike="noStrike">
                          <a:effectLst/>
                          <a:latin typeface="Tw Cen MT" panose="020B0602020104020603" pitchFamily="34" charset="0"/>
                        </a:rPr>
                        <a:t> SK </a:t>
                      </a:r>
                      <a:r>
                        <a:rPr lang="en-US" sz="1600" u="none" strike="noStrike" err="1">
                          <a:effectLst/>
                          <a:latin typeface="Tw Cen MT" panose="020B0602020104020603" pitchFamily="34" charset="0"/>
                        </a:rPr>
                        <a:t>Sehat</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Jiwa</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p>
                      <a:pPr algn="ctr"/>
                      <a:r>
                        <a:rPr lang="en-US" sz="1600">
                          <a:latin typeface="Tw Cen MT" panose="020B0602020104020603" pitchFamily="34" charset="0"/>
                        </a:rPr>
                        <a:t>1.062</a:t>
                      </a:r>
                    </a:p>
                  </a:txBody>
                  <a:tcPr marL="5436" marR="5436" marT="5436" marB="0" anchor="ctr">
                    <a:solidFill>
                      <a:schemeClr val="bg1"/>
                    </a:solidFill>
                  </a:tcPr>
                </a:tc>
                <a:tc>
                  <a:txBody>
                    <a:bodyPr/>
                    <a:lstStyle/>
                    <a:p>
                      <a:pPr algn="ctr"/>
                      <a:r>
                        <a:rPr lang="en-US" sz="1600" dirty="0">
                          <a:latin typeface="Tw Cen MT" panose="020B0602020104020603" pitchFamily="34" charset="0"/>
                        </a:rPr>
                        <a:t>127</a:t>
                      </a:r>
                    </a:p>
                  </a:txBody>
                  <a:tcPr marL="5436" marR="5436" marT="5436" marB="0" anchor="ctr">
                    <a:solidFill>
                      <a:schemeClr val="bg1"/>
                    </a:solidFill>
                  </a:tcPr>
                </a:tc>
                <a:tc>
                  <a:txBody>
                    <a:bodyPr/>
                    <a:lstStyle/>
                    <a:p>
                      <a:pPr algn="ctr"/>
                      <a:r>
                        <a:rPr lang="en-US" sz="1600" dirty="0">
                          <a:latin typeface="Tw Cen MT" panose="020B0602020104020603" pitchFamily="34" charset="0"/>
                        </a:rPr>
                        <a:t>67</a:t>
                      </a:r>
                    </a:p>
                  </a:txBody>
                  <a:tcPr marL="5436" marR="5436" marT="5436" marB="0" anchor="ctr">
                    <a:solidFill>
                      <a:schemeClr val="bg1"/>
                    </a:solidFill>
                  </a:tcPr>
                </a:tc>
                <a:tc>
                  <a:txBody>
                    <a:bodyPr/>
                    <a:lstStyle/>
                    <a:p>
                      <a:pPr algn="ctr"/>
                      <a:r>
                        <a:rPr lang="en-US" sz="1600" dirty="0">
                          <a:latin typeface="Tw Cen MT" panose="020B0602020104020603" pitchFamily="34" charset="0"/>
                        </a:rPr>
                        <a:t>35</a:t>
                      </a:r>
                    </a:p>
                  </a:txBody>
                  <a:tcPr marL="5436" marR="5436" marT="5436" marB="0" anchor="ctr">
                    <a:solidFill>
                      <a:schemeClr val="bg1"/>
                    </a:solidFill>
                  </a:tcPr>
                </a:tc>
                <a:tc>
                  <a:txBody>
                    <a:bodyPr/>
                    <a:lstStyle/>
                    <a:p>
                      <a:pPr algn="ctr"/>
                      <a:r>
                        <a:rPr lang="en-US" sz="1600" dirty="0">
                          <a:latin typeface="Tw Cen MT" panose="020B0602020104020603" pitchFamily="34" charset="0"/>
                        </a:rPr>
                        <a:t>25</a:t>
                      </a:r>
                    </a:p>
                  </a:txBody>
                  <a:tcPr marL="5436" marR="5436" marT="5436" marB="0" anchor="ctr">
                    <a:solidFill>
                      <a:schemeClr val="bg1"/>
                    </a:solidFill>
                  </a:tcPr>
                </a:tc>
                <a:extLst>
                  <a:ext uri="{0D108BD9-81ED-4DB2-BD59-A6C34878D82A}">
                    <a16:rowId xmlns:a16="http://schemas.microsoft.com/office/drawing/2014/main" val="2498840179"/>
                  </a:ext>
                </a:extLst>
              </a:tr>
              <a:tr h="26692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b"/>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2</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p>
                      <a:pPr algn="l" fontAlgn="b"/>
                      <a:r>
                        <a:rPr lang="en-US" sz="1600" u="none" strike="noStrike" err="1">
                          <a:effectLst/>
                          <a:latin typeface="Tw Cen MT" panose="020B0602020104020603" pitchFamily="34" charset="0"/>
                        </a:rPr>
                        <a:t>Psikometri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kiriman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Dokter</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p>
                      <a:pPr algn="ctr"/>
                      <a:r>
                        <a:rPr lang="en-US" sz="1600" dirty="0">
                          <a:latin typeface="Tw Cen MT" panose="020B0602020104020603" pitchFamily="34" charset="0"/>
                        </a:rPr>
                        <a:t>-</a:t>
                      </a:r>
                    </a:p>
                  </a:txBody>
                  <a:tcPr marL="5436" marR="5436" marT="5436" marB="0" anchor="ctr"/>
                </a:tc>
                <a:tc>
                  <a:txBody>
                    <a:bodyPr/>
                    <a:lstStyle/>
                    <a:p>
                      <a:pPr algn="ctr"/>
                      <a:r>
                        <a:rPr lang="en-US" sz="1600" dirty="0">
                          <a:latin typeface="Tw Cen MT" panose="020B0602020104020603" pitchFamily="34" charset="0"/>
                        </a:rPr>
                        <a:t>7</a:t>
                      </a:r>
                    </a:p>
                  </a:txBody>
                  <a:tcPr marL="5436" marR="5436" marT="5436" marB="0" anchor="ctr"/>
                </a:tc>
                <a:tc>
                  <a:txBody>
                    <a:bodyPr/>
                    <a:lstStyle/>
                    <a:p>
                      <a:pPr algn="ctr"/>
                      <a:r>
                        <a:rPr lang="en-US" sz="1600" dirty="0">
                          <a:latin typeface="Tw Cen MT" panose="020B0602020104020603" pitchFamily="34" charset="0"/>
                        </a:rPr>
                        <a:t>1</a:t>
                      </a:r>
                    </a:p>
                  </a:txBody>
                  <a:tcPr marL="5436" marR="5436" marT="5436" marB="0" anchor="ctr"/>
                </a:tc>
                <a:tc>
                  <a:txBody>
                    <a:bodyPr/>
                    <a:lstStyle/>
                    <a:p>
                      <a:pPr algn="ctr"/>
                      <a:r>
                        <a:rPr lang="en-US" sz="1600" dirty="0">
                          <a:latin typeface="Tw Cen MT" panose="020B0602020104020603" pitchFamily="34" charset="0"/>
                        </a:rPr>
                        <a:t>-</a:t>
                      </a:r>
                    </a:p>
                  </a:txBody>
                  <a:tcPr marL="5436" marR="5436" marT="5436" marB="0" anchor="ctr"/>
                </a:tc>
                <a:tc>
                  <a:txBody>
                    <a:bodyPr/>
                    <a:lstStyle/>
                    <a:p>
                      <a:pPr algn="ctr"/>
                      <a:r>
                        <a:rPr lang="en-US" sz="1600" dirty="0">
                          <a:latin typeface="Tw Cen MT" panose="020B0602020104020603" pitchFamily="34" charset="0"/>
                        </a:rPr>
                        <a:t>1</a:t>
                      </a:r>
                    </a:p>
                  </a:txBody>
                  <a:tcPr marL="5436" marR="5436" marT="5436" marB="0" anchor="ctr"/>
                </a:tc>
                <a:extLst>
                  <a:ext uri="{0D108BD9-81ED-4DB2-BD59-A6C34878D82A}">
                    <a16:rowId xmlns:a16="http://schemas.microsoft.com/office/drawing/2014/main" val="1090754143"/>
                  </a:ext>
                </a:extLst>
              </a:tr>
              <a:tr h="26692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b">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3</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p>
                      <a:pPr algn="l" fontAlgn="b"/>
                      <a:r>
                        <a:rPr lang="en-US" sz="1600" u="none" strike="noStrike" err="1">
                          <a:effectLst/>
                          <a:latin typeface="Tw Cen MT" panose="020B0602020104020603" pitchFamily="34" charset="0"/>
                        </a:rPr>
                        <a:t>Visum</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p>
                      <a:pPr algn="ctr"/>
                      <a:r>
                        <a:rPr lang="en-US" sz="1600" dirty="0">
                          <a:latin typeface="Tw Cen MT" panose="020B0602020104020603" pitchFamily="34" charset="0"/>
                        </a:rPr>
                        <a:t>-</a:t>
                      </a:r>
                    </a:p>
                  </a:txBody>
                  <a:tcPr marL="5436" marR="5436" marT="5436" marB="0" anchor="ctr">
                    <a:solidFill>
                      <a:schemeClr val="bg1"/>
                    </a:solidFill>
                  </a:tcPr>
                </a:tc>
                <a:tc>
                  <a:txBody>
                    <a:bodyPr/>
                    <a:lstStyle/>
                    <a:p>
                      <a:pPr algn="ctr"/>
                      <a:r>
                        <a:rPr lang="en-US" sz="1600" dirty="0">
                          <a:latin typeface="Tw Cen MT" panose="020B0602020104020603" pitchFamily="34" charset="0"/>
                        </a:rPr>
                        <a:t>-</a:t>
                      </a:r>
                    </a:p>
                  </a:txBody>
                  <a:tcPr marL="5436" marR="5436" marT="5436" marB="0" anchor="ctr">
                    <a:solidFill>
                      <a:schemeClr val="bg1"/>
                    </a:solidFill>
                  </a:tcPr>
                </a:tc>
                <a:tc>
                  <a:txBody>
                    <a:bodyPr/>
                    <a:lstStyle/>
                    <a:p>
                      <a:pPr algn="ctr"/>
                      <a:r>
                        <a:rPr lang="en-US" sz="1600" dirty="0">
                          <a:latin typeface="Tw Cen MT" panose="020B0602020104020603" pitchFamily="34" charset="0"/>
                        </a:rPr>
                        <a:t>-</a:t>
                      </a:r>
                    </a:p>
                  </a:txBody>
                  <a:tcPr marL="5436" marR="5436" marT="5436" marB="0" anchor="ctr">
                    <a:solidFill>
                      <a:schemeClr val="bg1"/>
                    </a:solidFill>
                  </a:tcPr>
                </a:tc>
                <a:tc>
                  <a:txBody>
                    <a:bodyPr/>
                    <a:lstStyle/>
                    <a:p>
                      <a:pPr algn="ctr"/>
                      <a:r>
                        <a:rPr lang="en-US" sz="1600" dirty="0">
                          <a:latin typeface="Tw Cen MT" panose="020B0602020104020603" pitchFamily="34" charset="0"/>
                        </a:rPr>
                        <a:t>-</a:t>
                      </a:r>
                    </a:p>
                  </a:txBody>
                  <a:tcPr marL="5436" marR="5436" marT="5436" marB="0" anchor="ctr">
                    <a:solidFill>
                      <a:schemeClr val="bg1"/>
                    </a:solidFill>
                  </a:tcPr>
                </a:tc>
                <a:tc>
                  <a:txBody>
                    <a:bodyPr/>
                    <a:lstStyle/>
                    <a:p>
                      <a:pPr algn="ctr"/>
                      <a:r>
                        <a:rPr lang="en-US" sz="1600" dirty="0">
                          <a:latin typeface="Tw Cen MT" panose="020B0602020104020603" pitchFamily="34" charset="0"/>
                        </a:rPr>
                        <a:t>-</a:t>
                      </a:r>
                    </a:p>
                  </a:txBody>
                  <a:tcPr marL="5436" marR="5436" marT="5436" marB="0" anchor="ctr">
                    <a:solidFill>
                      <a:schemeClr val="bg1"/>
                    </a:solidFill>
                  </a:tcPr>
                </a:tc>
                <a:extLst>
                  <a:ext uri="{0D108BD9-81ED-4DB2-BD59-A6C34878D82A}">
                    <a16:rowId xmlns:a16="http://schemas.microsoft.com/office/drawing/2014/main" val="1073765217"/>
                  </a:ext>
                </a:extLst>
              </a:tr>
              <a:tr h="26692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b"/>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4</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p>
                      <a:pPr algn="l" fontAlgn="b"/>
                      <a:r>
                        <a:rPr lang="fr-FR" sz="1600" u="none" strike="noStrike">
                          <a:effectLst/>
                          <a:latin typeface="Tw Cen MT" panose="020B0602020104020603" pitchFamily="34" charset="0"/>
                        </a:rPr>
                        <a:t>Tes </a:t>
                      </a:r>
                      <a:r>
                        <a:rPr lang="fr-FR" sz="1600" u="none" strike="noStrike" err="1">
                          <a:effectLst/>
                          <a:latin typeface="Tw Cen MT" panose="020B0602020104020603" pitchFamily="34" charset="0"/>
                        </a:rPr>
                        <a:t>Bakat</a:t>
                      </a:r>
                      <a:r>
                        <a:rPr lang="fr-FR" sz="1600" u="none" strike="noStrike">
                          <a:effectLst/>
                          <a:latin typeface="Tw Cen MT" panose="020B0602020104020603" pitchFamily="34" charset="0"/>
                        </a:rPr>
                        <a:t> </a:t>
                      </a:r>
                      <a:r>
                        <a:rPr lang="fr-FR" sz="1600" u="none" strike="noStrike" err="1">
                          <a:effectLst/>
                          <a:latin typeface="Tw Cen MT" panose="020B0602020104020603" pitchFamily="34" charset="0"/>
                        </a:rPr>
                        <a:t>Minat</a:t>
                      </a:r>
                      <a:r>
                        <a:rPr lang="fr-FR" sz="1600" u="none" strike="noStrike">
                          <a:effectLst/>
                          <a:latin typeface="Tw Cen MT" panose="020B0602020104020603" pitchFamily="34" charset="0"/>
                        </a:rPr>
                        <a:t>/Tes </a:t>
                      </a:r>
                      <a:r>
                        <a:rPr lang="fr-FR" sz="1600" u="none" strike="noStrike" err="1">
                          <a:effectLst/>
                          <a:latin typeface="Tw Cen MT" panose="020B0602020104020603" pitchFamily="34" charset="0"/>
                        </a:rPr>
                        <a:t>Kenal</a:t>
                      </a:r>
                      <a:r>
                        <a:rPr lang="fr-FR" sz="1600" u="none" strike="noStrike">
                          <a:effectLst/>
                          <a:latin typeface="Tw Cen MT" panose="020B0602020104020603" pitchFamily="34" charset="0"/>
                        </a:rPr>
                        <a:t> </a:t>
                      </a:r>
                      <a:r>
                        <a:rPr lang="fr-FR" sz="1600" u="none" strike="noStrike" err="1">
                          <a:effectLst/>
                          <a:latin typeface="Tw Cen MT" panose="020B0602020104020603" pitchFamily="34" charset="0"/>
                        </a:rPr>
                        <a:t>Diri</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p>
                      <a:pPr algn="ctr"/>
                      <a:r>
                        <a:rPr lang="en-US" sz="1600" dirty="0">
                          <a:latin typeface="Tw Cen MT" panose="020B0602020104020603" pitchFamily="34" charset="0"/>
                        </a:rPr>
                        <a:t>1</a:t>
                      </a:r>
                    </a:p>
                  </a:txBody>
                  <a:tcPr marL="5436" marR="5436" marT="5436" marB="0" anchor="ctr"/>
                </a:tc>
                <a:tc>
                  <a:txBody>
                    <a:bodyPr/>
                    <a:lstStyle/>
                    <a:p>
                      <a:pPr algn="ctr"/>
                      <a:r>
                        <a:rPr lang="en-US" sz="1600" dirty="0">
                          <a:latin typeface="Tw Cen MT" panose="020B0602020104020603" pitchFamily="34" charset="0"/>
                        </a:rPr>
                        <a:t>-</a:t>
                      </a:r>
                    </a:p>
                  </a:txBody>
                  <a:tcPr marL="5436" marR="5436" marT="5436" marB="0" anchor="ctr"/>
                </a:tc>
                <a:tc>
                  <a:txBody>
                    <a:bodyPr/>
                    <a:lstStyle/>
                    <a:p>
                      <a:pPr algn="ctr"/>
                      <a:r>
                        <a:rPr lang="en-US" sz="1600" dirty="0">
                          <a:latin typeface="Tw Cen MT" panose="020B0602020104020603" pitchFamily="34" charset="0"/>
                        </a:rPr>
                        <a:t>1</a:t>
                      </a:r>
                    </a:p>
                  </a:txBody>
                  <a:tcPr marL="5436" marR="5436" marT="5436" marB="0" anchor="ctr"/>
                </a:tc>
                <a:tc>
                  <a:txBody>
                    <a:bodyPr/>
                    <a:lstStyle/>
                    <a:p>
                      <a:pPr algn="ctr"/>
                      <a:r>
                        <a:rPr lang="en-US" sz="1600" dirty="0">
                          <a:latin typeface="Tw Cen MT" panose="020B0602020104020603" pitchFamily="34" charset="0"/>
                        </a:rPr>
                        <a:t>5</a:t>
                      </a:r>
                    </a:p>
                  </a:txBody>
                  <a:tcPr marL="5436" marR="5436" marT="5436" marB="0" anchor="ctr"/>
                </a:tc>
                <a:tc>
                  <a:txBody>
                    <a:bodyPr/>
                    <a:lstStyle/>
                    <a:p>
                      <a:pPr algn="ctr"/>
                      <a:r>
                        <a:rPr lang="en-US" sz="1600" dirty="0">
                          <a:latin typeface="Tw Cen MT" panose="020B0602020104020603" pitchFamily="34" charset="0"/>
                        </a:rPr>
                        <a:t>5</a:t>
                      </a:r>
                    </a:p>
                  </a:txBody>
                  <a:tcPr marL="5436" marR="5436" marT="5436" marB="0" anchor="ctr"/>
                </a:tc>
                <a:extLst>
                  <a:ext uri="{0D108BD9-81ED-4DB2-BD59-A6C34878D82A}">
                    <a16:rowId xmlns:a16="http://schemas.microsoft.com/office/drawing/2014/main" val="4073729119"/>
                  </a:ext>
                </a:extLst>
              </a:tr>
              <a:tr h="46305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b">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5</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p>
                      <a:pPr algn="l" fontAlgn="b"/>
                      <a:r>
                        <a:rPr lang="en-US" sz="1600" u="none" strike="noStrike" err="1">
                          <a:effectLst/>
                          <a:latin typeface="Tw Cen MT" panose="020B0602020104020603" pitchFamily="34" charset="0"/>
                        </a:rPr>
                        <a:t>Psikotes</a:t>
                      </a:r>
                      <a:r>
                        <a:rPr lang="en-US" sz="1600" u="none" strike="noStrike">
                          <a:effectLst/>
                          <a:latin typeface="Tw Cen MT" panose="020B0602020104020603" pitchFamily="34" charset="0"/>
                        </a:rPr>
                        <a:t> Individual/</a:t>
                      </a:r>
                      <a:r>
                        <a:rPr lang="en-US" sz="1600" u="none" strike="noStrike" err="1">
                          <a:effectLst/>
                          <a:latin typeface="Tw Cen MT" panose="020B0602020104020603" pitchFamily="34" charset="0"/>
                        </a:rPr>
                        <a:t>Klasikal</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p>
                      <a:pPr algn="ctr"/>
                      <a:r>
                        <a:rPr lang="en-US" sz="1600">
                          <a:latin typeface="Tw Cen MT" panose="020B0602020104020603" pitchFamily="34" charset="0"/>
                        </a:rPr>
                        <a:t>-</a:t>
                      </a:r>
                    </a:p>
                  </a:txBody>
                  <a:tcPr marL="5436" marR="5436" marT="5436" marB="0" anchor="ctr">
                    <a:solidFill>
                      <a:schemeClr val="bg1"/>
                    </a:solidFill>
                  </a:tcPr>
                </a:tc>
                <a:tc>
                  <a:txBody>
                    <a:bodyPr/>
                    <a:lstStyle/>
                    <a:p>
                      <a:pPr algn="ctr"/>
                      <a:r>
                        <a:rPr lang="en-US" sz="1600" dirty="0">
                          <a:latin typeface="Tw Cen MT" panose="020B0602020104020603" pitchFamily="34" charset="0"/>
                        </a:rPr>
                        <a:t>-</a:t>
                      </a:r>
                    </a:p>
                  </a:txBody>
                  <a:tcPr marL="5436" marR="5436" marT="5436" marB="0" anchor="ctr">
                    <a:solidFill>
                      <a:schemeClr val="bg1"/>
                    </a:solidFill>
                  </a:tcPr>
                </a:tc>
                <a:tc>
                  <a:txBody>
                    <a:bodyPr/>
                    <a:lstStyle/>
                    <a:p>
                      <a:pPr algn="ctr"/>
                      <a:r>
                        <a:rPr lang="en-US" sz="1600" dirty="0">
                          <a:latin typeface="Tw Cen MT" panose="020B0602020104020603" pitchFamily="34" charset="0"/>
                        </a:rPr>
                        <a:t>-</a:t>
                      </a:r>
                    </a:p>
                  </a:txBody>
                  <a:tcPr marL="5436" marR="5436" marT="5436" marB="0" anchor="ctr">
                    <a:solidFill>
                      <a:schemeClr val="bg1"/>
                    </a:solidFill>
                  </a:tcPr>
                </a:tc>
                <a:tc>
                  <a:txBody>
                    <a:bodyPr/>
                    <a:lstStyle/>
                    <a:p>
                      <a:pPr algn="ctr"/>
                      <a:r>
                        <a:rPr lang="en-US" sz="1600" dirty="0">
                          <a:latin typeface="Tw Cen MT" panose="020B0602020104020603" pitchFamily="34" charset="0"/>
                        </a:rPr>
                        <a:t>-</a:t>
                      </a:r>
                    </a:p>
                  </a:txBody>
                  <a:tcPr marL="5436" marR="5436" marT="5436" marB="0" anchor="ctr">
                    <a:solidFill>
                      <a:schemeClr val="bg1"/>
                    </a:solidFill>
                  </a:tcPr>
                </a:tc>
                <a:tc>
                  <a:txBody>
                    <a:bodyPr/>
                    <a:lstStyle/>
                    <a:p>
                      <a:pPr algn="ctr"/>
                      <a:r>
                        <a:rPr lang="en-US" sz="1600" dirty="0">
                          <a:latin typeface="Tw Cen MT" panose="020B0602020104020603" pitchFamily="34" charset="0"/>
                        </a:rPr>
                        <a:t>-</a:t>
                      </a:r>
                    </a:p>
                  </a:txBody>
                  <a:tcPr marL="5436" marR="5436" marT="5436" marB="0" anchor="ctr">
                    <a:solidFill>
                      <a:schemeClr val="bg1"/>
                    </a:solidFill>
                  </a:tcPr>
                </a:tc>
                <a:extLst>
                  <a:ext uri="{0D108BD9-81ED-4DB2-BD59-A6C34878D82A}">
                    <a16:rowId xmlns:a16="http://schemas.microsoft.com/office/drawing/2014/main" val="2327604797"/>
                  </a:ext>
                </a:extLst>
              </a:tr>
              <a:tr h="26692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b"/>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6</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p>
                      <a:pPr algn="l" fontAlgn="b"/>
                      <a:r>
                        <a:rPr lang="en-US" sz="1600" u="none" strike="noStrike">
                          <a:effectLst/>
                          <a:latin typeface="Tw Cen MT" panose="020B0602020104020603" pitchFamily="34" charset="0"/>
                        </a:rPr>
                        <a:t>Tes Intelegensi/IQ</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p>
                      <a:pPr algn="ctr"/>
                      <a:r>
                        <a:rPr lang="en-US" sz="1600" dirty="0">
                          <a:latin typeface="Tw Cen MT" panose="020B0602020104020603" pitchFamily="34" charset="0"/>
                        </a:rPr>
                        <a:t>-</a:t>
                      </a:r>
                    </a:p>
                  </a:txBody>
                  <a:tcPr marL="5436" marR="5436" marT="5436" marB="0" anchor="ctr"/>
                </a:tc>
                <a:tc>
                  <a:txBody>
                    <a:bodyPr/>
                    <a:lstStyle/>
                    <a:p>
                      <a:pPr algn="ctr"/>
                      <a:r>
                        <a:rPr lang="en-US" sz="1600" dirty="0">
                          <a:latin typeface="Tw Cen MT" panose="020B0602020104020603" pitchFamily="34" charset="0"/>
                        </a:rPr>
                        <a:t>2</a:t>
                      </a:r>
                    </a:p>
                  </a:txBody>
                  <a:tcPr marL="5436" marR="5436" marT="5436" marB="0" anchor="ctr"/>
                </a:tc>
                <a:tc>
                  <a:txBody>
                    <a:bodyPr/>
                    <a:lstStyle/>
                    <a:p>
                      <a:pPr algn="ctr"/>
                      <a:r>
                        <a:rPr lang="en-US" sz="1600" dirty="0">
                          <a:latin typeface="Tw Cen MT" panose="020B0602020104020603" pitchFamily="34" charset="0"/>
                        </a:rPr>
                        <a:t>8</a:t>
                      </a:r>
                    </a:p>
                  </a:txBody>
                  <a:tcPr marL="5436" marR="5436" marT="5436" marB="0" anchor="ctr"/>
                </a:tc>
                <a:tc>
                  <a:txBody>
                    <a:bodyPr/>
                    <a:lstStyle/>
                    <a:p>
                      <a:pPr algn="ctr"/>
                      <a:r>
                        <a:rPr lang="en-US" sz="1600" dirty="0">
                          <a:latin typeface="Tw Cen MT" panose="020B0602020104020603" pitchFamily="34" charset="0"/>
                        </a:rPr>
                        <a:t>-</a:t>
                      </a:r>
                    </a:p>
                  </a:txBody>
                  <a:tcPr marL="5436" marR="5436" marT="5436" marB="0" anchor="ctr"/>
                </a:tc>
                <a:tc>
                  <a:txBody>
                    <a:bodyPr/>
                    <a:lstStyle/>
                    <a:p>
                      <a:pPr algn="ctr"/>
                      <a:r>
                        <a:rPr lang="en-US" sz="1600" dirty="0">
                          <a:latin typeface="Tw Cen MT" panose="020B0602020104020603" pitchFamily="34" charset="0"/>
                        </a:rPr>
                        <a:t>6</a:t>
                      </a:r>
                    </a:p>
                  </a:txBody>
                  <a:tcPr marL="5436" marR="5436" marT="5436" marB="0" anchor="ctr"/>
                </a:tc>
                <a:extLst>
                  <a:ext uri="{0D108BD9-81ED-4DB2-BD59-A6C34878D82A}">
                    <a16:rowId xmlns:a16="http://schemas.microsoft.com/office/drawing/2014/main" val="948253043"/>
                  </a:ext>
                </a:extLst>
              </a:tr>
              <a:tr h="26692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b">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7</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p>
                      <a:pPr algn="l" fontAlgn="b"/>
                      <a:r>
                        <a:rPr lang="en-US" sz="1600" u="none" strike="noStrike" err="1">
                          <a:effectLst/>
                          <a:latin typeface="Tw Cen MT" panose="020B0602020104020603" pitchFamily="34" charset="0"/>
                        </a:rPr>
                        <a:t>Tes</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Kesiapan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Sekolah</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p>
                      <a:pPr algn="ctr"/>
                      <a:r>
                        <a:rPr lang="en-US" sz="1600" dirty="0">
                          <a:latin typeface="Tw Cen MT" panose="020B0602020104020603" pitchFamily="34" charset="0"/>
                        </a:rPr>
                        <a:t>1</a:t>
                      </a:r>
                    </a:p>
                  </a:txBody>
                  <a:tcPr marL="5436" marR="5436" marT="5436" marB="0" anchor="ctr">
                    <a:solidFill>
                      <a:schemeClr val="bg1"/>
                    </a:solidFill>
                  </a:tcPr>
                </a:tc>
                <a:tc>
                  <a:txBody>
                    <a:bodyPr/>
                    <a:lstStyle/>
                    <a:p>
                      <a:pPr algn="ctr"/>
                      <a:r>
                        <a:rPr lang="en-US" sz="1600" dirty="0">
                          <a:latin typeface="Tw Cen MT" panose="020B0602020104020603" pitchFamily="34" charset="0"/>
                        </a:rPr>
                        <a:t>1</a:t>
                      </a:r>
                    </a:p>
                  </a:txBody>
                  <a:tcPr marL="5436" marR="5436" marT="5436" marB="0" anchor="ctr">
                    <a:solidFill>
                      <a:schemeClr val="bg1"/>
                    </a:solidFill>
                  </a:tcPr>
                </a:tc>
                <a:tc>
                  <a:txBody>
                    <a:bodyPr/>
                    <a:lstStyle/>
                    <a:p>
                      <a:pPr algn="ctr"/>
                      <a:r>
                        <a:rPr lang="en-US" sz="1600" dirty="0">
                          <a:latin typeface="Tw Cen MT" panose="020B0602020104020603" pitchFamily="34" charset="0"/>
                        </a:rPr>
                        <a:t>2</a:t>
                      </a:r>
                    </a:p>
                  </a:txBody>
                  <a:tcPr marL="5436" marR="5436" marT="5436" marB="0" anchor="ctr">
                    <a:solidFill>
                      <a:schemeClr val="bg1"/>
                    </a:solidFill>
                  </a:tcPr>
                </a:tc>
                <a:tc>
                  <a:txBody>
                    <a:bodyPr/>
                    <a:lstStyle/>
                    <a:p>
                      <a:pPr algn="ctr"/>
                      <a:r>
                        <a:rPr lang="en-US" sz="1600" dirty="0">
                          <a:latin typeface="Tw Cen MT" panose="020B0602020104020603" pitchFamily="34" charset="0"/>
                        </a:rPr>
                        <a:t>1</a:t>
                      </a:r>
                    </a:p>
                  </a:txBody>
                  <a:tcPr marL="5436" marR="5436" marT="5436" marB="0" anchor="ctr">
                    <a:solidFill>
                      <a:schemeClr val="bg1"/>
                    </a:solidFill>
                  </a:tcPr>
                </a:tc>
                <a:tc>
                  <a:txBody>
                    <a:bodyPr/>
                    <a:lstStyle/>
                    <a:p>
                      <a:pPr algn="ctr"/>
                      <a:r>
                        <a:rPr lang="en-US" sz="1600" dirty="0">
                          <a:latin typeface="Tw Cen MT" panose="020B0602020104020603" pitchFamily="34" charset="0"/>
                        </a:rPr>
                        <a:t>-</a:t>
                      </a:r>
                    </a:p>
                  </a:txBody>
                  <a:tcPr marL="5436" marR="5436" marT="5436" marB="0" anchor="ctr">
                    <a:solidFill>
                      <a:schemeClr val="bg1"/>
                    </a:solidFill>
                  </a:tcPr>
                </a:tc>
                <a:extLst>
                  <a:ext uri="{0D108BD9-81ED-4DB2-BD59-A6C34878D82A}">
                    <a16:rowId xmlns:a16="http://schemas.microsoft.com/office/drawing/2014/main" val="2746983927"/>
                  </a:ext>
                </a:extLst>
              </a:tr>
              <a:tr h="26692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b"/>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8</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p>
                      <a:pPr algn="l" fontAlgn="b"/>
                      <a:r>
                        <a:rPr lang="en-US" sz="1600" u="none" strike="noStrike">
                          <a:effectLst/>
                          <a:latin typeface="Tw Cen MT" panose="020B0602020104020603" pitchFamily="34" charset="0"/>
                        </a:rPr>
                        <a:t>Tes Seleksi Karyawan</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p>
                      <a:pPr algn="ctr"/>
                      <a:r>
                        <a:rPr lang="en-US" sz="1600" dirty="0">
                          <a:latin typeface="Tw Cen MT" panose="020B0602020104020603" pitchFamily="34" charset="0"/>
                        </a:rPr>
                        <a:t>1</a:t>
                      </a:r>
                    </a:p>
                  </a:txBody>
                  <a:tcPr marL="5436" marR="5436" marT="5436" marB="0" anchor="ctr"/>
                </a:tc>
                <a:tc>
                  <a:txBody>
                    <a:bodyPr/>
                    <a:lstStyle/>
                    <a:p>
                      <a:pPr algn="ctr"/>
                      <a:r>
                        <a:rPr lang="en-US" sz="1600" dirty="0">
                          <a:latin typeface="Tw Cen MT" panose="020B0602020104020603" pitchFamily="34" charset="0"/>
                        </a:rPr>
                        <a:t>-</a:t>
                      </a:r>
                    </a:p>
                  </a:txBody>
                  <a:tcPr marL="5436" marR="5436" marT="5436" marB="0" anchor="ctr"/>
                </a:tc>
                <a:tc>
                  <a:txBody>
                    <a:bodyPr/>
                    <a:lstStyle/>
                    <a:p>
                      <a:pPr algn="ctr"/>
                      <a:r>
                        <a:rPr lang="en-US" sz="1600" dirty="0">
                          <a:latin typeface="Tw Cen MT" panose="020B0602020104020603" pitchFamily="34" charset="0"/>
                        </a:rPr>
                        <a:t>2</a:t>
                      </a:r>
                    </a:p>
                  </a:txBody>
                  <a:tcPr marL="5436" marR="5436" marT="5436" marB="0" anchor="ctr"/>
                </a:tc>
                <a:tc>
                  <a:txBody>
                    <a:bodyPr/>
                    <a:lstStyle/>
                    <a:p>
                      <a:pPr algn="ctr"/>
                      <a:r>
                        <a:rPr lang="en-US" sz="1600" dirty="0">
                          <a:latin typeface="Tw Cen MT" panose="020B0602020104020603" pitchFamily="34" charset="0"/>
                        </a:rPr>
                        <a:t>-</a:t>
                      </a:r>
                    </a:p>
                  </a:txBody>
                  <a:tcPr marL="5436" marR="5436" marT="5436" marB="0" anchor="ctr"/>
                </a:tc>
                <a:tc>
                  <a:txBody>
                    <a:bodyPr/>
                    <a:lstStyle/>
                    <a:p>
                      <a:pPr algn="ctr"/>
                      <a:r>
                        <a:rPr lang="en-US" sz="1600" dirty="0">
                          <a:latin typeface="Tw Cen MT" panose="020B0602020104020603" pitchFamily="34" charset="0"/>
                        </a:rPr>
                        <a:t>-</a:t>
                      </a:r>
                    </a:p>
                  </a:txBody>
                  <a:tcPr marL="5436" marR="5436" marT="5436" marB="0" anchor="ctr"/>
                </a:tc>
                <a:extLst>
                  <a:ext uri="{0D108BD9-81ED-4DB2-BD59-A6C34878D82A}">
                    <a16:rowId xmlns:a16="http://schemas.microsoft.com/office/drawing/2014/main" val="1753876163"/>
                  </a:ext>
                </a:extLst>
              </a:tr>
              <a:tr h="26692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b">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9</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p>
                      <a:pPr algn="l" fontAlgn="b"/>
                      <a:r>
                        <a:rPr lang="en-US" sz="1600" u="none" strike="noStrike" err="1">
                          <a:effectLst/>
                          <a:latin typeface="Tw Cen MT" panose="020B0602020104020603" pitchFamily="34" charset="0"/>
                        </a:rPr>
                        <a:t>Konseling</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Psikolog</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p>
                      <a:pPr algn="ctr"/>
                      <a:r>
                        <a:rPr lang="en-US" sz="1600" dirty="0">
                          <a:latin typeface="Tw Cen MT" panose="020B0602020104020603" pitchFamily="34" charset="0"/>
                        </a:rPr>
                        <a:t>8</a:t>
                      </a:r>
                    </a:p>
                  </a:txBody>
                  <a:tcPr marL="5436" marR="5436" marT="5436" marB="0" anchor="ctr">
                    <a:solidFill>
                      <a:schemeClr val="bg1"/>
                    </a:solidFill>
                  </a:tcPr>
                </a:tc>
                <a:tc>
                  <a:txBody>
                    <a:bodyPr/>
                    <a:lstStyle/>
                    <a:p>
                      <a:pPr algn="ctr"/>
                      <a:r>
                        <a:rPr lang="en-US" sz="1600" dirty="0">
                          <a:latin typeface="Tw Cen MT" panose="020B0602020104020603" pitchFamily="34" charset="0"/>
                        </a:rPr>
                        <a:t>24</a:t>
                      </a:r>
                    </a:p>
                  </a:txBody>
                  <a:tcPr marL="5436" marR="5436" marT="5436" marB="0" anchor="ctr">
                    <a:solidFill>
                      <a:schemeClr val="bg1"/>
                    </a:solidFill>
                  </a:tcPr>
                </a:tc>
                <a:tc>
                  <a:txBody>
                    <a:bodyPr/>
                    <a:lstStyle/>
                    <a:p>
                      <a:pPr algn="ctr"/>
                      <a:r>
                        <a:rPr lang="en-US" sz="1600" dirty="0">
                          <a:latin typeface="Tw Cen MT" panose="020B0602020104020603" pitchFamily="34" charset="0"/>
                        </a:rPr>
                        <a:t>21</a:t>
                      </a:r>
                    </a:p>
                  </a:txBody>
                  <a:tcPr marL="5436" marR="5436" marT="5436" marB="0" anchor="ctr">
                    <a:solidFill>
                      <a:schemeClr val="bg1"/>
                    </a:solidFill>
                  </a:tcPr>
                </a:tc>
                <a:tc>
                  <a:txBody>
                    <a:bodyPr/>
                    <a:lstStyle/>
                    <a:p>
                      <a:pPr algn="ctr"/>
                      <a:r>
                        <a:rPr lang="en-US" sz="1600" dirty="0">
                          <a:latin typeface="Tw Cen MT" panose="020B0602020104020603" pitchFamily="34" charset="0"/>
                        </a:rPr>
                        <a:t>14</a:t>
                      </a:r>
                    </a:p>
                  </a:txBody>
                  <a:tcPr marL="5436" marR="5436" marT="5436" marB="0" anchor="ctr">
                    <a:solidFill>
                      <a:schemeClr val="bg1"/>
                    </a:solidFill>
                  </a:tcPr>
                </a:tc>
                <a:tc>
                  <a:txBody>
                    <a:bodyPr/>
                    <a:lstStyle/>
                    <a:p>
                      <a:pPr algn="ctr"/>
                      <a:r>
                        <a:rPr lang="en-US" sz="1600" dirty="0">
                          <a:latin typeface="Tw Cen MT" panose="020B0602020104020603" pitchFamily="34" charset="0"/>
                        </a:rPr>
                        <a:t>44</a:t>
                      </a:r>
                    </a:p>
                  </a:txBody>
                  <a:tcPr marL="5436" marR="5436" marT="5436" marB="0" anchor="ctr">
                    <a:solidFill>
                      <a:schemeClr val="bg1"/>
                    </a:solidFill>
                  </a:tcPr>
                </a:tc>
                <a:extLst>
                  <a:ext uri="{0D108BD9-81ED-4DB2-BD59-A6C34878D82A}">
                    <a16:rowId xmlns:a16="http://schemas.microsoft.com/office/drawing/2014/main" val="1091782446"/>
                  </a:ext>
                </a:extLst>
              </a:tr>
              <a:tr h="46305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b"/>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10</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p>
                      <a:pPr algn="l" fontAlgn="b"/>
                      <a:r>
                        <a:rPr lang="en-US" sz="1600" u="none" strike="noStrike" err="1">
                          <a:effectLst/>
                          <a:latin typeface="Tw Cen MT" panose="020B0602020104020603" pitchFamily="34" charset="0"/>
                        </a:rPr>
                        <a:t>Terapi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Psikologi</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p>
                      <a:pPr algn="ctr"/>
                      <a:r>
                        <a:rPr lang="en-US" sz="1600" dirty="0">
                          <a:latin typeface="Tw Cen MT" panose="020B0602020104020603" pitchFamily="34" charset="0"/>
                        </a:rPr>
                        <a:t>-</a:t>
                      </a:r>
                    </a:p>
                  </a:txBody>
                  <a:tcPr marL="5436" marR="5436" marT="5436" marB="0" anchor="ctr"/>
                </a:tc>
                <a:tc>
                  <a:txBody>
                    <a:bodyPr/>
                    <a:lstStyle/>
                    <a:p>
                      <a:pPr algn="ctr"/>
                      <a:r>
                        <a:rPr lang="en-US" sz="1600" dirty="0">
                          <a:latin typeface="Tw Cen MT" panose="020B0602020104020603" pitchFamily="34" charset="0"/>
                        </a:rPr>
                        <a:t>1</a:t>
                      </a:r>
                    </a:p>
                  </a:txBody>
                  <a:tcPr marL="5436" marR="5436" marT="5436" marB="0" anchor="ctr"/>
                </a:tc>
                <a:tc>
                  <a:txBody>
                    <a:bodyPr/>
                    <a:lstStyle/>
                    <a:p>
                      <a:pPr algn="ctr"/>
                      <a:r>
                        <a:rPr lang="en-US" sz="1600" dirty="0">
                          <a:latin typeface="Tw Cen MT" panose="020B0602020104020603" pitchFamily="34" charset="0"/>
                        </a:rPr>
                        <a:t>4</a:t>
                      </a:r>
                    </a:p>
                  </a:txBody>
                  <a:tcPr marL="5436" marR="5436" marT="5436" marB="0" anchor="ctr"/>
                </a:tc>
                <a:tc>
                  <a:txBody>
                    <a:bodyPr/>
                    <a:lstStyle/>
                    <a:p>
                      <a:pPr algn="ctr"/>
                      <a:r>
                        <a:rPr lang="en-US" sz="1600" dirty="0">
                          <a:latin typeface="Tw Cen MT" panose="020B0602020104020603" pitchFamily="34" charset="0"/>
                        </a:rPr>
                        <a:t>2</a:t>
                      </a:r>
                    </a:p>
                  </a:txBody>
                  <a:tcPr marL="5436" marR="5436" marT="5436" marB="0" anchor="ctr"/>
                </a:tc>
                <a:tc>
                  <a:txBody>
                    <a:bodyPr/>
                    <a:lstStyle/>
                    <a:p>
                      <a:pPr algn="ctr"/>
                      <a:r>
                        <a:rPr lang="en-US" sz="1600" dirty="0">
                          <a:latin typeface="Tw Cen MT" panose="020B0602020104020603" pitchFamily="34" charset="0"/>
                        </a:rPr>
                        <a:t>-</a:t>
                      </a:r>
                    </a:p>
                  </a:txBody>
                  <a:tcPr marL="5436" marR="5436" marT="5436" marB="0" anchor="ctr"/>
                </a:tc>
                <a:extLst>
                  <a:ext uri="{0D108BD9-81ED-4DB2-BD59-A6C34878D82A}">
                    <a16:rowId xmlns:a16="http://schemas.microsoft.com/office/drawing/2014/main" val="2660756014"/>
                  </a:ext>
                </a:extLst>
              </a:tr>
            </a:tbl>
          </a:graphicData>
        </a:graphic>
      </p:graphicFrame>
      <p:grpSp>
        <p:nvGrpSpPr>
          <p:cNvPr id="2" name="Group 1"/>
          <p:cNvGrpSpPr/>
          <p:nvPr/>
        </p:nvGrpSpPr>
        <p:grpSpPr>
          <a:xfrm>
            <a:off x="205514" y="266922"/>
            <a:ext cx="2975008" cy="476071"/>
            <a:chOff x="7229166" y="1380755"/>
            <a:chExt cx="2975008" cy="476071"/>
          </a:xfrm>
          <a:solidFill>
            <a:srgbClr val="FBA07A"/>
          </a:solidFill>
        </p:grpSpPr>
        <p:sp>
          <p:nvSpPr>
            <p:cNvPr id="12" name="TextBox 11">
              <a:extLst>
                <a:ext uri="{FF2B5EF4-FFF2-40B4-BE49-F238E27FC236}">
                  <a16:creationId xmlns:a16="http://schemas.microsoft.com/office/drawing/2014/main" id="{3B316E39-F1B9-4372-9EFF-113D5303AB1A}"/>
                </a:ext>
              </a:extLst>
            </p:cNvPr>
            <p:cNvSpPr txBox="1"/>
            <p:nvPr/>
          </p:nvSpPr>
          <p:spPr>
            <a:xfrm>
              <a:off x="7229166" y="1380755"/>
              <a:ext cx="2975008" cy="476071"/>
            </a:xfrm>
            <a:prstGeom prst="roundRect">
              <a:avLst>
                <a:gd name="adj" fmla="val 50000"/>
              </a:avLst>
            </a:pr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PSIKOLOGI</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7" name="Google Shape;6327;p73"/>
            <p:cNvGrpSpPr/>
            <p:nvPr/>
          </p:nvGrpSpPr>
          <p:grpSpPr>
            <a:xfrm>
              <a:off x="7316951" y="1469283"/>
              <a:ext cx="389418" cy="280003"/>
              <a:chOff x="-22845575" y="3504075"/>
              <a:chExt cx="296950" cy="295025"/>
            </a:xfrm>
            <a:grpFill/>
          </p:grpSpPr>
          <p:sp>
            <p:nvSpPr>
              <p:cNvPr id="8" name="Google Shape;6328;p73"/>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grpFill/>
              <a:ln>
                <a:solidFill>
                  <a:srgbClr val="32995B"/>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329;p73"/>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grpFill/>
              <a:ln>
                <a:solidFill>
                  <a:srgbClr val="32995B"/>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414029133"/>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3" name="Table 2">
            <a:extLst>
              <a:ext uri="{FF2B5EF4-FFF2-40B4-BE49-F238E27FC236}">
                <a16:creationId xmlns:a16="http://schemas.microsoft.com/office/drawing/2014/main" id="{1A2A2A20-967F-442D-8022-613322CB8CE1}"/>
              </a:ext>
            </a:extLst>
          </p:cNvPr>
          <p:cNvGraphicFramePr>
            <a:graphicFrameLocks noGrp="1"/>
          </p:cNvGraphicFramePr>
          <p:nvPr>
            <p:extLst>
              <p:ext uri="{D42A27DB-BD31-4B8C-83A1-F6EECF244321}">
                <p14:modId xmlns:p14="http://schemas.microsoft.com/office/powerpoint/2010/main" val="4019210804"/>
              </p:ext>
            </p:extLst>
          </p:nvPr>
        </p:nvGraphicFramePr>
        <p:xfrm>
          <a:off x="3473868" y="400420"/>
          <a:ext cx="6816345" cy="5901114"/>
        </p:xfrm>
        <a:graphic>
          <a:graphicData uri="http://schemas.openxmlformats.org/drawingml/2006/table">
            <a:tbl>
              <a:tblPr firstRow="1" bandRow="1">
                <a:tableStyleId>{22838BEF-8BB2-4498-84A7-C5851F593DF1}</a:tableStyleId>
              </a:tblPr>
              <a:tblGrid>
                <a:gridCol w="448503">
                  <a:extLst>
                    <a:ext uri="{9D8B030D-6E8A-4147-A177-3AD203B41FA5}">
                      <a16:colId xmlns:a16="http://schemas.microsoft.com/office/drawing/2014/main" val="1280969347"/>
                    </a:ext>
                  </a:extLst>
                </a:gridCol>
                <a:gridCol w="203137">
                  <a:extLst>
                    <a:ext uri="{9D8B030D-6E8A-4147-A177-3AD203B41FA5}">
                      <a16:colId xmlns:a16="http://schemas.microsoft.com/office/drawing/2014/main" val="4145935298"/>
                    </a:ext>
                  </a:extLst>
                </a:gridCol>
                <a:gridCol w="175929">
                  <a:extLst>
                    <a:ext uri="{9D8B030D-6E8A-4147-A177-3AD203B41FA5}">
                      <a16:colId xmlns:a16="http://schemas.microsoft.com/office/drawing/2014/main" val="212796576"/>
                    </a:ext>
                  </a:extLst>
                </a:gridCol>
                <a:gridCol w="3275497">
                  <a:extLst>
                    <a:ext uri="{9D8B030D-6E8A-4147-A177-3AD203B41FA5}">
                      <a16:colId xmlns:a16="http://schemas.microsoft.com/office/drawing/2014/main" val="2878606583"/>
                    </a:ext>
                  </a:extLst>
                </a:gridCol>
                <a:gridCol w="537497">
                  <a:extLst>
                    <a:ext uri="{9D8B030D-6E8A-4147-A177-3AD203B41FA5}">
                      <a16:colId xmlns:a16="http://schemas.microsoft.com/office/drawing/2014/main" val="4292614314"/>
                    </a:ext>
                  </a:extLst>
                </a:gridCol>
                <a:gridCol w="509216">
                  <a:extLst>
                    <a:ext uri="{9D8B030D-6E8A-4147-A177-3AD203B41FA5}">
                      <a16:colId xmlns:a16="http://schemas.microsoft.com/office/drawing/2014/main" val="9512905"/>
                    </a:ext>
                  </a:extLst>
                </a:gridCol>
                <a:gridCol w="555522">
                  <a:extLst>
                    <a:ext uri="{9D8B030D-6E8A-4147-A177-3AD203B41FA5}">
                      <a16:colId xmlns:a16="http://schemas.microsoft.com/office/drawing/2014/main" val="3272419559"/>
                    </a:ext>
                  </a:extLst>
                </a:gridCol>
                <a:gridCol w="555522">
                  <a:extLst>
                    <a:ext uri="{9D8B030D-6E8A-4147-A177-3AD203B41FA5}">
                      <a16:colId xmlns:a16="http://schemas.microsoft.com/office/drawing/2014/main" val="3205304435"/>
                    </a:ext>
                  </a:extLst>
                </a:gridCol>
                <a:gridCol w="555522">
                  <a:extLst>
                    <a:ext uri="{9D8B030D-6E8A-4147-A177-3AD203B41FA5}">
                      <a16:colId xmlns:a16="http://schemas.microsoft.com/office/drawing/2014/main" val="1913044752"/>
                    </a:ext>
                  </a:extLst>
                </a:gridCol>
              </a:tblGrid>
              <a:tr h="246429">
                <a:tc row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ctr"/>
                      <a:r>
                        <a:rPr lang="en-US" sz="1600" u="none" strike="noStrike">
                          <a:solidFill>
                            <a:schemeClr val="bg1"/>
                          </a:solidFill>
                          <a:effectLst/>
                          <a:latin typeface="Tw Cen MT" panose="020B0602020104020603" pitchFamily="34" charset="0"/>
                        </a:rPr>
                        <a:t>NO</a:t>
                      </a:r>
                      <a:endParaRPr lang="en-US" sz="1600" b="1" i="0" u="none" strike="noStrike">
                        <a:solidFill>
                          <a:schemeClr val="bg1"/>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solidFill>
                      <a:srgbClr val="FBA07A"/>
                    </a:solidFill>
                  </a:tcPr>
                </a:tc>
                <a:tc rowSpan="2" gridSpan="3">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ctr"/>
                      <a:r>
                        <a:rPr lang="en-US" sz="1600" u="none" strike="noStrike" dirty="0">
                          <a:solidFill>
                            <a:schemeClr val="bg1"/>
                          </a:solidFill>
                          <a:effectLst/>
                          <a:latin typeface="Tw Cen MT" panose="020B0602020104020603" pitchFamily="34" charset="0"/>
                        </a:rPr>
                        <a:t>KEGIATAN</a:t>
                      </a:r>
                      <a:endParaRPr lang="en-US" sz="1600" b="1" i="0" u="none" strike="noStrike" dirty="0">
                        <a:solidFill>
                          <a:schemeClr val="bg1"/>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solidFill>
                      <a:srgbClr val="FBA07A"/>
                    </a:solidFill>
                  </a:tcPr>
                </a:tc>
                <a:tc rowSpan="2" hMerge="1">
                  <a:txBody>
                    <a:bodyPr/>
                    <a:lstStyle/>
                    <a:p>
                      <a:endParaRPr lang="en-US"/>
                    </a:p>
                  </a:txBody>
                  <a:tcPr/>
                </a:tc>
                <a:tc rowSpan="2" hMerge="1">
                  <a:txBody>
                    <a:bodyPr/>
                    <a:lstStyle/>
                    <a:p>
                      <a:endParaRPr lang="en-US"/>
                    </a:p>
                  </a:txBody>
                  <a:tcPr/>
                </a:tc>
                <a:tc gridSpan="5">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b"/>
                      <a:r>
                        <a:rPr lang="en-US" sz="1600" u="none" strike="noStrike" dirty="0">
                          <a:solidFill>
                            <a:schemeClr val="bg1"/>
                          </a:solidFill>
                          <a:effectLst/>
                          <a:latin typeface="Tw Cen MT" panose="020B0602020104020603" pitchFamily="34" charset="0"/>
                        </a:rPr>
                        <a:t>BULAN</a:t>
                      </a:r>
                      <a:endParaRPr lang="en-US" sz="1600" b="1" i="0" u="none" strike="noStrike" dirty="0">
                        <a:solidFill>
                          <a:schemeClr val="bg1"/>
                        </a:solidFill>
                        <a:effectLst/>
                        <a:latin typeface="Tw Cen MT" panose="020B0602020104020603" pitchFamily="34" charset="0"/>
                      </a:endParaRPr>
                    </a:p>
                  </a:txBody>
                  <a:tcPr marL="9525" marR="9525" marT="9525" marB="0" anchor="ctr">
                    <a:solidFill>
                      <a:srgbClr val="FBA07A"/>
                    </a:solidFill>
                  </a:tcPr>
                </a:tc>
                <a:tc hMerge="1">
                  <a:txBody>
                    <a:bodyPr/>
                    <a:lstStyle/>
                    <a:p>
                      <a:pPr algn="ctr" fontAlgn="b"/>
                      <a:endParaRPr lang="en-US" sz="1600" b="1" i="0" u="none" strike="noStrike" dirty="0">
                        <a:solidFill>
                          <a:schemeClr val="bg1"/>
                        </a:solidFill>
                        <a:effectLst/>
                        <a:latin typeface="Tw Cen MT" panose="020B0602020104020603" pitchFamily="34" charset="0"/>
                      </a:endParaRPr>
                    </a:p>
                  </a:txBody>
                  <a:tcPr marL="9525" marR="9525" marT="9525" marB="0" anchor="ctr">
                    <a:solidFill>
                      <a:srgbClr val="FBA07A"/>
                    </a:solidFill>
                  </a:tcPr>
                </a:tc>
                <a:tc hMerge="1">
                  <a:txBody>
                    <a:bodyPr/>
                    <a:lstStyle/>
                    <a:p>
                      <a:pPr algn="ctr" fontAlgn="b"/>
                      <a:endParaRPr lang="en-US" sz="1600" b="1" i="0" u="none" strike="noStrike" dirty="0">
                        <a:solidFill>
                          <a:schemeClr val="bg1"/>
                        </a:solidFill>
                        <a:effectLst/>
                        <a:latin typeface="Tw Cen MT" panose="020B0602020104020603" pitchFamily="34" charset="0"/>
                      </a:endParaRPr>
                    </a:p>
                  </a:txBody>
                  <a:tcPr marL="9525" marR="9525" marT="9525" marB="0" anchor="ctr">
                    <a:solidFill>
                      <a:srgbClr val="FBA07A"/>
                    </a:solidFill>
                  </a:tcPr>
                </a:tc>
                <a:tc hMerge="1">
                  <a:txBody>
                    <a:bodyPr/>
                    <a:lstStyle/>
                    <a:p>
                      <a:pPr algn="ctr" fontAlgn="b"/>
                      <a:endParaRPr lang="en-US" sz="1600" b="1" i="0" u="none" strike="noStrike" dirty="0">
                        <a:solidFill>
                          <a:schemeClr val="bg1"/>
                        </a:solidFill>
                        <a:effectLst/>
                        <a:latin typeface="Tw Cen MT" panose="020B0602020104020603" pitchFamily="34" charset="0"/>
                      </a:endParaRPr>
                    </a:p>
                  </a:txBody>
                  <a:tcPr marL="9525" marR="9525" marT="9525" marB="0" anchor="ctr">
                    <a:solidFill>
                      <a:srgbClr val="FBA07A"/>
                    </a:solidFill>
                  </a:tcPr>
                </a:tc>
                <a:tc hMerge="1">
                  <a:txBody>
                    <a:bodyPr/>
                    <a:lstStyle/>
                    <a:p>
                      <a:pPr algn="ctr" fontAlgn="b"/>
                      <a:endParaRPr lang="en-US" sz="1600" b="1" i="0" u="none" strike="noStrike" dirty="0">
                        <a:solidFill>
                          <a:schemeClr val="bg1"/>
                        </a:solidFill>
                        <a:effectLst/>
                        <a:latin typeface="Tw Cen MT" panose="020B0602020104020603" pitchFamily="34" charset="0"/>
                      </a:endParaRPr>
                    </a:p>
                  </a:txBody>
                  <a:tcPr marL="9525" marR="9525" marT="9525" marB="0" anchor="ctr">
                    <a:solidFill>
                      <a:srgbClr val="FBA07A"/>
                    </a:solidFill>
                  </a:tcPr>
                </a:tc>
                <a:extLst>
                  <a:ext uri="{0D108BD9-81ED-4DB2-BD59-A6C34878D82A}">
                    <a16:rowId xmlns:a16="http://schemas.microsoft.com/office/drawing/2014/main" val="4027689248"/>
                  </a:ext>
                </a:extLst>
              </a:tr>
              <a:tr h="246429">
                <a:tc vMerge="1">
                  <a:txBody>
                    <a:bodyPr/>
                    <a:lstStyle/>
                    <a:p>
                      <a:endParaRPr lang="en-US"/>
                    </a:p>
                  </a:txBody>
                  <a:tcPr/>
                </a:tc>
                <a:tc gridSpan="3"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1" u="none" strike="noStrike" dirty="0">
                          <a:solidFill>
                            <a:schemeClr val="bg1"/>
                          </a:solidFill>
                          <a:effectLst/>
                          <a:latin typeface="Tw Cen MT" panose="020B0602020104020603" pitchFamily="34" charset="0"/>
                        </a:rPr>
                        <a:t>JAN</a:t>
                      </a:r>
                      <a:endParaRPr lang="en-US" sz="1600" b="1" i="0" u="none" strike="noStrike" dirty="0">
                        <a:solidFill>
                          <a:schemeClr val="bg1"/>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solidFill>
                      <a:srgbClr val="FBA07A"/>
                    </a:solidFill>
                  </a:tcPr>
                </a:tc>
                <a:tc>
                  <a:txBody>
                    <a:bodyPr/>
                    <a:lstStyle/>
                    <a:p>
                      <a:pPr algn="ctr" fontAlgn="b"/>
                      <a:r>
                        <a:rPr lang="en-US" sz="1600" b="1" i="0" u="none" strike="noStrike" dirty="0">
                          <a:solidFill>
                            <a:schemeClr val="bg1"/>
                          </a:solidFill>
                          <a:effectLst/>
                          <a:latin typeface="Tw Cen MT" panose="020B0602020104020603" pitchFamily="34" charset="0"/>
                          <a:ea typeface="Verdana" panose="020B0604030504040204" pitchFamily="34" charset="0"/>
                          <a:cs typeface="Verdana" panose="020B0604030504040204" pitchFamily="34" charset="0"/>
                        </a:rPr>
                        <a:t>FEB</a:t>
                      </a:r>
                    </a:p>
                  </a:txBody>
                  <a:tcPr marL="9525" marR="9525" marT="9525" marB="0" anchor="ctr">
                    <a:solidFill>
                      <a:srgbClr val="FBA07A"/>
                    </a:solidFill>
                  </a:tcPr>
                </a:tc>
                <a:tc>
                  <a:txBody>
                    <a:bodyPr/>
                    <a:lstStyle/>
                    <a:p>
                      <a:pPr algn="ctr" fontAlgn="b"/>
                      <a:r>
                        <a:rPr lang="en-US" sz="1600" b="1" i="0" u="none" strike="noStrike" dirty="0">
                          <a:solidFill>
                            <a:schemeClr val="bg1"/>
                          </a:solidFill>
                          <a:effectLst/>
                          <a:latin typeface="Tw Cen MT" panose="020B0602020104020603" pitchFamily="34" charset="0"/>
                          <a:ea typeface="Verdana" panose="020B0604030504040204" pitchFamily="34" charset="0"/>
                          <a:cs typeface="Verdana" panose="020B0604030504040204" pitchFamily="34" charset="0"/>
                        </a:rPr>
                        <a:t>MAR</a:t>
                      </a:r>
                    </a:p>
                  </a:txBody>
                  <a:tcPr marL="9525" marR="9525" marT="9525" marB="0" anchor="ctr">
                    <a:solidFill>
                      <a:srgbClr val="FBA07A"/>
                    </a:solidFill>
                  </a:tcPr>
                </a:tc>
                <a:tc>
                  <a:txBody>
                    <a:bodyPr/>
                    <a:lstStyle/>
                    <a:p>
                      <a:pPr algn="ctr" fontAlgn="b"/>
                      <a:r>
                        <a:rPr lang="en-US" sz="1600" b="1" i="0" u="none" strike="noStrike" dirty="0">
                          <a:solidFill>
                            <a:schemeClr val="bg1"/>
                          </a:solidFill>
                          <a:effectLst/>
                          <a:latin typeface="Tw Cen MT" panose="020B0602020104020603" pitchFamily="34" charset="0"/>
                          <a:ea typeface="Verdana" panose="020B0604030504040204" pitchFamily="34" charset="0"/>
                          <a:cs typeface="Verdana" panose="020B0604030504040204" pitchFamily="34" charset="0"/>
                        </a:rPr>
                        <a:t>APR</a:t>
                      </a:r>
                    </a:p>
                  </a:txBody>
                  <a:tcPr marL="9525" marR="9525" marT="9525" marB="0" anchor="ctr">
                    <a:solidFill>
                      <a:srgbClr val="FBA07A"/>
                    </a:solidFill>
                  </a:tcPr>
                </a:tc>
                <a:tc>
                  <a:txBody>
                    <a:bodyPr/>
                    <a:lstStyle/>
                    <a:p>
                      <a:pPr algn="ctr" fontAlgn="b"/>
                      <a:r>
                        <a:rPr lang="en-US" sz="1600" b="1" i="0" u="none" strike="noStrike" dirty="0">
                          <a:solidFill>
                            <a:schemeClr val="bg1"/>
                          </a:solidFill>
                          <a:effectLst/>
                          <a:latin typeface="Tw Cen MT" panose="020B0602020104020603" pitchFamily="34" charset="0"/>
                          <a:ea typeface="Verdana" panose="020B0604030504040204" pitchFamily="34" charset="0"/>
                          <a:cs typeface="Verdana" panose="020B0604030504040204" pitchFamily="34" charset="0"/>
                        </a:rPr>
                        <a:t>MEI</a:t>
                      </a:r>
                    </a:p>
                  </a:txBody>
                  <a:tcPr marL="9525" marR="9525" marT="9525" marB="0" anchor="ctr">
                    <a:solidFill>
                      <a:srgbClr val="FBA07A"/>
                    </a:solidFill>
                  </a:tcPr>
                </a:tc>
                <a:extLst>
                  <a:ext uri="{0D108BD9-81ED-4DB2-BD59-A6C34878D82A}">
                    <a16:rowId xmlns:a16="http://schemas.microsoft.com/office/drawing/2014/main" val="1981313718"/>
                  </a:ext>
                </a:extLst>
              </a:tr>
              <a:tr h="24642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2</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Narasumber</a:t>
                      </a:r>
                      <a:endParaRPr lang="en-US" sz="16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tc>
                <a:tc hMerge="1">
                  <a:txBody>
                    <a:bodyPr/>
                    <a:lstStyle/>
                    <a:p>
                      <a:endParaRPr lang="en-US"/>
                    </a:p>
                  </a:txBody>
                  <a:tcPr/>
                </a:tc>
                <a:tc hMerge="1">
                  <a:txBody>
                    <a:bodyPr/>
                    <a:lstStyle/>
                    <a:p>
                      <a:endParaRPr lang="en-US"/>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dirty="0">
                        <a:solidFill>
                          <a:srgbClr val="000000"/>
                        </a:solidFill>
                        <a:effectLst/>
                        <a:latin typeface="Tw Cen MT" panose="020B0602020104020603" pitchFamily="34" charset="0"/>
                        <a:ea typeface="Verdana"/>
                        <a:cs typeface="Verdana"/>
                      </a:endParaRPr>
                    </a:p>
                  </a:txBody>
                  <a:tcPr marL="9525" marR="9525" marT="9525" marB="0" anchor="ctr"/>
                </a:tc>
                <a:tc>
                  <a:txBody>
                    <a:bodyPr/>
                    <a:lstStyle/>
                    <a:p>
                      <a:pPr algn="ctr" fontAlgn="b"/>
                      <a:endParaRPr lang="en-US" sz="1600" b="0" i="0" u="none" strike="noStrike" dirty="0">
                        <a:solidFill>
                          <a:srgbClr val="000000"/>
                        </a:solidFill>
                        <a:effectLst/>
                        <a:latin typeface="Tw Cen MT" panose="020B0602020104020603" pitchFamily="34" charset="0"/>
                        <a:ea typeface="Verdana"/>
                        <a:cs typeface="Verdana"/>
                      </a:endParaRPr>
                    </a:p>
                  </a:txBody>
                  <a:tcPr marL="9525" marR="9525" marT="9525" marB="0" anchor="ctr"/>
                </a:tc>
                <a:tc>
                  <a:txBody>
                    <a:bodyPr/>
                    <a:lstStyle/>
                    <a:p>
                      <a:pPr algn="ctr" fontAlgn="b"/>
                      <a:endParaRPr lang="en-US" sz="1600" b="0" i="0" u="none" strike="noStrike" dirty="0">
                        <a:solidFill>
                          <a:srgbClr val="000000"/>
                        </a:solidFill>
                        <a:effectLst/>
                        <a:latin typeface="Tw Cen MT" panose="020B0602020104020603" pitchFamily="34" charset="0"/>
                        <a:ea typeface="Verdana"/>
                        <a:cs typeface="Verdana"/>
                      </a:endParaRPr>
                    </a:p>
                  </a:txBody>
                  <a:tcPr marL="9525" marR="9525" marT="9525" marB="0" anchor="ctr"/>
                </a:tc>
                <a:tc>
                  <a:txBody>
                    <a:bodyPr/>
                    <a:lstStyle/>
                    <a:p>
                      <a:pPr algn="ctr" fontAlgn="b"/>
                      <a:endParaRPr lang="en-US" sz="1600" b="0" i="0" u="none" strike="noStrike" dirty="0">
                        <a:solidFill>
                          <a:srgbClr val="000000"/>
                        </a:solidFill>
                        <a:effectLst/>
                        <a:latin typeface="Tw Cen MT" panose="020B0602020104020603" pitchFamily="34" charset="0"/>
                        <a:ea typeface="Verdana"/>
                        <a:cs typeface="Verdana"/>
                      </a:endParaRPr>
                    </a:p>
                  </a:txBody>
                  <a:tcPr marL="9525" marR="9525" marT="9525" marB="0" anchor="ctr"/>
                </a:tc>
                <a:tc>
                  <a:txBody>
                    <a:bodyPr/>
                    <a:lstStyle/>
                    <a:p>
                      <a:pPr algn="ctr" fontAlgn="b"/>
                      <a:endParaRPr lang="en-US" sz="1600" b="0" i="0" u="none" strike="noStrike" dirty="0">
                        <a:solidFill>
                          <a:srgbClr val="000000"/>
                        </a:solidFill>
                        <a:effectLst/>
                        <a:latin typeface="Tw Cen MT" panose="020B0602020104020603" pitchFamily="34" charset="0"/>
                        <a:ea typeface="Verdana"/>
                        <a:cs typeface="Verdana"/>
                      </a:endParaRPr>
                    </a:p>
                  </a:txBody>
                  <a:tcPr marL="9525" marR="9525" marT="9525" marB="0" anchor="ctr"/>
                </a:tc>
                <a:extLst>
                  <a:ext uri="{0D108BD9-81ED-4DB2-BD59-A6C34878D82A}">
                    <a16:rowId xmlns:a16="http://schemas.microsoft.com/office/drawing/2014/main" val="3050485874"/>
                  </a:ext>
                </a:extLst>
              </a:tr>
              <a:tr h="43614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a.</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gridSpan="2">
                  <a:txBody>
                    <a:bodyPr/>
                    <a:lstStyle/>
                    <a:p>
                      <a:pPr algn="l" fontAlgn="b"/>
                      <a:r>
                        <a:rPr lang="en-US" sz="1600" u="none" strike="noStrike" err="1">
                          <a:effectLst/>
                          <a:latin typeface="Tw Cen MT" panose="020B0602020104020603" pitchFamily="34" charset="0"/>
                        </a:rPr>
                        <a:t>Penyuluhan</a:t>
                      </a:r>
                      <a:r>
                        <a:rPr lang="en-US" sz="1600" u="none" strike="noStrike">
                          <a:effectLst/>
                          <a:latin typeface="Tw Cen MT" panose="020B0602020104020603" pitchFamily="34" charset="0"/>
                        </a:rPr>
                        <a:t>/</a:t>
                      </a:r>
                      <a:r>
                        <a:rPr lang="en-US" sz="1600" u="none" strike="noStrike" err="1">
                          <a:effectLst/>
                          <a:latin typeface="Tw Cen MT" panose="020B0602020104020603" pitchFamily="34" charset="0"/>
                        </a:rPr>
                        <a:t>Ceramah</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hMerge="1">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800" u="none" strike="noStrike" err="1">
                          <a:effectLst/>
                          <a:latin typeface="Tw Cen MT" panose="020B0602020104020603" pitchFamily="34" charset="0"/>
                          <a:ea typeface="Verdana" panose="020B0604030504040204" pitchFamily="34" charset="0"/>
                          <a:cs typeface="Verdana" panose="020B0604030504040204" pitchFamily="34" charset="0"/>
                        </a:rPr>
                        <a:t>Penyuluhan</a:t>
                      </a:r>
                      <a:r>
                        <a:rPr lang="en-US" sz="1800" u="none" strike="noStrike">
                          <a:effectLst/>
                          <a:latin typeface="Tw Cen MT" panose="020B0602020104020603" pitchFamily="34" charset="0"/>
                          <a:ea typeface="Verdana" panose="020B0604030504040204" pitchFamily="34" charset="0"/>
                          <a:cs typeface="Verdana" panose="020B0604030504040204" pitchFamily="34" charset="0"/>
                        </a:rPr>
                        <a:t>/</a:t>
                      </a:r>
                      <a:r>
                        <a:rPr lang="en-US" sz="1800" u="none" strike="noStrike" err="1">
                          <a:effectLst/>
                          <a:latin typeface="Tw Cen MT" panose="020B0602020104020603" pitchFamily="34" charset="0"/>
                          <a:ea typeface="Verdana" panose="020B0604030504040204" pitchFamily="34" charset="0"/>
                          <a:cs typeface="Verdana" panose="020B0604030504040204" pitchFamily="34" charset="0"/>
                        </a:rPr>
                        <a:t>Ceramah</a:t>
                      </a:r>
                      <a:endParaRPr lang="en-US" sz="18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solidFill>
                      <a:schemeClr val="bg1"/>
                    </a:solidFill>
                  </a:tcPr>
                </a:tc>
                <a:extLst>
                  <a:ext uri="{0D108BD9-81ED-4DB2-BD59-A6C34878D82A}">
                    <a16:rowId xmlns:a16="http://schemas.microsoft.com/office/drawing/2014/main" val="4169708917"/>
                  </a:ext>
                </a:extLst>
              </a:tr>
              <a:tr h="43614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b.</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gridSpan="2">
                  <a:txBody>
                    <a:bodyPr/>
                    <a:lstStyle/>
                    <a:p>
                      <a:pPr algn="l" fontAlgn="b"/>
                      <a:r>
                        <a:rPr lang="en-US" sz="1600" u="none" strike="noStrike" err="1">
                          <a:effectLst/>
                          <a:latin typeface="Tw Cen MT" panose="020B0602020104020603" pitchFamily="34" charset="0"/>
                        </a:rPr>
                        <a:t>Juri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Balita</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hMerge="1">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800" u="none" strike="noStrike">
                          <a:effectLst/>
                          <a:latin typeface="Tw Cen MT"/>
                          <a:ea typeface="Verdana"/>
                          <a:cs typeface="Verdana"/>
                        </a:rPr>
                        <a:t>Juri </a:t>
                      </a:r>
                      <a:r>
                        <a:rPr lang="en-US" sz="1800" u="none" strike="noStrike" err="1">
                          <a:effectLst/>
                          <a:latin typeface="Tw Cen MT"/>
                          <a:ea typeface="Verdana"/>
                          <a:cs typeface="Verdana"/>
                        </a:rPr>
                        <a:t>Balita</a:t>
                      </a:r>
                      <a:endParaRPr lang="en-US" sz="1800" b="0" i="0" u="none" strike="noStrike">
                        <a:solidFill>
                          <a:srgbClr val="000000"/>
                        </a:solidFill>
                        <a:effectLst/>
                        <a:latin typeface="Tw Cen MT"/>
                        <a:ea typeface="Verdana"/>
                        <a:cs typeface="Verdana"/>
                      </a:endParaRP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tc>
                <a:extLst>
                  <a:ext uri="{0D108BD9-81ED-4DB2-BD59-A6C34878D82A}">
                    <a16:rowId xmlns:a16="http://schemas.microsoft.com/office/drawing/2014/main" val="3117662060"/>
                  </a:ext>
                </a:extLst>
              </a:tr>
              <a:tr h="24642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c.</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gridSpan="2">
                  <a:txBody>
                    <a:bodyPr/>
                    <a:lstStyle/>
                    <a:p>
                      <a:pPr algn="l" fontAlgn="b"/>
                      <a:r>
                        <a:rPr lang="en-US" sz="1600" u="none" strike="noStrike" err="1">
                          <a:effectLst/>
                          <a:latin typeface="Tw Cen MT" panose="020B0602020104020603" pitchFamily="34" charset="0"/>
                        </a:rPr>
                        <a:t>Bakti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Sosial</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hMerge="1">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800" u="none" strike="noStrike">
                          <a:effectLst/>
                          <a:latin typeface="Tw Cen MT"/>
                          <a:ea typeface="Verdana"/>
                          <a:cs typeface="Verdana"/>
                        </a:rPr>
                        <a:t>Bakti </a:t>
                      </a:r>
                      <a:r>
                        <a:rPr lang="en-US" sz="1800" u="none" strike="noStrike" err="1">
                          <a:effectLst/>
                          <a:latin typeface="Tw Cen MT"/>
                          <a:ea typeface="Verdana"/>
                          <a:cs typeface="Verdana"/>
                        </a:rPr>
                        <a:t>Sosial</a:t>
                      </a:r>
                      <a:endParaRPr lang="en-US" sz="1800" b="0" i="0" u="none" strike="noStrike">
                        <a:solidFill>
                          <a:srgbClr val="000000"/>
                        </a:solidFill>
                        <a:effectLst/>
                        <a:latin typeface="Tw Cen MT"/>
                        <a:ea typeface="Verdana"/>
                        <a:cs typeface="Verdana"/>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solidFill>
                      <a:schemeClr val="bg1"/>
                    </a:solidFill>
                  </a:tcPr>
                </a:tc>
                <a:extLst>
                  <a:ext uri="{0D108BD9-81ED-4DB2-BD59-A6C34878D82A}">
                    <a16:rowId xmlns:a16="http://schemas.microsoft.com/office/drawing/2014/main" val="1839062115"/>
                  </a:ext>
                </a:extLst>
              </a:tr>
              <a:tr h="24642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a:txBody>
                    <a:bodyPr/>
                    <a:lstStyle/>
                    <a:p>
                      <a:pPr algn="l" fontAlgn="b"/>
                      <a:r>
                        <a:rPr lang="en-US" sz="1600" u="none" strike="noStrike">
                          <a:effectLst/>
                          <a:latin typeface="Tw Cen MT" panose="020B0602020104020603" pitchFamily="34" charset="0"/>
                        </a:rPr>
                        <a:t>1</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Pesta</a:t>
                      </a:r>
                      <a:r>
                        <a:rPr lang="en-US" sz="1600" u="none" strike="noStrike">
                          <a:effectLst/>
                          <a:latin typeface="Tw Cen MT" panose="020B0602020104020603" pitchFamily="34" charset="0"/>
                        </a:rPr>
                        <a:t> Rakyat</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tc>
                <a:extLst>
                  <a:ext uri="{0D108BD9-81ED-4DB2-BD59-A6C34878D82A}">
                    <a16:rowId xmlns:a16="http://schemas.microsoft.com/office/drawing/2014/main" val="1681921357"/>
                  </a:ext>
                </a:extLst>
              </a:tr>
              <a:tr h="24642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a:txBody>
                    <a:bodyPr/>
                    <a:lstStyle/>
                    <a:p>
                      <a:pPr algn="l" fontAlgn="b"/>
                      <a:r>
                        <a:rPr lang="en-US" sz="1600" u="none" strike="noStrike">
                          <a:effectLst/>
                          <a:latin typeface="Tw Cen MT" panose="020B0602020104020603" pitchFamily="34" charset="0"/>
                        </a:rPr>
                        <a:t>2</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Bakti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Sosial</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solidFill>
                      <a:schemeClr val="bg1"/>
                    </a:solidFill>
                  </a:tcPr>
                </a:tc>
                <a:extLst>
                  <a:ext uri="{0D108BD9-81ED-4DB2-BD59-A6C34878D82A}">
                    <a16:rowId xmlns:a16="http://schemas.microsoft.com/office/drawing/2014/main" val="1003308661"/>
                  </a:ext>
                </a:extLst>
              </a:tr>
              <a:tr h="25105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3</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Training </a:t>
                      </a:r>
                      <a:r>
                        <a:rPr lang="en-US" sz="1600" u="none" strike="noStrike" err="1">
                          <a:effectLst/>
                          <a:latin typeface="Tw Cen MT" panose="020B0602020104020603" pitchFamily="34" charset="0"/>
                        </a:rPr>
                        <a:t>atau</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Pelatihan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psikologi</a:t>
                      </a:r>
                      <a:endParaRPr lang="en-US" sz="16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tc>
                <a:tc hMerge="1">
                  <a:txBody>
                    <a:bodyPr/>
                    <a:lstStyle/>
                    <a:p>
                      <a:endParaRPr lang="en-US"/>
                    </a:p>
                  </a:txBody>
                  <a:tcPr/>
                </a:tc>
                <a:tc hMerge="1">
                  <a:txBody>
                    <a:bodyPr/>
                    <a:lstStyle/>
                    <a:p>
                      <a:endParaRPr lang="en-US"/>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endPar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tc>
                <a:tc>
                  <a:txBody>
                    <a:bodyPr/>
                    <a:lstStyle/>
                    <a:p>
                      <a:pPr algn="ctr" fontAlgn="ctr"/>
                      <a:endPar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tc>
                <a:tc>
                  <a:txBody>
                    <a:bodyPr/>
                    <a:lstStyle/>
                    <a:p>
                      <a:pPr algn="ctr" fontAlgn="ctr"/>
                      <a:endPar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tc>
                <a:tc>
                  <a:txBody>
                    <a:bodyPr/>
                    <a:lstStyle/>
                    <a:p>
                      <a:pPr algn="ctr" fontAlgn="ctr"/>
                      <a:endPar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tc>
                <a:tc>
                  <a:txBody>
                    <a:bodyPr/>
                    <a:lstStyle/>
                    <a:p>
                      <a:pPr algn="ctr" fontAlgn="ctr"/>
                      <a:endPar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tc>
                <a:extLst>
                  <a:ext uri="{0D108BD9-81ED-4DB2-BD59-A6C34878D82A}">
                    <a16:rowId xmlns:a16="http://schemas.microsoft.com/office/drawing/2014/main" val="1852607678"/>
                  </a:ext>
                </a:extLst>
              </a:tr>
              <a:tr h="24642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4</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Lintas unit </a:t>
                      </a:r>
                      <a:r>
                        <a:rPr lang="en-US" sz="1600" u="none" strike="noStrike" err="1">
                          <a:effectLst/>
                          <a:latin typeface="Tw Cen MT" panose="020B0602020104020603" pitchFamily="34" charset="0"/>
                        </a:rPr>
                        <a:t>kerja</a:t>
                      </a:r>
                      <a:endParaRPr lang="en-US" sz="16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solidFill>
                      <a:schemeClr val="bg1"/>
                    </a:solidFill>
                  </a:tcPr>
                </a:tc>
                <a:tc hMerge="1">
                  <a:txBody>
                    <a:bodyPr/>
                    <a:lstStyle/>
                    <a:p>
                      <a:endParaRPr lang="en-US"/>
                    </a:p>
                  </a:txBody>
                  <a:tcPr/>
                </a:tc>
                <a:tc hMerge="1">
                  <a:txBody>
                    <a:bodyPr/>
                    <a:lstStyle/>
                    <a:p>
                      <a:endParaRPr lang="en-US"/>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extLst>
                  <a:ext uri="{0D108BD9-81ED-4DB2-BD59-A6C34878D82A}">
                    <a16:rowId xmlns:a16="http://schemas.microsoft.com/office/drawing/2014/main" val="3474185936"/>
                  </a:ext>
                </a:extLst>
              </a:tr>
              <a:tr h="43614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a.</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gridSpan="2">
                  <a:txBody>
                    <a:bodyPr/>
                    <a:lstStyle/>
                    <a:p>
                      <a:pPr algn="l" fontAlgn="b"/>
                      <a:r>
                        <a:rPr lang="en-US" sz="1600" u="none" strike="noStrike">
                          <a:effectLst/>
                          <a:latin typeface="Tw Cen MT" panose="020B0602020104020603" pitchFamily="34" charset="0"/>
                        </a:rPr>
                        <a:t>Family Support Group</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hMerge="1">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800" u="none" strike="noStrike">
                          <a:effectLst/>
                          <a:latin typeface="Tw Cen MT" panose="020B0602020104020603" pitchFamily="34" charset="0"/>
                          <a:ea typeface="Verdana" panose="020B0604030504040204" pitchFamily="34" charset="0"/>
                          <a:cs typeface="Verdana" panose="020B0604030504040204" pitchFamily="34" charset="0"/>
                        </a:rPr>
                        <a:t>Family Support Group</a:t>
                      </a:r>
                      <a:endParaRPr lang="en-US" sz="18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1</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extLst>
                  <a:ext uri="{0D108BD9-81ED-4DB2-BD59-A6C34878D82A}">
                    <a16:rowId xmlns:a16="http://schemas.microsoft.com/office/drawing/2014/main" val="4094249279"/>
                  </a:ext>
                </a:extLst>
              </a:tr>
              <a:tr h="43614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b.</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gridSpan="2">
                  <a:txBody>
                    <a:bodyPr/>
                    <a:lstStyle/>
                    <a:p>
                      <a:pPr algn="l" fontAlgn="b"/>
                      <a:r>
                        <a:rPr lang="en-US" sz="1600" u="none" strike="noStrike" err="1">
                          <a:effectLst/>
                          <a:latin typeface="Tw Cen MT" panose="020B0602020104020603" pitchFamily="34" charset="0"/>
                        </a:rPr>
                        <a:t>Terapi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kelompok</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hMerge="1">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800" u="none" strike="noStrike" err="1">
                          <a:effectLst/>
                          <a:latin typeface="Tw Cen MT" panose="020B0602020104020603" pitchFamily="34" charset="0"/>
                          <a:ea typeface="Verdana" panose="020B0604030504040204" pitchFamily="34" charset="0"/>
                          <a:cs typeface="Verdana" panose="020B0604030504040204" pitchFamily="34" charset="0"/>
                        </a:rPr>
                        <a:t>Terapi</a:t>
                      </a:r>
                      <a:r>
                        <a:rPr lang="en-US" sz="1800" u="none" strike="noStrike">
                          <a:effectLst/>
                          <a:latin typeface="Tw Cen MT" panose="020B0602020104020603" pitchFamily="34" charset="0"/>
                          <a:ea typeface="Verdana" panose="020B0604030504040204" pitchFamily="34" charset="0"/>
                          <a:cs typeface="Verdana" panose="020B0604030504040204" pitchFamily="34" charset="0"/>
                        </a:rPr>
                        <a:t> </a:t>
                      </a:r>
                      <a:r>
                        <a:rPr lang="en-US" sz="1800" u="none" strike="noStrike" err="1">
                          <a:effectLst/>
                          <a:latin typeface="Tw Cen MT" panose="020B0602020104020603" pitchFamily="34" charset="0"/>
                          <a:ea typeface="Verdana" panose="020B0604030504040204" pitchFamily="34" charset="0"/>
                          <a:cs typeface="Verdana" panose="020B0604030504040204" pitchFamily="34" charset="0"/>
                        </a:rPr>
                        <a:t>kelompok</a:t>
                      </a:r>
                      <a:endParaRPr lang="en-US" sz="18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extLst>
                  <a:ext uri="{0D108BD9-81ED-4DB2-BD59-A6C34878D82A}">
                    <a16:rowId xmlns:a16="http://schemas.microsoft.com/office/drawing/2014/main" val="2177926536"/>
                  </a:ext>
                </a:extLst>
              </a:tr>
              <a:tr h="24642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c.</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gridSpan="2">
                  <a:txBody>
                    <a:bodyPr/>
                    <a:lstStyle/>
                    <a:p>
                      <a:pPr algn="l" fontAlgn="b"/>
                      <a:r>
                        <a:rPr lang="en-US" sz="1600" u="none" strike="noStrike" err="1">
                          <a:effectLst/>
                          <a:latin typeface="Tw Cen MT" panose="020B0602020104020603" pitchFamily="34" charset="0"/>
                        </a:rPr>
                        <a:t>Seleksi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rehabilitasi</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hMerge="1">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800" u="none" strike="noStrike" err="1">
                          <a:effectLst/>
                          <a:latin typeface="Tw Cen MT" panose="020B0602020104020603" pitchFamily="34" charset="0"/>
                          <a:ea typeface="Verdana" panose="020B0604030504040204" pitchFamily="34" charset="0"/>
                          <a:cs typeface="Verdana" panose="020B0604030504040204" pitchFamily="34" charset="0"/>
                        </a:rPr>
                        <a:t>Seleksi</a:t>
                      </a:r>
                      <a:r>
                        <a:rPr lang="en-US" sz="1800" u="none" strike="noStrike">
                          <a:effectLst/>
                          <a:latin typeface="Tw Cen MT" panose="020B0602020104020603" pitchFamily="34" charset="0"/>
                          <a:ea typeface="Verdana" panose="020B0604030504040204" pitchFamily="34" charset="0"/>
                          <a:cs typeface="Verdana" panose="020B0604030504040204" pitchFamily="34" charset="0"/>
                        </a:rPr>
                        <a:t> </a:t>
                      </a:r>
                      <a:r>
                        <a:rPr lang="en-US" sz="1800" u="none" strike="noStrike" err="1">
                          <a:effectLst/>
                          <a:latin typeface="Tw Cen MT" panose="020B0602020104020603" pitchFamily="34" charset="0"/>
                          <a:ea typeface="Verdana" panose="020B0604030504040204" pitchFamily="34" charset="0"/>
                          <a:cs typeface="Verdana" panose="020B0604030504040204" pitchFamily="34" charset="0"/>
                        </a:rPr>
                        <a:t>rehabilitasi</a:t>
                      </a:r>
                      <a:endParaRPr lang="en-US" sz="18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45</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135</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109</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186</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175</a:t>
                      </a:r>
                    </a:p>
                  </a:txBody>
                  <a:tcPr marL="9525" marR="9525" marT="9525" marB="0" anchor="ctr"/>
                </a:tc>
                <a:extLst>
                  <a:ext uri="{0D108BD9-81ED-4DB2-BD59-A6C34878D82A}">
                    <a16:rowId xmlns:a16="http://schemas.microsoft.com/office/drawing/2014/main" val="219380440"/>
                  </a:ext>
                </a:extLst>
              </a:tr>
              <a:tr h="43614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d.</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gridSpan="2">
                  <a:txBody>
                    <a:bodyPr/>
                    <a:lstStyle/>
                    <a:p>
                      <a:pPr algn="l" fontAlgn="b"/>
                      <a:r>
                        <a:rPr lang="en-US" sz="1600" u="none" strike="noStrike" err="1">
                          <a:effectLst/>
                          <a:latin typeface="Tw Cen MT" panose="020B0602020104020603" pitchFamily="34" charset="0"/>
                        </a:rPr>
                        <a:t>Pendampingan</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hMerge="1">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800" u="none" strike="noStrike" err="1">
                          <a:effectLst/>
                          <a:latin typeface="Tw Cen MT" panose="020B0602020104020603" pitchFamily="34" charset="0"/>
                          <a:ea typeface="Verdana" panose="020B0604030504040204" pitchFamily="34" charset="0"/>
                          <a:cs typeface="Verdana" panose="020B0604030504040204" pitchFamily="34" charset="0"/>
                        </a:rPr>
                        <a:t>Pendampingan</a:t>
                      </a:r>
                      <a:endParaRPr lang="en-US" sz="18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1</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1</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extLst>
                  <a:ext uri="{0D108BD9-81ED-4DB2-BD59-A6C34878D82A}">
                    <a16:rowId xmlns:a16="http://schemas.microsoft.com/office/drawing/2014/main" val="1186170796"/>
                  </a:ext>
                </a:extLst>
              </a:tr>
              <a:tr h="43614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e.</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gridSpan="2">
                  <a:txBody>
                    <a:bodyPr/>
                    <a:lstStyle/>
                    <a:p>
                      <a:pPr algn="l" fontAlgn="b"/>
                      <a:r>
                        <a:rPr lang="en-US" sz="1600" u="none" strike="noStrike">
                          <a:effectLst/>
                          <a:latin typeface="Tw Cen MT" panose="020B0602020104020603" pitchFamily="34" charset="0"/>
                        </a:rPr>
                        <a:t>RRI</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hMerge="1">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800" u="none" strike="noStrike">
                          <a:effectLst/>
                          <a:latin typeface="Tw Cen MT" panose="020B0602020104020603" pitchFamily="34" charset="0"/>
                          <a:ea typeface="Verdana" panose="020B0604030504040204" pitchFamily="34" charset="0"/>
                          <a:cs typeface="Verdana" panose="020B0604030504040204" pitchFamily="34" charset="0"/>
                        </a:rPr>
                        <a:t>RRI</a:t>
                      </a:r>
                      <a:endParaRPr lang="en-US" sz="18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extLst>
                  <a:ext uri="{0D108BD9-81ED-4DB2-BD59-A6C34878D82A}">
                    <a16:rowId xmlns:a16="http://schemas.microsoft.com/office/drawing/2014/main" val="46102209"/>
                  </a:ext>
                </a:extLst>
              </a:tr>
              <a:tr h="24642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f.</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gridSpan="2">
                  <a:txBody>
                    <a:bodyPr/>
                    <a:lstStyle/>
                    <a:p>
                      <a:pPr algn="l" fontAlgn="b"/>
                      <a:r>
                        <a:rPr lang="en-US" sz="1600" u="none" strike="noStrike">
                          <a:effectLst/>
                          <a:latin typeface="Tw Cen MT" panose="020B0602020104020603" pitchFamily="34" charset="0"/>
                        </a:rPr>
                        <a:t>Home Visit</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hMerge="1">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800" u="none" strike="noStrike">
                          <a:effectLst/>
                          <a:latin typeface="Tw Cen MT" panose="020B0602020104020603" pitchFamily="34" charset="0"/>
                          <a:ea typeface="Verdana" panose="020B0604030504040204" pitchFamily="34" charset="0"/>
                          <a:cs typeface="Verdana" panose="020B0604030504040204" pitchFamily="34" charset="0"/>
                        </a:rPr>
                        <a:t>Home Visit</a:t>
                      </a:r>
                      <a:endParaRPr lang="en-US" sz="18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extLst>
                  <a:ext uri="{0D108BD9-81ED-4DB2-BD59-A6C34878D82A}">
                    <a16:rowId xmlns:a16="http://schemas.microsoft.com/office/drawing/2014/main" val="755183742"/>
                  </a:ext>
                </a:extLst>
              </a:tr>
              <a:tr h="483594">
                <a:tc>
                  <a:txBody>
                    <a:bodyPr/>
                    <a:lstStyle/>
                    <a:p>
                      <a:pPr algn="ctr" fontAlgn="b"/>
                      <a:endParaRPr lang="en-US" sz="1600" b="0" i="0" u="none" strike="noStrike" dirty="0">
                        <a:solidFill>
                          <a:srgbClr val="000000"/>
                        </a:solidFill>
                        <a:effectLst/>
                        <a:latin typeface="Tw Cen MT" panose="020B0602020104020603" pitchFamily="34" charset="0"/>
                        <a:ea typeface="Verdana"/>
                        <a:cs typeface="Verdana"/>
                      </a:endParaRPr>
                    </a:p>
                  </a:txBody>
                  <a:tcPr marL="9525" marR="9525" marT="9525" marB="0" anchor="ctr"/>
                </a:tc>
                <a:tc>
                  <a:txBody>
                    <a:bodyPr/>
                    <a:lstStyle/>
                    <a:p>
                      <a:pPr algn="l" fontAlgn="b"/>
                      <a:r>
                        <a:rPr lang="en-US" sz="1600" u="none" strike="noStrike">
                          <a:effectLst/>
                          <a:latin typeface="Tw Cen MT" panose="020B0602020104020603" pitchFamily="34" charset="0"/>
                        </a:rPr>
                        <a:t>g.</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gridSpan="2">
                  <a:txBody>
                    <a:bodyPr/>
                    <a:lstStyle/>
                    <a:p>
                      <a:pPr algn="l" fontAlgn="b"/>
                      <a:r>
                        <a:rPr lang="en-US" sz="1600" u="none" strike="noStrike" err="1">
                          <a:effectLst/>
                          <a:latin typeface="Tw Cen MT" panose="020B0602020104020603" pitchFamily="34" charset="0"/>
                        </a:rPr>
                        <a:t>Terapi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relaksasi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kelompok</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bagi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petugas</a:t>
                      </a:r>
                      <a:r>
                        <a:rPr lang="en-US" sz="1600" u="none" strike="noStrike">
                          <a:effectLst/>
                          <a:latin typeface="Tw Cen MT" panose="020B0602020104020603" pitchFamily="34" charset="0"/>
                        </a:rPr>
                        <a:t> covid-19</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hMerge="1">
                  <a:txBody>
                    <a:bodyPr/>
                    <a:lstStyle/>
                    <a:p>
                      <a:pPr algn="l" fontAlgn="b"/>
                      <a:r>
                        <a:rPr lang="en-US" sz="1800" b="0" i="0" u="none" strike="noStrike" err="1">
                          <a:solidFill>
                            <a:srgbClr val="000000"/>
                          </a:solidFill>
                          <a:effectLst/>
                          <a:latin typeface="Tw Cen MT" panose="020B0602020104020603" pitchFamily="34" charset="0"/>
                          <a:ea typeface="Verdana" panose="020B0604030504040204" pitchFamily="34" charset="0"/>
                          <a:cs typeface="Verdana" panose="020B0604030504040204" pitchFamily="34" charset="0"/>
                        </a:rPr>
                        <a:t>Terapi</a:t>
                      </a:r>
                      <a:r>
                        <a:rPr lang="en-US" sz="18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rPr>
                        <a:t> </a:t>
                      </a:r>
                      <a:r>
                        <a:rPr lang="en-US" sz="1800" b="0" i="0" u="none" strike="noStrike" err="1">
                          <a:solidFill>
                            <a:srgbClr val="000000"/>
                          </a:solidFill>
                          <a:effectLst/>
                          <a:latin typeface="Tw Cen MT" panose="020B0602020104020603" pitchFamily="34" charset="0"/>
                          <a:ea typeface="Verdana" panose="020B0604030504040204" pitchFamily="34" charset="0"/>
                          <a:cs typeface="Verdana" panose="020B0604030504040204" pitchFamily="34" charset="0"/>
                        </a:rPr>
                        <a:t>relaksasi</a:t>
                      </a:r>
                      <a:r>
                        <a:rPr lang="en-US" sz="18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rPr>
                        <a:t> </a:t>
                      </a:r>
                      <a:r>
                        <a:rPr lang="en-US" sz="1800" b="0" i="0" u="none" strike="noStrike" err="1">
                          <a:solidFill>
                            <a:srgbClr val="000000"/>
                          </a:solidFill>
                          <a:effectLst/>
                          <a:latin typeface="Tw Cen MT" panose="020B0602020104020603" pitchFamily="34" charset="0"/>
                          <a:ea typeface="Verdana" panose="020B0604030504040204" pitchFamily="34" charset="0"/>
                          <a:cs typeface="Verdana" panose="020B0604030504040204" pitchFamily="34" charset="0"/>
                        </a:rPr>
                        <a:t>kelompok</a:t>
                      </a:r>
                      <a:r>
                        <a:rPr lang="en-US" sz="18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rPr>
                        <a:t> </a:t>
                      </a:r>
                      <a:r>
                        <a:rPr lang="en-US" sz="1800" b="0" i="0" u="none" strike="noStrike" err="1">
                          <a:solidFill>
                            <a:srgbClr val="000000"/>
                          </a:solidFill>
                          <a:effectLst/>
                          <a:latin typeface="Tw Cen MT" panose="020B0602020104020603" pitchFamily="34" charset="0"/>
                          <a:ea typeface="Verdana" panose="020B0604030504040204" pitchFamily="34" charset="0"/>
                          <a:cs typeface="Verdana" panose="020B0604030504040204" pitchFamily="34" charset="0"/>
                        </a:rPr>
                        <a:t>bagi</a:t>
                      </a:r>
                      <a:r>
                        <a:rPr lang="en-US" sz="18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rPr>
                        <a:t> </a:t>
                      </a:r>
                      <a:r>
                        <a:rPr lang="en-US" sz="1800" b="0" i="0" u="none" strike="noStrike" err="1">
                          <a:solidFill>
                            <a:srgbClr val="000000"/>
                          </a:solidFill>
                          <a:effectLst/>
                          <a:latin typeface="Tw Cen MT" panose="020B0602020104020603" pitchFamily="34" charset="0"/>
                          <a:ea typeface="Verdana" panose="020B0604030504040204" pitchFamily="34" charset="0"/>
                          <a:cs typeface="Verdana" panose="020B0604030504040204" pitchFamily="34" charset="0"/>
                        </a:rPr>
                        <a:t>petugas</a:t>
                      </a:r>
                      <a:r>
                        <a:rPr lang="en-US" sz="18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rPr>
                        <a:t> covid-19</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a:txBody>
                    <a:bodyPr/>
                    <a:lstStyle/>
                    <a:p>
                      <a:pPr algn="ctr" fontAlgn="ctr"/>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extLst>
                  <a:ext uri="{0D108BD9-81ED-4DB2-BD59-A6C34878D82A}">
                    <a16:rowId xmlns:a16="http://schemas.microsoft.com/office/drawing/2014/main" val="2133844110"/>
                  </a:ext>
                </a:extLst>
              </a:tr>
              <a:tr h="24642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dirty="0">
                          <a:effectLst/>
                          <a:latin typeface="Tw Cen MT" panose="020B0602020104020603" pitchFamily="34" charset="0"/>
                        </a:rPr>
                        <a:t>5</a:t>
                      </a:r>
                      <a:endParaRPr lang="en-US" sz="1600" b="0" i="0" u="none" strike="noStrike" dirty="0">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Psikologi</a:t>
                      </a:r>
                      <a:r>
                        <a:rPr lang="en-US" sz="1600" u="none" strike="noStrike">
                          <a:effectLst/>
                          <a:latin typeface="Tw Cen MT" panose="020B0602020104020603" pitchFamily="34" charset="0"/>
                        </a:rPr>
                        <a:t> Mobile</a:t>
                      </a:r>
                      <a:endParaRPr lang="en-US" sz="16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solidFill>
                      <a:schemeClr val="bg1"/>
                    </a:solidFill>
                  </a:tcPr>
                </a:tc>
                <a:tc hMerge="1">
                  <a:txBody>
                    <a:bodyPr/>
                    <a:lstStyle/>
                    <a:p>
                      <a:endParaRPr lang="en-US"/>
                    </a:p>
                  </a:txBody>
                  <a:tcPr/>
                </a:tc>
                <a:tc hMerge="1">
                  <a:txBody>
                    <a:bodyPr/>
                    <a:lstStyle/>
                    <a:p>
                      <a:endParaRPr lang="en-US"/>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10</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11</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29</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39</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12</a:t>
                      </a:r>
                    </a:p>
                  </a:txBody>
                  <a:tcPr marL="9525" marR="9525" marT="9525" marB="0" anchor="ctr">
                    <a:solidFill>
                      <a:schemeClr val="bg1"/>
                    </a:solidFill>
                  </a:tcPr>
                </a:tc>
                <a:extLst>
                  <a:ext uri="{0D108BD9-81ED-4DB2-BD59-A6C34878D82A}">
                    <a16:rowId xmlns:a16="http://schemas.microsoft.com/office/drawing/2014/main" val="1820574092"/>
                  </a:ext>
                </a:extLst>
              </a:tr>
            </a:tbl>
          </a:graphicData>
        </a:graphic>
      </p:graphicFrame>
      <p:grpSp>
        <p:nvGrpSpPr>
          <p:cNvPr id="8" name="Group 7">
            <a:extLst>
              <a:ext uri="{FF2B5EF4-FFF2-40B4-BE49-F238E27FC236}">
                <a16:creationId xmlns:a16="http://schemas.microsoft.com/office/drawing/2014/main" id="{521876E6-96F5-4F4C-A005-DD67D805E394}"/>
              </a:ext>
            </a:extLst>
          </p:cNvPr>
          <p:cNvGrpSpPr/>
          <p:nvPr/>
        </p:nvGrpSpPr>
        <p:grpSpPr>
          <a:xfrm>
            <a:off x="205514" y="311892"/>
            <a:ext cx="2975008" cy="476071"/>
            <a:chOff x="7229166" y="1380755"/>
            <a:chExt cx="2975008" cy="476071"/>
          </a:xfrm>
          <a:solidFill>
            <a:srgbClr val="FBA07A"/>
          </a:solidFill>
        </p:grpSpPr>
        <p:sp>
          <p:nvSpPr>
            <p:cNvPr id="9" name="TextBox 8">
              <a:extLst>
                <a:ext uri="{FF2B5EF4-FFF2-40B4-BE49-F238E27FC236}">
                  <a16:creationId xmlns:a16="http://schemas.microsoft.com/office/drawing/2014/main" id="{97B7CED9-7227-4059-9028-DC0786CFFE49}"/>
                </a:ext>
              </a:extLst>
            </p:cNvPr>
            <p:cNvSpPr txBox="1"/>
            <p:nvPr/>
          </p:nvSpPr>
          <p:spPr>
            <a:xfrm>
              <a:off x="7229166" y="1380755"/>
              <a:ext cx="2975008" cy="476071"/>
            </a:xfrm>
            <a:prstGeom prst="roundRect">
              <a:avLst>
                <a:gd name="adj" fmla="val 50000"/>
              </a:avLst>
            </a:pr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PSIKOLOGI</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10" name="Google Shape;6327;p73">
              <a:extLst>
                <a:ext uri="{FF2B5EF4-FFF2-40B4-BE49-F238E27FC236}">
                  <a16:creationId xmlns:a16="http://schemas.microsoft.com/office/drawing/2014/main" id="{9B8A51F5-6811-4FA3-A4C1-8A43FABB78DD}"/>
                </a:ext>
              </a:extLst>
            </p:cNvPr>
            <p:cNvGrpSpPr/>
            <p:nvPr/>
          </p:nvGrpSpPr>
          <p:grpSpPr>
            <a:xfrm>
              <a:off x="7316951" y="1469283"/>
              <a:ext cx="389418" cy="280003"/>
              <a:chOff x="-22845575" y="3504075"/>
              <a:chExt cx="296950" cy="295025"/>
            </a:xfrm>
            <a:grpFill/>
          </p:grpSpPr>
          <p:sp>
            <p:nvSpPr>
              <p:cNvPr id="11" name="Google Shape;6328;p73">
                <a:extLst>
                  <a:ext uri="{FF2B5EF4-FFF2-40B4-BE49-F238E27FC236}">
                    <a16:creationId xmlns:a16="http://schemas.microsoft.com/office/drawing/2014/main" id="{90A87828-889B-4723-8091-65192120BF2D}"/>
                  </a:ext>
                </a:extLst>
              </p:cNvPr>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grpFill/>
              <a:ln>
                <a:solidFill>
                  <a:srgbClr val="32995B"/>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6329;p73">
                <a:extLst>
                  <a:ext uri="{FF2B5EF4-FFF2-40B4-BE49-F238E27FC236}">
                    <a16:creationId xmlns:a16="http://schemas.microsoft.com/office/drawing/2014/main" id="{A788BBDE-7A7D-4E9F-BA7F-8A5113B44C0C}"/>
                  </a:ext>
                </a:extLst>
              </p:cNvPr>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grpFill/>
              <a:ln>
                <a:solidFill>
                  <a:srgbClr val="32995B"/>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47941372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1"/>
          <p:cNvGrpSpPr/>
          <p:nvPr/>
        </p:nvGrpSpPr>
        <p:grpSpPr>
          <a:xfrm>
            <a:off x="425588" y="465814"/>
            <a:ext cx="3240052" cy="476071"/>
            <a:chOff x="7361688" y="2003608"/>
            <a:chExt cx="3240052" cy="476071"/>
          </a:xfrm>
          <a:solidFill>
            <a:srgbClr val="FF9856"/>
          </a:solidFill>
        </p:grpSpPr>
        <p:sp>
          <p:nvSpPr>
            <p:cNvPr id="11" name="TextBox 10">
              <a:extLst>
                <a:ext uri="{FF2B5EF4-FFF2-40B4-BE49-F238E27FC236}">
                  <a16:creationId xmlns:a16="http://schemas.microsoft.com/office/drawing/2014/main" id="{3B316E39-F1B9-4372-9EFF-113D5303AB1A}"/>
                </a:ext>
              </a:extLst>
            </p:cNvPr>
            <p:cNvSpPr txBox="1"/>
            <p:nvPr/>
          </p:nvSpPr>
          <p:spPr>
            <a:xfrm>
              <a:off x="7361688" y="2003608"/>
              <a:ext cx="3240052" cy="476071"/>
            </a:xfrm>
            <a:prstGeom prst="roundRect">
              <a:avLst>
                <a:gd name="adj" fmla="val 50000"/>
              </a:avLst>
            </a:pr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dirty="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dirty="0">
                  <a:ln>
                    <a:noFill/>
                  </a:ln>
                  <a:solidFill>
                    <a:prstClr val="white"/>
                  </a:solidFill>
                  <a:effectLst/>
                  <a:uLnTx/>
                  <a:uFillTx/>
                  <a:ea typeface="Arial Unicode MS"/>
                  <a:cs typeface="Arial" pitchFamily="34" charset="0"/>
                </a:rPr>
                <a:t> GIGI &amp; MULUT</a:t>
              </a:r>
              <a:endParaRPr kumimoji="0" lang="ko-KR" altLang="en-US" sz="1600" b="1" i="0" u="none" strike="noStrike" kern="0" cap="none" spc="0" normalizeH="0" baseline="0" noProof="0" dirty="0">
                <a:ln>
                  <a:noFill/>
                </a:ln>
                <a:solidFill>
                  <a:prstClr val="white"/>
                </a:solidFill>
                <a:effectLst/>
                <a:uLnTx/>
                <a:uFillTx/>
                <a:ea typeface="Arial Unicode MS"/>
                <a:cs typeface="Arial" pitchFamily="34" charset="0"/>
              </a:endParaRPr>
            </a:p>
          </p:txBody>
        </p:sp>
        <p:sp>
          <p:nvSpPr>
            <p:cNvPr id="7" name="Google Shape;6411;p73"/>
            <p:cNvSpPr/>
            <p:nvPr/>
          </p:nvSpPr>
          <p:spPr>
            <a:xfrm>
              <a:off x="7534255" y="2076785"/>
              <a:ext cx="311032" cy="295354"/>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grpFill/>
            <a:ln>
              <a:solidFill>
                <a:schemeClr val="bg1"/>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3" name="Table 2"/>
          <p:cNvGraphicFramePr>
            <a:graphicFrameLocks noGrp="1"/>
          </p:cNvGraphicFramePr>
          <p:nvPr>
            <p:extLst>
              <p:ext uri="{D42A27DB-BD31-4B8C-83A1-F6EECF244321}">
                <p14:modId xmlns:p14="http://schemas.microsoft.com/office/powerpoint/2010/main" val="4037586860"/>
              </p:ext>
            </p:extLst>
          </p:nvPr>
        </p:nvGraphicFramePr>
        <p:xfrm>
          <a:off x="4096438" y="495794"/>
          <a:ext cx="6779379" cy="4870962"/>
        </p:xfrm>
        <a:graphic>
          <a:graphicData uri="http://schemas.openxmlformats.org/drawingml/2006/table">
            <a:tbl>
              <a:tblPr firstRow="1" bandRow="1">
                <a:tableStyleId>{5C22544A-7EE6-4342-B048-85BDC9FD1C3A}</a:tableStyleId>
              </a:tblPr>
              <a:tblGrid>
                <a:gridCol w="579581">
                  <a:extLst>
                    <a:ext uri="{9D8B030D-6E8A-4147-A177-3AD203B41FA5}">
                      <a16:colId xmlns:a16="http://schemas.microsoft.com/office/drawing/2014/main" val="3324215609"/>
                    </a:ext>
                  </a:extLst>
                </a:gridCol>
                <a:gridCol w="2148198">
                  <a:extLst>
                    <a:ext uri="{9D8B030D-6E8A-4147-A177-3AD203B41FA5}">
                      <a16:colId xmlns:a16="http://schemas.microsoft.com/office/drawing/2014/main" val="3833667287"/>
                    </a:ext>
                  </a:extLst>
                </a:gridCol>
                <a:gridCol w="810320">
                  <a:extLst>
                    <a:ext uri="{9D8B030D-6E8A-4147-A177-3AD203B41FA5}">
                      <a16:colId xmlns:a16="http://schemas.microsoft.com/office/drawing/2014/main" val="3418020388"/>
                    </a:ext>
                  </a:extLst>
                </a:gridCol>
                <a:gridCol w="810320">
                  <a:extLst>
                    <a:ext uri="{9D8B030D-6E8A-4147-A177-3AD203B41FA5}">
                      <a16:colId xmlns:a16="http://schemas.microsoft.com/office/drawing/2014/main" val="3275944260"/>
                    </a:ext>
                  </a:extLst>
                </a:gridCol>
                <a:gridCol w="810320">
                  <a:extLst>
                    <a:ext uri="{9D8B030D-6E8A-4147-A177-3AD203B41FA5}">
                      <a16:colId xmlns:a16="http://schemas.microsoft.com/office/drawing/2014/main" val="3605897558"/>
                    </a:ext>
                  </a:extLst>
                </a:gridCol>
                <a:gridCol w="810320">
                  <a:extLst>
                    <a:ext uri="{9D8B030D-6E8A-4147-A177-3AD203B41FA5}">
                      <a16:colId xmlns:a16="http://schemas.microsoft.com/office/drawing/2014/main" val="3556277011"/>
                    </a:ext>
                  </a:extLst>
                </a:gridCol>
                <a:gridCol w="810320">
                  <a:extLst>
                    <a:ext uri="{9D8B030D-6E8A-4147-A177-3AD203B41FA5}">
                      <a16:colId xmlns:a16="http://schemas.microsoft.com/office/drawing/2014/main" val="215932655"/>
                    </a:ext>
                  </a:extLst>
                </a:gridCol>
              </a:tblGrid>
              <a:tr h="551485">
                <a:tc>
                  <a:txBody>
                    <a:bodyPr/>
                    <a:lstStyle/>
                    <a:p>
                      <a:pPr algn="ctr"/>
                      <a:r>
                        <a:rPr lang="en-US" dirty="0">
                          <a:solidFill>
                            <a:schemeClr val="accent3">
                              <a:lumMod val="10000"/>
                            </a:schemeClr>
                          </a:solidFill>
                        </a:rPr>
                        <a:t>NO</a:t>
                      </a:r>
                    </a:p>
                  </a:txBody>
                  <a:tcPr anchor="ctr">
                    <a:solidFill>
                      <a:srgbClr val="FF9856"/>
                    </a:solidFill>
                  </a:tcPr>
                </a:tc>
                <a:tc>
                  <a:txBody>
                    <a:bodyPr/>
                    <a:lstStyle/>
                    <a:p>
                      <a:pPr algn="ctr"/>
                      <a:r>
                        <a:rPr lang="en-US" dirty="0">
                          <a:solidFill>
                            <a:schemeClr val="accent3">
                              <a:lumMod val="10000"/>
                            </a:schemeClr>
                          </a:solidFill>
                        </a:rPr>
                        <a:t>JENIS KEGIATAN</a:t>
                      </a:r>
                    </a:p>
                  </a:txBody>
                  <a:tcPr anchor="ctr">
                    <a:solidFill>
                      <a:srgbClr val="FF9856"/>
                    </a:solidFill>
                  </a:tcPr>
                </a:tc>
                <a:tc>
                  <a:txBody>
                    <a:bodyPr/>
                    <a:lstStyle/>
                    <a:p>
                      <a:pPr algn="ctr"/>
                      <a:r>
                        <a:rPr lang="en-US" dirty="0">
                          <a:solidFill>
                            <a:schemeClr val="accent3">
                              <a:lumMod val="10000"/>
                            </a:schemeClr>
                          </a:solidFill>
                        </a:rPr>
                        <a:t>JAN</a:t>
                      </a:r>
                    </a:p>
                  </a:txBody>
                  <a:tcPr anchor="ctr">
                    <a:solidFill>
                      <a:srgbClr val="FF9856"/>
                    </a:solidFill>
                  </a:tcPr>
                </a:tc>
                <a:tc>
                  <a:txBody>
                    <a:bodyPr/>
                    <a:lstStyle/>
                    <a:p>
                      <a:pPr algn="ctr"/>
                      <a:r>
                        <a:rPr lang="en-US" dirty="0">
                          <a:solidFill>
                            <a:schemeClr val="accent3">
                              <a:lumMod val="10000"/>
                            </a:schemeClr>
                          </a:solidFill>
                        </a:rPr>
                        <a:t>FEB</a:t>
                      </a:r>
                    </a:p>
                  </a:txBody>
                  <a:tcPr anchor="ctr">
                    <a:solidFill>
                      <a:srgbClr val="FF9856"/>
                    </a:solidFill>
                  </a:tcPr>
                </a:tc>
                <a:tc>
                  <a:txBody>
                    <a:bodyPr/>
                    <a:lstStyle/>
                    <a:p>
                      <a:pPr algn="ctr"/>
                      <a:r>
                        <a:rPr lang="en-US" dirty="0">
                          <a:solidFill>
                            <a:schemeClr val="accent3">
                              <a:lumMod val="10000"/>
                            </a:schemeClr>
                          </a:solidFill>
                        </a:rPr>
                        <a:t>MAR</a:t>
                      </a:r>
                    </a:p>
                  </a:txBody>
                  <a:tcPr anchor="ctr">
                    <a:solidFill>
                      <a:srgbClr val="FF9856"/>
                    </a:solidFill>
                  </a:tcPr>
                </a:tc>
                <a:tc>
                  <a:txBody>
                    <a:bodyPr/>
                    <a:lstStyle/>
                    <a:p>
                      <a:pPr algn="ctr"/>
                      <a:r>
                        <a:rPr lang="en-US" dirty="0">
                          <a:solidFill>
                            <a:schemeClr val="accent3">
                              <a:lumMod val="10000"/>
                            </a:schemeClr>
                          </a:solidFill>
                        </a:rPr>
                        <a:t>APR</a:t>
                      </a:r>
                    </a:p>
                  </a:txBody>
                  <a:tcPr anchor="ctr">
                    <a:solidFill>
                      <a:srgbClr val="FF9856"/>
                    </a:solidFill>
                  </a:tcPr>
                </a:tc>
                <a:tc>
                  <a:txBody>
                    <a:bodyPr/>
                    <a:lstStyle/>
                    <a:p>
                      <a:pPr algn="ctr"/>
                      <a:r>
                        <a:rPr lang="en-US" dirty="0">
                          <a:solidFill>
                            <a:schemeClr val="accent3">
                              <a:lumMod val="10000"/>
                            </a:schemeClr>
                          </a:solidFill>
                        </a:rPr>
                        <a:t>MEI</a:t>
                      </a:r>
                    </a:p>
                  </a:txBody>
                  <a:tcPr anchor="ctr">
                    <a:solidFill>
                      <a:srgbClr val="FF9856"/>
                    </a:solidFill>
                  </a:tcPr>
                </a:tc>
                <a:extLst>
                  <a:ext uri="{0D108BD9-81ED-4DB2-BD59-A6C34878D82A}">
                    <a16:rowId xmlns:a16="http://schemas.microsoft.com/office/drawing/2014/main" val="2062137739"/>
                  </a:ext>
                </a:extLst>
              </a:tr>
              <a:tr h="370840">
                <a:tc>
                  <a:txBody>
                    <a:bodyPr/>
                    <a:lstStyle/>
                    <a:p>
                      <a:pPr algn="ctr"/>
                      <a:r>
                        <a:rPr lang="en-US" sz="1600">
                          <a:latin typeface="Tw Cen MT" panose="020B0602020104020603" pitchFamily="34" charset="0"/>
                        </a:rPr>
                        <a:t>1</a:t>
                      </a:r>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Tumpatan</a:t>
                      </a:r>
                      <a:r>
                        <a:rPr lang="en-US" sz="1600" u="none" strike="noStrike">
                          <a:latin typeface="Tw Cen MT" panose="020B0602020104020603" pitchFamily="34" charset="0"/>
                        </a:rPr>
                        <a:t> Gigi </a:t>
                      </a:r>
                      <a:r>
                        <a:rPr lang="en-US" sz="1600" u="none" strike="noStrike" err="1">
                          <a:latin typeface="Tw Cen MT" panose="020B0602020104020603" pitchFamily="34" charset="0"/>
                        </a:rPr>
                        <a:t>Tetap</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0" marR="19030" marT="14355" marB="0" anchor="ctr"/>
                </a:tc>
                <a:tc>
                  <a:txBody>
                    <a:bodyPr/>
                    <a:lstStyle/>
                    <a:p>
                      <a:pPr algn="ctr"/>
                      <a:r>
                        <a:rPr lang="en-US" sz="1600" dirty="0">
                          <a:latin typeface="Tw Cen MT" panose="020B0602020104020603" pitchFamily="34" charset="0"/>
                        </a:rPr>
                        <a:t>7</a:t>
                      </a:r>
                    </a:p>
                  </a:txBody>
                  <a:tcPr marL="9525" marR="9525" marT="9525" marB="0" anchor="ctr"/>
                </a:tc>
                <a:tc>
                  <a:txBody>
                    <a:bodyPr/>
                    <a:lstStyle/>
                    <a:p>
                      <a:pPr algn="ctr"/>
                      <a:r>
                        <a:rPr lang="en-US" sz="1600" dirty="0">
                          <a:latin typeface="Tw Cen MT" panose="020B0602020104020603" pitchFamily="34" charset="0"/>
                        </a:rPr>
                        <a:t>5</a:t>
                      </a:r>
                    </a:p>
                  </a:txBody>
                  <a:tcPr marL="9525" marR="9525" marT="9525" marB="0" anchor="ctr"/>
                </a:tc>
                <a:tc>
                  <a:txBody>
                    <a:bodyPr/>
                    <a:lstStyle/>
                    <a:p>
                      <a:pPr algn="ctr"/>
                      <a:r>
                        <a:rPr lang="en-US" sz="1600" dirty="0">
                          <a:latin typeface="Tw Cen MT" panose="020B0602020104020603" pitchFamily="34" charset="0"/>
                        </a:rPr>
                        <a:t>4</a:t>
                      </a:r>
                    </a:p>
                  </a:txBody>
                  <a:tcPr marL="9525" marR="9525" marT="9525" marB="0" anchor="ctr"/>
                </a:tc>
                <a:tc>
                  <a:txBody>
                    <a:bodyPr/>
                    <a:lstStyle/>
                    <a:p>
                      <a:pPr algn="ctr"/>
                      <a:r>
                        <a:rPr lang="en-US" sz="1600" dirty="0">
                          <a:latin typeface="Tw Cen MT" panose="020B0602020104020603" pitchFamily="34" charset="0"/>
                        </a:rPr>
                        <a:t>5</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extLst>
                  <a:ext uri="{0D108BD9-81ED-4DB2-BD59-A6C34878D82A}">
                    <a16:rowId xmlns:a16="http://schemas.microsoft.com/office/drawing/2014/main" val="3556896591"/>
                  </a:ext>
                </a:extLst>
              </a:tr>
              <a:tr h="370840">
                <a:tc>
                  <a:txBody>
                    <a:bodyPr/>
                    <a:lstStyle/>
                    <a:p>
                      <a:pPr algn="ctr"/>
                      <a:r>
                        <a:rPr lang="en-US" sz="1600">
                          <a:latin typeface="Tw Cen MT" panose="020B0602020104020603" pitchFamily="34" charset="0"/>
                        </a:rPr>
                        <a:t>2</a:t>
                      </a:r>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Tumpatan</a:t>
                      </a:r>
                      <a:r>
                        <a:rPr lang="en-US" sz="1600" u="none" strike="noStrike">
                          <a:latin typeface="Tw Cen MT" panose="020B0602020104020603" pitchFamily="34" charset="0"/>
                        </a:rPr>
                        <a:t> Gigi </a:t>
                      </a:r>
                      <a:r>
                        <a:rPr lang="en-US" sz="1600" u="none" strike="noStrike" err="1">
                          <a:latin typeface="Tw Cen MT" panose="020B0602020104020603" pitchFamily="34" charset="0"/>
                        </a:rPr>
                        <a:t>Sulung</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0" marR="19030" marT="14355" marB="0" anchor="ctr"/>
                </a:tc>
                <a:tc>
                  <a:txBody>
                    <a:bodyPr/>
                    <a:lstStyle/>
                    <a:p>
                      <a:pPr algn="ctr"/>
                      <a:r>
                        <a:rPr lang="en-US" sz="1600" dirty="0">
                          <a:latin typeface="Tw Cen MT" panose="020B0602020104020603" pitchFamily="34" charset="0"/>
                        </a:rPr>
                        <a:t>1</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1</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extLst>
                  <a:ext uri="{0D108BD9-81ED-4DB2-BD59-A6C34878D82A}">
                    <a16:rowId xmlns:a16="http://schemas.microsoft.com/office/drawing/2014/main" val="3768912367"/>
                  </a:ext>
                </a:extLst>
              </a:tr>
              <a:tr h="370840">
                <a:tc>
                  <a:txBody>
                    <a:bodyPr/>
                    <a:lstStyle/>
                    <a:p>
                      <a:pPr algn="ctr"/>
                      <a:r>
                        <a:rPr lang="en-US" sz="1600">
                          <a:latin typeface="Tw Cen MT" panose="020B0602020104020603" pitchFamily="34" charset="0"/>
                        </a:rPr>
                        <a:t>3</a:t>
                      </a:r>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Tumpatan</a:t>
                      </a:r>
                      <a:r>
                        <a:rPr lang="en-US" sz="1600" u="none" strike="noStrike">
                          <a:latin typeface="Tw Cen MT" panose="020B0602020104020603" pitchFamily="34" charset="0"/>
                        </a:rPr>
                        <a:t> Gigi </a:t>
                      </a:r>
                      <a:r>
                        <a:rPr lang="en-US" sz="1600" u="none" strike="noStrike" err="1">
                          <a:latin typeface="Tw Cen MT" panose="020B0602020104020603" pitchFamily="34" charset="0"/>
                        </a:rPr>
                        <a:t>Sementara</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0" marR="19030" marT="14355" marB="0" anchor="ctr"/>
                </a:tc>
                <a:tc>
                  <a:txBody>
                    <a:bodyPr/>
                    <a:lstStyle/>
                    <a:p>
                      <a:pPr algn="ctr"/>
                      <a:r>
                        <a:rPr lang="en-US" sz="1600" dirty="0">
                          <a:latin typeface="Tw Cen MT" panose="020B0602020104020603" pitchFamily="34" charset="0"/>
                        </a:rPr>
                        <a:t>2</a:t>
                      </a:r>
                    </a:p>
                  </a:txBody>
                  <a:tcPr marL="9525" marR="9525" marT="9525" marB="0" anchor="ctr"/>
                </a:tc>
                <a:tc>
                  <a:txBody>
                    <a:bodyPr/>
                    <a:lstStyle/>
                    <a:p>
                      <a:pPr algn="ctr"/>
                      <a:r>
                        <a:rPr lang="en-US" sz="1600" dirty="0">
                          <a:latin typeface="Tw Cen MT" panose="020B0602020104020603" pitchFamily="34" charset="0"/>
                        </a:rPr>
                        <a:t>5</a:t>
                      </a:r>
                    </a:p>
                  </a:txBody>
                  <a:tcPr marL="9525" marR="9525" marT="9525" marB="0" anchor="ctr"/>
                </a:tc>
                <a:tc>
                  <a:txBody>
                    <a:bodyPr/>
                    <a:lstStyle/>
                    <a:p>
                      <a:pPr algn="ctr"/>
                      <a:r>
                        <a:rPr lang="en-US" sz="1600" dirty="0">
                          <a:latin typeface="Tw Cen MT" panose="020B0602020104020603" pitchFamily="34" charset="0"/>
                        </a:rPr>
                        <a:t>4</a:t>
                      </a:r>
                    </a:p>
                  </a:txBody>
                  <a:tcPr marL="9525" marR="9525" marT="9525" marB="0" anchor="ctr"/>
                </a:tc>
                <a:tc>
                  <a:txBody>
                    <a:bodyPr/>
                    <a:lstStyle/>
                    <a:p>
                      <a:pPr algn="ctr"/>
                      <a:r>
                        <a:rPr lang="en-US" sz="1600" dirty="0">
                          <a:latin typeface="Tw Cen MT" panose="020B0602020104020603" pitchFamily="34" charset="0"/>
                        </a:rPr>
                        <a:t>2</a:t>
                      </a:r>
                    </a:p>
                  </a:txBody>
                  <a:tcPr marL="9525" marR="9525" marT="9525" marB="0" anchor="ctr"/>
                </a:tc>
                <a:tc>
                  <a:txBody>
                    <a:bodyPr/>
                    <a:lstStyle/>
                    <a:p>
                      <a:pPr algn="ctr"/>
                      <a:r>
                        <a:rPr lang="en-US" sz="1600" dirty="0">
                          <a:latin typeface="Tw Cen MT" panose="020B0602020104020603" pitchFamily="34" charset="0"/>
                        </a:rPr>
                        <a:t>1</a:t>
                      </a:r>
                    </a:p>
                  </a:txBody>
                  <a:tcPr marL="9525" marR="9525" marT="9525" marB="0" anchor="ctr"/>
                </a:tc>
                <a:extLst>
                  <a:ext uri="{0D108BD9-81ED-4DB2-BD59-A6C34878D82A}">
                    <a16:rowId xmlns:a16="http://schemas.microsoft.com/office/drawing/2014/main" val="3192129526"/>
                  </a:ext>
                </a:extLst>
              </a:tr>
              <a:tr h="370840">
                <a:tc>
                  <a:txBody>
                    <a:bodyPr/>
                    <a:lstStyle/>
                    <a:p>
                      <a:pPr algn="ctr"/>
                      <a:r>
                        <a:rPr lang="en-US" sz="1600">
                          <a:latin typeface="Tw Cen MT" panose="020B0602020104020603" pitchFamily="34" charset="0"/>
                        </a:rPr>
                        <a:t>4</a:t>
                      </a:r>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Pengobatan</a:t>
                      </a:r>
                      <a:r>
                        <a:rPr lang="en-US" sz="1600" u="none" strike="noStrike">
                          <a:latin typeface="Tw Cen MT" panose="020B0602020104020603" pitchFamily="34" charset="0"/>
                        </a:rPr>
                        <a:t> </a:t>
                      </a:r>
                      <a:r>
                        <a:rPr lang="en-US" sz="1600" u="none" strike="noStrike" err="1">
                          <a:latin typeface="Tw Cen MT" panose="020B0602020104020603" pitchFamily="34" charset="0"/>
                        </a:rPr>
                        <a:t>Pulpa</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0" marR="19030" marT="14355" marB="0" anchor="ctr"/>
                </a:tc>
                <a:tc>
                  <a:txBody>
                    <a:bodyPr/>
                    <a:lstStyle/>
                    <a:p>
                      <a:pPr algn="ctr"/>
                      <a:r>
                        <a:rPr lang="en-US" sz="160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2</a:t>
                      </a:r>
                    </a:p>
                  </a:txBody>
                  <a:tcPr marL="9525" marR="9525" marT="9525" marB="0" anchor="ctr"/>
                </a:tc>
                <a:tc>
                  <a:txBody>
                    <a:bodyPr/>
                    <a:lstStyle/>
                    <a:p>
                      <a:pPr algn="ctr"/>
                      <a:r>
                        <a:rPr lang="en-US" sz="1600" dirty="0">
                          <a:latin typeface="Tw Cen MT" panose="020B0602020104020603" pitchFamily="34" charset="0"/>
                        </a:rPr>
                        <a:t>2</a:t>
                      </a:r>
                    </a:p>
                  </a:txBody>
                  <a:tcPr marL="9525" marR="9525" marT="9525" marB="0" anchor="ctr"/>
                </a:tc>
                <a:extLst>
                  <a:ext uri="{0D108BD9-81ED-4DB2-BD59-A6C34878D82A}">
                    <a16:rowId xmlns:a16="http://schemas.microsoft.com/office/drawing/2014/main" val="2099107918"/>
                  </a:ext>
                </a:extLst>
              </a:tr>
              <a:tr h="370840">
                <a:tc>
                  <a:txBody>
                    <a:bodyPr/>
                    <a:lstStyle/>
                    <a:p>
                      <a:pPr algn="ctr"/>
                      <a:r>
                        <a:rPr lang="en-US" sz="1600">
                          <a:latin typeface="Tw Cen MT" panose="020B0602020104020603" pitchFamily="34" charset="0"/>
                        </a:rPr>
                        <a:t>5</a:t>
                      </a:r>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Pencabutan</a:t>
                      </a:r>
                      <a:r>
                        <a:rPr lang="en-US" sz="1600" u="none" strike="noStrike">
                          <a:latin typeface="Tw Cen MT" panose="020B0602020104020603" pitchFamily="34" charset="0"/>
                        </a:rPr>
                        <a:t> Gigi </a:t>
                      </a:r>
                      <a:r>
                        <a:rPr lang="en-US" sz="1600" u="none" strike="noStrike" err="1">
                          <a:latin typeface="Tw Cen MT" panose="020B0602020104020603" pitchFamily="34" charset="0"/>
                        </a:rPr>
                        <a:t>Tetap</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0" marR="19030" marT="14355" marB="0" anchor="ctr"/>
                </a:tc>
                <a:tc>
                  <a:txBody>
                    <a:bodyPr/>
                    <a:lstStyle/>
                    <a:p>
                      <a:pPr algn="ctr"/>
                      <a:r>
                        <a:rPr lang="en-US" sz="1600" dirty="0">
                          <a:latin typeface="Tw Cen MT" panose="020B0602020104020603" pitchFamily="34" charset="0"/>
                        </a:rPr>
                        <a:t>3</a:t>
                      </a:r>
                    </a:p>
                  </a:txBody>
                  <a:tcPr marL="9525" marR="9525" marT="9525" marB="0" anchor="ctr"/>
                </a:tc>
                <a:tc>
                  <a:txBody>
                    <a:bodyPr/>
                    <a:lstStyle/>
                    <a:p>
                      <a:pPr algn="ctr"/>
                      <a:r>
                        <a:rPr lang="en-US" sz="1600" dirty="0">
                          <a:latin typeface="Tw Cen MT" panose="020B0602020104020603" pitchFamily="34" charset="0"/>
                        </a:rPr>
                        <a:t>2</a:t>
                      </a:r>
                    </a:p>
                  </a:txBody>
                  <a:tcPr marL="9525" marR="9525" marT="9525" marB="0" anchor="ctr"/>
                </a:tc>
                <a:tc>
                  <a:txBody>
                    <a:bodyPr/>
                    <a:lstStyle/>
                    <a:p>
                      <a:pPr algn="ctr"/>
                      <a:r>
                        <a:rPr lang="en-US" sz="1600" dirty="0">
                          <a:latin typeface="Tw Cen MT" panose="020B0602020104020603" pitchFamily="34" charset="0"/>
                        </a:rPr>
                        <a:t>2</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extLst>
                  <a:ext uri="{0D108BD9-81ED-4DB2-BD59-A6C34878D82A}">
                    <a16:rowId xmlns:a16="http://schemas.microsoft.com/office/drawing/2014/main" val="3113916184"/>
                  </a:ext>
                </a:extLst>
              </a:tr>
              <a:tr h="370840">
                <a:tc>
                  <a:txBody>
                    <a:bodyPr/>
                    <a:lstStyle/>
                    <a:p>
                      <a:pPr algn="ctr"/>
                      <a:r>
                        <a:rPr lang="en-US" sz="1600">
                          <a:latin typeface="Tw Cen MT" panose="020B0602020104020603" pitchFamily="34" charset="0"/>
                        </a:rPr>
                        <a:t>6</a:t>
                      </a:r>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Pencabutan</a:t>
                      </a:r>
                      <a:r>
                        <a:rPr lang="en-US" sz="1600" u="none" strike="noStrike">
                          <a:latin typeface="Tw Cen MT" panose="020B0602020104020603" pitchFamily="34" charset="0"/>
                        </a:rPr>
                        <a:t> Gigi </a:t>
                      </a:r>
                      <a:r>
                        <a:rPr lang="en-US" sz="1600" u="none" strike="noStrike" err="1">
                          <a:latin typeface="Tw Cen MT" panose="020B0602020104020603" pitchFamily="34" charset="0"/>
                        </a:rPr>
                        <a:t>Sulung</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0" marR="19030" marT="1435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2</a:t>
                      </a:r>
                    </a:p>
                  </a:txBody>
                  <a:tcPr marL="9525" marR="9525" marT="9525" marB="0" anchor="ctr"/>
                </a:tc>
                <a:tc>
                  <a:txBody>
                    <a:bodyPr/>
                    <a:lstStyle/>
                    <a:p>
                      <a:pPr algn="ctr"/>
                      <a:r>
                        <a:rPr lang="en-US" sz="1600" dirty="0">
                          <a:latin typeface="Tw Cen MT" panose="020B0602020104020603" pitchFamily="34" charset="0"/>
                        </a:rPr>
                        <a:t>1</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extLst>
                  <a:ext uri="{0D108BD9-81ED-4DB2-BD59-A6C34878D82A}">
                    <a16:rowId xmlns:a16="http://schemas.microsoft.com/office/drawing/2014/main" val="3549661289"/>
                  </a:ext>
                </a:extLst>
              </a:tr>
              <a:tr h="370840">
                <a:tc>
                  <a:txBody>
                    <a:bodyPr/>
                    <a:lstStyle/>
                    <a:p>
                      <a:pPr algn="ctr"/>
                      <a:r>
                        <a:rPr lang="en-US" sz="1600">
                          <a:latin typeface="Tw Cen MT" panose="020B0602020104020603" pitchFamily="34" charset="0"/>
                        </a:rPr>
                        <a:t>7</a:t>
                      </a:r>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Pengobatan</a:t>
                      </a:r>
                      <a:r>
                        <a:rPr lang="en-US" sz="1600" u="none" strike="noStrike">
                          <a:latin typeface="Tw Cen MT" panose="020B0602020104020603" pitchFamily="34" charset="0"/>
                        </a:rPr>
                        <a:t> Periodontal</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0" marR="19030" marT="14355" marB="0" anchor="ctr"/>
                </a:tc>
                <a:tc>
                  <a:txBody>
                    <a:bodyPr/>
                    <a:lstStyle/>
                    <a:p>
                      <a:pPr algn="ctr"/>
                      <a:r>
                        <a:rPr lang="en-US" sz="1600" dirty="0">
                          <a:latin typeface="Tw Cen MT" panose="020B0602020104020603" pitchFamily="34" charset="0"/>
                        </a:rPr>
                        <a:t>5</a:t>
                      </a:r>
                    </a:p>
                  </a:txBody>
                  <a:tcPr marL="9525" marR="9525" marT="9525" marB="0" anchor="ctr"/>
                </a:tc>
                <a:tc>
                  <a:txBody>
                    <a:bodyPr/>
                    <a:lstStyle/>
                    <a:p>
                      <a:pPr algn="ctr"/>
                      <a:r>
                        <a:rPr lang="en-US" sz="1600" dirty="0">
                          <a:latin typeface="Tw Cen MT" panose="020B0602020104020603" pitchFamily="34" charset="0"/>
                        </a:rPr>
                        <a:t>1</a:t>
                      </a:r>
                    </a:p>
                  </a:txBody>
                  <a:tcPr marL="9525" marR="9525" marT="9525" marB="0" anchor="ctr"/>
                </a:tc>
                <a:tc>
                  <a:txBody>
                    <a:bodyPr/>
                    <a:lstStyle/>
                    <a:p>
                      <a:pPr algn="ctr"/>
                      <a:r>
                        <a:rPr lang="en-US" sz="1600" dirty="0">
                          <a:latin typeface="Tw Cen MT" panose="020B0602020104020603" pitchFamily="34" charset="0"/>
                        </a:rPr>
                        <a:t>1</a:t>
                      </a:r>
                    </a:p>
                  </a:txBody>
                  <a:tcPr marL="9525" marR="9525" marT="9525" marB="0" anchor="ctr"/>
                </a:tc>
                <a:tc>
                  <a:txBody>
                    <a:bodyPr/>
                    <a:lstStyle/>
                    <a:p>
                      <a:pPr algn="ctr"/>
                      <a:r>
                        <a:rPr lang="en-US" sz="1600" dirty="0">
                          <a:latin typeface="Tw Cen MT" panose="020B0602020104020603" pitchFamily="34" charset="0"/>
                        </a:rPr>
                        <a:t>1</a:t>
                      </a:r>
                    </a:p>
                  </a:txBody>
                  <a:tcPr marL="9525" marR="9525" marT="9525" marB="0" anchor="ctr"/>
                </a:tc>
                <a:tc>
                  <a:txBody>
                    <a:bodyPr/>
                    <a:lstStyle/>
                    <a:p>
                      <a:pPr algn="ctr"/>
                      <a:r>
                        <a:rPr lang="en-US" sz="1600" dirty="0">
                          <a:latin typeface="Tw Cen MT" panose="020B0602020104020603" pitchFamily="34" charset="0"/>
                        </a:rPr>
                        <a:t>3</a:t>
                      </a:r>
                    </a:p>
                  </a:txBody>
                  <a:tcPr marL="9525" marR="9525" marT="9525" marB="0" anchor="ctr"/>
                </a:tc>
                <a:extLst>
                  <a:ext uri="{0D108BD9-81ED-4DB2-BD59-A6C34878D82A}">
                    <a16:rowId xmlns:a16="http://schemas.microsoft.com/office/drawing/2014/main" val="4053283972"/>
                  </a:ext>
                </a:extLst>
              </a:tr>
              <a:tr h="370840">
                <a:tc>
                  <a:txBody>
                    <a:bodyPr/>
                    <a:lstStyle/>
                    <a:p>
                      <a:pPr algn="ctr"/>
                      <a:r>
                        <a:rPr lang="en-US" sz="1600">
                          <a:latin typeface="Tw Cen MT" panose="020B0602020104020603" pitchFamily="34" charset="0"/>
                        </a:rPr>
                        <a:t>8</a:t>
                      </a:r>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Pengobatan</a:t>
                      </a:r>
                      <a:r>
                        <a:rPr lang="en-US" sz="1600" u="none" strike="noStrike">
                          <a:latin typeface="Tw Cen MT" panose="020B0602020104020603" pitchFamily="34" charset="0"/>
                        </a:rPr>
                        <a:t> </a:t>
                      </a:r>
                      <a:r>
                        <a:rPr lang="en-US" sz="1600" u="none" strike="noStrike" err="1">
                          <a:latin typeface="Tw Cen MT" panose="020B0602020104020603" pitchFamily="34" charset="0"/>
                        </a:rPr>
                        <a:t>Abses</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0" marR="19030" marT="14355" marB="0" anchor="ctr"/>
                </a:tc>
                <a:tc>
                  <a:txBody>
                    <a:bodyPr/>
                    <a:lstStyle/>
                    <a:p>
                      <a:pPr algn="ctr"/>
                      <a:r>
                        <a:rPr lang="en-US" sz="1600" dirty="0">
                          <a:latin typeface="Tw Cen MT" panose="020B0602020104020603" pitchFamily="34" charset="0"/>
                        </a:rPr>
                        <a:t>4</a:t>
                      </a:r>
                    </a:p>
                  </a:txBody>
                  <a:tcPr marL="9525" marR="9525" marT="9525" marB="0" anchor="ctr"/>
                </a:tc>
                <a:tc>
                  <a:txBody>
                    <a:bodyPr/>
                    <a:lstStyle/>
                    <a:p>
                      <a:pPr algn="ctr"/>
                      <a:r>
                        <a:rPr lang="en-US" sz="1600" dirty="0">
                          <a:latin typeface="Tw Cen MT" panose="020B0602020104020603" pitchFamily="34" charset="0"/>
                        </a:rPr>
                        <a:t>1</a:t>
                      </a:r>
                    </a:p>
                  </a:txBody>
                  <a:tcPr marL="9525" marR="9525" marT="9525" marB="0" anchor="ctr"/>
                </a:tc>
                <a:tc>
                  <a:txBody>
                    <a:bodyPr/>
                    <a:lstStyle/>
                    <a:p>
                      <a:pPr algn="ctr"/>
                      <a:r>
                        <a:rPr lang="en-US" sz="1600" dirty="0">
                          <a:latin typeface="Tw Cen MT" panose="020B0602020104020603" pitchFamily="34" charset="0"/>
                        </a:rPr>
                        <a:t>2</a:t>
                      </a:r>
                    </a:p>
                  </a:txBody>
                  <a:tcPr marL="9525" marR="9525" marT="9525" marB="0" anchor="ctr"/>
                </a:tc>
                <a:tc>
                  <a:txBody>
                    <a:bodyPr/>
                    <a:lstStyle/>
                    <a:p>
                      <a:pPr algn="ctr"/>
                      <a:r>
                        <a:rPr lang="en-US" sz="1600" dirty="0">
                          <a:latin typeface="Tw Cen MT" panose="020B0602020104020603" pitchFamily="34" charset="0"/>
                        </a:rPr>
                        <a:t>2</a:t>
                      </a:r>
                    </a:p>
                  </a:txBody>
                  <a:tcPr marL="9525" marR="9525" marT="9525" marB="0" anchor="ctr"/>
                </a:tc>
                <a:tc>
                  <a:txBody>
                    <a:bodyPr/>
                    <a:lstStyle/>
                    <a:p>
                      <a:pPr algn="ctr"/>
                      <a:r>
                        <a:rPr lang="en-US" sz="1600" dirty="0">
                          <a:latin typeface="Tw Cen MT" panose="020B0602020104020603" pitchFamily="34" charset="0"/>
                        </a:rPr>
                        <a:t>2</a:t>
                      </a:r>
                    </a:p>
                  </a:txBody>
                  <a:tcPr marL="9525" marR="9525" marT="9525" marB="0" anchor="ctr"/>
                </a:tc>
                <a:extLst>
                  <a:ext uri="{0D108BD9-81ED-4DB2-BD59-A6C34878D82A}">
                    <a16:rowId xmlns:a16="http://schemas.microsoft.com/office/drawing/2014/main" val="2910658466"/>
                  </a:ext>
                </a:extLst>
              </a:tr>
              <a:tr h="370840">
                <a:tc>
                  <a:txBody>
                    <a:bodyPr/>
                    <a:lstStyle/>
                    <a:p>
                      <a:pPr algn="ctr"/>
                      <a:r>
                        <a:rPr lang="en-US" sz="1600">
                          <a:latin typeface="Tw Cen MT" panose="020B0602020104020603" pitchFamily="34" charset="0"/>
                        </a:rPr>
                        <a:t>9</a:t>
                      </a:r>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Pembersihan</a:t>
                      </a:r>
                      <a:r>
                        <a:rPr lang="en-US" sz="1600" u="none" strike="noStrike">
                          <a:latin typeface="Tw Cen MT" panose="020B0602020104020603" pitchFamily="34" charset="0"/>
                        </a:rPr>
                        <a:t> </a:t>
                      </a:r>
                      <a:r>
                        <a:rPr lang="en-US" sz="1600" u="none" strike="noStrike" err="1">
                          <a:latin typeface="Tw Cen MT" panose="020B0602020104020603" pitchFamily="34" charset="0"/>
                        </a:rPr>
                        <a:t>Karang</a:t>
                      </a:r>
                      <a:r>
                        <a:rPr lang="en-US" sz="1600" u="none" strike="noStrike">
                          <a:latin typeface="Tw Cen MT" panose="020B0602020104020603" pitchFamily="34" charset="0"/>
                        </a:rPr>
                        <a:t> Gigi</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0" marR="19030" marT="14355" marB="0" anchor="ctr"/>
                </a:tc>
                <a:tc>
                  <a:txBody>
                    <a:bodyPr/>
                    <a:lstStyle/>
                    <a:p>
                      <a:pPr algn="ctr"/>
                      <a:r>
                        <a:rPr lang="en-US" sz="1600" dirty="0">
                          <a:latin typeface="Tw Cen MT" panose="020B0602020104020603" pitchFamily="34" charset="0"/>
                        </a:rPr>
                        <a:t>1</a:t>
                      </a:r>
                    </a:p>
                  </a:txBody>
                  <a:tcPr marL="9525" marR="9525" marT="9525" marB="0" anchor="ctr"/>
                </a:tc>
                <a:tc>
                  <a:txBody>
                    <a:bodyPr/>
                    <a:lstStyle/>
                    <a:p>
                      <a:pPr algn="ctr"/>
                      <a:r>
                        <a:rPr lang="en-US" sz="1600" dirty="0">
                          <a:latin typeface="Tw Cen MT" panose="020B0602020104020603" pitchFamily="34" charset="0"/>
                        </a:rPr>
                        <a:t>2</a:t>
                      </a:r>
                    </a:p>
                  </a:txBody>
                  <a:tcPr marL="9525" marR="9525" marT="9525" marB="0" anchor="ctr"/>
                </a:tc>
                <a:tc>
                  <a:txBody>
                    <a:bodyPr/>
                    <a:lstStyle/>
                    <a:p>
                      <a:pPr algn="ctr"/>
                      <a:r>
                        <a:rPr lang="en-US" sz="1600" dirty="0">
                          <a:latin typeface="Tw Cen MT" panose="020B0602020104020603" pitchFamily="34" charset="0"/>
                        </a:rPr>
                        <a:t>1</a:t>
                      </a:r>
                    </a:p>
                  </a:txBody>
                  <a:tcPr marL="9525" marR="9525" marT="9525" marB="0" anchor="ctr"/>
                </a:tc>
                <a:tc>
                  <a:txBody>
                    <a:bodyPr/>
                    <a:lstStyle/>
                    <a:p>
                      <a:pPr algn="ctr"/>
                      <a:r>
                        <a:rPr lang="en-US" sz="1600" dirty="0">
                          <a:latin typeface="Tw Cen MT" panose="020B0602020104020603" pitchFamily="34" charset="0"/>
                        </a:rPr>
                        <a:t>5</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extLst>
                  <a:ext uri="{0D108BD9-81ED-4DB2-BD59-A6C34878D82A}">
                    <a16:rowId xmlns:a16="http://schemas.microsoft.com/office/drawing/2014/main" val="932270773"/>
                  </a:ext>
                </a:extLst>
              </a:tr>
              <a:tr h="370840">
                <a:tc>
                  <a:txBody>
                    <a:bodyPr/>
                    <a:lstStyle/>
                    <a:p>
                      <a:pPr algn="ctr"/>
                      <a:r>
                        <a:rPr lang="en-US" sz="1600">
                          <a:latin typeface="Tw Cen MT" panose="020B0602020104020603" pitchFamily="34" charset="0"/>
                        </a:rPr>
                        <a:t>10</a:t>
                      </a:r>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latin typeface="Tw Cen MT" panose="020B0602020104020603" pitchFamily="34" charset="0"/>
                        </a:rPr>
                        <a:t>Lain-lain </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0" marR="19030" marT="14355" marB="0" anchor="ctr"/>
                </a:tc>
                <a:tc>
                  <a:txBody>
                    <a:bodyPr/>
                    <a:lstStyle/>
                    <a:p>
                      <a:pPr algn="ctr"/>
                      <a:r>
                        <a:rPr lang="en-US" sz="1600" dirty="0">
                          <a:latin typeface="Tw Cen MT" panose="020B0602020104020603" pitchFamily="34" charset="0"/>
                        </a:rPr>
                        <a:t>24</a:t>
                      </a:r>
                    </a:p>
                  </a:txBody>
                  <a:tcPr marL="9525" marR="9525" marT="9525" marB="0" anchor="ctr"/>
                </a:tc>
                <a:tc>
                  <a:txBody>
                    <a:bodyPr/>
                    <a:lstStyle/>
                    <a:p>
                      <a:pPr algn="ctr"/>
                      <a:r>
                        <a:rPr lang="en-US" sz="1600" dirty="0">
                          <a:latin typeface="Tw Cen MT" panose="020B0602020104020603" pitchFamily="34" charset="0"/>
                        </a:rPr>
                        <a:t>12</a:t>
                      </a:r>
                    </a:p>
                  </a:txBody>
                  <a:tcPr marL="9525" marR="9525" marT="9525" marB="0" anchor="ctr"/>
                </a:tc>
                <a:tc>
                  <a:txBody>
                    <a:bodyPr/>
                    <a:lstStyle/>
                    <a:p>
                      <a:pPr algn="ctr"/>
                      <a:r>
                        <a:rPr lang="en-US" sz="1600" dirty="0">
                          <a:latin typeface="Tw Cen MT" panose="020B0602020104020603" pitchFamily="34" charset="0"/>
                        </a:rPr>
                        <a:t>3</a:t>
                      </a:r>
                    </a:p>
                  </a:txBody>
                  <a:tcPr marL="9525" marR="9525" marT="9525" marB="0" anchor="ctr"/>
                </a:tc>
                <a:tc>
                  <a:txBody>
                    <a:bodyPr/>
                    <a:lstStyle/>
                    <a:p>
                      <a:pPr algn="ctr"/>
                      <a:r>
                        <a:rPr lang="en-US" sz="1600" dirty="0">
                          <a:latin typeface="Tw Cen MT" panose="020B0602020104020603" pitchFamily="34" charset="0"/>
                        </a:rPr>
                        <a:t>40</a:t>
                      </a:r>
                    </a:p>
                  </a:txBody>
                  <a:tcPr marL="9525" marR="9525" marT="9525" marB="0" anchor="ctr"/>
                </a:tc>
                <a:tc>
                  <a:txBody>
                    <a:bodyPr/>
                    <a:lstStyle/>
                    <a:p>
                      <a:pPr algn="ctr"/>
                      <a:r>
                        <a:rPr lang="en-US" sz="1600" dirty="0">
                          <a:latin typeface="Tw Cen MT" panose="020B0602020104020603" pitchFamily="34" charset="0"/>
                        </a:rPr>
                        <a:t>33</a:t>
                      </a:r>
                    </a:p>
                  </a:txBody>
                  <a:tcPr marL="9525" marR="9525" marT="9525" marB="0" anchor="ctr"/>
                </a:tc>
                <a:extLst>
                  <a:ext uri="{0D108BD9-81ED-4DB2-BD59-A6C34878D82A}">
                    <a16:rowId xmlns:a16="http://schemas.microsoft.com/office/drawing/2014/main" val="3745052494"/>
                  </a:ext>
                </a:extLst>
              </a:tr>
              <a:tr h="370840">
                <a:tc>
                  <a:txBody>
                    <a:bodyPr/>
                    <a:lstStyle/>
                    <a:p>
                      <a:pPr algn="ctr"/>
                      <a:r>
                        <a:rPr lang="en-US" sz="1600">
                          <a:latin typeface="Tw Cen MT" panose="020B0602020104020603" pitchFamily="34" charset="0"/>
                        </a:rPr>
                        <a:t>11</a:t>
                      </a:r>
                    </a:p>
                  </a:txBody>
                  <a:tcPr/>
                </a:tc>
                <a:tc>
                  <a:txBody>
                    <a:bodyPr/>
                    <a:lstStyle/>
                    <a:p>
                      <a:pPr marL="0" marR="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1600" b="0" i="0" u="none" strike="noStrike">
                          <a:solidFill>
                            <a:schemeClr val="tx1">
                              <a:lumMod val="50000"/>
                            </a:schemeClr>
                          </a:solidFill>
                          <a:latin typeface="Tw Cen MT" panose="020B0602020104020603" pitchFamily="34" charset="0"/>
                          <a:ea typeface="Verdana" panose="020B0604030504040204" pitchFamily="34" charset="0"/>
                          <a:cs typeface="Verdana" panose="020B0604030504040204" pitchFamily="34" charset="0"/>
                        </a:rPr>
                        <a:t>Topical Flour</a:t>
                      </a:r>
                      <a:r>
                        <a:rPr lang="en-US" sz="1600" b="0" i="0" u="none" strike="noStrike" baseline="0">
                          <a:solidFill>
                            <a:schemeClr val="tx1">
                              <a:lumMod val="50000"/>
                            </a:schemeClr>
                          </a:solidFill>
                          <a:latin typeface="Tw Cen MT" panose="020B0602020104020603" pitchFamily="34" charset="0"/>
                          <a:ea typeface="Verdana" panose="020B0604030504040204" pitchFamily="34" charset="0"/>
                          <a:cs typeface="Verdana" panose="020B0604030504040204" pitchFamily="34" charset="0"/>
                        </a:rPr>
                        <a:t> </a:t>
                      </a:r>
                      <a:r>
                        <a:rPr lang="en-US" sz="1600" b="0" i="0" u="none" strike="noStrike" baseline="0" err="1">
                          <a:solidFill>
                            <a:schemeClr val="tx1">
                              <a:lumMod val="50000"/>
                            </a:schemeClr>
                          </a:solidFill>
                          <a:latin typeface="Tw Cen MT" panose="020B0602020104020603" pitchFamily="34" charset="0"/>
                          <a:ea typeface="Verdana" panose="020B0604030504040204" pitchFamily="34" charset="0"/>
                          <a:cs typeface="Verdana" panose="020B0604030504040204" pitchFamily="34" charset="0"/>
                        </a:rPr>
                        <a:t>Aplikasi</a:t>
                      </a:r>
                      <a:endParaRPr lang="en-US" sz="1600" b="0" i="0" u="none" strike="noStrike">
                        <a:solidFill>
                          <a:schemeClr val="tx1">
                            <a:lumMod val="50000"/>
                          </a:schemeClr>
                        </a:solidFill>
                        <a:latin typeface="Tw Cen MT" panose="020B0602020104020603" pitchFamily="34" charset="0"/>
                        <a:ea typeface="Verdana" panose="020B0604030504040204" pitchFamily="34" charset="0"/>
                        <a:cs typeface="Verdana" panose="020B0604030504040204" pitchFamily="34" charset="0"/>
                      </a:endParaRPr>
                    </a:p>
                  </a:txBody>
                  <a:tcPr/>
                </a:tc>
                <a:tc>
                  <a:txBody>
                    <a:bodyPr/>
                    <a:lstStyle/>
                    <a:p>
                      <a:pPr algn="ctr"/>
                      <a:r>
                        <a:rPr lang="en-US" sz="1600" dirty="0">
                          <a:latin typeface="Tw Cen MT" panose="020B0602020104020603" pitchFamily="34" charset="0"/>
                        </a:rPr>
                        <a:t>1</a:t>
                      </a:r>
                    </a:p>
                  </a:txBody>
                  <a:tcPr/>
                </a:tc>
                <a:tc>
                  <a:txBody>
                    <a:bodyPr/>
                    <a:lstStyle/>
                    <a:p>
                      <a:pPr algn="ctr"/>
                      <a:r>
                        <a:rPr lang="en-US" sz="1600" dirty="0">
                          <a:latin typeface="Tw Cen MT" panose="020B0602020104020603" pitchFamily="34" charset="0"/>
                        </a:rPr>
                        <a:t>2</a:t>
                      </a:r>
                    </a:p>
                  </a:txBody>
                  <a:tcPr/>
                </a:tc>
                <a:tc>
                  <a:txBody>
                    <a:bodyPr/>
                    <a:lstStyle/>
                    <a:p>
                      <a:pPr algn="ctr"/>
                      <a:r>
                        <a:rPr lang="en-US" sz="1600" dirty="0">
                          <a:latin typeface="Tw Cen MT" panose="020B0602020104020603" pitchFamily="34" charset="0"/>
                        </a:rPr>
                        <a:t>1</a:t>
                      </a:r>
                    </a:p>
                  </a:txBody>
                  <a:tcPr/>
                </a:tc>
                <a:tc>
                  <a:txBody>
                    <a:bodyPr/>
                    <a:lstStyle/>
                    <a:p>
                      <a:pPr algn="ctr"/>
                      <a:r>
                        <a:rPr lang="en-US" sz="1600" dirty="0">
                          <a:latin typeface="Tw Cen MT" panose="020B0602020104020603" pitchFamily="34" charset="0"/>
                        </a:rPr>
                        <a:t>0</a:t>
                      </a:r>
                    </a:p>
                  </a:txBody>
                  <a:tcPr/>
                </a:tc>
                <a:tc>
                  <a:txBody>
                    <a:bodyPr/>
                    <a:lstStyle/>
                    <a:p>
                      <a:pPr algn="ctr"/>
                      <a:r>
                        <a:rPr lang="en-US" sz="1600" dirty="0">
                          <a:latin typeface="Tw Cen MT" panose="020B0602020104020603" pitchFamily="34" charset="0"/>
                        </a:rPr>
                        <a:t>0</a:t>
                      </a:r>
                    </a:p>
                  </a:txBody>
                  <a:tcPr/>
                </a:tc>
                <a:extLst>
                  <a:ext uri="{0D108BD9-81ED-4DB2-BD59-A6C34878D82A}">
                    <a16:rowId xmlns:a16="http://schemas.microsoft.com/office/drawing/2014/main" val="3289345767"/>
                  </a:ext>
                </a:extLst>
              </a:tr>
            </a:tbl>
          </a:graphicData>
        </a:graphic>
      </p:graphicFrame>
    </p:spTree>
    <p:extLst>
      <p:ext uri="{BB962C8B-B14F-4D97-AF65-F5344CB8AC3E}">
        <p14:creationId xmlns:p14="http://schemas.microsoft.com/office/powerpoint/2010/main" val="191027008"/>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11" name="Content Placeholder 4">
            <a:extLst>
              <a:ext uri="{FF2B5EF4-FFF2-40B4-BE49-F238E27FC236}">
                <a16:creationId xmlns:a16="http://schemas.microsoft.com/office/drawing/2014/main" id="{E3844609-46DC-4E4F-B7E5-80169B7F4619}"/>
              </a:ext>
            </a:extLst>
          </p:cNvPr>
          <p:cNvGraphicFramePr>
            <a:graphicFrameLocks/>
          </p:cNvGraphicFramePr>
          <p:nvPr>
            <p:extLst>
              <p:ext uri="{D42A27DB-BD31-4B8C-83A1-F6EECF244321}">
                <p14:modId xmlns:p14="http://schemas.microsoft.com/office/powerpoint/2010/main" val="2153825345"/>
              </p:ext>
            </p:extLst>
          </p:nvPr>
        </p:nvGraphicFramePr>
        <p:xfrm>
          <a:off x="969330" y="23479"/>
          <a:ext cx="8077688" cy="6816535"/>
        </p:xfrm>
        <a:graphic>
          <a:graphicData uri="http://schemas.openxmlformats.org/drawingml/2006/table">
            <a:tbl>
              <a:tblPr firstRow="1" bandRow="1">
                <a:tableStyleId>{22838BEF-8BB2-4498-84A7-C5851F593DF1}</a:tableStyleId>
              </a:tblPr>
              <a:tblGrid>
                <a:gridCol w="253977">
                  <a:extLst>
                    <a:ext uri="{9D8B030D-6E8A-4147-A177-3AD203B41FA5}">
                      <a16:colId xmlns:a16="http://schemas.microsoft.com/office/drawing/2014/main" val="20000"/>
                    </a:ext>
                  </a:extLst>
                </a:gridCol>
                <a:gridCol w="80339">
                  <a:extLst>
                    <a:ext uri="{9D8B030D-6E8A-4147-A177-3AD203B41FA5}">
                      <a16:colId xmlns:a16="http://schemas.microsoft.com/office/drawing/2014/main" val="878665195"/>
                    </a:ext>
                  </a:extLst>
                </a:gridCol>
                <a:gridCol w="70296">
                  <a:extLst>
                    <a:ext uri="{9D8B030D-6E8A-4147-A177-3AD203B41FA5}">
                      <a16:colId xmlns:a16="http://schemas.microsoft.com/office/drawing/2014/main" val="1466508068"/>
                    </a:ext>
                  </a:extLst>
                </a:gridCol>
                <a:gridCol w="448996">
                  <a:extLst>
                    <a:ext uri="{9D8B030D-6E8A-4147-A177-3AD203B41FA5}">
                      <a16:colId xmlns:a16="http://schemas.microsoft.com/office/drawing/2014/main" val="1520493699"/>
                    </a:ext>
                  </a:extLst>
                </a:gridCol>
                <a:gridCol w="3210765">
                  <a:extLst>
                    <a:ext uri="{9D8B030D-6E8A-4147-A177-3AD203B41FA5}">
                      <a16:colId xmlns:a16="http://schemas.microsoft.com/office/drawing/2014/main" val="3064331748"/>
                    </a:ext>
                  </a:extLst>
                </a:gridCol>
                <a:gridCol w="802328">
                  <a:extLst>
                    <a:ext uri="{9D8B030D-6E8A-4147-A177-3AD203B41FA5}">
                      <a16:colId xmlns:a16="http://schemas.microsoft.com/office/drawing/2014/main" val="20003"/>
                    </a:ext>
                  </a:extLst>
                </a:gridCol>
                <a:gridCol w="745182">
                  <a:extLst>
                    <a:ext uri="{9D8B030D-6E8A-4147-A177-3AD203B41FA5}">
                      <a16:colId xmlns:a16="http://schemas.microsoft.com/office/drawing/2014/main" val="442921177"/>
                    </a:ext>
                  </a:extLst>
                </a:gridCol>
                <a:gridCol w="856821">
                  <a:extLst>
                    <a:ext uri="{9D8B030D-6E8A-4147-A177-3AD203B41FA5}">
                      <a16:colId xmlns:a16="http://schemas.microsoft.com/office/drawing/2014/main" val="4027031419"/>
                    </a:ext>
                  </a:extLst>
                </a:gridCol>
                <a:gridCol w="804492">
                  <a:extLst>
                    <a:ext uri="{9D8B030D-6E8A-4147-A177-3AD203B41FA5}">
                      <a16:colId xmlns:a16="http://schemas.microsoft.com/office/drawing/2014/main" val="1576526052"/>
                    </a:ext>
                  </a:extLst>
                </a:gridCol>
                <a:gridCol w="804492">
                  <a:extLst>
                    <a:ext uri="{9D8B030D-6E8A-4147-A177-3AD203B41FA5}">
                      <a16:colId xmlns:a16="http://schemas.microsoft.com/office/drawing/2014/main" val="1175950656"/>
                    </a:ext>
                  </a:extLst>
                </a:gridCol>
              </a:tblGrid>
              <a:tr h="335385">
                <a:tc gridSpan="4">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l"/>
                      <a:r>
                        <a:rPr lang="en-US" sz="1400" dirty="0">
                          <a:solidFill>
                            <a:srgbClr val="000000"/>
                          </a:solidFill>
                          <a:latin typeface="Tw Cen MT" panose="020B0602020104020603" pitchFamily="34" charset="0"/>
                        </a:rPr>
                        <a:t>NO</a:t>
                      </a:r>
                      <a:endParaRPr lang="en-US" sz="1400" dirty="0">
                        <a:solidFill>
                          <a:srgbClr val="000000"/>
                        </a:solidFill>
                        <a:latin typeface="Tw Cen MT" panose="020B0602020104020603" pitchFamily="34" charset="0"/>
                        <a:ea typeface="Verdana" panose="020B0604030504040204" pitchFamily="34" charset="0"/>
                        <a:cs typeface="Verdana" panose="020B0604030504040204" pitchFamily="34" charset="0"/>
                      </a:endParaRPr>
                    </a:p>
                  </a:txBody>
                  <a:tcPr marL="182716" marR="182716" marT="68780" marB="68780" anchor="ctr">
                    <a:solidFill>
                      <a:srgbClr val="FF9856"/>
                    </a:solidFill>
                  </a:tcPr>
                </a:tc>
                <a:tc hMerge="1">
                  <a:txBody>
                    <a:bodyPr/>
                    <a:lstStyle/>
                    <a:p>
                      <a:endParaRPr lang="en-US"/>
                    </a:p>
                  </a:txBody>
                  <a:tcPr/>
                </a:tc>
                <a:tc hMerge="1">
                  <a:txBody>
                    <a:bodyPr/>
                    <a:lstStyle/>
                    <a:p>
                      <a:endParaRPr lang="en-US"/>
                    </a:p>
                  </a:txBody>
                  <a:tcPr/>
                </a:tc>
                <a:tc hMerge="1">
                  <a:txBody>
                    <a:bodyPr/>
                    <a:lstStyle/>
                    <a:p>
                      <a:r>
                        <a:rPr lang="en-US" sz="1400" dirty="0">
                          <a:solidFill>
                            <a:srgbClr val="000000"/>
                          </a:solidFill>
                          <a:latin typeface="Tw Cen MT" panose="020B0602020104020603" pitchFamily="34" charset="0"/>
                        </a:rPr>
                        <a:t>JENIS KEGIATAN</a:t>
                      </a:r>
                      <a:endParaRPr lang="en-US" dirty="0"/>
                    </a:p>
                  </a:txBody>
                  <a:tcPr marL="182716" marR="182716" marT="68780" marB="68780" anchor="ctr">
                    <a:solidFill>
                      <a:srgbClr val="D8BFD8"/>
                    </a:solidFill>
                  </a:tcPr>
                </a:tc>
                <a:tc>
                  <a:txBody>
                    <a:bodyPr/>
                    <a:lstStyle/>
                    <a:p>
                      <a:r>
                        <a:rPr lang="en-US" sz="1400" dirty="0">
                          <a:solidFill>
                            <a:srgbClr val="000000"/>
                          </a:solidFill>
                          <a:latin typeface="Tw Cen MT" panose="020B0602020104020603" pitchFamily="34" charset="0"/>
                        </a:rPr>
                        <a:t>JENIS KEGIATAN</a:t>
                      </a:r>
                      <a:endParaRPr lang="en-US" dirty="0"/>
                    </a:p>
                  </a:txBody>
                  <a:tcPr marL="182716" marR="182716" marT="68780" marB="68780" anchor="ctr">
                    <a:solidFill>
                      <a:srgbClr val="FF9856"/>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400" dirty="0">
                          <a:solidFill>
                            <a:srgbClr val="000000"/>
                          </a:solidFill>
                          <a:latin typeface="Tw Cen MT" panose="020B0602020104020603" pitchFamily="34" charset="0"/>
                        </a:rPr>
                        <a:t>JAN</a:t>
                      </a:r>
                      <a:endParaRPr lang="en-US" sz="1400" dirty="0">
                        <a:solidFill>
                          <a:srgbClr val="000000"/>
                        </a:solidFill>
                        <a:latin typeface="Tw Cen MT" panose="020B0602020104020603" pitchFamily="34" charset="0"/>
                        <a:ea typeface="Verdana" panose="020B0604030504040204" pitchFamily="34" charset="0"/>
                        <a:cs typeface="Verdana" panose="020B0604030504040204" pitchFamily="34" charset="0"/>
                      </a:endParaRPr>
                    </a:p>
                  </a:txBody>
                  <a:tcPr marL="182716" marR="182716" marT="68780" marB="68780" anchor="ctr">
                    <a:solidFill>
                      <a:srgbClr val="FF9856"/>
                    </a:solidFill>
                  </a:tcPr>
                </a:tc>
                <a:tc>
                  <a:txBody>
                    <a:bodyPr/>
                    <a:lstStyle/>
                    <a:p>
                      <a:pPr algn="ctr"/>
                      <a:r>
                        <a:rPr lang="en-US" sz="1400" dirty="0">
                          <a:solidFill>
                            <a:srgbClr val="000000"/>
                          </a:solidFill>
                          <a:latin typeface="Tw Cen MT" panose="020B0602020104020603" pitchFamily="34" charset="0"/>
                          <a:ea typeface="Verdana" panose="020B0604030504040204" pitchFamily="34" charset="0"/>
                          <a:cs typeface="Verdana" panose="020B0604030504040204" pitchFamily="34" charset="0"/>
                        </a:rPr>
                        <a:t>FEB</a:t>
                      </a:r>
                    </a:p>
                  </a:txBody>
                  <a:tcPr marL="182716" marR="182716" marT="68780" marB="68780" anchor="ctr">
                    <a:solidFill>
                      <a:srgbClr val="FF9856"/>
                    </a:solidFill>
                  </a:tcPr>
                </a:tc>
                <a:tc>
                  <a:txBody>
                    <a:bodyPr/>
                    <a:lstStyle/>
                    <a:p>
                      <a:pPr algn="ctr"/>
                      <a:r>
                        <a:rPr lang="en-US" sz="1400" dirty="0">
                          <a:solidFill>
                            <a:srgbClr val="000000"/>
                          </a:solidFill>
                          <a:latin typeface="Tw Cen MT" panose="020B0602020104020603" pitchFamily="34" charset="0"/>
                          <a:ea typeface="Verdana" panose="020B0604030504040204" pitchFamily="34" charset="0"/>
                          <a:cs typeface="Verdana" panose="020B0604030504040204" pitchFamily="34" charset="0"/>
                        </a:rPr>
                        <a:t>MAR</a:t>
                      </a:r>
                    </a:p>
                  </a:txBody>
                  <a:tcPr marL="182716" marR="182716" marT="68780" marB="68780" anchor="ctr">
                    <a:solidFill>
                      <a:srgbClr val="FF9856"/>
                    </a:solidFill>
                  </a:tcPr>
                </a:tc>
                <a:tc>
                  <a:txBody>
                    <a:bodyPr/>
                    <a:lstStyle/>
                    <a:p>
                      <a:pPr algn="ctr"/>
                      <a:r>
                        <a:rPr lang="en-US" sz="1400" dirty="0">
                          <a:solidFill>
                            <a:srgbClr val="000000"/>
                          </a:solidFill>
                          <a:latin typeface="Tw Cen MT" panose="020B0602020104020603" pitchFamily="34" charset="0"/>
                          <a:ea typeface="Verdana" panose="020B0604030504040204" pitchFamily="34" charset="0"/>
                          <a:cs typeface="Verdana" panose="020B0604030504040204" pitchFamily="34" charset="0"/>
                        </a:rPr>
                        <a:t>APR</a:t>
                      </a:r>
                    </a:p>
                  </a:txBody>
                  <a:tcPr marL="182716" marR="182716" marT="68780" marB="68780" anchor="ctr">
                    <a:solidFill>
                      <a:srgbClr val="FF9856"/>
                    </a:solidFill>
                  </a:tcPr>
                </a:tc>
                <a:tc>
                  <a:txBody>
                    <a:bodyPr/>
                    <a:lstStyle/>
                    <a:p>
                      <a:pPr algn="ctr"/>
                      <a:r>
                        <a:rPr lang="en-US" sz="1400" dirty="0">
                          <a:solidFill>
                            <a:srgbClr val="000000"/>
                          </a:solidFill>
                          <a:latin typeface="Tw Cen MT" panose="020B0602020104020603" pitchFamily="34" charset="0"/>
                          <a:ea typeface="Verdana" panose="020B0604030504040204" pitchFamily="34" charset="0"/>
                          <a:cs typeface="Verdana" panose="020B0604030504040204" pitchFamily="34" charset="0"/>
                        </a:rPr>
                        <a:t>MEI</a:t>
                      </a:r>
                    </a:p>
                  </a:txBody>
                  <a:tcPr marL="182716" marR="182716" marT="68780" marB="68780" anchor="ctr">
                    <a:solidFill>
                      <a:srgbClr val="FF9856"/>
                    </a:solidFill>
                  </a:tcPr>
                </a:tc>
                <a:extLst>
                  <a:ext uri="{0D108BD9-81ED-4DB2-BD59-A6C34878D82A}">
                    <a16:rowId xmlns:a16="http://schemas.microsoft.com/office/drawing/2014/main" val="10000"/>
                  </a:ext>
                </a:extLst>
              </a:tr>
              <a:tr h="217612">
                <a:tc gridSpan="5">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400" u="none" strike="noStrike" dirty="0">
                          <a:latin typeface="Tw Cen MT" panose="020B0602020104020603" pitchFamily="34" charset="0"/>
                        </a:rPr>
                        <a:t>            TERAPI</a:t>
                      </a:r>
                      <a:endParaRPr lang="en-US" sz="1400" b="0" i="0" u="none" strike="noStrike"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l" fontAlgn="ctr"/>
                      <a:endParaRPr lang="en-US" sz="1400" b="0" i="0" u="none" strike="noStrike"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endParaRPr lang="en-US" sz="1400" dirty="0">
                        <a:solidFill>
                          <a:schemeClr val="tx2"/>
                        </a:solidFill>
                        <a:latin typeface="Tw Cen MT" panose="020B0602020104020603" pitchFamily="34" charset="0"/>
                        <a:ea typeface="Verdana" pitchFamily="34" charset="0"/>
                      </a:endParaRPr>
                    </a:p>
                  </a:txBody>
                  <a:tcPr marL="19037" marR="19037" marT="14332" marB="0" anchor="ctr"/>
                </a:tc>
                <a:tc>
                  <a:txBody>
                    <a:bodyPr/>
                    <a:lstStyle/>
                    <a:p>
                      <a:endParaRPr lang="en-US" sz="1400" dirty="0">
                        <a:solidFill>
                          <a:schemeClr val="tx2"/>
                        </a:solidFill>
                        <a:latin typeface="Tw Cen MT" panose="020B0602020104020603" pitchFamily="34" charset="0"/>
                        <a:ea typeface="Verdana" pitchFamily="34" charset="0"/>
                      </a:endParaRPr>
                    </a:p>
                  </a:txBody>
                  <a:tcPr marL="19037" marR="19037" marT="14332" marB="0" anchor="ctr"/>
                </a:tc>
                <a:tc>
                  <a:txBody>
                    <a:bodyPr/>
                    <a:lstStyle/>
                    <a:p>
                      <a:endParaRPr lang="en-US" sz="1400" dirty="0">
                        <a:solidFill>
                          <a:schemeClr val="tx2"/>
                        </a:solidFill>
                        <a:latin typeface="Tw Cen MT" panose="020B0602020104020603" pitchFamily="34" charset="0"/>
                        <a:ea typeface="Verdana" pitchFamily="34" charset="0"/>
                      </a:endParaRPr>
                    </a:p>
                  </a:txBody>
                  <a:tcPr marL="19037" marR="19037" marT="14332" marB="0" anchor="ctr"/>
                </a:tc>
                <a:tc>
                  <a:txBody>
                    <a:bodyPr/>
                    <a:lstStyle/>
                    <a:p>
                      <a:endParaRPr lang="en-US" sz="1400" dirty="0">
                        <a:solidFill>
                          <a:schemeClr val="tx2"/>
                        </a:solidFill>
                        <a:latin typeface="Tw Cen MT" panose="020B0602020104020603" pitchFamily="34" charset="0"/>
                        <a:ea typeface="Verdana" pitchFamily="34" charset="0"/>
                      </a:endParaRPr>
                    </a:p>
                  </a:txBody>
                  <a:tcPr marL="19037" marR="19037" marT="14332" marB="0" anchor="ctr"/>
                </a:tc>
                <a:tc>
                  <a:txBody>
                    <a:bodyPr/>
                    <a:lstStyle/>
                    <a:p>
                      <a:endParaRPr lang="en-US" sz="1400" dirty="0">
                        <a:solidFill>
                          <a:schemeClr val="tx2"/>
                        </a:solidFill>
                        <a:latin typeface="Tw Cen MT" panose="020B0602020104020603" pitchFamily="34" charset="0"/>
                        <a:ea typeface="Verdana" pitchFamily="34" charset="0"/>
                      </a:endParaRPr>
                    </a:p>
                  </a:txBody>
                  <a:tcPr marL="19037" marR="19037" marT="14332" marB="0" anchor="ctr"/>
                </a:tc>
                <a:extLst>
                  <a:ext uri="{0D108BD9-81ED-4DB2-BD59-A6C34878D82A}">
                    <a16:rowId xmlns:a16="http://schemas.microsoft.com/office/drawing/2014/main" val="10001"/>
                  </a:ext>
                </a:extLst>
              </a:tr>
              <a:tr h="21761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1</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gridSpan="4">
                  <a:txBody>
                    <a:bodyPr/>
                    <a:lstStyle/>
                    <a:p>
                      <a:r>
                        <a:rPr lang="en-US" sz="1400" u="none" strike="noStrike" dirty="0" err="1">
                          <a:latin typeface="Tw Cen MT" panose="020B0602020104020603" pitchFamily="34" charset="0"/>
                        </a:rPr>
                        <a:t>Psikotes</a:t>
                      </a:r>
                      <a:r>
                        <a:rPr lang="en-US" sz="1400" u="none" strike="noStrike" dirty="0">
                          <a:latin typeface="Tw Cen MT" panose="020B0602020104020603" pitchFamily="34" charset="0"/>
                        </a:rPr>
                        <a:t> / </a:t>
                      </a:r>
                      <a:r>
                        <a:rPr lang="en-US" sz="1400" u="none" strike="noStrike" dirty="0" err="1">
                          <a:latin typeface="Tw Cen MT" panose="020B0602020104020603" pitchFamily="34" charset="0"/>
                        </a:rPr>
                        <a:t>Psikometri</a:t>
                      </a:r>
                      <a:r>
                        <a:rPr lang="en-US" sz="1400" u="none" strike="noStrike" dirty="0">
                          <a:latin typeface="Tw Cen MT" panose="020B0602020104020603" pitchFamily="34" charset="0"/>
                        </a:rPr>
                        <a:t>                                                                                                                                  </a:t>
                      </a:r>
                      <a:endParaRPr lang="en-US" dirty="0">
                        <a:latin typeface="Tw Cen MT" panose="020B0602020104020603" pitchFamily="34" charset="0"/>
                      </a:endParaRPr>
                    </a:p>
                  </a:txBody>
                  <a:tcPr marL="19037" marR="19037" marT="14332" marB="0" anchor="ctr">
                    <a:solidFill>
                      <a:schemeClr val="bg1"/>
                    </a:solidFill>
                  </a:tcPr>
                </a:tc>
                <a:tc hMerge="1">
                  <a:txBody>
                    <a:bodyPr/>
                    <a:lstStyle/>
                    <a:p>
                      <a:pPr algn="ctr"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noFill/>
                  </a:tcPr>
                </a:tc>
                <a:tc hMerge="1">
                  <a:txBody>
                    <a:bodyPr/>
                    <a:lstStyle/>
                    <a:p>
                      <a:pPr algn="ctr" fontAlgn="ctr"/>
                      <a:r>
                        <a:rPr lang="en-US" sz="1400" u="none" strike="noStrike" err="1">
                          <a:latin typeface="Tw Cen MT"/>
                        </a:rPr>
                        <a:t>Psikotes</a:t>
                      </a:r>
                      <a:r>
                        <a:rPr lang="en-US" sz="1400" u="none" strike="noStrike">
                          <a:latin typeface="Tw Cen MT"/>
                        </a:rPr>
                        <a:t> / </a:t>
                      </a:r>
                      <a:r>
                        <a:rPr lang="en-US" sz="1400" u="none" strike="noStrike" err="1">
                          <a:latin typeface="Tw Cen MT"/>
                        </a:rPr>
                        <a:t>Psikometri</a:t>
                      </a:r>
                      <a:r>
                        <a:rPr lang="en-US" sz="1400" u="none" strike="noStrike">
                          <a:latin typeface="Tw Cen MT"/>
                        </a:rPr>
                        <a:t>                                                                                                                                  </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noFill/>
                  </a:tcPr>
                </a:tc>
                <a:tc hMerge="1">
                  <a:txBody>
                    <a:bodyPr/>
                    <a:lstStyle/>
                    <a:p>
                      <a:endParaRPr lang="en-US" dirty="0">
                        <a:latin typeface="Tw Cen MT" panose="020B0602020104020603" pitchFamily="34" charset="0"/>
                      </a:endParaRPr>
                    </a:p>
                  </a:txBody>
                  <a:tcPr marL="19037" marR="19037" marT="14332"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extLst>
                  <a:ext uri="{0D108BD9-81ED-4DB2-BD59-A6C34878D82A}">
                    <a16:rowId xmlns:a16="http://schemas.microsoft.com/office/drawing/2014/main" val="10002"/>
                  </a:ext>
                </a:extLst>
              </a:tr>
              <a:tr h="21761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2</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gridSpan="4">
                  <a:txBody>
                    <a:bodyPr/>
                    <a:lstStyle/>
                    <a:p>
                      <a:r>
                        <a:rPr lang="en-US" sz="1400" u="none" strike="noStrike">
                          <a:latin typeface="Tw Cen MT" panose="020B0602020104020603" pitchFamily="34" charset="0"/>
                        </a:rPr>
                        <a:t>Psikolog - Kompleks (&gt; 1 jam)</a:t>
                      </a:r>
                      <a:endParaRPr lang="en-US">
                        <a:latin typeface="Tw Cen MT" panose="020B0602020104020603" pitchFamily="34" charset="0"/>
                      </a:endParaRPr>
                    </a:p>
                  </a:txBody>
                  <a:tcPr marL="19037" marR="19037" marT="14332" marB="0" anchor="ctr"/>
                </a:tc>
                <a:tc hMerge="1">
                  <a:txBody>
                    <a:bodyPr/>
                    <a:lstStyle/>
                    <a:p>
                      <a:pPr algn="ctr"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hMerge="1">
                  <a:txBody>
                    <a:bodyPr/>
                    <a:lstStyle/>
                    <a:p>
                      <a:pPr algn="ctr" fontAlgn="ctr"/>
                      <a:r>
                        <a:rPr lang="en-US" sz="1400" u="none" strike="noStrike" err="1">
                          <a:latin typeface="Tw Cen MT"/>
                        </a:rPr>
                        <a:t>Psikolog</a:t>
                      </a:r>
                      <a:r>
                        <a:rPr lang="en-US" sz="1400" u="none" strike="noStrike">
                          <a:latin typeface="Tw Cen MT"/>
                        </a:rPr>
                        <a:t> - </a:t>
                      </a:r>
                      <a:r>
                        <a:rPr lang="en-US" sz="1400" u="none" strike="noStrike" err="1">
                          <a:latin typeface="Tw Cen MT"/>
                        </a:rPr>
                        <a:t>Kompleks</a:t>
                      </a:r>
                      <a:r>
                        <a:rPr lang="en-US" sz="1400" u="none" strike="noStrike">
                          <a:latin typeface="Tw Cen MT"/>
                        </a:rPr>
                        <a:t> (&gt; 1 jam)</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hMerge="1">
                  <a:txBody>
                    <a:bodyPr/>
                    <a:lstStyle/>
                    <a:p>
                      <a:endParaRPr lang="en-US">
                        <a:latin typeface="Tw Cen MT" panose="020B0602020104020603" pitchFamily="34" charset="0"/>
                      </a:endParaRPr>
                    </a:p>
                  </a:txBody>
                  <a:tcPr marL="19037" marR="19037" marT="14332"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extLst>
                  <a:ext uri="{0D108BD9-81ED-4DB2-BD59-A6C34878D82A}">
                    <a16:rowId xmlns:a16="http://schemas.microsoft.com/office/drawing/2014/main" val="10003"/>
                  </a:ext>
                </a:extLst>
              </a:tr>
              <a:tr h="21761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3</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gridSpan="4">
                  <a:txBody>
                    <a:bodyPr/>
                    <a:lstStyle/>
                    <a:p>
                      <a:r>
                        <a:rPr lang="en-US" sz="1400" u="none" strike="noStrike" err="1">
                          <a:latin typeface="Tw Cen MT" panose="020B0602020104020603" pitchFamily="34" charset="0"/>
                        </a:rPr>
                        <a:t>Psikolog</a:t>
                      </a:r>
                      <a:r>
                        <a:rPr lang="en-US" sz="1400" u="none" strike="noStrike">
                          <a:latin typeface="Tw Cen MT" panose="020B0602020104020603" pitchFamily="34" charset="0"/>
                        </a:rPr>
                        <a:t> - </a:t>
                      </a:r>
                      <a:r>
                        <a:rPr lang="en-US" sz="1400" u="none" strike="noStrike" err="1">
                          <a:latin typeface="Tw Cen MT" panose="020B0602020104020603" pitchFamily="34" charset="0"/>
                        </a:rPr>
                        <a:t>Sedang</a:t>
                      </a:r>
                      <a:r>
                        <a:rPr lang="en-US" sz="1400" u="none" strike="noStrike">
                          <a:latin typeface="Tw Cen MT" panose="020B0602020104020603" pitchFamily="34" charset="0"/>
                        </a:rPr>
                        <a:t> (½ - 1 jam )                                                                                                                                                                                                                                   </a:t>
                      </a:r>
                      <a:endParaRPr lang="en-US">
                        <a:latin typeface="Tw Cen MT" panose="020B0602020104020603" pitchFamily="34" charset="0"/>
                      </a:endParaRPr>
                    </a:p>
                  </a:txBody>
                  <a:tcPr marL="19037" marR="19037" marT="14332" marB="0" anchor="ctr">
                    <a:solidFill>
                      <a:schemeClr val="bg1"/>
                    </a:solidFill>
                  </a:tcPr>
                </a:tc>
                <a:tc hMerge="1">
                  <a:txBody>
                    <a:bodyPr/>
                    <a:lstStyle/>
                    <a:p>
                      <a:pPr algn="ctr"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noFill/>
                  </a:tcPr>
                </a:tc>
                <a:tc hMerge="1">
                  <a:txBody>
                    <a:bodyPr/>
                    <a:lstStyle/>
                    <a:p>
                      <a:pPr algn="ctr" fontAlgn="ctr"/>
                      <a:r>
                        <a:rPr lang="en-US" sz="1400" u="none" strike="noStrike">
                          <a:latin typeface="Tw Cen MT"/>
                        </a:rPr>
                        <a:t>Psikolog - Sedang (½ - 1 jam )                                                                                                                                                                                                                                   </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noFill/>
                  </a:tcPr>
                </a:tc>
                <a:tc hMerge="1">
                  <a:txBody>
                    <a:bodyPr/>
                    <a:lstStyle/>
                    <a:p>
                      <a:endParaRPr lang="en-US">
                        <a:latin typeface="Tw Cen MT" panose="020B0602020104020603" pitchFamily="34" charset="0"/>
                      </a:endParaRPr>
                    </a:p>
                  </a:txBody>
                  <a:tcPr marL="19037" marR="19037" marT="14332"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extLst>
                  <a:ext uri="{0D108BD9-81ED-4DB2-BD59-A6C34878D82A}">
                    <a16:rowId xmlns:a16="http://schemas.microsoft.com/office/drawing/2014/main" val="10004"/>
                  </a:ext>
                </a:extLst>
              </a:tr>
              <a:tr h="21761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lvl="0" algn="ctr">
                        <a:buNone/>
                      </a:pPr>
                      <a:r>
                        <a:rPr lang="en-US" sz="1400" u="none" strike="noStrike">
                          <a:latin typeface="Tw Cen MT" panose="020B0602020104020603" pitchFamily="34" charset="0"/>
                        </a:rPr>
                        <a:t>4</a:t>
                      </a:r>
                      <a:endParaRPr lang="en-US" sz="1400">
                        <a:latin typeface="Tw Cen MT" panose="020B0602020104020603" pitchFamily="34" charset="0"/>
                      </a:endParaRPr>
                    </a:p>
                  </a:txBody>
                  <a:tcPr marL="19037" marR="19037" marT="14332" marB="0" anchor="ctr"/>
                </a:tc>
                <a:tc gridSpan="4">
                  <a:txBody>
                    <a:bodyPr/>
                    <a:lstStyle/>
                    <a:p>
                      <a:r>
                        <a:rPr lang="en-US" sz="1400" u="none" strike="noStrike" err="1">
                          <a:latin typeface="Tw Cen MT" panose="020B0602020104020603" pitchFamily="34" charset="0"/>
                        </a:rPr>
                        <a:t>Psikolog</a:t>
                      </a:r>
                      <a:r>
                        <a:rPr lang="en-US" sz="1400" u="none" strike="noStrike">
                          <a:latin typeface="Tw Cen MT" panose="020B0602020104020603" pitchFamily="34" charset="0"/>
                        </a:rPr>
                        <a:t> - </a:t>
                      </a:r>
                      <a:r>
                        <a:rPr lang="en-US" sz="1400" u="none" strike="noStrike" err="1">
                          <a:latin typeface="Tw Cen MT" panose="020B0602020104020603" pitchFamily="34" charset="0"/>
                        </a:rPr>
                        <a:t>Sederhana</a:t>
                      </a:r>
                      <a:r>
                        <a:rPr lang="en-US" sz="1400" u="none" strike="noStrike">
                          <a:latin typeface="Tw Cen MT" panose="020B0602020104020603" pitchFamily="34" charset="0"/>
                        </a:rPr>
                        <a:t> ( &lt; ½ jam )</a:t>
                      </a:r>
                      <a:endParaRPr lang="en-US">
                        <a:latin typeface="Tw Cen MT" panose="020B0602020104020603" pitchFamily="34" charset="0"/>
                      </a:endParaRPr>
                    </a:p>
                  </a:txBody>
                  <a:tcPr marL="19037" marR="19037" marT="14332" marB="0" anchor="ctr"/>
                </a:tc>
                <a:tc hMerge="1">
                  <a:txBody>
                    <a:bodyPr/>
                    <a:lstStyle/>
                    <a:p>
                      <a:pPr lvl="0" algn="ctr">
                        <a:buNone/>
                      </a:pPr>
                      <a:endParaRPr lang="en-US" sz="1400"/>
                    </a:p>
                  </a:txBody>
                  <a:tcPr marL="19037" marR="19037" marT="14332"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hMerge="1">
                  <a:txBody>
                    <a:bodyPr/>
                    <a:lstStyle/>
                    <a:p>
                      <a:pPr lvl="0" algn="ctr">
                        <a:buNone/>
                      </a:pPr>
                      <a:r>
                        <a:rPr lang="en-US" sz="1400" u="none" strike="noStrike" err="1">
                          <a:latin typeface="Tw Cen MT"/>
                        </a:rPr>
                        <a:t>Psikolog</a:t>
                      </a:r>
                      <a:r>
                        <a:rPr lang="en-US" sz="1400" u="none" strike="noStrike">
                          <a:latin typeface="Tw Cen MT"/>
                        </a:rPr>
                        <a:t> - </a:t>
                      </a:r>
                      <a:r>
                        <a:rPr lang="en-US" sz="1400" u="none" strike="noStrike" err="1">
                          <a:latin typeface="Tw Cen MT"/>
                        </a:rPr>
                        <a:t>Sederhana</a:t>
                      </a:r>
                      <a:r>
                        <a:rPr lang="en-US" sz="1400" u="none" strike="noStrike">
                          <a:latin typeface="Tw Cen MT"/>
                        </a:rPr>
                        <a:t> ( &lt; ½ jam )</a:t>
                      </a:r>
                      <a:endParaRPr lang="en-US" sz="1400"/>
                    </a:p>
                  </a:txBody>
                  <a:tcPr marL="19037" marR="19037" marT="14332"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hMerge="1">
                  <a:txBody>
                    <a:bodyPr/>
                    <a:lstStyle/>
                    <a:p>
                      <a:endParaRPr lang="en-US">
                        <a:latin typeface="Tw Cen MT" panose="020B0602020104020603" pitchFamily="34" charset="0"/>
                      </a:endParaRPr>
                    </a:p>
                  </a:txBody>
                  <a:tcPr marL="19037" marR="19037" marT="14332"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extLst>
                  <a:ext uri="{0D108BD9-81ED-4DB2-BD59-A6C34878D82A}">
                    <a16:rowId xmlns:a16="http://schemas.microsoft.com/office/drawing/2014/main" val="10005"/>
                  </a:ext>
                </a:extLst>
              </a:tr>
              <a:tr h="217612">
                <a:tc gridSpan="5">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400" u="none" strike="noStrike">
                          <a:latin typeface="Tw Cen MT" panose="020B0602020104020603" pitchFamily="34" charset="0"/>
                        </a:rPr>
                        <a:t>      TERAPI WICARA</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l"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a:txBody>
                    <a:bodyPr/>
                    <a:lstStyle/>
                    <a:p>
                      <a:pPr algn="ctr" fontAlgn="b"/>
                      <a:endParaRPr lang="en-US" sz="14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fontAlgn="b"/>
                      <a:endParaRPr lang="en-US" sz="14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fontAlgn="b"/>
                      <a:endParaRPr lang="en-US" sz="14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fontAlgn="b"/>
                      <a:endParaRPr lang="en-US" sz="14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fontAlgn="b"/>
                      <a:endParaRPr lang="en-US" sz="14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extLst>
                  <a:ext uri="{0D108BD9-81ED-4DB2-BD59-A6C34878D82A}">
                    <a16:rowId xmlns:a16="http://schemas.microsoft.com/office/drawing/2014/main" val="10006"/>
                  </a:ext>
                </a:extLst>
              </a:tr>
              <a:tr h="217612">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1</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pPr algn="ctr" fontAlgn="ctr"/>
                      <a:endParaRPr lang="en-US" sz="1400" b="0" i="0" u="none" strike="noStrike">
                        <a:solidFill>
                          <a:schemeClr val="tx2"/>
                        </a:solidFill>
                        <a:latin typeface="Tw Cen MT"/>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gridSpan="3">
                  <a:txBody>
                    <a:bodyPr/>
                    <a:lstStyle/>
                    <a:p>
                      <a:r>
                        <a:rPr lang="en-US" sz="1400" u="none" strike="noStrike">
                          <a:latin typeface="Tw Cen MT" panose="020B0602020104020603" pitchFamily="34" charset="0"/>
                        </a:rPr>
                        <a:t>Fungsi Bahasa</a:t>
                      </a:r>
                      <a:endParaRPr lang="en-US">
                        <a:latin typeface="Tw Cen MT" panose="020B0602020104020603" pitchFamily="34" charset="0"/>
                      </a:endParaRPr>
                    </a:p>
                  </a:txBody>
                  <a:tcPr marL="19037" marR="19037" marT="14332" marB="0" anchor="ctr"/>
                </a:tc>
                <a:tc hMerge="1">
                  <a:txBody>
                    <a:bodyPr/>
                    <a:lstStyle/>
                    <a:p>
                      <a:pPr algn="ctr" fontAlgn="ctr"/>
                      <a:endParaRPr lang="en-US" sz="1400" b="0" i="0" u="none" strike="noStrike">
                        <a:solidFill>
                          <a:schemeClr val="tx2"/>
                        </a:solidFill>
                        <a:latin typeface="Tw Cen MT"/>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hMerge="1">
                  <a:txBody>
                    <a:bodyPr/>
                    <a:lstStyle/>
                    <a:p>
                      <a:endParaRPr lang="en-US">
                        <a:latin typeface="Tw Cen MT" panose="020B0602020104020603" pitchFamily="34" charset="0"/>
                      </a:endParaRPr>
                    </a:p>
                  </a:txBody>
                  <a:tcPr marL="19037" marR="19037" marT="14332" marB="0" anchor="ctr"/>
                </a:tc>
                <a:tc>
                  <a:txBody>
                    <a:bodyPr/>
                    <a:lstStyle/>
                    <a:p>
                      <a:pPr algn="ctr" fontAlgn="b"/>
                      <a:r>
                        <a:rPr lang="en-US" sz="1400" b="0" i="0" u="none" strike="noStrike" dirty="0">
                          <a:solidFill>
                            <a:srgbClr val="000000"/>
                          </a:solidFill>
                          <a:effectLst/>
                          <a:latin typeface="Tw Cen MT" panose="020B0602020104020603" pitchFamily="34" charset="0"/>
                        </a:rPr>
                        <a:t>71</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71</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59</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53</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53</a:t>
                      </a:r>
                    </a:p>
                  </a:txBody>
                  <a:tcPr marL="9525" marR="9525" marT="9525" marB="0" anchor="ctr"/>
                </a:tc>
                <a:extLst>
                  <a:ext uri="{0D108BD9-81ED-4DB2-BD59-A6C34878D82A}">
                    <a16:rowId xmlns:a16="http://schemas.microsoft.com/office/drawing/2014/main" val="10007"/>
                  </a:ext>
                </a:extLst>
              </a:tr>
              <a:tr h="217612">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2</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pPr algn="ctr" fontAlgn="ctr"/>
                      <a:endParaRPr lang="en-US" sz="1400" b="0" i="0" u="none" strike="noStrike">
                        <a:solidFill>
                          <a:schemeClr val="tx2"/>
                        </a:solidFill>
                        <a:latin typeface="Tw Cen MT"/>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noFill/>
                  </a:tcPr>
                </a:tc>
                <a:tc gridSpan="3">
                  <a:txBody>
                    <a:bodyPr/>
                    <a:lstStyle/>
                    <a:p>
                      <a:r>
                        <a:rPr lang="en-US" sz="1400" u="none" strike="noStrike" err="1">
                          <a:latin typeface="Tw Cen MT" panose="020B0602020104020603" pitchFamily="34" charset="0"/>
                        </a:rPr>
                        <a:t>Fungsi</a:t>
                      </a:r>
                      <a:r>
                        <a:rPr lang="en-US" sz="1400" u="none" strike="noStrike">
                          <a:latin typeface="Tw Cen MT" panose="020B0602020104020603" pitchFamily="34" charset="0"/>
                        </a:rPr>
                        <a:t> </a:t>
                      </a:r>
                      <a:r>
                        <a:rPr lang="en-US" sz="1400" u="none" strike="noStrike" err="1">
                          <a:latin typeface="Tw Cen MT" panose="020B0602020104020603" pitchFamily="34" charset="0"/>
                        </a:rPr>
                        <a:t>Bicara</a:t>
                      </a:r>
                      <a:r>
                        <a:rPr lang="en-US" sz="1400" u="none" strike="noStrike">
                          <a:latin typeface="Tw Cen MT" panose="020B0602020104020603" pitchFamily="34" charset="0"/>
                        </a:rPr>
                        <a:t> / </a:t>
                      </a:r>
                      <a:r>
                        <a:rPr lang="en-US" sz="1400" u="none" strike="noStrike" err="1">
                          <a:latin typeface="Tw Cen MT" panose="020B0602020104020603" pitchFamily="34" charset="0"/>
                        </a:rPr>
                        <a:t>Laku</a:t>
                      </a:r>
                      <a:endParaRPr lang="en-US">
                        <a:latin typeface="Tw Cen MT" panose="020B0602020104020603" pitchFamily="34" charset="0"/>
                      </a:endParaRPr>
                    </a:p>
                  </a:txBody>
                  <a:tcPr marL="19037" marR="19037" marT="14332" marB="0" anchor="ctr">
                    <a:solidFill>
                      <a:schemeClr val="bg1"/>
                    </a:solidFill>
                  </a:tcPr>
                </a:tc>
                <a:tc hMerge="1">
                  <a:txBody>
                    <a:bodyPr/>
                    <a:lstStyle/>
                    <a:p>
                      <a:pPr algn="ctr" fontAlgn="ctr"/>
                      <a:endParaRPr lang="en-US" sz="1400" b="0" i="0" u="none" strike="noStrike">
                        <a:solidFill>
                          <a:schemeClr val="tx2"/>
                        </a:solidFill>
                        <a:latin typeface="Tw Cen MT"/>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noFill/>
                  </a:tcPr>
                </a:tc>
                <a:tc hMerge="1">
                  <a:txBody>
                    <a:bodyPr/>
                    <a:lstStyle/>
                    <a:p>
                      <a:endParaRPr lang="en-US">
                        <a:latin typeface="Tw Cen MT" panose="020B0602020104020603" pitchFamily="34" charset="0"/>
                      </a:endParaRPr>
                    </a:p>
                  </a:txBody>
                  <a:tcPr marL="19037" marR="19037" marT="14332" marB="0" anchor="ctr">
                    <a:solidFill>
                      <a:schemeClr val="bg1"/>
                    </a:solidFill>
                  </a:tcPr>
                </a:tc>
                <a:tc>
                  <a:txBody>
                    <a:bodyPr/>
                    <a:lstStyle/>
                    <a:p>
                      <a:pPr algn="ctr" fontAlgn="b"/>
                      <a:r>
                        <a:rPr lang="en-US" sz="1400" b="0" i="0" u="none" strike="noStrike">
                          <a:solidFill>
                            <a:srgbClr val="000000"/>
                          </a:solidFill>
                          <a:effectLst/>
                          <a:latin typeface="Tw Cen MT" panose="020B0602020104020603" pitchFamily="34" charset="0"/>
                        </a:rPr>
                        <a:t>71</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71</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63</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53</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53</a:t>
                      </a:r>
                    </a:p>
                  </a:txBody>
                  <a:tcPr marL="9525" marR="9525" marT="9525" marB="0" anchor="ctr">
                    <a:solidFill>
                      <a:schemeClr val="bg1"/>
                    </a:solidFill>
                  </a:tcPr>
                </a:tc>
                <a:extLst>
                  <a:ext uri="{0D108BD9-81ED-4DB2-BD59-A6C34878D82A}">
                    <a16:rowId xmlns:a16="http://schemas.microsoft.com/office/drawing/2014/main" val="10008"/>
                  </a:ext>
                </a:extLst>
              </a:tr>
              <a:tr h="217612">
                <a:tc gridSpan="2">
                  <a:txBody>
                    <a:bodyPr/>
                    <a:lstStyle/>
                    <a:p>
                      <a:pPr algn="ctr" fontAlgn="ctr"/>
                      <a:r>
                        <a:rPr lang="en-US" sz="1400" u="none" strike="noStrike">
                          <a:latin typeface="Tw Cen MT" panose="020B0602020104020603" pitchFamily="34" charset="0"/>
                        </a:rPr>
                        <a:t>3</a:t>
                      </a:r>
                      <a:endParaRPr lang="en-US" sz="1400" b="0" i="0" u="none" strike="noStrike">
                        <a:solidFill>
                          <a:srgbClr val="000000"/>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pPr algn="ctr" fontAlgn="ctr"/>
                      <a:endParaRPr lang="en-US" sz="1400" b="0" i="0" u="none" strike="noStrike">
                        <a:solidFill>
                          <a:srgbClr val="000000"/>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gridSpan="3">
                  <a:txBody>
                    <a:bodyPr/>
                    <a:lstStyle/>
                    <a:p>
                      <a:r>
                        <a:rPr lang="en-US" sz="1400" u="none" strike="noStrike" err="1">
                          <a:latin typeface="Tw Cen MT" panose="020B0602020104020603" pitchFamily="34" charset="0"/>
                        </a:rPr>
                        <a:t>Oromotor</a:t>
                      </a:r>
                      <a:endParaRPr lang="en-US">
                        <a:latin typeface="Tw Cen MT" panose="020B0602020104020603" pitchFamily="34" charset="0"/>
                      </a:endParaRPr>
                    </a:p>
                  </a:txBody>
                  <a:tcPr marL="19037" marR="19037" marT="14332" marB="0" anchor="ctr"/>
                </a:tc>
                <a:tc hMerge="1">
                  <a:txBody>
                    <a:bodyPr/>
                    <a:lstStyle/>
                    <a:p>
                      <a:pPr algn="ctr" fontAlgn="ctr"/>
                      <a:endParaRPr lang="en-US" sz="1400" b="0" i="0" u="none" strike="noStrike">
                        <a:solidFill>
                          <a:srgbClr val="000000"/>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hMerge="1">
                  <a:txBody>
                    <a:bodyPr/>
                    <a:lstStyle/>
                    <a:p>
                      <a:endParaRPr lang="en-US">
                        <a:latin typeface="Tw Cen MT" panose="020B0602020104020603" pitchFamily="34" charset="0"/>
                      </a:endParaRPr>
                    </a:p>
                  </a:txBody>
                  <a:tcPr marL="19037" marR="19037" marT="14332"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5</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4</a:t>
                      </a:r>
                    </a:p>
                  </a:txBody>
                  <a:tcPr marL="9525" marR="9525" marT="9525" marB="0" anchor="ctr"/>
                </a:tc>
                <a:extLst>
                  <a:ext uri="{0D108BD9-81ED-4DB2-BD59-A6C34878D82A}">
                    <a16:rowId xmlns:a16="http://schemas.microsoft.com/office/drawing/2014/main" val="2085272281"/>
                  </a:ext>
                </a:extLst>
              </a:tr>
              <a:tr h="217612">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4</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pPr algn="ctr"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gridSpan="3">
                  <a:txBody>
                    <a:bodyPr/>
                    <a:lstStyle/>
                    <a:p>
                      <a:r>
                        <a:rPr lang="en-US" sz="1400" u="none" strike="noStrike" err="1">
                          <a:latin typeface="Tw Cen MT" panose="020B0602020104020603" pitchFamily="34" charset="0"/>
                        </a:rPr>
                        <a:t>Fungsi</a:t>
                      </a:r>
                      <a:r>
                        <a:rPr lang="en-US" sz="1400" u="none" strike="noStrike">
                          <a:latin typeface="Tw Cen MT" panose="020B0602020104020603" pitchFamily="34" charset="0"/>
                        </a:rPr>
                        <a:t> </a:t>
                      </a:r>
                      <a:r>
                        <a:rPr lang="en-US" sz="1400" u="none" strike="noStrike" err="1">
                          <a:latin typeface="Tw Cen MT" panose="020B0602020104020603" pitchFamily="34" charset="0"/>
                        </a:rPr>
                        <a:t>Menelan</a:t>
                      </a:r>
                      <a:endParaRPr lang="en-US">
                        <a:latin typeface="Tw Cen MT" panose="020B0602020104020603" pitchFamily="34" charset="0"/>
                      </a:endParaRPr>
                    </a:p>
                  </a:txBody>
                  <a:tcPr marL="19037" marR="19037" marT="14332" marB="0" anchor="ctr">
                    <a:solidFill>
                      <a:schemeClr val="bg1"/>
                    </a:solidFill>
                  </a:tcPr>
                </a:tc>
                <a:tc hMerge="1">
                  <a:txBody>
                    <a:bodyPr/>
                    <a:lstStyle/>
                    <a:p>
                      <a:pPr algn="ctr"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hMerge="1">
                  <a:txBody>
                    <a:bodyPr/>
                    <a:lstStyle/>
                    <a:p>
                      <a:endParaRPr lang="en-US">
                        <a:latin typeface="Tw Cen MT" panose="020B0602020104020603" pitchFamily="34" charset="0"/>
                      </a:endParaRPr>
                    </a:p>
                  </a:txBody>
                  <a:tcPr marL="19037" marR="19037" marT="14332"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extLst>
                  <a:ext uri="{0D108BD9-81ED-4DB2-BD59-A6C34878D82A}">
                    <a16:rowId xmlns:a16="http://schemas.microsoft.com/office/drawing/2014/main" val="10009"/>
                  </a:ext>
                </a:extLst>
              </a:tr>
              <a:tr h="217612">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5</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pPr algn="ctr"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noFill/>
                  </a:tcPr>
                </a:tc>
                <a:tc gridSpan="3">
                  <a:txBody>
                    <a:bodyPr/>
                    <a:lstStyle/>
                    <a:p>
                      <a:r>
                        <a:rPr lang="en-US" sz="1400" u="none" strike="noStrike" err="1">
                          <a:latin typeface="Tw Cen MT" panose="020B0602020104020603" pitchFamily="34" charset="0"/>
                        </a:rPr>
                        <a:t>Suara</a:t>
                      </a:r>
                      <a:endParaRPr lang="en-US">
                        <a:latin typeface="Tw Cen MT" panose="020B0602020104020603" pitchFamily="34" charset="0"/>
                      </a:endParaRPr>
                    </a:p>
                  </a:txBody>
                  <a:tcPr marL="19037" marR="19037" marT="14332" marB="0" anchor="ctr"/>
                </a:tc>
                <a:tc hMerge="1">
                  <a:txBody>
                    <a:bodyPr/>
                    <a:lstStyle/>
                    <a:p>
                      <a:pPr algn="ctr"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noFill/>
                  </a:tcPr>
                </a:tc>
                <a:tc hMerge="1">
                  <a:txBody>
                    <a:bodyPr/>
                    <a:lstStyle/>
                    <a:p>
                      <a:endParaRPr lang="en-US">
                        <a:latin typeface="Tw Cen MT" panose="020B0602020104020603" pitchFamily="34" charset="0"/>
                      </a:endParaRPr>
                    </a:p>
                  </a:txBody>
                  <a:tcPr marL="19037" marR="19037" marT="14332"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extLst>
                  <a:ext uri="{0D108BD9-81ED-4DB2-BD59-A6C34878D82A}">
                    <a16:rowId xmlns:a16="http://schemas.microsoft.com/office/drawing/2014/main" val="3363005401"/>
                  </a:ext>
                </a:extLst>
              </a:tr>
              <a:tr h="217612">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6</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pPr algn="ctr"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gridSpan="3">
                  <a:txBody>
                    <a:bodyPr/>
                    <a:lstStyle/>
                    <a:p>
                      <a:r>
                        <a:rPr lang="en-US" sz="1400" u="none" strike="noStrike" err="1">
                          <a:latin typeface="Tw Cen MT" panose="020B0602020104020603" pitchFamily="34" charset="0"/>
                        </a:rPr>
                        <a:t>Dll</a:t>
                      </a:r>
                      <a:endParaRPr lang="en-US">
                        <a:latin typeface="Tw Cen MT" panose="020B0602020104020603" pitchFamily="34" charset="0"/>
                      </a:endParaRPr>
                    </a:p>
                  </a:txBody>
                  <a:tcPr marL="19037" marR="19037" marT="14332" marB="0" anchor="ctr">
                    <a:solidFill>
                      <a:schemeClr val="bg1"/>
                    </a:solidFill>
                  </a:tcPr>
                </a:tc>
                <a:tc hMerge="1">
                  <a:txBody>
                    <a:bodyPr/>
                    <a:lstStyle/>
                    <a:p>
                      <a:pPr algn="ctr"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hMerge="1">
                  <a:txBody>
                    <a:bodyPr/>
                    <a:lstStyle/>
                    <a:p>
                      <a:endParaRPr lang="en-US">
                        <a:latin typeface="Tw Cen MT" panose="020B0602020104020603" pitchFamily="34" charset="0"/>
                      </a:endParaRPr>
                    </a:p>
                  </a:txBody>
                  <a:tcPr marL="19037" marR="19037" marT="14332"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extLst>
                  <a:ext uri="{0D108BD9-81ED-4DB2-BD59-A6C34878D82A}">
                    <a16:rowId xmlns:a16="http://schemas.microsoft.com/office/drawing/2014/main" val="10010"/>
                  </a:ext>
                </a:extLst>
              </a:tr>
              <a:tr h="217612">
                <a:tc gridSpan="5">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400" u="none" strike="noStrike">
                          <a:latin typeface="Tw Cen MT" panose="020B0602020104020603" pitchFamily="34" charset="0"/>
                        </a:rPr>
                        <a:t>     TERAPI OKUPASI</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l"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a:txBody>
                    <a:bodyPr/>
                    <a:lstStyle/>
                    <a:p>
                      <a:pPr algn="ctr" fontAlgn="b"/>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b"/>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b"/>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b"/>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b"/>
                      <a:endParaRPr lang="en-US" sz="1400" b="0" i="0" u="none" strike="noStrike" dirty="0">
                        <a:solidFill>
                          <a:srgbClr val="000000"/>
                        </a:solidFill>
                        <a:effectLst/>
                        <a:latin typeface="Tw Cen MT" panose="020B0602020104020603" pitchFamily="34" charset="0"/>
                      </a:endParaRPr>
                    </a:p>
                  </a:txBody>
                  <a:tcPr marL="9525" marR="9525" marT="9525" marB="0" anchor="ctr"/>
                </a:tc>
                <a:extLst>
                  <a:ext uri="{0D108BD9-81ED-4DB2-BD59-A6C34878D82A}">
                    <a16:rowId xmlns:a16="http://schemas.microsoft.com/office/drawing/2014/main" val="10011"/>
                  </a:ext>
                </a:extLst>
              </a:tr>
              <a:tr h="217612">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1</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endParaRPr lang="en-US"/>
                    </a:p>
                  </a:txBody>
                  <a:tcPr/>
                </a:tc>
                <a:tc hMerge="1">
                  <a:txBody>
                    <a:bodyPr/>
                    <a:lstStyle/>
                    <a:p>
                      <a:endParaRPr lang="en-US"/>
                    </a:p>
                  </a:txBody>
                  <a:tcPr/>
                </a:tc>
                <a:tc gridSpan="2">
                  <a:txBody>
                    <a:bodyPr/>
                    <a:lstStyle/>
                    <a:p>
                      <a:pPr algn="l" fontAlgn="ctr"/>
                      <a:r>
                        <a:rPr lang="en-US" sz="1400" u="none" strike="noStrike" err="1">
                          <a:latin typeface="Tw Cen MT" panose="020B0602020104020603" pitchFamily="34" charset="0"/>
                        </a:rPr>
                        <a:t>Snooslen</a:t>
                      </a:r>
                      <a:r>
                        <a:rPr lang="en-US" sz="1400" u="none" strike="noStrike">
                          <a:latin typeface="Tw Cen MT" panose="020B0602020104020603" pitchFamily="34" charset="0"/>
                        </a:rPr>
                        <a:t> Room</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pPr algn="l"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lang="en-US" sz="14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lang="en-US" sz="1400" b="0" i="0" u="none" strike="noStrike" dirty="0">
                          <a:solidFill>
                            <a:srgbClr val="000000"/>
                          </a:solidFill>
                          <a:effectLst/>
                          <a:latin typeface="Tw Cen MT" panose="020B0602020104020603" pitchFamily="34" charset="0"/>
                        </a:rPr>
                        <a:t>4</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lang="en-US" sz="1400" b="0" i="0" u="none" strike="noStrike" dirty="0">
                          <a:solidFill>
                            <a:srgbClr val="000000"/>
                          </a:solidFill>
                          <a:effectLst/>
                          <a:latin typeface="Tw Cen MT" panose="020B0602020104020603" pitchFamily="34" charset="0"/>
                        </a:rPr>
                        <a:t>3</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lang="en-US" sz="1400" b="0" i="0" u="none" strike="noStrike" dirty="0">
                          <a:solidFill>
                            <a:srgbClr val="000000"/>
                          </a:solidFill>
                          <a:effectLst/>
                          <a:latin typeface="Tw Cen MT" panose="020B0602020104020603" pitchFamily="34" charset="0"/>
                        </a:rPr>
                        <a:t>1</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lang="en-US" sz="14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extLst>
                  <a:ext uri="{0D108BD9-81ED-4DB2-BD59-A6C34878D82A}">
                    <a16:rowId xmlns:a16="http://schemas.microsoft.com/office/drawing/2014/main" val="10012"/>
                  </a:ext>
                </a:extLst>
              </a:tr>
              <a:tr h="217612">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2</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endParaRPr lang="en-US"/>
                    </a:p>
                  </a:txBody>
                  <a:tcPr/>
                </a:tc>
                <a:tc hMerge="1">
                  <a:txBody>
                    <a:bodyPr/>
                    <a:lstStyle/>
                    <a:p>
                      <a:endParaRPr lang="en-US"/>
                    </a:p>
                  </a:txBody>
                  <a:tcPr/>
                </a:tc>
                <a:tc gridSpan="2">
                  <a:txBody>
                    <a:bodyPr/>
                    <a:lstStyle/>
                    <a:p>
                      <a:pPr algn="l" fontAlgn="ctr"/>
                      <a:r>
                        <a:rPr lang="en-US" sz="1400" u="none" strike="noStrike" err="1">
                          <a:latin typeface="Tw Cen MT" panose="020B0602020104020603" pitchFamily="34" charset="0"/>
                        </a:rPr>
                        <a:t>Semsory</a:t>
                      </a:r>
                      <a:r>
                        <a:rPr lang="en-US" sz="1400" u="none" strike="noStrike">
                          <a:latin typeface="Tw Cen MT" panose="020B0602020104020603" pitchFamily="34" charset="0"/>
                        </a:rPr>
                        <a:t> Integrasi</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pPr algn="l"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a:txBody>
                    <a:bodyPr/>
                    <a:lstStyle/>
                    <a:p>
                      <a:pPr algn="ctr" fontAlgn="b"/>
                      <a:r>
                        <a:rPr lang="en-US" sz="1400" b="0" i="0" u="none" strike="noStrike">
                          <a:solidFill>
                            <a:srgbClr val="000000"/>
                          </a:solidFill>
                          <a:effectLst/>
                          <a:latin typeface="Tw Cen MT" panose="020B0602020104020603" pitchFamily="34" charset="0"/>
                        </a:rPr>
                        <a:t>22</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22</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19</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13</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9</a:t>
                      </a:r>
                    </a:p>
                  </a:txBody>
                  <a:tcPr marL="9525" marR="9525" marT="9525" marB="0" anchor="ctr"/>
                </a:tc>
                <a:extLst>
                  <a:ext uri="{0D108BD9-81ED-4DB2-BD59-A6C34878D82A}">
                    <a16:rowId xmlns:a16="http://schemas.microsoft.com/office/drawing/2014/main" val="10013"/>
                  </a:ext>
                </a:extLst>
              </a:tr>
              <a:tr h="217612">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3</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endParaRPr lang="en-US"/>
                    </a:p>
                  </a:txBody>
                  <a:tcPr/>
                </a:tc>
                <a:tc hMerge="1">
                  <a:txBody>
                    <a:bodyPr/>
                    <a:lstStyle/>
                    <a:p>
                      <a:endParaRPr lang="en-US"/>
                    </a:p>
                  </a:txBody>
                  <a:tcPr/>
                </a:tc>
                <a:tc gridSpan="2">
                  <a:txBody>
                    <a:bodyPr/>
                    <a:lstStyle/>
                    <a:p>
                      <a:pPr algn="l" fontAlgn="ctr"/>
                      <a:r>
                        <a:rPr lang="en-US" sz="1400" u="none" strike="noStrike">
                          <a:latin typeface="Tw Cen MT" panose="020B0602020104020603" pitchFamily="34" charset="0"/>
                        </a:rPr>
                        <a:t>Latihan </a:t>
                      </a:r>
                      <a:r>
                        <a:rPr lang="en-US" sz="1400" u="none" strike="noStrike" err="1">
                          <a:latin typeface="Tw Cen MT" panose="020B0602020104020603" pitchFamily="34" charset="0"/>
                        </a:rPr>
                        <a:t>aktifitas</a:t>
                      </a:r>
                      <a:r>
                        <a:rPr lang="en-US" sz="1400" u="none" strike="noStrike">
                          <a:latin typeface="Tw Cen MT" panose="020B0602020104020603" pitchFamily="34" charset="0"/>
                        </a:rPr>
                        <a:t> </a:t>
                      </a:r>
                      <a:r>
                        <a:rPr lang="en-US" sz="1400" u="none" strike="noStrike" err="1">
                          <a:latin typeface="Tw Cen MT" panose="020B0602020104020603" pitchFamily="34" charset="0"/>
                        </a:rPr>
                        <a:t>kehidupan</a:t>
                      </a:r>
                      <a:r>
                        <a:rPr lang="en-US" sz="1400" u="none" strike="noStrike">
                          <a:latin typeface="Tw Cen MT" panose="020B0602020104020603" pitchFamily="34" charset="0"/>
                        </a:rPr>
                        <a:t> </a:t>
                      </a:r>
                      <a:r>
                        <a:rPr lang="en-US" sz="1400" u="none" strike="noStrike" err="1">
                          <a:latin typeface="Tw Cen MT" panose="020B0602020104020603" pitchFamily="34" charset="0"/>
                        </a:rPr>
                        <a:t>sehari-hari</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pPr algn="l"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28</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22</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32</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15</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18</a:t>
                      </a:r>
                    </a:p>
                  </a:txBody>
                  <a:tcPr marL="9525" marR="9525" marT="9525" marB="0" anchor="ctr">
                    <a:solidFill>
                      <a:schemeClr val="bg1"/>
                    </a:solidFill>
                  </a:tcPr>
                </a:tc>
                <a:extLst>
                  <a:ext uri="{0D108BD9-81ED-4DB2-BD59-A6C34878D82A}">
                    <a16:rowId xmlns:a16="http://schemas.microsoft.com/office/drawing/2014/main" val="10014"/>
                  </a:ext>
                </a:extLst>
              </a:tr>
              <a:tr h="217612">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4</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endParaRPr lang="en-US"/>
                    </a:p>
                  </a:txBody>
                  <a:tcPr/>
                </a:tc>
                <a:tc hMerge="1">
                  <a:txBody>
                    <a:bodyPr/>
                    <a:lstStyle/>
                    <a:p>
                      <a:endParaRPr lang="en-US"/>
                    </a:p>
                  </a:txBody>
                  <a:tcPr/>
                </a:tc>
                <a:tc gridSpan="2">
                  <a:txBody>
                    <a:bodyPr/>
                    <a:lstStyle/>
                    <a:p>
                      <a:pPr algn="l" fontAlgn="ctr"/>
                      <a:r>
                        <a:rPr lang="en-US" sz="1400" u="none" strike="noStrike">
                          <a:latin typeface="Tw Cen MT" panose="020B0602020104020603" pitchFamily="34" charset="0"/>
                        </a:rPr>
                        <a:t>Proper Body Mekanik</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pPr algn="l"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a:txBody>
                    <a:bodyPr/>
                    <a:lstStyle/>
                    <a:p>
                      <a:pPr algn="ctr" fontAlgn="b"/>
                      <a:r>
                        <a:rPr lang="en-US" sz="1400" b="0" i="0" u="none" strike="noStrike">
                          <a:solidFill>
                            <a:srgbClr val="000000"/>
                          </a:solidFill>
                          <a:effectLst/>
                          <a:latin typeface="Tw Cen MT" panose="020B0602020104020603" pitchFamily="34" charset="0"/>
                        </a:rPr>
                        <a:t>13</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8</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5</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7</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6</a:t>
                      </a:r>
                    </a:p>
                  </a:txBody>
                  <a:tcPr marL="9525" marR="9525" marT="9525" marB="0" anchor="ctr"/>
                </a:tc>
                <a:extLst>
                  <a:ext uri="{0D108BD9-81ED-4DB2-BD59-A6C34878D82A}">
                    <a16:rowId xmlns:a16="http://schemas.microsoft.com/office/drawing/2014/main" val="10015"/>
                  </a:ext>
                </a:extLst>
              </a:tr>
              <a:tr h="351788">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5</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endParaRPr lang="en-US"/>
                    </a:p>
                  </a:txBody>
                  <a:tcPr/>
                </a:tc>
                <a:tc hMerge="1">
                  <a:txBody>
                    <a:bodyPr/>
                    <a:lstStyle/>
                    <a:p>
                      <a:endParaRPr lang="en-US"/>
                    </a:p>
                  </a:txBody>
                  <a:tcPr/>
                </a:tc>
                <a:tc gridSpan="2">
                  <a:txBody>
                    <a:bodyPr/>
                    <a:lstStyle/>
                    <a:p>
                      <a:pPr algn="l" fontAlgn="ctr"/>
                      <a:r>
                        <a:rPr lang="fi-FI" sz="1400" u="none" strike="noStrike">
                          <a:latin typeface="Tw Cen MT" panose="020B0602020104020603" pitchFamily="34" charset="0"/>
                        </a:rPr>
                        <a:t>Pembuatan Alat Lontar dan Adaptasi Alat</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pPr algn="l"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extLst>
                  <a:ext uri="{0D108BD9-81ED-4DB2-BD59-A6C34878D82A}">
                    <a16:rowId xmlns:a16="http://schemas.microsoft.com/office/drawing/2014/main" val="10016"/>
                  </a:ext>
                </a:extLst>
              </a:tr>
              <a:tr h="217612">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6</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endParaRPr lang="en-US"/>
                    </a:p>
                  </a:txBody>
                  <a:tcPr/>
                </a:tc>
                <a:tc hMerge="1">
                  <a:txBody>
                    <a:bodyPr/>
                    <a:lstStyle/>
                    <a:p>
                      <a:endParaRPr lang="en-US"/>
                    </a:p>
                  </a:txBody>
                  <a:tcPr/>
                </a:tc>
                <a:tc gridSpan="2">
                  <a:txBody>
                    <a:bodyPr/>
                    <a:lstStyle/>
                    <a:p>
                      <a:pPr algn="l" fontAlgn="ctr"/>
                      <a:r>
                        <a:rPr lang="en-US" sz="1400" u="none" strike="noStrike">
                          <a:latin typeface="Tw Cen MT" panose="020B0602020104020603" pitchFamily="34" charset="0"/>
                        </a:rPr>
                        <a:t>Latihan </a:t>
                      </a:r>
                      <a:r>
                        <a:rPr lang="en-US" sz="1400" u="none" strike="noStrike" err="1">
                          <a:latin typeface="Tw Cen MT" panose="020B0602020104020603" pitchFamily="34" charset="0"/>
                        </a:rPr>
                        <a:t>Rileksasi</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pPr algn="l"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extLst>
                  <a:ext uri="{0D108BD9-81ED-4DB2-BD59-A6C34878D82A}">
                    <a16:rowId xmlns:a16="http://schemas.microsoft.com/office/drawing/2014/main" val="10017"/>
                  </a:ext>
                </a:extLst>
              </a:tr>
              <a:tr h="421527">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7</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endParaRPr lang="en-US"/>
                    </a:p>
                  </a:txBody>
                  <a:tcPr/>
                </a:tc>
                <a:tc hMerge="1">
                  <a:txBody>
                    <a:bodyPr/>
                    <a:lstStyle/>
                    <a:p>
                      <a:endParaRPr lang="en-US"/>
                    </a:p>
                  </a:txBody>
                  <a:tcPr/>
                </a:tc>
                <a:tc gridSpan="2">
                  <a:txBody>
                    <a:bodyPr/>
                    <a:lstStyle/>
                    <a:p>
                      <a:pPr algn="l" fontAlgn="ctr"/>
                      <a:r>
                        <a:rPr lang="it-IT" sz="1400" u="none" strike="noStrike">
                          <a:latin typeface="Tw Cen MT" panose="020B0602020104020603" pitchFamily="34" charset="0"/>
                        </a:rPr>
                        <a:t>Analisa &amp; Intervensi, Persepsi, Kognitif, Psikomotor</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pPr algn="l"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a:txBody>
                    <a:bodyPr/>
                    <a:lstStyle/>
                    <a:p>
                      <a:pPr algn="ctr" fontAlgn="b"/>
                      <a:r>
                        <a:rPr lang="en-US" sz="1400" b="0" i="0" u="none" strike="noStrike">
                          <a:solidFill>
                            <a:srgbClr val="000000"/>
                          </a:solidFill>
                          <a:effectLst/>
                          <a:latin typeface="Tw Cen MT" panose="020B0602020104020603" pitchFamily="34" charset="0"/>
                        </a:rPr>
                        <a:t>57</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59</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61</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26</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37</a:t>
                      </a:r>
                    </a:p>
                  </a:txBody>
                  <a:tcPr marL="9525" marR="9525" marT="9525" marB="0" anchor="ctr">
                    <a:solidFill>
                      <a:schemeClr val="bg1"/>
                    </a:solidFill>
                  </a:tcPr>
                </a:tc>
                <a:extLst>
                  <a:ext uri="{0D108BD9-81ED-4DB2-BD59-A6C34878D82A}">
                    <a16:rowId xmlns:a16="http://schemas.microsoft.com/office/drawing/2014/main" val="10018"/>
                  </a:ext>
                </a:extLst>
              </a:tr>
              <a:tr h="217612">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8</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endParaRPr lang="en-US"/>
                    </a:p>
                  </a:txBody>
                  <a:tcPr/>
                </a:tc>
                <a:tc hMerge="1">
                  <a:txBody>
                    <a:bodyPr/>
                    <a:lstStyle/>
                    <a:p>
                      <a:endParaRPr lang="en-US"/>
                    </a:p>
                  </a:txBody>
                  <a:tcPr/>
                </a:tc>
                <a:tc gridSpan="2">
                  <a:txBody>
                    <a:bodyPr/>
                    <a:lstStyle/>
                    <a:p>
                      <a:pPr algn="l" fontAlgn="ctr"/>
                      <a:r>
                        <a:rPr lang="en-US" sz="1400" u="none" strike="noStrike" err="1">
                          <a:latin typeface="Tw Cen MT" panose="020B0602020104020603" pitchFamily="34" charset="0"/>
                        </a:rPr>
                        <a:t>Terapi</a:t>
                      </a:r>
                      <a:r>
                        <a:rPr lang="en-US" sz="1400" u="none" strike="noStrike">
                          <a:latin typeface="Tw Cen MT" panose="020B0602020104020603" pitchFamily="34" charset="0"/>
                        </a:rPr>
                        <a:t> </a:t>
                      </a:r>
                      <a:r>
                        <a:rPr lang="en-US" sz="1400" u="none" strike="noStrike" err="1">
                          <a:latin typeface="Tw Cen MT" panose="020B0602020104020603" pitchFamily="34" charset="0"/>
                        </a:rPr>
                        <a:t>Modalitas</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pPr algn="l"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a:txBody>
                    <a:bodyPr/>
                    <a:lstStyle/>
                    <a:p>
                      <a:pPr algn="ctr" fontAlgn="b"/>
                      <a:r>
                        <a:rPr lang="en-US" sz="1400" b="0" i="0" u="none" strike="noStrike">
                          <a:solidFill>
                            <a:srgbClr val="000000"/>
                          </a:solidFill>
                          <a:effectLst/>
                          <a:latin typeface="Tw Cen MT" panose="020B0602020104020603" pitchFamily="34" charset="0"/>
                        </a:rPr>
                        <a:t>-</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tc>
                <a:extLst>
                  <a:ext uri="{0D108BD9-81ED-4DB2-BD59-A6C34878D82A}">
                    <a16:rowId xmlns:a16="http://schemas.microsoft.com/office/drawing/2014/main" val="10019"/>
                  </a:ext>
                </a:extLst>
              </a:tr>
              <a:tr h="217612">
                <a:tc gridSpan="3">
                  <a:txBody>
                    <a:bodyPr/>
                    <a:lstStyle/>
                    <a:p>
                      <a:pPr algn="ctr" fontAlgn="ctr"/>
                      <a:r>
                        <a:rPr lang="en-US" sz="1400" u="none" strike="noStrike">
                          <a:latin typeface="Tw Cen MT" panose="020B0602020104020603" pitchFamily="34" charset="0"/>
                        </a:rPr>
                        <a:t>9</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endParaRPr lang="en-US"/>
                    </a:p>
                  </a:txBody>
                  <a:tcPr/>
                </a:tc>
                <a:tc hMerge="1">
                  <a:txBody>
                    <a:bodyPr/>
                    <a:lstStyle/>
                    <a:p>
                      <a:endParaRPr lang="en-US"/>
                    </a:p>
                  </a:txBody>
                  <a:tcPr/>
                </a:tc>
                <a:tc gridSpan="2">
                  <a:txBody>
                    <a:bodyPr/>
                    <a:lstStyle/>
                    <a:p>
                      <a:pPr algn="l" fontAlgn="ctr"/>
                      <a:r>
                        <a:rPr lang="en-US" sz="1400" u="none" strike="noStrike" err="1">
                          <a:latin typeface="Tw Cen MT" panose="020B0602020104020603" pitchFamily="34" charset="0"/>
                        </a:rPr>
                        <a:t>Terapi</a:t>
                      </a:r>
                      <a:r>
                        <a:rPr lang="en-US" sz="1400" u="none" strike="noStrike">
                          <a:latin typeface="Tw Cen MT" panose="020B0602020104020603" pitchFamily="34" charset="0"/>
                        </a:rPr>
                        <a:t> </a:t>
                      </a:r>
                      <a:r>
                        <a:rPr lang="en-US" sz="1400" u="none" strike="noStrike" err="1">
                          <a:latin typeface="Tw Cen MT" panose="020B0602020104020603" pitchFamily="34" charset="0"/>
                        </a:rPr>
                        <a:t>Pedagoge</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pPr algn="l"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33</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12</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20</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22</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23</a:t>
                      </a:r>
                    </a:p>
                  </a:txBody>
                  <a:tcPr marL="9525" marR="9525" marT="9525" marB="0" anchor="ctr">
                    <a:solidFill>
                      <a:schemeClr val="bg1"/>
                    </a:solidFill>
                  </a:tcPr>
                </a:tc>
                <a:extLst>
                  <a:ext uri="{0D108BD9-81ED-4DB2-BD59-A6C34878D82A}">
                    <a16:rowId xmlns:a16="http://schemas.microsoft.com/office/drawing/2014/main" val="10024"/>
                  </a:ext>
                </a:extLst>
              </a:tr>
              <a:tr h="217612">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10</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endParaRPr lang="en-US"/>
                    </a:p>
                  </a:txBody>
                  <a:tcPr/>
                </a:tc>
                <a:tc hMerge="1">
                  <a:txBody>
                    <a:bodyPr/>
                    <a:lstStyle/>
                    <a:p>
                      <a:endParaRPr lang="en-US"/>
                    </a:p>
                  </a:txBody>
                  <a:tcPr/>
                </a:tc>
                <a:tc gridSpan="2">
                  <a:txBody>
                    <a:bodyPr/>
                    <a:lstStyle/>
                    <a:p>
                      <a:pPr algn="l" fontAlgn="ctr"/>
                      <a:r>
                        <a:rPr lang="en-US" sz="1400" u="none" strike="noStrike" err="1">
                          <a:latin typeface="Tw Cen MT" panose="020B0602020104020603" pitchFamily="34" charset="0"/>
                        </a:rPr>
                        <a:t>Terapi</a:t>
                      </a:r>
                      <a:r>
                        <a:rPr lang="en-US" sz="1400" u="none" strike="noStrike">
                          <a:latin typeface="Tw Cen MT" panose="020B0602020104020603" pitchFamily="34" charset="0"/>
                        </a:rPr>
                        <a:t> </a:t>
                      </a:r>
                      <a:r>
                        <a:rPr lang="en-US" sz="1400" u="none" strike="noStrike" err="1">
                          <a:latin typeface="Tw Cen MT" panose="020B0602020104020603" pitchFamily="34" charset="0"/>
                        </a:rPr>
                        <a:t>Orthopedagoge</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pPr algn="l"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a:txBody>
                    <a:bodyPr/>
                    <a:lstStyle/>
                    <a:p>
                      <a:pPr algn="ctr" fontAlgn="b"/>
                      <a:r>
                        <a:rPr lang="en-US" sz="1400" b="0" i="0" u="none" strike="noStrike">
                          <a:solidFill>
                            <a:srgbClr val="000000"/>
                          </a:solidFill>
                          <a:effectLst/>
                          <a:latin typeface="Tw Cen MT" panose="020B0602020104020603" pitchFamily="34" charset="0"/>
                        </a:rPr>
                        <a:t>-</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tc>
                <a:extLst>
                  <a:ext uri="{0D108BD9-81ED-4DB2-BD59-A6C34878D82A}">
                    <a16:rowId xmlns:a16="http://schemas.microsoft.com/office/drawing/2014/main" val="10020"/>
                  </a:ext>
                </a:extLst>
              </a:tr>
              <a:tr h="217612">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11</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endParaRPr lang="en-US"/>
                    </a:p>
                  </a:txBody>
                  <a:tcPr/>
                </a:tc>
                <a:tc hMerge="1">
                  <a:txBody>
                    <a:bodyPr/>
                    <a:lstStyle/>
                    <a:p>
                      <a:endParaRPr lang="en-US"/>
                    </a:p>
                  </a:txBody>
                  <a:tcPr/>
                </a:tc>
                <a:tc gridSpan="2">
                  <a:txBody>
                    <a:bodyPr/>
                    <a:lstStyle/>
                    <a:p>
                      <a:pPr algn="l" fontAlgn="ctr"/>
                      <a:r>
                        <a:rPr lang="en-US" sz="1400" u="none" strike="noStrike" err="1">
                          <a:latin typeface="Tw Cen MT" panose="020B0602020104020603" pitchFamily="34" charset="0"/>
                        </a:rPr>
                        <a:t>Terapi</a:t>
                      </a:r>
                      <a:r>
                        <a:rPr lang="en-US" sz="1400" u="none" strike="noStrike">
                          <a:latin typeface="Tw Cen MT" panose="020B0602020104020603" pitchFamily="34" charset="0"/>
                        </a:rPr>
                        <a:t> Biofeedback</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pPr algn="l"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extLst>
                  <a:ext uri="{0D108BD9-81ED-4DB2-BD59-A6C34878D82A}">
                    <a16:rowId xmlns:a16="http://schemas.microsoft.com/office/drawing/2014/main" val="10021"/>
                  </a:ext>
                </a:extLst>
              </a:tr>
              <a:tr h="217612">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12</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endParaRPr lang="en-US"/>
                    </a:p>
                  </a:txBody>
                  <a:tcPr/>
                </a:tc>
                <a:tc hMerge="1">
                  <a:txBody>
                    <a:bodyPr/>
                    <a:lstStyle/>
                    <a:p>
                      <a:endParaRPr lang="en-US"/>
                    </a:p>
                  </a:txBody>
                  <a:tcPr/>
                </a:tc>
                <a:tc gridSpan="2">
                  <a:txBody>
                    <a:bodyPr/>
                    <a:lstStyle/>
                    <a:p>
                      <a:pPr algn="l" fontAlgn="ctr"/>
                      <a:r>
                        <a:rPr lang="en-US" sz="1400" u="none" strike="noStrike" err="1">
                          <a:latin typeface="Tw Cen MT" panose="020B0602020104020603" pitchFamily="34" charset="0"/>
                        </a:rPr>
                        <a:t>Terapi</a:t>
                      </a:r>
                      <a:r>
                        <a:rPr lang="en-US" sz="1400" u="none" strike="noStrike" baseline="0">
                          <a:latin typeface="Tw Cen MT" panose="020B0602020104020603" pitchFamily="34" charset="0"/>
                        </a:rPr>
                        <a:t> Neurofeedback</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pPr algn="l"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a:txBody>
                    <a:bodyPr/>
                    <a:lstStyle/>
                    <a:p>
                      <a:pPr algn="ctr" fontAlgn="b"/>
                      <a:r>
                        <a:rPr lang="en-US" sz="1400" b="0" i="0" u="none" strike="noStrike">
                          <a:solidFill>
                            <a:srgbClr val="000000"/>
                          </a:solidFill>
                          <a:effectLst/>
                          <a:latin typeface="Tw Cen MT" panose="020B0602020104020603" pitchFamily="34" charset="0"/>
                        </a:rPr>
                        <a:t>21</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20</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7</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1</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tc>
                <a:extLst>
                  <a:ext uri="{0D108BD9-81ED-4DB2-BD59-A6C34878D82A}">
                    <a16:rowId xmlns:a16="http://schemas.microsoft.com/office/drawing/2014/main" val="10022"/>
                  </a:ext>
                </a:extLst>
              </a:tr>
              <a:tr h="217612">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13</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endParaRPr lang="en-US"/>
                    </a:p>
                  </a:txBody>
                  <a:tcPr/>
                </a:tc>
                <a:tc hMerge="1">
                  <a:txBody>
                    <a:bodyPr/>
                    <a:lstStyle/>
                    <a:p>
                      <a:endParaRPr lang="en-US"/>
                    </a:p>
                  </a:txBody>
                  <a:tcPr/>
                </a:tc>
                <a:tc gridSpan="2">
                  <a:txBody>
                    <a:bodyPr/>
                    <a:lstStyle/>
                    <a:p>
                      <a:pPr algn="l" fontAlgn="ctr"/>
                      <a:r>
                        <a:rPr lang="en-US" sz="1400" b="0" i="0" u="none" strike="noStrike">
                          <a:solidFill>
                            <a:schemeClr val="accent6">
                              <a:lumMod val="50000"/>
                            </a:schemeClr>
                          </a:solidFill>
                          <a:latin typeface="Tw Cen MT" panose="020B0602020104020603" pitchFamily="34" charset="0"/>
                          <a:ea typeface="Verdana" panose="020B0604030504040204" pitchFamily="34" charset="0"/>
                          <a:cs typeface="Verdana" panose="020B0604030504040204" pitchFamily="34" charset="0"/>
                        </a:rPr>
                        <a:t>FM (Fine Motor)</a:t>
                      </a:r>
                    </a:p>
                  </a:txBody>
                  <a:tcPr marL="19037" marR="19037" marT="14332" marB="0" anchor="ctr">
                    <a:solidFill>
                      <a:schemeClr val="bg1"/>
                    </a:solidFill>
                  </a:tcPr>
                </a:tc>
                <a:tc hMerge="1">
                  <a:txBody>
                    <a:bodyPr/>
                    <a:lstStyle/>
                    <a:p>
                      <a:pPr algn="l" fontAlgn="ctr"/>
                      <a:endParaRPr lang="en-US" sz="1400" b="0" i="0" u="none" strike="noStrike">
                        <a:solidFill>
                          <a:schemeClr val="accent6">
                            <a:lumMod val="50000"/>
                          </a:schemeClr>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51</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50</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44</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28</a:t>
                      </a:r>
                    </a:p>
                  </a:txBody>
                  <a:tcPr marL="9525" marR="9525" marT="9525" marB="0" anchor="ctr">
                    <a:solidFill>
                      <a:schemeClr val="bg1"/>
                    </a:solidFill>
                  </a:tcPr>
                </a:tc>
                <a:extLst>
                  <a:ext uri="{0D108BD9-81ED-4DB2-BD59-A6C34878D82A}">
                    <a16:rowId xmlns:a16="http://schemas.microsoft.com/office/drawing/2014/main" val="10023"/>
                  </a:ext>
                </a:extLst>
              </a:tr>
              <a:tr h="217612">
                <a:tc gridSpan="3">
                  <a:txBody>
                    <a:bodyPr/>
                    <a:lstStyle/>
                    <a:p>
                      <a:pPr algn="ctr" fontAlgn="ctr"/>
                      <a:r>
                        <a:rPr lang="en-US" sz="1400" b="0" i="0" u="none" strike="noStrike">
                          <a:solidFill>
                            <a:schemeClr val="accent6">
                              <a:lumMod val="50000"/>
                            </a:schemeClr>
                          </a:solidFill>
                          <a:latin typeface="Tw Cen MT" panose="020B0602020104020603" pitchFamily="34" charset="0"/>
                          <a:ea typeface="Verdana" panose="020B0604030504040204" pitchFamily="34" charset="0"/>
                          <a:cs typeface="Verdana" panose="020B0604030504040204" pitchFamily="34" charset="0"/>
                        </a:rPr>
                        <a:t>14</a:t>
                      </a:r>
                    </a:p>
                  </a:txBody>
                  <a:tcPr marL="19037" marR="19037" marT="14332" marB="0" anchor="ctr">
                    <a:solidFill>
                      <a:schemeClr val="bg1"/>
                    </a:solidFill>
                  </a:tcPr>
                </a:tc>
                <a:tc hMerge="1">
                  <a:txBody>
                    <a:bodyPr/>
                    <a:lstStyle/>
                    <a:p>
                      <a:endParaRPr lang="en-US"/>
                    </a:p>
                  </a:txBody>
                  <a:tcPr/>
                </a:tc>
                <a:tc hMerge="1">
                  <a:txBody>
                    <a:bodyPr/>
                    <a:lstStyle/>
                    <a:p>
                      <a:endParaRPr lang="en-US"/>
                    </a:p>
                  </a:txBody>
                  <a:tcPr/>
                </a:tc>
                <a:tc gridSpan="2">
                  <a:txBody>
                    <a:bodyPr/>
                    <a:lstStyle/>
                    <a:p>
                      <a:pPr algn="l" fontAlgn="ctr"/>
                      <a:r>
                        <a:rPr lang="en-US" sz="1400" b="0" i="0" u="none" strike="noStrike" err="1">
                          <a:solidFill>
                            <a:schemeClr val="accent6">
                              <a:lumMod val="50000"/>
                            </a:schemeClr>
                          </a:solidFill>
                          <a:latin typeface="Tw Cen MT" panose="020B0602020104020603" pitchFamily="34" charset="0"/>
                          <a:ea typeface="Verdana" panose="020B0604030504040204" pitchFamily="34" charset="0"/>
                          <a:cs typeface="Verdana" panose="020B0604030504040204" pitchFamily="34" charset="0"/>
                        </a:rPr>
                        <a:t>Dll</a:t>
                      </a:r>
                      <a:endParaRPr lang="en-US" sz="1400" b="0" i="0" u="none" strike="noStrike">
                        <a:solidFill>
                          <a:schemeClr val="accent6">
                            <a:lumMod val="50000"/>
                          </a:schemeClr>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pPr algn="l" fontAlgn="ctr"/>
                      <a:endParaRPr lang="en-US" sz="1400" b="0" i="0" u="none" strike="noStrike">
                        <a:solidFill>
                          <a:schemeClr val="accent6">
                            <a:lumMod val="50000"/>
                          </a:schemeClr>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2</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extLst>
                  <a:ext uri="{0D108BD9-81ED-4DB2-BD59-A6C34878D82A}">
                    <a16:rowId xmlns:a16="http://schemas.microsoft.com/office/drawing/2014/main" val="3782490518"/>
                  </a:ext>
                </a:extLst>
              </a:tr>
            </a:tbl>
          </a:graphicData>
        </a:graphic>
      </p:graphicFrame>
      <p:grpSp>
        <p:nvGrpSpPr>
          <p:cNvPr id="2" name="Group 1"/>
          <p:cNvGrpSpPr/>
          <p:nvPr/>
        </p:nvGrpSpPr>
        <p:grpSpPr>
          <a:xfrm rot="16200000">
            <a:off x="-1765131" y="3239990"/>
            <a:ext cx="4570661" cy="476071"/>
            <a:chOff x="7229166" y="1380755"/>
            <a:chExt cx="4578522" cy="476071"/>
          </a:xfrm>
          <a:solidFill>
            <a:srgbClr val="FF9856"/>
          </a:solidFill>
        </p:grpSpPr>
        <p:sp>
          <p:nvSpPr>
            <p:cNvPr id="12" name="TextBox 11">
              <a:extLst>
                <a:ext uri="{FF2B5EF4-FFF2-40B4-BE49-F238E27FC236}">
                  <a16:creationId xmlns:a16="http://schemas.microsoft.com/office/drawing/2014/main" id="{3B316E39-F1B9-4372-9EFF-113D5303AB1A}"/>
                </a:ext>
              </a:extLst>
            </p:cNvPr>
            <p:cNvSpPr txBox="1"/>
            <p:nvPr/>
          </p:nvSpPr>
          <p:spPr>
            <a:xfrm>
              <a:off x="7229166" y="1380755"/>
              <a:ext cx="4578522" cy="476071"/>
            </a:xfrm>
            <a:prstGeom prst="roundRect">
              <a:avLst>
                <a:gd name="adj" fmla="val 50000"/>
              </a:avLst>
            </a:pr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TUMBUH KEMBANG ANAK</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7" name="Google Shape;6324;p73"/>
            <p:cNvGrpSpPr/>
            <p:nvPr/>
          </p:nvGrpSpPr>
          <p:grpSpPr>
            <a:xfrm>
              <a:off x="7439901" y="1461033"/>
              <a:ext cx="325873" cy="301506"/>
              <a:chOff x="-24376971" y="3891250"/>
              <a:chExt cx="293800" cy="292225"/>
            </a:xfrm>
            <a:grpFill/>
          </p:grpSpPr>
          <p:sp>
            <p:nvSpPr>
              <p:cNvPr id="8" name="Google Shape;6325;p73"/>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326;p73"/>
              <p:cNvSpPr/>
              <p:nvPr/>
            </p:nvSpPr>
            <p:spPr>
              <a:xfrm>
                <a:off x="-24376971"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grpFill/>
              <a:ln>
                <a:solidFill>
                  <a:srgbClr val="32995B"/>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251382740"/>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13" name="Content Placeholder 4">
            <a:extLst>
              <a:ext uri="{FF2B5EF4-FFF2-40B4-BE49-F238E27FC236}">
                <a16:creationId xmlns:a16="http://schemas.microsoft.com/office/drawing/2014/main" id="{E90CAFE2-73A9-4657-943C-A7942E9649F6}"/>
              </a:ext>
            </a:extLst>
          </p:cNvPr>
          <p:cNvGraphicFramePr>
            <a:graphicFrameLocks/>
          </p:cNvGraphicFramePr>
          <p:nvPr>
            <p:extLst>
              <p:ext uri="{D42A27DB-BD31-4B8C-83A1-F6EECF244321}">
                <p14:modId xmlns:p14="http://schemas.microsoft.com/office/powerpoint/2010/main" val="3793211783"/>
              </p:ext>
            </p:extLst>
          </p:nvPr>
        </p:nvGraphicFramePr>
        <p:xfrm>
          <a:off x="497062" y="806732"/>
          <a:ext cx="7289192" cy="5943912"/>
        </p:xfrm>
        <a:graphic>
          <a:graphicData uri="http://schemas.openxmlformats.org/drawingml/2006/table">
            <a:tbl>
              <a:tblPr firstRow="1" bandRow="1">
                <a:tableStyleId>{22838BEF-8BB2-4498-84A7-C5851F593DF1}</a:tableStyleId>
              </a:tblPr>
              <a:tblGrid>
                <a:gridCol w="773081">
                  <a:extLst>
                    <a:ext uri="{9D8B030D-6E8A-4147-A177-3AD203B41FA5}">
                      <a16:colId xmlns:a16="http://schemas.microsoft.com/office/drawing/2014/main" val="20000"/>
                    </a:ext>
                  </a:extLst>
                </a:gridCol>
                <a:gridCol w="2598900">
                  <a:extLst>
                    <a:ext uri="{9D8B030D-6E8A-4147-A177-3AD203B41FA5}">
                      <a16:colId xmlns:a16="http://schemas.microsoft.com/office/drawing/2014/main" val="20001"/>
                    </a:ext>
                  </a:extLst>
                </a:gridCol>
                <a:gridCol w="782730">
                  <a:extLst>
                    <a:ext uri="{9D8B030D-6E8A-4147-A177-3AD203B41FA5}">
                      <a16:colId xmlns:a16="http://schemas.microsoft.com/office/drawing/2014/main" val="20002"/>
                    </a:ext>
                  </a:extLst>
                </a:gridCol>
                <a:gridCol w="721642">
                  <a:extLst>
                    <a:ext uri="{9D8B030D-6E8A-4147-A177-3AD203B41FA5}">
                      <a16:colId xmlns:a16="http://schemas.microsoft.com/office/drawing/2014/main" val="2195425434"/>
                    </a:ext>
                  </a:extLst>
                </a:gridCol>
                <a:gridCol w="839243">
                  <a:extLst>
                    <a:ext uri="{9D8B030D-6E8A-4147-A177-3AD203B41FA5}">
                      <a16:colId xmlns:a16="http://schemas.microsoft.com/office/drawing/2014/main" val="2882437298"/>
                    </a:ext>
                  </a:extLst>
                </a:gridCol>
                <a:gridCol w="786798">
                  <a:extLst>
                    <a:ext uri="{9D8B030D-6E8A-4147-A177-3AD203B41FA5}">
                      <a16:colId xmlns:a16="http://schemas.microsoft.com/office/drawing/2014/main" val="1851711613"/>
                    </a:ext>
                  </a:extLst>
                </a:gridCol>
                <a:gridCol w="786798">
                  <a:extLst>
                    <a:ext uri="{9D8B030D-6E8A-4147-A177-3AD203B41FA5}">
                      <a16:colId xmlns:a16="http://schemas.microsoft.com/office/drawing/2014/main" val="1902434001"/>
                    </a:ext>
                  </a:extLst>
                </a:gridCol>
              </a:tblGrid>
              <a:tr h="514920">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latin typeface="Tw Cen MT" panose="020B0602020104020603" pitchFamily="34" charset="0"/>
                        </a:rPr>
                        <a:t>NO</a:t>
                      </a:r>
                      <a:endParaRPr lang="en-US" sz="160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82635" marR="182635" marT="68853" marB="68853" anchor="ctr">
                    <a:solidFill>
                      <a:srgbClr val="FF9966"/>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latin typeface="Tw Cen MT" panose="020B0602020104020603" pitchFamily="34" charset="0"/>
                        </a:rPr>
                        <a:t>JENIS KEGIATAN</a:t>
                      </a:r>
                      <a:endParaRPr lang="en-US" sz="160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82635" marR="182635" marT="68853" marB="68853" anchor="ctr">
                    <a:solidFill>
                      <a:srgbClr val="FF9966"/>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dirty="0">
                          <a:latin typeface="Tw Cen MT" panose="020B0602020104020603" pitchFamily="34" charset="0"/>
                        </a:rPr>
                        <a:t>JAN</a:t>
                      </a:r>
                    </a:p>
                  </a:txBody>
                  <a:tcPr marL="182635" marR="182635" marT="68853" marB="68853" anchor="ctr">
                    <a:solidFill>
                      <a:srgbClr val="FF9966"/>
                    </a:solidFill>
                  </a:tcPr>
                </a:tc>
                <a:tc>
                  <a:txBody>
                    <a:bodyPr/>
                    <a:lstStyle/>
                    <a:p>
                      <a:pPr algn="ctr"/>
                      <a:r>
                        <a:rPr lang="en-US" sz="1600" dirty="0">
                          <a:latin typeface="Tw Cen MT" panose="020B0602020104020603" pitchFamily="34" charset="0"/>
                        </a:rPr>
                        <a:t>FEB</a:t>
                      </a:r>
                    </a:p>
                  </a:txBody>
                  <a:tcPr marL="182635" marR="182635" marT="68853" marB="68853" anchor="ctr">
                    <a:solidFill>
                      <a:srgbClr val="FF9966"/>
                    </a:solidFill>
                  </a:tcPr>
                </a:tc>
                <a:tc>
                  <a:txBody>
                    <a:bodyPr/>
                    <a:lstStyle/>
                    <a:p>
                      <a:pPr algn="ctr"/>
                      <a:r>
                        <a:rPr lang="en-US" sz="1600" dirty="0">
                          <a:latin typeface="Tw Cen MT" panose="020B0602020104020603" pitchFamily="34" charset="0"/>
                        </a:rPr>
                        <a:t>MAR</a:t>
                      </a:r>
                    </a:p>
                  </a:txBody>
                  <a:tcPr marL="182635" marR="182635" marT="68853" marB="68853" anchor="ctr">
                    <a:solidFill>
                      <a:srgbClr val="FF9966"/>
                    </a:solidFill>
                  </a:tcPr>
                </a:tc>
                <a:tc>
                  <a:txBody>
                    <a:bodyPr/>
                    <a:lstStyle/>
                    <a:p>
                      <a:pPr algn="ctr"/>
                      <a:r>
                        <a:rPr lang="en-US" sz="1600" dirty="0">
                          <a:latin typeface="Tw Cen MT" panose="020B0602020104020603" pitchFamily="34" charset="0"/>
                        </a:rPr>
                        <a:t>APR</a:t>
                      </a:r>
                    </a:p>
                  </a:txBody>
                  <a:tcPr marL="182635" marR="182635" marT="68853" marB="68853" anchor="ctr">
                    <a:solidFill>
                      <a:srgbClr val="FF9966"/>
                    </a:solidFill>
                  </a:tcPr>
                </a:tc>
                <a:tc>
                  <a:txBody>
                    <a:bodyPr/>
                    <a:lstStyle/>
                    <a:p>
                      <a:pPr algn="ctr"/>
                      <a:r>
                        <a:rPr lang="en-US" sz="1600" dirty="0">
                          <a:latin typeface="Tw Cen MT" panose="020B0602020104020603" pitchFamily="34" charset="0"/>
                        </a:rPr>
                        <a:t>MEI</a:t>
                      </a:r>
                    </a:p>
                  </a:txBody>
                  <a:tcPr marL="182635" marR="182635" marT="68853" marB="68853" anchor="ctr">
                    <a:solidFill>
                      <a:srgbClr val="FF9966"/>
                    </a:solidFill>
                  </a:tcPr>
                </a:tc>
                <a:extLst>
                  <a:ext uri="{0D108BD9-81ED-4DB2-BD59-A6C34878D82A}">
                    <a16:rowId xmlns:a16="http://schemas.microsoft.com/office/drawing/2014/main" val="10000"/>
                  </a:ext>
                </a:extLst>
              </a:tr>
              <a:tr h="39798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1</a:t>
                      </a:r>
                      <a:endParaRPr lang="en-US" sz="1600" b="0" i="0" u="none" strike="noStrike">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Perawatan</a:t>
                      </a:r>
                      <a:r>
                        <a:rPr lang="en-US" sz="1600" u="none" strike="noStrike">
                          <a:effectLst/>
                          <a:latin typeface="Tw Cen MT" panose="020B0602020104020603" pitchFamily="34" charset="0"/>
                        </a:rPr>
                        <a:t> Luka </a:t>
                      </a:r>
                      <a:r>
                        <a:rPr lang="en-US" sz="1600" u="none" strike="noStrike" err="1">
                          <a:effectLst/>
                          <a:latin typeface="Tw Cen MT" panose="020B0602020104020603" pitchFamily="34" charset="0"/>
                        </a:rPr>
                        <a:t>Baru</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algn="ctr"/>
                      <a:r>
                        <a:rPr lang="en-US" sz="1600" dirty="0">
                          <a:latin typeface="Tw Cen MT" panose="020B0602020104020603" pitchFamily="34" charset="0"/>
                        </a:rPr>
                        <a:t>-</a:t>
                      </a:r>
                    </a:p>
                  </a:txBody>
                  <a:tcPr marL="9525" marR="9525" marT="9525" marB="0" anchor="ctr"/>
                </a:tc>
                <a:tc>
                  <a:txBody>
                    <a:bodyPr/>
                    <a:lstStyle/>
                    <a:p>
                      <a:pPr algn="ctr"/>
                      <a:r>
                        <a:rPr lang="en-US" sz="1600" dirty="0">
                          <a:latin typeface="Tw Cen MT" panose="020B0602020104020603" pitchFamily="34" charset="0"/>
                        </a:rPr>
                        <a:t>1</a:t>
                      </a:r>
                    </a:p>
                  </a:txBody>
                  <a:tcPr marL="9525" marR="9525" marT="9525" marB="0" anchor="ctr"/>
                </a:tc>
                <a:tc>
                  <a:txBody>
                    <a:bodyPr/>
                    <a:lstStyle/>
                    <a:p>
                      <a:pPr algn="ctr"/>
                      <a:r>
                        <a:rPr lang="en-US" sz="1600" dirty="0">
                          <a:latin typeface="Tw Cen MT" panose="020B0602020104020603" pitchFamily="34" charset="0"/>
                        </a:rPr>
                        <a:t>1</a:t>
                      </a:r>
                    </a:p>
                  </a:txBody>
                  <a:tcPr marL="9525" marR="9525" marT="9525" marB="0" anchor="ctr"/>
                </a:tc>
                <a:tc>
                  <a:txBody>
                    <a:bodyPr/>
                    <a:lstStyle/>
                    <a:p>
                      <a:pPr algn="ctr"/>
                      <a:r>
                        <a:rPr lang="en-US" sz="1600" dirty="0">
                          <a:latin typeface="Tw Cen MT" panose="020B0602020104020603" pitchFamily="34" charset="0"/>
                        </a:rPr>
                        <a:t>1</a:t>
                      </a:r>
                    </a:p>
                  </a:txBody>
                  <a:tcPr marL="9525" marR="9525" marT="9525" marB="0" anchor="ctr"/>
                </a:tc>
                <a:tc>
                  <a:txBody>
                    <a:bodyPr/>
                    <a:lstStyle/>
                    <a:p>
                      <a:pPr algn="ctr"/>
                      <a:r>
                        <a:rPr lang="en-US" sz="1600" dirty="0">
                          <a:latin typeface="Tw Cen MT" panose="020B0602020104020603" pitchFamily="34" charset="0"/>
                        </a:rPr>
                        <a:t>-</a:t>
                      </a:r>
                    </a:p>
                  </a:txBody>
                  <a:tcPr marL="9525" marR="9525" marT="9525" marB="0" anchor="ctr"/>
                </a:tc>
                <a:extLst>
                  <a:ext uri="{0D108BD9-81ED-4DB2-BD59-A6C34878D82A}">
                    <a16:rowId xmlns:a16="http://schemas.microsoft.com/office/drawing/2014/main" val="2830404367"/>
                  </a:ext>
                </a:extLst>
              </a:tr>
              <a:tr h="39798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2</a:t>
                      </a:r>
                      <a:endParaRPr lang="en-US" sz="1600" b="0" i="0" u="none" strike="noStrike">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Perawatan</a:t>
                      </a:r>
                      <a:r>
                        <a:rPr lang="en-US" sz="1600" u="none" strike="noStrike">
                          <a:effectLst/>
                          <a:latin typeface="Tw Cen MT" panose="020B0602020104020603" pitchFamily="34" charset="0"/>
                        </a:rPr>
                        <a:t> Luka Lama</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1</a:t>
                      </a: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1</a:t>
                      </a: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14</a:t>
                      </a: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5</a:t>
                      </a:r>
                    </a:p>
                  </a:txBody>
                  <a:tcPr marL="9525" marR="9525" marT="9525" marB="0" anchor="ctr">
                    <a:solidFill>
                      <a:schemeClr val="bg1"/>
                    </a:solidFill>
                  </a:tcPr>
                </a:tc>
                <a:extLst>
                  <a:ext uri="{0D108BD9-81ED-4DB2-BD59-A6C34878D82A}">
                    <a16:rowId xmlns:a16="http://schemas.microsoft.com/office/drawing/2014/main" val="10002"/>
                  </a:ext>
                </a:extLst>
              </a:tr>
              <a:tr h="25536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3</a:t>
                      </a:r>
                      <a:endParaRPr lang="en-US" sz="1600" b="0" i="0" u="none" strike="noStrike">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Hecting</a:t>
                      </a:r>
                      <a:r>
                        <a:rPr lang="en-US" sz="1600" u="none" strike="noStrike">
                          <a:effectLst/>
                          <a:latin typeface="Tw Cen MT" panose="020B0602020104020603" pitchFamily="34" charset="0"/>
                        </a:rPr>
                        <a:t> &lt; 5</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1</a:t>
                      </a: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2</a:t>
                      </a: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tc>
                <a:extLst>
                  <a:ext uri="{0D108BD9-81ED-4DB2-BD59-A6C34878D82A}">
                    <a16:rowId xmlns:a16="http://schemas.microsoft.com/office/drawing/2014/main" val="10003"/>
                  </a:ext>
                </a:extLst>
              </a:tr>
              <a:tr h="25536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dirty="0">
                          <a:latin typeface="Tw Cen MT" panose="020B0602020104020603" pitchFamily="34" charset="0"/>
                        </a:rPr>
                        <a:t>4</a:t>
                      </a:r>
                      <a:endParaRPr lang="en-US" sz="1600" b="0" i="0" u="none" strike="noStrike" dirty="0">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err="1">
                          <a:effectLst/>
                          <a:latin typeface="Tw Cen MT" panose="020B0602020104020603" pitchFamily="34" charset="0"/>
                        </a:rPr>
                        <a:t>Hecting</a:t>
                      </a:r>
                      <a:r>
                        <a:rPr lang="en-US" sz="1600" u="none" strike="noStrike" dirty="0">
                          <a:effectLst/>
                          <a:latin typeface="Tw Cen MT" panose="020B0602020104020603" pitchFamily="34" charset="0"/>
                        </a:rPr>
                        <a:t> &gt; 5</a:t>
                      </a:r>
                      <a:endParaRPr lang="en-US" sz="16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1</a:t>
                      </a: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extLst>
                  <a:ext uri="{0D108BD9-81ED-4DB2-BD59-A6C34878D82A}">
                    <a16:rowId xmlns:a16="http://schemas.microsoft.com/office/drawing/2014/main" val="10013"/>
                  </a:ext>
                </a:extLst>
              </a:tr>
              <a:tr h="25536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dirty="0">
                          <a:latin typeface="Tw Cen MT" panose="020B0602020104020603" pitchFamily="34" charset="0"/>
                        </a:rPr>
                        <a:t>5</a:t>
                      </a:r>
                      <a:endParaRPr lang="en-US" sz="1600" b="0" i="0" u="none" strike="noStrike" dirty="0">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Hecting</a:t>
                      </a:r>
                      <a:r>
                        <a:rPr lang="en-US" sz="1600" u="none" strike="noStrike">
                          <a:effectLst/>
                          <a:latin typeface="Tw Cen MT" panose="020B0602020104020603" pitchFamily="34" charset="0"/>
                        </a:rPr>
                        <a:t> up</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tc>
                <a:extLst>
                  <a:ext uri="{0D108BD9-81ED-4DB2-BD59-A6C34878D82A}">
                    <a16:rowId xmlns:a16="http://schemas.microsoft.com/office/drawing/2014/main" val="10004"/>
                  </a:ext>
                </a:extLst>
              </a:tr>
              <a:tr h="39798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dirty="0">
                          <a:latin typeface="Tw Cen MT" panose="020B0602020104020603" pitchFamily="34" charset="0"/>
                        </a:rPr>
                        <a:t>6</a:t>
                      </a:r>
                      <a:endParaRPr lang="en-US" sz="1600" b="0" i="0" u="none" strike="noStrike" dirty="0">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Askep</a:t>
                      </a:r>
                      <a:r>
                        <a:rPr lang="en-US" sz="1600" u="none" strike="noStrike">
                          <a:effectLst/>
                          <a:latin typeface="Tw Cen MT" panose="020B0602020104020603" pitchFamily="34" charset="0"/>
                        </a:rPr>
                        <a:t> Critical Care</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a:r>
                        <a:rPr lang="en-US" sz="1600" dirty="0">
                          <a:latin typeface="Tw Cen MT" panose="020B0602020104020603" pitchFamily="34" charset="0"/>
                        </a:rPr>
                        <a:t>302</a:t>
                      </a:r>
                    </a:p>
                  </a:txBody>
                  <a:tcPr marL="9525" marR="9525" marT="9525" marB="0" anchor="ctr">
                    <a:solidFill>
                      <a:schemeClr val="bg1"/>
                    </a:solidFill>
                  </a:tcPr>
                </a:tc>
                <a:tc>
                  <a:txBody>
                    <a:bodyPr/>
                    <a:lstStyle/>
                    <a:p>
                      <a:pPr algn="ctr"/>
                      <a:r>
                        <a:rPr lang="en-US" sz="1600" dirty="0">
                          <a:latin typeface="Tw Cen MT" panose="020B0602020104020603" pitchFamily="34" charset="0"/>
                        </a:rPr>
                        <a:t>250</a:t>
                      </a:r>
                    </a:p>
                  </a:txBody>
                  <a:tcPr marL="9525" marR="9525" marT="9525" marB="0" anchor="ctr">
                    <a:solidFill>
                      <a:schemeClr val="bg1"/>
                    </a:solidFill>
                  </a:tcPr>
                </a:tc>
                <a:tc>
                  <a:txBody>
                    <a:bodyPr/>
                    <a:lstStyle/>
                    <a:p>
                      <a:pPr algn="ctr"/>
                      <a:r>
                        <a:rPr lang="en-US" sz="1600" dirty="0">
                          <a:latin typeface="Tw Cen MT" panose="020B0602020104020603" pitchFamily="34" charset="0"/>
                        </a:rPr>
                        <a:t>250</a:t>
                      </a:r>
                    </a:p>
                  </a:txBody>
                  <a:tcPr marL="9525" marR="9525" marT="9525" marB="0" anchor="ctr">
                    <a:solidFill>
                      <a:schemeClr val="bg1"/>
                    </a:solidFill>
                  </a:tcPr>
                </a:tc>
                <a:tc>
                  <a:txBody>
                    <a:bodyPr/>
                    <a:lstStyle/>
                    <a:p>
                      <a:pPr algn="ctr"/>
                      <a:r>
                        <a:rPr lang="en-US" sz="1600" dirty="0">
                          <a:latin typeface="Tw Cen MT" panose="020B0602020104020603" pitchFamily="34" charset="0"/>
                        </a:rPr>
                        <a:t>258</a:t>
                      </a:r>
                    </a:p>
                  </a:txBody>
                  <a:tcPr marL="9525" marR="9525" marT="9525" marB="0" anchor="ctr">
                    <a:solidFill>
                      <a:schemeClr val="bg1"/>
                    </a:solidFill>
                  </a:tcPr>
                </a:tc>
                <a:tc>
                  <a:txBody>
                    <a:bodyPr/>
                    <a:lstStyle/>
                    <a:p>
                      <a:pPr algn="ctr"/>
                      <a:r>
                        <a:rPr lang="en-US" sz="1600" dirty="0">
                          <a:latin typeface="Tw Cen MT" panose="020B0602020104020603" pitchFamily="34" charset="0"/>
                        </a:rPr>
                        <a:t>363</a:t>
                      </a:r>
                    </a:p>
                  </a:txBody>
                  <a:tcPr marL="9525" marR="9525" marT="9525" marB="0" anchor="ctr">
                    <a:solidFill>
                      <a:schemeClr val="bg1"/>
                    </a:solidFill>
                  </a:tcPr>
                </a:tc>
                <a:extLst>
                  <a:ext uri="{0D108BD9-81ED-4DB2-BD59-A6C34878D82A}">
                    <a16:rowId xmlns:a16="http://schemas.microsoft.com/office/drawing/2014/main" val="10005"/>
                  </a:ext>
                </a:extLst>
              </a:tr>
              <a:tr h="39798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dirty="0">
                          <a:latin typeface="Tw Cen MT" panose="020B0602020104020603" pitchFamily="34" charset="0"/>
                        </a:rPr>
                        <a:t>7</a:t>
                      </a:r>
                      <a:endParaRPr lang="en-US" sz="1600" b="0" i="0" u="none" strike="noStrike" dirty="0">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Pelayanan</a:t>
                      </a:r>
                      <a:r>
                        <a:rPr lang="en-US" sz="1600" u="none" strike="noStrike">
                          <a:effectLst/>
                          <a:latin typeface="Tw Cen MT" panose="020B0602020104020603" pitchFamily="34" charset="0"/>
                        </a:rPr>
                        <a:t> 1 </a:t>
                      </a:r>
                      <a:r>
                        <a:rPr lang="en-US" sz="1600" u="none" strike="noStrike" err="1">
                          <a:effectLst/>
                          <a:latin typeface="Tw Cen MT" panose="020B0602020104020603" pitchFamily="34" charset="0"/>
                        </a:rPr>
                        <a:t>hari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rawat</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tc>
                <a:extLst>
                  <a:ext uri="{0D108BD9-81ED-4DB2-BD59-A6C34878D82A}">
                    <a16:rowId xmlns:a16="http://schemas.microsoft.com/office/drawing/2014/main" val="10006"/>
                  </a:ext>
                </a:extLst>
              </a:tr>
              <a:tr h="39798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dirty="0">
                          <a:latin typeface="Tw Cen MT" panose="020B0602020104020603" pitchFamily="34" charset="0"/>
                        </a:rPr>
                        <a:t>8</a:t>
                      </a:r>
                      <a:endParaRPr lang="en-US" sz="1600" b="0" i="0" u="none" strike="noStrike" dirty="0">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Penggunaan</a:t>
                      </a:r>
                      <a:r>
                        <a:rPr lang="en-US" sz="1600" u="none" strike="noStrike">
                          <a:effectLst/>
                          <a:latin typeface="Tw Cen MT" panose="020B0602020104020603" pitchFamily="34" charset="0"/>
                        </a:rPr>
                        <a:t> Ambulance</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extLst>
                  <a:ext uri="{0D108BD9-81ED-4DB2-BD59-A6C34878D82A}">
                    <a16:rowId xmlns:a16="http://schemas.microsoft.com/office/drawing/2014/main" val="10007"/>
                  </a:ext>
                </a:extLst>
              </a:tr>
              <a:tr h="27860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9</a:t>
                      </a:r>
                      <a:endParaRPr lang="en-US" sz="1600" b="0" i="0" u="none" strike="noStrike">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Pemasangan</a:t>
                      </a:r>
                      <a:r>
                        <a:rPr lang="en-US" sz="1600" u="none" strike="noStrike">
                          <a:effectLst/>
                          <a:latin typeface="Tw Cen MT" panose="020B0602020104020603" pitchFamily="34" charset="0"/>
                        </a:rPr>
                        <a:t> NGT</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algn="ctr"/>
                      <a:r>
                        <a:rPr lang="en-US" sz="1600" dirty="0">
                          <a:latin typeface="Tw Cen MT" panose="020B0602020104020603" pitchFamily="34" charset="0"/>
                        </a:rPr>
                        <a:t>21</a:t>
                      </a:r>
                    </a:p>
                  </a:txBody>
                  <a:tcPr marL="9525" marR="9525" marT="9525" marB="0" anchor="ctr"/>
                </a:tc>
                <a:tc>
                  <a:txBody>
                    <a:bodyPr/>
                    <a:lstStyle/>
                    <a:p>
                      <a:pPr algn="ctr"/>
                      <a:r>
                        <a:rPr lang="en-US" sz="1600" dirty="0">
                          <a:latin typeface="Tw Cen MT" panose="020B0602020104020603" pitchFamily="34" charset="0"/>
                        </a:rPr>
                        <a:t>21</a:t>
                      </a:r>
                    </a:p>
                  </a:txBody>
                  <a:tcPr marL="9525" marR="9525" marT="9525" marB="0" anchor="ctr"/>
                </a:tc>
                <a:tc>
                  <a:txBody>
                    <a:bodyPr/>
                    <a:lstStyle/>
                    <a:p>
                      <a:pPr algn="ctr"/>
                      <a:r>
                        <a:rPr lang="en-US" sz="1600" dirty="0">
                          <a:latin typeface="Tw Cen MT" panose="020B0602020104020603" pitchFamily="34" charset="0"/>
                        </a:rPr>
                        <a:t>-</a:t>
                      </a:r>
                    </a:p>
                  </a:txBody>
                  <a:tcPr marL="9525" marR="9525" marT="9525" marB="0" anchor="ctr"/>
                </a:tc>
                <a:tc>
                  <a:txBody>
                    <a:bodyPr/>
                    <a:lstStyle/>
                    <a:p>
                      <a:pPr algn="ctr"/>
                      <a:r>
                        <a:rPr lang="en-US" sz="1600" dirty="0">
                          <a:latin typeface="Tw Cen MT" panose="020B0602020104020603" pitchFamily="34" charset="0"/>
                        </a:rPr>
                        <a:t>-</a:t>
                      </a:r>
                    </a:p>
                  </a:txBody>
                  <a:tcPr marL="9525" marR="9525" marT="9525" marB="0" anchor="ctr"/>
                </a:tc>
                <a:tc>
                  <a:txBody>
                    <a:bodyPr/>
                    <a:lstStyle/>
                    <a:p>
                      <a:pPr algn="ctr"/>
                      <a:r>
                        <a:rPr lang="en-US" sz="1600" dirty="0">
                          <a:latin typeface="Tw Cen MT" panose="020B0602020104020603" pitchFamily="34" charset="0"/>
                        </a:rPr>
                        <a:t>-</a:t>
                      </a:r>
                    </a:p>
                  </a:txBody>
                  <a:tcPr marL="9525" marR="9525" marT="9525" marB="0" anchor="ctr"/>
                </a:tc>
                <a:extLst>
                  <a:ext uri="{0D108BD9-81ED-4DB2-BD59-A6C34878D82A}">
                    <a16:rowId xmlns:a16="http://schemas.microsoft.com/office/drawing/2014/main" val="10008"/>
                  </a:ext>
                </a:extLst>
              </a:tr>
              <a:tr h="27860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10</a:t>
                      </a:r>
                      <a:endParaRPr lang="en-US" sz="1600" b="0" i="0" u="none" strike="noStrike">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Pemasangan</a:t>
                      </a:r>
                      <a:r>
                        <a:rPr lang="en-US" sz="1600" u="none" strike="noStrike">
                          <a:effectLst/>
                          <a:latin typeface="Tw Cen MT" panose="020B0602020104020603" pitchFamily="34" charset="0"/>
                        </a:rPr>
                        <a:t> DC</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600" dirty="0">
                          <a:latin typeface="Tw Cen MT" panose="020B0602020104020603" pitchFamily="34" charset="0"/>
                        </a:rPr>
                        <a:t>-</a:t>
                      </a: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600" dirty="0">
                          <a:latin typeface="Tw Cen MT" panose="020B0602020104020603" pitchFamily="34" charset="0"/>
                        </a:rPr>
                        <a:t>-</a:t>
                      </a: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600" dirty="0">
                          <a:latin typeface="Tw Cen MT" panose="020B0602020104020603" pitchFamily="34" charset="0"/>
                        </a:rPr>
                        <a:t>-</a:t>
                      </a: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600" dirty="0">
                          <a:latin typeface="Tw Cen MT" panose="020B0602020104020603" pitchFamily="34" charset="0"/>
                        </a:rPr>
                        <a:t>-</a:t>
                      </a: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600" dirty="0">
                          <a:latin typeface="Tw Cen MT" panose="020B0602020104020603" pitchFamily="34" charset="0"/>
                        </a:rPr>
                        <a:t>-</a:t>
                      </a:r>
                    </a:p>
                  </a:txBody>
                  <a:tcPr marL="9525" marR="9525" marT="9525" marB="0" anchor="ctr">
                    <a:solidFill>
                      <a:schemeClr val="bg1"/>
                    </a:solidFill>
                  </a:tcPr>
                </a:tc>
                <a:extLst>
                  <a:ext uri="{0D108BD9-81ED-4DB2-BD59-A6C34878D82A}">
                    <a16:rowId xmlns:a16="http://schemas.microsoft.com/office/drawing/2014/main" val="10009"/>
                  </a:ext>
                </a:extLst>
              </a:tr>
              <a:tr h="39798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11</a:t>
                      </a:r>
                      <a:endParaRPr lang="en-US" sz="1600" b="0" i="0" u="none" strike="noStrike">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Pemakaian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Oksigen</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algn="ctr"/>
                      <a:r>
                        <a:rPr lang="en-US" sz="1600" dirty="0">
                          <a:latin typeface="Tw Cen MT" panose="020B0602020104020603" pitchFamily="34" charset="0"/>
                        </a:rPr>
                        <a:t>1</a:t>
                      </a:r>
                    </a:p>
                  </a:txBody>
                  <a:tcPr marL="9525" marR="9525" marT="9525" marB="0" anchor="ctr"/>
                </a:tc>
                <a:tc>
                  <a:txBody>
                    <a:bodyPr/>
                    <a:lstStyle/>
                    <a:p>
                      <a:pPr algn="ctr"/>
                      <a:r>
                        <a:rPr lang="en-US" sz="1600" dirty="0">
                          <a:latin typeface="Tw Cen MT" panose="020B0602020104020603" pitchFamily="34" charset="0"/>
                        </a:rPr>
                        <a:t>1</a:t>
                      </a:r>
                    </a:p>
                  </a:txBody>
                  <a:tcPr marL="9525" marR="9525" marT="9525" marB="0" anchor="ctr"/>
                </a:tc>
                <a:tc>
                  <a:txBody>
                    <a:bodyPr/>
                    <a:lstStyle/>
                    <a:p>
                      <a:pPr algn="ctr"/>
                      <a:r>
                        <a:rPr lang="en-US" sz="1600" dirty="0">
                          <a:latin typeface="Tw Cen MT" panose="020B0602020104020603" pitchFamily="34" charset="0"/>
                        </a:rPr>
                        <a:t>2</a:t>
                      </a:r>
                    </a:p>
                  </a:txBody>
                  <a:tcPr marL="9525" marR="9525" marT="9525" marB="0" anchor="ctr"/>
                </a:tc>
                <a:tc>
                  <a:txBody>
                    <a:bodyPr/>
                    <a:lstStyle/>
                    <a:p>
                      <a:pPr algn="ctr"/>
                      <a:r>
                        <a:rPr lang="en-US" sz="1600" dirty="0">
                          <a:latin typeface="Tw Cen MT" panose="020B0602020104020603" pitchFamily="34" charset="0"/>
                        </a:rPr>
                        <a:t>-</a:t>
                      </a:r>
                    </a:p>
                  </a:txBody>
                  <a:tcPr marL="9525" marR="9525" marT="9525" marB="0" anchor="ctr"/>
                </a:tc>
                <a:tc>
                  <a:txBody>
                    <a:bodyPr/>
                    <a:lstStyle/>
                    <a:p>
                      <a:pPr algn="ctr"/>
                      <a:r>
                        <a:rPr lang="en-US" sz="1600" dirty="0">
                          <a:latin typeface="Tw Cen MT" panose="020B0602020104020603" pitchFamily="34" charset="0"/>
                        </a:rPr>
                        <a:t>1</a:t>
                      </a:r>
                    </a:p>
                  </a:txBody>
                  <a:tcPr marL="9525" marR="9525" marT="9525" marB="0" anchor="ctr"/>
                </a:tc>
                <a:extLst>
                  <a:ext uri="{0D108BD9-81ED-4DB2-BD59-A6C34878D82A}">
                    <a16:rowId xmlns:a16="http://schemas.microsoft.com/office/drawing/2014/main" val="10010"/>
                  </a:ext>
                </a:extLst>
              </a:tr>
              <a:tr h="27860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12</a:t>
                      </a:r>
                      <a:endParaRPr lang="en-US" sz="1600" b="0" i="0" u="none" strike="noStrike">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err="1">
                          <a:effectLst/>
                          <a:latin typeface="Tw Cen MT" panose="020B0602020104020603" pitchFamily="34" charset="0"/>
                        </a:rPr>
                        <a:t>Pemasangan</a:t>
                      </a:r>
                      <a:r>
                        <a:rPr lang="en-US" sz="1600" u="none" strike="noStrike" dirty="0">
                          <a:effectLst/>
                          <a:latin typeface="Tw Cen MT" panose="020B0602020104020603" pitchFamily="34" charset="0"/>
                        </a:rPr>
                        <a:t> </a:t>
                      </a:r>
                      <a:r>
                        <a:rPr lang="en-US" sz="1600" u="none" strike="noStrike" dirty="0" err="1">
                          <a:effectLst/>
                          <a:latin typeface="Tw Cen MT" panose="020B0602020104020603" pitchFamily="34" charset="0"/>
                        </a:rPr>
                        <a:t>Infus</a:t>
                      </a:r>
                      <a:endParaRPr lang="en-US" sz="16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a:r>
                        <a:rPr lang="en-US" sz="1600" dirty="0">
                          <a:latin typeface="Tw Cen MT" panose="020B0602020104020603" pitchFamily="34" charset="0"/>
                        </a:rPr>
                        <a:t>-</a:t>
                      </a:r>
                    </a:p>
                  </a:txBody>
                  <a:tcPr marL="9525" marR="9525" marT="9525" marB="0" anchor="ctr">
                    <a:solidFill>
                      <a:schemeClr val="bg1"/>
                    </a:solidFill>
                  </a:tcPr>
                </a:tc>
                <a:tc>
                  <a:txBody>
                    <a:bodyPr/>
                    <a:lstStyle/>
                    <a:p>
                      <a:pPr algn="ctr"/>
                      <a:r>
                        <a:rPr lang="en-US" sz="1600" dirty="0">
                          <a:latin typeface="Tw Cen MT" panose="020B0602020104020603" pitchFamily="34" charset="0"/>
                        </a:rPr>
                        <a:t>-</a:t>
                      </a:r>
                    </a:p>
                  </a:txBody>
                  <a:tcPr marL="9525" marR="9525" marT="9525" marB="0" anchor="ctr">
                    <a:solidFill>
                      <a:schemeClr val="bg1"/>
                    </a:solidFill>
                  </a:tcPr>
                </a:tc>
                <a:tc>
                  <a:txBody>
                    <a:bodyPr/>
                    <a:lstStyle/>
                    <a:p>
                      <a:pPr algn="ctr"/>
                      <a:r>
                        <a:rPr lang="en-US" sz="1600" dirty="0">
                          <a:latin typeface="Tw Cen MT" panose="020B0602020104020603" pitchFamily="34" charset="0"/>
                        </a:rPr>
                        <a:t>18</a:t>
                      </a:r>
                    </a:p>
                  </a:txBody>
                  <a:tcPr marL="9525" marR="9525" marT="9525" marB="0" anchor="ctr">
                    <a:solidFill>
                      <a:schemeClr val="bg1"/>
                    </a:solidFill>
                  </a:tcPr>
                </a:tc>
                <a:tc>
                  <a:txBody>
                    <a:bodyPr/>
                    <a:lstStyle/>
                    <a:p>
                      <a:pPr algn="ctr"/>
                      <a:r>
                        <a:rPr lang="en-US" sz="1600" dirty="0">
                          <a:latin typeface="Tw Cen MT" panose="020B0602020104020603" pitchFamily="34" charset="0"/>
                        </a:rPr>
                        <a:t>6</a:t>
                      </a:r>
                    </a:p>
                  </a:txBody>
                  <a:tcPr marL="9525" marR="9525" marT="9525" marB="0" anchor="ctr">
                    <a:solidFill>
                      <a:schemeClr val="bg1"/>
                    </a:solidFill>
                  </a:tcPr>
                </a:tc>
                <a:tc>
                  <a:txBody>
                    <a:bodyPr/>
                    <a:lstStyle/>
                    <a:p>
                      <a:pPr algn="ctr"/>
                      <a:r>
                        <a:rPr lang="en-US" sz="1600" dirty="0">
                          <a:latin typeface="Tw Cen MT" panose="020B0602020104020603" pitchFamily="34" charset="0"/>
                        </a:rPr>
                        <a:t>3</a:t>
                      </a:r>
                    </a:p>
                  </a:txBody>
                  <a:tcPr marL="9525" marR="9525" marT="9525" marB="0" anchor="ctr">
                    <a:solidFill>
                      <a:schemeClr val="bg1"/>
                    </a:solidFill>
                  </a:tcPr>
                </a:tc>
                <a:extLst>
                  <a:ext uri="{0D108BD9-81ED-4DB2-BD59-A6C34878D82A}">
                    <a16:rowId xmlns:a16="http://schemas.microsoft.com/office/drawing/2014/main" val="10011"/>
                  </a:ext>
                </a:extLst>
              </a:tr>
              <a:tr h="25536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13</a:t>
                      </a:r>
                      <a:endParaRPr lang="en-US" sz="1600" b="0" i="0" u="none" strike="noStrike">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EKG</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algn="ctr"/>
                      <a:r>
                        <a:rPr lang="en-US" sz="1600" dirty="0">
                          <a:latin typeface="Tw Cen MT" panose="020B0602020104020603" pitchFamily="34" charset="0"/>
                        </a:rPr>
                        <a:t>79</a:t>
                      </a:r>
                    </a:p>
                  </a:txBody>
                  <a:tcPr marL="9525" marR="9525" marT="9525" marB="0" anchor="ctr"/>
                </a:tc>
                <a:tc>
                  <a:txBody>
                    <a:bodyPr/>
                    <a:lstStyle/>
                    <a:p>
                      <a:pPr algn="ctr"/>
                      <a:r>
                        <a:rPr lang="en-US" sz="1600" dirty="0">
                          <a:latin typeface="Tw Cen MT" panose="020B0602020104020603" pitchFamily="34" charset="0"/>
                        </a:rPr>
                        <a:t>62</a:t>
                      </a:r>
                    </a:p>
                  </a:txBody>
                  <a:tcPr marL="9525" marR="9525" marT="9525" marB="0" anchor="ctr"/>
                </a:tc>
                <a:tc>
                  <a:txBody>
                    <a:bodyPr/>
                    <a:lstStyle/>
                    <a:p>
                      <a:pPr algn="ctr"/>
                      <a:r>
                        <a:rPr lang="en-US" sz="1600" dirty="0">
                          <a:latin typeface="Tw Cen MT" panose="020B0602020104020603" pitchFamily="34" charset="0"/>
                        </a:rPr>
                        <a:t>45</a:t>
                      </a:r>
                    </a:p>
                  </a:txBody>
                  <a:tcPr marL="9525" marR="9525" marT="9525" marB="0" anchor="ctr"/>
                </a:tc>
                <a:tc>
                  <a:txBody>
                    <a:bodyPr/>
                    <a:lstStyle/>
                    <a:p>
                      <a:pPr algn="ctr"/>
                      <a:r>
                        <a:rPr lang="en-US" sz="1600" dirty="0">
                          <a:latin typeface="Tw Cen MT" panose="020B0602020104020603" pitchFamily="34" charset="0"/>
                        </a:rPr>
                        <a:t>78</a:t>
                      </a:r>
                    </a:p>
                  </a:txBody>
                  <a:tcPr marL="9525" marR="9525" marT="9525" marB="0" anchor="ctr"/>
                </a:tc>
                <a:tc>
                  <a:txBody>
                    <a:bodyPr/>
                    <a:lstStyle/>
                    <a:p>
                      <a:pPr algn="ctr"/>
                      <a:r>
                        <a:rPr lang="en-US" sz="1600" dirty="0">
                          <a:latin typeface="Tw Cen MT" panose="020B0602020104020603" pitchFamily="34" charset="0"/>
                        </a:rPr>
                        <a:t>98</a:t>
                      </a:r>
                    </a:p>
                  </a:txBody>
                  <a:tcPr marL="9525" marR="9525" marT="9525" marB="0" anchor="ctr"/>
                </a:tc>
                <a:extLst>
                  <a:ext uri="{0D108BD9-81ED-4DB2-BD59-A6C34878D82A}">
                    <a16:rowId xmlns:a16="http://schemas.microsoft.com/office/drawing/2014/main" val="10012"/>
                  </a:ext>
                </a:extLst>
              </a:tr>
              <a:tr h="25536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14</a:t>
                      </a:r>
                      <a:endParaRPr lang="en-US" sz="1600" b="0" i="0" u="none" strike="noStrike">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Ekstraksik</a:t>
                      </a:r>
                      <a:r>
                        <a:rPr lang="en-US" sz="1600" u="none" strike="noStrike">
                          <a:effectLst/>
                          <a:latin typeface="Tw Cen MT" panose="020B0602020104020603" pitchFamily="34" charset="0"/>
                        </a:rPr>
                        <a:t> Kuku</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extLst>
                  <a:ext uri="{0D108BD9-81ED-4DB2-BD59-A6C34878D82A}">
                    <a16:rowId xmlns:a16="http://schemas.microsoft.com/office/drawing/2014/main" val="10014"/>
                  </a:ext>
                </a:extLst>
              </a:tr>
              <a:tr h="25536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15</a:t>
                      </a:r>
                      <a:endParaRPr lang="en-US" sz="1600" b="0" i="0" u="none" strike="noStrike">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Nebulizer</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tc>
                <a:extLst>
                  <a:ext uri="{0D108BD9-81ED-4DB2-BD59-A6C34878D82A}">
                    <a16:rowId xmlns:a16="http://schemas.microsoft.com/office/drawing/2014/main" val="3713271799"/>
                  </a:ext>
                </a:extLst>
              </a:tr>
              <a:tr h="25536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16</a:t>
                      </a:r>
                      <a:endParaRPr lang="en-US" sz="1600" b="0" i="0" u="none" strike="noStrike">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Kateter</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a:r>
                        <a:rPr lang="en-US" sz="1600" dirty="0">
                          <a:latin typeface="Tw Cen MT" panose="020B0602020104020603" pitchFamily="34" charset="0"/>
                        </a:rPr>
                        <a:t>1</a:t>
                      </a:r>
                    </a:p>
                  </a:txBody>
                  <a:tcPr marL="9525" marR="9525" marT="9525" marB="0" anchor="ctr">
                    <a:solidFill>
                      <a:schemeClr val="bg1"/>
                    </a:solidFill>
                  </a:tcPr>
                </a:tc>
                <a:tc>
                  <a:txBody>
                    <a:bodyPr/>
                    <a:lstStyle/>
                    <a:p>
                      <a:pPr algn="ctr"/>
                      <a:r>
                        <a:rPr lang="en-US" sz="1600" dirty="0">
                          <a:latin typeface="Tw Cen MT" panose="020B0602020104020603" pitchFamily="34" charset="0"/>
                        </a:rPr>
                        <a:t>1</a:t>
                      </a:r>
                    </a:p>
                  </a:txBody>
                  <a:tcPr marL="9525" marR="9525" marT="9525" marB="0" anchor="ctr">
                    <a:solidFill>
                      <a:schemeClr val="bg1"/>
                    </a:solidFill>
                  </a:tcPr>
                </a:tc>
                <a:tc>
                  <a:txBody>
                    <a:bodyPr/>
                    <a:lstStyle/>
                    <a:p>
                      <a:pPr algn="ctr"/>
                      <a:r>
                        <a:rPr lang="en-US" sz="1600" dirty="0">
                          <a:latin typeface="Tw Cen MT" panose="020B0602020104020603" pitchFamily="34" charset="0"/>
                        </a:rPr>
                        <a:t>-</a:t>
                      </a:r>
                    </a:p>
                  </a:txBody>
                  <a:tcPr marL="9525" marR="9525" marT="9525" marB="0" anchor="ctr">
                    <a:solidFill>
                      <a:schemeClr val="bg1"/>
                    </a:solidFill>
                  </a:tcPr>
                </a:tc>
                <a:tc>
                  <a:txBody>
                    <a:bodyPr/>
                    <a:lstStyle/>
                    <a:p>
                      <a:pPr algn="ctr"/>
                      <a:r>
                        <a:rPr lang="en-US" sz="1600" dirty="0">
                          <a:latin typeface="Tw Cen MT" panose="020B0602020104020603" pitchFamily="34" charset="0"/>
                        </a:rPr>
                        <a:t>-</a:t>
                      </a:r>
                    </a:p>
                  </a:txBody>
                  <a:tcPr marL="9525" marR="9525" marT="9525" marB="0" anchor="ctr">
                    <a:solidFill>
                      <a:schemeClr val="bg1"/>
                    </a:solidFill>
                  </a:tcPr>
                </a:tc>
                <a:tc>
                  <a:txBody>
                    <a:bodyPr/>
                    <a:lstStyle/>
                    <a:p>
                      <a:pPr algn="ctr"/>
                      <a:r>
                        <a:rPr lang="en-US" sz="1600" dirty="0">
                          <a:latin typeface="Tw Cen MT" panose="020B0602020104020603" pitchFamily="34" charset="0"/>
                        </a:rPr>
                        <a:t>-</a:t>
                      </a:r>
                    </a:p>
                  </a:txBody>
                  <a:tcPr marL="9525" marR="9525" marT="9525" marB="0" anchor="ctr">
                    <a:solidFill>
                      <a:schemeClr val="bg1"/>
                    </a:solidFill>
                  </a:tcPr>
                </a:tc>
                <a:extLst>
                  <a:ext uri="{0D108BD9-81ED-4DB2-BD59-A6C34878D82A}">
                    <a16:rowId xmlns:a16="http://schemas.microsoft.com/office/drawing/2014/main" val="3680543831"/>
                  </a:ext>
                </a:extLst>
              </a:tr>
              <a:tr h="39798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17</a:t>
                      </a:r>
                      <a:endParaRPr lang="en-US" sz="1600" b="0" i="0" u="none" strike="noStrike">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Penjemputan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pasien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payjem</a:t>
                      </a:r>
                      <a:r>
                        <a:rPr lang="en-US" sz="1600" u="none" strike="noStrike">
                          <a:effectLst/>
                          <a:latin typeface="Tw Cen MT" panose="020B0602020104020603" pitchFamily="34" charset="0"/>
                        </a:rPr>
                        <a:t>)</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algn="ctr"/>
                      <a:r>
                        <a:rPr lang="en-US" sz="1600" dirty="0">
                          <a:latin typeface="Tw Cen MT" panose="020B0602020104020603" pitchFamily="34" charset="0"/>
                        </a:rPr>
                        <a:t>19</a:t>
                      </a:r>
                    </a:p>
                  </a:txBody>
                  <a:tcPr marL="9525" marR="9525" marT="9525" marB="0" anchor="ctr"/>
                </a:tc>
                <a:tc>
                  <a:txBody>
                    <a:bodyPr/>
                    <a:lstStyle/>
                    <a:p>
                      <a:pPr algn="ctr"/>
                      <a:r>
                        <a:rPr lang="en-US" sz="1600" dirty="0">
                          <a:latin typeface="Tw Cen MT" panose="020B0602020104020603" pitchFamily="34" charset="0"/>
                        </a:rPr>
                        <a:t>25</a:t>
                      </a:r>
                    </a:p>
                  </a:txBody>
                  <a:tcPr marL="9525" marR="9525" marT="9525" marB="0" anchor="ctr"/>
                </a:tc>
                <a:tc>
                  <a:txBody>
                    <a:bodyPr/>
                    <a:lstStyle/>
                    <a:p>
                      <a:pPr algn="ctr"/>
                      <a:r>
                        <a:rPr lang="en-US" sz="1600" dirty="0">
                          <a:latin typeface="Tw Cen MT" panose="020B0602020104020603" pitchFamily="34" charset="0"/>
                        </a:rPr>
                        <a:t>-</a:t>
                      </a:r>
                    </a:p>
                  </a:txBody>
                  <a:tcPr marL="9525" marR="9525" marT="9525" marB="0" anchor="ctr"/>
                </a:tc>
                <a:tc>
                  <a:txBody>
                    <a:bodyPr/>
                    <a:lstStyle/>
                    <a:p>
                      <a:pPr algn="ctr"/>
                      <a:r>
                        <a:rPr lang="en-US" sz="1600" dirty="0">
                          <a:latin typeface="Tw Cen MT" panose="020B0602020104020603" pitchFamily="34" charset="0"/>
                        </a:rPr>
                        <a:t>-</a:t>
                      </a:r>
                    </a:p>
                  </a:txBody>
                  <a:tcPr marL="9525" marR="9525" marT="9525" marB="0" anchor="ctr"/>
                </a:tc>
                <a:tc>
                  <a:txBody>
                    <a:bodyPr/>
                    <a:lstStyle/>
                    <a:p>
                      <a:pPr algn="ctr"/>
                      <a:r>
                        <a:rPr lang="en-US" sz="1600" dirty="0">
                          <a:latin typeface="Tw Cen MT" panose="020B0602020104020603" pitchFamily="34" charset="0"/>
                        </a:rPr>
                        <a:t>-</a:t>
                      </a:r>
                    </a:p>
                  </a:txBody>
                  <a:tcPr marL="9525" marR="9525" marT="9525" marB="0" anchor="ctr"/>
                </a:tc>
                <a:extLst>
                  <a:ext uri="{0D108BD9-81ED-4DB2-BD59-A6C34878D82A}">
                    <a16:rowId xmlns:a16="http://schemas.microsoft.com/office/drawing/2014/main" val="431822562"/>
                  </a:ext>
                </a:extLst>
              </a:tr>
            </a:tbl>
          </a:graphicData>
        </a:graphic>
      </p:graphicFrame>
      <p:grpSp>
        <p:nvGrpSpPr>
          <p:cNvPr id="2" name="Group 1"/>
          <p:cNvGrpSpPr/>
          <p:nvPr/>
        </p:nvGrpSpPr>
        <p:grpSpPr>
          <a:xfrm>
            <a:off x="467082" y="266486"/>
            <a:ext cx="3770139" cy="476071"/>
            <a:chOff x="7361687" y="2003608"/>
            <a:chExt cx="3770139" cy="476071"/>
          </a:xfrm>
          <a:solidFill>
            <a:srgbClr val="FF9856"/>
          </a:solidFill>
        </p:grpSpPr>
        <p:sp>
          <p:nvSpPr>
            <p:cNvPr id="15" name="TextBox 14">
              <a:extLst>
                <a:ext uri="{FF2B5EF4-FFF2-40B4-BE49-F238E27FC236}">
                  <a16:creationId xmlns:a16="http://schemas.microsoft.com/office/drawing/2014/main" id="{3B316E39-F1B9-4372-9EFF-113D5303AB1A}"/>
                </a:ext>
              </a:extLst>
            </p:cNvPr>
            <p:cNvSpPr txBox="1"/>
            <p:nvPr/>
          </p:nvSpPr>
          <p:spPr>
            <a:xfrm>
              <a:off x="7361687" y="2003608"/>
              <a:ext cx="3770139" cy="476071"/>
            </a:xfrm>
            <a:prstGeom prst="roundRect">
              <a:avLst>
                <a:gd name="adj" fmla="val 50000"/>
              </a:avLst>
            </a:pr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GAWAT DARURAT</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7" name="Google Shape;6374;p73"/>
            <p:cNvGrpSpPr/>
            <p:nvPr/>
          </p:nvGrpSpPr>
          <p:grpSpPr>
            <a:xfrm>
              <a:off x="7562374" y="2051549"/>
              <a:ext cx="349174" cy="345379"/>
              <a:chOff x="-27351575" y="3175300"/>
              <a:chExt cx="297767" cy="296151"/>
            </a:xfrm>
            <a:grpFill/>
          </p:grpSpPr>
          <p:sp>
            <p:nvSpPr>
              <p:cNvPr id="8" name="Google Shape;6375;p73"/>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grpFill/>
              <a:ln>
                <a:solidFill>
                  <a:srgbClr val="32995B"/>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376;p73"/>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377;p73"/>
              <p:cNvSpPr/>
              <p:nvPr/>
            </p:nvSpPr>
            <p:spPr>
              <a:xfrm>
                <a:off x="-27350758" y="3350151"/>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grpFill/>
              <a:ln>
                <a:solidFill>
                  <a:srgbClr val="32995B"/>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6378;p73"/>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971803122"/>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1"/>
          <p:cNvGrpSpPr/>
          <p:nvPr/>
        </p:nvGrpSpPr>
        <p:grpSpPr>
          <a:xfrm>
            <a:off x="4316944" y="1079865"/>
            <a:ext cx="3558105" cy="476071"/>
            <a:chOff x="7229164" y="1380755"/>
            <a:chExt cx="3558105" cy="476071"/>
          </a:xfrm>
          <a:solidFill>
            <a:srgbClr val="FF9966"/>
          </a:solidFill>
        </p:grpSpPr>
        <p:sp>
          <p:nvSpPr>
            <p:cNvPr id="10" name="TextBox 9">
              <a:extLst>
                <a:ext uri="{FF2B5EF4-FFF2-40B4-BE49-F238E27FC236}">
                  <a16:creationId xmlns:a16="http://schemas.microsoft.com/office/drawing/2014/main" id="{3B316E39-F1B9-4372-9EFF-113D5303AB1A}"/>
                </a:ext>
              </a:extLst>
            </p:cNvPr>
            <p:cNvSpPr txBox="1"/>
            <p:nvPr/>
          </p:nvSpPr>
          <p:spPr>
            <a:xfrm>
              <a:off x="7229164" y="1380755"/>
              <a:ext cx="3558105" cy="476071"/>
            </a:xfrm>
            <a:prstGeom prst="roundRect">
              <a:avLst>
                <a:gd name="adj" fmla="val 50000"/>
              </a:avLst>
            </a:prstGeom>
            <a:grpFill/>
            <a:ln>
              <a:solidFill>
                <a:srgbClr val="FF9966"/>
              </a:solidFill>
            </a:ln>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dirty="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dirty="0">
                  <a:ln>
                    <a:noFill/>
                  </a:ln>
                  <a:solidFill>
                    <a:prstClr val="white"/>
                  </a:solidFill>
                  <a:effectLst/>
                  <a:uLnTx/>
                  <a:uFillTx/>
                  <a:ea typeface="Arial Unicode MS"/>
                  <a:cs typeface="Arial" pitchFamily="34" charset="0"/>
                </a:rPr>
                <a:t> ELEKTROMEDIK</a:t>
              </a:r>
              <a:endParaRPr kumimoji="0" lang="ko-KR" altLang="en-US" sz="1600" b="1" i="0" u="none" strike="noStrike" kern="0" cap="none" spc="0" normalizeH="0" baseline="0" noProof="0" dirty="0">
                <a:ln>
                  <a:noFill/>
                </a:ln>
                <a:solidFill>
                  <a:prstClr val="white"/>
                </a:solidFill>
                <a:effectLst/>
                <a:uLnTx/>
                <a:uFillTx/>
                <a:ea typeface="Arial Unicode MS"/>
                <a:cs typeface="Arial" pitchFamily="34" charset="0"/>
              </a:endParaRPr>
            </a:p>
          </p:txBody>
        </p:sp>
        <p:sp>
          <p:nvSpPr>
            <p:cNvPr id="7" name="Google Shape;6282;p73"/>
            <p:cNvSpPr/>
            <p:nvPr/>
          </p:nvSpPr>
          <p:spPr>
            <a:xfrm>
              <a:off x="7374939" y="1432182"/>
              <a:ext cx="404627" cy="371636"/>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grpFill/>
            <a:ln>
              <a:solidFill>
                <a:srgbClr val="32995B"/>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3" name="Table 2"/>
          <p:cNvGraphicFramePr>
            <a:graphicFrameLocks noGrp="1"/>
          </p:cNvGraphicFramePr>
          <p:nvPr>
            <p:extLst>
              <p:ext uri="{D42A27DB-BD31-4B8C-83A1-F6EECF244321}">
                <p14:modId xmlns:p14="http://schemas.microsoft.com/office/powerpoint/2010/main" val="172390809"/>
              </p:ext>
            </p:extLst>
          </p:nvPr>
        </p:nvGraphicFramePr>
        <p:xfrm>
          <a:off x="3140678" y="1920060"/>
          <a:ext cx="5910635" cy="3017879"/>
        </p:xfrm>
        <a:graphic>
          <a:graphicData uri="http://schemas.openxmlformats.org/drawingml/2006/table">
            <a:tbl>
              <a:tblPr firstRow="1" firstCol="1" bandRow="1">
                <a:tableStyleId>{5C22544A-7EE6-4342-B048-85BDC9FD1C3A}</a:tableStyleId>
              </a:tblPr>
              <a:tblGrid>
                <a:gridCol w="433667">
                  <a:extLst>
                    <a:ext uri="{9D8B030D-6E8A-4147-A177-3AD203B41FA5}">
                      <a16:colId xmlns:a16="http://schemas.microsoft.com/office/drawing/2014/main" val="3279023858"/>
                    </a:ext>
                  </a:extLst>
                </a:gridCol>
                <a:gridCol w="1619703">
                  <a:extLst>
                    <a:ext uri="{9D8B030D-6E8A-4147-A177-3AD203B41FA5}">
                      <a16:colId xmlns:a16="http://schemas.microsoft.com/office/drawing/2014/main" val="3337723692"/>
                    </a:ext>
                  </a:extLst>
                </a:gridCol>
                <a:gridCol w="771453">
                  <a:extLst>
                    <a:ext uri="{9D8B030D-6E8A-4147-A177-3AD203B41FA5}">
                      <a16:colId xmlns:a16="http://schemas.microsoft.com/office/drawing/2014/main" val="2259918051"/>
                    </a:ext>
                  </a:extLst>
                </a:gridCol>
                <a:gridCol w="771453">
                  <a:extLst>
                    <a:ext uri="{9D8B030D-6E8A-4147-A177-3AD203B41FA5}">
                      <a16:colId xmlns:a16="http://schemas.microsoft.com/office/drawing/2014/main" val="3780575410"/>
                    </a:ext>
                  </a:extLst>
                </a:gridCol>
                <a:gridCol w="771453">
                  <a:extLst>
                    <a:ext uri="{9D8B030D-6E8A-4147-A177-3AD203B41FA5}">
                      <a16:colId xmlns:a16="http://schemas.microsoft.com/office/drawing/2014/main" val="1105058746"/>
                    </a:ext>
                  </a:extLst>
                </a:gridCol>
                <a:gridCol w="771453">
                  <a:extLst>
                    <a:ext uri="{9D8B030D-6E8A-4147-A177-3AD203B41FA5}">
                      <a16:colId xmlns:a16="http://schemas.microsoft.com/office/drawing/2014/main" val="4085890592"/>
                    </a:ext>
                  </a:extLst>
                </a:gridCol>
                <a:gridCol w="771453">
                  <a:extLst>
                    <a:ext uri="{9D8B030D-6E8A-4147-A177-3AD203B41FA5}">
                      <a16:colId xmlns:a16="http://schemas.microsoft.com/office/drawing/2014/main" val="342592505"/>
                    </a:ext>
                  </a:extLst>
                </a:gridCol>
              </a:tblGrid>
              <a:tr h="622679">
                <a:tc>
                  <a:txBody>
                    <a:bodyPr/>
                    <a:lstStyle/>
                    <a:p>
                      <a:pPr algn="ctr">
                        <a:lnSpc>
                          <a:spcPct val="107000"/>
                        </a:lnSpc>
                        <a:spcAft>
                          <a:spcPts val="0"/>
                        </a:spcAft>
                      </a:pPr>
                      <a:r>
                        <a:rPr lang="en-US" sz="1400" dirty="0">
                          <a:effectLst/>
                        </a:rPr>
                        <a:t>NO</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rgbClr val="FF9856"/>
                    </a:solidFill>
                  </a:tcPr>
                </a:tc>
                <a:tc>
                  <a:txBody>
                    <a:bodyPr/>
                    <a:lstStyle/>
                    <a:p>
                      <a:pPr algn="ctr">
                        <a:lnSpc>
                          <a:spcPct val="107000"/>
                        </a:lnSpc>
                        <a:spcAft>
                          <a:spcPts val="0"/>
                        </a:spcAft>
                      </a:pPr>
                      <a:r>
                        <a:rPr lang="en-US" sz="1400" dirty="0">
                          <a:effectLst/>
                        </a:rPr>
                        <a:t>JENIS KEGIATAN</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rgbClr val="FF9856"/>
                    </a:solidFill>
                  </a:tcPr>
                </a:tc>
                <a:tc>
                  <a:txBody>
                    <a:bodyPr/>
                    <a:lstStyle/>
                    <a:p>
                      <a:pPr algn="ctr">
                        <a:lnSpc>
                          <a:spcPct val="107000"/>
                        </a:lnSpc>
                        <a:spcAft>
                          <a:spcPts val="0"/>
                        </a:spcAft>
                      </a:pPr>
                      <a:r>
                        <a:rPr lang="en-US" sz="1400" dirty="0">
                          <a:effectLst/>
                        </a:rPr>
                        <a:t>JAN</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rgbClr val="FF9856"/>
                    </a:solidFill>
                  </a:tcPr>
                </a:tc>
                <a:tc>
                  <a:txBody>
                    <a:bodyPr/>
                    <a:lstStyle/>
                    <a:p>
                      <a:pPr algn="ctr">
                        <a:lnSpc>
                          <a:spcPct val="107000"/>
                        </a:lnSpc>
                        <a:spcAft>
                          <a:spcPts val="0"/>
                        </a:spcAft>
                      </a:pPr>
                      <a:r>
                        <a:rPr lang="en-US" sz="1400" dirty="0">
                          <a:effectLst/>
                          <a:latin typeface="+mn-lt"/>
                          <a:ea typeface="Calibri" panose="020F0502020204030204" pitchFamily="34" charset="0"/>
                          <a:cs typeface="Times New Roman" panose="02020603050405020304" pitchFamily="18" charset="0"/>
                        </a:rPr>
                        <a:t>FEB</a:t>
                      </a:r>
                    </a:p>
                  </a:txBody>
                  <a:tcPr marL="68580" marR="68580" marT="0" marB="0" anchor="ctr">
                    <a:solidFill>
                      <a:srgbClr val="FF9856"/>
                    </a:solidFill>
                  </a:tcPr>
                </a:tc>
                <a:tc>
                  <a:txBody>
                    <a:bodyPr/>
                    <a:lstStyle/>
                    <a:p>
                      <a:pPr algn="ctr">
                        <a:lnSpc>
                          <a:spcPct val="107000"/>
                        </a:lnSpc>
                        <a:spcAft>
                          <a:spcPts val="0"/>
                        </a:spcAft>
                      </a:pPr>
                      <a:r>
                        <a:rPr lang="en-US" sz="1400" dirty="0">
                          <a:effectLst/>
                          <a:latin typeface="+mn-lt"/>
                          <a:ea typeface="Calibri" panose="020F0502020204030204" pitchFamily="34" charset="0"/>
                          <a:cs typeface="Times New Roman" panose="02020603050405020304" pitchFamily="18" charset="0"/>
                        </a:rPr>
                        <a:t>MAR</a:t>
                      </a:r>
                    </a:p>
                  </a:txBody>
                  <a:tcPr marL="68580" marR="68580" marT="0" marB="0" anchor="ctr">
                    <a:solidFill>
                      <a:srgbClr val="FF9856"/>
                    </a:solidFill>
                  </a:tcPr>
                </a:tc>
                <a:tc>
                  <a:txBody>
                    <a:bodyPr/>
                    <a:lstStyle/>
                    <a:p>
                      <a:pPr algn="ctr">
                        <a:lnSpc>
                          <a:spcPct val="107000"/>
                        </a:lnSpc>
                        <a:spcAft>
                          <a:spcPts val="0"/>
                        </a:spcAft>
                      </a:pPr>
                      <a:r>
                        <a:rPr lang="en-US" sz="1400" dirty="0">
                          <a:effectLst/>
                          <a:latin typeface="+mn-lt"/>
                          <a:ea typeface="Calibri" panose="020F0502020204030204" pitchFamily="34" charset="0"/>
                          <a:cs typeface="Times New Roman" panose="02020603050405020304" pitchFamily="18" charset="0"/>
                        </a:rPr>
                        <a:t>APR</a:t>
                      </a:r>
                    </a:p>
                  </a:txBody>
                  <a:tcPr marL="68580" marR="68580" marT="0" marB="0" anchor="ctr">
                    <a:solidFill>
                      <a:srgbClr val="FF9856"/>
                    </a:solidFill>
                  </a:tcPr>
                </a:tc>
                <a:tc>
                  <a:txBody>
                    <a:bodyPr/>
                    <a:lstStyle/>
                    <a:p>
                      <a:pPr algn="ctr">
                        <a:lnSpc>
                          <a:spcPct val="107000"/>
                        </a:lnSpc>
                        <a:spcAft>
                          <a:spcPts val="0"/>
                        </a:spcAft>
                      </a:pPr>
                      <a:r>
                        <a:rPr lang="en-US" sz="1400" dirty="0">
                          <a:effectLst/>
                          <a:latin typeface="+mn-lt"/>
                          <a:ea typeface="Calibri" panose="020F0502020204030204" pitchFamily="34" charset="0"/>
                          <a:cs typeface="Times New Roman" panose="02020603050405020304" pitchFamily="18" charset="0"/>
                        </a:rPr>
                        <a:t>MEI</a:t>
                      </a:r>
                    </a:p>
                  </a:txBody>
                  <a:tcPr marL="68580" marR="68580" marT="0" marB="0" anchor="ctr">
                    <a:solidFill>
                      <a:srgbClr val="FF9856"/>
                    </a:solidFill>
                  </a:tcPr>
                </a:tc>
                <a:extLst>
                  <a:ext uri="{0D108BD9-81ED-4DB2-BD59-A6C34878D82A}">
                    <a16:rowId xmlns:a16="http://schemas.microsoft.com/office/drawing/2014/main" val="2494958005"/>
                  </a:ext>
                </a:extLst>
              </a:tr>
              <a:tr h="299400">
                <a:tc>
                  <a:txBody>
                    <a:bodyPr/>
                    <a:lstStyle/>
                    <a:p>
                      <a:pPr algn="ctr">
                        <a:lnSpc>
                          <a:spcPct val="107000"/>
                        </a:lnSpc>
                        <a:spcAft>
                          <a:spcPts val="0"/>
                        </a:spcAft>
                      </a:pPr>
                      <a:r>
                        <a:rPr lang="en-US" sz="1400">
                          <a:effectLst/>
                          <a:latin typeface="Tw Cen MT" panose="020B0602020104020603" pitchFamily="34" charset="0"/>
                        </a:rPr>
                        <a:t>1</a:t>
                      </a:r>
                      <a:endParaRPr lang="en-US" sz="140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nchor="ctr">
                    <a:solidFill>
                      <a:schemeClr val="bg1">
                        <a:lumMod val="65000"/>
                      </a:schemeClr>
                    </a:solidFill>
                  </a:tcPr>
                </a:tc>
                <a:tc>
                  <a:txBody>
                    <a:bodyPr/>
                    <a:lstStyle/>
                    <a:p>
                      <a:pPr>
                        <a:lnSpc>
                          <a:spcPct val="107000"/>
                        </a:lnSpc>
                        <a:spcAft>
                          <a:spcPts val="0"/>
                        </a:spcAft>
                      </a:pPr>
                      <a:r>
                        <a:rPr lang="en-US" sz="1400" dirty="0">
                          <a:effectLst/>
                          <a:latin typeface="Tw Cen MT" panose="020B0602020104020603" pitchFamily="34" charset="0"/>
                        </a:rPr>
                        <a:t>ECT KONVESIONAL</a:t>
                      </a:r>
                      <a:endParaRPr lang="en-US" sz="1400" dirty="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rPr>
                        <a:t>0</a:t>
                      </a:r>
                      <a:endParaRPr lang="en-US" sz="1400" dirty="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0</a:t>
                      </a: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0</a:t>
                      </a: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0</a:t>
                      </a: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0</a:t>
                      </a:r>
                    </a:p>
                  </a:txBody>
                  <a:tcPr marL="68580" marR="68580" marT="0" marB="0"/>
                </a:tc>
                <a:extLst>
                  <a:ext uri="{0D108BD9-81ED-4DB2-BD59-A6C34878D82A}">
                    <a16:rowId xmlns:a16="http://schemas.microsoft.com/office/drawing/2014/main" val="136560010"/>
                  </a:ext>
                </a:extLst>
              </a:tr>
              <a:tr h="299400">
                <a:tc>
                  <a:txBody>
                    <a:bodyPr/>
                    <a:lstStyle/>
                    <a:p>
                      <a:pPr algn="ctr">
                        <a:lnSpc>
                          <a:spcPct val="107000"/>
                        </a:lnSpc>
                        <a:spcAft>
                          <a:spcPts val="0"/>
                        </a:spcAft>
                      </a:pPr>
                      <a:r>
                        <a:rPr lang="en-US" sz="1400">
                          <a:effectLst/>
                          <a:latin typeface="Tw Cen MT" panose="020B0602020104020603" pitchFamily="34" charset="0"/>
                        </a:rPr>
                        <a:t>2</a:t>
                      </a:r>
                      <a:endParaRPr lang="en-US" sz="140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nchor="ctr">
                    <a:solidFill>
                      <a:schemeClr val="bg1">
                        <a:lumMod val="65000"/>
                      </a:schemeClr>
                    </a:solidFill>
                  </a:tcPr>
                </a:tc>
                <a:tc>
                  <a:txBody>
                    <a:bodyPr/>
                    <a:lstStyle/>
                    <a:p>
                      <a:pPr>
                        <a:lnSpc>
                          <a:spcPct val="107000"/>
                        </a:lnSpc>
                        <a:spcAft>
                          <a:spcPts val="0"/>
                        </a:spcAft>
                      </a:pPr>
                      <a:r>
                        <a:rPr lang="en-US" sz="1400" dirty="0">
                          <a:effectLst/>
                          <a:latin typeface="Tw Cen MT" panose="020B0602020104020603" pitchFamily="34" charset="0"/>
                        </a:rPr>
                        <a:t>MECTA</a:t>
                      </a:r>
                      <a:endParaRPr lang="en-US" sz="1400" dirty="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rPr>
                        <a:t>21</a:t>
                      </a:r>
                      <a:endParaRPr lang="en-US" sz="1400" dirty="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21</a:t>
                      </a: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17</a:t>
                      </a: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11</a:t>
                      </a: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15</a:t>
                      </a:r>
                    </a:p>
                  </a:txBody>
                  <a:tcPr marL="68580" marR="68580" marT="0" marB="0"/>
                </a:tc>
                <a:extLst>
                  <a:ext uri="{0D108BD9-81ED-4DB2-BD59-A6C34878D82A}">
                    <a16:rowId xmlns:a16="http://schemas.microsoft.com/office/drawing/2014/main" val="2594420213"/>
                  </a:ext>
                </a:extLst>
              </a:tr>
              <a:tr h="299400">
                <a:tc>
                  <a:txBody>
                    <a:bodyPr/>
                    <a:lstStyle/>
                    <a:p>
                      <a:pPr algn="ctr">
                        <a:lnSpc>
                          <a:spcPct val="107000"/>
                        </a:lnSpc>
                        <a:spcAft>
                          <a:spcPts val="0"/>
                        </a:spcAft>
                      </a:pPr>
                      <a:r>
                        <a:rPr lang="en-US" sz="1400">
                          <a:effectLst/>
                          <a:latin typeface="Tw Cen MT" panose="020B0602020104020603" pitchFamily="34" charset="0"/>
                        </a:rPr>
                        <a:t>3</a:t>
                      </a:r>
                      <a:endParaRPr lang="en-US" sz="140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nchor="ctr">
                    <a:solidFill>
                      <a:schemeClr val="bg1">
                        <a:lumMod val="65000"/>
                      </a:schemeClr>
                    </a:solidFill>
                  </a:tcPr>
                </a:tc>
                <a:tc>
                  <a:txBody>
                    <a:bodyPr/>
                    <a:lstStyle/>
                    <a:p>
                      <a:pPr>
                        <a:lnSpc>
                          <a:spcPct val="107000"/>
                        </a:lnSpc>
                        <a:spcAft>
                          <a:spcPts val="0"/>
                        </a:spcAft>
                      </a:pPr>
                      <a:r>
                        <a:rPr lang="en-US" sz="1400">
                          <a:effectLst/>
                          <a:latin typeface="Tw Cen MT" panose="020B0602020104020603" pitchFamily="34" charset="0"/>
                        </a:rPr>
                        <a:t>EKG</a:t>
                      </a:r>
                      <a:endParaRPr lang="en-US" sz="140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rPr>
                        <a:t>9</a:t>
                      </a:r>
                      <a:endParaRPr lang="en-US" sz="1400" dirty="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9</a:t>
                      </a: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18</a:t>
                      </a: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6</a:t>
                      </a: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5</a:t>
                      </a:r>
                    </a:p>
                  </a:txBody>
                  <a:tcPr marL="68580" marR="68580" marT="0" marB="0"/>
                </a:tc>
                <a:extLst>
                  <a:ext uri="{0D108BD9-81ED-4DB2-BD59-A6C34878D82A}">
                    <a16:rowId xmlns:a16="http://schemas.microsoft.com/office/drawing/2014/main" val="4135173949"/>
                  </a:ext>
                </a:extLst>
              </a:tr>
              <a:tr h="299400">
                <a:tc>
                  <a:txBody>
                    <a:bodyPr/>
                    <a:lstStyle/>
                    <a:p>
                      <a:pPr algn="ctr">
                        <a:lnSpc>
                          <a:spcPct val="107000"/>
                        </a:lnSpc>
                        <a:spcAft>
                          <a:spcPts val="0"/>
                        </a:spcAft>
                      </a:pPr>
                      <a:r>
                        <a:rPr lang="en-US" sz="1400">
                          <a:effectLst/>
                          <a:latin typeface="Tw Cen MT" panose="020B0602020104020603" pitchFamily="34" charset="0"/>
                        </a:rPr>
                        <a:t>4</a:t>
                      </a:r>
                      <a:endParaRPr lang="en-US" sz="140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nchor="ctr">
                    <a:solidFill>
                      <a:schemeClr val="bg1">
                        <a:lumMod val="65000"/>
                      </a:schemeClr>
                    </a:solidFill>
                  </a:tcPr>
                </a:tc>
                <a:tc>
                  <a:txBody>
                    <a:bodyPr/>
                    <a:lstStyle/>
                    <a:p>
                      <a:pPr>
                        <a:lnSpc>
                          <a:spcPct val="107000"/>
                        </a:lnSpc>
                        <a:spcAft>
                          <a:spcPts val="0"/>
                        </a:spcAft>
                      </a:pPr>
                      <a:r>
                        <a:rPr lang="en-US" sz="1400">
                          <a:effectLst/>
                          <a:latin typeface="Tw Cen MT" panose="020B0602020104020603" pitchFamily="34" charset="0"/>
                        </a:rPr>
                        <a:t>EEG</a:t>
                      </a:r>
                      <a:endParaRPr lang="en-US" sz="140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rPr>
                        <a:t>15</a:t>
                      </a:r>
                      <a:endParaRPr lang="en-US" sz="1400" dirty="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17</a:t>
                      </a: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24</a:t>
                      </a: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28</a:t>
                      </a: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17</a:t>
                      </a:r>
                    </a:p>
                  </a:txBody>
                  <a:tcPr marL="68580" marR="68580" marT="0" marB="0"/>
                </a:tc>
                <a:extLst>
                  <a:ext uri="{0D108BD9-81ED-4DB2-BD59-A6C34878D82A}">
                    <a16:rowId xmlns:a16="http://schemas.microsoft.com/office/drawing/2014/main" val="670094759"/>
                  </a:ext>
                </a:extLst>
              </a:tr>
              <a:tr h="299400">
                <a:tc>
                  <a:txBody>
                    <a:bodyPr/>
                    <a:lstStyle/>
                    <a:p>
                      <a:pPr algn="ctr">
                        <a:lnSpc>
                          <a:spcPct val="107000"/>
                        </a:lnSpc>
                        <a:spcAft>
                          <a:spcPts val="0"/>
                        </a:spcAft>
                      </a:pPr>
                      <a:r>
                        <a:rPr lang="en-US" sz="1400">
                          <a:effectLst/>
                          <a:latin typeface="Tw Cen MT" panose="020B0602020104020603" pitchFamily="34" charset="0"/>
                        </a:rPr>
                        <a:t>5</a:t>
                      </a:r>
                      <a:endParaRPr lang="en-US" sz="140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nchor="ctr">
                    <a:solidFill>
                      <a:schemeClr val="bg1">
                        <a:lumMod val="65000"/>
                      </a:schemeClr>
                    </a:solidFill>
                  </a:tcPr>
                </a:tc>
                <a:tc>
                  <a:txBody>
                    <a:bodyPr/>
                    <a:lstStyle/>
                    <a:p>
                      <a:pPr>
                        <a:lnSpc>
                          <a:spcPct val="107000"/>
                        </a:lnSpc>
                        <a:spcAft>
                          <a:spcPts val="0"/>
                        </a:spcAft>
                      </a:pPr>
                      <a:r>
                        <a:rPr lang="en-US" sz="1400">
                          <a:effectLst/>
                          <a:latin typeface="Tw Cen MT" panose="020B0602020104020603" pitchFamily="34" charset="0"/>
                        </a:rPr>
                        <a:t>STRESS ANALISER</a:t>
                      </a:r>
                      <a:endParaRPr lang="en-US" sz="140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rPr>
                        <a:t>0</a:t>
                      </a:r>
                      <a:endParaRPr lang="en-US" sz="1400" dirty="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0</a:t>
                      </a: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0</a:t>
                      </a: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0</a:t>
                      </a: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0</a:t>
                      </a:r>
                    </a:p>
                  </a:txBody>
                  <a:tcPr marL="68580" marR="68580" marT="0" marB="0"/>
                </a:tc>
                <a:extLst>
                  <a:ext uri="{0D108BD9-81ED-4DB2-BD59-A6C34878D82A}">
                    <a16:rowId xmlns:a16="http://schemas.microsoft.com/office/drawing/2014/main" val="569052997"/>
                  </a:ext>
                </a:extLst>
              </a:tr>
              <a:tr h="299400">
                <a:tc>
                  <a:txBody>
                    <a:bodyPr/>
                    <a:lstStyle/>
                    <a:p>
                      <a:pPr algn="ctr">
                        <a:lnSpc>
                          <a:spcPct val="107000"/>
                        </a:lnSpc>
                        <a:spcAft>
                          <a:spcPts val="0"/>
                        </a:spcAft>
                      </a:pPr>
                      <a:r>
                        <a:rPr lang="en-US" sz="1400">
                          <a:effectLst/>
                          <a:latin typeface="Tw Cen MT" panose="020B0602020104020603" pitchFamily="34" charset="0"/>
                        </a:rPr>
                        <a:t>6</a:t>
                      </a:r>
                      <a:endParaRPr lang="en-US" sz="140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nchor="ctr">
                    <a:solidFill>
                      <a:schemeClr val="bg1">
                        <a:lumMod val="65000"/>
                      </a:schemeClr>
                    </a:solidFill>
                  </a:tcPr>
                </a:tc>
                <a:tc>
                  <a:txBody>
                    <a:bodyPr/>
                    <a:lstStyle/>
                    <a:p>
                      <a:pPr>
                        <a:lnSpc>
                          <a:spcPct val="107000"/>
                        </a:lnSpc>
                        <a:spcAft>
                          <a:spcPts val="0"/>
                        </a:spcAft>
                      </a:pPr>
                      <a:r>
                        <a:rPr lang="en-US" sz="1400">
                          <a:effectLst/>
                          <a:latin typeface="Tw Cen MT" panose="020B0602020104020603" pitchFamily="34" charset="0"/>
                        </a:rPr>
                        <a:t>TMS </a:t>
                      </a:r>
                      <a:endParaRPr lang="en-US" sz="140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rPr>
                        <a:t>8</a:t>
                      </a:r>
                      <a:endParaRPr lang="en-US" sz="1400" dirty="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8</a:t>
                      </a: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0</a:t>
                      </a: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0</a:t>
                      </a: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0</a:t>
                      </a:r>
                    </a:p>
                  </a:txBody>
                  <a:tcPr marL="68580" marR="68580" marT="0" marB="0"/>
                </a:tc>
                <a:extLst>
                  <a:ext uri="{0D108BD9-81ED-4DB2-BD59-A6C34878D82A}">
                    <a16:rowId xmlns:a16="http://schemas.microsoft.com/office/drawing/2014/main" val="3080310673"/>
                  </a:ext>
                </a:extLst>
              </a:tr>
              <a:tr h="299400">
                <a:tc>
                  <a:txBody>
                    <a:bodyPr/>
                    <a:lstStyle/>
                    <a:p>
                      <a:pPr algn="ctr">
                        <a:lnSpc>
                          <a:spcPct val="107000"/>
                        </a:lnSpc>
                        <a:spcAft>
                          <a:spcPts val="0"/>
                        </a:spcAft>
                      </a:pPr>
                      <a:r>
                        <a:rPr lang="en-US" sz="1400">
                          <a:effectLst/>
                          <a:latin typeface="Tw Cen MT" panose="020B0602020104020603" pitchFamily="34" charset="0"/>
                        </a:rPr>
                        <a:t>7</a:t>
                      </a:r>
                      <a:endParaRPr lang="en-US" sz="140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nchor="ctr">
                    <a:solidFill>
                      <a:schemeClr val="bg1">
                        <a:lumMod val="65000"/>
                      </a:schemeClr>
                    </a:solidFill>
                  </a:tcPr>
                </a:tc>
                <a:tc>
                  <a:txBody>
                    <a:bodyPr/>
                    <a:lstStyle/>
                    <a:p>
                      <a:pPr>
                        <a:lnSpc>
                          <a:spcPct val="107000"/>
                        </a:lnSpc>
                        <a:spcAft>
                          <a:spcPts val="0"/>
                        </a:spcAft>
                      </a:pPr>
                      <a:r>
                        <a:rPr lang="en-US" sz="1400">
                          <a:effectLst/>
                          <a:latin typeface="Tw Cen MT" panose="020B0602020104020603" pitchFamily="34" charset="0"/>
                        </a:rPr>
                        <a:t>EMG</a:t>
                      </a:r>
                      <a:endParaRPr lang="en-US" sz="140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rPr>
                        <a:t>0</a:t>
                      </a:r>
                      <a:endParaRPr lang="en-US" sz="1400" dirty="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0</a:t>
                      </a: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0</a:t>
                      </a: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0</a:t>
                      </a: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0</a:t>
                      </a:r>
                    </a:p>
                  </a:txBody>
                  <a:tcPr marL="68580" marR="68580" marT="0" marB="0"/>
                </a:tc>
                <a:extLst>
                  <a:ext uri="{0D108BD9-81ED-4DB2-BD59-A6C34878D82A}">
                    <a16:rowId xmlns:a16="http://schemas.microsoft.com/office/drawing/2014/main" val="2096924132"/>
                  </a:ext>
                </a:extLst>
              </a:tr>
              <a:tr h="299400">
                <a:tc>
                  <a:txBody>
                    <a:bodyPr/>
                    <a:lstStyle/>
                    <a:p>
                      <a:pPr algn="ctr">
                        <a:lnSpc>
                          <a:spcPct val="107000"/>
                        </a:lnSpc>
                        <a:spcAft>
                          <a:spcPts val="0"/>
                        </a:spcAft>
                      </a:pPr>
                      <a:r>
                        <a:rPr lang="en-US" sz="1400">
                          <a:effectLst/>
                          <a:latin typeface="Tw Cen MT" panose="020B0602020104020603" pitchFamily="34" charset="0"/>
                        </a:rPr>
                        <a:t>8</a:t>
                      </a:r>
                      <a:endParaRPr lang="en-US" sz="140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nchor="ctr">
                    <a:solidFill>
                      <a:schemeClr val="bg1">
                        <a:lumMod val="65000"/>
                      </a:schemeClr>
                    </a:solidFill>
                  </a:tcPr>
                </a:tc>
                <a:tc>
                  <a:txBody>
                    <a:bodyPr/>
                    <a:lstStyle/>
                    <a:p>
                      <a:pPr>
                        <a:lnSpc>
                          <a:spcPct val="107000"/>
                        </a:lnSpc>
                        <a:spcAft>
                          <a:spcPts val="0"/>
                        </a:spcAft>
                      </a:pPr>
                      <a:r>
                        <a:rPr lang="en-US" sz="1400">
                          <a:effectLst/>
                          <a:latin typeface="Tw Cen MT" panose="020B0602020104020603" pitchFamily="34" charset="0"/>
                        </a:rPr>
                        <a:t>BRAIN MAPPING</a:t>
                      </a:r>
                      <a:endParaRPr lang="en-US" sz="140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rPr>
                        <a:t>2</a:t>
                      </a:r>
                      <a:endParaRPr lang="en-US" sz="1400" dirty="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2</a:t>
                      </a: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2</a:t>
                      </a: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2</a:t>
                      </a: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3</a:t>
                      </a:r>
                    </a:p>
                  </a:txBody>
                  <a:tcPr marL="68580" marR="68580" marT="0" marB="0"/>
                </a:tc>
                <a:extLst>
                  <a:ext uri="{0D108BD9-81ED-4DB2-BD59-A6C34878D82A}">
                    <a16:rowId xmlns:a16="http://schemas.microsoft.com/office/drawing/2014/main" val="2657028092"/>
                  </a:ext>
                </a:extLst>
              </a:tr>
            </a:tbl>
          </a:graphicData>
        </a:graphic>
      </p:graphicFrame>
    </p:spTree>
    <p:extLst>
      <p:ext uri="{BB962C8B-B14F-4D97-AF65-F5344CB8AC3E}">
        <p14:creationId xmlns:p14="http://schemas.microsoft.com/office/powerpoint/2010/main" val="1231669483"/>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18" name="Table 17">
            <a:extLst>
              <a:ext uri="{FF2B5EF4-FFF2-40B4-BE49-F238E27FC236}">
                <a16:creationId xmlns:a16="http://schemas.microsoft.com/office/drawing/2014/main" id="{8C26713A-40E9-4D49-A290-C0392C1E3821}"/>
              </a:ext>
            </a:extLst>
          </p:cNvPr>
          <p:cNvGraphicFramePr>
            <a:graphicFrameLocks noGrp="1"/>
          </p:cNvGraphicFramePr>
          <p:nvPr>
            <p:extLst>
              <p:ext uri="{D42A27DB-BD31-4B8C-83A1-F6EECF244321}">
                <p14:modId xmlns:p14="http://schemas.microsoft.com/office/powerpoint/2010/main" val="3438270623"/>
              </p:ext>
            </p:extLst>
          </p:nvPr>
        </p:nvGraphicFramePr>
        <p:xfrm>
          <a:off x="3444268" y="191691"/>
          <a:ext cx="8419236" cy="6474617"/>
        </p:xfrm>
        <a:graphic>
          <a:graphicData uri="http://schemas.openxmlformats.org/drawingml/2006/table">
            <a:tbl>
              <a:tblPr firstRow="1" bandRow="1">
                <a:tableStyleId>{22838BEF-8BB2-4498-84A7-C5851F593DF1}</a:tableStyleId>
              </a:tblPr>
              <a:tblGrid>
                <a:gridCol w="461281">
                  <a:extLst>
                    <a:ext uri="{9D8B030D-6E8A-4147-A177-3AD203B41FA5}">
                      <a16:colId xmlns:a16="http://schemas.microsoft.com/office/drawing/2014/main" val="20000"/>
                    </a:ext>
                  </a:extLst>
                </a:gridCol>
                <a:gridCol w="3180282">
                  <a:extLst>
                    <a:ext uri="{9D8B030D-6E8A-4147-A177-3AD203B41FA5}">
                      <a16:colId xmlns:a16="http://schemas.microsoft.com/office/drawing/2014/main" val="484426637"/>
                    </a:ext>
                  </a:extLst>
                </a:gridCol>
                <a:gridCol w="420101">
                  <a:extLst>
                    <a:ext uri="{9D8B030D-6E8A-4147-A177-3AD203B41FA5}">
                      <a16:colId xmlns:a16="http://schemas.microsoft.com/office/drawing/2014/main" val="20002"/>
                    </a:ext>
                  </a:extLst>
                </a:gridCol>
                <a:gridCol w="529241">
                  <a:extLst>
                    <a:ext uri="{9D8B030D-6E8A-4147-A177-3AD203B41FA5}">
                      <a16:colId xmlns:a16="http://schemas.microsoft.com/office/drawing/2014/main" val="20003"/>
                    </a:ext>
                  </a:extLst>
                </a:gridCol>
                <a:gridCol w="420101">
                  <a:extLst>
                    <a:ext uri="{9D8B030D-6E8A-4147-A177-3AD203B41FA5}">
                      <a16:colId xmlns:a16="http://schemas.microsoft.com/office/drawing/2014/main" val="2264118000"/>
                    </a:ext>
                  </a:extLst>
                </a:gridCol>
                <a:gridCol w="563841">
                  <a:extLst>
                    <a:ext uri="{9D8B030D-6E8A-4147-A177-3AD203B41FA5}">
                      <a16:colId xmlns:a16="http://schemas.microsoft.com/office/drawing/2014/main" val="2727638880"/>
                    </a:ext>
                  </a:extLst>
                </a:gridCol>
                <a:gridCol w="342799">
                  <a:extLst>
                    <a:ext uri="{9D8B030D-6E8A-4147-A177-3AD203B41FA5}">
                      <a16:colId xmlns:a16="http://schemas.microsoft.com/office/drawing/2014/main" val="2096904968"/>
                    </a:ext>
                  </a:extLst>
                </a:gridCol>
                <a:gridCol w="486536">
                  <a:extLst>
                    <a:ext uri="{9D8B030D-6E8A-4147-A177-3AD203B41FA5}">
                      <a16:colId xmlns:a16="http://schemas.microsoft.com/office/drawing/2014/main" val="1931047468"/>
                    </a:ext>
                  </a:extLst>
                </a:gridCol>
                <a:gridCol w="420101">
                  <a:extLst>
                    <a:ext uri="{9D8B030D-6E8A-4147-A177-3AD203B41FA5}">
                      <a16:colId xmlns:a16="http://schemas.microsoft.com/office/drawing/2014/main" val="963078452"/>
                    </a:ext>
                  </a:extLst>
                </a:gridCol>
                <a:gridCol w="531651">
                  <a:extLst>
                    <a:ext uri="{9D8B030D-6E8A-4147-A177-3AD203B41FA5}">
                      <a16:colId xmlns:a16="http://schemas.microsoft.com/office/drawing/2014/main" val="3901993242"/>
                    </a:ext>
                  </a:extLst>
                </a:gridCol>
                <a:gridCol w="531651">
                  <a:extLst>
                    <a:ext uri="{9D8B030D-6E8A-4147-A177-3AD203B41FA5}">
                      <a16:colId xmlns:a16="http://schemas.microsoft.com/office/drawing/2014/main" val="3187113715"/>
                    </a:ext>
                  </a:extLst>
                </a:gridCol>
                <a:gridCol w="531651">
                  <a:extLst>
                    <a:ext uri="{9D8B030D-6E8A-4147-A177-3AD203B41FA5}">
                      <a16:colId xmlns:a16="http://schemas.microsoft.com/office/drawing/2014/main" val="2210172306"/>
                    </a:ext>
                  </a:extLst>
                </a:gridCol>
              </a:tblGrid>
              <a:tr h="243332">
                <a:tc rowSpan="3">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ctr"/>
                      <a:r>
                        <a:rPr lang="en-US" sz="1600" b="1" u="none" strike="noStrike">
                          <a:solidFill>
                            <a:schemeClr val="bg1"/>
                          </a:solidFill>
                          <a:effectLst/>
                          <a:latin typeface="Tw Cen MT" panose="020B0602020104020603" pitchFamily="34" charset="0"/>
                        </a:rPr>
                        <a:t>NO</a:t>
                      </a:r>
                      <a:endParaRPr lang="en-US" sz="1600" b="1" i="0" u="none" strike="noStrike">
                        <a:solidFill>
                          <a:schemeClr val="bg1"/>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2E8B57"/>
                    </a:solidFill>
                  </a:tcPr>
                </a:tc>
                <a:tc rowSpan="3">
                  <a:txBody>
                    <a:bodyPr/>
                    <a:lstStyle/>
                    <a:p>
                      <a:pPr algn="ctr" fontAlgn="ctr"/>
                      <a:r>
                        <a:rPr lang="en-US" sz="1600" b="1" u="none" strike="noStrike" dirty="0">
                          <a:solidFill>
                            <a:schemeClr val="bg1"/>
                          </a:solidFill>
                          <a:effectLst/>
                          <a:latin typeface="Tw Cen MT" panose="020B0602020104020603" pitchFamily="34" charset="0"/>
                        </a:rPr>
                        <a:t>JENIS KEGIATAN</a:t>
                      </a:r>
                      <a:endParaRPr lang="en-US" sz="1600" b="1" i="0" u="none" strike="noStrike" dirty="0">
                        <a:solidFill>
                          <a:sysClr val="windowText" lastClr="000000"/>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2E8B57"/>
                    </a:solidFill>
                  </a:tcPr>
                </a:tc>
                <a:tc grid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ctr"/>
                      <a:r>
                        <a:rPr lang="en-US" sz="1600" b="1" u="none" strike="noStrike">
                          <a:solidFill>
                            <a:schemeClr val="bg1"/>
                          </a:solidFill>
                          <a:effectLst/>
                          <a:latin typeface="Tw Cen MT" panose="020B0602020104020603" pitchFamily="34" charset="0"/>
                        </a:rPr>
                        <a:t>BULAN</a:t>
                      </a:r>
                      <a:endParaRPr lang="en-US" sz="1600" b="1" i="0" u="none" strike="noStrike">
                        <a:solidFill>
                          <a:schemeClr val="bg1"/>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B w="12700" cap="flat" cmpd="sng" algn="ctr">
                      <a:noFill/>
                      <a:prstDash val="solid"/>
                      <a:round/>
                      <a:headEnd type="none" w="med" len="med"/>
                      <a:tailEnd type="none" w="med" len="med"/>
                    </a:lnB>
                    <a:solidFill>
                      <a:srgbClr val="2E8B57"/>
                    </a:solidFill>
                  </a:tcPr>
                </a:tc>
                <a:tc hMerge="1">
                  <a:txBody>
                    <a:bodyPr/>
                    <a:lstStyle/>
                    <a:p>
                      <a:pPr algn="l" fontAlgn="ctr"/>
                      <a:endParaRPr lang="en-US" sz="1200" b="1" i="0" u="none" strike="noStrike">
                        <a:solidFill>
                          <a:srgbClr val="000000"/>
                        </a:solidFill>
                        <a:effectLst/>
                        <a:latin typeface="Verdana"/>
                      </a:endParaRPr>
                    </a:p>
                  </a:txBody>
                  <a:tcPr marL="9082" marR="9082" marT="9082" marB="0" anchor="ctr"/>
                </a:tc>
                <a:tc gridSpan="2">
                  <a:txBody>
                    <a:bodyPr/>
                    <a:lstStyle/>
                    <a:p>
                      <a:pPr algn="ctr" fontAlgn="ctr"/>
                      <a:r>
                        <a:rPr lang="en-US" sz="1600" b="1" i="0" u="none" strike="noStrike" dirty="0">
                          <a:solidFill>
                            <a:schemeClr val="bg1"/>
                          </a:solidFill>
                          <a:effectLst/>
                          <a:latin typeface="Tw Cen MT" panose="020B0602020104020603" pitchFamily="34" charset="0"/>
                          <a:ea typeface="Verdana" pitchFamily="34" charset="0"/>
                        </a:rPr>
                        <a:t>BULAN</a:t>
                      </a:r>
                    </a:p>
                  </a:txBody>
                  <a:tcPr marL="9082" marR="9082" marT="9082" marB="0" anchor="ctr">
                    <a:lnB w="12700" cap="flat" cmpd="sng" algn="ctr">
                      <a:noFill/>
                      <a:prstDash val="solid"/>
                      <a:round/>
                      <a:headEnd type="none" w="med" len="med"/>
                      <a:tailEnd type="none" w="med" len="med"/>
                    </a:lnB>
                    <a:solidFill>
                      <a:srgbClr val="2E8B57"/>
                    </a:solidFill>
                  </a:tcPr>
                </a:tc>
                <a:tc hMerge="1">
                  <a:txBody>
                    <a:bodyPr/>
                    <a:lstStyle/>
                    <a:p>
                      <a:pPr algn="ctr" fontAlgn="ctr"/>
                      <a:endParaRPr lang="en-US" sz="1600" b="1" i="0" u="none" strike="noStrike" dirty="0">
                        <a:solidFill>
                          <a:schemeClr val="bg1"/>
                        </a:solidFill>
                        <a:effectLst/>
                        <a:latin typeface="Tw Cen MT" panose="020B0602020104020603" pitchFamily="34" charset="0"/>
                        <a:ea typeface="Verdana" pitchFamily="34" charset="0"/>
                      </a:endParaRPr>
                    </a:p>
                  </a:txBody>
                  <a:tcPr marL="9082" marR="9082" marT="9082" marB="0" anchor="ctr">
                    <a:solidFill>
                      <a:srgbClr val="2E8B57"/>
                    </a:solidFill>
                  </a:tcPr>
                </a:tc>
                <a:tc gridSpan="2">
                  <a:txBody>
                    <a:bodyPr/>
                    <a:lstStyle/>
                    <a:p>
                      <a:pPr algn="ctr" fontAlgn="ctr"/>
                      <a:r>
                        <a:rPr lang="en-US" sz="1600" b="1" i="0" u="none" strike="noStrike" dirty="0">
                          <a:solidFill>
                            <a:schemeClr val="bg1"/>
                          </a:solidFill>
                          <a:effectLst/>
                          <a:latin typeface="Tw Cen MT" panose="020B0602020104020603" pitchFamily="34" charset="0"/>
                          <a:ea typeface="Verdana" pitchFamily="34" charset="0"/>
                        </a:rPr>
                        <a:t>BULAN</a:t>
                      </a:r>
                    </a:p>
                  </a:txBody>
                  <a:tcPr marL="9082" marR="9082" marT="9082" marB="0" anchor="ctr">
                    <a:lnB w="12700" cap="flat" cmpd="sng" algn="ctr">
                      <a:noFill/>
                      <a:prstDash val="solid"/>
                      <a:round/>
                      <a:headEnd type="none" w="med" len="med"/>
                      <a:tailEnd type="none" w="med" len="med"/>
                    </a:lnB>
                    <a:solidFill>
                      <a:srgbClr val="2E8B57"/>
                    </a:solidFill>
                  </a:tcPr>
                </a:tc>
                <a:tc hMerge="1">
                  <a:txBody>
                    <a:bodyPr/>
                    <a:lstStyle/>
                    <a:p>
                      <a:endParaRPr lang="en-ID"/>
                    </a:p>
                  </a:txBody>
                  <a:tcPr/>
                </a:tc>
                <a:tc gridSpan="2">
                  <a:txBody>
                    <a:bodyPr/>
                    <a:lstStyle/>
                    <a:p>
                      <a:pPr algn="ctr" fontAlgn="ctr"/>
                      <a:r>
                        <a:rPr lang="en-US" sz="1600" b="1" i="0" u="none" strike="noStrike" dirty="0">
                          <a:solidFill>
                            <a:schemeClr val="bg1"/>
                          </a:solidFill>
                          <a:effectLst/>
                          <a:latin typeface="Tw Cen MT" panose="020B0602020104020603" pitchFamily="34" charset="0"/>
                          <a:ea typeface="Verdana" pitchFamily="34" charset="0"/>
                        </a:rPr>
                        <a:t>BULAN</a:t>
                      </a:r>
                    </a:p>
                  </a:txBody>
                  <a:tcPr marL="9082" marR="9082" marT="9082" marB="0" anchor="ctr">
                    <a:lnB w="12700" cap="flat" cmpd="sng" algn="ctr">
                      <a:noFill/>
                      <a:prstDash val="solid"/>
                      <a:round/>
                      <a:headEnd type="none" w="med" len="med"/>
                      <a:tailEnd type="none" w="med" len="med"/>
                    </a:lnB>
                    <a:solidFill>
                      <a:srgbClr val="2E8B57"/>
                    </a:solidFill>
                  </a:tcPr>
                </a:tc>
                <a:tc hMerge="1">
                  <a:txBody>
                    <a:bodyPr/>
                    <a:lstStyle/>
                    <a:p>
                      <a:pPr algn="ctr" fontAlgn="ctr"/>
                      <a:endParaRPr lang="en-US" sz="1600" b="1" i="0" u="none" strike="noStrike" dirty="0">
                        <a:solidFill>
                          <a:schemeClr val="bg1"/>
                        </a:solidFill>
                        <a:effectLst/>
                        <a:latin typeface="Tw Cen MT" panose="020B0602020104020603" pitchFamily="34" charset="0"/>
                        <a:ea typeface="Verdana" pitchFamily="34" charset="0"/>
                      </a:endParaRPr>
                    </a:p>
                  </a:txBody>
                  <a:tcPr marL="9082" marR="9082" marT="9082" marB="0" anchor="ctr">
                    <a:solidFill>
                      <a:srgbClr val="2E8B57"/>
                    </a:solidFill>
                  </a:tcPr>
                </a:tc>
                <a:tc gridSpan="2">
                  <a:txBody>
                    <a:bodyPr/>
                    <a:lstStyle/>
                    <a:p>
                      <a:pPr algn="ctr" fontAlgn="ctr"/>
                      <a:r>
                        <a:rPr lang="en-US" sz="1600" b="1" i="0" u="none" strike="noStrike" dirty="0">
                          <a:solidFill>
                            <a:schemeClr val="bg1"/>
                          </a:solidFill>
                          <a:effectLst/>
                          <a:latin typeface="Tw Cen MT" panose="020B0602020104020603" pitchFamily="34" charset="0"/>
                          <a:ea typeface="Verdana" pitchFamily="34" charset="0"/>
                        </a:rPr>
                        <a:t>BULAN</a:t>
                      </a:r>
                    </a:p>
                  </a:txBody>
                  <a:tcPr marL="9082" marR="9082" marT="9082" marB="0" anchor="ctr">
                    <a:lnB w="12700" cap="flat" cmpd="sng" algn="ctr">
                      <a:noFill/>
                      <a:prstDash val="solid"/>
                      <a:round/>
                      <a:headEnd type="none" w="med" len="med"/>
                      <a:tailEnd type="none" w="med" len="med"/>
                    </a:lnB>
                    <a:solidFill>
                      <a:srgbClr val="2E8B57"/>
                    </a:solidFill>
                  </a:tcPr>
                </a:tc>
                <a:tc hMerge="1">
                  <a:txBody>
                    <a:bodyPr/>
                    <a:lstStyle/>
                    <a:p>
                      <a:pPr algn="ctr" fontAlgn="ctr"/>
                      <a:endParaRPr lang="en-US" sz="1600" b="1" i="0" u="none" strike="noStrike" dirty="0">
                        <a:solidFill>
                          <a:schemeClr val="bg1"/>
                        </a:solidFill>
                        <a:effectLst/>
                        <a:latin typeface="Tw Cen MT" panose="020B0602020104020603" pitchFamily="34" charset="0"/>
                        <a:ea typeface="Verdana" pitchFamily="34" charset="0"/>
                      </a:endParaRPr>
                    </a:p>
                  </a:txBody>
                  <a:tcPr marL="9082" marR="9082" marT="9082" marB="0" anchor="ctr">
                    <a:lnB w="12700" cap="flat" cmpd="sng" algn="ctr">
                      <a:noFill/>
                      <a:prstDash val="solid"/>
                      <a:round/>
                      <a:headEnd type="none" w="med" len="med"/>
                      <a:tailEnd type="none" w="med" len="med"/>
                    </a:lnB>
                    <a:solidFill>
                      <a:srgbClr val="2E8B57"/>
                    </a:solidFill>
                  </a:tcPr>
                </a:tc>
                <a:extLst>
                  <a:ext uri="{0D108BD9-81ED-4DB2-BD59-A6C34878D82A}">
                    <a16:rowId xmlns:a16="http://schemas.microsoft.com/office/drawing/2014/main" val="10000"/>
                  </a:ext>
                </a:extLst>
              </a:tr>
              <a:tr h="243332">
                <a:tc vMerge="1">
                  <a:txBody>
                    <a:bodyPr/>
                    <a:lstStyle/>
                    <a:p>
                      <a:endParaRPr lang="en-US"/>
                    </a:p>
                  </a:txBody>
                  <a:tcPr/>
                </a:tc>
                <a:tc vMerge="1">
                  <a:txBody>
                    <a:bodyPr/>
                    <a:lstStyle/>
                    <a:p>
                      <a:endParaRPr lang="en-US"/>
                    </a:p>
                  </a:txBody>
                  <a:tcPr/>
                </a:tc>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1" u="none" strike="noStrike" dirty="0">
                          <a:solidFill>
                            <a:schemeClr val="bg1"/>
                          </a:solidFill>
                          <a:effectLst/>
                          <a:latin typeface="Tw Cen MT" panose="020B0602020104020603" pitchFamily="34" charset="0"/>
                        </a:rPr>
                        <a:t>JAN</a:t>
                      </a:r>
                      <a:endParaRPr lang="en-US" sz="1600" b="1" i="0" u="none" strike="noStrike" dirty="0">
                        <a:solidFill>
                          <a:schemeClr val="bg1"/>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2E8B57"/>
                    </a:solidFill>
                  </a:tcPr>
                </a:tc>
                <a:tc hMerge="1">
                  <a:txBody>
                    <a:bodyPr/>
                    <a:lstStyle/>
                    <a:p>
                      <a:endParaRPr lang="en-US"/>
                    </a:p>
                  </a:txBody>
                  <a:tcPr/>
                </a:tc>
                <a:tc gridSpan="2">
                  <a:txBody>
                    <a:bodyPr/>
                    <a:lstStyle/>
                    <a:p>
                      <a:pPr algn="ctr" fontAlgn="ctr"/>
                      <a:r>
                        <a:rPr lang="en-US" sz="1600" b="1" i="0" u="none" strike="noStrike" dirty="0">
                          <a:solidFill>
                            <a:schemeClr val="bg1"/>
                          </a:solidFill>
                          <a:effectLst/>
                          <a:latin typeface="Tw Cen MT" panose="020B0602020104020603" pitchFamily="34" charset="0"/>
                          <a:ea typeface="Verdana" pitchFamily="34" charset="0"/>
                        </a:rPr>
                        <a:t>FEB</a:t>
                      </a: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2E8B57"/>
                    </a:solidFill>
                  </a:tcPr>
                </a:tc>
                <a:tc hMerge="1">
                  <a:txBody>
                    <a:bodyPr/>
                    <a:lstStyle/>
                    <a:p>
                      <a:pPr algn="ctr" fontAlgn="ctr"/>
                      <a:endParaRPr lang="en-US" sz="1600" b="1" i="0" u="none" strike="noStrike" dirty="0">
                        <a:solidFill>
                          <a:schemeClr val="bg1"/>
                        </a:solidFill>
                        <a:effectLst/>
                        <a:latin typeface="Tw Cen MT" panose="020B0602020104020603" pitchFamily="34" charset="0"/>
                        <a:ea typeface="Verdana" pitchFamily="34" charset="0"/>
                      </a:endParaRPr>
                    </a:p>
                  </a:txBody>
                  <a:tcPr marL="9082" marR="9082" marT="9082" marB="0" anchor="ctr">
                    <a:solidFill>
                      <a:srgbClr val="2E8B57"/>
                    </a:solidFill>
                  </a:tcPr>
                </a:tc>
                <a:tc gridSpan="2">
                  <a:txBody>
                    <a:bodyPr/>
                    <a:lstStyle/>
                    <a:p>
                      <a:pPr algn="ctr" fontAlgn="ctr"/>
                      <a:r>
                        <a:rPr lang="en-US" sz="1600" b="1" i="0" u="none" strike="noStrike" dirty="0">
                          <a:solidFill>
                            <a:schemeClr val="bg1"/>
                          </a:solidFill>
                          <a:effectLst/>
                          <a:latin typeface="Tw Cen MT" panose="020B0602020104020603" pitchFamily="34" charset="0"/>
                          <a:ea typeface="Verdana" pitchFamily="34" charset="0"/>
                        </a:rPr>
                        <a:t>MAR</a:t>
                      </a: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2E8B57"/>
                    </a:solidFill>
                  </a:tcPr>
                </a:tc>
                <a:tc hMerge="1">
                  <a:txBody>
                    <a:bodyPr/>
                    <a:lstStyle/>
                    <a:p>
                      <a:endParaRPr lang="en-ID"/>
                    </a:p>
                  </a:txBody>
                  <a:tcPr/>
                </a:tc>
                <a:tc gridSpan="2">
                  <a:txBody>
                    <a:bodyPr/>
                    <a:lstStyle/>
                    <a:p>
                      <a:pPr algn="ctr" fontAlgn="ctr"/>
                      <a:r>
                        <a:rPr lang="en-US" sz="1600" b="1" i="0" u="none" strike="noStrike" dirty="0">
                          <a:solidFill>
                            <a:schemeClr val="bg1"/>
                          </a:solidFill>
                          <a:effectLst/>
                          <a:latin typeface="Tw Cen MT" panose="020B0602020104020603" pitchFamily="34" charset="0"/>
                          <a:ea typeface="Verdana" pitchFamily="34" charset="0"/>
                        </a:rPr>
                        <a:t>APR</a:t>
                      </a: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2E8B57"/>
                    </a:solidFill>
                  </a:tcPr>
                </a:tc>
                <a:tc hMerge="1">
                  <a:txBody>
                    <a:bodyPr/>
                    <a:lstStyle/>
                    <a:p>
                      <a:pPr algn="ctr" fontAlgn="ctr"/>
                      <a:endParaRPr lang="en-US" sz="1600" b="1" i="0" u="none" strike="noStrike" dirty="0">
                        <a:solidFill>
                          <a:schemeClr val="bg1"/>
                        </a:solidFill>
                        <a:effectLst/>
                        <a:latin typeface="Tw Cen MT" panose="020B0602020104020603" pitchFamily="34" charset="0"/>
                        <a:ea typeface="Verdana" pitchFamily="34" charset="0"/>
                      </a:endParaRPr>
                    </a:p>
                  </a:txBody>
                  <a:tcPr marL="9082" marR="9082" marT="9082" marB="0" anchor="ctr">
                    <a:solidFill>
                      <a:srgbClr val="2E8B57"/>
                    </a:solidFill>
                  </a:tcPr>
                </a:tc>
                <a:tc gridSpan="2">
                  <a:txBody>
                    <a:bodyPr/>
                    <a:lstStyle/>
                    <a:p>
                      <a:pPr algn="ctr" fontAlgn="ctr"/>
                      <a:r>
                        <a:rPr lang="en-US" sz="1600" b="1" i="0" u="none" strike="noStrike" dirty="0">
                          <a:solidFill>
                            <a:schemeClr val="bg1"/>
                          </a:solidFill>
                          <a:effectLst/>
                          <a:latin typeface="Tw Cen MT" panose="020B0602020104020603" pitchFamily="34" charset="0"/>
                          <a:ea typeface="Verdana" pitchFamily="34" charset="0"/>
                        </a:rPr>
                        <a:t>MEI</a:t>
                      </a: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2E8B57"/>
                    </a:solidFill>
                  </a:tcPr>
                </a:tc>
                <a:tc hMerge="1">
                  <a:txBody>
                    <a:bodyPr/>
                    <a:lstStyle/>
                    <a:p>
                      <a:pPr algn="ctr" fontAlgn="ctr"/>
                      <a:endParaRPr lang="en-US" sz="1600" b="1" i="0" u="none" strike="noStrike" dirty="0">
                        <a:solidFill>
                          <a:schemeClr val="bg1"/>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2E8B57"/>
                    </a:solidFill>
                  </a:tcPr>
                </a:tc>
                <a:extLst>
                  <a:ext uri="{0D108BD9-81ED-4DB2-BD59-A6C34878D82A}">
                    <a16:rowId xmlns:a16="http://schemas.microsoft.com/office/drawing/2014/main" val="10001"/>
                  </a:ext>
                </a:extLst>
              </a:tr>
              <a:tr h="243332">
                <a:tc vMerge="1">
                  <a:txBody>
                    <a:bodyPr/>
                    <a:lstStyle/>
                    <a:p>
                      <a:endParaRPr lang="en-US"/>
                    </a:p>
                  </a:txBody>
                  <a:tcPr/>
                </a:tc>
                <a:tc vMerge="1">
                  <a:txBody>
                    <a:bodyPr/>
                    <a:lstStyle/>
                    <a:p>
                      <a:endParaRPr lang="en-US"/>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1" u="none" strike="noStrike">
                          <a:solidFill>
                            <a:schemeClr val="bg1"/>
                          </a:solidFill>
                          <a:effectLst/>
                          <a:latin typeface="Tw Cen MT" panose="020B0602020104020603" pitchFamily="34" charset="0"/>
                        </a:rPr>
                        <a:t>KEG</a:t>
                      </a:r>
                      <a:endParaRPr lang="en-US" sz="1600" b="1" i="0" u="none" strike="noStrike">
                        <a:solidFill>
                          <a:schemeClr val="bg1"/>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2E8B57"/>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1" u="none" strike="noStrike" dirty="0">
                          <a:solidFill>
                            <a:schemeClr val="bg1"/>
                          </a:solidFill>
                          <a:effectLst/>
                          <a:latin typeface="Tw Cen MT" panose="020B0602020104020603" pitchFamily="34" charset="0"/>
                        </a:rPr>
                        <a:t>PAS</a:t>
                      </a:r>
                      <a:endParaRPr lang="en-US" sz="1600" b="1" i="0" u="none" strike="noStrike" dirty="0">
                        <a:solidFill>
                          <a:schemeClr val="bg1"/>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2E8B57"/>
                    </a:solidFill>
                  </a:tcPr>
                </a:tc>
                <a:tc>
                  <a:txBody>
                    <a:bodyPr/>
                    <a:lstStyle/>
                    <a:p>
                      <a:pPr algn="ctr" fontAlgn="ctr"/>
                      <a:r>
                        <a:rPr lang="en-US" sz="1600" b="1" i="0" u="none" strike="noStrike" dirty="0">
                          <a:solidFill>
                            <a:schemeClr val="bg1"/>
                          </a:solidFill>
                          <a:effectLst/>
                          <a:latin typeface="Tw Cen MT" panose="020B0602020104020603" pitchFamily="34" charset="0"/>
                          <a:ea typeface="Verdana" pitchFamily="34" charset="0"/>
                        </a:rPr>
                        <a:t>KEG</a:t>
                      </a: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2E8B57"/>
                    </a:solidFill>
                  </a:tcPr>
                </a:tc>
                <a:tc>
                  <a:txBody>
                    <a:bodyPr/>
                    <a:lstStyle/>
                    <a:p>
                      <a:pPr algn="ctr" fontAlgn="ctr"/>
                      <a:r>
                        <a:rPr lang="en-US" sz="1600" b="1" i="0" u="none" strike="noStrike" dirty="0">
                          <a:solidFill>
                            <a:schemeClr val="bg1"/>
                          </a:solidFill>
                          <a:effectLst/>
                          <a:latin typeface="Tw Cen MT" panose="020B0602020104020603" pitchFamily="34" charset="0"/>
                          <a:ea typeface="Verdana" pitchFamily="34" charset="0"/>
                        </a:rPr>
                        <a:t>PAS</a:t>
                      </a: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2E8B57"/>
                    </a:solidFill>
                  </a:tcPr>
                </a:tc>
                <a:tc>
                  <a:txBody>
                    <a:bodyPr/>
                    <a:lstStyle/>
                    <a:p>
                      <a:pPr algn="ctr" fontAlgn="ctr"/>
                      <a:r>
                        <a:rPr lang="en-US" sz="1600" b="1" i="0" u="none" strike="noStrike" dirty="0">
                          <a:solidFill>
                            <a:schemeClr val="bg1"/>
                          </a:solidFill>
                          <a:effectLst/>
                          <a:latin typeface="Tw Cen MT" panose="020B0602020104020603" pitchFamily="34" charset="0"/>
                          <a:ea typeface="Verdana" pitchFamily="34" charset="0"/>
                        </a:rPr>
                        <a:t>KEG</a:t>
                      </a: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2E8B57"/>
                    </a:solidFill>
                  </a:tcPr>
                </a:tc>
                <a:tc>
                  <a:txBody>
                    <a:bodyPr/>
                    <a:lstStyle/>
                    <a:p>
                      <a:pPr algn="ctr" fontAlgn="ctr"/>
                      <a:r>
                        <a:rPr lang="en-US" sz="1600" b="1" i="0" u="none" strike="noStrike" dirty="0">
                          <a:solidFill>
                            <a:schemeClr val="bg1"/>
                          </a:solidFill>
                          <a:effectLst/>
                          <a:latin typeface="Tw Cen MT" panose="020B0602020104020603" pitchFamily="34" charset="0"/>
                          <a:ea typeface="Verdana" pitchFamily="34" charset="0"/>
                        </a:rPr>
                        <a:t>PAS</a:t>
                      </a: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2E8B57"/>
                    </a:solidFill>
                  </a:tcPr>
                </a:tc>
                <a:tc>
                  <a:txBody>
                    <a:bodyPr/>
                    <a:lstStyle/>
                    <a:p>
                      <a:pPr algn="ctr" fontAlgn="ctr"/>
                      <a:r>
                        <a:rPr lang="en-US" sz="1600" b="1" i="0" u="none" strike="noStrike" dirty="0">
                          <a:solidFill>
                            <a:schemeClr val="bg1"/>
                          </a:solidFill>
                          <a:effectLst/>
                          <a:latin typeface="Tw Cen MT" panose="020B0602020104020603" pitchFamily="34" charset="0"/>
                          <a:ea typeface="Verdana" pitchFamily="34" charset="0"/>
                        </a:rPr>
                        <a:t>KEG</a:t>
                      </a: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2E8B57"/>
                    </a:solidFill>
                  </a:tcPr>
                </a:tc>
                <a:tc>
                  <a:txBody>
                    <a:bodyPr/>
                    <a:lstStyle/>
                    <a:p>
                      <a:pPr algn="ctr" fontAlgn="ctr"/>
                      <a:r>
                        <a:rPr lang="en-US" sz="1600" b="1" i="0" u="none" strike="noStrike" dirty="0">
                          <a:solidFill>
                            <a:schemeClr val="bg1"/>
                          </a:solidFill>
                          <a:effectLst/>
                          <a:latin typeface="Tw Cen MT" panose="020B0602020104020603" pitchFamily="34" charset="0"/>
                          <a:ea typeface="Verdana" pitchFamily="34" charset="0"/>
                        </a:rPr>
                        <a:t>PAS</a:t>
                      </a: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2E8B57"/>
                    </a:solidFill>
                  </a:tcPr>
                </a:tc>
                <a:tc>
                  <a:txBody>
                    <a:bodyPr/>
                    <a:lstStyle/>
                    <a:p>
                      <a:pPr algn="ctr" fontAlgn="ctr"/>
                      <a:r>
                        <a:rPr lang="en-US" sz="1600" b="1" i="0" u="none" strike="noStrike" dirty="0">
                          <a:solidFill>
                            <a:schemeClr val="bg1"/>
                          </a:solidFill>
                          <a:effectLst/>
                          <a:latin typeface="Tw Cen MT" panose="020B0602020104020603" pitchFamily="34" charset="0"/>
                          <a:ea typeface="Verdana" pitchFamily="34" charset="0"/>
                        </a:rPr>
                        <a:t>KEG</a:t>
                      </a: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2E8B57"/>
                    </a:solidFill>
                  </a:tcPr>
                </a:tc>
                <a:tc>
                  <a:txBody>
                    <a:bodyPr/>
                    <a:lstStyle/>
                    <a:p>
                      <a:pPr algn="ctr" fontAlgn="ctr"/>
                      <a:r>
                        <a:rPr lang="en-US" sz="1600" b="1" i="0" u="none" strike="noStrike" dirty="0">
                          <a:solidFill>
                            <a:schemeClr val="bg1"/>
                          </a:solidFill>
                          <a:effectLst/>
                          <a:latin typeface="Tw Cen MT" panose="020B0602020104020603" pitchFamily="34" charset="0"/>
                          <a:ea typeface="Verdana" pitchFamily="34" charset="0"/>
                        </a:rPr>
                        <a:t>PAS</a:t>
                      </a: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2E8B57"/>
                    </a:solidFill>
                  </a:tcPr>
                </a:tc>
                <a:extLst>
                  <a:ext uri="{0D108BD9-81ED-4DB2-BD59-A6C34878D82A}">
                    <a16:rowId xmlns:a16="http://schemas.microsoft.com/office/drawing/2014/main" val="10002"/>
                  </a:ext>
                </a:extLst>
              </a:tr>
              <a:tr h="243332">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600" u="none" strike="noStrike" baseline="0">
                          <a:effectLst/>
                          <a:latin typeface="Tw Cen MT" panose="020B0602020104020603" pitchFamily="34" charset="0"/>
                        </a:rPr>
                        <a:t> </a:t>
                      </a:r>
                      <a:r>
                        <a:rPr lang="en-US" sz="1600" u="none" strike="noStrike">
                          <a:effectLst/>
                          <a:latin typeface="Tw Cen MT" panose="020B0602020104020603" pitchFamily="34" charset="0"/>
                        </a:rPr>
                        <a:t>PROMOSI KESEHATAN</a:t>
                      </a:r>
                      <a:endParaRPr lang="en-US" sz="16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600" u="none" strike="noStrike">
                          <a:effectLst/>
                          <a:latin typeface="Tw Cen MT" panose="020B0602020104020603" pitchFamily="34" charset="0"/>
                        </a:rPr>
                        <a:t> </a:t>
                      </a:r>
                      <a:endParaRPr lang="en-US" sz="16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600" u="none" strike="noStrike" dirty="0">
                          <a:effectLst/>
                          <a:latin typeface="Tw Cen MT" panose="020B0602020104020603" pitchFamily="34" charset="0"/>
                        </a:rPr>
                        <a:t> </a:t>
                      </a:r>
                      <a:endParaRPr lang="en-US" sz="1600" b="0" i="0" u="none" strike="noStrike" dirty="0">
                        <a:solidFill>
                          <a:sysClr val="windowText" lastClr="000000"/>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ctr"/>
                      <a:endParaRPr lang="en-US" sz="1600" b="0" i="0" u="none" strike="noStrike" dirty="0">
                        <a:solidFill>
                          <a:sysClr val="windowText" lastClr="000000"/>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ctr"/>
                      <a:endParaRPr lang="en-US" sz="1600" b="0" i="0" u="none" strike="noStrike" dirty="0">
                        <a:solidFill>
                          <a:sysClr val="windowText" lastClr="000000"/>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ctr"/>
                      <a:endParaRPr lang="en-US" sz="1600" b="0" i="0" u="none" strike="noStrike" dirty="0">
                        <a:solidFill>
                          <a:sysClr val="windowText" lastClr="000000"/>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ctr"/>
                      <a:endParaRPr lang="en-US" sz="1600" b="0" i="0" u="none" strike="noStrike" dirty="0">
                        <a:solidFill>
                          <a:sysClr val="windowText" lastClr="000000"/>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ctr"/>
                      <a:endParaRPr lang="en-US" sz="1600" b="0" i="0" u="none" strike="noStrike" dirty="0">
                        <a:solidFill>
                          <a:sysClr val="windowText" lastClr="000000"/>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ctr"/>
                      <a:endParaRPr lang="en-US" sz="1600" b="0" i="0" u="none" strike="noStrike" dirty="0">
                        <a:solidFill>
                          <a:sysClr val="windowText" lastClr="000000"/>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ctr"/>
                      <a:endParaRPr lang="en-US" sz="1600" b="0" i="0" u="none" strike="noStrike" dirty="0">
                        <a:solidFill>
                          <a:sysClr val="windowText" lastClr="000000"/>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ctr"/>
                      <a:endParaRPr lang="en-US" sz="1600" b="0" i="0" u="none" strike="noStrike" dirty="0">
                        <a:solidFill>
                          <a:sysClr val="windowText" lastClr="000000"/>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24333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dirty="0">
                          <a:effectLst/>
                          <a:latin typeface="Tw Cen MT" panose="020B0602020104020603" pitchFamily="34" charset="0"/>
                        </a:rPr>
                        <a:t>1</a:t>
                      </a:r>
                      <a:endParaRPr lang="en-US" sz="1600" b="0" i="0" u="none" strike="noStrike" dirty="0">
                        <a:solidFill>
                          <a:sysClr val="windowText" lastClr="000000"/>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en-US" sz="1600" u="none" strike="noStrike" err="1">
                          <a:effectLst/>
                          <a:latin typeface="Tw Cen MT" panose="020B0602020104020603" pitchFamily="34" charset="0"/>
                        </a:rPr>
                        <a:t>Penyuluhan</a:t>
                      </a:r>
                      <a:r>
                        <a:rPr lang="en-US" sz="1600" u="none" strike="noStrike">
                          <a:effectLst/>
                          <a:latin typeface="Tw Cen MT" panose="020B0602020104020603" pitchFamily="34" charset="0"/>
                        </a:rPr>
                        <a:t> media radio</a:t>
                      </a:r>
                      <a:endParaRPr lang="en-US" sz="1600">
                        <a:latin typeface="Tw Cen MT" panose="020B0602020104020603"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ID" sz="1600" b="0" i="0" u="none" strike="noStrike">
                          <a:solidFill>
                            <a:srgbClr val="000000"/>
                          </a:solidFill>
                          <a:effectLst/>
                          <a:latin typeface="Tw Cen MT" panose="020B0602020104020603" pitchFamily="34" charset="0"/>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ID" sz="1600" b="0" i="0" u="none" strike="noStrike" dirty="0">
                          <a:solidFill>
                            <a:srgbClr val="000000"/>
                          </a:solidFill>
                          <a:effectLst/>
                          <a:latin typeface="Tw Cen MT" panose="020B0602020104020603" pitchFamily="34" charset="0"/>
                        </a:rPr>
                        <a:t>1200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2</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1200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2</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1200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2</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1200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1</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600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47792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2</a:t>
                      </a:r>
                      <a:endParaRPr lang="en-US" sz="16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fi-FI" sz="1600" u="none" strike="noStrike">
                          <a:effectLst/>
                          <a:latin typeface="Tw Cen MT" panose="020B0602020104020603" pitchFamily="34" charset="0"/>
                        </a:rPr>
                        <a:t>Penyuluhan Kesehatan Jiwa ke masyarakat</a:t>
                      </a:r>
                      <a:endParaRPr lang="en-US" sz="1600">
                        <a:latin typeface="Tw Cen MT" panose="020B0602020104020603"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ID" sz="1600" b="0" i="0" u="none" strike="noStrike">
                          <a:solidFill>
                            <a:srgbClr val="000000"/>
                          </a:solidFill>
                          <a:effectLst/>
                          <a:latin typeface="Tw Cen MT" panose="020B0602020104020603" pitchFamily="34" charset="0"/>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ID" sz="1600" b="0" i="0" u="none" strike="noStrike" dirty="0">
                          <a:solidFill>
                            <a:srgbClr val="000000"/>
                          </a:solidFill>
                          <a:effectLst/>
                          <a:latin typeface="Tw Cen MT" panose="020B0602020104020603" pitchFamily="34" charset="0"/>
                        </a:rPr>
                        <a:t>50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1</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100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1</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100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2</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40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24333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3</a:t>
                      </a:r>
                      <a:endParaRPr lang="en-US" sz="16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en-US" sz="1600" u="none" strike="noStrike">
                          <a:effectLst/>
                          <a:latin typeface="Tw Cen MT" panose="020B0602020104020603" pitchFamily="34" charset="0"/>
                        </a:rPr>
                        <a:t>Family Support Group </a:t>
                      </a:r>
                      <a:endParaRPr lang="en-US" sz="1600">
                        <a:latin typeface="Tw Cen MT" panose="020B0602020104020603"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ID" sz="1600" b="0" i="0" u="none" strike="noStrike">
                          <a:solidFill>
                            <a:srgbClr val="000000"/>
                          </a:solidFill>
                          <a:effectLst/>
                          <a:latin typeface="Tw Cen MT" panose="020B0602020104020603" pitchFamily="34" charset="0"/>
                        </a:rPr>
                        <a:t>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ID" sz="1600" b="0" i="0" u="none" strike="noStrike" dirty="0">
                          <a:solidFill>
                            <a:srgbClr val="000000"/>
                          </a:solidFill>
                          <a:effectLst/>
                          <a:latin typeface="Tw Cen MT" panose="020B0602020104020603" pitchFamily="34" charset="0"/>
                        </a:rPr>
                        <a:t>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1</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20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1</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15</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6"/>
                  </a:ext>
                </a:extLst>
              </a:tr>
              <a:tr h="24333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4</a:t>
                      </a:r>
                      <a:endParaRPr lang="en-US" sz="16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en-US" sz="1600" u="none" strike="noStrike" err="1">
                          <a:effectLst/>
                          <a:latin typeface="Tw Cen MT" panose="020B0602020104020603" pitchFamily="34" charset="0"/>
                        </a:rPr>
                        <a:t>Konsultasi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keluarga</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pasien</a:t>
                      </a:r>
                      <a:endParaRPr lang="en-US" sz="1600">
                        <a:latin typeface="Tw Cen MT" panose="020B0602020104020603"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ID" sz="1600" b="0" i="0" u="none" strike="noStrike">
                          <a:solidFill>
                            <a:srgbClr val="000000"/>
                          </a:solidFill>
                          <a:effectLst/>
                          <a:latin typeface="Tw Cen MT" panose="020B0602020104020603" pitchFamily="34" charset="0"/>
                        </a:rPr>
                        <a:t>13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ID" sz="1600" b="0" i="0" u="none" strike="noStrike" dirty="0">
                          <a:solidFill>
                            <a:srgbClr val="000000"/>
                          </a:solidFill>
                          <a:effectLst/>
                          <a:latin typeface="Tw Cen MT" panose="020B0602020104020603" pitchFamily="34" charset="0"/>
                        </a:rPr>
                        <a:t>13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4</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8</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2</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3</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4</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10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4</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3</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29430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5</a:t>
                      </a:r>
                      <a:endParaRPr lang="en-US" sz="16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en-US" sz="1600" u="none" strike="noStrike" err="1">
                          <a:effectLst/>
                          <a:latin typeface="Tw Cen MT" panose="020B0602020104020603" pitchFamily="34" charset="0"/>
                        </a:rPr>
                        <a:t>Kunjungan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ke</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rumah</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pasien</a:t>
                      </a:r>
                      <a:endParaRPr lang="en-US" sz="1600">
                        <a:latin typeface="Tw Cen MT" panose="020B0602020104020603"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ID" sz="1600" b="0" i="0" u="none" strike="noStrike">
                          <a:solidFill>
                            <a:srgbClr val="000000"/>
                          </a:solidFill>
                          <a:effectLst/>
                          <a:latin typeface="Tw Cen MT" panose="020B0602020104020603" pitchFamily="34" charset="0"/>
                        </a:rPr>
                        <a:t>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ID" sz="1600" b="0" i="0" u="none" strike="noStrike" dirty="0">
                          <a:solidFill>
                            <a:srgbClr val="000000"/>
                          </a:solidFill>
                          <a:effectLst/>
                          <a:latin typeface="Tw Cen MT" panose="020B0602020104020603" pitchFamily="34" charset="0"/>
                        </a:rPr>
                        <a:t>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8"/>
                  </a:ext>
                </a:extLst>
              </a:tr>
              <a:tr h="24333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dirty="0">
                          <a:effectLst/>
                          <a:latin typeface="Tw Cen MT" panose="020B0602020104020603" pitchFamily="34" charset="0"/>
                        </a:rPr>
                        <a:t>6</a:t>
                      </a:r>
                      <a:endParaRPr lang="en-US" sz="1600" b="0" i="0" u="none" strike="noStrike" dirty="0">
                        <a:solidFill>
                          <a:sysClr val="windowText" lastClr="000000"/>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en-US" sz="1600" u="none" strike="noStrike" dirty="0">
                          <a:effectLst/>
                          <a:latin typeface="Tw Cen MT" panose="020B0602020104020603" pitchFamily="34" charset="0"/>
                        </a:rPr>
                        <a:t>PKRS di </a:t>
                      </a:r>
                      <a:r>
                        <a:rPr lang="en-US" sz="1600" u="none" strike="noStrike" dirty="0" err="1">
                          <a:effectLst/>
                          <a:latin typeface="Tw Cen MT" panose="020B0602020104020603" pitchFamily="34" charset="0"/>
                        </a:rPr>
                        <a:t>rawat</a:t>
                      </a:r>
                      <a:r>
                        <a:rPr lang="en-US" sz="1600" u="none" strike="noStrike" dirty="0">
                          <a:effectLst/>
                          <a:latin typeface="Tw Cen MT" panose="020B0602020104020603" pitchFamily="34" charset="0"/>
                        </a:rPr>
                        <a:t> </a:t>
                      </a:r>
                      <a:r>
                        <a:rPr lang="en-US" sz="1600" u="none" strike="noStrike" dirty="0" err="1">
                          <a:effectLst/>
                          <a:latin typeface="Tw Cen MT" panose="020B0602020104020603" pitchFamily="34" charset="0"/>
                        </a:rPr>
                        <a:t>jalan</a:t>
                      </a:r>
                      <a:endParaRPr lang="en-US" sz="1600" dirty="0">
                        <a:latin typeface="Tw Cen MT" panose="020B0602020104020603"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ID" sz="1600" b="0" i="0" u="none" strike="noStrike" dirty="0">
                          <a:solidFill>
                            <a:srgbClr val="000000"/>
                          </a:solidFill>
                          <a:effectLst/>
                          <a:latin typeface="Tw Cen MT" panose="020B0602020104020603" pitchFamily="34" charset="0"/>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ID" sz="1600" b="0" i="0" u="none" strike="noStrike">
                          <a:solidFill>
                            <a:srgbClr val="000000"/>
                          </a:solidFill>
                          <a:effectLst/>
                          <a:latin typeface="Tw Cen MT" panose="020B0602020104020603" pitchFamily="34" charset="0"/>
                        </a:rPr>
                        <a:t>206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4</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208</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5</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240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1</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15</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3</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153</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9"/>
                  </a:ext>
                </a:extLst>
              </a:tr>
              <a:tr h="243332">
                <a:tc>
                  <a:txBody>
                    <a:bodyPr/>
                    <a:lstStyle/>
                    <a:p>
                      <a:pPr algn="ctr" fontAlgn="ctr"/>
                      <a:r>
                        <a:rPr lang="en-US" sz="1600" b="0" i="0" u="none" strike="noStrike" dirty="0">
                          <a:solidFill>
                            <a:sysClr val="windowText" lastClr="000000"/>
                          </a:solidFill>
                          <a:effectLst/>
                          <a:latin typeface="Tw Cen MT" panose="020B0602020104020603" pitchFamily="34" charset="0"/>
                          <a:ea typeface="Verdana" pitchFamily="34" charset="0"/>
                        </a:rPr>
                        <a:t>7</a:t>
                      </a: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en-US" sz="1600" dirty="0">
                          <a:latin typeface="Tw Cen MT" panose="020B0602020104020603" pitchFamily="34" charset="0"/>
                        </a:rPr>
                        <a:t>PKRS di </a:t>
                      </a:r>
                      <a:r>
                        <a:rPr lang="en-US" sz="1600" dirty="0" err="1">
                          <a:latin typeface="Tw Cen MT" panose="020B0602020104020603" pitchFamily="34" charset="0"/>
                        </a:rPr>
                        <a:t>rawat</a:t>
                      </a:r>
                      <a:r>
                        <a:rPr lang="en-US" sz="1600" dirty="0">
                          <a:latin typeface="Tw Cen MT" panose="020B0602020104020603" pitchFamily="34" charset="0"/>
                        </a:rPr>
                        <a:t> </a:t>
                      </a:r>
                      <a:r>
                        <a:rPr lang="en-US" sz="1600" dirty="0" err="1">
                          <a:latin typeface="Tw Cen MT" panose="020B0602020104020603" pitchFamily="34" charset="0"/>
                        </a:rPr>
                        <a:t>inap</a:t>
                      </a:r>
                      <a:endParaRPr lang="en-US" sz="1600" dirty="0">
                        <a:latin typeface="Tw Cen MT" panose="020B0602020104020603"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1</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20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1</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15</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4</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196</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1</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15</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799407092"/>
                  </a:ext>
                </a:extLst>
              </a:tr>
              <a:tr h="24333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ysClr val="windowText" lastClr="000000"/>
                          </a:solidFill>
                          <a:effectLst/>
                          <a:latin typeface="Tw Cen MT" panose="020B0602020104020603" pitchFamily="34" charset="0"/>
                          <a:ea typeface="Verdana" pitchFamily="34" charset="0"/>
                        </a:rPr>
                        <a:t>8</a:t>
                      </a: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id-ID" sz="1600" u="none" strike="noStrike">
                          <a:effectLst/>
                          <a:latin typeface="Tw Cen MT" panose="020B0602020104020603" pitchFamily="34" charset="0"/>
                        </a:rPr>
                        <a:t>Pembuatan Media Penyuluhan</a:t>
                      </a:r>
                      <a:endParaRPr lang="en-US" sz="1600">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ID" sz="1600" b="0" i="0" u="none" strike="noStrike" dirty="0">
                          <a:solidFill>
                            <a:srgbClr val="000000"/>
                          </a:solidFill>
                          <a:effectLst/>
                          <a:latin typeface="Tw Cen MT" panose="020B0602020104020603" pitchFamily="34" charset="0"/>
                        </a:rPr>
                        <a:t>11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ID" sz="1600" b="0" i="0" u="none" strike="noStrike" dirty="0">
                          <a:solidFill>
                            <a:srgbClr val="000000"/>
                          </a:solidFill>
                          <a:effectLst/>
                          <a:latin typeface="Tw Cen MT" panose="020B0602020104020603" pitchFamily="34" charset="0"/>
                        </a:rPr>
                        <a:t>1086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11</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825</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22</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1953</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16</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2152</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14</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979</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515835335"/>
                  </a:ext>
                </a:extLst>
              </a:tr>
              <a:tr h="24333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ysClr val="windowText" lastClr="000000"/>
                          </a:solidFill>
                          <a:effectLst/>
                          <a:latin typeface="Tw Cen MT" panose="020B0602020104020603" pitchFamily="34" charset="0"/>
                          <a:ea typeface="Verdana" pitchFamily="34" charset="0"/>
                        </a:rPr>
                        <a:t>9</a:t>
                      </a: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id-ID" sz="1600" u="none" strike="noStrike" dirty="0">
                          <a:effectLst/>
                          <a:latin typeface="Tw Cen MT" panose="020B0602020104020603" pitchFamily="34" charset="0"/>
                        </a:rPr>
                        <a:t>Pembentukan Wilayah Binaan</a:t>
                      </a:r>
                      <a:r>
                        <a:rPr lang="en-US" sz="1600" u="none" strike="noStrike" dirty="0">
                          <a:effectLst/>
                          <a:latin typeface="Tw Cen MT" panose="020B0602020104020603" pitchFamily="34" charset="0"/>
                        </a:rPr>
                        <a:t> </a:t>
                      </a:r>
                      <a:endParaRPr lang="en-US" sz="1600" dirty="0">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ID" sz="1600" b="0" i="0" u="none" strike="noStrike">
                          <a:solidFill>
                            <a:srgbClr val="000000"/>
                          </a:solidFill>
                          <a:effectLst/>
                          <a:latin typeface="Tw Cen MT" panose="020B0602020104020603" pitchFamily="34" charset="0"/>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ID" sz="1600" b="0" i="0" u="none" strike="noStrike" dirty="0">
                          <a:solidFill>
                            <a:srgbClr val="000000"/>
                          </a:solidFill>
                          <a:effectLst/>
                          <a:latin typeface="Tw Cen MT" panose="020B0602020104020603" pitchFamily="34" charset="0"/>
                        </a:rPr>
                        <a:t>10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1</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56240769"/>
                  </a:ext>
                </a:extLst>
              </a:tr>
              <a:tr h="477927">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INTEGRASI PELAYANAN KESEHATAN JIWA</a:t>
                      </a:r>
                      <a:endParaRPr lang="en-US" sz="16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en-US"/>
                    </a:p>
                  </a:txBody>
                  <a:tcPr/>
                </a:tc>
                <a:tc>
                  <a:txBody>
                    <a:bodyPr/>
                    <a:lstStyle/>
                    <a:p>
                      <a:pPr algn="ctr" fontAlgn="ctr"/>
                      <a:r>
                        <a:rPr lang="en-ID" sz="1600" b="0" i="0" u="none" strike="noStrike">
                          <a:solidFill>
                            <a:srgbClr val="000000"/>
                          </a:solidFill>
                          <a:effectLst/>
                          <a:latin typeface="Tw Cen MT" panose="020B0602020104020603" pitchFamily="34" charset="0"/>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ID" sz="1600" b="0" i="0" u="none" strike="noStrike" dirty="0">
                          <a:solidFill>
                            <a:srgbClr val="000000"/>
                          </a:solidFill>
                          <a:effectLst/>
                          <a:latin typeface="Tw Cen MT" panose="020B0602020104020603" pitchFamily="34" charset="0"/>
                        </a:rPr>
                        <a:t>20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4</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21</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3</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4</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25</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5</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22</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0"/>
                  </a:ext>
                </a:extLst>
              </a:tr>
              <a:tr h="243332">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600" u="none" strike="noStrike">
                          <a:effectLst/>
                          <a:latin typeface="Tw Cen MT" panose="020B0602020104020603" pitchFamily="34" charset="0"/>
                        </a:rPr>
                        <a:t>KERJASAMA LINTAS SEKTOR</a:t>
                      </a:r>
                      <a:endParaRPr lang="en-US" sz="16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a:txBody>
                    <a:bodyPr/>
                    <a:lstStyle/>
                    <a:p>
                      <a:pPr algn="ctr" fontAlgn="ctr"/>
                      <a:endParaRPr lang="en-ID" sz="1600" b="0" i="0" u="none" strike="noStrike">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en-ID" sz="1600" b="0" i="0" u="none" strike="noStrike">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en-ID" sz="1600" b="0" i="0" u="none" strike="noStrike">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1"/>
                  </a:ext>
                </a:extLst>
              </a:tr>
              <a:tr h="24333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1</a:t>
                      </a:r>
                      <a:endParaRPr lang="en-US" sz="16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ctr"/>
                      <a:r>
                        <a:rPr lang="en-US" sz="1600" u="none" strike="noStrike" err="1">
                          <a:effectLst/>
                          <a:latin typeface="Tw Cen MT" panose="020B0602020104020603" pitchFamily="34" charset="0"/>
                        </a:rPr>
                        <a:t>Penerimaan</a:t>
                      </a:r>
                      <a:r>
                        <a:rPr lang="en-US" sz="1600" u="none" strike="noStrike">
                          <a:effectLst/>
                          <a:latin typeface="Tw Cen MT" panose="020B0602020104020603" pitchFamily="34" charset="0"/>
                        </a:rPr>
                        <a:t> PGOT</a:t>
                      </a:r>
                      <a:endParaRPr lang="en-US" sz="16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ID" sz="1600" b="0" i="0" u="none" strike="noStrike">
                          <a:solidFill>
                            <a:srgbClr val="000000"/>
                          </a:solidFill>
                          <a:effectLst/>
                          <a:latin typeface="Tw Cen MT" panose="020B0602020104020603" pitchFamily="34" charset="0"/>
                        </a:rPr>
                        <a:t>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ID" sz="1600" b="0" i="0" u="none" strike="noStrike" dirty="0">
                          <a:solidFill>
                            <a:srgbClr val="000000"/>
                          </a:solidFill>
                          <a:effectLst/>
                          <a:latin typeface="Tw Cen MT" panose="020B0602020104020603" pitchFamily="34" charset="0"/>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9</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16</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16</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15</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2"/>
                  </a:ext>
                </a:extLst>
              </a:tr>
              <a:tr h="24333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2</a:t>
                      </a:r>
                      <a:endParaRPr lang="en-US" sz="16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ctr"/>
                      <a:r>
                        <a:rPr lang="en-US" sz="1600" u="none" strike="noStrike" err="1">
                          <a:effectLst/>
                          <a:latin typeface="Tw Cen MT" panose="020B0602020104020603" pitchFamily="34" charset="0"/>
                        </a:rPr>
                        <a:t>Penerimaan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pasien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panti</a:t>
                      </a:r>
                      <a:endParaRPr lang="en-US" sz="16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ID" sz="1600" b="0" i="0" u="none" strike="noStrike">
                          <a:solidFill>
                            <a:srgbClr val="000000"/>
                          </a:solidFill>
                          <a:effectLst/>
                          <a:latin typeface="Tw Cen MT" panose="020B0602020104020603" pitchFamily="34" charset="0"/>
                        </a:rPr>
                        <a:t>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ID" sz="1600" b="0" i="0" u="none" strike="noStrike" dirty="0">
                          <a:solidFill>
                            <a:srgbClr val="000000"/>
                          </a:solidFill>
                          <a:effectLst/>
                          <a:latin typeface="Tw Cen MT" panose="020B0602020104020603" pitchFamily="34" charset="0"/>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7</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1</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1</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3"/>
                  </a:ext>
                </a:extLst>
              </a:tr>
              <a:tr h="29430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3</a:t>
                      </a:r>
                      <a:endParaRPr lang="en-US" sz="16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ctr"/>
                      <a:r>
                        <a:rPr lang="en-US" sz="1600" u="none" strike="noStrike" err="1">
                          <a:effectLst/>
                          <a:latin typeface="Tw Cen MT" panose="020B0602020104020603" pitchFamily="34" charset="0"/>
                        </a:rPr>
                        <a:t>Penjemputan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pasien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pasung</a:t>
                      </a:r>
                      <a:endParaRPr lang="en-US" sz="16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ID" sz="1600" b="0" i="0" u="none" strike="noStrike">
                          <a:solidFill>
                            <a:srgbClr val="000000"/>
                          </a:solidFill>
                          <a:effectLst/>
                          <a:latin typeface="Tw Cen MT" panose="020B0602020104020603" pitchFamily="34" charset="0"/>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ID" sz="1600" b="0" i="0" u="none" strike="noStrike" dirty="0">
                          <a:solidFill>
                            <a:srgbClr val="000000"/>
                          </a:solidFill>
                          <a:effectLst/>
                          <a:latin typeface="Tw Cen MT" panose="020B0602020104020603" pitchFamily="34" charset="0"/>
                        </a:rPr>
                        <a:t>16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4"/>
                  </a:ext>
                </a:extLst>
              </a:tr>
              <a:tr h="243332">
                <a:tc>
                  <a:txBody>
                    <a:bodyPr/>
                    <a:lstStyle/>
                    <a:p>
                      <a:pPr lvl="0" algn="ctr">
                        <a:buNone/>
                      </a:pPr>
                      <a:r>
                        <a:rPr lang="en-US" sz="1600" u="none" strike="noStrike">
                          <a:effectLst/>
                          <a:latin typeface="Tw Cen MT" panose="020B0602020104020603" pitchFamily="34" charset="0"/>
                        </a:rPr>
                        <a:t>4</a:t>
                      </a: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gn="l">
                        <a:buNone/>
                      </a:pPr>
                      <a:r>
                        <a:rPr lang="en-US" sz="1600" u="none" strike="noStrike" err="1">
                          <a:effectLst/>
                          <a:latin typeface="Tw Cen MT" panose="020B0602020104020603" pitchFamily="34" charset="0"/>
                        </a:rPr>
                        <a:t>Pengarusutamaan</a:t>
                      </a:r>
                      <a:r>
                        <a:rPr lang="en-US" sz="1600" u="none" strike="noStrike">
                          <a:effectLst/>
                          <a:latin typeface="Tw Cen MT" panose="020B0602020104020603" pitchFamily="34" charset="0"/>
                        </a:rPr>
                        <a:t> Gender</a:t>
                      </a: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ID" sz="1600" b="0" i="0" u="none" strike="noStrike">
                          <a:solidFill>
                            <a:srgbClr val="000000"/>
                          </a:solidFill>
                          <a:effectLst/>
                          <a:latin typeface="Tw Cen MT" panose="020B0602020104020603" pitchFamily="34" charset="0"/>
                        </a:rPr>
                        <a:t>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ID" sz="1600" b="0" i="0" u="none" strike="noStrike" dirty="0">
                          <a:solidFill>
                            <a:srgbClr val="000000"/>
                          </a:solidFill>
                          <a:effectLst/>
                          <a:latin typeface="Tw Cen MT" panose="020B0602020104020603" pitchFamily="34" charset="0"/>
                        </a:rPr>
                        <a:t>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1</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1</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986418879"/>
                  </a:ext>
                </a:extLst>
              </a:tr>
              <a:tr h="367814">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5</a:t>
                      </a: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ctr"/>
                      <a:r>
                        <a:rPr lang="en-US" sz="1600" u="none" strike="noStrike" err="1">
                          <a:effectLst/>
                          <a:latin typeface="Tw Cen MT" panose="020B0602020104020603" pitchFamily="34" charset="0"/>
                        </a:rPr>
                        <a:t>Rapat</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Koordinasi</a:t>
                      </a:r>
                      <a:r>
                        <a:rPr lang="en-US" sz="1600" u="none" strike="noStrike">
                          <a:effectLst/>
                          <a:latin typeface="Tw Cen MT" panose="020B0602020104020603" pitchFamily="34" charset="0"/>
                        </a:rPr>
                        <a:t> Lintas </a:t>
                      </a:r>
                      <a:r>
                        <a:rPr lang="en-US" sz="1600" u="none" strike="noStrike" err="1">
                          <a:effectLst/>
                          <a:latin typeface="Tw Cen MT" panose="020B0602020104020603" pitchFamily="34" charset="0"/>
                        </a:rPr>
                        <a:t>Sektor</a:t>
                      </a:r>
                      <a:endParaRPr lang="en-US" sz="1600" u="none" strike="noStrike">
                        <a:effectLst/>
                        <a:latin typeface="Tw Cen MT" panose="020B0602020104020603"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ID" sz="1600" b="0" i="0" u="none" strike="noStrike">
                          <a:solidFill>
                            <a:srgbClr val="000000"/>
                          </a:solidFill>
                          <a:effectLst/>
                          <a:latin typeface="Tw Cen MT" panose="020B0602020104020603" pitchFamily="34" charset="0"/>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ID" sz="1600" b="0" i="0" u="none" strike="noStrike" dirty="0">
                          <a:solidFill>
                            <a:srgbClr val="000000"/>
                          </a:solidFill>
                          <a:effectLst/>
                          <a:latin typeface="Tw Cen MT" panose="020B0602020104020603" pitchFamily="34" charset="0"/>
                        </a:rPr>
                        <a:t>165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1</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20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3</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140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5</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35</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3</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165</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6"/>
                  </a:ext>
                </a:extLst>
              </a:tr>
              <a:tr h="24333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6</a:t>
                      </a: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ctr"/>
                      <a:r>
                        <a:rPr lang="en-US" sz="1600" u="none" strike="noStrike" dirty="0" err="1">
                          <a:effectLst/>
                          <a:latin typeface="Tw Cen MT" panose="020B0602020104020603" pitchFamily="34" charset="0"/>
                        </a:rPr>
                        <a:t>Pelatihan</a:t>
                      </a:r>
                      <a:r>
                        <a:rPr lang="en-US" sz="1600" u="none" strike="noStrike" dirty="0">
                          <a:effectLst/>
                          <a:latin typeface="Tw Cen MT" panose="020B0602020104020603" pitchFamily="34" charset="0"/>
                        </a:rPr>
                        <a:t> Kader </a:t>
                      </a:r>
                      <a:r>
                        <a:rPr lang="en-US" sz="1600" u="none" strike="noStrike" dirty="0" err="1">
                          <a:effectLst/>
                          <a:latin typeface="Tw Cen MT" panose="020B0602020104020603" pitchFamily="34" charset="0"/>
                        </a:rPr>
                        <a:t>Kesehatan</a:t>
                      </a:r>
                      <a:endParaRPr lang="en-US" sz="1600" u="none" strike="noStrike" dirty="0">
                        <a:effectLst/>
                        <a:latin typeface="Tw Cen MT" panose="020B0602020104020603"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ID" sz="1600" b="0" i="0" u="none" strike="noStrike">
                          <a:solidFill>
                            <a:srgbClr val="000000"/>
                          </a:solidFill>
                          <a:effectLst/>
                          <a:latin typeface="Tw Cen MT" panose="020B0602020104020603" pitchFamily="34" charset="0"/>
                        </a:rPr>
                        <a:t>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ID" sz="1600" b="0" i="0" u="none" strike="noStrike" dirty="0">
                          <a:solidFill>
                            <a:srgbClr val="000000"/>
                          </a:solidFill>
                          <a:effectLst/>
                          <a:latin typeface="Tw Cen MT" panose="020B0602020104020603" pitchFamily="34" charset="0"/>
                        </a:rPr>
                        <a:t>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1</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rgbClr val="000000"/>
                          </a:solidFill>
                          <a:effectLst/>
                          <a:latin typeface="Tw Cen MT" panose="020B0602020104020603" pitchFamily="34" charset="0"/>
                        </a:rPr>
                        <a:t>40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7"/>
                  </a:ext>
                </a:extLst>
              </a:tr>
              <a:tr h="24333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7</a:t>
                      </a: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ctr"/>
                      <a:r>
                        <a:rPr lang="en-US" sz="1600" u="none" strike="noStrike">
                          <a:effectLst/>
                          <a:latin typeface="Tw Cen MT" panose="020B0602020104020603" pitchFamily="34" charset="0"/>
                        </a:rPr>
                        <a:t>UPSK</a:t>
                      </a: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ID" sz="1600" b="0" i="0" u="none" strike="noStrike">
                          <a:solidFill>
                            <a:srgbClr val="000000"/>
                          </a:solidFill>
                          <a:effectLst/>
                          <a:latin typeface="Tw Cen MT" panose="020B0602020104020603" pitchFamily="34" charset="0"/>
                        </a:rPr>
                        <a:t>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ID" sz="1600" b="0" i="0" u="none" strike="noStrike" dirty="0">
                          <a:solidFill>
                            <a:srgbClr val="000000"/>
                          </a:solidFill>
                          <a:effectLst/>
                          <a:latin typeface="Tw Cen MT" panose="020B0602020104020603" pitchFamily="34" charset="0"/>
                        </a:rPr>
                        <a:t>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8"/>
                  </a:ext>
                </a:extLst>
              </a:tr>
            </a:tbl>
          </a:graphicData>
        </a:graphic>
      </p:graphicFrame>
      <p:grpSp>
        <p:nvGrpSpPr>
          <p:cNvPr id="2" name="Group 1"/>
          <p:cNvGrpSpPr/>
          <p:nvPr/>
        </p:nvGrpSpPr>
        <p:grpSpPr>
          <a:xfrm>
            <a:off x="101908" y="70107"/>
            <a:ext cx="3014764" cy="476071"/>
            <a:chOff x="7361688" y="2003608"/>
            <a:chExt cx="3014764" cy="476071"/>
          </a:xfrm>
          <a:solidFill>
            <a:srgbClr val="FF9856"/>
          </a:solidFill>
        </p:grpSpPr>
        <p:sp>
          <p:nvSpPr>
            <p:cNvPr id="20" name="TextBox 19">
              <a:extLst>
                <a:ext uri="{FF2B5EF4-FFF2-40B4-BE49-F238E27FC236}">
                  <a16:creationId xmlns:a16="http://schemas.microsoft.com/office/drawing/2014/main" id="{3B316E39-F1B9-4372-9EFF-113D5303AB1A}"/>
                </a:ext>
              </a:extLst>
            </p:cNvPr>
            <p:cNvSpPr txBox="1"/>
            <p:nvPr/>
          </p:nvSpPr>
          <p:spPr>
            <a:xfrm>
              <a:off x="7361688" y="2003608"/>
              <a:ext cx="3014764" cy="476071"/>
            </a:xfrm>
            <a:prstGeom prst="roundRect">
              <a:avLst>
                <a:gd name="adj" fmla="val 50000"/>
              </a:avLst>
            </a:pr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dirty="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dirty="0">
                  <a:ln>
                    <a:noFill/>
                  </a:ln>
                  <a:solidFill>
                    <a:prstClr val="white"/>
                  </a:solidFill>
                  <a:effectLst/>
                  <a:uLnTx/>
                  <a:uFillTx/>
                  <a:ea typeface="Arial Unicode MS"/>
                  <a:cs typeface="Arial" pitchFamily="34" charset="0"/>
                </a:rPr>
                <a:t> KESWAMAS</a:t>
              </a:r>
              <a:endParaRPr kumimoji="0" lang="ko-KR" altLang="en-US" sz="1600" b="1" i="0" u="none" strike="noStrike" kern="0" cap="none" spc="0" normalizeH="0" baseline="0" noProof="0" dirty="0">
                <a:ln>
                  <a:noFill/>
                </a:ln>
                <a:solidFill>
                  <a:prstClr val="white"/>
                </a:solidFill>
                <a:effectLst/>
                <a:uLnTx/>
                <a:uFillTx/>
                <a:ea typeface="Arial Unicode MS"/>
                <a:cs typeface="Arial" pitchFamily="34" charset="0"/>
              </a:endParaRPr>
            </a:p>
          </p:txBody>
        </p:sp>
        <p:grpSp>
          <p:nvGrpSpPr>
            <p:cNvPr id="7" name="Google Shape;6296;p73"/>
            <p:cNvGrpSpPr/>
            <p:nvPr/>
          </p:nvGrpSpPr>
          <p:grpSpPr>
            <a:xfrm>
              <a:off x="7525268" y="2091745"/>
              <a:ext cx="306766" cy="293645"/>
              <a:chOff x="-28069875" y="3175300"/>
              <a:chExt cx="260725" cy="296150"/>
            </a:xfrm>
            <a:grpFill/>
          </p:grpSpPr>
          <p:sp>
            <p:nvSpPr>
              <p:cNvPr id="8" name="Google Shape;6297;p73"/>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grp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298;p73"/>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grp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299;p73"/>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grp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6300;p73"/>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grp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6301;p73"/>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grp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6302;p73"/>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grp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6303;p73"/>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grpFill/>
              <a:ln>
                <a:solidFill>
                  <a:srgbClr val="32995B"/>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6304;p73"/>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grp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6305;p73"/>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grp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009847807"/>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14" name="Content Placeholder 4">
            <a:extLst>
              <a:ext uri="{FF2B5EF4-FFF2-40B4-BE49-F238E27FC236}">
                <a16:creationId xmlns:a16="http://schemas.microsoft.com/office/drawing/2014/main" id="{EC551F0A-332F-4535-AD12-3E7F0B77568A}"/>
              </a:ext>
            </a:extLst>
          </p:cNvPr>
          <p:cNvGraphicFramePr>
            <a:graphicFrameLocks/>
          </p:cNvGraphicFramePr>
          <p:nvPr>
            <p:extLst>
              <p:ext uri="{D42A27DB-BD31-4B8C-83A1-F6EECF244321}">
                <p14:modId xmlns:p14="http://schemas.microsoft.com/office/powerpoint/2010/main" val="2961850608"/>
              </p:ext>
            </p:extLst>
          </p:nvPr>
        </p:nvGraphicFramePr>
        <p:xfrm>
          <a:off x="2757055" y="1549719"/>
          <a:ext cx="6941127" cy="3758562"/>
        </p:xfrm>
        <a:graphic>
          <a:graphicData uri="http://schemas.openxmlformats.org/drawingml/2006/table">
            <a:tbl>
              <a:tblPr firstRow="1" bandRow="1">
                <a:tableStyleId>{22838BEF-8BB2-4498-84A7-C5851F593DF1}</a:tableStyleId>
              </a:tblPr>
              <a:tblGrid>
                <a:gridCol w="2944021">
                  <a:extLst>
                    <a:ext uri="{9D8B030D-6E8A-4147-A177-3AD203B41FA5}">
                      <a16:colId xmlns:a16="http://schemas.microsoft.com/office/drawing/2014/main" val="20000"/>
                    </a:ext>
                  </a:extLst>
                </a:gridCol>
                <a:gridCol w="494163">
                  <a:extLst>
                    <a:ext uri="{9D8B030D-6E8A-4147-A177-3AD203B41FA5}">
                      <a16:colId xmlns:a16="http://schemas.microsoft.com/office/drawing/2014/main" val="20001"/>
                    </a:ext>
                  </a:extLst>
                </a:gridCol>
                <a:gridCol w="293715">
                  <a:extLst>
                    <a:ext uri="{9D8B030D-6E8A-4147-A177-3AD203B41FA5}">
                      <a16:colId xmlns:a16="http://schemas.microsoft.com/office/drawing/2014/main" val="2480457449"/>
                    </a:ext>
                  </a:extLst>
                </a:gridCol>
                <a:gridCol w="339948">
                  <a:extLst>
                    <a:ext uri="{9D8B030D-6E8A-4147-A177-3AD203B41FA5}">
                      <a16:colId xmlns:a16="http://schemas.microsoft.com/office/drawing/2014/main" val="3423657829"/>
                    </a:ext>
                  </a:extLst>
                </a:gridCol>
                <a:gridCol w="339948">
                  <a:extLst>
                    <a:ext uri="{9D8B030D-6E8A-4147-A177-3AD203B41FA5}">
                      <a16:colId xmlns:a16="http://schemas.microsoft.com/office/drawing/2014/main" val="596682299"/>
                    </a:ext>
                  </a:extLst>
                </a:gridCol>
                <a:gridCol w="390061">
                  <a:extLst>
                    <a:ext uri="{9D8B030D-6E8A-4147-A177-3AD203B41FA5}">
                      <a16:colId xmlns:a16="http://schemas.microsoft.com/office/drawing/2014/main" val="4228162387"/>
                    </a:ext>
                  </a:extLst>
                </a:gridCol>
                <a:gridCol w="454365">
                  <a:extLst>
                    <a:ext uri="{9D8B030D-6E8A-4147-A177-3AD203B41FA5}">
                      <a16:colId xmlns:a16="http://schemas.microsoft.com/office/drawing/2014/main" val="3889565999"/>
                    </a:ext>
                  </a:extLst>
                </a:gridCol>
                <a:gridCol w="395839">
                  <a:extLst>
                    <a:ext uri="{9D8B030D-6E8A-4147-A177-3AD203B41FA5}">
                      <a16:colId xmlns:a16="http://schemas.microsoft.com/office/drawing/2014/main" val="203845005"/>
                    </a:ext>
                  </a:extLst>
                </a:gridCol>
                <a:gridCol w="395839">
                  <a:extLst>
                    <a:ext uri="{9D8B030D-6E8A-4147-A177-3AD203B41FA5}">
                      <a16:colId xmlns:a16="http://schemas.microsoft.com/office/drawing/2014/main" val="783524142"/>
                    </a:ext>
                  </a:extLst>
                </a:gridCol>
                <a:gridCol w="446614">
                  <a:extLst>
                    <a:ext uri="{9D8B030D-6E8A-4147-A177-3AD203B41FA5}">
                      <a16:colId xmlns:a16="http://schemas.microsoft.com/office/drawing/2014/main" val="2584037676"/>
                    </a:ext>
                  </a:extLst>
                </a:gridCol>
                <a:gridCol w="446614">
                  <a:extLst>
                    <a:ext uri="{9D8B030D-6E8A-4147-A177-3AD203B41FA5}">
                      <a16:colId xmlns:a16="http://schemas.microsoft.com/office/drawing/2014/main" val="3895082890"/>
                    </a:ext>
                  </a:extLst>
                </a:gridCol>
              </a:tblGrid>
              <a:tr h="649245">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dirty="0">
                          <a:solidFill>
                            <a:schemeClr val="bg1"/>
                          </a:solidFill>
                          <a:latin typeface="Tw Cen MT" panose="020B0602020104020603" pitchFamily="34" charset="0"/>
                        </a:rPr>
                        <a:t>JENIS KEGIATAN</a:t>
                      </a:r>
                      <a:endParaRPr lang="en-US" sz="1600"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182770" marR="182770" marT="68765" marB="68765" anchor="ctr">
                    <a:solidFill>
                      <a:srgbClr val="32995B"/>
                    </a:solidFill>
                  </a:tcPr>
                </a:tc>
                <a:tc grid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l"/>
                      <a:r>
                        <a:rPr lang="en-US" sz="1600" dirty="0">
                          <a:solidFill>
                            <a:schemeClr val="bg1"/>
                          </a:solidFill>
                          <a:latin typeface="Tw Cen MT" panose="020B0602020104020603" pitchFamily="34" charset="0"/>
                        </a:rPr>
                        <a:t>JAN</a:t>
                      </a:r>
                      <a:endParaRPr lang="en-US" sz="1600" b="1" dirty="0">
                        <a:solidFill>
                          <a:schemeClr val="bg1"/>
                        </a:solidFill>
                        <a:latin typeface="Tw Cen MT" panose="020B0602020104020603" pitchFamily="34" charset="0"/>
                        <a:ea typeface="Verdana"/>
                        <a:cs typeface="Verdana"/>
                      </a:endParaRPr>
                    </a:p>
                  </a:txBody>
                  <a:tcPr marL="182770" marR="182770" marT="68765" marB="68765" anchor="ctr">
                    <a:solidFill>
                      <a:srgbClr val="32995B"/>
                    </a:solidFill>
                  </a:tcPr>
                </a:tc>
                <a:tc hMerge="1">
                  <a:txBody>
                    <a:bodyPr/>
                    <a:lstStyle/>
                    <a:p>
                      <a:pPr algn="l"/>
                      <a:endParaRPr lang="en-US" sz="1600" b="1">
                        <a:solidFill>
                          <a:schemeClr val="bg1"/>
                        </a:solidFill>
                        <a:latin typeface="Tw Cen MT" panose="020B0602020104020603" pitchFamily="34" charset="0"/>
                        <a:ea typeface="Verdana"/>
                        <a:cs typeface="Verdana"/>
                      </a:endParaRPr>
                    </a:p>
                  </a:txBody>
                  <a:tcPr marL="182770" marR="182770" marT="68765" marB="68765" anchor="ctr">
                    <a:solidFill>
                      <a:srgbClr val="1A807F"/>
                    </a:solidFill>
                  </a:tcPr>
                </a:tc>
                <a:tc gridSpan="2">
                  <a:txBody>
                    <a:bodyPr/>
                    <a:lstStyle/>
                    <a:p>
                      <a:pPr algn="l"/>
                      <a:r>
                        <a:rPr lang="en-US" sz="1600" b="1" dirty="0">
                          <a:solidFill>
                            <a:schemeClr val="bg1"/>
                          </a:solidFill>
                          <a:latin typeface="Tw Cen MT" panose="020B0602020104020603" pitchFamily="34" charset="0"/>
                          <a:ea typeface="Verdana"/>
                          <a:cs typeface="Verdana"/>
                        </a:rPr>
                        <a:t>FEB</a:t>
                      </a:r>
                    </a:p>
                  </a:txBody>
                  <a:tcPr marL="182770" marR="182770" marT="68765" marB="68765" anchor="ctr">
                    <a:solidFill>
                      <a:srgbClr val="32995B"/>
                    </a:solidFill>
                  </a:tcPr>
                </a:tc>
                <a:tc hMerge="1">
                  <a:txBody>
                    <a:bodyPr/>
                    <a:lstStyle/>
                    <a:p>
                      <a:pPr algn="l"/>
                      <a:endParaRPr lang="en-US" sz="1600" b="1" dirty="0">
                        <a:solidFill>
                          <a:schemeClr val="bg1"/>
                        </a:solidFill>
                        <a:latin typeface="Tw Cen MT" panose="020B0602020104020603" pitchFamily="34" charset="0"/>
                        <a:ea typeface="Verdana"/>
                        <a:cs typeface="Verdana"/>
                      </a:endParaRPr>
                    </a:p>
                  </a:txBody>
                  <a:tcPr marL="182770" marR="182770" marT="68765" marB="68765" anchor="ctr">
                    <a:solidFill>
                      <a:srgbClr val="1A807F"/>
                    </a:solidFill>
                  </a:tcPr>
                </a:tc>
                <a:tc gridSpan="2">
                  <a:txBody>
                    <a:bodyPr/>
                    <a:lstStyle/>
                    <a:p>
                      <a:pPr algn="l"/>
                      <a:r>
                        <a:rPr lang="en-US" sz="1600" b="1" dirty="0">
                          <a:solidFill>
                            <a:schemeClr val="bg1"/>
                          </a:solidFill>
                          <a:latin typeface="Tw Cen MT" panose="020B0602020104020603" pitchFamily="34" charset="0"/>
                          <a:ea typeface="Verdana"/>
                          <a:cs typeface="Verdana"/>
                        </a:rPr>
                        <a:t>MAR</a:t>
                      </a:r>
                    </a:p>
                  </a:txBody>
                  <a:tcPr marL="182770" marR="182770" marT="68765" marB="68765" anchor="ctr">
                    <a:solidFill>
                      <a:srgbClr val="32995B"/>
                    </a:solidFill>
                  </a:tcPr>
                </a:tc>
                <a:tc hMerge="1">
                  <a:txBody>
                    <a:bodyPr/>
                    <a:lstStyle/>
                    <a:p>
                      <a:endParaRPr lang="en-ID"/>
                    </a:p>
                  </a:txBody>
                  <a:tcPr/>
                </a:tc>
                <a:tc gridSpan="2">
                  <a:txBody>
                    <a:bodyPr/>
                    <a:lstStyle/>
                    <a:p>
                      <a:pPr algn="l"/>
                      <a:r>
                        <a:rPr lang="en-US" sz="1600" b="1" dirty="0">
                          <a:solidFill>
                            <a:schemeClr val="bg1"/>
                          </a:solidFill>
                          <a:latin typeface="Tw Cen MT" panose="020B0602020104020603" pitchFamily="34" charset="0"/>
                          <a:ea typeface="Verdana"/>
                          <a:cs typeface="Verdana"/>
                        </a:rPr>
                        <a:t>APR</a:t>
                      </a:r>
                    </a:p>
                  </a:txBody>
                  <a:tcPr marL="182770" marR="182770" marT="68765" marB="68765" anchor="ctr">
                    <a:solidFill>
                      <a:srgbClr val="32995B"/>
                    </a:solidFill>
                  </a:tcPr>
                </a:tc>
                <a:tc hMerge="1">
                  <a:txBody>
                    <a:bodyPr/>
                    <a:lstStyle/>
                    <a:p>
                      <a:endParaRPr lang="en-ID"/>
                    </a:p>
                  </a:txBody>
                  <a:tcPr/>
                </a:tc>
                <a:tc gridSpan="2">
                  <a:txBody>
                    <a:bodyPr/>
                    <a:lstStyle/>
                    <a:p>
                      <a:pPr algn="l"/>
                      <a:r>
                        <a:rPr lang="en-US" sz="1600" b="1" dirty="0">
                          <a:solidFill>
                            <a:schemeClr val="bg1"/>
                          </a:solidFill>
                          <a:latin typeface="Tw Cen MT" panose="020B0602020104020603" pitchFamily="34" charset="0"/>
                          <a:ea typeface="Verdana"/>
                          <a:cs typeface="Verdana"/>
                        </a:rPr>
                        <a:t>MEI</a:t>
                      </a:r>
                    </a:p>
                  </a:txBody>
                  <a:tcPr marL="182770" marR="182770" marT="68765" marB="68765" anchor="ctr">
                    <a:solidFill>
                      <a:srgbClr val="32995B"/>
                    </a:solidFill>
                  </a:tcPr>
                </a:tc>
                <a:tc hMerge="1">
                  <a:txBody>
                    <a:bodyPr/>
                    <a:lstStyle/>
                    <a:p>
                      <a:pPr algn="l"/>
                      <a:endParaRPr lang="en-US" sz="1600" b="1" dirty="0">
                        <a:solidFill>
                          <a:schemeClr val="bg1"/>
                        </a:solidFill>
                        <a:latin typeface="Tw Cen MT" panose="020B0602020104020603" pitchFamily="34" charset="0"/>
                        <a:ea typeface="Verdana"/>
                        <a:cs typeface="Verdana"/>
                      </a:endParaRPr>
                    </a:p>
                  </a:txBody>
                  <a:tcPr marL="182770" marR="182770" marT="68765" marB="68765" anchor="ctr">
                    <a:solidFill>
                      <a:srgbClr val="32995B"/>
                    </a:solidFill>
                  </a:tcPr>
                </a:tc>
                <a:extLst>
                  <a:ext uri="{0D108BD9-81ED-4DB2-BD59-A6C34878D82A}">
                    <a16:rowId xmlns:a16="http://schemas.microsoft.com/office/drawing/2014/main" val="10000"/>
                  </a:ext>
                </a:extLst>
              </a:tr>
              <a:tr h="26702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b="1" u="none" strike="noStrike" err="1">
                          <a:solidFill>
                            <a:srgbClr val="010303"/>
                          </a:solidFill>
                          <a:latin typeface="Tw Cen MT" panose="020B0602020104020603" pitchFamily="34" charset="0"/>
                        </a:rPr>
                        <a:t>Modalitas</a:t>
                      </a:r>
                      <a:endParaRPr lang="en-US" sz="1400" b="1" i="0" u="none" strike="noStrike">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b="1" i="0" u="none" strike="noStrike">
                          <a:solidFill>
                            <a:srgbClr val="010303"/>
                          </a:solidFill>
                          <a:latin typeface="Tw Cen MT" panose="020B0602020104020603" pitchFamily="34" charset="0"/>
                          <a:ea typeface="Verdana" pitchFamily="34" charset="0"/>
                          <a:cs typeface="Verdana" panose="020B0604030504040204" pitchFamily="34" charset="0"/>
                        </a:rPr>
                        <a:t>L</a:t>
                      </a:r>
                    </a:p>
                  </a:txBody>
                  <a:tcPr marL="19037" marR="19037" marT="14330" marB="0" anchor="ctr">
                    <a:solidFill>
                      <a:schemeClr val="bg1">
                        <a:lumMod val="95000"/>
                      </a:schemeClr>
                    </a:solidFill>
                  </a:tcPr>
                </a:tc>
                <a:tc>
                  <a:txBody>
                    <a:bodyPr/>
                    <a:lstStyle/>
                    <a:p>
                      <a:pPr algn="ctr" fontAlgn="b"/>
                      <a:r>
                        <a:rPr lang="en-US" sz="1400" b="1" i="0" u="none" strike="noStrike" dirty="0">
                          <a:solidFill>
                            <a:srgbClr val="010303"/>
                          </a:solidFill>
                          <a:latin typeface="Tw Cen MT" panose="020B0602020104020603" pitchFamily="34" charset="0"/>
                          <a:ea typeface="Verdana" pitchFamily="34" charset="0"/>
                          <a:cs typeface="Verdana" panose="020B0604030504040204" pitchFamily="34" charset="0"/>
                        </a:rPr>
                        <a:t>P</a:t>
                      </a:r>
                    </a:p>
                  </a:txBody>
                  <a:tcPr marL="19037" marR="19037" marT="14330" marB="0" anchor="ctr">
                    <a:solidFill>
                      <a:schemeClr val="bg1">
                        <a:lumMod val="95000"/>
                      </a:schemeClr>
                    </a:solidFill>
                  </a:tcPr>
                </a:tc>
                <a:tc>
                  <a:txBody>
                    <a:bodyPr/>
                    <a:lstStyle/>
                    <a:p>
                      <a:pPr algn="ctr" fontAlgn="b"/>
                      <a:r>
                        <a:rPr lang="en-US" sz="1400" b="1" i="0" u="none" strike="noStrike" dirty="0">
                          <a:solidFill>
                            <a:srgbClr val="010303"/>
                          </a:solidFill>
                          <a:latin typeface="Tw Cen MT" panose="020B0602020104020603" pitchFamily="34" charset="0"/>
                          <a:ea typeface="Verdana" pitchFamily="34" charset="0"/>
                          <a:cs typeface="Verdana" panose="020B0604030504040204" pitchFamily="34" charset="0"/>
                        </a:rPr>
                        <a:t>L</a:t>
                      </a:r>
                    </a:p>
                  </a:txBody>
                  <a:tcPr marL="19037" marR="19037" marT="14330" marB="0" anchor="ctr">
                    <a:solidFill>
                      <a:schemeClr val="bg1">
                        <a:lumMod val="95000"/>
                      </a:schemeClr>
                    </a:solidFill>
                  </a:tcPr>
                </a:tc>
                <a:tc>
                  <a:txBody>
                    <a:bodyPr/>
                    <a:lstStyle/>
                    <a:p>
                      <a:pPr algn="ctr" fontAlgn="b"/>
                      <a:r>
                        <a:rPr lang="en-US" sz="1400" b="1" i="0" u="none" strike="noStrike" dirty="0">
                          <a:solidFill>
                            <a:srgbClr val="010303"/>
                          </a:solidFill>
                          <a:latin typeface="Tw Cen MT" panose="020B0602020104020603" pitchFamily="34" charset="0"/>
                          <a:ea typeface="Verdana" pitchFamily="34" charset="0"/>
                          <a:cs typeface="Verdana" panose="020B0604030504040204" pitchFamily="34" charset="0"/>
                        </a:rPr>
                        <a:t>P</a:t>
                      </a:r>
                    </a:p>
                  </a:txBody>
                  <a:tcPr marL="19037" marR="19037" marT="14330" marB="0" anchor="ctr">
                    <a:solidFill>
                      <a:schemeClr val="bg1">
                        <a:lumMod val="95000"/>
                      </a:schemeClr>
                    </a:solidFill>
                  </a:tcPr>
                </a:tc>
                <a:tc>
                  <a:txBody>
                    <a:bodyPr/>
                    <a:lstStyle/>
                    <a:p>
                      <a:pPr algn="ctr" fontAlgn="b"/>
                      <a:r>
                        <a:rPr lang="en-US" sz="1400" b="1" i="0" u="none" strike="noStrike" dirty="0">
                          <a:solidFill>
                            <a:srgbClr val="010303"/>
                          </a:solidFill>
                          <a:latin typeface="Tw Cen MT" panose="020B0602020104020603" pitchFamily="34" charset="0"/>
                          <a:ea typeface="Verdana" pitchFamily="34" charset="0"/>
                          <a:cs typeface="Verdana" panose="020B0604030504040204" pitchFamily="34" charset="0"/>
                        </a:rPr>
                        <a:t>L</a:t>
                      </a:r>
                    </a:p>
                  </a:txBody>
                  <a:tcPr marL="19037" marR="19037" marT="14330" marB="0" anchor="ctr">
                    <a:solidFill>
                      <a:schemeClr val="bg1">
                        <a:lumMod val="95000"/>
                      </a:schemeClr>
                    </a:solidFill>
                  </a:tcPr>
                </a:tc>
                <a:tc>
                  <a:txBody>
                    <a:bodyPr/>
                    <a:lstStyle/>
                    <a:p>
                      <a:pPr algn="ctr" fontAlgn="b"/>
                      <a:r>
                        <a:rPr lang="en-US" sz="1400" b="1" i="0" u="none" strike="noStrike" dirty="0">
                          <a:solidFill>
                            <a:srgbClr val="010303"/>
                          </a:solidFill>
                          <a:latin typeface="Tw Cen MT" panose="020B0602020104020603" pitchFamily="34" charset="0"/>
                          <a:ea typeface="Verdana" pitchFamily="34" charset="0"/>
                          <a:cs typeface="Verdana" panose="020B0604030504040204" pitchFamily="34" charset="0"/>
                        </a:rPr>
                        <a:t>P</a:t>
                      </a:r>
                    </a:p>
                  </a:txBody>
                  <a:tcPr marL="19037" marR="19037" marT="14330" marB="0" anchor="ctr">
                    <a:solidFill>
                      <a:schemeClr val="bg1">
                        <a:lumMod val="95000"/>
                      </a:schemeClr>
                    </a:solidFill>
                  </a:tcPr>
                </a:tc>
                <a:tc>
                  <a:txBody>
                    <a:bodyPr/>
                    <a:lstStyle/>
                    <a:p>
                      <a:pPr algn="ctr" fontAlgn="b"/>
                      <a:r>
                        <a:rPr lang="en-US" sz="1400" b="1" i="0" u="none" strike="noStrike" dirty="0">
                          <a:solidFill>
                            <a:srgbClr val="010303"/>
                          </a:solidFill>
                          <a:latin typeface="Tw Cen MT" panose="020B0602020104020603" pitchFamily="34" charset="0"/>
                          <a:ea typeface="Verdana" pitchFamily="34" charset="0"/>
                          <a:cs typeface="Verdana" panose="020B0604030504040204" pitchFamily="34" charset="0"/>
                        </a:rPr>
                        <a:t>L</a:t>
                      </a:r>
                    </a:p>
                  </a:txBody>
                  <a:tcPr marL="19037" marR="19037" marT="14330" marB="0" anchor="ctr">
                    <a:solidFill>
                      <a:schemeClr val="bg1">
                        <a:lumMod val="95000"/>
                      </a:schemeClr>
                    </a:solidFill>
                  </a:tcPr>
                </a:tc>
                <a:tc>
                  <a:txBody>
                    <a:bodyPr/>
                    <a:lstStyle/>
                    <a:p>
                      <a:pPr algn="ctr" fontAlgn="b"/>
                      <a:r>
                        <a:rPr lang="en-US" sz="1400" b="1" i="0" u="none" strike="noStrike" dirty="0">
                          <a:solidFill>
                            <a:srgbClr val="010303"/>
                          </a:solidFill>
                          <a:latin typeface="Tw Cen MT" panose="020B0602020104020603" pitchFamily="34" charset="0"/>
                          <a:ea typeface="Verdana" pitchFamily="34" charset="0"/>
                          <a:cs typeface="Verdana" panose="020B0604030504040204" pitchFamily="34" charset="0"/>
                        </a:rPr>
                        <a:t>P</a:t>
                      </a:r>
                    </a:p>
                  </a:txBody>
                  <a:tcPr marL="19037" marR="19037" marT="14330" marB="0" anchor="ctr">
                    <a:solidFill>
                      <a:schemeClr val="bg1">
                        <a:lumMod val="95000"/>
                      </a:schemeClr>
                    </a:solidFill>
                  </a:tcPr>
                </a:tc>
                <a:tc>
                  <a:txBody>
                    <a:bodyPr/>
                    <a:lstStyle/>
                    <a:p>
                      <a:pPr algn="ctr" fontAlgn="b"/>
                      <a:r>
                        <a:rPr lang="en-US" sz="1400" b="1" i="0" u="none" strike="noStrike" dirty="0">
                          <a:solidFill>
                            <a:srgbClr val="010303"/>
                          </a:solidFill>
                          <a:latin typeface="Tw Cen MT" panose="020B0602020104020603" pitchFamily="34" charset="0"/>
                          <a:ea typeface="Verdana" pitchFamily="34" charset="0"/>
                          <a:cs typeface="Verdana" panose="020B0604030504040204" pitchFamily="34" charset="0"/>
                        </a:rPr>
                        <a:t>L</a:t>
                      </a:r>
                    </a:p>
                  </a:txBody>
                  <a:tcPr marL="19037" marR="19037" marT="14330" marB="0" anchor="ctr">
                    <a:solidFill>
                      <a:schemeClr val="bg1">
                        <a:lumMod val="95000"/>
                      </a:schemeClr>
                    </a:solidFill>
                  </a:tcPr>
                </a:tc>
                <a:tc>
                  <a:txBody>
                    <a:bodyPr/>
                    <a:lstStyle/>
                    <a:p>
                      <a:pPr algn="ctr" fontAlgn="b"/>
                      <a:r>
                        <a:rPr lang="en-US" sz="1400" b="1" i="0" u="none" strike="noStrike" dirty="0">
                          <a:solidFill>
                            <a:srgbClr val="010303"/>
                          </a:solidFill>
                          <a:latin typeface="Tw Cen MT" panose="020B0602020104020603" pitchFamily="34" charset="0"/>
                          <a:ea typeface="Verdana" pitchFamily="34" charset="0"/>
                          <a:cs typeface="Verdana" panose="020B0604030504040204" pitchFamily="34" charset="0"/>
                        </a:rPr>
                        <a:t>P</a:t>
                      </a:r>
                    </a:p>
                  </a:txBody>
                  <a:tcPr marL="19037" marR="19037" marT="14330" marB="0" anchor="ctr">
                    <a:solidFill>
                      <a:schemeClr val="bg1">
                        <a:lumMod val="95000"/>
                      </a:schemeClr>
                    </a:solidFill>
                  </a:tcPr>
                </a:tc>
                <a:extLst>
                  <a:ext uri="{0D108BD9-81ED-4DB2-BD59-A6C34878D82A}">
                    <a16:rowId xmlns:a16="http://schemas.microsoft.com/office/drawing/2014/main" val="10015"/>
                  </a:ext>
                </a:extLst>
              </a:tr>
              <a:tr h="26702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solidFill>
                            <a:srgbClr val="010303"/>
                          </a:solidFill>
                          <a:latin typeface="Tw Cen MT" panose="020B0602020104020603" pitchFamily="34" charset="0"/>
                        </a:rPr>
                        <a:t>a. </a:t>
                      </a:r>
                      <a:r>
                        <a:rPr lang="en-US" sz="1400" u="none" strike="noStrike" err="1">
                          <a:solidFill>
                            <a:srgbClr val="010303"/>
                          </a:solidFill>
                          <a:latin typeface="Tw Cen MT" panose="020B0602020104020603" pitchFamily="34" charset="0"/>
                        </a:rPr>
                        <a:t>Okupasi</a:t>
                      </a:r>
                      <a:r>
                        <a:rPr lang="en-US" sz="1400" u="none" strike="noStrike">
                          <a:solidFill>
                            <a:srgbClr val="010303"/>
                          </a:solidFill>
                          <a:latin typeface="Tw Cen MT" panose="020B0602020104020603" pitchFamily="34" charset="0"/>
                        </a:rPr>
                        <a:t> </a:t>
                      </a:r>
                      <a:r>
                        <a:rPr lang="en-US" sz="1400" u="none" strike="noStrike" err="1">
                          <a:solidFill>
                            <a:srgbClr val="010303"/>
                          </a:solidFill>
                          <a:latin typeface="Tw Cen MT" panose="020B0602020104020603" pitchFamily="34" charset="0"/>
                        </a:rPr>
                        <a:t>Terapi</a:t>
                      </a:r>
                      <a:r>
                        <a:rPr lang="en-US" sz="1400" u="none" strike="noStrike">
                          <a:solidFill>
                            <a:srgbClr val="010303"/>
                          </a:solidFill>
                          <a:latin typeface="Tw Cen MT" panose="020B0602020104020603" pitchFamily="34" charset="0"/>
                        </a:rPr>
                        <a:t> </a:t>
                      </a:r>
                      <a:r>
                        <a:rPr lang="en-US" sz="1400" u="none" strike="noStrike" err="1">
                          <a:solidFill>
                            <a:srgbClr val="010303"/>
                          </a:solidFill>
                          <a:latin typeface="Tw Cen MT" panose="020B0602020104020603" pitchFamily="34" charset="0"/>
                        </a:rPr>
                        <a:t>Musik</a:t>
                      </a:r>
                      <a:r>
                        <a:rPr lang="en-US" sz="1400" u="none" strike="noStrike">
                          <a:solidFill>
                            <a:srgbClr val="010303"/>
                          </a:solidFill>
                          <a:latin typeface="Tw Cen MT" panose="020B0602020104020603" pitchFamily="34" charset="0"/>
                        </a:rPr>
                        <a:t>         </a:t>
                      </a:r>
                      <a:endParaRPr lang="en-US" sz="1400" b="0" i="0" u="none" strike="noStrike">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solidFill>
                  </a:tcPr>
                </a:tc>
                <a:tc>
                  <a:txBody>
                    <a:bodyPr/>
                    <a:lstStyle/>
                    <a:p>
                      <a:pPr algn="ctr" fontAlgn="b"/>
                      <a:r>
                        <a:rPr lang="en-ID" sz="1400" b="0" i="0" u="none" strike="noStrike">
                          <a:solidFill>
                            <a:srgbClr val="010303"/>
                          </a:solidFill>
                          <a:effectLst/>
                          <a:latin typeface="Tw Cen MT" panose="020B0602020104020603" pitchFamily="34" charset="0"/>
                        </a:rPr>
                        <a:t>82</a:t>
                      </a:r>
                    </a:p>
                  </a:txBody>
                  <a:tcPr marL="9525" marR="9525" marT="9525" marB="0" anchor="b">
                    <a:solidFill>
                      <a:schemeClr val="bg1"/>
                    </a:solidFill>
                  </a:tcPr>
                </a:tc>
                <a:tc>
                  <a:txBody>
                    <a:bodyPr/>
                    <a:lstStyle/>
                    <a:p>
                      <a:pPr algn="ctr" fontAlgn="b"/>
                      <a:r>
                        <a:rPr lang="en-ID" sz="1400" b="0" i="0" u="none" strike="noStrike" dirty="0">
                          <a:solidFill>
                            <a:srgbClr val="010303"/>
                          </a:solidFill>
                          <a:effectLst/>
                          <a:latin typeface="Tw Cen MT" panose="020B0602020104020603" pitchFamily="34" charset="0"/>
                        </a:rPr>
                        <a:t>37</a:t>
                      </a: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58</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29</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76</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36</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64</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25</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98</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30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extLst>
                  <a:ext uri="{0D108BD9-81ED-4DB2-BD59-A6C34878D82A}">
                    <a16:rowId xmlns:a16="http://schemas.microsoft.com/office/drawing/2014/main" val="10023"/>
                  </a:ext>
                </a:extLst>
              </a:tr>
              <a:tr h="26702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solidFill>
                            <a:srgbClr val="010303"/>
                          </a:solidFill>
                          <a:latin typeface="Tw Cen MT" panose="020B0602020104020603" pitchFamily="34" charset="0"/>
                        </a:rPr>
                        <a:t>b. </a:t>
                      </a:r>
                      <a:r>
                        <a:rPr lang="en-US" sz="1400" u="none" strike="noStrike" err="1">
                          <a:solidFill>
                            <a:srgbClr val="010303"/>
                          </a:solidFill>
                          <a:latin typeface="Tw Cen MT" panose="020B0602020104020603" pitchFamily="34" charset="0"/>
                        </a:rPr>
                        <a:t>Okupasi</a:t>
                      </a:r>
                      <a:r>
                        <a:rPr lang="en-US" sz="1400" u="none" strike="noStrike">
                          <a:solidFill>
                            <a:srgbClr val="010303"/>
                          </a:solidFill>
                          <a:latin typeface="Tw Cen MT" panose="020B0602020104020603" pitchFamily="34" charset="0"/>
                        </a:rPr>
                        <a:t> </a:t>
                      </a:r>
                      <a:r>
                        <a:rPr lang="en-US" sz="1400" u="none" strike="noStrike" err="1">
                          <a:solidFill>
                            <a:srgbClr val="010303"/>
                          </a:solidFill>
                          <a:latin typeface="Tw Cen MT" panose="020B0602020104020603" pitchFamily="34" charset="0"/>
                        </a:rPr>
                        <a:t>Terapi</a:t>
                      </a:r>
                      <a:r>
                        <a:rPr lang="en-US" sz="1400" u="none" strike="noStrike">
                          <a:solidFill>
                            <a:srgbClr val="010303"/>
                          </a:solidFill>
                          <a:latin typeface="Tw Cen MT" panose="020B0602020104020603" pitchFamily="34" charset="0"/>
                        </a:rPr>
                        <a:t> </a:t>
                      </a:r>
                      <a:r>
                        <a:rPr lang="en-US" sz="1400" u="none" strike="noStrike" err="1">
                          <a:solidFill>
                            <a:srgbClr val="010303"/>
                          </a:solidFill>
                          <a:latin typeface="Tw Cen MT" panose="020B0602020104020603" pitchFamily="34" charset="0"/>
                        </a:rPr>
                        <a:t>Bermain</a:t>
                      </a:r>
                      <a:endParaRPr lang="en-US" sz="1400" b="0" i="0" u="none" strike="noStrike">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a:txBody>
                    <a:bodyPr/>
                    <a:lstStyle/>
                    <a:p>
                      <a:pPr algn="ctr" fontAlgn="b"/>
                      <a:r>
                        <a:rPr lang="en-ID" sz="1400" b="0" i="0" u="none" strike="noStrike">
                          <a:solidFill>
                            <a:srgbClr val="010303"/>
                          </a:solidFill>
                          <a:effectLst/>
                          <a:latin typeface="Tw Cen MT" panose="020B0602020104020603" pitchFamily="34" charset="0"/>
                        </a:rPr>
                        <a:t>0</a:t>
                      </a:r>
                    </a:p>
                  </a:txBody>
                  <a:tcPr marL="9525" marR="9525" marT="9525" marB="0" anchor="b">
                    <a:solidFill>
                      <a:schemeClr val="bg1">
                        <a:lumMod val="95000"/>
                      </a:schemeClr>
                    </a:solidFill>
                  </a:tcPr>
                </a:tc>
                <a:tc>
                  <a:txBody>
                    <a:bodyPr/>
                    <a:lstStyle/>
                    <a:p>
                      <a:pPr algn="ctr" fontAlgn="b"/>
                      <a:r>
                        <a:rPr lang="en-ID" sz="1400" b="0" i="0" u="none" strike="noStrike" dirty="0">
                          <a:solidFill>
                            <a:srgbClr val="010303"/>
                          </a:solidFill>
                          <a:effectLst/>
                          <a:latin typeface="Tw Cen MT" panose="020B0602020104020603" pitchFamily="34" charset="0"/>
                        </a:rPr>
                        <a:t>0</a:t>
                      </a: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extLst>
                  <a:ext uri="{0D108BD9-81ED-4DB2-BD59-A6C34878D82A}">
                    <a16:rowId xmlns:a16="http://schemas.microsoft.com/office/drawing/2014/main" val="10016"/>
                  </a:ext>
                </a:extLst>
              </a:tr>
              <a:tr h="26702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dirty="0">
                          <a:solidFill>
                            <a:srgbClr val="010303"/>
                          </a:solidFill>
                          <a:latin typeface="Tw Cen MT" panose="020B0602020104020603" pitchFamily="34" charset="0"/>
                        </a:rPr>
                        <a:t>c. </a:t>
                      </a:r>
                      <a:r>
                        <a:rPr lang="en-US" sz="1400" u="none" strike="noStrike" dirty="0" err="1">
                          <a:solidFill>
                            <a:srgbClr val="010303"/>
                          </a:solidFill>
                          <a:latin typeface="Tw Cen MT" panose="020B0602020104020603" pitchFamily="34" charset="0"/>
                        </a:rPr>
                        <a:t>Okupasi</a:t>
                      </a:r>
                      <a:r>
                        <a:rPr lang="en-US" sz="1400" u="none" strike="noStrike" dirty="0">
                          <a:solidFill>
                            <a:srgbClr val="010303"/>
                          </a:solidFill>
                          <a:latin typeface="Tw Cen MT" panose="020B0602020104020603" pitchFamily="34" charset="0"/>
                        </a:rPr>
                        <a:t> </a:t>
                      </a:r>
                      <a:r>
                        <a:rPr lang="en-US" sz="1400" u="none" strike="noStrike" dirty="0" err="1">
                          <a:solidFill>
                            <a:srgbClr val="010303"/>
                          </a:solidFill>
                          <a:latin typeface="Tw Cen MT" panose="020B0602020104020603" pitchFamily="34" charset="0"/>
                        </a:rPr>
                        <a:t>Terapi</a:t>
                      </a:r>
                      <a:r>
                        <a:rPr lang="en-US" sz="1400" u="none" strike="noStrike" dirty="0">
                          <a:solidFill>
                            <a:srgbClr val="010303"/>
                          </a:solidFill>
                          <a:latin typeface="Tw Cen MT" panose="020B0602020104020603" pitchFamily="34" charset="0"/>
                        </a:rPr>
                        <a:t> </a:t>
                      </a:r>
                      <a:r>
                        <a:rPr lang="en-US" sz="1400" u="none" strike="noStrike" dirty="0" err="1">
                          <a:solidFill>
                            <a:srgbClr val="010303"/>
                          </a:solidFill>
                          <a:latin typeface="Tw Cen MT" panose="020B0602020104020603" pitchFamily="34" charset="0"/>
                        </a:rPr>
                        <a:t>Gerak</a:t>
                      </a:r>
                      <a:endParaRPr lang="en-US" sz="1400" b="0"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solidFill>
                  </a:tcPr>
                </a:tc>
                <a:tc>
                  <a:txBody>
                    <a:bodyPr/>
                    <a:lstStyle/>
                    <a:p>
                      <a:pPr algn="ctr" fontAlgn="b"/>
                      <a:r>
                        <a:rPr lang="en-ID" sz="1400" b="0" i="0" u="none" strike="noStrike">
                          <a:solidFill>
                            <a:srgbClr val="010303"/>
                          </a:solidFill>
                          <a:effectLst/>
                          <a:latin typeface="Tw Cen MT" panose="020B0602020104020603" pitchFamily="34" charset="0"/>
                        </a:rPr>
                        <a:t>43</a:t>
                      </a:r>
                    </a:p>
                  </a:txBody>
                  <a:tcPr marL="9525" marR="9525" marT="9525" marB="0" anchor="b">
                    <a:solidFill>
                      <a:schemeClr val="bg1"/>
                    </a:solidFill>
                  </a:tcPr>
                </a:tc>
                <a:tc>
                  <a:txBody>
                    <a:bodyPr/>
                    <a:lstStyle/>
                    <a:p>
                      <a:pPr algn="ctr" fontAlgn="b"/>
                      <a:r>
                        <a:rPr lang="en-ID" sz="1400" b="0" i="0" u="none" strike="noStrike" dirty="0">
                          <a:solidFill>
                            <a:srgbClr val="010303"/>
                          </a:solidFill>
                          <a:effectLst/>
                          <a:latin typeface="Tw Cen MT" panose="020B0602020104020603" pitchFamily="34" charset="0"/>
                        </a:rPr>
                        <a:t>17</a:t>
                      </a: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45</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14</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32</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15</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35</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20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35</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13</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extLst>
                  <a:ext uri="{0D108BD9-81ED-4DB2-BD59-A6C34878D82A}">
                    <a16:rowId xmlns:a16="http://schemas.microsoft.com/office/drawing/2014/main" val="10017"/>
                  </a:ext>
                </a:extLst>
              </a:tr>
              <a:tr h="26702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b="1" u="none" strike="noStrike" dirty="0" err="1">
                          <a:solidFill>
                            <a:srgbClr val="010303"/>
                          </a:solidFill>
                          <a:latin typeface="Tw Cen MT" panose="020B0602020104020603" pitchFamily="34" charset="0"/>
                        </a:rPr>
                        <a:t>Terapi</a:t>
                      </a:r>
                      <a:r>
                        <a:rPr lang="en-US" sz="1400" b="1" u="none" strike="noStrike" dirty="0">
                          <a:solidFill>
                            <a:srgbClr val="010303"/>
                          </a:solidFill>
                          <a:latin typeface="Tw Cen MT" panose="020B0602020104020603" pitchFamily="34" charset="0"/>
                        </a:rPr>
                        <a:t> Agama</a:t>
                      </a:r>
                      <a:endParaRPr lang="en-US" sz="1400" b="1"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a:txBody>
                    <a:bodyPr/>
                    <a:lstStyle/>
                    <a:p>
                      <a:pPr algn="ctr" fontAlgn="b"/>
                      <a:r>
                        <a:rPr lang="en-ID" sz="1400" b="0" i="0" u="none" strike="noStrike">
                          <a:solidFill>
                            <a:srgbClr val="010303"/>
                          </a:solidFill>
                          <a:effectLst/>
                          <a:latin typeface="Tw Cen MT" panose="020B0602020104020603" pitchFamily="34" charset="0"/>
                        </a:rPr>
                        <a:t>86</a:t>
                      </a:r>
                    </a:p>
                  </a:txBody>
                  <a:tcPr marL="9525" marR="9525" marT="9525" marB="0" anchor="b">
                    <a:solidFill>
                      <a:schemeClr val="bg1">
                        <a:lumMod val="95000"/>
                      </a:schemeClr>
                    </a:solidFill>
                  </a:tcPr>
                </a:tc>
                <a:tc>
                  <a:txBody>
                    <a:bodyPr/>
                    <a:lstStyle/>
                    <a:p>
                      <a:pPr algn="ctr" fontAlgn="b"/>
                      <a:r>
                        <a:rPr lang="en-ID" sz="1400" b="0" i="0" u="none" strike="noStrike" dirty="0">
                          <a:solidFill>
                            <a:srgbClr val="010303"/>
                          </a:solidFill>
                          <a:effectLst/>
                          <a:latin typeface="Tw Cen MT" panose="020B0602020104020603" pitchFamily="34" charset="0"/>
                        </a:rPr>
                        <a:t>39</a:t>
                      </a: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49</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47</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51</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27</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40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27</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64</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34</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extLst>
                  <a:ext uri="{0D108BD9-81ED-4DB2-BD59-A6C34878D82A}">
                    <a16:rowId xmlns:a16="http://schemas.microsoft.com/office/drawing/2014/main" val="10018"/>
                  </a:ext>
                </a:extLst>
              </a:tr>
              <a:tr h="35304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b="1" u="none" strike="noStrike" err="1">
                          <a:solidFill>
                            <a:srgbClr val="010303"/>
                          </a:solidFill>
                          <a:latin typeface="Tw Cen MT" panose="020B0602020104020603" pitchFamily="34" charset="0"/>
                        </a:rPr>
                        <a:t>Terapi</a:t>
                      </a:r>
                      <a:r>
                        <a:rPr lang="en-US" sz="1400" b="1" u="none" strike="noStrike">
                          <a:solidFill>
                            <a:srgbClr val="010303"/>
                          </a:solidFill>
                          <a:latin typeface="Tw Cen MT" panose="020B0602020104020603" pitchFamily="34" charset="0"/>
                        </a:rPr>
                        <a:t> </a:t>
                      </a:r>
                      <a:r>
                        <a:rPr lang="en-US" sz="1400" b="1" u="none" strike="noStrike" err="1">
                          <a:solidFill>
                            <a:srgbClr val="010303"/>
                          </a:solidFill>
                          <a:latin typeface="Tw Cen MT" panose="020B0602020104020603" pitchFamily="34" charset="0"/>
                        </a:rPr>
                        <a:t>Kelompok</a:t>
                      </a:r>
                      <a:r>
                        <a:rPr lang="en-US" sz="1400" b="1" u="none" strike="noStrike">
                          <a:solidFill>
                            <a:srgbClr val="010303"/>
                          </a:solidFill>
                          <a:latin typeface="Tw Cen MT" panose="020B0602020104020603" pitchFamily="34" charset="0"/>
                        </a:rPr>
                        <a:t> </a:t>
                      </a:r>
                      <a:r>
                        <a:rPr lang="en-US" sz="1400" b="1" u="none" strike="noStrike" err="1">
                          <a:solidFill>
                            <a:srgbClr val="010303"/>
                          </a:solidFill>
                          <a:latin typeface="Tw Cen MT" panose="020B0602020104020603" pitchFamily="34" charset="0"/>
                        </a:rPr>
                        <a:t>Sosial</a:t>
                      </a:r>
                      <a:endParaRPr lang="en-US" sz="1400" b="1" i="0" u="none" strike="noStrike">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solidFill>
                  </a:tcPr>
                </a:tc>
                <a:tc>
                  <a:txBody>
                    <a:bodyPr/>
                    <a:lstStyle/>
                    <a:p>
                      <a:pPr algn="ctr" fontAlgn="b"/>
                      <a:r>
                        <a:rPr lang="en-ID" sz="1400" b="0" i="0" u="none" strike="noStrike">
                          <a:solidFill>
                            <a:srgbClr val="010303"/>
                          </a:solidFill>
                          <a:effectLst/>
                          <a:latin typeface="Tw Cen MT" panose="020B0602020104020603" pitchFamily="34" charset="0"/>
                        </a:rPr>
                        <a:t>40</a:t>
                      </a:r>
                    </a:p>
                  </a:txBody>
                  <a:tcPr marL="9525" marR="9525" marT="9525" marB="0" anchor="b">
                    <a:solidFill>
                      <a:schemeClr val="bg1"/>
                    </a:solidFill>
                  </a:tcPr>
                </a:tc>
                <a:tc>
                  <a:txBody>
                    <a:bodyPr/>
                    <a:lstStyle/>
                    <a:p>
                      <a:pPr algn="ctr" fontAlgn="b"/>
                      <a:r>
                        <a:rPr lang="en-ID" sz="1400" b="0" i="0" u="none" strike="noStrike" dirty="0">
                          <a:solidFill>
                            <a:srgbClr val="010303"/>
                          </a:solidFill>
                          <a:effectLst/>
                          <a:latin typeface="Tw Cen MT" panose="020B0602020104020603" pitchFamily="34" charset="0"/>
                        </a:rPr>
                        <a:t>15</a:t>
                      </a: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29</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10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41</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13</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44</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6</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41</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5</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extLst>
                  <a:ext uri="{0D108BD9-81ED-4DB2-BD59-A6C34878D82A}">
                    <a16:rowId xmlns:a16="http://schemas.microsoft.com/office/drawing/2014/main" val="10019"/>
                  </a:ext>
                </a:extLst>
              </a:tr>
              <a:tr h="35304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b="1" u="none" strike="noStrike" err="1">
                          <a:solidFill>
                            <a:srgbClr val="010303"/>
                          </a:solidFill>
                          <a:latin typeface="Tw Cen MT" panose="020B0602020104020603" pitchFamily="34" charset="0"/>
                        </a:rPr>
                        <a:t>Terapi</a:t>
                      </a:r>
                      <a:r>
                        <a:rPr lang="en-US" sz="1400" b="1" u="none" strike="noStrike">
                          <a:solidFill>
                            <a:srgbClr val="010303"/>
                          </a:solidFill>
                          <a:latin typeface="Tw Cen MT" panose="020B0602020104020603" pitchFamily="34" charset="0"/>
                        </a:rPr>
                        <a:t> </a:t>
                      </a:r>
                      <a:r>
                        <a:rPr lang="en-US" sz="1400" b="1" u="none" strike="noStrike" err="1">
                          <a:solidFill>
                            <a:srgbClr val="010303"/>
                          </a:solidFill>
                          <a:latin typeface="Tw Cen MT" panose="020B0602020104020603" pitchFamily="34" charset="0"/>
                        </a:rPr>
                        <a:t>Rekreasi</a:t>
                      </a:r>
                      <a:r>
                        <a:rPr lang="en-US" sz="1400" b="1" u="none" strike="noStrike">
                          <a:solidFill>
                            <a:srgbClr val="010303"/>
                          </a:solidFill>
                          <a:latin typeface="Tw Cen MT" panose="020B0602020104020603" pitchFamily="34" charset="0"/>
                        </a:rPr>
                        <a:t> </a:t>
                      </a:r>
                      <a:endParaRPr lang="en-US" sz="1400" b="1" i="0" u="none" strike="noStrike">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a:txBody>
                    <a:bodyPr/>
                    <a:lstStyle/>
                    <a:p>
                      <a:pPr algn="ctr" fontAlgn="b"/>
                      <a:r>
                        <a:rPr lang="en-ID" sz="1400" b="0" i="0" u="none" strike="noStrike">
                          <a:solidFill>
                            <a:srgbClr val="010303"/>
                          </a:solidFill>
                          <a:effectLst/>
                          <a:latin typeface="Tw Cen MT" panose="020B0602020104020603" pitchFamily="34" charset="0"/>
                        </a:rPr>
                        <a:t>0</a:t>
                      </a:r>
                    </a:p>
                  </a:txBody>
                  <a:tcPr marL="9525" marR="9525" marT="9525" marB="0" anchor="b">
                    <a:solidFill>
                      <a:schemeClr val="bg1">
                        <a:lumMod val="95000"/>
                      </a:schemeClr>
                    </a:solidFill>
                  </a:tcPr>
                </a:tc>
                <a:tc>
                  <a:txBody>
                    <a:bodyPr/>
                    <a:lstStyle/>
                    <a:p>
                      <a:pPr algn="ctr" fontAlgn="b"/>
                      <a:r>
                        <a:rPr lang="en-ID" sz="1400" b="0" i="0" u="none" strike="noStrike" dirty="0">
                          <a:solidFill>
                            <a:srgbClr val="010303"/>
                          </a:solidFill>
                          <a:effectLst/>
                          <a:latin typeface="Tw Cen MT" panose="020B0602020104020603" pitchFamily="34" charset="0"/>
                        </a:rPr>
                        <a:t>0</a:t>
                      </a: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extLst>
                  <a:ext uri="{0D108BD9-81ED-4DB2-BD59-A6C34878D82A}">
                    <a16:rowId xmlns:a16="http://schemas.microsoft.com/office/drawing/2014/main" val="10020"/>
                  </a:ext>
                </a:extLst>
              </a:tr>
              <a:tr h="26702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b="1" u="none" strike="noStrike" err="1">
                          <a:solidFill>
                            <a:srgbClr val="010303"/>
                          </a:solidFill>
                          <a:latin typeface="Tw Cen MT" panose="020B0602020104020603" pitchFamily="34" charset="0"/>
                        </a:rPr>
                        <a:t>Terapi</a:t>
                      </a:r>
                      <a:r>
                        <a:rPr lang="en-US" sz="1400" b="1" u="none" strike="noStrike">
                          <a:solidFill>
                            <a:srgbClr val="010303"/>
                          </a:solidFill>
                          <a:latin typeface="Tw Cen MT" panose="020B0602020104020603" pitchFamily="34" charset="0"/>
                        </a:rPr>
                        <a:t> ADL</a:t>
                      </a:r>
                      <a:endParaRPr lang="en-US" sz="1400" b="1" i="0" u="none" strike="noStrike">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solidFill>
                  </a:tcPr>
                </a:tc>
                <a:tc>
                  <a:txBody>
                    <a:bodyPr/>
                    <a:lstStyle/>
                    <a:p>
                      <a:pPr algn="ctr" fontAlgn="b"/>
                      <a:r>
                        <a:rPr lang="en-ID" sz="1400" b="0" i="0" u="none" strike="noStrike">
                          <a:solidFill>
                            <a:srgbClr val="010303"/>
                          </a:solidFill>
                          <a:effectLst/>
                          <a:latin typeface="Tw Cen MT" panose="020B0602020104020603" pitchFamily="34" charset="0"/>
                        </a:rPr>
                        <a:t>47</a:t>
                      </a:r>
                    </a:p>
                  </a:txBody>
                  <a:tcPr marL="9525" marR="9525" marT="9525" marB="0" anchor="b">
                    <a:solidFill>
                      <a:schemeClr val="bg1"/>
                    </a:solidFill>
                  </a:tcPr>
                </a:tc>
                <a:tc>
                  <a:txBody>
                    <a:bodyPr/>
                    <a:lstStyle/>
                    <a:p>
                      <a:pPr algn="ctr" fontAlgn="b"/>
                      <a:r>
                        <a:rPr lang="en-ID" sz="1400" b="0" i="0" u="none" strike="noStrike" dirty="0">
                          <a:solidFill>
                            <a:srgbClr val="010303"/>
                          </a:solidFill>
                          <a:effectLst/>
                          <a:latin typeface="Tw Cen MT" panose="020B0602020104020603" pitchFamily="34" charset="0"/>
                        </a:rPr>
                        <a:t>12</a:t>
                      </a: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47</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22</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26</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7</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58</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28</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14</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13</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extLst>
                  <a:ext uri="{0D108BD9-81ED-4DB2-BD59-A6C34878D82A}">
                    <a16:rowId xmlns:a16="http://schemas.microsoft.com/office/drawing/2014/main" val="10021"/>
                  </a:ext>
                </a:extLst>
              </a:tr>
              <a:tr h="26702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b="1" u="none" strike="noStrike" err="1">
                          <a:solidFill>
                            <a:srgbClr val="010303"/>
                          </a:solidFill>
                          <a:latin typeface="Tw Cen MT" panose="020B0602020104020603" pitchFamily="34" charset="0"/>
                        </a:rPr>
                        <a:t>Terapi</a:t>
                      </a:r>
                      <a:r>
                        <a:rPr lang="en-US" sz="1400" b="1" u="none" strike="noStrike">
                          <a:solidFill>
                            <a:srgbClr val="010303"/>
                          </a:solidFill>
                          <a:latin typeface="Tw Cen MT" panose="020B0602020104020603" pitchFamily="34" charset="0"/>
                        </a:rPr>
                        <a:t> Family Gathering   </a:t>
                      </a:r>
                      <a:endParaRPr lang="en-US" sz="1400" b="1" i="0" u="none" strike="noStrike">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a:txBody>
                    <a:bodyPr/>
                    <a:lstStyle/>
                    <a:p>
                      <a:pPr algn="ctr" fontAlgn="b"/>
                      <a:r>
                        <a:rPr lang="en-ID" sz="1400" b="0" i="0" u="none" strike="noStrike">
                          <a:solidFill>
                            <a:srgbClr val="010303"/>
                          </a:solidFill>
                          <a:effectLst/>
                          <a:latin typeface="Tw Cen MT" panose="020B0602020104020603" pitchFamily="34" charset="0"/>
                        </a:rPr>
                        <a:t>0</a:t>
                      </a:r>
                    </a:p>
                  </a:txBody>
                  <a:tcPr marL="9525" marR="9525" marT="9525" marB="0" anchor="b">
                    <a:solidFill>
                      <a:schemeClr val="bg1">
                        <a:lumMod val="95000"/>
                      </a:schemeClr>
                    </a:solidFill>
                  </a:tcPr>
                </a:tc>
                <a:tc>
                  <a:txBody>
                    <a:bodyPr/>
                    <a:lstStyle/>
                    <a:p>
                      <a:pPr algn="ctr" fontAlgn="b"/>
                      <a:r>
                        <a:rPr lang="en-ID" sz="1400" b="0" i="0" u="none" strike="noStrike" dirty="0">
                          <a:solidFill>
                            <a:srgbClr val="010303"/>
                          </a:solidFill>
                          <a:effectLst/>
                          <a:latin typeface="Tw Cen MT" panose="020B0602020104020603" pitchFamily="34" charset="0"/>
                        </a:rPr>
                        <a:t>0</a:t>
                      </a: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extLst>
                  <a:ext uri="{0D108BD9-81ED-4DB2-BD59-A6C34878D82A}">
                    <a16:rowId xmlns:a16="http://schemas.microsoft.com/office/drawing/2014/main" val="2099659690"/>
                  </a:ext>
                </a:extLst>
              </a:tr>
              <a:tr h="26702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r>
                        <a:rPr lang="en-US" sz="1400" b="1" baseline="0" err="1">
                          <a:solidFill>
                            <a:srgbClr val="010303"/>
                          </a:solidFill>
                          <a:latin typeface="Tw Cen MT" panose="020B0602020104020603" pitchFamily="34" charset="0"/>
                        </a:rPr>
                        <a:t>Terapi</a:t>
                      </a:r>
                      <a:r>
                        <a:rPr lang="en-US" sz="1400" b="1" baseline="0">
                          <a:solidFill>
                            <a:srgbClr val="010303"/>
                          </a:solidFill>
                          <a:latin typeface="Tw Cen MT" panose="020B0602020104020603" pitchFamily="34" charset="0"/>
                        </a:rPr>
                        <a:t> Day Care</a:t>
                      </a:r>
                      <a:endParaRPr lang="en-US" sz="1400" b="1">
                        <a:solidFill>
                          <a:srgbClr val="010303"/>
                        </a:solidFill>
                        <a:latin typeface="Tw Cen MT" panose="020B0602020104020603" pitchFamily="34" charset="0"/>
                      </a:endParaRPr>
                    </a:p>
                  </a:txBody>
                  <a:tcPr marL="19037" marR="19037" marT="14330" marB="0" anchor="ctr">
                    <a:solidFill>
                      <a:schemeClr val="bg1"/>
                    </a:solidFill>
                  </a:tcPr>
                </a:tc>
                <a:tc>
                  <a:txBody>
                    <a:bodyPr/>
                    <a:lstStyle/>
                    <a:p>
                      <a:pPr algn="ctr" fontAlgn="b"/>
                      <a:r>
                        <a:rPr lang="en-ID" sz="1400" b="0" i="0" u="none" strike="noStrike">
                          <a:solidFill>
                            <a:srgbClr val="010303"/>
                          </a:solidFill>
                          <a:effectLst/>
                          <a:latin typeface="Tw Cen MT" panose="020B0602020104020603" pitchFamily="34" charset="0"/>
                        </a:rPr>
                        <a:t>17</a:t>
                      </a:r>
                    </a:p>
                  </a:txBody>
                  <a:tcPr marL="9525" marR="9525" marT="9525" marB="0" anchor="b">
                    <a:solidFill>
                      <a:schemeClr val="bg1"/>
                    </a:solidFill>
                  </a:tcPr>
                </a:tc>
                <a:tc>
                  <a:txBody>
                    <a:bodyPr/>
                    <a:lstStyle/>
                    <a:p>
                      <a:pPr algn="ctr" fontAlgn="b"/>
                      <a:r>
                        <a:rPr lang="en-ID" sz="1400" b="0" i="0" u="none" strike="noStrike" dirty="0">
                          <a:solidFill>
                            <a:srgbClr val="010303"/>
                          </a:solidFill>
                          <a:effectLst/>
                          <a:latin typeface="Tw Cen MT" panose="020B0602020104020603" pitchFamily="34" charset="0"/>
                        </a:rPr>
                        <a:t>4</a:t>
                      </a: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18</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2</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11</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3</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8</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extLst>
                  <a:ext uri="{0D108BD9-81ED-4DB2-BD59-A6C34878D82A}">
                    <a16:rowId xmlns:a16="http://schemas.microsoft.com/office/drawing/2014/main" val="2686124804"/>
                  </a:ext>
                </a:extLst>
              </a:tr>
              <a:tr h="267025">
                <a:tc>
                  <a:txBody>
                    <a:bodyPr/>
                    <a:lstStyle/>
                    <a:p>
                      <a:r>
                        <a:rPr lang="en-US" sz="1400" b="1">
                          <a:solidFill>
                            <a:srgbClr val="010303"/>
                          </a:solidFill>
                          <a:latin typeface="Tw Cen MT" panose="020B0602020104020603" pitchFamily="34" charset="0"/>
                        </a:rPr>
                        <a:t>Home Visit</a:t>
                      </a:r>
                    </a:p>
                  </a:txBody>
                  <a:tcPr marL="19037" marR="19037" marT="14330" marB="0" anchor="ctr">
                    <a:solidFill>
                      <a:schemeClr val="bg1">
                        <a:lumMod val="95000"/>
                      </a:schemeClr>
                    </a:solidFill>
                  </a:tcPr>
                </a:tc>
                <a:tc>
                  <a:txBody>
                    <a:bodyPr/>
                    <a:lstStyle/>
                    <a:p>
                      <a:pPr algn="ctr" fontAlgn="b"/>
                      <a:r>
                        <a:rPr lang="en-ID" sz="1400" b="0" i="0" u="none" strike="noStrike">
                          <a:solidFill>
                            <a:srgbClr val="010303"/>
                          </a:solidFill>
                          <a:effectLst/>
                          <a:latin typeface="Tw Cen MT" panose="020B0602020104020603" pitchFamily="34" charset="0"/>
                        </a:rPr>
                        <a:t>0</a:t>
                      </a:r>
                    </a:p>
                  </a:txBody>
                  <a:tcPr marL="9525" marR="9525" marT="9525" marB="0" anchor="b">
                    <a:solidFill>
                      <a:schemeClr val="bg1">
                        <a:lumMod val="95000"/>
                      </a:schemeClr>
                    </a:solidFill>
                  </a:tcPr>
                </a:tc>
                <a:tc>
                  <a:txBody>
                    <a:bodyPr/>
                    <a:lstStyle/>
                    <a:p>
                      <a:pPr algn="ctr" fontAlgn="b"/>
                      <a:r>
                        <a:rPr lang="en-ID" sz="1400" b="0" i="0" u="none" strike="noStrike" dirty="0">
                          <a:solidFill>
                            <a:srgbClr val="010303"/>
                          </a:solidFill>
                          <a:effectLst/>
                          <a:latin typeface="Tw Cen MT" panose="020B0602020104020603" pitchFamily="34" charset="0"/>
                        </a:rPr>
                        <a:t>0</a:t>
                      </a: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extLst>
                  <a:ext uri="{0D108BD9-81ED-4DB2-BD59-A6C34878D82A}">
                    <a16:rowId xmlns:a16="http://schemas.microsoft.com/office/drawing/2014/main" val="2738481643"/>
                  </a:ext>
                </a:extLst>
              </a:tr>
            </a:tbl>
          </a:graphicData>
        </a:graphic>
      </p:graphicFrame>
      <p:grpSp>
        <p:nvGrpSpPr>
          <p:cNvPr id="2" name="Group 1"/>
          <p:cNvGrpSpPr/>
          <p:nvPr/>
        </p:nvGrpSpPr>
        <p:grpSpPr>
          <a:xfrm>
            <a:off x="7222436" y="320584"/>
            <a:ext cx="4008677" cy="476071"/>
            <a:chOff x="7229165" y="1380755"/>
            <a:chExt cx="4008677" cy="476071"/>
          </a:xfrm>
          <a:solidFill>
            <a:srgbClr val="FF9856"/>
          </a:solidFill>
        </p:grpSpPr>
        <p:sp>
          <p:nvSpPr>
            <p:cNvPr id="15" name="TextBox 14">
              <a:extLst>
                <a:ext uri="{FF2B5EF4-FFF2-40B4-BE49-F238E27FC236}">
                  <a16:creationId xmlns:a16="http://schemas.microsoft.com/office/drawing/2014/main" id="{3B316E39-F1B9-4372-9EFF-113D5303AB1A}"/>
                </a:ext>
              </a:extLst>
            </p:cNvPr>
            <p:cNvSpPr txBox="1"/>
            <p:nvPr/>
          </p:nvSpPr>
          <p:spPr>
            <a:xfrm>
              <a:off x="7229165" y="1380755"/>
              <a:ext cx="4008677" cy="476071"/>
            </a:xfrm>
            <a:prstGeom prst="roundRect">
              <a:avLst>
                <a:gd name="adj" fmla="val 50000"/>
              </a:avLst>
            </a:pr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dirty="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dirty="0">
                  <a:ln>
                    <a:noFill/>
                  </a:ln>
                  <a:solidFill>
                    <a:prstClr val="white"/>
                  </a:solidFill>
                  <a:effectLst/>
                  <a:uLnTx/>
                  <a:uFillTx/>
                  <a:ea typeface="Arial Unicode MS"/>
                  <a:cs typeface="Arial" pitchFamily="34" charset="0"/>
                </a:rPr>
                <a:t> REHAB PSIKOSOSIAL</a:t>
              </a:r>
              <a:endParaRPr kumimoji="0" lang="ko-KR" altLang="en-US" sz="1600" b="1" i="0" u="none" strike="noStrike" kern="0" cap="none" spc="0" normalizeH="0" baseline="0" noProof="0" dirty="0">
                <a:ln>
                  <a:noFill/>
                </a:ln>
                <a:solidFill>
                  <a:prstClr val="white"/>
                </a:solidFill>
                <a:effectLst/>
                <a:uLnTx/>
                <a:uFillTx/>
                <a:ea typeface="Arial Unicode MS"/>
                <a:cs typeface="Arial" pitchFamily="34" charset="0"/>
              </a:endParaRPr>
            </a:p>
          </p:txBody>
        </p:sp>
        <p:grpSp>
          <p:nvGrpSpPr>
            <p:cNvPr id="7" name="Google Shape;6254;p73"/>
            <p:cNvGrpSpPr/>
            <p:nvPr/>
          </p:nvGrpSpPr>
          <p:grpSpPr>
            <a:xfrm>
              <a:off x="7378075" y="1489236"/>
              <a:ext cx="331832" cy="273949"/>
              <a:chOff x="-28462125" y="3199700"/>
              <a:chExt cx="298550" cy="259150"/>
            </a:xfrm>
            <a:grpFill/>
          </p:grpSpPr>
          <p:sp>
            <p:nvSpPr>
              <p:cNvPr id="8" name="Google Shape;6255;p73"/>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grp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256;p73"/>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grpFill/>
              <a:ln>
                <a:solidFill>
                  <a:srgbClr val="32995B"/>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257;p73"/>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grpFill/>
              <a:ln>
                <a:solidFill>
                  <a:srgbClr val="32995B"/>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003670924"/>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13" name="Content Placeholder 4">
            <a:extLst>
              <a:ext uri="{FF2B5EF4-FFF2-40B4-BE49-F238E27FC236}">
                <a16:creationId xmlns:a16="http://schemas.microsoft.com/office/drawing/2014/main" id="{8263502F-E394-4E86-AABF-13674409AE44}"/>
              </a:ext>
            </a:extLst>
          </p:cNvPr>
          <p:cNvGraphicFramePr>
            <a:graphicFrameLocks/>
          </p:cNvGraphicFramePr>
          <p:nvPr>
            <p:extLst>
              <p:ext uri="{D42A27DB-BD31-4B8C-83A1-F6EECF244321}">
                <p14:modId xmlns:p14="http://schemas.microsoft.com/office/powerpoint/2010/main" val="2729755349"/>
              </p:ext>
            </p:extLst>
          </p:nvPr>
        </p:nvGraphicFramePr>
        <p:xfrm>
          <a:off x="74151" y="5053"/>
          <a:ext cx="7762847" cy="6784236"/>
        </p:xfrm>
        <a:graphic>
          <a:graphicData uri="http://schemas.openxmlformats.org/drawingml/2006/table">
            <a:tbl>
              <a:tblPr firstRow="1" bandRow="1">
                <a:tableStyleId>{22838BEF-8BB2-4498-84A7-C5851F593DF1}</a:tableStyleId>
              </a:tblPr>
              <a:tblGrid>
                <a:gridCol w="3732217">
                  <a:extLst>
                    <a:ext uri="{9D8B030D-6E8A-4147-A177-3AD203B41FA5}">
                      <a16:colId xmlns:a16="http://schemas.microsoft.com/office/drawing/2014/main" val="20000"/>
                    </a:ext>
                  </a:extLst>
                </a:gridCol>
                <a:gridCol w="476943">
                  <a:extLst>
                    <a:ext uri="{9D8B030D-6E8A-4147-A177-3AD203B41FA5}">
                      <a16:colId xmlns:a16="http://schemas.microsoft.com/office/drawing/2014/main" val="20001"/>
                    </a:ext>
                  </a:extLst>
                </a:gridCol>
                <a:gridCol w="278734">
                  <a:extLst>
                    <a:ext uri="{9D8B030D-6E8A-4147-A177-3AD203B41FA5}">
                      <a16:colId xmlns:a16="http://schemas.microsoft.com/office/drawing/2014/main" val="1666937023"/>
                    </a:ext>
                  </a:extLst>
                </a:gridCol>
                <a:gridCol w="476943">
                  <a:extLst>
                    <a:ext uri="{9D8B030D-6E8A-4147-A177-3AD203B41FA5}">
                      <a16:colId xmlns:a16="http://schemas.microsoft.com/office/drawing/2014/main" val="1401449846"/>
                    </a:ext>
                  </a:extLst>
                </a:gridCol>
                <a:gridCol w="274331">
                  <a:extLst>
                    <a:ext uri="{9D8B030D-6E8A-4147-A177-3AD203B41FA5}">
                      <a16:colId xmlns:a16="http://schemas.microsoft.com/office/drawing/2014/main" val="1020348068"/>
                    </a:ext>
                  </a:extLst>
                </a:gridCol>
                <a:gridCol w="399662">
                  <a:extLst>
                    <a:ext uri="{9D8B030D-6E8A-4147-A177-3AD203B41FA5}">
                      <a16:colId xmlns:a16="http://schemas.microsoft.com/office/drawing/2014/main" val="1490024799"/>
                    </a:ext>
                  </a:extLst>
                </a:gridCol>
                <a:gridCol w="407333">
                  <a:extLst>
                    <a:ext uri="{9D8B030D-6E8A-4147-A177-3AD203B41FA5}">
                      <a16:colId xmlns:a16="http://schemas.microsoft.com/office/drawing/2014/main" val="1515610949"/>
                    </a:ext>
                  </a:extLst>
                </a:gridCol>
                <a:gridCol w="404728">
                  <a:extLst>
                    <a:ext uri="{9D8B030D-6E8A-4147-A177-3AD203B41FA5}">
                      <a16:colId xmlns:a16="http://schemas.microsoft.com/office/drawing/2014/main" val="3875984210"/>
                    </a:ext>
                  </a:extLst>
                </a:gridCol>
                <a:gridCol w="404728">
                  <a:extLst>
                    <a:ext uri="{9D8B030D-6E8A-4147-A177-3AD203B41FA5}">
                      <a16:colId xmlns:a16="http://schemas.microsoft.com/office/drawing/2014/main" val="1870116290"/>
                    </a:ext>
                  </a:extLst>
                </a:gridCol>
                <a:gridCol w="453614">
                  <a:extLst>
                    <a:ext uri="{9D8B030D-6E8A-4147-A177-3AD203B41FA5}">
                      <a16:colId xmlns:a16="http://schemas.microsoft.com/office/drawing/2014/main" val="3316658622"/>
                    </a:ext>
                  </a:extLst>
                </a:gridCol>
                <a:gridCol w="453614">
                  <a:extLst>
                    <a:ext uri="{9D8B030D-6E8A-4147-A177-3AD203B41FA5}">
                      <a16:colId xmlns:a16="http://schemas.microsoft.com/office/drawing/2014/main" val="2222014466"/>
                    </a:ext>
                  </a:extLst>
                </a:gridCol>
              </a:tblGrid>
              <a:tr h="344462">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400" dirty="0">
                          <a:solidFill>
                            <a:schemeClr val="bg1"/>
                          </a:solidFill>
                          <a:latin typeface="Tw Cen MT" panose="020B0602020104020603" pitchFamily="34" charset="0"/>
                        </a:rPr>
                        <a:t>JENIS KEGIATAN</a:t>
                      </a:r>
                      <a:endParaRPr lang="en-US" sz="1400"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182770" marR="182770" marT="68765" marB="68765" anchor="ctr">
                    <a:solidFill>
                      <a:srgbClr val="32995B"/>
                    </a:solidFill>
                  </a:tcPr>
                </a:tc>
                <a:tc grid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400" dirty="0">
                          <a:solidFill>
                            <a:schemeClr val="bg1"/>
                          </a:solidFill>
                          <a:latin typeface="Tw Cen MT" panose="020B0602020104020603" pitchFamily="34" charset="0"/>
                        </a:rPr>
                        <a:t>JAN</a:t>
                      </a:r>
                      <a:endParaRPr lang="en-US" sz="1400" b="1" dirty="0">
                        <a:solidFill>
                          <a:schemeClr val="bg1"/>
                        </a:solidFill>
                        <a:latin typeface="Tw Cen MT" panose="020B0602020104020603" pitchFamily="34" charset="0"/>
                        <a:ea typeface="Verdana"/>
                        <a:cs typeface="Verdana"/>
                      </a:endParaRPr>
                    </a:p>
                  </a:txBody>
                  <a:tcPr marL="182770" marR="182770" marT="68765" marB="68765" anchor="ctr">
                    <a:solidFill>
                      <a:srgbClr val="32995B"/>
                    </a:solidFill>
                  </a:tcPr>
                </a:tc>
                <a:tc hMerge="1">
                  <a:txBody>
                    <a:bodyPr/>
                    <a:lstStyle/>
                    <a:p>
                      <a:endParaRPr lang="en-ID"/>
                    </a:p>
                  </a:txBody>
                  <a:tcPr/>
                </a:tc>
                <a:tc gridSpan="2">
                  <a:txBody>
                    <a:bodyPr/>
                    <a:lstStyle/>
                    <a:p>
                      <a:pPr algn="ctr"/>
                      <a:r>
                        <a:rPr lang="en-US" sz="1400" b="1" dirty="0">
                          <a:solidFill>
                            <a:schemeClr val="bg1"/>
                          </a:solidFill>
                          <a:latin typeface="Tw Cen MT" panose="020B0602020104020603" pitchFamily="34" charset="0"/>
                          <a:ea typeface="Verdana"/>
                          <a:cs typeface="Verdana"/>
                        </a:rPr>
                        <a:t>FEB</a:t>
                      </a:r>
                    </a:p>
                  </a:txBody>
                  <a:tcPr marL="182770" marR="182770" marT="68765" marB="68765" anchor="ctr">
                    <a:solidFill>
                      <a:srgbClr val="32995B"/>
                    </a:solidFill>
                  </a:tcPr>
                </a:tc>
                <a:tc hMerge="1">
                  <a:txBody>
                    <a:bodyPr/>
                    <a:lstStyle/>
                    <a:p>
                      <a:pPr algn="ctr"/>
                      <a:endParaRPr lang="en-US" sz="1400" b="1" dirty="0">
                        <a:solidFill>
                          <a:schemeClr val="bg1"/>
                        </a:solidFill>
                        <a:latin typeface="Tw Cen MT" panose="020B0602020104020603" pitchFamily="34" charset="0"/>
                        <a:ea typeface="Verdana"/>
                        <a:cs typeface="Verdana"/>
                      </a:endParaRPr>
                    </a:p>
                  </a:txBody>
                  <a:tcPr marL="182770" marR="182770" marT="68765" marB="68765" anchor="ctr">
                    <a:solidFill>
                      <a:srgbClr val="1A807F"/>
                    </a:solidFill>
                  </a:tcPr>
                </a:tc>
                <a:tc gridSpan="2">
                  <a:txBody>
                    <a:bodyPr/>
                    <a:lstStyle/>
                    <a:p>
                      <a:pPr algn="ctr"/>
                      <a:r>
                        <a:rPr lang="en-US" sz="1400" b="1" dirty="0">
                          <a:solidFill>
                            <a:schemeClr val="bg1"/>
                          </a:solidFill>
                          <a:latin typeface="Tw Cen MT" panose="020B0602020104020603" pitchFamily="34" charset="0"/>
                          <a:ea typeface="Verdana"/>
                          <a:cs typeface="Verdana"/>
                        </a:rPr>
                        <a:t>MAR</a:t>
                      </a:r>
                    </a:p>
                  </a:txBody>
                  <a:tcPr marL="182770" marR="182770" marT="68765" marB="68765" anchor="ctr">
                    <a:solidFill>
                      <a:srgbClr val="32995B"/>
                    </a:solidFill>
                  </a:tcPr>
                </a:tc>
                <a:tc hMerge="1">
                  <a:txBody>
                    <a:bodyPr/>
                    <a:lstStyle/>
                    <a:p>
                      <a:endParaRPr lang="en-ID"/>
                    </a:p>
                  </a:txBody>
                  <a:tcPr/>
                </a:tc>
                <a:tc gridSpan="2">
                  <a:txBody>
                    <a:bodyPr/>
                    <a:lstStyle/>
                    <a:p>
                      <a:pPr algn="ctr"/>
                      <a:r>
                        <a:rPr lang="en-US" sz="1400" b="1" dirty="0">
                          <a:solidFill>
                            <a:schemeClr val="bg1"/>
                          </a:solidFill>
                          <a:latin typeface="Tw Cen MT" panose="020B0602020104020603" pitchFamily="34" charset="0"/>
                          <a:ea typeface="Verdana"/>
                          <a:cs typeface="Verdana"/>
                        </a:rPr>
                        <a:t>APR</a:t>
                      </a:r>
                    </a:p>
                  </a:txBody>
                  <a:tcPr marL="182770" marR="182770" marT="68765" marB="68765" anchor="ctr">
                    <a:solidFill>
                      <a:srgbClr val="32995B"/>
                    </a:solidFill>
                  </a:tcPr>
                </a:tc>
                <a:tc hMerge="1">
                  <a:txBody>
                    <a:bodyPr/>
                    <a:lstStyle/>
                    <a:p>
                      <a:endParaRPr lang="en-ID"/>
                    </a:p>
                  </a:txBody>
                  <a:tcPr/>
                </a:tc>
                <a:tc gridSpan="2">
                  <a:txBody>
                    <a:bodyPr/>
                    <a:lstStyle/>
                    <a:p>
                      <a:pPr algn="ctr"/>
                      <a:r>
                        <a:rPr lang="en-US" sz="1400" b="1" dirty="0">
                          <a:solidFill>
                            <a:schemeClr val="bg1"/>
                          </a:solidFill>
                          <a:latin typeface="Tw Cen MT" panose="020B0602020104020603" pitchFamily="34" charset="0"/>
                          <a:ea typeface="Verdana"/>
                          <a:cs typeface="Verdana"/>
                        </a:rPr>
                        <a:t>MEI</a:t>
                      </a:r>
                    </a:p>
                  </a:txBody>
                  <a:tcPr marL="182770" marR="182770" marT="68765" marB="68765" anchor="ctr">
                    <a:solidFill>
                      <a:srgbClr val="32995B"/>
                    </a:solidFill>
                  </a:tcPr>
                </a:tc>
                <a:tc hMerge="1">
                  <a:txBody>
                    <a:bodyPr/>
                    <a:lstStyle/>
                    <a:p>
                      <a:pPr algn="ctr"/>
                      <a:endParaRPr lang="en-US" sz="1400" b="1" dirty="0">
                        <a:solidFill>
                          <a:schemeClr val="bg1"/>
                        </a:solidFill>
                        <a:latin typeface="Tw Cen MT" panose="020B0602020104020603" pitchFamily="34" charset="0"/>
                        <a:ea typeface="Verdana"/>
                        <a:cs typeface="Verdana"/>
                      </a:endParaRPr>
                    </a:p>
                  </a:txBody>
                  <a:tcPr marL="182770" marR="182770" marT="68765" marB="68765" anchor="ctr">
                    <a:solidFill>
                      <a:srgbClr val="32995B"/>
                    </a:solidFill>
                  </a:tcPr>
                </a:tc>
                <a:extLst>
                  <a:ext uri="{0D108BD9-81ED-4DB2-BD59-A6C34878D82A}">
                    <a16:rowId xmlns:a16="http://schemas.microsoft.com/office/drawing/2014/main" val="10000"/>
                  </a:ext>
                </a:extLst>
              </a:tr>
              <a:tr h="22304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indent="0" algn="l" defTabSz="914400" rtl="0" eaLnBrk="1" fontAlgn="b" latinLnBrk="0" hangingPunct="1">
                        <a:lnSpc>
                          <a:spcPct val="100000"/>
                        </a:lnSpc>
                        <a:spcBef>
                          <a:spcPts val="0"/>
                        </a:spcBef>
                        <a:spcAft>
                          <a:spcPts val="0"/>
                        </a:spcAft>
                        <a:buClrTx/>
                        <a:buSzTx/>
                        <a:buFontTx/>
                        <a:buNone/>
                        <a:tabLst/>
                        <a:defRPr/>
                      </a:pPr>
                      <a:r>
                        <a:rPr lang="en-US" sz="1400" b="1" u="none" strike="noStrike" err="1">
                          <a:solidFill>
                            <a:srgbClr val="010303"/>
                          </a:solidFill>
                          <a:latin typeface="Tw Cen MT" panose="020B0602020104020603" pitchFamily="34" charset="0"/>
                        </a:rPr>
                        <a:t>Pasien</a:t>
                      </a:r>
                      <a:r>
                        <a:rPr lang="en-US" sz="1400" b="1" u="none" strike="noStrike">
                          <a:solidFill>
                            <a:srgbClr val="010303"/>
                          </a:solidFill>
                          <a:latin typeface="Tw Cen MT" panose="020B0602020104020603" pitchFamily="34" charset="0"/>
                        </a:rPr>
                        <a:t> </a:t>
                      </a:r>
                      <a:r>
                        <a:rPr lang="en-US" sz="1400" b="1" u="none" strike="noStrike" err="1">
                          <a:solidFill>
                            <a:srgbClr val="010303"/>
                          </a:solidFill>
                          <a:latin typeface="Tw Cen MT" panose="020B0602020104020603" pitchFamily="34" charset="0"/>
                        </a:rPr>
                        <a:t>Laki-laki</a:t>
                      </a:r>
                      <a:endParaRPr lang="en-US" sz="1400" b="1" i="0" u="none" strike="noStrike">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indent="0" algn="l" defTabSz="914400" rtl="0" eaLnBrk="1" fontAlgn="b" latinLnBrk="0" hangingPunct="1">
                        <a:lnSpc>
                          <a:spcPct val="100000"/>
                        </a:lnSpc>
                        <a:spcBef>
                          <a:spcPts val="0"/>
                        </a:spcBef>
                        <a:spcAft>
                          <a:spcPts val="0"/>
                        </a:spcAft>
                        <a:buClrTx/>
                        <a:buSzTx/>
                        <a:buFontTx/>
                        <a:buNone/>
                        <a:tabLst/>
                        <a:defRPr/>
                      </a:pPr>
                      <a:endParaRPr lang="en-US" sz="1400" b="1"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hMerge="1">
                  <a:txBody>
                    <a:bodyPr/>
                    <a:lstStyle/>
                    <a:p>
                      <a:endParaRPr lang="en-ID"/>
                    </a:p>
                  </a:txBody>
                  <a:tcPr/>
                </a:tc>
                <a:tc>
                  <a:txBody>
                    <a:bodyPr/>
                    <a:lstStyle/>
                    <a:p>
                      <a:pPr marL="0" marR="0" indent="0" algn="l" defTabSz="914400" rtl="0" eaLnBrk="1" fontAlgn="b" latinLnBrk="0" hangingPunct="1">
                        <a:lnSpc>
                          <a:spcPct val="100000"/>
                        </a:lnSpc>
                        <a:spcBef>
                          <a:spcPts val="0"/>
                        </a:spcBef>
                        <a:spcAft>
                          <a:spcPts val="0"/>
                        </a:spcAft>
                        <a:buClrTx/>
                        <a:buSzTx/>
                        <a:buFontTx/>
                        <a:buNone/>
                        <a:tabLst/>
                        <a:defRPr/>
                      </a:pPr>
                      <a:endParaRPr lang="en-US" sz="1400" b="1"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a:txBody>
                    <a:bodyPr/>
                    <a:lstStyle/>
                    <a:p>
                      <a:pPr marL="0" marR="0" indent="0" algn="l" defTabSz="914400" rtl="0" eaLnBrk="1" fontAlgn="b" latinLnBrk="0" hangingPunct="1">
                        <a:lnSpc>
                          <a:spcPct val="100000"/>
                        </a:lnSpc>
                        <a:spcBef>
                          <a:spcPts val="0"/>
                        </a:spcBef>
                        <a:spcAft>
                          <a:spcPts val="0"/>
                        </a:spcAft>
                        <a:buClrTx/>
                        <a:buSzTx/>
                        <a:buFontTx/>
                        <a:buNone/>
                        <a:tabLst/>
                        <a:defRPr/>
                      </a:pPr>
                      <a:endParaRPr lang="en-US" sz="1400" b="1"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gridSpan="2">
                  <a:txBody>
                    <a:bodyPr/>
                    <a:lstStyle/>
                    <a:p>
                      <a:pPr marL="0" marR="0" indent="0" algn="l" defTabSz="914400" rtl="0" eaLnBrk="1" fontAlgn="b" latinLnBrk="0" hangingPunct="1">
                        <a:lnSpc>
                          <a:spcPct val="100000"/>
                        </a:lnSpc>
                        <a:spcBef>
                          <a:spcPts val="0"/>
                        </a:spcBef>
                        <a:spcAft>
                          <a:spcPts val="0"/>
                        </a:spcAft>
                        <a:buClrTx/>
                        <a:buSzTx/>
                        <a:buFontTx/>
                        <a:buNone/>
                        <a:tabLst/>
                        <a:defRPr/>
                      </a:pPr>
                      <a:endParaRPr lang="en-US" sz="1400" b="1"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hMerge="1">
                  <a:txBody>
                    <a:bodyPr/>
                    <a:lstStyle/>
                    <a:p>
                      <a:endParaRPr lang="en-ID"/>
                    </a:p>
                  </a:txBody>
                  <a:tcPr/>
                </a:tc>
                <a:tc gridSpan="2">
                  <a:txBody>
                    <a:bodyPr/>
                    <a:lstStyle/>
                    <a:p>
                      <a:pPr marL="0" marR="0" indent="0" algn="l" defTabSz="914400" rtl="0" eaLnBrk="1" fontAlgn="b" latinLnBrk="0" hangingPunct="1">
                        <a:lnSpc>
                          <a:spcPct val="100000"/>
                        </a:lnSpc>
                        <a:spcBef>
                          <a:spcPts val="0"/>
                        </a:spcBef>
                        <a:spcAft>
                          <a:spcPts val="0"/>
                        </a:spcAft>
                        <a:buClrTx/>
                        <a:buSzTx/>
                        <a:buFontTx/>
                        <a:buNone/>
                        <a:tabLst/>
                        <a:defRPr/>
                      </a:pPr>
                      <a:endParaRPr lang="en-US" sz="1400" b="1"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hMerge="1">
                  <a:txBody>
                    <a:bodyPr/>
                    <a:lstStyle/>
                    <a:p>
                      <a:endParaRPr lang="en-ID"/>
                    </a:p>
                  </a:txBody>
                  <a:tcPr/>
                </a:tc>
                <a:tc>
                  <a:txBody>
                    <a:bodyPr/>
                    <a:lstStyle/>
                    <a:p>
                      <a:pPr marL="0" marR="0" indent="0" algn="l" defTabSz="914400" rtl="0" eaLnBrk="1" fontAlgn="b" latinLnBrk="0" hangingPunct="1">
                        <a:lnSpc>
                          <a:spcPct val="100000"/>
                        </a:lnSpc>
                        <a:spcBef>
                          <a:spcPts val="0"/>
                        </a:spcBef>
                        <a:spcAft>
                          <a:spcPts val="0"/>
                        </a:spcAft>
                        <a:buClrTx/>
                        <a:buSzTx/>
                        <a:buFontTx/>
                        <a:buNone/>
                        <a:tabLst/>
                        <a:defRPr/>
                      </a:pPr>
                      <a:endParaRPr lang="en-US" sz="1400" b="1"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a:txBody>
                    <a:bodyPr/>
                    <a:lstStyle/>
                    <a:p>
                      <a:pPr marL="0" marR="0" indent="0" algn="l" defTabSz="914400" rtl="0" eaLnBrk="1" fontAlgn="b" latinLnBrk="0" hangingPunct="1">
                        <a:lnSpc>
                          <a:spcPct val="100000"/>
                        </a:lnSpc>
                        <a:spcBef>
                          <a:spcPts val="0"/>
                        </a:spcBef>
                        <a:spcAft>
                          <a:spcPts val="0"/>
                        </a:spcAft>
                        <a:buClrTx/>
                        <a:buSzTx/>
                        <a:buFontTx/>
                        <a:buNone/>
                        <a:tabLst/>
                        <a:defRPr/>
                      </a:pPr>
                      <a:endParaRPr lang="en-US" sz="1400" b="1"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extLst>
                  <a:ext uri="{0D108BD9-81ED-4DB2-BD59-A6C34878D82A}">
                    <a16:rowId xmlns:a16="http://schemas.microsoft.com/office/drawing/2014/main" val="10001"/>
                  </a:ext>
                </a:extLst>
              </a:tr>
              <a:tr h="42175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dirty="0">
                          <a:solidFill>
                            <a:srgbClr val="010303"/>
                          </a:solidFill>
                          <a:latin typeface="Tw Cen MT" panose="020B0602020104020603" pitchFamily="34" charset="0"/>
                        </a:rPr>
                        <a:t>a. </a:t>
                      </a:r>
                      <a:r>
                        <a:rPr lang="en-US" sz="1400" u="none" strike="noStrike" dirty="0" err="1">
                          <a:solidFill>
                            <a:srgbClr val="010303"/>
                          </a:solidFill>
                          <a:latin typeface="Tw Cen MT" panose="020B0602020104020603" pitchFamily="34" charset="0"/>
                        </a:rPr>
                        <a:t>Okupasi</a:t>
                      </a:r>
                      <a:r>
                        <a:rPr lang="en-US" sz="1400" u="none" strike="noStrike" dirty="0">
                          <a:solidFill>
                            <a:srgbClr val="010303"/>
                          </a:solidFill>
                          <a:latin typeface="Tw Cen MT" panose="020B0602020104020603" pitchFamily="34" charset="0"/>
                        </a:rPr>
                        <a:t> </a:t>
                      </a:r>
                      <a:r>
                        <a:rPr lang="en-US" sz="1400" u="none" strike="noStrike" dirty="0" err="1">
                          <a:solidFill>
                            <a:srgbClr val="010303"/>
                          </a:solidFill>
                          <a:latin typeface="Tw Cen MT" panose="020B0602020104020603" pitchFamily="34" charset="0"/>
                        </a:rPr>
                        <a:t>Terapi</a:t>
                      </a:r>
                      <a:r>
                        <a:rPr lang="en-US" sz="1400" u="none" strike="noStrike" dirty="0">
                          <a:solidFill>
                            <a:srgbClr val="010303"/>
                          </a:solidFill>
                          <a:latin typeface="Tw Cen MT" panose="020B0602020104020603" pitchFamily="34" charset="0"/>
                        </a:rPr>
                        <a:t> </a:t>
                      </a:r>
                      <a:r>
                        <a:rPr lang="en-US" sz="1400" u="none" strike="noStrike" dirty="0" err="1">
                          <a:solidFill>
                            <a:srgbClr val="010303"/>
                          </a:solidFill>
                          <a:latin typeface="Tw Cen MT" panose="020B0602020104020603" pitchFamily="34" charset="0"/>
                        </a:rPr>
                        <a:t>Kerja</a:t>
                      </a:r>
                      <a:r>
                        <a:rPr lang="en-US" sz="1400" u="none" strike="noStrike" dirty="0">
                          <a:solidFill>
                            <a:srgbClr val="010303"/>
                          </a:solidFill>
                          <a:latin typeface="Tw Cen MT" panose="020B0602020104020603" pitchFamily="34" charset="0"/>
                        </a:rPr>
                        <a:t> </a:t>
                      </a:r>
                      <a:r>
                        <a:rPr lang="en-US" sz="1400" u="none" strike="noStrike" dirty="0" err="1">
                          <a:solidFill>
                            <a:srgbClr val="010303"/>
                          </a:solidFill>
                          <a:latin typeface="Tw Cen MT" panose="020B0602020104020603" pitchFamily="34" charset="0"/>
                        </a:rPr>
                        <a:t>Peternakan</a:t>
                      </a:r>
                      <a:r>
                        <a:rPr lang="en-US" sz="1400" u="none" strike="noStrike" dirty="0">
                          <a:solidFill>
                            <a:srgbClr val="010303"/>
                          </a:solidFill>
                          <a:latin typeface="Tw Cen MT" panose="020B0602020104020603" pitchFamily="34" charset="0"/>
                        </a:rPr>
                        <a:t>/</a:t>
                      </a:r>
                      <a:r>
                        <a:rPr lang="en-US" sz="1400" u="none" strike="noStrike" dirty="0" err="1">
                          <a:solidFill>
                            <a:srgbClr val="010303"/>
                          </a:solidFill>
                          <a:latin typeface="Tw Cen MT" panose="020B0602020104020603" pitchFamily="34" charset="0"/>
                        </a:rPr>
                        <a:t>Perikanan</a:t>
                      </a:r>
                      <a:endParaRPr lang="en-US" sz="1400" b="0"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solidFill>
                  </a:tcPr>
                </a:tc>
                <a:tc gridSpan="2">
                  <a:txBody>
                    <a:bodyPr/>
                    <a:lstStyle/>
                    <a:p>
                      <a:pPr algn="ctr" fontAlgn="b"/>
                      <a:r>
                        <a:rPr lang="en-ID" sz="1400" b="0" i="0" u="none" strike="noStrike" dirty="0">
                          <a:solidFill>
                            <a:srgbClr val="010303"/>
                          </a:solidFill>
                          <a:effectLst/>
                          <a:latin typeface="Tw Cen MT" panose="020B0602020104020603" pitchFamily="34" charset="0"/>
                        </a:rPr>
                        <a:t>13</a:t>
                      </a:r>
                    </a:p>
                  </a:txBody>
                  <a:tcPr marL="9525" marR="9525" marT="9525" marB="0" anchor="b">
                    <a:solidFill>
                      <a:schemeClr val="bg1"/>
                    </a:solidFill>
                  </a:tcPr>
                </a:tc>
                <a:tc hMerge="1">
                  <a:txBody>
                    <a:bodyPr/>
                    <a:lstStyle/>
                    <a:p>
                      <a:endParaRPr lang="en-ID"/>
                    </a:p>
                  </a:txBody>
                  <a:tcPr/>
                </a:tc>
                <a:tc gridSpan="2">
                  <a:txBody>
                    <a:bodyPr/>
                    <a:lstStyle/>
                    <a:p>
                      <a:pPr algn="l" fontAlgn="b"/>
                      <a:r>
                        <a:rPr lang="en-US" sz="1400" b="0" i="0" u="none" strike="noStrike" dirty="0">
                          <a:solidFill>
                            <a:srgbClr val="010303"/>
                          </a:solidFill>
                          <a:effectLst/>
                          <a:latin typeface="Tw Cen MT" panose="020B0602020104020603" pitchFamily="34" charset="0"/>
                        </a:rPr>
                        <a:t>   5</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gridSpan="2">
                  <a:txBody>
                    <a:bodyPr/>
                    <a:lstStyle/>
                    <a:p>
                      <a:pPr algn="ctr" fontAlgn="b"/>
                      <a:r>
                        <a:rPr lang="en-US" sz="1400" b="0" i="0" u="none" strike="noStrike" dirty="0">
                          <a:solidFill>
                            <a:srgbClr val="010303"/>
                          </a:solidFill>
                          <a:effectLst/>
                          <a:latin typeface="Tw Cen MT" panose="020B0602020104020603" pitchFamily="34" charset="0"/>
                        </a:rPr>
                        <a:t>7</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endParaRPr lang="en-ID"/>
                    </a:p>
                  </a:txBody>
                  <a:tcPr/>
                </a:tc>
                <a:tc gridSpan="2">
                  <a:txBody>
                    <a:bodyPr/>
                    <a:lstStyle/>
                    <a:p>
                      <a:pPr algn="ctr" fontAlgn="b"/>
                      <a:r>
                        <a:rPr lang="en-US" sz="1400" b="0" i="0" u="none" strike="noStrike" dirty="0">
                          <a:solidFill>
                            <a:srgbClr val="010303"/>
                          </a:solidFill>
                          <a:effectLst/>
                          <a:latin typeface="Tw Cen MT" panose="020B0602020104020603" pitchFamily="34" charset="0"/>
                        </a:rPr>
                        <a:t>10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endParaRPr lang="en-ID"/>
                    </a:p>
                  </a:txBody>
                  <a:tcPr/>
                </a:tc>
                <a:tc gridSpan="2">
                  <a:txBody>
                    <a:bodyPr/>
                    <a:lstStyle/>
                    <a:p>
                      <a:pPr algn="ctr" fontAlgn="b"/>
                      <a:r>
                        <a:rPr lang="en-US" sz="1400" b="0" i="0" u="none" strike="noStrike" dirty="0">
                          <a:solidFill>
                            <a:srgbClr val="010303"/>
                          </a:solidFill>
                          <a:effectLst/>
                          <a:latin typeface="Tw Cen MT" panose="020B0602020104020603" pitchFamily="34" charset="0"/>
                        </a:rPr>
                        <a:t>4</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extLst>
                  <a:ext uri="{0D108BD9-81ED-4DB2-BD59-A6C34878D82A}">
                    <a16:rowId xmlns:a16="http://schemas.microsoft.com/office/drawing/2014/main" val="10002"/>
                  </a:ext>
                </a:extLst>
              </a:tr>
              <a:tr h="22304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fi-FI" sz="1400" u="none" strike="noStrike" dirty="0">
                          <a:solidFill>
                            <a:srgbClr val="010303"/>
                          </a:solidFill>
                          <a:latin typeface="Tw Cen MT" panose="020B0602020104020603" pitchFamily="34" charset="0"/>
                        </a:rPr>
                        <a:t>b. Okupasi Terapi Kerja</a:t>
                      </a:r>
                      <a:r>
                        <a:rPr lang="fi-FI" sz="1400" u="none" strike="noStrike" baseline="0" dirty="0">
                          <a:solidFill>
                            <a:srgbClr val="010303"/>
                          </a:solidFill>
                          <a:latin typeface="Tw Cen MT" panose="020B0602020104020603" pitchFamily="34" charset="0"/>
                        </a:rPr>
                        <a:t> Cuci Motor</a:t>
                      </a:r>
                      <a:endParaRPr lang="fi-FI" sz="1400" b="0"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gridSpan="2">
                  <a:txBody>
                    <a:bodyPr/>
                    <a:lstStyle/>
                    <a:p>
                      <a:pPr algn="ctr" fontAlgn="b"/>
                      <a:r>
                        <a:rPr lang="en-ID" sz="1400" b="0" i="0" u="none" strike="noStrike">
                          <a:solidFill>
                            <a:srgbClr val="010303"/>
                          </a:solidFill>
                          <a:effectLst/>
                          <a:latin typeface="Tw Cen MT" panose="020B0602020104020603" pitchFamily="34" charset="0"/>
                        </a:rPr>
                        <a:t>0</a:t>
                      </a:r>
                    </a:p>
                  </a:txBody>
                  <a:tcPr marL="9525" marR="9525" marT="9525" marB="0" anchor="b">
                    <a:solidFill>
                      <a:schemeClr val="bg1">
                        <a:lumMod val="95000"/>
                      </a:schemeClr>
                    </a:solidFill>
                  </a:tcPr>
                </a:tc>
                <a:tc hMerge="1">
                  <a:txBody>
                    <a:bodyPr/>
                    <a:lstStyle/>
                    <a:p>
                      <a:endParaRPr lang="en-ID"/>
                    </a:p>
                  </a:txBody>
                  <a:tcPr/>
                </a:tc>
                <a:tc>
                  <a:txBody>
                    <a:bodyPr/>
                    <a:lstStyle/>
                    <a:p>
                      <a:pPr algn="ctr" fontAlgn="b"/>
                      <a:r>
                        <a:rPr lang="en-US" sz="1400" b="0" i="0" u="none" strike="noStrike" dirty="0">
                          <a:solidFill>
                            <a:srgbClr val="010303"/>
                          </a:solidFill>
                          <a:effectLst/>
                          <a:latin typeface="Tw Cen MT" panose="020B0602020104020603" pitchFamily="34" charset="0"/>
                        </a:rPr>
                        <a:t>0</a:t>
                      </a:r>
                    </a:p>
                  </a:txBody>
                  <a:tcPr marL="9525" marR="9525" marT="9525" marB="0" anchor="ctr">
                    <a:solidFill>
                      <a:schemeClr val="bg1">
                        <a:lumMod val="95000"/>
                      </a:schemeClr>
                    </a:solidFill>
                  </a:tcPr>
                </a:tc>
                <a:tc>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gridSpan="2">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hMerge="1">
                  <a:txBody>
                    <a:bodyPr/>
                    <a:lstStyle/>
                    <a:p>
                      <a:endParaRPr lang="en-ID"/>
                    </a:p>
                  </a:txBody>
                  <a:tcPr/>
                </a:tc>
                <a:tc gridSpan="2">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hMerge="1">
                  <a:txBody>
                    <a:bodyPr/>
                    <a:lstStyle/>
                    <a:p>
                      <a:endParaRPr lang="en-ID"/>
                    </a:p>
                  </a:txBody>
                  <a:tcPr/>
                </a:tc>
                <a:tc gridSpan="2">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hMerge="1">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extLst>
                  <a:ext uri="{0D108BD9-81ED-4DB2-BD59-A6C34878D82A}">
                    <a16:rowId xmlns:a16="http://schemas.microsoft.com/office/drawing/2014/main" val="10003"/>
                  </a:ext>
                </a:extLst>
              </a:tr>
              <a:tr h="22380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fi-FI" sz="1400" u="none" strike="noStrike" dirty="0">
                          <a:solidFill>
                            <a:srgbClr val="010303"/>
                          </a:solidFill>
                          <a:latin typeface="Tw Cen MT" panose="020B0602020104020603" pitchFamily="34" charset="0"/>
                        </a:rPr>
                        <a:t>c. Okupasi Terapi Kerja Kewirausahaan</a:t>
                      </a:r>
                      <a:endParaRPr lang="fi-FI" sz="1400" b="0"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solidFill>
                  </a:tcPr>
                </a:tc>
                <a:tc gridSpan="2">
                  <a:txBody>
                    <a:bodyPr/>
                    <a:lstStyle/>
                    <a:p>
                      <a:pPr algn="ctr" fontAlgn="b"/>
                      <a:r>
                        <a:rPr lang="en-ID" sz="1400" b="0" i="0" u="none" strike="noStrike" dirty="0">
                          <a:solidFill>
                            <a:srgbClr val="010303"/>
                          </a:solidFill>
                          <a:effectLst/>
                          <a:latin typeface="Tw Cen MT" panose="020B0602020104020603" pitchFamily="34" charset="0"/>
                        </a:rPr>
                        <a:t>0</a:t>
                      </a:r>
                    </a:p>
                  </a:txBody>
                  <a:tcPr marL="9525" marR="9525" marT="9525" marB="0" anchor="b">
                    <a:solidFill>
                      <a:schemeClr val="bg1"/>
                    </a:solidFill>
                  </a:tcPr>
                </a:tc>
                <a:tc hMerge="1">
                  <a:txBody>
                    <a:bodyPr/>
                    <a:lstStyle/>
                    <a:p>
                      <a:endParaRPr lang="en-ID"/>
                    </a:p>
                  </a:txBody>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ctr">
                    <a:solidFill>
                      <a:schemeClr val="bg1"/>
                    </a:solidFill>
                  </a:tcPr>
                </a:tc>
                <a:tc>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gridSpan="2">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endParaRPr lang="en-ID"/>
                    </a:p>
                  </a:txBody>
                  <a:tcPr/>
                </a:tc>
                <a:tc gridSpan="2">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endParaRPr lang="en-ID"/>
                    </a:p>
                  </a:txBody>
                  <a:tcPr/>
                </a:tc>
                <a:tc gridSpan="2">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extLst>
                  <a:ext uri="{0D108BD9-81ED-4DB2-BD59-A6C34878D82A}">
                    <a16:rowId xmlns:a16="http://schemas.microsoft.com/office/drawing/2014/main" val="10004"/>
                  </a:ext>
                </a:extLst>
              </a:tr>
              <a:tr h="22304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fi-FI" sz="1400" u="none" strike="noStrike" dirty="0">
                          <a:solidFill>
                            <a:srgbClr val="010303"/>
                          </a:solidFill>
                          <a:latin typeface="Tw Cen MT" panose="020B0602020104020603" pitchFamily="34" charset="0"/>
                        </a:rPr>
                        <a:t>d. Okupasi Terapi Pertanian</a:t>
                      </a:r>
                      <a:endParaRPr lang="fi-FI" sz="1400" b="0"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gridSpan="2">
                  <a:txBody>
                    <a:bodyPr/>
                    <a:lstStyle/>
                    <a:p>
                      <a:pPr algn="ctr" fontAlgn="b"/>
                      <a:r>
                        <a:rPr lang="en-ID" sz="1400" b="0" i="0" u="none" strike="noStrike" dirty="0">
                          <a:solidFill>
                            <a:srgbClr val="010303"/>
                          </a:solidFill>
                          <a:effectLst/>
                          <a:latin typeface="Tw Cen MT" panose="020B0602020104020603" pitchFamily="34" charset="0"/>
                        </a:rPr>
                        <a:t>26</a:t>
                      </a:r>
                    </a:p>
                  </a:txBody>
                  <a:tcPr marL="9525" marR="9525" marT="9525" marB="0" anchor="b">
                    <a:solidFill>
                      <a:schemeClr val="bg1">
                        <a:lumMod val="95000"/>
                      </a:schemeClr>
                    </a:solidFill>
                  </a:tcPr>
                </a:tc>
                <a:tc hMerge="1">
                  <a:txBody>
                    <a:bodyPr/>
                    <a:lstStyle/>
                    <a:p>
                      <a:endParaRPr lang="en-ID"/>
                    </a:p>
                  </a:txBody>
                  <a:tcPr/>
                </a:tc>
                <a:tc>
                  <a:txBody>
                    <a:bodyPr/>
                    <a:lstStyle/>
                    <a:p>
                      <a:pPr algn="ctr" fontAlgn="b"/>
                      <a:r>
                        <a:rPr lang="en-US" sz="1400" b="0" i="0" u="none" strike="noStrike" dirty="0">
                          <a:solidFill>
                            <a:srgbClr val="010303"/>
                          </a:solidFill>
                          <a:effectLst/>
                          <a:latin typeface="Tw Cen MT" panose="020B0602020104020603" pitchFamily="34" charset="0"/>
                        </a:rPr>
                        <a:t>16</a:t>
                      </a:r>
                      <a:endParaRPr lang="en-ID" sz="1400" b="0" i="0" u="none" strike="noStrike" dirty="0">
                        <a:solidFill>
                          <a:srgbClr val="010303"/>
                        </a:solidFill>
                        <a:effectLst/>
                        <a:latin typeface="Tw Cen MT" panose="020B0602020104020603" pitchFamily="34" charset="0"/>
                      </a:endParaRPr>
                    </a:p>
                  </a:txBody>
                  <a:tcPr marL="9525" marR="9525" marT="9525" marB="0" anchor="ctr">
                    <a:solidFill>
                      <a:schemeClr val="bg1">
                        <a:lumMod val="95000"/>
                      </a:schemeClr>
                    </a:solidFill>
                  </a:tcPr>
                </a:tc>
                <a:tc>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gridSpan="2">
                  <a:txBody>
                    <a:bodyPr/>
                    <a:lstStyle/>
                    <a:p>
                      <a:pPr algn="ctr" fontAlgn="b"/>
                      <a:r>
                        <a:rPr lang="en-US" sz="1400" b="0" i="0" u="none" strike="noStrike" dirty="0">
                          <a:solidFill>
                            <a:srgbClr val="010303"/>
                          </a:solidFill>
                          <a:effectLst/>
                          <a:latin typeface="Tw Cen MT" panose="020B0602020104020603" pitchFamily="34" charset="0"/>
                        </a:rPr>
                        <a:t>12</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hMerge="1">
                  <a:txBody>
                    <a:bodyPr/>
                    <a:lstStyle/>
                    <a:p>
                      <a:endParaRPr lang="en-ID"/>
                    </a:p>
                  </a:txBody>
                  <a:tcPr/>
                </a:tc>
                <a:tc gridSpan="2">
                  <a:txBody>
                    <a:bodyPr/>
                    <a:lstStyle/>
                    <a:p>
                      <a:pPr algn="ctr" fontAlgn="b"/>
                      <a:r>
                        <a:rPr lang="en-US" sz="1400" b="0" i="0" u="none" strike="noStrike" dirty="0">
                          <a:solidFill>
                            <a:srgbClr val="010303"/>
                          </a:solidFill>
                          <a:effectLst/>
                          <a:latin typeface="Tw Cen MT" panose="020B0602020104020603" pitchFamily="34" charset="0"/>
                        </a:rPr>
                        <a:t>15</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hMerge="1">
                  <a:txBody>
                    <a:bodyPr/>
                    <a:lstStyle/>
                    <a:p>
                      <a:endParaRPr lang="en-ID"/>
                    </a:p>
                  </a:txBody>
                  <a:tcPr/>
                </a:tc>
                <a:tc gridSpan="2">
                  <a:txBody>
                    <a:bodyPr/>
                    <a:lstStyle/>
                    <a:p>
                      <a:pPr algn="ctr" fontAlgn="b"/>
                      <a:r>
                        <a:rPr lang="en-US" sz="1400" b="0" i="0" u="none" strike="noStrike" dirty="0">
                          <a:solidFill>
                            <a:srgbClr val="010303"/>
                          </a:solidFill>
                          <a:effectLst/>
                          <a:latin typeface="Tw Cen MT" panose="020B0602020104020603" pitchFamily="34" charset="0"/>
                        </a:rPr>
                        <a:t>10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hMerge="1">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extLst>
                  <a:ext uri="{0D108BD9-81ED-4DB2-BD59-A6C34878D82A}">
                    <a16:rowId xmlns:a16="http://schemas.microsoft.com/office/drawing/2014/main" val="10005"/>
                  </a:ext>
                </a:extLst>
              </a:tr>
              <a:tr h="22304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fi-FI" sz="1400" u="none" strike="noStrike" dirty="0">
                          <a:solidFill>
                            <a:srgbClr val="010303"/>
                          </a:solidFill>
                          <a:latin typeface="Tw Cen MT" panose="020B0602020104020603" pitchFamily="34" charset="0"/>
                        </a:rPr>
                        <a:t>e. Okupasi Terapi</a:t>
                      </a:r>
                      <a:r>
                        <a:rPr lang="fi-FI" sz="1400" u="none" strike="noStrike" baseline="0" dirty="0">
                          <a:solidFill>
                            <a:srgbClr val="010303"/>
                          </a:solidFill>
                          <a:latin typeface="Tw Cen MT" panose="020B0602020104020603" pitchFamily="34" charset="0"/>
                        </a:rPr>
                        <a:t> kebersihan Lingkungan</a:t>
                      </a:r>
                      <a:endParaRPr lang="fi-FI" sz="1400" b="0"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solidFill>
                  </a:tcPr>
                </a:tc>
                <a:tc gridSpan="2">
                  <a:txBody>
                    <a:bodyPr/>
                    <a:lstStyle/>
                    <a:p>
                      <a:pPr algn="ctr" fontAlgn="b"/>
                      <a:r>
                        <a:rPr lang="en-ID" sz="1400" b="0" i="0" u="none" strike="noStrike" dirty="0">
                          <a:solidFill>
                            <a:srgbClr val="010303"/>
                          </a:solidFill>
                          <a:effectLst/>
                          <a:latin typeface="Tw Cen MT" panose="020B0602020104020603" pitchFamily="34" charset="0"/>
                        </a:rPr>
                        <a:t>17</a:t>
                      </a:r>
                    </a:p>
                  </a:txBody>
                  <a:tcPr marL="9525" marR="9525" marT="9525" marB="0" anchor="b">
                    <a:solidFill>
                      <a:schemeClr val="bg1"/>
                    </a:solidFill>
                  </a:tcPr>
                </a:tc>
                <a:tc hMerge="1">
                  <a:txBody>
                    <a:bodyPr/>
                    <a:lstStyle/>
                    <a:p>
                      <a:endParaRPr lang="en-ID"/>
                    </a:p>
                  </a:txBody>
                  <a:tcPr/>
                </a:tc>
                <a:tc>
                  <a:txBody>
                    <a:bodyPr/>
                    <a:lstStyle/>
                    <a:p>
                      <a:pPr algn="ctr" fontAlgn="b"/>
                      <a:r>
                        <a:rPr lang="en-US" sz="1400" b="0" i="0" u="none" strike="noStrike" dirty="0">
                          <a:solidFill>
                            <a:srgbClr val="010303"/>
                          </a:solidFill>
                          <a:effectLst/>
                          <a:latin typeface="Tw Cen MT" panose="020B0602020104020603" pitchFamily="34" charset="0"/>
                        </a:rPr>
                        <a:t>15</a:t>
                      </a:r>
                      <a:endParaRPr lang="en-ID" sz="1400" b="0" i="0" u="none" strike="noStrike" dirty="0">
                        <a:solidFill>
                          <a:srgbClr val="010303"/>
                        </a:solidFill>
                        <a:effectLst/>
                        <a:latin typeface="Tw Cen MT" panose="020B0602020104020603" pitchFamily="34" charset="0"/>
                      </a:endParaRPr>
                    </a:p>
                  </a:txBody>
                  <a:tcPr marL="9525" marR="9525" marT="9525" marB="0" anchor="ctr">
                    <a:solidFill>
                      <a:schemeClr val="bg1"/>
                    </a:solidFill>
                  </a:tcPr>
                </a:tc>
                <a:tc>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gridSpan="2">
                  <a:txBody>
                    <a:bodyPr/>
                    <a:lstStyle/>
                    <a:p>
                      <a:pPr algn="ctr" fontAlgn="b"/>
                      <a:r>
                        <a:rPr lang="en-US" sz="1400" b="0" i="0" u="none" strike="noStrike" dirty="0">
                          <a:solidFill>
                            <a:srgbClr val="010303"/>
                          </a:solidFill>
                          <a:effectLst/>
                          <a:latin typeface="Tw Cen MT" panose="020B0602020104020603" pitchFamily="34" charset="0"/>
                        </a:rPr>
                        <a:t>7</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endParaRPr lang="en-ID"/>
                    </a:p>
                  </a:txBody>
                  <a:tcPr/>
                </a:tc>
                <a:tc gridSpan="2">
                  <a:txBody>
                    <a:bodyPr/>
                    <a:lstStyle/>
                    <a:p>
                      <a:pPr algn="ctr" fontAlgn="b"/>
                      <a:r>
                        <a:rPr lang="en-US" sz="1400" b="0" i="0" u="none" strike="noStrike" dirty="0">
                          <a:solidFill>
                            <a:srgbClr val="010303"/>
                          </a:solidFill>
                          <a:effectLst/>
                          <a:latin typeface="Tw Cen MT" panose="020B0602020104020603" pitchFamily="34" charset="0"/>
                        </a:rPr>
                        <a:t>10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endParaRPr lang="en-ID"/>
                    </a:p>
                  </a:txBody>
                  <a:tcPr/>
                </a:tc>
                <a:tc gridSpan="2">
                  <a:txBody>
                    <a:bodyPr/>
                    <a:lstStyle/>
                    <a:p>
                      <a:pPr algn="ctr" fontAlgn="b"/>
                      <a:r>
                        <a:rPr lang="en-US" sz="1400" b="0" i="0" u="none" strike="noStrike" dirty="0">
                          <a:solidFill>
                            <a:srgbClr val="010303"/>
                          </a:solidFill>
                          <a:effectLst/>
                          <a:latin typeface="Tw Cen MT" panose="020B0602020104020603" pitchFamily="34" charset="0"/>
                        </a:rPr>
                        <a:t>9</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extLst>
                  <a:ext uri="{0D108BD9-81ED-4DB2-BD59-A6C34878D82A}">
                    <a16:rowId xmlns:a16="http://schemas.microsoft.com/office/drawing/2014/main" val="10006"/>
                  </a:ext>
                </a:extLst>
              </a:tr>
              <a:tr h="223041">
                <a:tc>
                  <a:txBody>
                    <a:bodyPr/>
                    <a:lstStyle/>
                    <a:p>
                      <a:pPr algn="l" fontAlgn="b"/>
                      <a:r>
                        <a:rPr lang="fi-FI" sz="1400" u="none" strike="noStrike" dirty="0">
                          <a:solidFill>
                            <a:srgbClr val="010303"/>
                          </a:solidFill>
                          <a:latin typeface="Tw Cen MT" panose="020B0602020104020603" pitchFamily="34" charset="0"/>
                        </a:rPr>
                        <a:t>f. Terapi Kerja Kriya</a:t>
                      </a:r>
                      <a:endParaRPr lang="fi-FI" sz="1400" b="0"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gridSpan="2">
                  <a:txBody>
                    <a:bodyPr/>
                    <a:lstStyle/>
                    <a:p>
                      <a:pPr algn="ctr" fontAlgn="b"/>
                      <a:r>
                        <a:rPr lang="en-ID" sz="1400" b="0" i="0" u="none" strike="noStrike">
                          <a:solidFill>
                            <a:srgbClr val="010303"/>
                          </a:solidFill>
                          <a:effectLst/>
                          <a:latin typeface="Tw Cen MT" panose="020B0602020104020603" pitchFamily="34" charset="0"/>
                        </a:rPr>
                        <a:t>14</a:t>
                      </a:r>
                    </a:p>
                  </a:txBody>
                  <a:tcPr marL="9525" marR="9525" marT="9525" marB="0" anchor="b">
                    <a:solidFill>
                      <a:schemeClr val="bg1">
                        <a:lumMod val="95000"/>
                      </a:schemeClr>
                    </a:solidFill>
                  </a:tcPr>
                </a:tc>
                <a:tc hMerge="1">
                  <a:txBody>
                    <a:bodyPr/>
                    <a:lstStyle/>
                    <a:p>
                      <a:endParaRPr lang="en-ID"/>
                    </a:p>
                  </a:txBody>
                  <a:tcPr/>
                </a:tc>
                <a:tc>
                  <a:txBody>
                    <a:bodyPr/>
                    <a:lstStyle/>
                    <a:p>
                      <a:pPr algn="ctr" fontAlgn="b"/>
                      <a:r>
                        <a:rPr lang="en-US" sz="1400" b="0" i="0" u="none" strike="noStrike" dirty="0">
                          <a:solidFill>
                            <a:srgbClr val="010303"/>
                          </a:solidFill>
                          <a:effectLst/>
                          <a:latin typeface="Tw Cen MT" panose="020B0602020104020603" pitchFamily="34" charset="0"/>
                        </a:rPr>
                        <a:t>9</a:t>
                      </a:r>
                      <a:endParaRPr lang="en-ID" sz="1400" b="0" i="0" u="none" strike="noStrike" dirty="0">
                        <a:solidFill>
                          <a:srgbClr val="010303"/>
                        </a:solidFill>
                        <a:effectLst/>
                        <a:latin typeface="Tw Cen MT" panose="020B0602020104020603" pitchFamily="34" charset="0"/>
                      </a:endParaRPr>
                    </a:p>
                  </a:txBody>
                  <a:tcPr marL="9525" marR="9525" marT="9525" marB="0" anchor="ctr">
                    <a:solidFill>
                      <a:schemeClr val="bg1">
                        <a:lumMod val="95000"/>
                      </a:schemeClr>
                    </a:solidFill>
                  </a:tcPr>
                </a:tc>
                <a:tc>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gridSpan="2">
                  <a:txBody>
                    <a:bodyPr/>
                    <a:lstStyle/>
                    <a:p>
                      <a:pPr algn="ctr" fontAlgn="b"/>
                      <a:r>
                        <a:rPr lang="en-US" sz="1400" b="0" i="0" u="none" strike="noStrike" dirty="0">
                          <a:solidFill>
                            <a:srgbClr val="010303"/>
                          </a:solidFill>
                          <a:effectLst/>
                          <a:latin typeface="Tw Cen MT" panose="020B0602020104020603" pitchFamily="34" charset="0"/>
                        </a:rPr>
                        <a:t>5</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hMerge="1">
                  <a:txBody>
                    <a:bodyPr/>
                    <a:lstStyle/>
                    <a:p>
                      <a:endParaRPr lang="en-ID"/>
                    </a:p>
                  </a:txBody>
                  <a:tcPr/>
                </a:tc>
                <a:tc gridSpan="2">
                  <a:txBody>
                    <a:bodyPr/>
                    <a:lstStyle/>
                    <a:p>
                      <a:pPr algn="ctr" fontAlgn="b"/>
                      <a:r>
                        <a:rPr lang="en-US" sz="1400" b="0" i="0" u="none" strike="noStrike" dirty="0">
                          <a:solidFill>
                            <a:srgbClr val="010303"/>
                          </a:solidFill>
                          <a:effectLst/>
                          <a:latin typeface="Tw Cen MT" panose="020B0602020104020603" pitchFamily="34" charset="0"/>
                        </a:rPr>
                        <a:t>14</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hMerge="1">
                  <a:txBody>
                    <a:bodyPr/>
                    <a:lstStyle/>
                    <a:p>
                      <a:endParaRPr lang="en-ID"/>
                    </a:p>
                  </a:txBody>
                  <a:tcPr/>
                </a:tc>
                <a:tc gridSpan="2">
                  <a:txBody>
                    <a:bodyPr/>
                    <a:lstStyle/>
                    <a:p>
                      <a:pPr algn="ctr" fontAlgn="b"/>
                      <a:r>
                        <a:rPr lang="en-US" sz="1400" b="0" i="0" u="none" strike="noStrike" dirty="0">
                          <a:solidFill>
                            <a:srgbClr val="010303"/>
                          </a:solidFill>
                          <a:effectLst/>
                          <a:latin typeface="Tw Cen MT" panose="020B0602020104020603" pitchFamily="34" charset="0"/>
                        </a:rPr>
                        <a:t>6</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hMerge="1">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extLst>
                  <a:ext uri="{0D108BD9-81ED-4DB2-BD59-A6C34878D82A}">
                    <a16:rowId xmlns:a16="http://schemas.microsoft.com/office/drawing/2014/main" val="562975927"/>
                  </a:ext>
                </a:extLst>
              </a:tr>
              <a:tr h="223041">
                <a:tc>
                  <a:txBody>
                    <a:bodyPr/>
                    <a:lstStyle/>
                    <a:p>
                      <a:pPr algn="l" fontAlgn="b"/>
                      <a:r>
                        <a:rPr lang="fi-FI" sz="1400" u="none" strike="noStrike" dirty="0">
                          <a:solidFill>
                            <a:srgbClr val="010303"/>
                          </a:solidFill>
                          <a:latin typeface="Tw Cen MT" panose="020B0602020104020603" pitchFamily="34" charset="0"/>
                        </a:rPr>
                        <a:t>g. Terapi Kerja Membuat Telur</a:t>
                      </a:r>
                      <a:r>
                        <a:rPr lang="fi-FI" sz="1400" u="none" strike="noStrike" baseline="0" dirty="0">
                          <a:solidFill>
                            <a:srgbClr val="010303"/>
                          </a:solidFill>
                          <a:latin typeface="Tw Cen MT" panose="020B0602020104020603" pitchFamily="34" charset="0"/>
                        </a:rPr>
                        <a:t> Asin </a:t>
                      </a:r>
                      <a:endParaRPr lang="fi-FI" sz="1400" b="0"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solidFill>
                  </a:tcPr>
                </a:tc>
                <a:tc gridSpan="2">
                  <a:txBody>
                    <a:bodyPr/>
                    <a:lstStyle/>
                    <a:p>
                      <a:pPr algn="ctr" fontAlgn="b"/>
                      <a:r>
                        <a:rPr lang="en-ID" sz="1400" b="0" i="0" u="none" strike="noStrike" dirty="0">
                          <a:solidFill>
                            <a:srgbClr val="010303"/>
                          </a:solidFill>
                          <a:effectLst/>
                          <a:latin typeface="Tw Cen MT" panose="020B0602020104020603" pitchFamily="34" charset="0"/>
                        </a:rPr>
                        <a:t>0</a:t>
                      </a:r>
                    </a:p>
                  </a:txBody>
                  <a:tcPr marL="9525" marR="9525" marT="9525" marB="0" anchor="b">
                    <a:solidFill>
                      <a:schemeClr val="bg1"/>
                    </a:solidFill>
                  </a:tcPr>
                </a:tc>
                <a:tc hMerge="1">
                  <a:txBody>
                    <a:bodyPr/>
                    <a:lstStyle/>
                    <a:p>
                      <a:endParaRPr lang="en-ID"/>
                    </a:p>
                  </a:txBody>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ctr">
                    <a:solidFill>
                      <a:schemeClr val="bg1"/>
                    </a:solidFill>
                  </a:tcPr>
                </a:tc>
                <a:tc>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gridSpan="2">
                  <a:txBody>
                    <a:bodyPr/>
                    <a:lstStyle/>
                    <a:p>
                      <a:pPr algn="ctr" fontAlgn="b"/>
                      <a:r>
                        <a:rPr lang="en-US" sz="1400" b="0" i="0" u="none" strike="noStrike" dirty="0">
                          <a:solidFill>
                            <a:srgbClr val="010303"/>
                          </a:solidFill>
                          <a:effectLst/>
                          <a:latin typeface="Tw Cen MT" panose="020B0602020104020603" pitchFamily="34" charset="0"/>
                        </a:rPr>
                        <a:t>6</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endParaRPr lang="en-ID"/>
                    </a:p>
                  </a:txBody>
                  <a:tcPr/>
                </a:tc>
                <a:tc gridSpan="2">
                  <a:txBody>
                    <a:bodyPr/>
                    <a:lstStyle/>
                    <a:p>
                      <a:pPr algn="ctr" fontAlgn="b"/>
                      <a:r>
                        <a:rPr lang="en-US" sz="1400" b="0" i="0" u="none" strike="noStrike" dirty="0">
                          <a:solidFill>
                            <a:srgbClr val="010303"/>
                          </a:solidFill>
                          <a:effectLst/>
                          <a:latin typeface="Tw Cen MT" panose="020B0602020104020603" pitchFamily="34" charset="0"/>
                        </a:rPr>
                        <a:t>9</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endParaRPr lang="en-ID"/>
                    </a:p>
                  </a:txBody>
                  <a:tcPr/>
                </a:tc>
                <a:tc gridSpan="2">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extLst>
                  <a:ext uri="{0D108BD9-81ED-4DB2-BD59-A6C34878D82A}">
                    <a16:rowId xmlns:a16="http://schemas.microsoft.com/office/drawing/2014/main" val="3744800823"/>
                  </a:ext>
                </a:extLst>
              </a:tr>
              <a:tr h="22304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b="1" u="none" strike="noStrike" dirty="0" err="1">
                          <a:solidFill>
                            <a:srgbClr val="010303"/>
                          </a:solidFill>
                          <a:latin typeface="Tw Cen MT" panose="020B0602020104020603" pitchFamily="34" charset="0"/>
                        </a:rPr>
                        <a:t>Pasien</a:t>
                      </a:r>
                      <a:r>
                        <a:rPr lang="en-US" sz="1400" b="1" u="none" strike="noStrike" dirty="0">
                          <a:solidFill>
                            <a:srgbClr val="010303"/>
                          </a:solidFill>
                          <a:latin typeface="Tw Cen MT" panose="020B0602020104020603" pitchFamily="34" charset="0"/>
                        </a:rPr>
                        <a:t> Perempuan</a:t>
                      </a:r>
                      <a:endParaRPr lang="en-US" sz="1400" b="1"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400" b="1" i="0" u="none" strike="noStrike">
                        <a:solidFill>
                          <a:srgbClr val="010303"/>
                        </a:solidFill>
                        <a:latin typeface="Tw Cen MT" panose="020B0602020104020603" pitchFamily="34" charset="0"/>
                        <a:ea typeface="Verdana" pitchFamily="34" charset="0"/>
                        <a:cs typeface="Verdana" panose="020B0604030504040204" pitchFamily="34" charset="0"/>
                      </a:endParaRPr>
                    </a:p>
                  </a:txBody>
                  <a:tcPr marL="19037" marR="19037" marT="14330" marB="0" anchor="ctr">
                    <a:solidFill>
                      <a:schemeClr val="bg1">
                        <a:lumMod val="95000"/>
                      </a:schemeClr>
                    </a:solidFill>
                  </a:tcPr>
                </a:tc>
                <a:tc hMerge="1">
                  <a:txBody>
                    <a:bodyPr/>
                    <a:lstStyle/>
                    <a:p>
                      <a:endParaRPr lang="en-ID"/>
                    </a:p>
                  </a:txBody>
                  <a:tcPr/>
                </a:tc>
                <a:tc>
                  <a:txBody>
                    <a:bodyPr/>
                    <a:lstStyle/>
                    <a:p>
                      <a:pPr algn="ctr" fontAlgn="b"/>
                      <a:endParaRPr lang="en-US" sz="1400" b="1" i="0" u="none" strike="noStrike" dirty="0">
                        <a:solidFill>
                          <a:srgbClr val="010303"/>
                        </a:solidFill>
                        <a:latin typeface="Tw Cen MT" panose="020B0602020104020603" pitchFamily="34" charset="0"/>
                        <a:ea typeface="Verdana" pitchFamily="34" charset="0"/>
                        <a:cs typeface="Verdana" panose="020B0604030504040204" pitchFamily="34" charset="0"/>
                      </a:endParaRPr>
                    </a:p>
                  </a:txBody>
                  <a:tcPr marL="19037" marR="19037" marT="14330" marB="0" anchor="ctr">
                    <a:solidFill>
                      <a:schemeClr val="bg1">
                        <a:lumMod val="95000"/>
                      </a:schemeClr>
                    </a:solidFill>
                  </a:tcPr>
                </a:tc>
                <a:tc>
                  <a:txBody>
                    <a:bodyPr/>
                    <a:lstStyle/>
                    <a:p>
                      <a:pPr algn="ctr" fontAlgn="b"/>
                      <a:endParaRPr lang="en-US" sz="1400" b="1" i="0" u="none" strike="noStrike" dirty="0">
                        <a:solidFill>
                          <a:srgbClr val="010303"/>
                        </a:solidFill>
                        <a:latin typeface="Tw Cen MT" panose="020B0602020104020603" pitchFamily="34" charset="0"/>
                        <a:ea typeface="Verdana" pitchFamily="34" charset="0"/>
                        <a:cs typeface="Verdana" panose="020B0604030504040204" pitchFamily="34" charset="0"/>
                      </a:endParaRPr>
                    </a:p>
                  </a:txBody>
                  <a:tcPr marL="19037" marR="19037" marT="14330" marB="0" anchor="ctr">
                    <a:solidFill>
                      <a:schemeClr val="bg1">
                        <a:lumMod val="95000"/>
                      </a:schemeClr>
                    </a:solidFill>
                  </a:tcPr>
                </a:tc>
                <a:tc gridSpan="2">
                  <a:txBody>
                    <a:bodyPr/>
                    <a:lstStyle/>
                    <a:p>
                      <a:pPr algn="ctr" fontAlgn="b"/>
                      <a:endParaRPr lang="en-US" sz="1400" b="1" i="0" u="none" strike="noStrike" dirty="0">
                        <a:solidFill>
                          <a:srgbClr val="010303"/>
                        </a:solidFill>
                        <a:latin typeface="Tw Cen MT" panose="020B0602020104020603" pitchFamily="34" charset="0"/>
                        <a:ea typeface="Verdana" pitchFamily="34" charset="0"/>
                        <a:cs typeface="Verdana" panose="020B0604030504040204" pitchFamily="34" charset="0"/>
                      </a:endParaRPr>
                    </a:p>
                  </a:txBody>
                  <a:tcPr marL="19037" marR="19037" marT="14330" marB="0" anchor="ctr">
                    <a:solidFill>
                      <a:schemeClr val="bg1">
                        <a:lumMod val="95000"/>
                      </a:schemeClr>
                    </a:solidFill>
                  </a:tcPr>
                </a:tc>
                <a:tc hMerge="1">
                  <a:txBody>
                    <a:bodyPr/>
                    <a:lstStyle/>
                    <a:p>
                      <a:endParaRPr lang="en-ID"/>
                    </a:p>
                  </a:txBody>
                  <a:tcPr/>
                </a:tc>
                <a:tc gridSpan="2">
                  <a:txBody>
                    <a:bodyPr/>
                    <a:lstStyle/>
                    <a:p>
                      <a:pPr algn="ctr" fontAlgn="b"/>
                      <a:endParaRPr lang="en-US" sz="1400" b="1" i="0" u="none" strike="noStrike" dirty="0">
                        <a:solidFill>
                          <a:srgbClr val="010303"/>
                        </a:solidFill>
                        <a:latin typeface="Tw Cen MT" panose="020B0602020104020603" pitchFamily="34" charset="0"/>
                        <a:ea typeface="Verdana" pitchFamily="34" charset="0"/>
                        <a:cs typeface="Verdana" panose="020B0604030504040204" pitchFamily="34" charset="0"/>
                      </a:endParaRPr>
                    </a:p>
                  </a:txBody>
                  <a:tcPr marL="19037" marR="19037" marT="14330" marB="0" anchor="ctr">
                    <a:solidFill>
                      <a:schemeClr val="bg1">
                        <a:lumMod val="95000"/>
                      </a:schemeClr>
                    </a:solidFill>
                  </a:tcPr>
                </a:tc>
                <a:tc hMerge="1">
                  <a:txBody>
                    <a:bodyPr/>
                    <a:lstStyle/>
                    <a:p>
                      <a:endParaRPr lang="en-ID"/>
                    </a:p>
                  </a:txBody>
                  <a:tcPr/>
                </a:tc>
                <a:tc>
                  <a:txBody>
                    <a:bodyPr/>
                    <a:lstStyle/>
                    <a:p>
                      <a:pPr algn="ctr" fontAlgn="b"/>
                      <a:endParaRPr lang="en-US" sz="1400" b="1" i="0" u="none" strike="noStrike" dirty="0">
                        <a:solidFill>
                          <a:srgbClr val="010303"/>
                        </a:solidFill>
                        <a:latin typeface="Tw Cen MT" panose="020B0602020104020603" pitchFamily="34" charset="0"/>
                        <a:ea typeface="Verdana" pitchFamily="34" charset="0"/>
                        <a:cs typeface="Verdana" panose="020B0604030504040204" pitchFamily="34" charset="0"/>
                      </a:endParaRPr>
                    </a:p>
                  </a:txBody>
                  <a:tcPr marL="19037" marR="19037" marT="14330" marB="0" anchor="ctr">
                    <a:solidFill>
                      <a:schemeClr val="bg1">
                        <a:lumMod val="95000"/>
                      </a:schemeClr>
                    </a:solidFill>
                  </a:tcPr>
                </a:tc>
                <a:tc>
                  <a:txBody>
                    <a:bodyPr/>
                    <a:lstStyle/>
                    <a:p>
                      <a:pPr algn="ctr" fontAlgn="b"/>
                      <a:endParaRPr lang="en-US" sz="1400" b="1" i="0" u="none" strike="noStrike" dirty="0">
                        <a:solidFill>
                          <a:srgbClr val="010303"/>
                        </a:solidFill>
                        <a:latin typeface="Tw Cen MT" panose="020B0602020104020603" pitchFamily="34" charset="0"/>
                        <a:ea typeface="Verdana" pitchFamily="34" charset="0"/>
                        <a:cs typeface="Verdana" panose="020B0604030504040204" pitchFamily="34" charset="0"/>
                      </a:endParaRPr>
                    </a:p>
                  </a:txBody>
                  <a:tcPr marL="19037" marR="19037" marT="14330" marB="0" anchor="ctr">
                    <a:solidFill>
                      <a:schemeClr val="bg1">
                        <a:lumMod val="95000"/>
                      </a:schemeClr>
                    </a:solidFill>
                  </a:tcPr>
                </a:tc>
                <a:extLst>
                  <a:ext uri="{0D108BD9-81ED-4DB2-BD59-A6C34878D82A}">
                    <a16:rowId xmlns:a16="http://schemas.microsoft.com/office/drawing/2014/main" val="10007"/>
                  </a:ext>
                </a:extLst>
              </a:tr>
              <a:tr h="37837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fi-FI" sz="1400" u="none" strike="noStrike" dirty="0">
                          <a:solidFill>
                            <a:srgbClr val="010303"/>
                          </a:solidFill>
                          <a:latin typeface="Tw Cen MT" panose="020B0602020104020603" pitchFamily="34" charset="0"/>
                        </a:rPr>
                        <a:t>a. Okupasi Terapi Kerja Menyulam/Menjahit</a:t>
                      </a:r>
                      <a:endParaRPr lang="fi-FI" sz="1400" b="0"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solidFill>
                  </a:tcPr>
                </a:tc>
                <a:tc gridSpan="2">
                  <a:txBody>
                    <a:bodyPr/>
                    <a:lstStyle/>
                    <a:p>
                      <a:pPr algn="ctr" fontAlgn="b"/>
                      <a:r>
                        <a:rPr lang="en-ID" sz="1400" b="0" i="0" u="none" strike="noStrike" dirty="0">
                          <a:solidFill>
                            <a:srgbClr val="010303"/>
                          </a:solidFill>
                          <a:effectLst/>
                          <a:latin typeface="Tw Cen MT" panose="020B0602020104020603" pitchFamily="34" charset="0"/>
                        </a:rPr>
                        <a:t>5</a:t>
                      </a:r>
                    </a:p>
                  </a:txBody>
                  <a:tcPr marL="9525" marR="9525" marT="9525" marB="0" anchor="b">
                    <a:solidFill>
                      <a:schemeClr val="bg1"/>
                    </a:solidFill>
                  </a:tcPr>
                </a:tc>
                <a:tc hMerge="1">
                  <a:txBody>
                    <a:bodyPr/>
                    <a:lstStyle/>
                    <a:p>
                      <a:endParaRPr lang="en-ID"/>
                    </a:p>
                  </a:txBody>
                  <a:tcPr/>
                </a:tc>
                <a:tc>
                  <a:txBody>
                    <a:bodyPr/>
                    <a:lstStyle/>
                    <a:p>
                      <a:pPr algn="ctr" fontAlgn="b"/>
                      <a:r>
                        <a:rPr lang="en-US" sz="1400" b="0" i="0" u="none" strike="noStrike" dirty="0">
                          <a:solidFill>
                            <a:srgbClr val="010303"/>
                          </a:solidFill>
                          <a:effectLst/>
                          <a:latin typeface="Tw Cen MT" panose="020B0602020104020603" pitchFamily="34" charset="0"/>
                        </a:rPr>
                        <a:t>2</a:t>
                      </a:r>
                      <a:endParaRPr lang="en-ID" sz="1400" b="0" i="0" u="none" strike="noStrike" dirty="0">
                        <a:solidFill>
                          <a:srgbClr val="010303"/>
                        </a:solidFill>
                        <a:effectLst/>
                        <a:latin typeface="Tw Cen MT" panose="020B0602020104020603" pitchFamily="34" charset="0"/>
                      </a:endParaRPr>
                    </a:p>
                  </a:txBody>
                  <a:tcPr marL="9525" marR="9525" marT="9525" marB="0" anchor="ctr">
                    <a:solidFill>
                      <a:schemeClr val="bg1"/>
                    </a:solidFill>
                  </a:tcPr>
                </a:tc>
                <a:tc>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gridSpan="2">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endParaRPr lang="en-ID"/>
                    </a:p>
                  </a:txBody>
                  <a:tcPr/>
                </a:tc>
                <a:tc gridSpan="2">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endParaRPr lang="en-ID"/>
                    </a:p>
                  </a:txBody>
                  <a:tcPr/>
                </a:tc>
                <a:tc gridSpan="2">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extLst>
                  <a:ext uri="{0D108BD9-81ED-4DB2-BD59-A6C34878D82A}">
                    <a16:rowId xmlns:a16="http://schemas.microsoft.com/office/drawing/2014/main" val="10008"/>
                  </a:ext>
                </a:extLst>
              </a:tr>
              <a:tr h="22304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fi-FI" sz="1400" u="none" strike="noStrike" dirty="0">
                          <a:solidFill>
                            <a:srgbClr val="010303"/>
                          </a:solidFill>
                          <a:latin typeface="Tw Cen MT" panose="020B0602020104020603" pitchFamily="34" charset="0"/>
                        </a:rPr>
                        <a:t>b. Okupasi Terapi Kerja Memasak</a:t>
                      </a:r>
                      <a:endParaRPr lang="fi-FI" sz="1400" b="0"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gridSpan="2">
                  <a:txBody>
                    <a:bodyPr/>
                    <a:lstStyle/>
                    <a:p>
                      <a:pPr algn="ctr" fontAlgn="b"/>
                      <a:r>
                        <a:rPr lang="en-ID" sz="1400" b="0" i="0" u="none" strike="noStrike">
                          <a:solidFill>
                            <a:srgbClr val="010303"/>
                          </a:solidFill>
                          <a:effectLst/>
                          <a:latin typeface="Tw Cen MT" panose="020B0602020104020603" pitchFamily="34" charset="0"/>
                        </a:rPr>
                        <a:t>15</a:t>
                      </a:r>
                    </a:p>
                  </a:txBody>
                  <a:tcPr marL="9525" marR="9525" marT="9525" marB="0" anchor="b">
                    <a:solidFill>
                      <a:schemeClr val="bg1">
                        <a:lumMod val="95000"/>
                      </a:schemeClr>
                    </a:solidFill>
                  </a:tcPr>
                </a:tc>
                <a:tc hMerge="1">
                  <a:txBody>
                    <a:bodyPr/>
                    <a:lstStyle/>
                    <a:p>
                      <a:endParaRPr lang="en-ID"/>
                    </a:p>
                  </a:txBody>
                  <a:tcPr/>
                </a:tc>
                <a:tc>
                  <a:txBody>
                    <a:bodyPr/>
                    <a:lstStyle/>
                    <a:p>
                      <a:pPr algn="ctr" fontAlgn="b"/>
                      <a:r>
                        <a:rPr lang="en-US" sz="1400" b="0" i="0" u="none" strike="noStrike" dirty="0">
                          <a:solidFill>
                            <a:srgbClr val="010303"/>
                          </a:solidFill>
                          <a:effectLst/>
                          <a:latin typeface="Tw Cen MT" panose="020B0602020104020603" pitchFamily="34" charset="0"/>
                        </a:rPr>
                        <a:t>2</a:t>
                      </a:r>
                      <a:endParaRPr lang="en-ID" sz="1400" b="0" i="0" u="none" strike="noStrike" dirty="0">
                        <a:solidFill>
                          <a:srgbClr val="010303"/>
                        </a:solidFill>
                        <a:effectLst/>
                        <a:latin typeface="Tw Cen MT" panose="020B0602020104020603" pitchFamily="34" charset="0"/>
                      </a:endParaRPr>
                    </a:p>
                  </a:txBody>
                  <a:tcPr marL="9525" marR="9525" marT="9525" marB="0" anchor="ctr">
                    <a:solidFill>
                      <a:schemeClr val="bg1">
                        <a:lumMod val="95000"/>
                      </a:schemeClr>
                    </a:solidFill>
                  </a:tcPr>
                </a:tc>
                <a:tc>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gridSpan="2">
                  <a:txBody>
                    <a:bodyPr/>
                    <a:lstStyle/>
                    <a:p>
                      <a:pPr algn="ctr" fontAlgn="b"/>
                      <a:r>
                        <a:rPr lang="en-US" sz="1400" b="0" i="0" u="none" strike="noStrike" dirty="0">
                          <a:solidFill>
                            <a:srgbClr val="010303"/>
                          </a:solidFill>
                          <a:effectLst/>
                          <a:latin typeface="Tw Cen MT" panose="020B0602020104020603" pitchFamily="34" charset="0"/>
                        </a:rPr>
                        <a:t>11</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hMerge="1">
                  <a:txBody>
                    <a:bodyPr/>
                    <a:lstStyle/>
                    <a:p>
                      <a:endParaRPr lang="en-ID"/>
                    </a:p>
                  </a:txBody>
                  <a:tcPr/>
                </a:tc>
                <a:tc gridSpan="2">
                  <a:txBody>
                    <a:bodyPr/>
                    <a:lstStyle/>
                    <a:p>
                      <a:pPr algn="ctr" fontAlgn="b"/>
                      <a:r>
                        <a:rPr lang="en-US" sz="1400" b="0" i="0" u="none" strike="noStrike" dirty="0">
                          <a:solidFill>
                            <a:srgbClr val="010303"/>
                          </a:solidFill>
                          <a:effectLst/>
                          <a:latin typeface="Tw Cen MT" panose="020B0602020104020603" pitchFamily="34" charset="0"/>
                        </a:rPr>
                        <a:t>5</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hMerge="1">
                  <a:txBody>
                    <a:bodyPr/>
                    <a:lstStyle/>
                    <a:p>
                      <a:endParaRPr lang="en-ID"/>
                    </a:p>
                  </a:txBody>
                  <a:tcPr/>
                </a:tc>
                <a:tc gridSpan="2">
                  <a:txBody>
                    <a:bodyPr/>
                    <a:lstStyle/>
                    <a:p>
                      <a:pPr algn="ctr" fontAlgn="b"/>
                      <a:r>
                        <a:rPr lang="en-US" sz="1400" b="0" i="0" u="none" strike="noStrike" dirty="0">
                          <a:solidFill>
                            <a:srgbClr val="010303"/>
                          </a:solidFill>
                          <a:effectLst/>
                          <a:latin typeface="Tw Cen MT" panose="020B0602020104020603" pitchFamily="34" charset="0"/>
                        </a:rPr>
                        <a:t>12</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hMerge="1">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extLst>
                  <a:ext uri="{0D108BD9-81ED-4DB2-BD59-A6C34878D82A}">
                    <a16:rowId xmlns:a16="http://schemas.microsoft.com/office/drawing/2014/main" val="10009"/>
                  </a:ext>
                </a:extLst>
              </a:tr>
              <a:tr h="22304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fi-FI" sz="1400" u="none" strike="noStrike" dirty="0">
                          <a:solidFill>
                            <a:srgbClr val="010303"/>
                          </a:solidFill>
                          <a:latin typeface="Tw Cen MT" panose="020B0602020104020603" pitchFamily="34" charset="0"/>
                        </a:rPr>
                        <a:t>c. Okupasi Terapi Kerja Membuat Telor Asin</a:t>
                      </a:r>
                      <a:endParaRPr lang="fi-FI" sz="1400" b="0"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solidFill>
                  </a:tcPr>
                </a:tc>
                <a:tc gridSpan="2">
                  <a:txBody>
                    <a:bodyPr/>
                    <a:lstStyle/>
                    <a:p>
                      <a:pPr algn="ctr" fontAlgn="b"/>
                      <a:r>
                        <a:rPr lang="en-ID" sz="1400" b="0" i="0" u="none" strike="noStrike" dirty="0">
                          <a:solidFill>
                            <a:srgbClr val="010303"/>
                          </a:solidFill>
                          <a:effectLst/>
                          <a:latin typeface="Tw Cen MT" panose="020B0602020104020603" pitchFamily="34" charset="0"/>
                        </a:rPr>
                        <a:t>0</a:t>
                      </a:r>
                    </a:p>
                  </a:txBody>
                  <a:tcPr marL="9525" marR="9525" marT="9525" marB="0" anchor="b">
                    <a:solidFill>
                      <a:schemeClr val="bg1"/>
                    </a:solidFill>
                  </a:tcPr>
                </a:tc>
                <a:tc hMerge="1">
                  <a:txBody>
                    <a:bodyPr/>
                    <a:lstStyle/>
                    <a:p>
                      <a:endParaRPr lang="en-ID"/>
                    </a:p>
                  </a:txBody>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ctr">
                    <a:solidFill>
                      <a:schemeClr val="bg1"/>
                    </a:solidFill>
                  </a:tcPr>
                </a:tc>
                <a:tc>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gridSpan="2">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endParaRPr lang="en-ID"/>
                    </a:p>
                  </a:txBody>
                  <a:tcPr/>
                </a:tc>
                <a:tc gridSpan="2">
                  <a:txBody>
                    <a:bodyPr/>
                    <a:lstStyle/>
                    <a:p>
                      <a:pPr algn="ctr" fontAlgn="b"/>
                      <a:r>
                        <a:rPr lang="en-US" sz="1400" b="0" i="0" u="none" strike="noStrike" dirty="0">
                          <a:solidFill>
                            <a:srgbClr val="010303"/>
                          </a:solidFill>
                          <a:effectLst/>
                          <a:latin typeface="Tw Cen MT" panose="020B0602020104020603" pitchFamily="34" charset="0"/>
                        </a:rPr>
                        <a:t>4</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endParaRPr lang="en-ID"/>
                    </a:p>
                  </a:txBody>
                  <a:tcPr/>
                </a:tc>
                <a:tc gridSpan="2">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extLst>
                  <a:ext uri="{0D108BD9-81ED-4DB2-BD59-A6C34878D82A}">
                    <a16:rowId xmlns:a16="http://schemas.microsoft.com/office/drawing/2014/main" val="10010"/>
                  </a:ext>
                </a:extLst>
              </a:tr>
              <a:tr h="22304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dirty="0">
                          <a:solidFill>
                            <a:srgbClr val="010303"/>
                          </a:solidFill>
                          <a:latin typeface="Tw Cen MT" panose="020B0602020104020603" pitchFamily="34" charset="0"/>
                        </a:rPr>
                        <a:t>d.</a:t>
                      </a:r>
                      <a:r>
                        <a:rPr lang="fi-FI" sz="1400" u="none" strike="noStrike" dirty="0">
                          <a:solidFill>
                            <a:srgbClr val="010303"/>
                          </a:solidFill>
                          <a:latin typeface="Tw Cen MT" panose="020B0602020104020603" pitchFamily="34" charset="0"/>
                        </a:rPr>
                        <a:t> Okupasi Terapi Kerja </a:t>
                      </a:r>
                      <a:r>
                        <a:rPr lang="en-US" sz="1400" u="none" strike="noStrike" dirty="0">
                          <a:solidFill>
                            <a:srgbClr val="010303"/>
                          </a:solidFill>
                          <a:latin typeface="Tw Cen MT" panose="020B0602020104020603" pitchFamily="34" charset="0"/>
                        </a:rPr>
                        <a:t> </a:t>
                      </a:r>
                      <a:r>
                        <a:rPr lang="en-US" sz="1400" u="none" strike="noStrike" dirty="0" err="1">
                          <a:solidFill>
                            <a:srgbClr val="010303"/>
                          </a:solidFill>
                          <a:latin typeface="Tw Cen MT" panose="020B0602020104020603" pitchFamily="34" charset="0"/>
                        </a:rPr>
                        <a:t>Rumah</a:t>
                      </a:r>
                      <a:r>
                        <a:rPr lang="en-US" sz="1400" u="none" strike="noStrike" dirty="0">
                          <a:solidFill>
                            <a:srgbClr val="010303"/>
                          </a:solidFill>
                          <a:latin typeface="Tw Cen MT" panose="020B0602020104020603" pitchFamily="34" charset="0"/>
                        </a:rPr>
                        <a:t> </a:t>
                      </a:r>
                      <a:r>
                        <a:rPr lang="en-US" sz="1400" u="none" strike="noStrike" dirty="0" err="1">
                          <a:solidFill>
                            <a:srgbClr val="010303"/>
                          </a:solidFill>
                          <a:latin typeface="Tw Cen MT" panose="020B0602020104020603" pitchFamily="34" charset="0"/>
                        </a:rPr>
                        <a:t>Tangga</a:t>
                      </a:r>
                      <a:endParaRPr lang="en-US" sz="1400" b="0"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gridSpan="2">
                  <a:txBody>
                    <a:bodyPr/>
                    <a:lstStyle/>
                    <a:p>
                      <a:pPr algn="ctr" fontAlgn="b"/>
                      <a:r>
                        <a:rPr lang="en-ID" sz="1400" b="0" i="0" u="none" strike="noStrike">
                          <a:solidFill>
                            <a:srgbClr val="010303"/>
                          </a:solidFill>
                          <a:effectLst/>
                          <a:latin typeface="Tw Cen MT" panose="020B0602020104020603" pitchFamily="34" charset="0"/>
                        </a:rPr>
                        <a:t>0</a:t>
                      </a:r>
                    </a:p>
                  </a:txBody>
                  <a:tcPr marL="9525" marR="9525" marT="9525" marB="0" anchor="b">
                    <a:solidFill>
                      <a:schemeClr val="bg1">
                        <a:lumMod val="95000"/>
                      </a:schemeClr>
                    </a:solidFill>
                  </a:tcPr>
                </a:tc>
                <a:tc hMerge="1">
                  <a:txBody>
                    <a:bodyPr/>
                    <a:lstStyle/>
                    <a:p>
                      <a:endParaRPr lang="en-ID"/>
                    </a:p>
                  </a:txBody>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ctr">
                    <a:solidFill>
                      <a:schemeClr val="bg1">
                        <a:lumMod val="95000"/>
                      </a:schemeClr>
                    </a:solidFill>
                  </a:tcPr>
                </a:tc>
                <a:tc>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gridSpan="2">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hMerge="1">
                  <a:txBody>
                    <a:bodyPr/>
                    <a:lstStyle/>
                    <a:p>
                      <a:endParaRPr lang="en-ID"/>
                    </a:p>
                  </a:txBody>
                  <a:tcPr/>
                </a:tc>
                <a:tc gridSpan="2">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hMerge="1">
                  <a:txBody>
                    <a:bodyPr/>
                    <a:lstStyle/>
                    <a:p>
                      <a:endParaRPr lang="en-ID"/>
                    </a:p>
                  </a:txBody>
                  <a:tcPr/>
                </a:tc>
                <a:tc gridSpan="2">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hMerge="1">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extLst>
                  <a:ext uri="{0D108BD9-81ED-4DB2-BD59-A6C34878D82A}">
                    <a16:rowId xmlns:a16="http://schemas.microsoft.com/office/drawing/2014/main" val="10011"/>
                  </a:ext>
                </a:extLst>
              </a:tr>
              <a:tr h="22304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fi-FI" sz="1400" u="none" strike="noStrike" dirty="0">
                          <a:solidFill>
                            <a:srgbClr val="010303"/>
                          </a:solidFill>
                          <a:latin typeface="Tw Cen MT" panose="020B0602020104020603" pitchFamily="34" charset="0"/>
                        </a:rPr>
                        <a:t>e. Okupasi Terapi Kerja Mainan Anak</a:t>
                      </a:r>
                      <a:endParaRPr lang="fi-FI" sz="1400" b="0"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solidFill>
                  </a:tcPr>
                </a:tc>
                <a:tc gridSpan="2">
                  <a:txBody>
                    <a:bodyPr/>
                    <a:lstStyle/>
                    <a:p>
                      <a:pPr algn="ctr" fontAlgn="b"/>
                      <a:r>
                        <a:rPr lang="en-ID" sz="1400" b="0" i="0" u="none" strike="noStrike" dirty="0">
                          <a:solidFill>
                            <a:srgbClr val="010303"/>
                          </a:solidFill>
                          <a:effectLst/>
                          <a:latin typeface="Tw Cen MT" panose="020B0602020104020603" pitchFamily="34" charset="0"/>
                        </a:rPr>
                        <a:t>0</a:t>
                      </a:r>
                    </a:p>
                  </a:txBody>
                  <a:tcPr marL="9525" marR="9525" marT="9525" marB="0" anchor="b">
                    <a:solidFill>
                      <a:schemeClr val="bg1"/>
                    </a:solidFill>
                  </a:tcPr>
                </a:tc>
                <a:tc hMerge="1">
                  <a:txBody>
                    <a:bodyPr/>
                    <a:lstStyle/>
                    <a:p>
                      <a:endParaRPr lang="en-ID"/>
                    </a:p>
                  </a:txBody>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ctr">
                    <a:solidFill>
                      <a:schemeClr val="bg1"/>
                    </a:solidFill>
                  </a:tcPr>
                </a:tc>
                <a:tc>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gridSpan="2">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endParaRPr lang="en-ID"/>
                    </a:p>
                  </a:txBody>
                  <a:tcPr/>
                </a:tc>
                <a:tc gridSpan="2">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endParaRPr lang="en-ID"/>
                    </a:p>
                  </a:txBody>
                  <a:tcPr/>
                </a:tc>
                <a:tc gridSpan="2">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extLst>
                  <a:ext uri="{0D108BD9-81ED-4DB2-BD59-A6C34878D82A}">
                    <a16:rowId xmlns:a16="http://schemas.microsoft.com/office/drawing/2014/main" val="10012"/>
                  </a:ext>
                </a:extLst>
              </a:tr>
              <a:tr h="22304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fi-FI" sz="1400" u="none" strike="noStrike" dirty="0">
                          <a:solidFill>
                            <a:srgbClr val="010303"/>
                          </a:solidFill>
                          <a:latin typeface="Tw Cen MT" panose="020B0602020104020603" pitchFamily="34" charset="0"/>
                        </a:rPr>
                        <a:t>f. Okupasi Terapi Kerja Kerajinan  Tangan</a:t>
                      </a:r>
                      <a:endParaRPr lang="fi-FI" sz="1400" b="0"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gridSpan="2">
                  <a:txBody>
                    <a:bodyPr/>
                    <a:lstStyle/>
                    <a:p>
                      <a:pPr algn="ctr" fontAlgn="b"/>
                      <a:r>
                        <a:rPr lang="en-ID" sz="1400" b="0" i="0" u="none" strike="noStrike">
                          <a:solidFill>
                            <a:srgbClr val="010303"/>
                          </a:solidFill>
                          <a:effectLst/>
                          <a:latin typeface="Tw Cen MT" panose="020B0602020104020603" pitchFamily="34" charset="0"/>
                        </a:rPr>
                        <a:t>6</a:t>
                      </a:r>
                    </a:p>
                  </a:txBody>
                  <a:tcPr marL="9525" marR="9525" marT="9525" marB="0" anchor="b">
                    <a:solidFill>
                      <a:schemeClr val="bg1">
                        <a:lumMod val="95000"/>
                      </a:schemeClr>
                    </a:solidFill>
                  </a:tcPr>
                </a:tc>
                <a:tc hMerge="1">
                  <a:txBody>
                    <a:bodyPr/>
                    <a:lstStyle/>
                    <a:p>
                      <a:endParaRPr lang="en-ID"/>
                    </a:p>
                  </a:txBody>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ctr">
                    <a:solidFill>
                      <a:schemeClr val="bg1">
                        <a:lumMod val="95000"/>
                      </a:schemeClr>
                    </a:solidFill>
                  </a:tcPr>
                </a:tc>
                <a:tc>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gridSpan="2">
                  <a:txBody>
                    <a:bodyPr/>
                    <a:lstStyle/>
                    <a:p>
                      <a:pPr algn="ctr" fontAlgn="b"/>
                      <a:r>
                        <a:rPr lang="en-US" sz="1400" b="0" i="0" u="none" strike="noStrike" dirty="0">
                          <a:solidFill>
                            <a:srgbClr val="010303"/>
                          </a:solidFill>
                          <a:effectLst/>
                          <a:latin typeface="Tw Cen MT" panose="020B0602020104020603" pitchFamily="34" charset="0"/>
                        </a:rPr>
                        <a:t>3</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hMerge="1">
                  <a:txBody>
                    <a:bodyPr/>
                    <a:lstStyle/>
                    <a:p>
                      <a:endParaRPr lang="en-ID"/>
                    </a:p>
                  </a:txBody>
                  <a:tcPr/>
                </a:tc>
                <a:tc gridSpan="2">
                  <a:txBody>
                    <a:bodyPr/>
                    <a:lstStyle/>
                    <a:p>
                      <a:pPr algn="ctr" fontAlgn="b"/>
                      <a:r>
                        <a:rPr lang="en-US" sz="1400" b="0" i="0" u="none" strike="noStrike" dirty="0">
                          <a:solidFill>
                            <a:srgbClr val="010303"/>
                          </a:solidFill>
                          <a:effectLst/>
                          <a:latin typeface="Tw Cen MT" panose="020B0602020104020603" pitchFamily="34" charset="0"/>
                        </a:rPr>
                        <a:t>2</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hMerge="1">
                  <a:txBody>
                    <a:bodyPr/>
                    <a:lstStyle/>
                    <a:p>
                      <a:endParaRPr lang="en-ID"/>
                    </a:p>
                  </a:txBody>
                  <a:tcPr/>
                </a:tc>
                <a:tc gridSpan="2">
                  <a:txBody>
                    <a:bodyPr/>
                    <a:lstStyle/>
                    <a:p>
                      <a:pPr algn="ctr" fontAlgn="b"/>
                      <a:r>
                        <a:rPr lang="en-US" sz="1400" b="0" i="0" u="none" strike="noStrike" dirty="0">
                          <a:solidFill>
                            <a:srgbClr val="010303"/>
                          </a:solidFill>
                          <a:effectLst/>
                          <a:latin typeface="Tw Cen MT" panose="020B0602020104020603" pitchFamily="34" charset="0"/>
                        </a:rPr>
                        <a:t>2</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hMerge="1">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extLst>
                  <a:ext uri="{0D108BD9-81ED-4DB2-BD59-A6C34878D82A}">
                    <a16:rowId xmlns:a16="http://schemas.microsoft.com/office/drawing/2014/main" val="10013"/>
                  </a:ext>
                </a:extLst>
              </a:tr>
              <a:tr h="223041">
                <a:tc>
                  <a:txBody>
                    <a:bodyPr/>
                    <a:lstStyle/>
                    <a:p>
                      <a:pPr algn="l" fontAlgn="b"/>
                      <a:r>
                        <a:rPr lang="fi-FI" sz="1400" u="none" strike="noStrike" dirty="0">
                          <a:solidFill>
                            <a:srgbClr val="010303"/>
                          </a:solidFill>
                          <a:latin typeface="Tw Cen MT" panose="020B0602020104020603" pitchFamily="34" charset="0"/>
                        </a:rPr>
                        <a:t>g. Terapi</a:t>
                      </a:r>
                      <a:r>
                        <a:rPr lang="fi-FI" sz="1400" u="none" strike="noStrike" baseline="0" dirty="0">
                          <a:solidFill>
                            <a:srgbClr val="010303"/>
                          </a:solidFill>
                          <a:latin typeface="Tw Cen MT" panose="020B0602020104020603" pitchFamily="34" charset="0"/>
                        </a:rPr>
                        <a:t> Kerja Kriya</a:t>
                      </a:r>
                      <a:endParaRPr lang="fi-FI" sz="1400" b="0"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solidFill>
                  </a:tcPr>
                </a:tc>
                <a:tc gridSpan="2">
                  <a:txBody>
                    <a:bodyPr/>
                    <a:lstStyle/>
                    <a:p>
                      <a:pPr algn="ctr" fontAlgn="b"/>
                      <a:r>
                        <a:rPr lang="en-ID" sz="1400" b="0" i="0" u="none" strike="noStrike" dirty="0">
                          <a:solidFill>
                            <a:srgbClr val="010303"/>
                          </a:solidFill>
                          <a:effectLst/>
                          <a:latin typeface="Tw Cen MT" panose="020B0602020104020603" pitchFamily="34" charset="0"/>
                        </a:rPr>
                        <a:t>16</a:t>
                      </a:r>
                    </a:p>
                  </a:txBody>
                  <a:tcPr marL="9525" marR="9525" marT="9525" marB="0" anchor="b">
                    <a:solidFill>
                      <a:schemeClr val="bg1"/>
                    </a:solidFill>
                  </a:tcPr>
                </a:tc>
                <a:tc hMerge="1">
                  <a:txBody>
                    <a:bodyPr/>
                    <a:lstStyle/>
                    <a:p>
                      <a:endParaRPr lang="en-ID"/>
                    </a:p>
                  </a:txBody>
                  <a:tcPr/>
                </a:tc>
                <a:tc>
                  <a:txBody>
                    <a:bodyPr/>
                    <a:lstStyle/>
                    <a:p>
                      <a:pPr algn="ctr" fontAlgn="b"/>
                      <a:r>
                        <a:rPr lang="en-US" sz="1400" b="0" i="0" u="none" strike="noStrike" dirty="0">
                          <a:solidFill>
                            <a:srgbClr val="010303"/>
                          </a:solidFill>
                          <a:effectLst/>
                          <a:latin typeface="Tw Cen MT" panose="020B0602020104020603" pitchFamily="34" charset="0"/>
                        </a:rPr>
                        <a:t>18</a:t>
                      </a:r>
                      <a:endParaRPr lang="en-ID" sz="1400" b="0" i="0" u="none" strike="noStrike" dirty="0">
                        <a:solidFill>
                          <a:srgbClr val="010303"/>
                        </a:solidFill>
                        <a:effectLst/>
                        <a:latin typeface="Tw Cen MT" panose="020B0602020104020603" pitchFamily="34" charset="0"/>
                      </a:endParaRPr>
                    </a:p>
                  </a:txBody>
                  <a:tcPr marL="9525" marR="9525" marT="9525" marB="0" anchor="ctr">
                    <a:solidFill>
                      <a:schemeClr val="bg1"/>
                    </a:solidFill>
                  </a:tcPr>
                </a:tc>
                <a:tc>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gridSpan="2">
                  <a:txBody>
                    <a:bodyPr/>
                    <a:lstStyle/>
                    <a:p>
                      <a:pPr algn="ctr" fontAlgn="b"/>
                      <a:r>
                        <a:rPr lang="en-US" sz="1400" b="0" i="0" u="none" strike="noStrike" dirty="0">
                          <a:solidFill>
                            <a:srgbClr val="010303"/>
                          </a:solidFill>
                          <a:effectLst/>
                          <a:latin typeface="Tw Cen MT" panose="020B0602020104020603" pitchFamily="34" charset="0"/>
                        </a:rPr>
                        <a:t>19</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endParaRPr lang="en-ID"/>
                    </a:p>
                  </a:txBody>
                  <a:tcPr/>
                </a:tc>
                <a:tc gridSpan="2">
                  <a:txBody>
                    <a:bodyPr/>
                    <a:lstStyle/>
                    <a:p>
                      <a:pPr algn="ctr" fontAlgn="b"/>
                      <a:r>
                        <a:rPr lang="en-US" sz="1400" b="0" i="0" u="none" strike="noStrike" dirty="0">
                          <a:solidFill>
                            <a:srgbClr val="010303"/>
                          </a:solidFill>
                          <a:effectLst/>
                          <a:latin typeface="Tw Cen MT" panose="020B0602020104020603" pitchFamily="34" charset="0"/>
                        </a:rPr>
                        <a:t>12</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endParaRPr lang="en-ID"/>
                    </a:p>
                  </a:txBody>
                  <a:tcPr/>
                </a:tc>
                <a:tc gridSpan="2">
                  <a:txBody>
                    <a:bodyPr/>
                    <a:lstStyle/>
                    <a:p>
                      <a:pPr algn="ctr" fontAlgn="b"/>
                      <a:r>
                        <a:rPr lang="en-US" sz="1400" b="0" i="0" u="none" strike="noStrike" dirty="0">
                          <a:solidFill>
                            <a:srgbClr val="010303"/>
                          </a:solidFill>
                          <a:effectLst/>
                          <a:latin typeface="Tw Cen MT" panose="020B0602020104020603" pitchFamily="34" charset="0"/>
                        </a:rPr>
                        <a:t>15</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extLst>
                  <a:ext uri="{0D108BD9-81ED-4DB2-BD59-A6C34878D82A}">
                    <a16:rowId xmlns:a16="http://schemas.microsoft.com/office/drawing/2014/main" val="2958372897"/>
                  </a:ext>
                </a:extLst>
              </a:tr>
              <a:tr h="223041">
                <a:tc>
                  <a:txBody>
                    <a:bodyPr/>
                    <a:lstStyle/>
                    <a:p>
                      <a:pPr algn="l" fontAlgn="b"/>
                      <a:r>
                        <a:rPr lang="fi-FI" sz="1400" u="none" strike="noStrike" dirty="0">
                          <a:solidFill>
                            <a:srgbClr val="010303"/>
                          </a:solidFill>
                          <a:latin typeface="Tw Cen MT" panose="020B0602020104020603" pitchFamily="34" charset="0"/>
                        </a:rPr>
                        <a:t>h. Terapi Kerja kebersihan Lingkungan</a:t>
                      </a:r>
                      <a:endParaRPr lang="fi-FI" sz="1400" b="0"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gridSpan="2">
                  <a:txBody>
                    <a:bodyPr/>
                    <a:lstStyle/>
                    <a:p>
                      <a:pPr algn="ctr" fontAlgn="b"/>
                      <a:r>
                        <a:rPr lang="en-ID" sz="1400" b="0" i="0" u="none" strike="noStrike" dirty="0">
                          <a:solidFill>
                            <a:srgbClr val="010303"/>
                          </a:solidFill>
                          <a:effectLst/>
                          <a:latin typeface="Tw Cen MT" panose="020B0602020104020603" pitchFamily="34" charset="0"/>
                        </a:rPr>
                        <a:t>8</a:t>
                      </a:r>
                    </a:p>
                  </a:txBody>
                  <a:tcPr marL="9525" marR="9525" marT="9525" marB="0" anchor="b">
                    <a:solidFill>
                      <a:schemeClr val="bg1">
                        <a:lumMod val="95000"/>
                      </a:schemeClr>
                    </a:solidFill>
                  </a:tcPr>
                </a:tc>
                <a:tc hMerge="1">
                  <a:txBody>
                    <a:bodyPr/>
                    <a:lstStyle/>
                    <a:p>
                      <a:endParaRPr lang="en-ID"/>
                    </a:p>
                  </a:txBody>
                  <a:tcPr/>
                </a:tc>
                <a:tc>
                  <a:txBody>
                    <a:bodyPr/>
                    <a:lstStyle/>
                    <a:p>
                      <a:pPr algn="ctr" fontAlgn="b"/>
                      <a:r>
                        <a:rPr lang="en-US" sz="1400" b="0" i="0" u="none" strike="noStrike" dirty="0">
                          <a:solidFill>
                            <a:srgbClr val="010303"/>
                          </a:solidFill>
                          <a:effectLst/>
                          <a:latin typeface="Tw Cen MT" panose="020B0602020104020603" pitchFamily="34" charset="0"/>
                        </a:rPr>
                        <a:t>8</a:t>
                      </a:r>
                      <a:endParaRPr lang="en-ID" sz="1400" b="0" i="0" u="none" strike="noStrike" dirty="0">
                        <a:solidFill>
                          <a:srgbClr val="010303"/>
                        </a:solidFill>
                        <a:effectLst/>
                        <a:latin typeface="Tw Cen MT" panose="020B0602020104020603" pitchFamily="34" charset="0"/>
                      </a:endParaRPr>
                    </a:p>
                  </a:txBody>
                  <a:tcPr marL="9525" marR="9525" marT="9525" marB="0" anchor="ctr">
                    <a:solidFill>
                      <a:schemeClr val="bg1">
                        <a:lumMod val="95000"/>
                      </a:schemeClr>
                    </a:solidFill>
                  </a:tcPr>
                </a:tc>
                <a:tc>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gridSpan="2">
                  <a:txBody>
                    <a:bodyPr/>
                    <a:lstStyle/>
                    <a:p>
                      <a:pPr algn="ctr" fontAlgn="b"/>
                      <a:r>
                        <a:rPr lang="en-US" sz="1400" b="0" i="0" u="none" strike="noStrike" dirty="0">
                          <a:solidFill>
                            <a:srgbClr val="010303"/>
                          </a:solidFill>
                          <a:effectLst/>
                          <a:latin typeface="Tw Cen MT" panose="020B0602020104020603" pitchFamily="34" charset="0"/>
                        </a:rPr>
                        <a:t>7</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hMerge="1">
                  <a:txBody>
                    <a:bodyPr/>
                    <a:lstStyle/>
                    <a:p>
                      <a:endParaRPr lang="en-ID"/>
                    </a:p>
                  </a:txBody>
                  <a:tcPr/>
                </a:tc>
                <a:tc gridSpan="2">
                  <a:txBody>
                    <a:bodyPr/>
                    <a:lstStyle/>
                    <a:p>
                      <a:pPr algn="ctr" fontAlgn="b"/>
                      <a:r>
                        <a:rPr lang="en-US" sz="1400" b="0" i="0" u="none" strike="noStrike" dirty="0">
                          <a:solidFill>
                            <a:srgbClr val="010303"/>
                          </a:solidFill>
                          <a:effectLst/>
                          <a:latin typeface="Tw Cen MT" panose="020B0602020104020603" pitchFamily="34" charset="0"/>
                        </a:rPr>
                        <a:t>2</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hMerge="1">
                  <a:txBody>
                    <a:bodyPr/>
                    <a:lstStyle/>
                    <a:p>
                      <a:endParaRPr lang="en-ID"/>
                    </a:p>
                  </a:txBody>
                  <a:tcPr/>
                </a:tc>
                <a:tc gridSpan="2">
                  <a:txBody>
                    <a:bodyPr/>
                    <a:lstStyle/>
                    <a:p>
                      <a:pPr algn="ctr" fontAlgn="b"/>
                      <a:r>
                        <a:rPr lang="en-US" sz="1400" b="0" i="0" u="none" strike="noStrike" dirty="0">
                          <a:solidFill>
                            <a:srgbClr val="010303"/>
                          </a:solidFill>
                          <a:effectLst/>
                          <a:latin typeface="Tw Cen MT" panose="020B0602020104020603" pitchFamily="34" charset="0"/>
                        </a:rPr>
                        <a:t>4</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hMerge="1">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extLst>
                  <a:ext uri="{0D108BD9-81ED-4DB2-BD59-A6C34878D82A}">
                    <a16:rowId xmlns:a16="http://schemas.microsoft.com/office/drawing/2014/main" val="1217434432"/>
                  </a:ext>
                </a:extLst>
              </a:tr>
              <a:tr h="26306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b="1" u="none" strike="noStrike" dirty="0" err="1">
                          <a:solidFill>
                            <a:srgbClr val="010303"/>
                          </a:solidFill>
                          <a:latin typeface="Tw Cen MT" panose="020B0602020104020603" pitchFamily="34" charset="0"/>
                        </a:rPr>
                        <a:t>Okupasi</a:t>
                      </a:r>
                      <a:r>
                        <a:rPr lang="en-US" sz="1400" b="1" u="none" strike="noStrike" dirty="0">
                          <a:solidFill>
                            <a:srgbClr val="010303"/>
                          </a:solidFill>
                          <a:latin typeface="Tw Cen MT" panose="020B0602020104020603" pitchFamily="34" charset="0"/>
                        </a:rPr>
                        <a:t> </a:t>
                      </a:r>
                      <a:r>
                        <a:rPr lang="en-US" sz="1400" b="1" u="none" strike="noStrike" dirty="0" err="1">
                          <a:solidFill>
                            <a:srgbClr val="010303"/>
                          </a:solidFill>
                          <a:latin typeface="Tw Cen MT" panose="020B0602020104020603" pitchFamily="34" charset="0"/>
                        </a:rPr>
                        <a:t>Terapi</a:t>
                      </a:r>
                      <a:endParaRPr lang="en-US" sz="1400" b="1"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b="1" i="0" u="none" strike="noStrike">
                          <a:solidFill>
                            <a:srgbClr val="010303"/>
                          </a:solidFill>
                          <a:latin typeface="Tw Cen MT" panose="020B0602020104020603" pitchFamily="34" charset="0"/>
                          <a:ea typeface="Verdana" pitchFamily="34" charset="0"/>
                          <a:cs typeface="Verdana" panose="020B0604030504040204" pitchFamily="34" charset="0"/>
                        </a:rPr>
                        <a:t>L</a:t>
                      </a:r>
                    </a:p>
                  </a:txBody>
                  <a:tcPr marL="19037" marR="19037" marT="14330" marB="0" anchor="ctr">
                    <a:solidFill>
                      <a:schemeClr val="bg1"/>
                    </a:solidFill>
                  </a:tcPr>
                </a:tc>
                <a:tc>
                  <a:txBody>
                    <a:bodyPr/>
                    <a:lstStyle/>
                    <a:p>
                      <a:pPr algn="ctr" fontAlgn="b"/>
                      <a:r>
                        <a:rPr lang="en-US" sz="1400" b="1" i="0" u="none" strike="noStrike" dirty="0">
                          <a:solidFill>
                            <a:srgbClr val="010303"/>
                          </a:solidFill>
                          <a:latin typeface="Tw Cen MT" panose="020B0602020104020603" pitchFamily="34" charset="0"/>
                          <a:ea typeface="Verdana" pitchFamily="34" charset="0"/>
                          <a:cs typeface="Verdana" panose="020B0604030504040204" pitchFamily="34" charset="0"/>
                        </a:rPr>
                        <a:t>P</a:t>
                      </a:r>
                    </a:p>
                  </a:txBody>
                  <a:tcPr marL="19037" marR="19037" marT="14330" marB="0" anchor="ctr">
                    <a:solidFill>
                      <a:schemeClr val="bg1"/>
                    </a:solidFill>
                  </a:tcPr>
                </a:tc>
                <a:tc>
                  <a:txBody>
                    <a:bodyPr/>
                    <a:lstStyle/>
                    <a:p>
                      <a:pPr algn="ctr" fontAlgn="b"/>
                      <a:r>
                        <a:rPr lang="en-US" sz="1400" b="1" i="0" u="none" strike="noStrike" dirty="0">
                          <a:solidFill>
                            <a:srgbClr val="010303"/>
                          </a:solidFill>
                          <a:latin typeface="Tw Cen MT" panose="020B0602020104020603" pitchFamily="34" charset="0"/>
                          <a:ea typeface="Verdana" pitchFamily="34" charset="0"/>
                          <a:cs typeface="Verdana" panose="020B0604030504040204" pitchFamily="34" charset="0"/>
                        </a:rPr>
                        <a:t>L</a:t>
                      </a:r>
                    </a:p>
                  </a:txBody>
                  <a:tcPr marL="19037" marR="19037" marT="14330" marB="0" anchor="ctr">
                    <a:solidFill>
                      <a:schemeClr val="bg1"/>
                    </a:solidFill>
                  </a:tcPr>
                </a:tc>
                <a:tc>
                  <a:txBody>
                    <a:bodyPr/>
                    <a:lstStyle/>
                    <a:p>
                      <a:pPr algn="ctr" fontAlgn="b"/>
                      <a:r>
                        <a:rPr lang="en-US" sz="1400" b="1" i="0" u="none" strike="noStrike" dirty="0">
                          <a:solidFill>
                            <a:srgbClr val="010303"/>
                          </a:solidFill>
                          <a:latin typeface="Tw Cen MT" panose="020B0602020104020603" pitchFamily="34" charset="0"/>
                          <a:ea typeface="Verdana" pitchFamily="34" charset="0"/>
                          <a:cs typeface="Verdana" panose="020B0604030504040204" pitchFamily="34" charset="0"/>
                        </a:rPr>
                        <a:t>P</a:t>
                      </a:r>
                    </a:p>
                  </a:txBody>
                  <a:tcPr marL="19037" marR="19037" marT="14330" marB="0" anchor="ctr">
                    <a:solidFill>
                      <a:schemeClr val="bg1"/>
                    </a:solidFill>
                  </a:tcPr>
                </a:tc>
                <a:tc>
                  <a:txBody>
                    <a:bodyPr/>
                    <a:lstStyle/>
                    <a:p>
                      <a:pPr algn="ctr" fontAlgn="b"/>
                      <a:r>
                        <a:rPr lang="en-US" sz="1400" b="1" i="0" u="none" strike="noStrike" dirty="0">
                          <a:solidFill>
                            <a:srgbClr val="010303"/>
                          </a:solidFill>
                          <a:latin typeface="Tw Cen MT" panose="020B0602020104020603" pitchFamily="34" charset="0"/>
                          <a:ea typeface="Verdana" pitchFamily="34" charset="0"/>
                          <a:cs typeface="Verdana" panose="020B0604030504040204" pitchFamily="34" charset="0"/>
                        </a:rPr>
                        <a:t>L</a:t>
                      </a:r>
                    </a:p>
                  </a:txBody>
                  <a:tcPr marL="19037" marR="19037" marT="14330" marB="0" anchor="ctr">
                    <a:solidFill>
                      <a:schemeClr val="bg1"/>
                    </a:solidFill>
                  </a:tcPr>
                </a:tc>
                <a:tc>
                  <a:txBody>
                    <a:bodyPr/>
                    <a:lstStyle/>
                    <a:p>
                      <a:pPr algn="ctr" fontAlgn="b"/>
                      <a:r>
                        <a:rPr lang="en-US" sz="1400" b="1" i="0" u="none" strike="noStrike" dirty="0">
                          <a:solidFill>
                            <a:srgbClr val="010303"/>
                          </a:solidFill>
                          <a:latin typeface="Tw Cen MT" panose="020B0602020104020603" pitchFamily="34" charset="0"/>
                          <a:ea typeface="Verdana" pitchFamily="34" charset="0"/>
                          <a:cs typeface="Verdana" panose="020B0604030504040204" pitchFamily="34" charset="0"/>
                        </a:rPr>
                        <a:t>P</a:t>
                      </a:r>
                    </a:p>
                  </a:txBody>
                  <a:tcPr marL="19037" marR="19037" marT="14330" marB="0" anchor="ctr">
                    <a:solidFill>
                      <a:schemeClr val="bg1"/>
                    </a:solidFill>
                  </a:tcPr>
                </a:tc>
                <a:tc>
                  <a:txBody>
                    <a:bodyPr/>
                    <a:lstStyle/>
                    <a:p>
                      <a:pPr algn="ctr" fontAlgn="b"/>
                      <a:r>
                        <a:rPr lang="en-US" sz="1400" b="1" i="0" u="none" strike="noStrike" dirty="0">
                          <a:solidFill>
                            <a:srgbClr val="010303"/>
                          </a:solidFill>
                          <a:latin typeface="Tw Cen MT" panose="020B0602020104020603" pitchFamily="34" charset="0"/>
                          <a:ea typeface="Verdana" pitchFamily="34" charset="0"/>
                          <a:cs typeface="Verdana" panose="020B0604030504040204" pitchFamily="34" charset="0"/>
                        </a:rPr>
                        <a:t>L</a:t>
                      </a:r>
                    </a:p>
                  </a:txBody>
                  <a:tcPr marL="19037" marR="19037" marT="14330" marB="0" anchor="ctr">
                    <a:solidFill>
                      <a:schemeClr val="bg1"/>
                    </a:solidFill>
                  </a:tcPr>
                </a:tc>
                <a:tc>
                  <a:txBody>
                    <a:bodyPr/>
                    <a:lstStyle/>
                    <a:p>
                      <a:pPr algn="ctr" fontAlgn="b"/>
                      <a:r>
                        <a:rPr lang="en-US" sz="1400" b="1" i="0" u="none" strike="noStrike" dirty="0">
                          <a:solidFill>
                            <a:srgbClr val="010303"/>
                          </a:solidFill>
                          <a:latin typeface="Tw Cen MT" panose="020B0602020104020603" pitchFamily="34" charset="0"/>
                          <a:ea typeface="Verdana" pitchFamily="34" charset="0"/>
                          <a:cs typeface="Verdana" panose="020B0604030504040204" pitchFamily="34" charset="0"/>
                        </a:rPr>
                        <a:t>P</a:t>
                      </a:r>
                    </a:p>
                  </a:txBody>
                  <a:tcPr marL="19037" marR="19037" marT="14330" marB="0" anchor="ctr">
                    <a:solidFill>
                      <a:schemeClr val="bg1"/>
                    </a:solidFill>
                  </a:tcPr>
                </a:tc>
                <a:tc>
                  <a:txBody>
                    <a:bodyPr/>
                    <a:lstStyle/>
                    <a:p>
                      <a:pPr algn="ctr" fontAlgn="b"/>
                      <a:r>
                        <a:rPr lang="en-US" sz="1400" b="1" i="0" u="none" strike="noStrike" dirty="0">
                          <a:solidFill>
                            <a:srgbClr val="010303"/>
                          </a:solidFill>
                          <a:latin typeface="Tw Cen MT" panose="020B0602020104020603" pitchFamily="34" charset="0"/>
                          <a:ea typeface="Verdana" pitchFamily="34" charset="0"/>
                          <a:cs typeface="Verdana" panose="020B0604030504040204" pitchFamily="34" charset="0"/>
                        </a:rPr>
                        <a:t>L</a:t>
                      </a:r>
                    </a:p>
                  </a:txBody>
                  <a:tcPr marL="19037" marR="19037" marT="14330" marB="0" anchor="ctr">
                    <a:solidFill>
                      <a:schemeClr val="bg1"/>
                    </a:solidFill>
                  </a:tcPr>
                </a:tc>
                <a:tc>
                  <a:txBody>
                    <a:bodyPr/>
                    <a:lstStyle/>
                    <a:p>
                      <a:pPr algn="ctr" fontAlgn="b"/>
                      <a:r>
                        <a:rPr lang="en-US" sz="1400" b="1" i="0" u="none" strike="noStrike" dirty="0">
                          <a:solidFill>
                            <a:srgbClr val="010303"/>
                          </a:solidFill>
                          <a:latin typeface="Tw Cen MT" panose="020B0602020104020603" pitchFamily="34" charset="0"/>
                          <a:ea typeface="Verdana" pitchFamily="34" charset="0"/>
                          <a:cs typeface="Verdana" panose="020B0604030504040204" pitchFamily="34" charset="0"/>
                        </a:rPr>
                        <a:t>P</a:t>
                      </a:r>
                    </a:p>
                  </a:txBody>
                  <a:tcPr marL="19037" marR="19037" marT="14330" marB="0" anchor="ctr">
                    <a:solidFill>
                      <a:schemeClr val="bg1"/>
                    </a:solidFill>
                  </a:tcPr>
                </a:tc>
                <a:extLst>
                  <a:ext uri="{0D108BD9-81ED-4DB2-BD59-A6C34878D82A}">
                    <a16:rowId xmlns:a16="http://schemas.microsoft.com/office/drawing/2014/main" val="10014"/>
                  </a:ext>
                </a:extLst>
              </a:tr>
              <a:tr h="218334">
                <a:tc>
                  <a:txBody>
                    <a:bodyPr/>
                    <a:lstStyle/>
                    <a:p>
                      <a:pPr algn="l" fontAlgn="ctr"/>
                      <a:r>
                        <a:rPr lang="fi-FI" sz="1400" u="none" strike="noStrike" dirty="0">
                          <a:solidFill>
                            <a:srgbClr val="010303"/>
                          </a:solidFill>
                          <a:effectLst/>
                          <a:latin typeface="Tw Cen MT" panose="020B0602020104020603" pitchFamily="34" charset="0"/>
                        </a:rPr>
                        <a:t>a. Okupasi Terapi Kelompok Aktivitas</a:t>
                      </a:r>
                      <a:endParaRPr lang="fi-FI" sz="1400" b="0" i="0" u="none" strike="noStrike" dirty="0">
                        <a:solidFill>
                          <a:srgbClr val="010303"/>
                        </a:solidFill>
                        <a:effectLst/>
                        <a:latin typeface="Tw Cen MT" panose="020B0602020104020603" pitchFamily="34" charset="0"/>
                      </a:endParaRPr>
                    </a:p>
                  </a:txBody>
                  <a:tcPr marL="9525" marR="9525" marT="9525" marB="0" anchor="ctr">
                    <a:solidFill>
                      <a:schemeClr val="bg1">
                        <a:lumMod val="95000"/>
                      </a:schemeClr>
                    </a:solidFill>
                  </a:tcPr>
                </a:tc>
                <a:tc>
                  <a:txBody>
                    <a:bodyPr/>
                    <a:lstStyle/>
                    <a:p>
                      <a:pPr algn="ctr" fontAlgn="b"/>
                      <a:r>
                        <a:rPr lang="en-ID" sz="1400" b="0" i="0" u="none" strike="noStrike">
                          <a:solidFill>
                            <a:srgbClr val="010303"/>
                          </a:solidFill>
                          <a:effectLst/>
                          <a:latin typeface="Tw Cen MT" panose="020B0602020104020603" pitchFamily="34" charset="0"/>
                        </a:rPr>
                        <a:t>6</a:t>
                      </a:r>
                    </a:p>
                  </a:txBody>
                  <a:tcPr marL="9525" marR="9525" marT="9525" marB="0" anchor="b">
                    <a:solidFill>
                      <a:schemeClr val="bg1">
                        <a:lumMod val="95000"/>
                      </a:schemeClr>
                    </a:solidFill>
                  </a:tcPr>
                </a:tc>
                <a:tc>
                  <a:txBody>
                    <a:bodyPr/>
                    <a:lstStyle/>
                    <a:p>
                      <a:pPr algn="ctr" fontAlgn="b"/>
                      <a:r>
                        <a:rPr lang="en-ID" sz="1400" b="0" i="0" u="none" strike="noStrike" dirty="0">
                          <a:solidFill>
                            <a:srgbClr val="010303"/>
                          </a:solidFill>
                          <a:effectLst/>
                          <a:latin typeface="Tw Cen MT" panose="020B0602020104020603" pitchFamily="34" charset="0"/>
                        </a:rPr>
                        <a:t>10</a:t>
                      </a: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2</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7</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12</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2</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7</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4</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extLst>
                  <a:ext uri="{0D108BD9-81ED-4DB2-BD59-A6C34878D82A}">
                    <a16:rowId xmlns:a16="http://schemas.microsoft.com/office/drawing/2014/main" val="10015"/>
                  </a:ext>
                </a:extLst>
              </a:tr>
              <a:tr h="218334">
                <a:tc>
                  <a:txBody>
                    <a:bodyPr/>
                    <a:lstStyle/>
                    <a:p>
                      <a:pPr algn="l" fontAlgn="ctr"/>
                      <a:r>
                        <a:rPr lang="fi-FI" sz="1400" u="none" strike="noStrike" dirty="0">
                          <a:solidFill>
                            <a:srgbClr val="010303"/>
                          </a:solidFill>
                          <a:effectLst/>
                          <a:latin typeface="Tw Cen MT" panose="020B0602020104020603" pitchFamily="34" charset="0"/>
                        </a:rPr>
                        <a:t>b. Okupasi Terapi Kelompok Ekspresi</a:t>
                      </a:r>
                      <a:endParaRPr lang="fi-FI" sz="1400" b="0" i="0" u="none" strike="noStrike" dirty="0">
                        <a:solidFill>
                          <a:srgbClr val="010303"/>
                        </a:solidFill>
                        <a:effectLst/>
                        <a:latin typeface="Tw Cen MT" panose="020B0602020104020603" pitchFamily="34" charset="0"/>
                      </a:endParaRPr>
                    </a:p>
                  </a:txBody>
                  <a:tcPr marL="9525" marR="9525" marT="9525" marB="0" anchor="ctr">
                    <a:solidFill>
                      <a:schemeClr val="bg1"/>
                    </a:solidFill>
                  </a:tcPr>
                </a:tc>
                <a:tc>
                  <a:txBody>
                    <a:bodyPr/>
                    <a:lstStyle/>
                    <a:p>
                      <a:pPr algn="ctr" fontAlgn="b"/>
                      <a:r>
                        <a:rPr lang="en-ID" sz="1400" b="0" i="0" u="none" strike="noStrike">
                          <a:solidFill>
                            <a:srgbClr val="010303"/>
                          </a:solidFill>
                          <a:effectLst/>
                          <a:latin typeface="Tw Cen MT" panose="020B0602020104020603" pitchFamily="34" charset="0"/>
                        </a:rPr>
                        <a:t>15</a:t>
                      </a:r>
                    </a:p>
                  </a:txBody>
                  <a:tcPr marL="9525" marR="9525" marT="9525" marB="0" anchor="b">
                    <a:solidFill>
                      <a:schemeClr val="bg1"/>
                    </a:solidFill>
                  </a:tcPr>
                </a:tc>
                <a:tc>
                  <a:txBody>
                    <a:bodyPr/>
                    <a:lstStyle/>
                    <a:p>
                      <a:pPr algn="ctr" fontAlgn="b"/>
                      <a:r>
                        <a:rPr lang="en-ID" sz="1400" b="0" i="0" u="none" strike="noStrike" dirty="0">
                          <a:solidFill>
                            <a:srgbClr val="010303"/>
                          </a:solidFill>
                          <a:effectLst/>
                          <a:latin typeface="Tw Cen MT" panose="020B0602020104020603" pitchFamily="34" charset="0"/>
                        </a:rPr>
                        <a:t>0</a:t>
                      </a: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16</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10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5</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4</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5</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extLst>
                  <a:ext uri="{0D108BD9-81ED-4DB2-BD59-A6C34878D82A}">
                    <a16:rowId xmlns:a16="http://schemas.microsoft.com/office/drawing/2014/main" val="10023"/>
                  </a:ext>
                </a:extLst>
              </a:tr>
              <a:tr h="218334">
                <a:tc>
                  <a:txBody>
                    <a:bodyPr/>
                    <a:lstStyle/>
                    <a:p>
                      <a:pPr algn="l" fontAlgn="ctr"/>
                      <a:r>
                        <a:rPr lang="fi-FI" sz="1400" u="none" strike="noStrike">
                          <a:solidFill>
                            <a:srgbClr val="010303"/>
                          </a:solidFill>
                          <a:effectLst/>
                          <a:latin typeface="Tw Cen MT" panose="020B0602020104020603" pitchFamily="34" charset="0"/>
                        </a:rPr>
                        <a:t>c. Okupasi Terapi Kelompok Asertif</a:t>
                      </a:r>
                      <a:endParaRPr lang="fi-FI" sz="1400" b="0" i="0" u="none" strike="noStrike">
                        <a:solidFill>
                          <a:srgbClr val="010303"/>
                        </a:solidFill>
                        <a:effectLst/>
                        <a:latin typeface="Tw Cen MT" panose="020B0602020104020603" pitchFamily="34" charset="0"/>
                      </a:endParaRPr>
                    </a:p>
                  </a:txBody>
                  <a:tcPr marL="9525" marR="9525" marT="9525" marB="0" anchor="ctr">
                    <a:solidFill>
                      <a:schemeClr val="bg1">
                        <a:lumMod val="95000"/>
                      </a:schemeClr>
                    </a:solidFill>
                  </a:tcPr>
                </a:tc>
                <a:tc>
                  <a:txBody>
                    <a:bodyPr/>
                    <a:lstStyle/>
                    <a:p>
                      <a:pPr algn="ctr" fontAlgn="b"/>
                      <a:r>
                        <a:rPr lang="en-ID" sz="1400" b="0" i="0" u="none" strike="noStrike">
                          <a:solidFill>
                            <a:srgbClr val="010303"/>
                          </a:solidFill>
                          <a:effectLst/>
                          <a:latin typeface="Tw Cen MT" panose="020B0602020104020603" pitchFamily="34" charset="0"/>
                        </a:rPr>
                        <a:t>17</a:t>
                      </a:r>
                    </a:p>
                  </a:txBody>
                  <a:tcPr marL="9525" marR="9525" marT="9525" marB="0" anchor="b">
                    <a:solidFill>
                      <a:schemeClr val="bg1">
                        <a:lumMod val="95000"/>
                      </a:schemeClr>
                    </a:solidFill>
                  </a:tcPr>
                </a:tc>
                <a:tc>
                  <a:txBody>
                    <a:bodyPr/>
                    <a:lstStyle/>
                    <a:p>
                      <a:pPr algn="ctr" fontAlgn="b"/>
                      <a:r>
                        <a:rPr lang="en-ID" sz="1400" b="0" i="0" u="none" strike="noStrike">
                          <a:solidFill>
                            <a:srgbClr val="010303"/>
                          </a:solidFill>
                          <a:effectLst/>
                          <a:latin typeface="Tw Cen MT" panose="020B0602020104020603" pitchFamily="34" charset="0"/>
                        </a:rPr>
                        <a:t>0</a:t>
                      </a: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18</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4</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3</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17</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5</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extLst>
                  <a:ext uri="{0D108BD9-81ED-4DB2-BD59-A6C34878D82A}">
                    <a16:rowId xmlns:a16="http://schemas.microsoft.com/office/drawing/2014/main" val="10016"/>
                  </a:ext>
                </a:extLst>
              </a:tr>
              <a:tr h="218334">
                <a:tc>
                  <a:txBody>
                    <a:bodyPr/>
                    <a:lstStyle/>
                    <a:p>
                      <a:pPr algn="l" fontAlgn="ctr"/>
                      <a:r>
                        <a:rPr lang="fi-FI" sz="1400" u="none" strike="noStrike">
                          <a:solidFill>
                            <a:srgbClr val="010303"/>
                          </a:solidFill>
                          <a:effectLst/>
                          <a:latin typeface="Tw Cen MT" panose="020B0602020104020603" pitchFamily="34" charset="0"/>
                        </a:rPr>
                        <a:t>d. Okupasi Terapi Kelompok Interaksi Sosial</a:t>
                      </a:r>
                      <a:endParaRPr lang="fi-FI" sz="1400" b="0" i="0" u="none" strike="noStrike">
                        <a:solidFill>
                          <a:srgbClr val="010303"/>
                        </a:solidFill>
                        <a:effectLst/>
                        <a:latin typeface="Tw Cen MT" panose="020B0602020104020603" pitchFamily="34" charset="0"/>
                      </a:endParaRPr>
                    </a:p>
                  </a:txBody>
                  <a:tcPr marL="9525" marR="9525" marT="9525" marB="0" anchor="ctr">
                    <a:solidFill>
                      <a:schemeClr val="bg1"/>
                    </a:solidFill>
                  </a:tcPr>
                </a:tc>
                <a:tc>
                  <a:txBody>
                    <a:bodyPr/>
                    <a:lstStyle/>
                    <a:p>
                      <a:pPr algn="ctr" fontAlgn="b"/>
                      <a:r>
                        <a:rPr lang="en-ID" sz="1400" b="0" i="0" u="none" strike="noStrike">
                          <a:solidFill>
                            <a:srgbClr val="010303"/>
                          </a:solidFill>
                          <a:effectLst/>
                          <a:latin typeface="Tw Cen MT" panose="020B0602020104020603" pitchFamily="34" charset="0"/>
                        </a:rPr>
                        <a:t>2</a:t>
                      </a:r>
                    </a:p>
                  </a:txBody>
                  <a:tcPr marL="9525" marR="9525" marT="9525" marB="0" anchor="b">
                    <a:solidFill>
                      <a:schemeClr val="bg1"/>
                    </a:solidFill>
                  </a:tcPr>
                </a:tc>
                <a:tc>
                  <a:txBody>
                    <a:bodyPr/>
                    <a:lstStyle/>
                    <a:p>
                      <a:pPr algn="ctr" fontAlgn="b"/>
                      <a:r>
                        <a:rPr lang="en-ID" sz="1400" b="0" i="0" u="none" strike="noStrike">
                          <a:solidFill>
                            <a:srgbClr val="010303"/>
                          </a:solidFill>
                          <a:effectLst/>
                          <a:latin typeface="Tw Cen MT" panose="020B0602020104020603" pitchFamily="34" charset="0"/>
                        </a:rPr>
                        <a:t>4</a:t>
                      </a: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4</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5</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4</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5</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3</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4</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extLst>
                  <a:ext uri="{0D108BD9-81ED-4DB2-BD59-A6C34878D82A}">
                    <a16:rowId xmlns:a16="http://schemas.microsoft.com/office/drawing/2014/main" val="10017"/>
                  </a:ext>
                </a:extLst>
              </a:tr>
              <a:tr h="427338">
                <a:tc>
                  <a:txBody>
                    <a:bodyPr/>
                    <a:lstStyle/>
                    <a:p>
                      <a:pPr algn="l" fontAlgn="ctr"/>
                      <a:r>
                        <a:rPr lang="fi-FI" sz="1400" u="none" strike="noStrike">
                          <a:solidFill>
                            <a:srgbClr val="010303"/>
                          </a:solidFill>
                          <a:effectLst/>
                          <a:latin typeface="Tw Cen MT" panose="020B0602020104020603" pitchFamily="34" charset="0"/>
                        </a:rPr>
                        <a:t>e. Okupasi Terapi Kelompok Pemecahan Masalah</a:t>
                      </a:r>
                      <a:endParaRPr lang="fi-FI" sz="1400" b="0" i="0" u="none" strike="noStrike">
                        <a:solidFill>
                          <a:srgbClr val="010303"/>
                        </a:solidFill>
                        <a:effectLst/>
                        <a:latin typeface="Tw Cen MT" panose="020B0602020104020603" pitchFamily="34" charset="0"/>
                      </a:endParaRPr>
                    </a:p>
                  </a:txBody>
                  <a:tcPr marL="9525" marR="9525" marT="9525" marB="0" anchor="ctr">
                    <a:solidFill>
                      <a:schemeClr val="bg1">
                        <a:lumMod val="95000"/>
                      </a:schemeClr>
                    </a:solidFill>
                  </a:tcPr>
                </a:tc>
                <a:tc>
                  <a:txBody>
                    <a:bodyPr/>
                    <a:lstStyle/>
                    <a:p>
                      <a:pPr algn="ctr" fontAlgn="b"/>
                      <a:r>
                        <a:rPr lang="en-ID" sz="1400" b="0" i="0" u="none" strike="noStrike">
                          <a:solidFill>
                            <a:srgbClr val="010303"/>
                          </a:solidFill>
                          <a:effectLst/>
                          <a:latin typeface="Tw Cen MT" panose="020B0602020104020603" pitchFamily="34" charset="0"/>
                        </a:rPr>
                        <a:t>15</a:t>
                      </a:r>
                    </a:p>
                  </a:txBody>
                  <a:tcPr marL="9525" marR="9525" marT="9525" marB="0" anchor="b">
                    <a:solidFill>
                      <a:schemeClr val="bg1">
                        <a:lumMod val="95000"/>
                      </a:schemeClr>
                    </a:solidFill>
                  </a:tcPr>
                </a:tc>
                <a:tc>
                  <a:txBody>
                    <a:bodyPr/>
                    <a:lstStyle/>
                    <a:p>
                      <a:pPr algn="ctr" fontAlgn="b"/>
                      <a:r>
                        <a:rPr lang="en-ID" sz="1400" b="0" i="0" u="none" strike="noStrike" dirty="0">
                          <a:solidFill>
                            <a:srgbClr val="010303"/>
                          </a:solidFill>
                          <a:effectLst/>
                          <a:latin typeface="Tw Cen MT" panose="020B0602020104020603" pitchFamily="34" charset="0"/>
                        </a:rPr>
                        <a:t>0</a:t>
                      </a: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15</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7</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7</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extLst>
                  <a:ext uri="{0D108BD9-81ED-4DB2-BD59-A6C34878D82A}">
                    <a16:rowId xmlns:a16="http://schemas.microsoft.com/office/drawing/2014/main" val="10018"/>
                  </a:ext>
                </a:extLst>
              </a:tr>
              <a:tr h="413043">
                <a:tc>
                  <a:txBody>
                    <a:bodyPr/>
                    <a:lstStyle/>
                    <a:p>
                      <a:pPr algn="l" fontAlgn="ctr"/>
                      <a:r>
                        <a:rPr lang="en-US" sz="1400" u="none" strike="noStrike">
                          <a:solidFill>
                            <a:srgbClr val="010303"/>
                          </a:solidFill>
                          <a:effectLst/>
                          <a:latin typeface="Tw Cen MT" panose="020B0602020104020603" pitchFamily="34" charset="0"/>
                        </a:rPr>
                        <a:t>f. </a:t>
                      </a:r>
                      <a:r>
                        <a:rPr lang="en-US" sz="1400" u="none" strike="noStrike" err="1">
                          <a:solidFill>
                            <a:srgbClr val="010303"/>
                          </a:solidFill>
                          <a:effectLst/>
                          <a:latin typeface="Tw Cen MT" panose="020B0602020104020603" pitchFamily="34" charset="0"/>
                        </a:rPr>
                        <a:t>Okupasi</a:t>
                      </a:r>
                      <a:r>
                        <a:rPr lang="en-US" sz="1400" u="none" strike="noStrike">
                          <a:solidFill>
                            <a:srgbClr val="010303"/>
                          </a:solidFill>
                          <a:effectLst/>
                          <a:latin typeface="Tw Cen MT" panose="020B0602020104020603" pitchFamily="34" charset="0"/>
                        </a:rPr>
                        <a:t> </a:t>
                      </a:r>
                      <a:r>
                        <a:rPr lang="en-US" sz="1400" u="none" strike="noStrike" err="1">
                          <a:solidFill>
                            <a:srgbClr val="010303"/>
                          </a:solidFill>
                          <a:effectLst/>
                          <a:latin typeface="Tw Cen MT" panose="020B0602020104020603" pitchFamily="34" charset="0"/>
                        </a:rPr>
                        <a:t>Terapi</a:t>
                      </a:r>
                      <a:r>
                        <a:rPr lang="en-US" sz="1400" u="none" strike="noStrike">
                          <a:solidFill>
                            <a:srgbClr val="010303"/>
                          </a:solidFill>
                          <a:effectLst/>
                          <a:latin typeface="Tw Cen MT" panose="020B0602020104020603" pitchFamily="34" charset="0"/>
                        </a:rPr>
                        <a:t> </a:t>
                      </a:r>
                      <a:r>
                        <a:rPr lang="en-US" sz="1400" u="none" strike="noStrike" err="1">
                          <a:solidFill>
                            <a:srgbClr val="010303"/>
                          </a:solidFill>
                          <a:effectLst/>
                          <a:latin typeface="Tw Cen MT" panose="020B0602020104020603" pitchFamily="34" charset="0"/>
                        </a:rPr>
                        <a:t>Kelompok</a:t>
                      </a:r>
                      <a:r>
                        <a:rPr lang="en-US" sz="1400" u="none" strike="noStrike">
                          <a:solidFill>
                            <a:srgbClr val="010303"/>
                          </a:solidFill>
                          <a:effectLst/>
                          <a:latin typeface="Tw Cen MT" panose="020B0602020104020603" pitchFamily="34" charset="0"/>
                        </a:rPr>
                        <a:t> </a:t>
                      </a:r>
                      <a:r>
                        <a:rPr lang="en-US" sz="1400" u="none" strike="noStrike" err="1">
                          <a:solidFill>
                            <a:srgbClr val="010303"/>
                          </a:solidFill>
                          <a:effectLst/>
                          <a:latin typeface="Tw Cen MT" panose="020B0602020104020603" pitchFamily="34" charset="0"/>
                        </a:rPr>
                        <a:t>Manajemen</a:t>
                      </a:r>
                      <a:r>
                        <a:rPr lang="en-US" sz="1400" u="none" strike="noStrike">
                          <a:solidFill>
                            <a:srgbClr val="010303"/>
                          </a:solidFill>
                          <a:effectLst/>
                          <a:latin typeface="Tw Cen MT" panose="020B0602020104020603" pitchFamily="34" charset="0"/>
                        </a:rPr>
                        <a:t> Stress</a:t>
                      </a:r>
                      <a:endParaRPr lang="en-US" sz="1400" b="0" i="0" u="none" strike="noStrike">
                        <a:solidFill>
                          <a:srgbClr val="010303"/>
                        </a:solidFill>
                        <a:effectLst/>
                        <a:latin typeface="Tw Cen MT" panose="020B0602020104020603" pitchFamily="34" charset="0"/>
                      </a:endParaRPr>
                    </a:p>
                  </a:txBody>
                  <a:tcPr marL="9525" marR="9525" marT="9525" marB="0" anchor="ctr">
                    <a:solidFill>
                      <a:schemeClr val="bg1"/>
                    </a:solidFill>
                  </a:tcPr>
                </a:tc>
                <a:tc>
                  <a:txBody>
                    <a:bodyPr/>
                    <a:lstStyle/>
                    <a:p>
                      <a:pPr algn="ctr" fontAlgn="b"/>
                      <a:r>
                        <a:rPr lang="en-ID" sz="1400" b="0" i="0" u="none" strike="noStrike">
                          <a:solidFill>
                            <a:srgbClr val="010303"/>
                          </a:solidFill>
                          <a:effectLst/>
                          <a:latin typeface="Tw Cen MT" panose="020B0602020104020603" pitchFamily="34" charset="0"/>
                        </a:rPr>
                        <a:t>13</a:t>
                      </a:r>
                    </a:p>
                  </a:txBody>
                  <a:tcPr marL="9525" marR="9525" marT="9525" marB="0" anchor="b">
                    <a:solidFill>
                      <a:schemeClr val="bg1"/>
                    </a:solidFill>
                  </a:tcPr>
                </a:tc>
                <a:tc>
                  <a:txBody>
                    <a:bodyPr/>
                    <a:lstStyle/>
                    <a:p>
                      <a:pPr algn="ctr" fontAlgn="b"/>
                      <a:r>
                        <a:rPr lang="en-ID" sz="1400" b="0" i="0" u="none" strike="noStrike" dirty="0">
                          <a:solidFill>
                            <a:srgbClr val="010303"/>
                          </a:solidFill>
                          <a:effectLst/>
                          <a:latin typeface="Tw Cen MT" panose="020B0602020104020603" pitchFamily="34" charset="0"/>
                        </a:rPr>
                        <a:t>4</a:t>
                      </a: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5</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2</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5</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6</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4</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extLst>
                  <a:ext uri="{0D108BD9-81ED-4DB2-BD59-A6C34878D82A}">
                    <a16:rowId xmlns:a16="http://schemas.microsoft.com/office/drawing/2014/main" val="10019"/>
                  </a:ext>
                </a:extLst>
              </a:tr>
              <a:tr h="218334">
                <a:tc>
                  <a:txBody>
                    <a:bodyPr/>
                    <a:lstStyle/>
                    <a:p>
                      <a:pPr algn="l" fontAlgn="ctr"/>
                      <a:r>
                        <a:rPr lang="fi-FI" sz="1400" u="none" strike="noStrike">
                          <a:solidFill>
                            <a:srgbClr val="010303"/>
                          </a:solidFill>
                          <a:effectLst/>
                          <a:latin typeface="Tw Cen MT" panose="020B0602020104020603" pitchFamily="34" charset="0"/>
                        </a:rPr>
                        <a:t>g. Okupasi Terapi Kelompok Relaksasi</a:t>
                      </a:r>
                      <a:endParaRPr lang="fi-FI" sz="1400" b="0" i="0" u="none" strike="noStrike">
                        <a:solidFill>
                          <a:srgbClr val="010303"/>
                        </a:solidFill>
                        <a:effectLst/>
                        <a:latin typeface="Tw Cen MT" panose="020B0602020104020603" pitchFamily="34" charset="0"/>
                      </a:endParaRPr>
                    </a:p>
                  </a:txBody>
                  <a:tcPr marL="9525" marR="9525" marT="9525" marB="0" anchor="ctr">
                    <a:solidFill>
                      <a:schemeClr val="bg1">
                        <a:lumMod val="95000"/>
                      </a:schemeClr>
                    </a:solidFill>
                  </a:tcPr>
                </a:tc>
                <a:tc>
                  <a:txBody>
                    <a:bodyPr/>
                    <a:lstStyle/>
                    <a:p>
                      <a:pPr algn="ctr" fontAlgn="b"/>
                      <a:r>
                        <a:rPr lang="en-ID" sz="1400" b="0" i="0" u="none" strike="noStrike">
                          <a:solidFill>
                            <a:srgbClr val="010303"/>
                          </a:solidFill>
                          <a:effectLst/>
                          <a:latin typeface="Tw Cen MT" panose="020B0602020104020603" pitchFamily="34" charset="0"/>
                        </a:rPr>
                        <a:t>10</a:t>
                      </a:r>
                    </a:p>
                  </a:txBody>
                  <a:tcPr marL="9525" marR="9525" marT="9525" marB="0" anchor="b">
                    <a:solidFill>
                      <a:schemeClr val="bg1">
                        <a:lumMod val="95000"/>
                      </a:schemeClr>
                    </a:solidFill>
                  </a:tcPr>
                </a:tc>
                <a:tc>
                  <a:txBody>
                    <a:bodyPr/>
                    <a:lstStyle/>
                    <a:p>
                      <a:pPr algn="ctr" fontAlgn="b"/>
                      <a:r>
                        <a:rPr lang="en-ID" sz="1400" b="0" i="0" u="none" strike="noStrike" dirty="0">
                          <a:solidFill>
                            <a:srgbClr val="010303"/>
                          </a:solidFill>
                          <a:effectLst/>
                          <a:latin typeface="Tw Cen MT" panose="020B0602020104020603" pitchFamily="34" charset="0"/>
                        </a:rPr>
                        <a:t>3</a:t>
                      </a: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4</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6</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8</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5</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extLst>
                  <a:ext uri="{0D108BD9-81ED-4DB2-BD59-A6C34878D82A}">
                    <a16:rowId xmlns:a16="http://schemas.microsoft.com/office/drawing/2014/main" val="10020"/>
                  </a:ext>
                </a:extLst>
              </a:tr>
            </a:tbl>
          </a:graphicData>
        </a:graphic>
      </p:graphicFrame>
      <p:grpSp>
        <p:nvGrpSpPr>
          <p:cNvPr id="2" name="Group 1"/>
          <p:cNvGrpSpPr/>
          <p:nvPr/>
        </p:nvGrpSpPr>
        <p:grpSpPr>
          <a:xfrm>
            <a:off x="7898296" y="347088"/>
            <a:ext cx="4008677" cy="476071"/>
            <a:chOff x="7229165" y="1380755"/>
            <a:chExt cx="4008677" cy="476071"/>
          </a:xfrm>
          <a:solidFill>
            <a:srgbClr val="FF9856"/>
          </a:solidFill>
        </p:grpSpPr>
        <p:sp>
          <p:nvSpPr>
            <p:cNvPr id="15" name="TextBox 14">
              <a:extLst>
                <a:ext uri="{FF2B5EF4-FFF2-40B4-BE49-F238E27FC236}">
                  <a16:creationId xmlns:a16="http://schemas.microsoft.com/office/drawing/2014/main" id="{3B316E39-F1B9-4372-9EFF-113D5303AB1A}"/>
                </a:ext>
              </a:extLst>
            </p:cNvPr>
            <p:cNvSpPr txBox="1"/>
            <p:nvPr/>
          </p:nvSpPr>
          <p:spPr>
            <a:xfrm>
              <a:off x="7229165" y="1380755"/>
              <a:ext cx="4008677" cy="476071"/>
            </a:xfrm>
            <a:prstGeom prst="roundRect">
              <a:avLst>
                <a:gd name="adj" fmla="val 50000"/>
              </a:avLst>
            </a:pr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dirty="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dirty="0">
                  <a:ln>
                    <a:noFill/>
                  </a:ln>
                  <a:solidFill>
                    <a:prstClr val="white"/>
                  </a:solidFill>
                  <a:effectLst/>
                  <a:uLnTx/>
                  <a:uFillTx/>
                  <a:ea typeface="Arial Unicode MS"/>
                  <a:cs typeface="Arial" pitchFamily="34" charset="0"/>
                </a:rPr>
                <a:t> REHAB PSIKOSOSIAL</a:t>
              </a:r>
              <a:endParaRPr kumimoji="0" lang="ko-KR" altLang="en-US" sz="1600" b="1" i="0" u="none" strike="noStrike" kern="0" cap="none" spc="0" normalizeH="0" baseline="0" noProof="0" dirty="0">
                <a:ln>
                  <a:noFill/>
                </a:ln>
                <a:solidFill>
                  <a:prstClr val="white"/>
                </a:solidFill>
                <a:effectLst/>
                <a:uLnTx/>
                <a:uFillTx/>
                <a:ea typeface="Arial Unicode MS"/>
                <a:cs typeface="Arial" pitchFamily="34" charset="0"/>
              </a:endParaRPr>
            </a:p>
          </p:txBody>
        </p:sp>
        <p:grpSp>
          <p:nvGrpSpPr>
            <p:cNvPr id="7" name="Google Shape;6254;p73"/>
            <p:cNvGrpSpPr/>
            <p:nvPr/>
          </p:nvGrpSpPr>
          <p:grpSpPr>
            <a:xfrm>
              <a:off x="7378075" y="1489236"/>
              <a:ext cx="331832" cy="273949"/>
              <a:chOff x="-28462125" y="3199700"/>
              <a:chExt cx="298550" cy="259150"/>
            </a:xfrm>
            <a:grpFill/>
          </p:grpSpPr>
          <p:sp>
            <p:nvSpPr>
              <p:cNvPr id="8" name="Google Shape;6255;p73"/>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grp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256;p73"/>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grpFill/>
              <a:ln>
                <a:solidFill>
                  <a:srgbClr val="32995B"/>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257;p73"/>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grpFill/>
              <a:ln>
                <a:solidFill>
                  <a:srgbClr val="32995B"/>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590138116"/>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14" name="Content Placeholder 4">
            <a:extLst>
              <a:ext uri="{FF2B5EF4-FFF2-40B4-BE49-F238E27FC236}">
                <a16:creationId xmlns:a16="http://schemas.microsoft.com/office/drawing/2014/main" id="{9E61D657-FA72-4590-942B-9C51D1874337}"/>
              </a:ext>
            </a:extLst>
          </p:cNvPr>
          <p:cNvGraphicFramePr>
            <a:graphicFrameLocks/>
          </p:cNvGraphicFramePr>
          <p:nvPr>
            <p:extLst>
              <p:ext uri="{D42A27DB-BD31-4B8C-83A1-F6EECF244321}">
                <p14:modId xmlns:p14="http://schemas.microsoft.com/office/powerpoint/2010/main" val="2192831300"/>
              </p:ext>
            </p:extLst>
          </p:nvPr>
        </p:nvGraphicFramePr>
        <p:xfrm>
          <a:off x="1799036" y="1772444"/>
          <a:ext cx="6472129" cy="3313112"/>
        </p:xfrm>
        <a:graphic>
          <a:graphicData uri="http://schemas.openxmlformats.org/drawingml/2006/table">
            <a:tbl>
              <a:tblPr firstRow="1" bandRow="1">
                <a:tableStyleId>{22838BEF-8BB2-4498-84A7-C5851F593DF1}</a:tableStyleId>
              </a:tblPr>
              <a:tblGrid>
                <a:gridCol w="687347">
                  <a:extLst>
                    <a:ext uri="{9D8B030D-6E8A-4147-A177-3AD203B41FA5}">
                      <a16:colId xmlns:a16="http://schemas.microsoft.com/office/drawing/2014/main" val="20000"/>
                    </a:ext>
                  </a:extLst>
                </a:gridCol>
                <a:gridCol w="1461717">
                  <a:extLst>
                    <a:ext uri="{9D8B030D-6E8A-4147-A177-3AD203B41FA5}">
                      <a16:colId xmlns:a16="http://schemas.microsoft.com/office/drawing/2014/main" val="20001"/>
                    </a:ext>
                  </a:extLst>
                </a:gridCol>
                <a:gridCol w="864613">
                  <a:extLst>
                    <a:ext uri="{9D8B030D-6E8A-4147-A177-3AD203B41FA5}">
                      <a16:colId xmlns:a16="http://schemas.microsoft.com/office/drawing/2014/main" val="20002"/>
                    </a:ext>
                  </a:extLst>
                </a:gridCol>
                <a:gridCol w="864613">
                  <a:extLst>
                    <a:ext uri="{9D8B030D-6E8A-4147-A177-3AD203B41FA5}">
                      <a16:colId xmlns:a16="http://schemas.microsoft.com/office/drawing/2014/main" val="2278843422"/>
                    </a:ext>
                  </a:extLst>
                </a:gridCol>
                <a:gridCol w="864613">
                  <a:extLst>
                    <a:ext uri="{9D8B030D-6E8A-4147-A177-3AD203B41FA5}">
                      <a16:colId xmlns:a16="http://schemas.microsoft.com/office/drawing/2014/main" val="70277602"/>
                    </a:ext>
                  </a:extLst>
                </a:gridCol>
                <a:gridCol w="864613">
                  <a:extLst>
                    <a:ext uri="{9D8B030D-6E8A-4147-A177-3AD203B41FA5}">
                      <a16:colId xmlns:a16="http://schemas.microsoft.com/office/drawing/2014/main" val="3205352758"/>
                    </a:ext>
                  </a:extLst>
                </a:gridCol>
                <a:gridCol w="864613">
                  <a:extLst>
                    <a:ext uri="{9D8B030D-6E8A-4147-A177-3AD203B41FA5}">
                      <a16:colId xmlns:a16="http://schemas.microsoft.com/office/drawing/2014/main" val="1489523015"/>
                    </a:ext>
                  </a:extLst>
                </a:gridCol>
              </a:tblGrid>
              <a:tr h="497417">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latin typeface="Tw Cen MT" panose="020B0602020104020603" pitchFamily="34" charset="0"/>
                        </a:rPr>
                        <a:t>NO</a:t>
                      </a:r>
                      <a:endParaRPr lang="en-US" sz="160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82723" marR="182723" marT="68845" marB="68845" anchor="ctr">
                    <a:solidFill>
                      <a:srgbClr val="FF9856"/>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dirty="0">
                          <a:latin typeface="Tw Cen MT" panose="020B0602020104020603" pitchFamily="34" charset="0"/>
                        </a:rPr>
                        <a:t>JENIS KEGIATAN</a:t>
                      </a:r>
                      <a:endParaRPr lang="en-US" sz="1600"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82723" marR="182723" marT="68845" marB="68845" anchor="ctr">
                    <a:solidFill>
                      <a:srgbClr val="FF9856"/>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dirty="0">
                          <a:latin typeface="Tw Cen MT" panose="020B0602020104020603" pitchFamily="34" charset="0"/>
                        </a:rPr>
                        <a:t>JAN</a:t>
                      </a:r>
                      <a:endParaRPr lang="en-US" sz="1600"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82723" marR="182723" marT="68845" marB="68845" anchor="ctr">
                    <a:solidFill>
                      <a:srgbClr val="FF9856"/>
                    </a:solidFill>
                  </a:tcPr>
                </a:tc>
                <a:tc>
                  <a:txBody>
                    <a:bodyPr/>
                    <a:lstStyle/>
                    <a:p>
                      <a:pPr algn="ctr"/>
                      <a:r>
                        <a:rPr lang="en-US" sz="1600" dirty="0">
                          <a:solidFill>
                            <a:schemeClr val="tx1"/>
                          </a:solidFill>
                          <a:latin typeface="Tw Cen MT" panose="020B0602020104020603" pitchFamily="34" charset="0"/>
                          <a:ea typeface="Verdana" panose="020B0604030504040204" pitchFamily="34" charset="0"/>
                          <a:cs typeface="Verdana" panose="020B0604030504040204" pitchFamily="34" charset="0"/>
                        </a:rPr>
                        <a:t>FEB</a:t>
                      </a:r>
                    </a:p>
                  </a:txBody>
                  <a:tcPr marL="182723" marR="182723" marT="68845" marB="68845" anchor="ctr">
                    <a:solidFill>
                      <a:srgbClr val="FF9856"/>
                    </a:solidFill>
                  </a:tcPr>
                </a:tc>
                <a:tc>
                  <a:txBody>
                    <a:bodyPr/>
                    <a:lstStyle/>
                    <a:p>
                      <a:pPr algn="ctr"/>
                      <a:r>
                        <a:rPr lang="en-US" sz="1600" dirty="0">
                          <a:solidFill>
                            <a:schemeClr val="tx1"/>
                          </a:solidFill>
                          <a:latin typeface="Tw Cen MT" panose="020B0602020104020603" pitchFamily="34" charset="0"/>
                          <a:ea typeface="Verdana" panose="020B0604030504040204" pitchFamily="34" charset="0"/>
                          <a:cs typeface="Verdana" panose="020B0604030504040204" pitchFamily="34" charset="0"/>
                        </a:rPr>
                        <a:t>MAR</a:t>
                      </a:r>
                    </a:p>
                  </a:txBody>
                  <a:tcPr marL="182723" marR="182723" marT="68845" marB="68845" anchor="ctr">
                    <a:solidFill>
                      <a:srgbClr val="FF9856"/>
                    </a:solidFill>
                  </a:tcPr>
                </a:tc>
                <a:tc>
                  <a:txBody>
                    <a:bodyPr/>
                    <a:lstStyle/>
                    <a:p>
                      <a:pPr algn="ctr"/>
                      <a:r>
                        <a:rPr lang="en-US" sz="1600" dirty="0">
                          <a:solidFill>
                            <a:schemeClr val="tx1"/>
                          </a:solidFill>
                          <a:latin typeface="Tw Cen MT" panose="020B0602020104020603" pitchFamily="34" charset="0"/>
                          <a:ea typeface="Verdana" panose="020B0604030504040204" pitchFamily="34" charset="0"/>
                          <a:cs typeface="Verdana" panose="020B0604030504040204" pitchFamily="34" charset="0"/>
                        </a:rPr>
                        <a:t>APR</a:t>
                      </a:r>
                    </a:p>
                  </a:txBody>
                  <a:tcPr marL="182723" marR="182723" marT="68845" marB="68845" anchor="ctr">
                    <a:solidFill>
                      <a:srgbClr val="FF9856"/>
                    </a:solidFill>
                  </a:tcPr>
                </a:tc>
                <a:tc>
                  <a:txBody>
                    <a:bodyPr/>
                    <a:lstStyle/>
                    <a:p>
                      <a:pPr algn="ctr"/>
                      <a:r>
                        <a:rPr lang="en-US" sz="1600" dirty="0">
                          <a:solidFill>
                            <a:schemeClr val="tx1"/>
                          </a:solidFill>
                          <a:latin typeface="Tw Cen MT" panose="020B0602020104020603" pitchFamily="34" charset="0"/>
                          <a:ea typeface="Verdana" panose="020B0604030504040204" pitchFamily="34" charset="0"/>
                          <a:cs typeface="Verdana" panose="020B0604030504040204" pitchFamily="34" charset="0"/>
                        </a:rPr>
                        <a:t>MEI</a:t>
                      </a:r>
                    </a:p>
                  </a:txBody>
                  <a:tcPr marL="182723" marR="182723" marT="68845" marB="68845" anchor="ctr">
                    <a:solidFill>
                      <a:srgbClr val="FF9856"/>
                    </a:solidFill>
                  </a:tcPr>
                </a:tc>
                <a:extLst>
                  <a:ext uri="{0D108BD9-81ED-4DB2-BD59-A6C34878D82A}">
                    <a16:rowId xmlns:a16="http://schemas.microsoft.com/office/drawing/2014/main" val="10000"/>
                  </a:ext>
                </a:extLst>
              </a:tr>
              <a:tr h="52444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1</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Pencucian</a:t>
                      </a:r>
                      <a:r>
                        <a:rPr lang="en-US" sz="1600" u="none" strike="noStrike">
                          <a:effectLst/>
                          <a:latin typeface="Tw Cen MT" panose="020B0602020104020603" pitchFamily="34" charset="0"/>
                        </a:rPr>
                        <a:t> Linen Non </a:t>
                      </a:r>
                      <a:r>
                        <a:rPr lang="en-US" sz="1600" u="none" strike="noStrike" err="1">
                          <a:effectLst/>
                          <a:latin typeface="Tw Cen MT" panose="020B0602020104020603" pitchFamily="34" charset="0"/>
                        </a:rPr>
                        <a:t>Infeksius</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b"/>
                      <a:r>
                        <a:rPr lang="en-ID" sz="1600" b="0" i="0" u="none" strike="noStrike" dirty="0">
                          <a:solidFill>
                            <a:srgbClr val="000000"/>
                          </a:solidFill>
                          <a:effectLst/>
                          <a:latin typeface="Tw Cen MT" panose="020B0602020104020603" pitchFamily="34" charset="0"/>
                        </a:rPr>
                        <a:t>3.265</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rPr>
                        <a:t>2.580</a:t>
                      </a:r>
                      <a:endParaRPr lang="en-ID"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rPr>
                        <a:t>2.615</a:t>
                      </a:r>
                      <a:endParaRPr lang="en-ID"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rPr>
                        <a:t>2.915</a:t>
                      </a:r>
                      <a:endParaRPr lang="en-ID"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rPr>
                        <a:t>2.671</a:t>
                      </a:r>
                      <a:endParaRPr lang="en-ID" sz="1600" b="0" i="0" u="none" strike="noStrike" dirty="0">
                        <a:solidFill>
                          <a:srgbClr val="000000"/>
                        </a:solidFill>
                        <a:effectLst/>
                        <a:latin typeface="Tw Cen MT" panose="020B0602020104020603" pitchFamily="34" charset="0"/>
                      </a:endParaRPr>
                    </a:p>
                  </a:txBody>
                  <a:tcPr marL="9525" marR="9525" marT="9525" marB="0" anchor="ctr"/>
                </a:tc>
                <a:extLst>
                  <a:ext uri="{0D108BD9-81ED-4DB2-BD59-A6C34878D82A}">
                    <a16:rowId xmlns:a16="http://schemas.microsoft.com/office/drawing/2014/main" val="10001"/>
                  </a:ext>
                </a:extLst>
              </a:tr>
              <a:tr h="40443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2</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Pencucian</a:t>
                      </a:r>
                      <a:r>
                        <a:rPr lang="en-US" sz="1600" u="none" strike="noStrike">
                          <a:effectLst/>
                          <a:latin typeface="Tw Cen MT" panose="020B0602020104020603" pitchFamily="34" charset="0"/>
                        </a:rPr>
                        <a:t> Linen </a:t>
                      </a:r>
                      <a:r>
                        <a:rPr lang="en-US" sz="1600" u="none" strike="noStrike" err="1">
                          <a:effectLst/>
                          <a:latin typeface="Tw Cen MT" panose="020B0602020104020603" pitchFamily="34" charset="0"/>
                        </a:rPr>
                        <a:t>Infeksius</a:t>
                      </a:r>
                      <a:r>
                        <a:rPr lang="en-US" sz="1600" u="none" strike="noStrike">
                          <a:effectLst/>
                          <a:latin typeface="Tw Cen MT" panose="020B0602020104020603" pitchFamily="34" charset="0"/>
                        </a:rPr>
                        <a:t>                                                                                              </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fontAlgn="b"/>
                      <a:r>
                        <a:rPr lang="en-ID" sz="1600" b="0" i="0" u="none" strike="noStrike" dirty="0">
                          <a:solidFill>
                            <a:srgbClr val="000000"/>
                          </a:solidFill>
                          <a:effectLst/>
                          <a:latin typeface="Tw Cen MT" panose="020B0602020104020603" pitchFamily="34" charset="0"/>
                        </a:rPr>
                        <a:t>2.579</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rPr>
                        <a:t>3.393</a:t>
                      </a:r>
                      <a:endParaRPr lang="en-ID" sz="16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rPr>
                        <a:t>4.043</a:t>
                      </a:r>
                      <a:endParaRPr lang="en-ID" sz="16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rPr>
                        <a:t>2.754</a:t>
                      </a:r>
                      <a:endParaRPr lang="en-ID" sz="16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rPr>
                        <a:t>2.211</a:t>
                      </a:r>
                      <a:endParaRPr lang="en-ID" sz="16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extLst>
                  <a:ext uri="{0D108BD9-81ED-4DB2-BD59-A6C34878D82A}">
                    <a16:rowId xmlns:a16="http://schemas.microsoft.com/office/drawing/2014/main" val="10002"/>
                  </a:ext>
                </a:extLst>
              </a:tr>
              <a:tr h="40443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3</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Pencucian</a:t>
                      </a:r>
                      <a:r>
                        <a:rPr lang="en-US" sz="1600" u="none" strike="noStrike">
                          <a:effectLst/>
                          <a:latin typeface="Tw Cen MT" panose="020B0602020104020603" pitchFamily="34" charset="0"/>
                        </a:rPr>
                        <a:t> Linen </a:t>
                      </a:r>
                      <a:r>
                        <a:rPr lang="en-US" sz="1600" u="none" strike="noStrike" err="1">
                          <a:effectLst/>
                          <a:latin typeface="Tw Cen MT" panose="020B0602020104020603" pitchFamily="34" charset="0"/>
                        </a:rPr>
                        <a:t>Umum</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b"/>
                      <a:r>
                        <a:rPr lang="en-ID" sz="1600" b="0" i="0" u="none" strike="noStrike" dirty="0">
                          <a:solidFill>
                            <a:srgbClr val="000000"/>
                          </a:solidFill>
                          <a:effectLst/>
                          <a:latin typeface="Tw Cen MT" panose="020B0602020104020603" pitchFamily="34" charset="0"/>
                        </a:rPr>
                        <a:t>260</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rPr>
                        <a:t>189</a:t>
                      </a:r>
                      <a:endParaRPr lang="en-ID"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rPr>
                        <a:t>308</a:t>
                      </a:r>
                      <a:endParaRPr lang="en-ID"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rPr>
                        <a:t>716</a:t>
                      </a:r>
                      <a:endParaRPr lang="en-ID"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rPr>
                        <a:t>32</a:t>
                      </a:r>
                      <a:endParaRPr lang="en-ID" sz="1600" b="0" i="0" u="none" strike="noStrike" dirty="0">
                        <a:solidFill>
                          <a:srgbClr val="000000"/>
                        </a:solidFill>
                        <a:effectLst/>
                        <a:latin typeface="Tw Cen MT" panose="020B0602020104020603" pitchFamily="34" charset="0"/>
                      </a:endParaRPr>
                    </a:p>
                  </a:txBody>
                  <a:tcPr marL="9525" marR="9525" marT="9525" marB="0" anchor="ctr"/>
                </a:tc>
                <a:extLst>
                  <a:ext uri="{0D108BD9-81ED-4DB2-BD59-A6C34878D82A}">
                    <a16:rowId xmlns:a16="http://schemas.microsoft.com/office/drawing/2014/main" val="10003"/>
                  </a:ext>
                </a:extLst>
              </a:tr>
              <a:tr h="26724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4</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Pencucian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Ulang</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fontAlgn="b"/>
                      <a:r>
                        <a:rPr lang="en-ID" sz="1600" b="0" i="0" u="none" strike="noStrike" dirty="0">
                          <a:solidFill>
                            <a:srgbClr val="000000"/>
                          </a:solidFill>
                          <a:effectLst/>
                          <a:latin typeface="Tw Cen MT" panose="020B0602020104020603" pitchFamily="34" charset="0"/>
                        </a:rPr>
                        <a:t>5</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rPr>
                        <a:t>15</a:t>
                      </a:r>
                      <a:endParaRPr lang="en-ID" sz="16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rPr>
                        <a:t>16</a:t>
                      </a:r>
                      <a:endParaRPr lang="en-ID" sz="16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rPr>
                        <a:t>5</a:t>
                      </a:r>
                      <a:endParaRPr lang="en-ID" sz="16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rPr>
                        <a:t>6</a:t>
                      </a:r>
                      <a:endParaRPr lang="en-ID" sz="16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extLst>
                  <a:ext uri="{0D108BD9-81ED-4DB2-BD59-A6C34878D82A}">
                    <a16:rowId xmlns:a16="http://schemas.microsoft.com/office/drawing/2014/main" val="10004"/>
                  </a:ext>
                </a:extLst>
              </a:tr>
              <a:tr h="40443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5</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Perbaikan</a:t>
                      </a:r>
                      <a:r>
                        <a:rPr lang="en-US" sz="1600" u="none" strike="noStrike">
                          <a:effectLst/>
                          <a:latin typeface="Tw Cen MT" panose="020B0602020104020603" pitchFamily="34" charset="0"/>
                        </a:rPr>
                        <a:t> Linen Rusak</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b"/>
                      <a:r>
                        <a:rPr lang="en-ID" sz="1600" b="0" i="0" u="none" strike="noStrike" dirty="0">
                          <a:solidFill>
                            <a:srgbClr val="000000"/>
                          </a:solidFill>
                          <a:effectLst/>
                          <a:latin typeface="Tw Cen MT" panose="020B0602020104020603" pitchFamily="34" charset="0"/>
                        </a:rPr>
                        <a:t>68</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rPr>
                        <a:t>105</a:t>
                      </a:r>
                      <a:endParaRPr lang="en-ID"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rPr>
                        <a:t>61</a:t>
                      </a:r>
                      <a:endParaRPr lang="en-ID"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rPr>
                        <a:t>106</a:t>
                      </a:r>
                      <a:endParaRPr lang="en-ID"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rPr>
                        <a:t>138</a:t>
                      </a:r>
                      <a:endParaRPr lang="en-ID" sz="1600" b="0" i="0" u="none" strike="noStrike" dirty="0">
                        <a:solidFill>
                          <a:srgbClr val="000000"/>
                        </a:solidFill>
                        <a:effectLst/>
                        <a:latin typeface="Tw Cen MT" panose="020B0602020104020603" pitchFamily="34" charset="0"/>
                      </a:endParaRPr>
                    </a:p>
                  </a:txBody>
                  <a:tcPr marL="9525" marR="9525" marT="9525" marB="0" anchor="ctr"/>
                </a:tc>
                <a:extLst>
                  <a:ext uri="{0D108BD9-81ED-4DB2-BD59-A6C34878D82A}">
                    <a16:rowId xmlns:a16="http://schemas.microsoft.com/office/drawing/2014/main" val="10005"/>
                  </a:ext>
                </a:extLst>
              </a:tr>
              <a:tr h="40443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6</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Afkir</a:t>
                      </a:r>
                      <a:r>
                        <a:rPr lang="en-US" sz="1600" u="none" strike="noStrike">
                          <a:effectLst/>
                          <a:latin typeface="Tw Cen MT" panose="020B0602020104020603" pitchFamily="34" charset="0"/>
                        </a:rPr>
                        <a:t> Linen Rusak</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fontAlgn="b"/>
                      <a:r>
                        <a:rPr lang="en-ID" sz="1600" b="0" i="0" u="none" strike="noStrike" dirty="0">
                          <a:solidFill>
                            <a:srgbClr val="000000"/>
                          </a:solidFill>
                          <a:effectLst/>
                          <a:latin typeface="Tw Cen MT" panose="020B0602020104020603" pitchFamily="34" charset="0"/>
                        </a:rPr>
                        <a:t>39</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rPr>
                        <a:t>245</a:t>
                      </a:r>
                      <a:endParaRPr lang="en-ID" sz="16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rPr>
                        <a:t>71</a:t>
                      </a:r>
                      <a:endParaRPr lang="en-ID" sz="16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rPr>
                        <a:t>60</a:t>
                      </a:r>
                      <a:endParaRPr lang="en-ID" sz="16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rPr>
                        <a:t>46</a:t>
                      </a:r>
                      <a:endParaRPr lang="en-ID" sz="16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extLst>
                  <a:ext uri="{0D108BD9-81ED-4DB2-BD59-A6C34878D82A}">
                    <a16:rowId xmlns:a16="http://schemas.microsoft.com/office/drawing/2014/main" val="10006"/>
                  </a:ext>
                </a:extLst>
              </a:tr>
            </a:tbl>
          </a:graphicData>
        </a:graphic>
      </p:graphicFrame>
      <p:grpSp>
        <p:nvGrpSpPr>
          <p:cNvPr id="2" name="Group 1"/>
          <p:cNvGrpSpPr/>
          <p:nvPr/>
        </p:nvGrpSpPr>
        <p:grpSpPr>
          <a:xfrm>
            <a:off x="377793" y="598878"/>
            <a:ext cx="2842486" cy="476071"/>
            <a:chOff x="7361688" y="2003608"/>
            <a:chExt cx="2842486" cy="476071"/>
          </a:xfrm>
          <a:solidFill>
            <a:srgbClr val="FF9856"/>
          </a:solidFill>
        </p:grpSpPr>
        <p:sp>
          <p:nvSpPr>
            <p:cNvPr id="13" name="TextBox 12">
              <a:extLst>
                <a:ext uri="{FF2B5EF4-FFF2-40B4-BE49-F238E27FC236}">
                  <a16:creationId xmlns:a16="http://schemas.microsoft.com/office/drawing/2014/main" id="{3B316E39-F1B9-4372-9EFF-113D5303AB1A}"/>
                </a:ext>
              </a:extLst>
            </p:cNvPr>
            <p:cNvSpPr txBox="1"/>
            <p:nvPr/>
          </p:nvSpPr>
          <p:spPr>
            <a:xfrm>
              <a:off x="7361688" y="2003608"/>
              <a:ext cx="2842486" cy="476071"/>
            </a:xfrm>
            <a:prstGeom prst="roundRect">
              <a:avLst>
                <a:gd name="adj" fmla="val 50000"/>
              </a:avLst>
            </a:pr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LAUNDRY</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7" name="Google Shape;6818;p74"/>
            <p:cNvGrpSpPr/>
            <p:nvPr/>
          </p:nvGrpSpPr>
          <p:grpSpPr>
            <a:xfrm>
              <a:off x="7583595" y="2083378"/>
              <a:ext cx="235188" cy="316530"/>
              <a:chOff x="5056800" y="3962900"/>
              <a:chExt cx="165425" cy="295400"/>
            </a:xfrm>
            <a:grpFill/>
          </p:grpSpPr>
          <p:sp>
            <p:nvSpPr>
              <p:cNvPr id="8" name="Google Shape;6819;p74"/>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grpFill/>
              <a:ln>
                <a:solidFill>
                  <a:srgbClr val="32995B"/>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820;p74"/>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grpFill/>
              <a:ln>
                <a:solidFill>
                  <a:srgbClr val="32995B"/>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821;p74"/>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grpFill/>
              <a:ln>
                <a:solidFill>
                  <a:srgbClr val="32995B"/>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spTree>
    <p:extLst>
      <p:ext uri="{BB962C8B-B14F-4D97-AF65-F5344CB8AC3E}">
        <p14:creationId xmlns:p14="http://schemas.microsoft.com/office/powerpoint/2010/main" val="134769293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4" name="Group 3"/>
          <p:cNvGrpSpPr/>
          <p:nvPr/>
        </p:nvGrpSpPr>
        <p:grpSpPr>
          <a:xfrm>
            <a:off x="2922648" y="232548"/>
            <a:ext cx="6899339" cy="918147"/>
            <a:chOff x="2708683" y="873795"/>
            <a:chExt cx="6899339" cy="918147"/>
          </a:xfrm>
        </p:grpSpPr>
        <p:grpSp>
          <p:nvGrpSpPr>
            <p:cNvPr id="5" name="Group 4"/>
            <p:cNvGrpSpPr/>
            <p:nvPr/>
          </p:nvGrpSpPr>
          <p:grpSpPr>
            <a:xfrm>
              <a:off x="2708683" y="873795"/>
              <a:ext cx="6899339" cy="918147"/>
              <a:chOff x="2708683" y="968403"/>
              <a:chExt cx="6899339" cy="918147"/>
            </a:xfrm>
          </p:grpSpPr>
          <p:sp>
            <p:nvSpPr>
              <p:cNvPr id="7" name="Rectangle: Rounded Corners 10">
                <a:extLst>
                  <a:ext uri="{FF2B5EF4-FFF2-40B4-BE49-F238E27FC236}">
                    <a16:creationId xmlns:a16="http://schemas.microsoft.com/office/drawing/2014/main" id="{C5B6AE1F-2304-4E20-BCD5-D704D3D8838C}"/>
                  </a:ext>
                </a:extLst>
              </p:cNvPr>
              <p:cNvSpPr/>
              <p:nvPr/>
            </p:nvSpPr>
            <p:spPr>
              <a:xfrm>
                <a:off x="2708683" y="968403"/>
                <a:ext cx="6899339" cy="918147"/>
              </a:xfrm>
              <a:prstGeom prst="roundRect">
                <a:avLst>
                  <a:gd name="adj" fmla="val 50000"/>
                </a:avLst>
              </a:prstGeom>
              <a:solidFill>
                <a:srgbClr val="FF985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latin typeface="Arial"/>
                  <a:cs typeface="+mn-cs"/>
                </a:endParaRPr>
              </a:p>
            </p:txBody>
          </p:sp>
          <p:sp>
            <p:nvSpPr>
              <p:cNvPr id="8" name="Oval 7">
                <a:extLst>
                  <a:ext uri="{FF2B5EF4-FFF2-40B4-BE49-F238E27FC236}">
                    <a16:creationId xmlns:a16="http://schemas.microsoft.com/office/drawing/2014/main" id="{CA53BD6C-F431-4A37-9994-9F3F402D2A6A}"/>
                  </a:ext>
                </a:extLst>
              </p:cNvPr>
              <p:cNvSpPr/>
              <p:nvPr/>
            </p:nvSpPr>
            <p:spPr>
              <a:xfrm>
                <a:off x="2880284" y="1046828"/>
                <a:ext cx="713151" cy="696757"/>
              </a:xfrm>
              <a:prstGeom prst="ellipse">
                <a:avLst/>
              </a:prstGeom>
              <a:solidFill>
                <a:sysClr val="window" lastClr="FFFFFF">
                  <a:alpha val="70000"/>
                </a:sys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latin typeface="Arial"/>
                  <a:cs typeface="+mn-cs"/>
                </a:endParaRPr>
              </a:p>
            </p:txBody>
          </p:sp>
          <p:sp>
            <p:nvSpPr>
              <p:cNvPr id="9" name="TextBox 8">
                <a:extLst>
                  <a:ext uri="{FF2B5EF4-FFF2-40B4-BE49-F238E27FC236}">
                    <a16:creationId xmlns:a16="http://schemas.microsoft.com/office/drawing/2014/main" id="{3676D5B7-C261-4184-B2DC-98C2EFC9C1E9}"/>
                  </a:ext>
                </a:extLst>
              </p:cNvPr>
              <p:cNvSpPr txBox="1"/>
              <p:nvPr/>
            </p:nvSpPr>
            <p:spPr>
              <a:xfrm>
                <a:off x="3700269" y="1053486"/>
                <a:ext cx="5502630" cy="830997"/>
              </a:xfrm>
              <a:prstGeom prst="rect">
                <a:avLst/>
              </a:prstGeom>
              <a:noFill/>
            </p:spPr>
            <p:txBody>
              <a:bodyPr wrap="square" rtlCol="0">
                <a:spAutoFit/>
              </a:bodyPr>
              <a:lstStyle/>
              <a:p>
                <a:r>
                  <a:rPr lang="en-US" sz="2400" dirty="0"/>
                  <a:t>PERSENTASE REALISASI FISIK DAN KEUANGAN</a:t>
                </a:r>
              </a:p>
            </p:txBody>
          </p:sp>
        </p:grpSp>
        <p:sp>
          <p:nvSpPr>
            <p:cNvPr id="6" name="Teardrop 1">
              <a:extLst>
                <a:ext uri="{FF2B5EF4-FFF2-40B4-BE49-F238E27FC236}">
                  <a16:creationId xmlns:a16="http://schemas.microsoft.com/office/drawing/2014/main" id="{45BBC696-75E7-44AB-A411-9B80C52FFE5A}"/>
                </a:ext>
              </a:extLst>
            </p:cNvPr>
            <p:cNvSpPr/>
            <p:nvPr/>
          </p:nvSpPr>
          <p:spPr>
            <a:xfrm rot="18805991">
              <a:off x="3026628" y="1092887"/>
              <a:ext cx="420461" cy="434799"/>
            </a:xfrm>
            <a:custGeom>
              <a:avLst/>
              <a:gdLst/>
              <a:ahLst/>
              <a:cxnLst/>
              <a:rect l="l" t="t" r="r" b="b"/>
              <a:pathLst>
                <a:path w="1807241" h="1788383">
                  <a:moveTo>
                    <a:pt x="712876" y="1117592"/>
                  </a:moveTo>
                  <a:cubicBezTo>
                    <a:pt x="771173" y="1181828"/>
                    <a:pt x="811089" y="1255910"/>
                    <a:pt x="847925" y="1348018"/>
                  </a:cubicBezTo>
                  <a:cubicBezTo>
                    <a:pt x="814544" y="1418896"/>
                    <a:pt x="753893" y="1474052"/>
                    <a:pt x="679064" y="1498332"/>
                  </a:cubicBezTo>
                  <a:lnTo>
                    <a:pt x="308226" y="1106637"/>
                  </a:lnTo>
                  <a:cubicBezTo>
                    <a:pt x="336560" y="1033247"/>
                    <a:pt x="394949" y="975701"/>
                    <a:pt x="467546" y="946245"/>
                  </a:cubicBezTo>
                  <a:cubicBezTo>
                    <a:pt x="577903" y="998968"/>
                    <a:pt x="654580" y="1053357"/>
                    <a:pt x="712876" y="1117592"/>
                  </a:cubicBezTo>
                  <a:close/>
                  <a:moveTo>
                    <a:pt x="1038527" y="398886"/>
                  </a:moveTo>
                  <a:lnTo>
                    <a:pt x="1405560" y="786562"/>
                  </a:lnTo>
                  <a:cubicBezTo>
                    <a:pt x="1374476" y="799049"/>
                    <a:pt x="1340402" y="804299"/>
                    <a:pt x="1305054" y="803332"/>
                  </a:cubicBezTo>
                  <a:lnTo>
                    <a:pt x="1008167" y="795212"/>
                  </a:lnTo>
                  <a:lnTo>
                    <a:pt x="1016288" y="498325"/>
                  </a:lnTo>
                  <a:cubicBezTo>
                    <a:pt x="1017255" y="462976"/>
                    <a:pt x="1024360" y="429240"/>
                    <a:pt x="1038527" y="398886"/>
                  </a:cubicBezTo>
                  <a:close/>
                  <a:moveTo>
                    <a:pt x="1097925" y="218888"/>
                  </a:moveTo>
                  <a:cubicBezTo>
                    <a:pt x="992582" y="279303"/>
                    <a:pt x="921871" y="392886"/>
                    <a:pt x="921053" y="523256"/>
                  </a:cubicBezTo>
                  <a:lnTo>
                    <a:pt x="919136" y="828763"/>
                  </a:lnTo>
                  <a:lnTo>
                    <a:pt x="830924" y="915875"/>
                  </a:lnTo>
                  <a:lnTo>
                    <a:pt x="525417" y="913958"/>
                  </a:lnTo>
                  <a:cubicBezTo>
                    <a:pt x="403891" y="913196"/>
                    <a:pt x="296188" y="973343"/>
                    <a:pt x="234366" y="1067831"/>
                  </a:cubicBezTo>
                  <a:lnTo>
                    <a:pt x="710285" y="1570519"/>
                  </a:lnTo>
                  <a:cubicBezTo>
                    <a:pt x="811872" y="1510375"/>
                    <a:pt x="878808" y="1399439"/>
                    <a:pt x="879603" y="1272618"/>
                  </a:cubicBezTo>
                  <a:lnTo>
                    <a:pt x="881520" y="967111"/>
                  </a:lnTo>
                  <a:lnTo>
                    <a:pt x="969732" y="879999"/>
                  </a:lnTo>
                  <a:lnTo>
                    <a:pt x="1275239" y="881916"/>
                  </a:lnTo>
                  <a:cubicBezTo>
                    <a:pt x="1400271" y="882701"/>
                    <a:pt x="1510670" y="819011"/>
                    <a:pt x="1573529" y="721242"/>
                  </a:cubicBezTo>
                  <a:close/>
                  <a:moveTo>
                    <a:pt x="1162945" y="27894"/>
                  </a:moveTo>
                  <a:lnTo>
                    <a:pt x="1782798" y="682611"/>
                  </a:lnTo>
                  <a:cubicBezTo>
                    <a:pt x="1816692" y="718411"/>
                    <a:pt x="1815147" y="774907"/>
                    <a:pt x="1779347" y="808801"/>
                  </a:cubicBezTo>
                  <a:cubicBezTo>
                    <a:pt x="1743547" y="842694"/>
                    <a:pt x="1687050" y="841149"/>
                    <a:pt x="1653157" y="805349"/>
                  </a:cubicBezTo>
                  <a:lnTo>
                    <a:pt x="1644015" y="795693"/>
                  </a:lnTo>
                  <a:cubicBezTo>
                    <a:pt x="1561789" y="910282"/>
                    <a:pt x="1426630" y="983636"/>
                    <a:pt x="1274606" y="982683"/>
                  </a:cubicBezTo>
                  <a:lnTo>
                    <a:pt x="980378" y="980836"/>
                  </a:lnTo>
                  <a:lnTo>
                    <a:pt x="980378" y="1270380"/>
                  </a:lnTo>
                  <a:cubicBezTo>
                    <a:pt x="980378" y="1427425"/>
                    <a:pt x="901198" y="1565976"/>
                    <a:pt x="779756" y="1647056"/>
                  </a:cubicBezTo>
                  <a:cubicBezTo>
                    <a:pt x="807405" y="1681913"/>
                    <a:pt x="803595" y="1732594"/>
                    <a:pt x="770486" y="1763941"/>
                  </a:cubicBezTo>
                  <a:cubicBezTo>
                    <a:pt x="734686" y="1797834"/>
                    <a:pt x="678189" y="1796289"/>
                    <a:pt x="644296" y="1760489"/>
                  </a:cubicBezTo>
                  <a:lnTo>
                    <a:pt x="24442" y="1105772"/>
                  </a:lnTo>
                  <a:cubicBezTo>
                    <a:pt x="-9451" y="1069973"/>
                    <a:pt x="-7906" y="1013476"/>
                    <a:pt x="27894" y="979583"/>
                  </a:cubicBezTo>
                  <a:cubicBezTo>
                    <a:pt x="63694" y="945689"/>
                    <a:pt x="120190" y="947235"/>
                    <a:pt x="154084" y="983034"/>
                  </a:cubicBezTo>
                  <a:lnTo>
                    <a:pt x="163237" y="992702"/>
                  </a:lnTo>
                  <a:cubicBezTo>
                    <a:pt x="244774" y="882877"/>
                    <a:pt x="375836" y="813180"/>
                    <a:pt x="523178" y="813180"/>
                  </a:cubicBezTo>
                  <a:lnTo>
                    <a:pt x="818460" y="813180"/>
                  </a:lnTo>
                  <a:lnTo>
                    <a:pt x="820284" y="522622"/>
                  </a:lnTo>
                  <a:cubicBezTo>
                    <a:pt x="821285" y="363119"/>
                    <a:pt x="903845" y="223207"/>
                    <a:pt x="1028952" y="143673"/>
                  </a:cubicBezTo>
                  <a:cubicBezTo>
                    <a:pt x="999689" y="108599"/>
                    <a:pt x="1002953" y="56445"/>
                    <a:pt x="1036755" y="24443"/>
                  </a:cubicBezTo>
                  <a:cubicBezTo>
                    <a:pt x="1072555" y="-9451"/>
                    <a:pt x="1129052" y="-7906"/>
                    <a:pt x="1162945" y="27894"/>
                  </a:cubicBezTo>
                  <a:close/>
                </a:path>
              </a:pathLst>
            </a:custGeom>
            <a:solidFill>
              <a:srgbClr val="32995B"/>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cs typeface="+mn-cs"/>
              </a:endParaRPr>
            </a:p>
          </p:txBody>
        </p:sp>
      </p:grpSp>
      <p:graphicFrame>
        <p:nvGraphicFramePr>
          <p:cNvPr id="12" name="Chart 11">
            <a:extLst>
              <a:ext uri="{FF2B5EF4-FFF2-40B4-BE49-F238E27FC236}">
                <a16:creationId xmlns:a16="http://schemas.microsoft.com/office/drawing/2014/main" id="{0CE9F81E-CCDC-4529-BFC8-76A7B20D5BE1}"/>
              </a:ext>
            </a:extLst>
          </p:cNvPr>
          <p:cNvGraphicFramePr/>
          <p:nvPr>
            <p:extLst>
              <p:ext uri="{D42A27DB-BD31-4B8C-83A1-F6EECF244321}">
                <p14:modId xmlns:p14="http://schemas.microsoft.com/office/powerpoint/2010/main" val="1467852064"/>
              </p:ext>
            </p:extLst>
          </p:nvPr>
        </p:nvGraphicFramePr>
        <p:xfrm>
          <a:off x="349014" y="887528"/>
          <a:ext cx="11466199" cy="611124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596436380"/>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1"/>
          <p:cNvGrpSpPr/>
          <p:nvPr/>
        </p:nvGrpSpPr>
        <p:grpSpPr>
          <a:xfrm>
            <a:off x="507115" y="372551"/>
            <a:ext cx="3262064" cy="476071"/>
            <a:chOff x="766597" y="2348164"/>
            <a:chExt cx="3262064" cy="476071"/>
          </a:xfrm>
          <a:solidFill>
            <a:srgbClr val="FF9966"/>
          </a:solidFill>
        </p:grpSpPr>
        <p:sp>
          <p:nvSpPr>
            <p:cNvPr id="29" name="TextBox 28">
              <a:extLst>
                <a:ext uri="{FF2B5EF4-FFF2-40B4-BE49-F238E27FC236}">
                  <a16:creationId xmlns:a16="http://schemas.microsoft.com/office/drawing/2014/main" id="{3B316E39-F1B9-4372-9EFF-113D5303AB1A}"/>
                </a:ext>
              </a:extLst>
            </p:cNvPr>
            <p:cNvSpPr txBox="1"/>
            <p:nvPr/>
          </p:nvSpPr>
          <p:spPr>
            <a:xfrm>
              <a:off x="766597" y="2348164"/>
              <a:ext cx="3262064" cy="476071"/>
            </a:xfrm>
            <a:prstGeom prst="roundRect">
              <a:avLst>
                <a:gd name="adj" fmla="val 50000"/>
              </a:avLst>
            </a:pr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IPS RS MEDIS</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7" name="Google Shape;6396;p73"/>
            <p:cNvGrpSpPr/>
            <p:nvPr/>
          </p:nvGrpSpPr>
          <p:grpSpPr>
            <a:xfrm>
              <a:off x="931551" y="2404482"/>
              <a:ext cx="367162" cy="312214"/>
              <a:chOff x="-23615075" y="3148525"/>
              <a:chExt cx="295375" cy="296150"/>
            </a:xfrm>
            <a:grpFill/>
          </p:grpSpPr>
          <p:sp>
            <p:nvSpPr>
              <p:cNvPr id="8" name="Google Shape;6397;p73"/>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398;p73"/>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grpFill/>
              <a:ln>
                <a:solidFill>
                  <a:srgbClr val="32995B"/>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399;p73"/>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grpFill/>
              <a:ln>
                <a:solidFill>
                  <a:srgbClr val="32995B"/>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6400;p73"/>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grpFill/>
              <a:ln>
                <a:solidFill>
                  <a:srgbClr val="32995B"/>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3" name="Table 2"/>
          <p:cNvGraphicFramePr>
            <a:graphicFrameLocks noGrp="1"/>
          </p:cNvGraphicFramePr>
          <p:nvPr>
            <p:extLst>
              <p:ext uri="{D42A27DB-BD31-4B8C-83A1-F6EECF244321}">
                <p14:modId xmlns:p14="http://schemas.microsoft.com/office/powerpoint/2010/main" val="2026426219"/>
              </p:ext>
            </p:extLst>
          </p:nvPr>
        </p:nvGraphicFramePr>
        <p:xfrm>
          <a:off x="2138146" y="1471502"/>
          <a:ext cx="5828215" cy="3914995"/>
        </p:xfrm>
        <a:graphic>
          <a:graphicData uri="http://schemas.openxmlformats.org/drawingml/2006/table">
            <a:tbl>
              <a:tblPr firstRow="1" bandRow="1">
                <a:tableStyleId>{22838BEF-8BB2-4498-84A7-C5851F593DF1}</a:tableStyleId>
              </a:tblPr>
              <a:tblGrid>
                <a:gridCol w="370323">
                  <a:extLst>
                    <a:ext uri="{9D8B030D-6E8A-4147-A177-3AD203B41FA5}">
                      <a16:colId xmlns:a16="http://schemas.microsoft.com/office/drawing/2014/main" val="1137528206"/>
                    </a:ext>
                  </a:extLst>
                </a:gridCol>
                <a:gridCol w="227932">
                  <a:extLst>
                    <a:ext uri="{9D8B030D-6E8A-4147-A177-3AD203B41FA5}">
                      <a16:colId xmlns:a16="http://schemas.microsoft.com/office/drawing/2014/main" val="1502170944"/>
                    </a:ext>
                  </a:extLst>
                </a:gridCol>
                <a:gridCol w="1890615">
                  <a:extLst>
                    <a:ext uri="{9D8B030D-6E8A-4147-A177-3AD203B41FA5}">
                      <a16:colId xmlns:a16="http://schemas.microsoft.com/office/drawing/2014/main" val="3122599110"/>
                    </a:ext>
                  </a:extLst>
                </a:gridCol>
                <a:gridCol w="667869">
                  <a:extLst>
                    <a:ext uri="{9D8B030D-6E8A-4147-A177-3AD203B41FA5}">
                      <a16:colId xmlns:a16="http://schemas.microsoft.com/office/drawing/2014/main" val="2188449771"/>
                    </a:ext>
                  </a:extLst>
                </a:gridCol>
                <a:gridCol w="667869">
                  <a:extLst>
                    <a:ext uri="{9D8B030D-6E8A-4147-A177-3AD203B41FA5}">
                      <a16:colId xmlns:a16="http://schemas.microsoft.com/office/drawing/2014/main" val="2876158372"/>
                    </a:ext>
                  </a:extLst>
                </a:gridCol>
                <a:gridCol w="667869">
                  <a:extLst>
                    <a:ext uri="{9D8B030D-6E8A-4147-A177-3AD203B41FA5}">
                      <a16:colId xmlns:a16="http://schemas.microsoft.com/office/drawing/2014/main" val="3585949470"/>
                    </a:ext>
                  </a:extLst>
                </a:gridCol>
                <a:gridCol w="667869">
                  <a:extLst>
                    <a:ext uri="{9D8B030D-6E8A-4147-A177-3AD203B41FA5}">
                      <a16:colId xmlns:a16="http://schemas.microsoft.com/office/drawing/2014/main" val="2762248387"/>
                    </a:ext>
                  </a:extLst>
                </a:gridCol>
                <a:gridCol w="667869">
                  <a:extLst>
                    <a:ext uri="{9D8B030D-6E8A-4147-A177-3AD203B41FA5}">
                      <a16:colId xmlns:a16="http://schemas.microsoft.com/office/drawing/2014/main" val="709360513"/>
                    </a:ext>
                  </a:extLst>
                </a:gridCol>
              </a:tblGrid>
              <a:tr h="283125">
                <a:tc rowSpan="2">
                  <a:txBody>
                    <a:bodyPr/>
                    <a:lstStyle/>
                    <a:p>
                      <a:pPr algn="ctr" fontAlgn="ctr"/>
                      <a:r>
                        <a:rPr lang="en-US" sz="1600" u="none" strike="noStrike">
                          <a:solidFill>
                            <a:schemeClr val="bg1"/>
                          </a:solidFill>
                          <a:effectLst/>
                          <a:latin typeface="Tw Cen MT" panose="020B0602020104020603" pitchFamily="34" charset="0"/>
                        </a:rPr>
                        <a:t>NO</a:t>
                      </a:r>
                      <a:endParaRPr lang="en-US" sz="1600" b="1" i="0" u="none" strike="noStrike">
                        <a:solidFill>
                          <a:schemeClr val="bg1"/>
                        </a:solidFill>
                        <a:effectLst/>
                        <a:latin typeface="Tw Cen MT" panose="020B0602020104020603" pitchFamily="34" charset="0"/>
                      </a:endParaRPr>
                    </a:p>
                  </a:txBody>
                  <a:tcPr marL="9525" marR="9525" marT="9525" marB="0" anchor="ctr">
                    <a:solidFill>
                      <a:srgbClr val="FF9856"/>
                    </a:solidFill>
                  </a:tcPr>
                </a:tc>
                <a:tc rowSpan="2" gridSpan="2">
                  <a:txBody>
                    <a:bodyPr/>
                    <a:lstStyle/>
                    <a:p>
                      <a:pPr algn="ctr" fontAlgn="ctr"/>
                      <a:r>
                        <a:rPr lang="en-US" sz="1600" u="none" strike="noStrike" dirty="0">
                          <a:solidFill>
                            <a:schemeClr val="bg1"/>
                          </a:solidFill>
                          <a:effectLst/>
                          <a:latin typeface="Tw Cen MT" panose="020B0602020104020603" pitchFamily="34" charset="0"/>
                        </a:rPr>
                        <a:t>JENIS KEGIATAN</a:t>
                      </a:r>
                      <a:endParaRPr lang="en-US" sz="1600" b="1" i="0" u="none" strike="noStrike" dirty="0">
                        <a:solidFill>
                          <a:schemeClr val="bg1"/>
                        </a:solidFill>
                        <a:effectLst/>
                        <a:latin typeface="Tw Cen MT" panose="020B0602020104020603" pitchFamily="34" charset="0"/>
                      </a:endParaRPr>
                    </a:p>
                  </a:txBody>
                  <a:tcPr marL="9525" marR="9525" marT="9525" marB="0" anchor="ctr">
                    <a:solidFill>
                      <a:srgbClr val="FF9856"/>
                    </a:solidFill>
                  </a:tcPr>
                </a:tc>
                <a:tc rowSpan="2" hMerge="1">
                  <a:txBody>
                    <a:bodyPr/>
                    <a:lstStyle/>
                    <a:p>
                      <a:endParaRPr lang="en-US"/>
                    </a:p>
                  </a:txBody>
                  <a:tcPr/>
                </a:tc>
                <a:tc gridSpan="5">
                  <a:txBody>
                    <a:bodyPr/>
                    <a:lstStyle/>
                    <a:p>
                      <a:pPr algn="ctr" fontAlgn="ctr"/>
                      <a:r>
                        <a:rPr lang="en-US" sz="1600" u="none" strike="noStrike" dirty="0">
                          <a:solidFill>
                            <a:schemeClr val="bg1"/>
                          </a:solidFill>
                          <a:effectLst/>
                          <a:latin typeface="Tw Cen MT" panose="020B0602020104020603" pitchFamily="34" charset="0"/>
                        </a:rPr>
                        <a:t>BULAN</a:t>
                      </a:r>
                      <a:endParaRPr lang="en-US" sz="1600" b="1" u="none" strike="noStrike" dirty="0">
                        <a:solidFill>
                          <a:schemeClr val="bg1"/>
                        </a:solidFill>
                        <a:effectLst/>
                        <a:latin typeface="Tw Cen MT" panose="020B0602020104020603" pitchFamily="34" charset="0"/>
                      </a:endParaRPr>
                    </a:p>
                  </a:txBody>
                  <a:tcPr marL="9525" marR="9525" marT="9525" marB="0" anchor="ctr">
                    <a:solidFill>
                      <a:srgbClr val="FF9856"/>
                    </a:solidFill>
                  </a:tcPr>
                </a:tc>
                <a:tc hMerge="1">
                  <a:txBody>
                    <a:bodyPr/>
                    <a:lstStyle/>
                    <a:p>
                      <a:pPr algn="ctr" fontAlgn="ctr"/>
                      <a:endParaRPr lang="en-US" sz="1600" b="1" u="none" strike="noStrike" dirty="0">
                        <a:solidFill>
                          <a:schemeClr val="bg1"/>
                        </a:solidFill>
                        <a:effectLst/>
                        <a:latin typeface="Tw Cen MT" panose="020B0602020104020603" pitchFamily="34" charset="0"/>
                      </a:endParaRPr>
                    </a:p>
                  </a:txBody>
                  <a:tcPr marL="9525" marR="9525" marT="9525" marB="0" anchor="ctr">
                    <a:solidFill>
                      <a:srgbClr val="DB7093"/>
                    </a:solidFill>
                  </a:tcPr>
                </a:tc>
                <a:tc hMerge="1">
                  <a:txBody>
                    <a:bodyPr/>
                    <a:lstStyle/>
                    <a:p>
                      <a:pPr algn="ctr" fontAlgn="ctr"/>
                      <a:endParaRPr lang="en-US" sz="1600" b="1" u="none" strike="noStrike" dirty="0">
                        <a:solidFill>
                          <a:schemeClr val="bg1"/>
                        </a:solidFill>
                        <a:effectLst/>
                        <a:latin typeface="Tw Cen MT" panose="020B0602020104020603" pitchFamily="34" charset="0"/>
                      </a:endParaRPr>
                    </a:p>
                  </a:txBody>
                  <a:tcPr marL="9525" marR="9525" marT="9525" marB="0" anchor="ctr">
                    <a:solidFill>
                      <a:srgbClr val="DB7093"/>
                    </a:solidFill>
                  </a:tcPr>
                </a:tc>
                <a:tc hMerge="1">
                  <a:txBody>
                    <a:bodyPr/>
                    <a:lstStyle/>
                    <a:p>
                      <a:pPr algn="ctr" fontAlgn="ctr"/>
                      <a:endParaRPr lang="en-US" sz="1600" b="1" u="none" strike="noStrike" dirty="0">
                        <a:solidFill>
                          <a:schemeClr val="bg1"/>
                        </a:solidFill>
                        <a:effectLst/>
                        <a:latin typeface="Tw Cen MT" panose="020B0602020104020603" pitchFamily="34" charset="0"/>
                      </a:endParaRPr>
                    </a:p>
                  </a:txBody>
                  <a:tcPr marL="9525" marR="9525" marT="9525" marB="0" anchor="ctr">
                    <a:solidFill>
                      <a:srgbClr val="FF9856"/>
                    </a:solidFill>
                  </a:tcPr>
                </a:tc>
                <a:tc hMerge="1">
                  <a:txBody>
                    <a:bodyPr/>
                    <a:lstStyle/>
                    <a:p>
                      <a:pPr algn="ctr" fontAlgn="ctr"/>
                      <a:endParaRPr lang="en-US" sz="1600" b="1" u="none" strike="noStrike" dirty="0">
                        <a:solidFill>
                          <a:schemeClr val="bg1"/>
                        </a:solidFill>
                        <a:effectLst/>
                        <a:latin typeface="Tw Cen MT" panose="020B0602020104020603" pitchFamily="34" charset="0"/>
                      </a:endParaRPr>
                    </a:p>
                  </a:txBody>
                  <a:tcPr marL="9525" marR="9525" marT="9525" marB="0" anchor="ctr">
                    <a:solidFill>
                      <a:srgbClr val="FF9856"/>
                    </a:solidFill>
                  </a:tcPr>
                </a:tc>
                <a:extLst>
                  <a:ext uri="{0D108BD9-81ED-4DB2-BD59-A6C34878D82A}">
                    <a16:rowId xmlns:a16="http://schemas.microsoft.com/office/drawing/2014/main" val="342809663"/>
                  </a:ext>
                </a:extLst>
              </a:tr>
              <a:tr h="328610">
                <a:tc vMerge="1">
                  <a:txBody>
                    <a:bodyPr/>
                    <a:lstStyle/>
                    <a:p>
                      <a:endParaRPr lang="en-US"/>
                    </a:p>
                  </a:txBody>
                  <a:tcPr/>
                </a:tc>
                <a:tc gridSpan="2" vMerge="1">
                  <a:txBody>
                    <a:bodyPr/>
                    <a:lstStyle/>
                    <a:p>
                      <a:endParaRPr lang="en-US"/>
                    </a:p>
                  </a:txBody>
                  <a:tcPr/>
                </a:tc>
                <a:tc hMerge="1" vMerge="1">
                  <a:txBody>
                    <a:bodyPr/>
                    <a:lstStyle/>
                    <a:p>
                      <a:endParaRPr lang="en-US"/>
                    </a:p>
                  </a:txBody>
                  <a:tcPr/>
                </a:tc>
                <a:tc>
                  <a:txBody>
                    <a:bodyPr/>
                    <a:lstStyle/>
                    <a:p>
                      <a:pPr algn="ctr" fontAlgn="ctr"/>
                      <a:r>
                        <a:rPr lang="en-US" sz="1600" b="1" u="none" strike="noStrike" dirty="0">
                          <a:solidFill>
                            <a:schemeClr val="bg1"/>
                          </a:solidFill>
                          <a:effectLst/>
                          <a:latin typeface="Tw Cen MT" panose="020B0602020104020603" pitchFamily="34" charset="0"/>
                        </a:rPr>
                        <a:t>JAN</a:t>
                      </a:r>
                      <a:endParaRPr lang="en-US" sz="1600" b="1" i="0" u="none" strike="noStrike" dirty="0">
                        <a:solidFill>
                          <a:schemeClr val="bg1"/>
                        </a:solidFill>
                        <a:effectLst/>
                        <a:latin typeface="Tw Cen MT" panose="020B0602020104020603" pitchFamily="34" charset="0"/>
                      </a:endParaRPr>
                    </a:p>
                  </a:txBody>
                  <a:tcPr marL="9525" marR="9525" marT="9525" marB="0" anchor="ctr">
                    <a:solidFill>
                      <a:srgbClr val="FF9856"/>
                    </a:solidFill>
                  </a:tcPr>
                </a:tc>
                <a:tc>
                  <a:txBody>
                    <a:bodyPr/>
                    <a:lstStyle/>
                    <a:p>
                      <a:pPr algn="ctr" fontAlgn="ctr"/>
                      <a:r>
                        <a:rPr lang="en-US" sz="1600" b="1" i="0" u="none" strike="noStrike" dirty="0">
                          <a:solidFill>
                            <a:schemeClr val="bg1"/>
                          </a:solidFill>
                          <a:effectLst/>
                          <a:latin typeface="Tw Cen MT" panose="020B0602020104020603" pitchFamily="34" charset="0"/>
                        </a:rPr>
                        <a:t>FEB</a:t>
                      </a:r>
                    </a:p>
                  </a:txBody>
                  <a:tcPr marL="9525" marR="9525" marT="9525" marB="0" anchor="ctr">
                    <a:solidFill>
                      <a:srgbClr val="FF9856"/>
                    </a:solidFill>
                  </a:tcPr>
                </a:tc>
                <a:tc>
                  <a:txBody>
                    <a:bodyPr/>
                    <a:lstStyle/>
                    <a:p>
                      <a:pPr algn="ctr" fontAlgn="ctr"/>
                      <a:r>
                        <a:rPr lang="en-US" sz="1600" b="1" i="0" u="none" strike="noStrike" dirty="0">
                          <a:solidFill>
                            <a:schemeClr val="bg1"/>
                          </a:solidFill>
                          <a:effectLst/>
                          <a:latin typeface="Tw Cen MT" panose="020B0602020104020603" pitchFamily="34" charset="0"/>
                        </a:rPr>
                        <a:t>MAR</a:t>
                      </a:r>
                    </a:p>
                  </a:txBody>
                  <a:tcPr marL="9525" marR="9525" marT="9525" marB="0" anchor="ctr">
                    <a:solidFill>
                      <a:srgbClr val="FF9856"/>
                    </a:solidFill>
                  </a:tcPr>
                </a:tc>
                <a:tc>
                  <a:txBody>
                    <a:bodyPr/>
                    <a:lstStyle/>
                    <a:p>
                      <a:pPr algn="ctr" fontAlgn="ctr"/>
                      <a:r>
                        <a:rPr lang="en-US" sz="1600" b="1" i="0" u="none" strike="noStrike" dirty="0">
                          <a:solidFill>
                            <a:schemeClr val="bg1"/>
                          </a:solidFill>
                          <a:effectLst/>
                          <a:latin typeface="Tw Cen MT" panose="020B0602020104020603" pitchFamily="34" charset="0"/>
                        </a:rPr>
                        <a:t>APR</a:t>
                      </a:r>
                    </a:p>
                  </a:txBody>
                  <a:tcPr marL="9525" marR="9525" marT="9525" marB="0" anchor="ctr">
                    <a:solidFill>
                      <a:srgbClr val="FF9856"/>
                    </a:solidFill>
                  </a:tcPr>
                </a:tc>
                <a:tc>
                  <a:txBody>
                    <a:bodyPr/>
                    <a:lstStyle/>
                    <a:p>
                      <a:pPr algn="ctr" fontAlgn="ctr"/>
                      <a:r>
                        <a:rPr lang="en-US" sz="1600" b="1" i="0" u="none" strike="noStrike" dirty="0">
                          <a:solidFill>
                            <a:schemeClr val="bg1"/>
                          </a:solidFill>
                          <a:effectLst/>
                          <a:latin typeface="Tw Cen MT" panose="020B0602020104020603" pitchFamily="34" charset="0"/>
                        </a:rPr>
                        <a:t>MEI</a:t>
                      </a:r>
                    </a:p>
                  </a:txBody>
                  <a:tcPr marL="9525" marR="9525" marT="9525" marB="0" anchor="ctr">
                    <a:solidFill>
                      <a:srgbClr val="FF9856"/>
                    </a:solidFill>
                  </a:tcPr>
                </a:tc>
                <a:extLst>
                  <a:ext uri="{0D108BD9-81ED-4DB2-BD59-A6C34878D82A}">
                    <a16:rowId xmlns:a16="http://schemas.microsoft.com/office/drawing/2014/main" val="1274885088"/>
                  </a:ext>
                </a:extLst>
              </a:tr>
              <a:tr h="328610">
                <a:tc>
                  <a:txBody>
                    <a:bodyPr/>
                    <a:lstStyle/>
                    <a:p>
                      <a:pPr algn="ctr" fontAlgn="ctr"/>
                      <a:r>
                        <a:rPr lang="en-US" sz="1600" u="none" strike="noStrike">
                          <a:effectLst/>
                          <a:latin typeface="Tw Cen MT" panose="020B0602020104020603" pitchFamily="34" charset="0"/>
                        </a:rPr>
                        <a:t>1</a:t>
                      </a:r>
                      <a:endParaRPr lang="en-US" sz="1600" b="0" i="0" u="none" strike="noStrike">
                        <a:solidFill>
                          <a:srgbClr val="000000"/>
                        </a:solidFill>
                        <a:effectLst/>
                        <a:latin typeface="Tw Cen MT" panose="020B0602020104020603" pitchFamily="34" charset="0"/>
                      </a:endParaRPr>
                    </a:p>
                  </a:txBody>
                  <a:tcPr marL="9525" marR="9525" marT="9525" marB="0" anchor="ctr"/>
                </a:tc>
                <a:tc gridSpan="2">
                  <a:txBody>
                    <a:bodyPr/>
                    <a:lstStyle/>
                    <a:p>
                      <a:pPr algn="l" fontAlgn="b"/>
                      <a:r>
                        <a:rPr lang="en-US" sz="1600" u="none" strike="noStrike" err="1">
                          <a:effectLst/>
                          <a:latin typeface="Tw Cen MT" panose="020B0602020104020603" pitchFamily="34" charset="0"/>
                        </a:rPr>
                        <a:t>Pemeliharaan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rutin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Alat</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Medis</a:t>
                      </a:r>
                      <a:endParaRPr lang="en-US" sz="1600" b="0" i="0" u="none" strike="noStrike">
                        <a:solidFill>
                          <a:srgbClr val="000000"/>
                        </a:solidFill>
                        <a:effectLst/>
                        <a:latin typeface="Tw Cen MT" panose="020B0602020104020603" pitchFamily="34" charset="0"/>
                      </a:endParaRPr>
                    </a:p>
                  </a:txBody>
                  <a:tcPr marL="9525" marR="9525" marT="9525" marB="0" anchor="b"/>
                </a:tc>
                <a:tc hMerge="1">
                  <a:txBody>
                    <a:bodyPr/>
                    <a:lstStyle/>
                    <a:p>
                      <a:endParaRPr lang="en-US"/>
                    </a:p>
                  </a:txBody>
                  <a:tcPr/>
                </a:tc>
                <a:tc>
                  <a:txBody>
                    <a:bodyPr/>
                    <a:lstStyle/>
                    <a:p>
                      <a:pPr algn="ctr" fontAlgn="ctr"/>
                      <a:r>
                        <a:rPr lang="en-US" sz="1600" u="none" strike="noStrike" dirty="0">
                          <a:effectLst/>
                          <a:latin typeface="Tw Cen MT" panose="020B0602020104020603" pitchFamily="34" charset="0"/>
                        </a:rPr>
                        <a:t> </a:t>
                      </a:r>
                      <a:endParaRPr lang="en-US"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endParaRPr lang="en-US"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endParaRPr lang="en-US"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endParaRPr lang="en-US"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endParaRPr lang="en-US" sz="1600" b="0" i="0" u="none" strike="noStrike" dirty="0">
                        <a:solidFill>
                          <a:srgbClr val="000000"/>
                        </a:solidFill>
                        <a:effectLst/>
                        <a:latin typeface="Tw Cen MT" panose="020B0602020104020603" pitchFamily="34" charset="0"/>
                      </a:endParaRPr>
                    </a:p>
                  </a:txBody>
                  <a:tcPr marL="9525" marR="9525" marT="9525" marB="0" anchor="ctr"/>
                </a:tc>
                <a:extLst>
                  <a:ext uri="{0D108BD9-81ED-4DB2-BD59-A6C34878D82A}">
                    <a16:rowId xmlns:a16="http://schemas.microsoft.com/office/drawing/2014/main" val="2066219094"/>
                  </a:ext>
                </a:extLst>
              </a:tr>
              <a:tr h="328610">
                <a:tc>
                  <a:txBody>
                    <a:bodyPr/>
                    <a:lstStyle/>
                    <a:p>
                      <a:pPr algn="ctr" fontAlgn="ctr"/>
                      <a:r>
                        <a:rPr lang="en-US" sz="1600" u="none" strike="noStrike">
                          <a:effectLst/>
                          <a:latin typeface="Tw Cen MT" panose="020B0602020104020603" pitchFamily="34" charset="0"/>
                        </a:rPr>
                        <a:t> </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l" fontAlgn="b"/>
                      <a:r>
                        <a:rPr lang="en-US" sz="1600" u="none" strike="noStrike">
                          <a:effectLst/>
                          <a:latin typeface="Tw Cen MT" panose="020B0602020104020603" pitchFamily="34" charset="0"/>
                        </a:rPr>
                        <a:t> </a:t>
                      </a:r>
                      <a:endParaRPr lang="en-US" sz="1600" b="0" i="0" u="none" strike="noStrike">
                        <a:solidFill>
                          <a:srgbClr val="000000"/>
                        </a:solidFill>
                        <a:effectLst/>
                        <a:latin typeface="Tw Cen MT" panose="020B0602020104020603" pitchFamily="34" charset="0"/>
                      </a:endParaRPr>
                    </a:p>
                  </a:txBody>
                  <a:tcPr marL="9525" marR="9525" marT="9525" marB="0" anchor="b">
                    <a:solidFill>
                      <a:schemeClr val="bg1"/>
                    </a:solidFill>
                  </a:tcPr>
                </a:tc>
                <a:tc>
                  <a:txBody>
                    <a:bodyPr/>
                    <a:lstStyle/>
                    <a:p>
                      <a:pPr algn="l" fontAlgn="b"/>
                      <a:r>
                        <a:rPr lang="en-US" sz="1600" u="none" strike="noStrike">
                          <a:effectLst/>
                          <a:latin typeface="Tw Cen MT" panose="020B0602020104020603" pitchFamily="34" charset="0"/>
                        </a:rPr>
                        <a:t>a. </a:t>
                      </a:r>
                      <a:r>
                        <a:rPr lang="en-US" sz="1600" u="none" strike="noStrike" err="1">
                          <a:effectLst/>
                          <a:latin typeface="Tw Cen MT" panose="020B0602020104020603" pitchFamily="34" charset="0"/>
                        </a:rPr>
                        <a:t>Preventif</a:t>
                      </a:r>
                      <a:endParaRPr lang="en-US" sz="1600" b="0" i="0" u="none" strike="noStrike">
                        <a:solidFill>
                          <a:srgbClr val="000000"/>
                        </a:solidFill>
                        <a:effectLst/>
                        <a:latin typeface="Tw Cen MT" panose="020B0602020104020603" pitchFamily="34" charset="0"/>
                      </a:endParaRPr>
                    </a:p>
                  </a:txBody>
                  <a:tcPr marL="9525" marR="9525" marT="9525" marB="0" anchor="b">
                    <a:solidFill>
                      <a:schemeClr val="bg1"/>
                    </a:solidFill>
                  </a:tcPr>
                </a:tc>
                <a:tc>
                  <a:txBody>
                    <a:bodyPr/>
                    <a:lstStyle/>
                    <a:p>
                      <a:pPr algn="ctr" fontAlgn="ctr"/>
                      <a:r>
                        <a:rPr lang="en-US" sz="1600" u="none" strike="noStrike" dirty="0">
                          <a:solidFill>
                            <a:srgbClr val="010303"/>
                          </a:solidFill>
                          <a:effectLst/>
                          <a:latin typeface="Tw Cen MT" panose="020B0602020104020603" pitchFamily="34" charset="0"/>
                        </a:rPr>
                        <a:t> 152</a:t>
                      </a:r>
                      <a:endParaRPr lang="en-US" sz="1600" b="0" i="0" u="none" strike="noStrike" dirty="0">
                        <a:solidFill>
                          <a:srgbClr val="010303"/>
                        </a:solidFill>
                        <a:effectLst/>
                        <a:latin typeface="Tw Cen MT" panose="020B0602020104020603" pitchFamily="34" charset="0"/>
                      </a:endParaRPr>
                    </a:p>
                  </a:txBody>
                  <a:tcPr marL="9525" marR="9525" marT="9525" marB="0" anchor="ctr">
                    <a:solidFill>
                      <a:schemeClr val="bg1"/>
                    </a:solidFill>
                  </a:tcPr>
                </a:tc>
                <a:tc>
                  <a:txBody>
                    <a:bodyPr/>
                    <a:lstStyle/>
                    <a:p>
                      <a:pPr algn="ctr" fontAlgn="ctr"/>
                      <a:r>
                        <a:rPr lang="en-US" sz="1600" b="0" i="0" u="none" strike="noStrike" dirty="0">
                          <a:solidFill>
                            <a:srgbClr val="010303"/>
                          </a:solidFill>
                          <a:effectLst/>
                          <a:latin typeface="Tw Cen MT" panose="020B0602020104020603" pitchFamily="34" charset="0"/>
                        </a:rPr>
                        <a:t>137</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143</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152</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137</a:t>
                      </a:r>
                    </a:p>
                  </a:txBody>
                  <a:tcPr marL="9525" marR="9525" marT="9525" marB="0" anchor="ctr">
                    <a:solidFill>
                      <a:schemeClr val="bg1"/>
                    </a:solidFill>
                  </a:tcPr>
                </a:tc>
                <a:extLst>
                  <a:ext uri="{0D108BD9-81ED-4DB2-BD59-A6C34878D82A}">
                    <a16:rowId xmlns:a16="http://schemas.microsoft.com/office/drawing/2014/main" val="4191863063"/>
                  </a:ext>
                </a:extLst>
              </a:tr>
              <a:tr h="328610">
                <a:tc>
                  <a:txBody>
                    <a:bodyPr/>
                    <a:lstStyle/>
                    <a:p>
                      <a:pPr algn="ctr" fontAlgn="ctr"/>
                      <a:r>
                        <a:rPr lang="en-US" sz="1600" u="none" strike="noStrike">
                          <a:effectLst/>
                          <a:latin typeface="Tw Cen MT" panose="020B0602020104020603" pitchFamily="34" charset="0"/>
                        </a:rPr>
                        <a:t> </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algn="l" fontAlgn="b"/>
                      <a:r>
                        <a:rPr lang="en-US" sz="1600" u="none" strike="noStrike">
                          <a:effectLst/>
                          <a:latin typeface="Tw Cen MT" panose="020B0602020104020603" pitchFamily="34" charset="0"/>
                        </a:rPr>
                        <a:t> </a:t>
                      </a:r>
                      <a:endParaRPr lang="en-US" sz="1600" b="0" i="0" u="none" strike="noStrike">
                        <a:solidFill>
                          <a:srgbClr val="000000"/>
                        </a:solidFill>
                        <a:effectLst/>
                        <a:latin typeface="Tw Cen MT" panose="020B0602020104020603" pitchFamily="34" charset="0"/>
                      </a:endParaRPr>
                    </a:p>
                  </a:txBody>
                  <a:tcPr marL="9525" marR="9525" marT="9525" marB="0" anchor="b"/>
                </a:tc>
                <a:tc>
                  <a:txBody>
                    <a:bodyPr/>
                    <a:lstStyle/>
                    <a:p>
                      <a:pPr algn="l" fontAlgn="b"/>
                      <a:r>
                        <a:rPr lang="en-US" sz="1600" u="none" strike="noStrike">
                          <a:effectLst/>
                          <a:latin typeface="Tw Cen MT" panose="020B0602020104020603" pitchFamily="34" charset="0"/>
                        </a:rPr>
                        <a:t>b. </a:t>
                      </a:r>
                      <a:r>
                        <a:rPr lang="en-US" sz="1600" u="none" strike="noStrike" err="1">
                          <a:effectLst/>
                          <a:latin typeface="Tw Cen MT" panose="020B0602020104020603" pitchFamily="34" charset="0"/>
                        </a:rPr>
                        <a:t>Korektif</a:t>
                      </a:r>
                      <a:r>
                        <a:rPr lang="en-US" sz="1600" u="none" strike="noStrike">
                          <a:effectLst/>
                          <a:latin typeface="Tw Cen MT" panose="020B0602020104020603" pitchFamily="34" charset="0"/>
                        </a:rPr>
                        <a:t> / </a:t>
                      </a:r>
                      <a:r>
                        <a:rPr lang="en-US" sz="1600" u="none" strike="noStrike" err="1">
                          <a:effectLst/>
                          <a:latin typeface="Tw Cen MT" panose="020B0602020104020603" pitchFamily="34" charset="0"/>
                        </a:rPr>
                        <a:t>Perbaikan</a:t>
                      </a:r>
                      <a:endParaRPr lang="en-US" sz="1600" b="0" i="0" u="none" strike="noStrike">
                        <a:solidFill>
                          <a:srgbClr val="000000"/>
                        </a:solidFill>
                        <a:effectLst/>
                        <a:latin typeface="Tw Cen MT" panose="020B0602020104020603" pitchFamily="34" charset="0"/>
                      </a:endParaRPr>
                    </a:p>
                  </a:txBody>
                  <a:tcPr marL="9525" marR="9525" marT="9525" marB="0" anchor="b"/>
                </a:tc>
                <a:tc>
                  <a:txBody>
                    <a:bodyPr/>
                    <a:lstStyle/>
                    <a:p>
                      <a:pPr algn="ctr" fontAlgn="ctr"/>
                      <a:r>
                        <a:rPr lang="en-US" sz="1600" u="none" strike="noStrike" dirty="0">
                          <a:solidFill>
                            <a:srgbClr val="010303"/>
                          </a:solidFill>
                          <a:effectLst/>
                          <a:latin typeface="Tw Cen MT" panose="020B0602020104020603" pitchFamily="34" charset="0"/>
                        </a:rPr>
                        <a:t> 29</a:t>
                      </a:r>
                      <a:endParaRPr lang="en-US" sz="1600" b="0" i="0" u="none" strike="noStrike" dirty="0">
                        <a:solidFill>
                          <a:srgbClr val="010303"/>
                        </a:solidFill>
                        <a:effectLst/>
                        <a:latin typeface="Tw Cen MT" panose="020B0602020104020603" pitchFamily="34" charset="0"/>
                      </a:endParaRPr>
                    </a:p>
                  </a:txBody>
                  <a:tcPr marL="9525" marR="9525" marT="9525" marB="0" anchor="ctr"/>
                </a:tc>
                <a:tc>
                  <a:txBody>
                    <a:bodyPr/>
                    <a:lstStyle/>
                    <a:p>
                      <a:pPr algn="ctr" fontAlgn="ctr"/>
                      <a:r>
                        <a:rPr lang="en-US" sz="1600" b="0" i="0" u="none" strike="noStrike" dirty="0">
                          <a:solidFill>
                            <a:srgbClr val="010303"/>
                          </a:solidFill>
                          <a:effectLst/>
                          <a:latin typeface="Tw Cen MT" panose="020B0602020104020603" pitchFamily="34" charset="0"/>
                        </a:rPr>
                        <a:t>26</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21</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22</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8</a:t>
                      </a:r>
                    </a:p>
                  </a:txBody>
                  <a:tcPr marL="9525" marR="9525" marT="9525" marB="0" anchor="ctr"/>
                </a:tc>
                <a:extLst>
                  <a:ext uri="{0D108BD9-81ED-4DB2-BD59-A6C34878D82A}">
                    <a16:rowId xmlns:a16="http://schemas.microsoft.com/office/drawing/2014/main" val="4244286435"/>
                  </a:ext>
                </a:extLst>
              </a:tr>
              <a:tr h="328610">
                <a:tc>
                  <a:txBody>
                    <a:bodyPr/>
                    <a:lstStyle/>
                    <a:p>
                      <a:pPr algn="ctr" fontAlgn="ctr"/>
                      <a:r>
                        <a:rPr lang="en-US" sz="1600" u="none" strike="noStrike">
                          <a:effectLst/>
                          <a:latin typeface="Tw Cen MT" panose="020B0602020104020603" pitchFamily="34" charset="0"/>
                        </a:rPr>
                        <a:t>2</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gridSpan="2">
                  <a:txBody>
                    <a:bodyPr/>
                    <a:lstStyle/>
                    <a:p>
                      <a:pPr algn="l" fontAlgn="b"/>
                      <a:r>
                        <a:rPr lang="en-US" sz="1600" u="none" strike="noStrike" err="1">
                          <a:effectLst/>
                          <a:latin typeface="Tw Cen MT" panose="020B0602020104020603" pitchFamily="34" charset="0"/>
                        </a:rPr>
                        <a:t>Kalibrasi</a:t>
                      </a:r>
                      <a:r>
                        <a:rPr lang="en-US" sz="1600" u="none" strike="noStrike">
                          <a:effectLst/>
                          <a:latin typeface="Tw Cen MT" panose="020B0602020104020603" pitchFamily="34" charset="0"/>
                        </a:rPr>
                        <a:t> Internal</a:t>
                      </a:r>
                      <a:endParaRPr lang="en-US" sz="1600" b="0" i="0" u="none" strike="noStrike">
                        <a:solidFill>
                          <a:srgbClr val="000000"/>
                        </a:solidFill>
                        <a:effectLst/>
                        <a:latin typeface="Tw Cen MT" panose="020B0602020104020603" pitchFamily="34" charset="0"/>
                      </a:endParaRPr>
                    </a:p>
                  </a:txBody>
                  <a:tcPr marL="9525" marR="9525" marT="9525" marB="0" anchor="b">
                    <a:solidFill>
                      <a:schemeClr val="bg1"/>
                    </a:solidFill>
                  </a:tcPr>
                </a:tc>
                <a:tc hMerge="1">
                  <a:txBody>
                    <a:bodyPr/>
                    <a:lstStyle/>
                    <a:p>
                      <a:endParaRPr lang="en-US"/>
                    </a:p>
                  </a:txBody>
                  <a:tcPr/>
                </a:tc>
                <a:tc>
                  <a:txBody>
                    <a:bodyPr/>
                    <a:lstStyle/>
                    <a:p>
                      <a:pPr algn="ctr" fontAlgn="ctr"/>
                      <a:r>
                        <a:rPr lang="en-US" sz="1600" u="none" strike="noStrike" dirty="0">
                          <a:solidFill>
                            <a:srgbClr val="010303"/>
                          </a:solidFill>
                          <a:effectLst/>
                          <a:latin typeface="Tw Cen MT" panose="020B0602020104020603" pitchFamily="34" charset="0"/>
                        </a:rPr>
                        <a:t> 9</a:t>
                      </a:r>
                      <a:endParaRPr lang="en-US" sz="1600" b="0" i="0" u="none" strike="noStrike" dirty="0">
                        <a:solidFill>
                          <a:srgbClr val="010303"/>
                        </a:solidFill>
                        <a:effectLst/>
                        <a:latin typeface="Tw Cen MT" panose="020B0602020104020603" pitchFamily="34" charset="0"/>
                      </a:endParaRPr>
                    </a:p>
                  </a:txBody>
                  <a:tcPr marL="9525" marR="9525" marT="9525" marB="0" anchor="ctr">
                    <a:solidFill>
                      <a:schemeClr val="bg1"/>
                    </a:solidFill>
                  </a:tcPr>
                </a:tc>
                <a:tc>
                  <a:txBody>
                    <a:bodyPr/>
                    <a:lstStyle/>
                    <a:p>
                      <a:pPr algn="ctr" fontAlgn="ctr"/>
                      <a:r>
                        <a:rPr lang="en-US" sz="1600" b="0" i="0" u="none" strike="noStrike" dirty="0">
                          <a:solidFill>
                            <a:srgbClr val="010303"/>
                          </a:solidFill>
                          <a:effectLst/>
                          <a:latin typeface="Tw Cen MT" panose="020B0602020104020603" pitchFamily="34" charset="0"/>
                        </a:rPr>
                        <a:t>10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16</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16</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7</a:t>
                      </a:r>
                    </a:p>
                  </a:txBody>
                  <a:tcPr marL="9525" marR="9525" marT="9525" marB="0" anchor="ctr">
                    <a:solidFill>
                      <a:schemeClr val="bg1"/>
                    </a:solidFill>
                  </a:tcPr>
                </a:tc>
                <a:extLst>
                  <a:ext uri="{0D108BD9-81ED-4DB2-BD59-A6C34878D82A}">
                    <a16:rowId xmlns:a16="http://schemas.microsoft.com/office/drawing/2014/main" val="2861659673"/>
                  </a:ext>
                </a:extLst>
              </a:tr>
              <a:tr h="328610">
                <a:tc>
                  <a:txBody>
                    <a:bodyPr/>
                    <a:lstStyle/>
                    <a:p>
                      <a:pPr algn="ctr" fontAlgn="ctr"/>
                      <a:r>
                        <a:rPr lang="en-US" sz="1600" u="none" strike="noStrike">
                          <a:effectLst/>
                          <a:latin typeface="Tw Cen MT" panose="020B0602020104020603" pitchFamily="34" charset="0"/>
                        </a:rPr>
                        <a:t>3</a:t>
                      </a:r>
                      <a:endParaRPr lang="en-US" sz="1600" b="0" i="0" u="none" strike="noStrike">
                        <a:solidFill>
                          <a:srgbClr val="000000"/>
                        </a:solidFill>
                        <a:effectLst/>
                        <a:latin typeface="Tw Cen MT" panose="020B0602020104020603" pitchFamily="34" charset="0"/>
                      </a:endParaRPr>
                    </a:p>
                  </a:txBody>
                  <a:tcPr marL="9525" marR="9525" marT="9525" marB="0" anchor="ctr"/>
                </a:tc>
                <a:tc gridSpan="2">
                  <a:txBody>
                    <a:bodyPr/>
                    <a:lstStyle/>
                    <a:p>
                      <a:pPr algn="l" fontAlgn="b"/>
                      <a:r>
                        <a:rPr lang="en-US" sz="1600" u="none" strike="noStrike" err="1">
                          <a:effectLst/>
                          <a:latin typeface="Tw Cen MT" panose="020B0602020104020603" pitchFamily="34" charset="0"/>
                        </a:rPr>
                        <a:t>Pemeliharaan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oleh</a:t>
                      </a:r>
                      <a:r>
                        <a:rPr lang="en-US" sz="1600" u="none" strike="noStrike">
                          <a:effectLst/>
                          <a:latin typeface="Tw Cen MT" panose="020B0602020104020603" pitchFamily="34" charset="0"/>
                        </a:rPr>
                        <a:t> P III</a:t>
                      </a:r>
                      <a:endParaRPr lang="en-US" sz="1600" b="0" i="0" u="none" strike="noStrike">
                        <a:solidFill>
                          <a:srgbClr val="000000"/>
                        </a:solidFill>
                        <a:effectLst/>
                        <a:latin typeface="Tw Cen MT" panose="020B0602020104020603" pitchFamily="34" charset="0"/>
                      </a:endParaRPr>
                    </a:p>
                  </a:txBody>
                  <a:tcPr marL="9525" marR="9525" marT="9525" marB="0" anchor="b"/>
                </a:tc>
                <a:tc hMerge="1">
                  <a:txBody>
                    <a:bodyPr/>
                    <a:lstStyle/>
                    <a:p>
                      <a:endParaRPr lang="en-US"/>
                    </a:p>
                  </a:txBody>
                  <a:tcPr/>
                </a:tc>
                <a:tc>
                  <a:txBody>
                    <a:bodyPr/>
                    <a:lstStyle/>
                    <a:p>
                      <a:pPr algn="ctr" fontAlgn="ctr"/>
                      <a:r>
                        <a:rPr lang="en-US" sz="1600" u="none" strike="noStrike" dirty="0">
                          <a:solidFill>
                            <a:srgbClr val="010303"/>
                          </a:solidFill>
                          <a:effectLst/>
                          <a:latin typeface="Tw Cen MT" panose="020B0602020104020603" pitchFamily="34" charset="0"/>
                        </a:rPr>
                        <a:t> </a:t>
                      </a:r>
                      <a:endParaRPr lang="en-US" sz="1600" b="0" i="0" u="none" strike="noStrike" dirty="0">
                        <a:solidFill>
                          <a:srgbClr val="010303"/>
                        </a:solidFill>
                        <a:effectLst/>
                        <a:latin typeface="Tw Cen MT" panose="020B0602020104020603" pitchFamily="34" charset="0"/>
                      </a:endParaRPr>
                    </a:p>
                  </a:txBody>
                  <a:tcPr marL="9525" marR="9525" marT="9525" marB="0" anchor="ctr"/>
                </a:tc>
                <a:tc>
                  <a:txBody>
                    <a:bodyPr/>
                    <a:lstStyle/>
                    <a:p>
                      <a:pPr algn="ctr" fontAlgn="ctr"/>
                      <a:endParaRPr lang="en-US" sz="1600" b="0" i="0" u="none" strike="noStrike" dirty="0">
                        <a:solidFill>
                          <a:srgbClr val="010303"/>
                        </a:solidFill>
                        <a:effectLst/>
                        <a:latin typeface="Tw Cen MT" panose="020B0602020104020603" pitchFamily="34" charset="0"/>
                      </a:endParaRPr>
                    </a:p>
                  </a:txBody>
                  <a:tcPr marL="9525" marR="9525" marT="9525" marB="0" anchor="ctr"/>
                </a:tc>
                <a:tc>
                  <a:txBody>
                    <a:bodyPr/>
                    <a:lstStyle/>
                    <a:p>
                      <a:pPr algn="ctr" fontAlgn="ctr"/>
                      <a:endParaRPr lang="en-US"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endParaRPr lang="en-US"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endParaRPr lang="en-US" sz="1600" b="0" i="0" u="none" strike="noStrike" dirty="0">
                        <a:solidFill>
                          <a:srgbClr val="000000"/>
                        </a:solidFill>
                        <a:effectLst/>
                        <a:latin typeface="Tw Cen MT" panose="020B0602020104020603" pitchFamily="34" charset="0"/>
                      </a:endParaRPr>
                    </a:p>
                  </a:txBody>
                  <a:tcPr marL="9525" marR="9525" marT="9525" marB="0" anchor="ctr"/>
                </a:tc>
                <a:extLst>
                  <a:ext uri="{0D108BD9-81ED-4DB2-BD59-A6C34878D82A}">
                    <a16:rowId xmlns:a16="http://schemas.microsoft.com/office/drawing/2014/main" val="679514146"/>
                  </a:ext>
                </a:extLst>
              </a:tr>
              <a:tr h="328610">
                <a:tc>
                  <a:txBody>
                    <a:bodyPr/>
                    <a:lstStyle/>
                    <a:p>
                      <a:pPr algn="ctr" fontAlgn="ctr"/>
                      <a:r>
                        <a:rPr lang="en-US" sz="1600" u="none" strike="noStrike">
                          <a:effectLst/>
                          <a:latin typeface="Tw Cen MT" panose="020B0602020104020603" pitchFamily="34" charset="0"/>
                        </a:rPr>
                        <a:t> </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l" fontAlgn="b"/>
                      <a:r>
                        <a:rPr lang="en-US" sz="1600" u="none" strike="noStrike">
                          <a:effectLst/>
                          <a:latin typeface="Tw Cen MT" panose="020B0602020104020603" pitchFamily="34" charset="0"/>
                        </a:rPr>
                        <a:t> </a:t>
                      </a:r>
                      <a:endParaRPr lang="en-US" sz="1600" b="0" i="0" u="none" strike="noStrike">
                        <a:solidFill>
                          <a:srgbClr val="000000"/>
                        </a:solidFill>
                        <a:effectLst/>
                        <a:latin typeface="Tw Cen MT" panose="020B0602020104020603" pitchFamily="34" charset="0"/>
                      </a:endParaRPr>
                    </a:p>
                  </a:txBody>
                  <a:tcPr marL="9525" marR="9525" marT="9525" marB="0" anchor="b">
                    <a:solidFill>
                      <a:schemeClr val="bg1"/>
                    </a:solidFill>
                  </a:tcPr>
                </a:tc>
                <a:tc>
                  <a:txBody>
                    <a:bodyPr/>
                    <a:lstStyle/>
                    <a:p>
                      <a:pPr algn="l" fontAlgn="b"/>
                      <a:r>
                        <a:rPr lang="en-US" sz="1600" u="none" strike="noStrike" err="1">
                          <a:effectLst/>
                          <a:latin typeface="Tw Cen MT" panose="020B0602020104020603" pitchFamily="34" charset="0"/>
                        </a:rPr>
                        <a:t>Kalibrasi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Eksternal</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Alat</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Medis</a:t>
                      </a:r>
                      <a:endParaRPr lang="en-US" sz="1600" b="0" i="0" u="none" strike="noStrike">
                        <a:solidFill>
                          <a:srgbClr val="000000"/>
                        </a:solidFill>
                        <a:effectLst/>
                        <a:latin typeface="Tw Cen MT" panose="020B0602020104020603" pitchFamily="34" charset="0"/>
                      </a:endParaRPr>
                    </a:p>
                  </a:txBody>
                  <a:tcPr marL="9525" marR="9525" marT="9525" marB="0" anchor="b">
                    <a:solidFill>
                      <a:schemeClr val="bg1"/>
                    </a:solidFill>
                  </a:tcPr>
                </a:tc>
                <a:tc>
                  <a:txBody>
                    <a:bodyPr/>
                    <a:lstStyle/>
                    <a:p>
                      <a:pPr algn="ctr" fontAlgn="ctr"/>
                      <a:r>
                        <a:rPr lang="en-US" sz="1600" u="none" strike="noStrike" dirty="0">
                          <a:solidFill>
                            <a:srgbClr val="010303"/>
                          </a:solidFill>
                          <a:effectLst/>
                          <a:latin typeface="Tw Cen MT" panose="020B0602020104020603" pitchFamily="34" charset="0"/>
                        </a:rPr>
                        <a:t>- </a:t>
                      </a:r>
                      <a:endParaRPr lang="en-US" sz="1600" b="0" i="0" u="none" strike="noStrike" dirty="0">
                        <a:solidFill>
                          <a:srgbClr val="010303"/>
                        </a:solidFill>
                        <a:effectLst/>
                        <a:latin typeface="Tw Cen MT" panose="020B0602020104020603" pitchFamily="34" charset="0"/>
                      </a:endParaRPr>
                    </a:p>
                  </a:txBody>
                  <a:tcPr marL="9525" marR="9525" marT="9525" marB="0" anchor="ctr">
                    <a:solidFill>
                      <a:schemeClr val="bg1"/>
                    </a:solidFill>
                  </a:tcPr>
                </a:tc>
                <a:tc>
                  <a:txBody>
                    <a:bodyPr/>
                    <a:lstStyle/>
                    <a:p>
                      <a:pPr algn="ctr" fontAlgn="ctr"/>
                      <a:r>
                        <a:rPr lang="en-US" sz="1600" b="0" i="0" u="none" strike="noStrike" dirty="0">
                          <a:solidFill>
                            <a:srgbClr val="010303"/>
                          </a:solidFill>
                          <a:effectLst/>
                          <a:latin typeface="Tw Cen MT" panose="020B0602020104020603" pitchFamily="34" charset="0"/>
                        </a:rPr>
                        <a:t>-</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522</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522</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467</a:t>
                      </a:r>
                    </a:p>
                  </a:txBody>
                  <a:tcPr marL="9525" marR="9525" marT="9525" marB="0" anchor="ctr">
                    <a:solidFill>
                      <a:schemeClr val="bg1"/>
                    </a:solidFill>
                  </a:tcPr>
                </a:tc>
                <a:extLst>
                  <a:ext uri="{0D108BD9-81ED-4DB2-BD59-A6C34878D82A}">
                    <a16:rowId xmlns:a16="http://schemas.microsoft.com/office/drawing/2014/main" val="469357080"/>
                  </a:ext>
                </a:extLst>
              </a:tr>
              <a:tr h="328610">
                <a:tc>
                  <a:txBody>
                    <a:bodyPr/>
                    <a:lstStyle/>
                    <a:p>
                      <a:pPr algn="ctr" fontAlgn="ctr"/>
                      <a:r>
                        <a:rPr lang="en-US" sz="1600" u="none" strike="noStrike">
                          <a:effectLst/>
                          <a:latin typeface="Tw Cen MT" panose="020B0602020104020603" pitchFamily="34" charset="0"/>
                        </a:rPr>
                        <a:t> </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algn="l" fontAlgn="b"/>
                      <a:r>
                        <a:rPr lang="en-US" sz="1600" u="none" strike="noStrike">
                          <a:effectLst/>
                          <a:latin typeface="Tw Cen MT" panose="020B0602020104020603" pitchFamily="34" charset="0"/>
                        </a:rPr>
                        <a:t> </a:t>
                      </a:r>
                      <a:endParaRPr lang="en-US" sz="1600" b="0" i="0" u="none" strike="noStrike">
                        <a:solidFill>
                          <a:srgbClr val="000000"/>
                        </a:solidFill>
                        <a:effectLst/>
                        <a:latin typeface="Tw Cen MT" panose="020B0602020104020603" pitchFamily="34" charset="0"/>
                      </a:endParaRPr>
                    </a:p>
                  </a:txBody>
                  <a:tcPr marL="9525" marR="9525" marT="9525" marB="0" anchor="b"/>
                </a:tc>
                <a:tc>
                  <a:txBody>
                    <a:bodyPr/>
                    <a:lstStyle/>
                    <a:p>
                      <a:pPr algn="l" fontAlgn="b"/>
                      <a:r>
                        <a:rPr lang="en-US" sz="1600" u="none" strike="noStrike">
                          <a:effectLst/>
                          <a:latin typeface="Tw Cen MT" panose="020B0602020104020603" pitchFamily="34" charset="0"/>
                        </a:rPr>
                        <a:t>Uji Kesesuaian</a:t>
                      </a:r>
                      <a:endParaRPr lang="en-US" sz="1600" b="0" i="0" u="none" strike="noStrike">
                        <a:solidFill>
                          <a:srgbClr val="000000"/>
                        </a:solidFill>
                        <a:effectLst/>
                        <a:latin typeface="Tw Cen MT" panose="020B0602020104020603" pitchFamily="34" charset="0"/>
                      </a:endParaRPr>
                    </a:p>
                  </a:txBody>
                  <a:tcPr marL="9525" marR="9525" marT="9525" marB="0" anchor="b"/>
                </a:tc>
                <a:tc>
                  <a:txBody>
                    <a:bodyPr/>
                    <a:lstStyle/>
                    <a:p>
                      <a:pPr algn="ctr" fontAlgn="ctr"/>
                      <a:r>
                        <a:rPr lang="en-US" sz="1600" u="none" strike="noStrike" dirty="0">
                          <a:solidFill>
                            <a:srgbClr val="010303"/>
                          </a:solidFill>
                          <a:effectLst/>
                          <a:latin typeface="Tw Cen MT" panose="020B0602020104020603" pitchFamily="34" charset="0"/>
                        </a:rPr>
                        <a:t>- </a:t>
                      </a:r>
                      <a:endParaRPr lang="en-US" sz="1600" b="0" i="0" u="none" strike="noStrike" dirty="0">
                        <a:solidFill>
                          <a:srgbClr val="010303"/>
                        </a:solidFill>
                        <a:effectLst/>
                        <a:latin typeface="Tw Cen MT" panose="020B0602020104020603" pitchFamily="34" charset="0"/>
                      </a:endParaRPr>
                    </a:p>
                  </a:txBody>
                  <a:tcPr marL="9525" marR="9525" marT="9525" marB="0" anchor="ctr"/>
                </a:tc>
                <a:tc>
                  <a:txBody>
                    <a:bodyPr/>
                    <a:lstStyle/>
                    <a:p>
                      <a:pPr algn="ctr" fontAlgn="ctr"/>
                      <a:r>
                        <a:rPr lang="en-US" sz="1600" b="0" i="0" u="none" strike="noStrike" dirty="0">
                          <a:solidFill>
                            <a:srgbClr val="010303"/>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tc>
                <a:extLst>
                  <a:ext uri="{0D108BD9-81ED-4DB2-BD59-A6C34878D82A}">
                    <a16:rowId xmlns:a16="http://schemas.microsoft.com/office/drawing/2014/main" val="3473822380"/>
                  </a:ext>
                </a:extLst>
              </a:tr>
              <a:tr h="328610">
                <a:tc>
                  <a:txBody>
                    <a:bodyPr/>
                    <a:lstStyle/>
                    <a:p>
                      <a:pPr algn="ctr" fontAlgn="ctr"/>
                      <a:r>
                        <a:rPr lang="en-US" sz="1600" u="none" strike="noStrike" dirty="0">
                          <a:effectLst/>
                          <a:latin typeface="Tw Cen MT" panose="020B0602020104020603" pitchFamily="34" charset="0"/>
                        </a:rPr>
                        <a:t> </a:t>
                      </a:r>
                      <a:endParaRPr lang="en-US" sz="16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l" fontAlgn="b"/>
                      <a:r>
                        <a:rPr lang="en-US" sz="1600" u="none" strike="noStrike">
                          <a:effectLst/>
                          <a:latin typeface="Tw Cen MT" panose="020B0602020104020603" pitchFamily="34" charset="0"/>
                        </a:rPr>
                        <a:t> </a:t>
                      </a:r>
                      <a:endParaRPr lang="en-US" sz="1600" b="0" i="0" u="none" strike="noStrike">
                        <a:solidFill>
                          <a:srgbClr val="000000"/>
                        </a:solidFill>
                        <a:effectLst/>
                        <a:latin typeface="Tw Cen MT" panose="020B0602020104020603" pitchFamily="34" charset="0"/>
                      </a:endParaRPr>
                    </a:p>
                  </a:txBody>
                  <a:tcPr marL="9525" marR="9525" marT="9525" marB="0" anchor="b">
                    <a:solidFill>
                      <a:schemeClr val="bg1"/>
                    </a:solidFill>
                  </a:tcPr>
                </a:tc>
                <a:tc>
                  <a:txBody>
                    <a:bodyPr/>
                    <a:lstStyle/>
                    <a:p>
                      <a:pPr algn="l" fontAlgn="b"/>
                      <a:r>
                        <a:rPr lang="en-US" sz="1600" u="none" strike="noStrike" err="1">
                          <a:effectLst/>
                          <a:latin typeface="Tw Cen MT" panose="020B0602020104020603" pitchFamily="34" charset="0"/>
                        </a:rPr>
                        <a:t>Penggantian</a:t>
                      </a:r>
                      <a:r>
                        <a:rPr lang="en-US" sz="1600" u="none" strike="noStrike">
                          <a:effectLst/>
                          <a:latin typeface="Tw Cen MT" panose="020B0602020104020603" pitchFamily="34" charset="0"/>
                        </a:rPr>
                        <a:t> Spare Part</a:t>
                      </a:r>
                      <a:endParaRPr lang="en-US" sz="1600" b="0" i="0" u="none" strike="noStrike">
                        <a:solidFill>
                          <a:srgbClr val="000000"/>
                        </a:solidFill>
                        <a:effectLst/>
                        <a:latin typeface="Tw Cen MT" panose="020B0602020104020603" pitchFamily="34" charset="0"/>
                      </a:endParaRPr>
                    </a:p>
                  </a:txBody>
                  <a:tcPr marL="9525" marR="9525" marT="9525" marB="0" anchor="b">
                    <a:solidFill>
                      <a:schemeClr val="bg1"/>
                    </a:solidFill>
                  </a:tcPr>
                </a:tc>
                <a:tc>
                  <a:txBody>
                    <a:bodyPr/>
                    <a:lstStyle/>
                    <a:p>
                      <a:pPr algn="ctr" fontAlgn="ctr"/>
                      <a:r>
                        <a:rPr lang="en-US" sz="1600" u="none" strike="noStrike" dirty="0">
                          <a:solidFill>
                            <a:srgbClr val="010303"/>
                          </a:solidFill>
                          <a:effectLst/>
                          <a:latin typeface="Tw Cen MT" panose="020B0602020104020603" pitchFamily="34" charset="0"/>
                        </a:rPr>
                        <a:t> 2</a:t>
                      </a:r>
                      <a:endParaRPr lang="en-US" sz="1600" b="0" i="0" u="none" strike="noStrike" dirty="0">
                        <a:solidFill>
                          <a:srgbClr val="010303"/>
                        </a:solidFill>
                        <a:effectLst/>
                        <a:latin typeface="Tw Cen MT" panose="020B0602020104020603" pitchFamily="34" charset="0"/>
                      </a:endParaRPr>
                    </a:p>
                  </a:txBody>
                  <a:tcPr marL="9525" marR="9525" marT="9525" marB="0" anchor="ctr">
                    <a:solidFill>
                      <a:schemeClr val="bg1"/>
                    </a:solidFill>
                  </a:tcPr>
                </a:tc>
                <a:tc>
                  <a:txBody>
                    <a:bodyPr/>
                    <a:lstStyle/>
                    <a:p>
                      <a:pPr algn="ctr" fontAlgn="ctr"/>
                      <a:r>
                        <a:rPr lang="en-US" sz="1600" b="0" i="0" u="none" strike="noStrike" dirty="0">
                          <a:solidFill>
                            <a:srgbClr val="010303"/>
                          </a:solidFill>
                          <a:effectLst/>
                          <a:latin typeface="Tw Cen MT" panose="020B0602020104020603" pitchFamily="34" charset="0"/>
                        </a:rPr>
                        <a:t>3</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3</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3</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3</a:t>
                      </a:r>
                    </a:p>
                  </a:txBody>
                  <a:tcPr marL="9525" marR="9525" marT="9525" marB="0" anchor="ctr">
                    <a:solidFill>
                      <a:schemeClr val="bg1"/>
                    </a:solidFill>
                  </a:tcPr>
                </a:tc>
                <a:extLst>
                  <a:ext uri="{0D108BD9-81ED-4DB2-BD59-A6C34878D82A}">
                    <a16:rowId xmlns:a16="http://schemas.microsoft.com/office/drawing/2014/main" val="1699456013"/>
                  </a:ext>
                </a:extLst>
              </a:tr>
            </a:tbl>
          </a:graphicData>
        </a:graphic>
      </p:graphicFrame>
    </p:spTree>
    <p:extLst>
      <p:ext uri="{BB962C8B-B14F-4D97-AF65-F5344CB8AC3E}">
        <p14:creationId xmlns:p14="http://schemas.microsoft.com/office/powerpoint/2010/main" val="1892794910"/>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28" name="Table 27">
            <a:extLst>
              <a:ext uri="{FF2B5EF4-FFF2-40B4-BE49-F238E27FC236}">
                <a16:creationId xmlns:a16="http://schemas.microsoft.com/office/drawing/2014/main" id="{3724C8E5-AF67-4015-A2CF-FF0FC3DAB715}"/>
              </a:ext>
            </a:extLst>
          </p:cNvPr>
          <p:cNvGraphicFramePr>
            <a:graphicFrameLocks noGrp="1"/>
          </p:cNvGraphicFramePr>
          <p:nvPr>
            <p:extLst>
              <p:ext uri="{D42A27DB-BD31-4B8C-83A1-F6EECF244321}">
                <p14:modId xmlns:p14="http://schemas.microsoft.com/office/powerpoint/2010/main" val="4069511047"/>
              </p:ext>
            </p:extLst>
          </p:nvPr>
        </p:nvGraphicFramePr>
        <p:xfrm>
          <a:off x="395169" y="704464"/>
          <a:ext cx="7031470" cy="6047082"/>
        </p:xfrm>
        <a:graphic>
          <a:graphicData uri="http://schemas.openxmlformats.org/drawingml/2006/table">
            <a:tbl>
              <a:tblPr firstRow="1" bandRow="1">
                <a:tableStyleId>{22838BEF-8BB2-4498-84A7-C5851F593DF1}</a:tableStyleId>
              </a:tblPr>
              <a:tblGrid>
                <a:gridCol w="530039">
                  <a:extLst>
                    <a:ext uri="{9D8B030D-6E8A-4147-A177-3AD203B41FA5}">
                      <a16:colId xmlns:a16="http://schemas.microsoft.com/office/drawing/2014/main" val="1202661107"/>
                    </a:ext>
                  </a:extLst>
                </a:gridCol>
                <a:gridCol w="686843">
                  <a:extLst>
                    <a:ext uri="{9D8B030D-6E8A-4147-A177-3AD203B41FA5}">
                      <a16:colId xmlns:a16="http://schemas.microsoft.com/office/drawing/2014/main" val="2806811701"/>
                    </a:ext>
                  </a:extLst>
                </a:gridCol>
                <a:gridCol w="2139403">
                  <a:extLst>
                    <a:ext uri="{9D8B030D-6E8A-4147-A177-3AD203B41FA5}">
                      <a16:colId xmlns:a16="http://schemas.microsoft.com/office/drawing/2014/main" val="71449140"/>
                    </a:ext>
                  </a:extLst>
                </a:gridCol>
                <a:gridCol w="672599">
                  <a:extLst>
                    <a:ext uri="{9D8B030D-6E8A-4147-A177-3AD203B41FA5}">
                      <a16:colId xmlns:a16="http://schemas.microsoft.com/office/drawing/2014/main" val="1486579512"/>
                    </a:ext>
                  </a:extLst>
                </a:gridCol>
                <a:gridCol w="786828">
                  <a:extLst>
                    <a:ext uri="{9D8B030D-6E8A-4147-A177-3AD203B41FA5}">
                      <a16:colId xmlns:a16="http://schemas.microsoft.com/office/drawing/2014/main" val="853563937"/>
                    </a:ext>
                  </a:extLst>
                </a:gridCol>
                <a:gridCol w="738586">
                  <a:extLst>
                    <a:ext uri="{9D8B030D-6E8A-4147-A177-3AD203B41FA5}">
                      <a16:colId xmlns:a16="http://schemas.microsoft.com/office/drawing/2014/main" val="751624523"/>
                    </a:ext>
                  </a:extLst>
                </a:gridCol>
                <a:gridCol w="738586">
                  <a:extLst>
                    <a:ext uri="{9D8B030D-6E8A-4147-A177-3AD203B41FA5}">
                      <a16:colId xmlns:a16="http://schemas.microsoft.com/office/drawing/2014/main" val="4109913550"/>
                    </a:ext>
                  </a:extLst>
                </a:gridCol>
                <a:gridCol w="738586">
                  <a:extLst>
                    <a:ext uri="{9D8B030D-6E8A-4147-A177-3AD203B41FA5}">
                      <a16:colId xmlns:a16="http://schemas.microsoft.com/office/drawing/2014/main" val="2011966854"/>
                    </a:ext>
                  </a:extLst>
                </a:gridCol>
              </a:tblGrid>
              <a:tr h="246743">
                <a:tc row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ctr"/>
                      <a:r>
                        <a:rPr lang="en-US" sz="1600" b="1" u="none" strike="noStrike" dirty="0">
                          <a:solidFill>
                            <a:schemeClr val="bg1"/>
                          </a:solidFill>
                          <a:effectLst/>
                          <a:latin typeface="Tw Cen MT" panose="020B0602020104020603" pitchFamily="34" charset="0"/>
                        </a:rPr>
                        <a:t>NO</a:t>
                      </a:r>
                      <a:endParaRPr lang="en-US" sz="1600" b="1" i="0" u="none" strike="noStrike" dirty="0">
                        <a:solidFill>
                          <a:schemeClr val="bg1"/>
                        </a:solidFill>
                        <a:effectLst/>
                        <a:latin typeface="Tw Cen MT" panose="020B0602020104020603" pitchFamily="34" charset="0"/>
                      </a:endParaRPr>
                    </a:p>
                  </a:txBody>
                  <a:tcPr marL="9525" marR="9525" marT="9525" marB="0" anchor="ctr">
                    <a:solidFill>
                      <a:srgbClr val="DB7093"/>
                    </a:solidFill>
                  </a:tcPr>
                </a:tc>
                <a:tc rowSpan="2" grid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ctr"/>
                      <a:r>
                        <a:rPr lang="en-US" sz="1600" b="1" u="none" strike="noStrike" dirty="0">
                          <a:solidFill>
                            <a:schemeClr val="bg1"/>
                          </a:solidFill>
                          <a:effectLst/>
                          <a:latin typeface="Tw Cen MT" panose="020B0602020104020603" pitchFamily="34" charset="0"/>
                        </a:rPr>
                        <a:t>JENIS KEGIATAN</a:t>
                      </a:r>
                      <a:endParaRPr lang="en-US" sz="1600" b="1" i="0" u="none" strike="noStrike" dirty="0">
                        <a:solidFill>
                          <a:schemeClr val="bg1"/>
                        </a:solidFill>
                        <a:effectLst/>
                        <a:latin typeface="Tw Cen MT" panose="020B0602020104020603" pitchFamily="34" charset="0"/>
                      </a:endParaRPr>
                    </a:p>
                  </a:txBody>
                  <a:tcPr marL="9525" marR="9525" marT="9525" marB="0" anchor="ctr">
                    <a:solidFill>
                      <a:srgbClr val="DB7093"/>
                    </a:solidFill>
                  </a:tcPr>
                </a:tc>
                <a:tc rowSpan="2" hMerge="1">
                  <a:txBody>
                    <a:bodyPr/>
                    <a:lstStyle/>
                    <a:p>
                      <a:endParaRPr lang="en-US"/>
                    </a:p>
                  </a:txBody>
                  <a:tcPr/>
                </a:tc>
                <a:tc gridSpan="5">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ctr"/>
                      <a:r>
                        <a:rPr lang="en-US" sz="1600" b="1" u="none" strike="noStrike" dirty="0">
                          <a:solidFill>
                            <a:schemeClr val="bg1"/>
                          </a:solidFill>
                          <a:effectLst/>
                          <a:latin typeface="Tw Cen MT" panose="020B0602020104020603" pitchFamily="34" charset="0"/>
                        </a:rPr>
                        <a:t>BULAN</a:t>
                      </a:r>
                      <a:endParaRPr lang="en-US" sz="1600" b="1" i="0" u="none" strike="noStrike" dirty="0">
                        <a:solidFill>
                          <a:schemeClr val="bg1"/>
                        </a:solidFill>
                        <a:effectLst/>
                        <a:latin typeface="Tw Cen MT" panose="020B0602020104020603" pitchFamily="34" charset="0"/>
                      </a:endParaRPr>
                    </a:p>
                  </a:txBody>
                  <a:tcPr marL="9525" marR="9525" marT="9525" marB="0" anchor="ctr">
                    <a:solidFill>
                      <a:srgbClr val="DB7093"/>
                    </a:solidFill>
                  </a:tcPr>
                </a:tc>
                <a:tc hMerge="1">
                  <a:txBody>
                    <a:bodyPr/>
                    <a:lstStyle/>
                    <a:p>
                      <a:pPr algn="ctr" fontAlgn="ctr"/>
                      <a:endParaRPr lang="en-US" sz="1600" b="1" i="0" u="none" strike="noStrike" dirty="0">
                        <a:solidFill>
                          <a:schemeClr val="bg1"/>
                        </a:solidFill>
                        <a:effectLst/>
                        <a:latin typeface="Tw Cen MT" panose="020B0602020104020603" pitchFamily="34" charset="0"/>
                      </a:endParaRPr>
                    </a:p>
                  </a:txBody>
                  <a:tcPr marL="9525" marR="9525" marT="9525" marB="0" anchor="ctr">
                    <a:solidFill>
                      <a:srgbClr val="DB7093"/>
                    </a:solidFill>
                  </a:tcPr>
                </a:tc>
                <a:tc hMerge="1">
                  <a:txBody>
                    <a:bodyPr/>
                    <a:lstStyle/>
                    <a:p>
                      <a:pPr algn="ctr" fontAlgn="ctr"/>
                      <a:endParaRPr lang="en-US" sz="1600" b="1" i="0" u="none" strike="noStrike" dirty="0">
                        <a:solidFill>
                          <a:schemeClr val="bg1"/>
                        </a:solidFill>
                        <a:effectLst/>
                        <a:latin typeface="Tw Cen MT" panose="020B0602020104020603" pitchFamily="34" charset="0"/>
                      </a:endParaRPr>
                    </a:p>
                  </a:txBody>
                  <a:tcPr marL="9525" marR="9525" marT="9525" marB="0" anchor="ctr">
                    <a:solidFill>
                      <a:srgbClr val="DB7093"/>
                    </a:solidFill>
                  </a:tcPr>
                </a:tc>
                <a:tc hMerge="1">
                  <a:txBody>
                    <a:bodyPr/>
                    <a:lstStyle/>
                    <a:p>
                      <a:pPr algn="ctr" fontAlgn="ctr"/>
                      <a:endParaRPr lang="en-US" sz="1600" b="1" i="0" u="none" strike="noStrike" dirty="0">
                        <a:solidFill>
                          <a:schemeClr val="bg1"/>
                        </a:solidFill>
                        <a:effectLst/>
                        <a:latin typeface="Tw Cen MT" panose="020B0602020104020603" pitchFamily="34" charset="0"/>
                      </a:endParaRPr>
                    </a:p>
                  </a:txBody>
                  <a:tcPr marL="9525" marR="9525" marT="9525" marB="0" anchor="ctr">
                    <a:solidFill>
                      <a:srgbClr val="DB7093"/>
                    </a:solidFill>
                  </a:tcPr>
                </a:tc>
                <a:tc hMerge="1">
                  <a:txBody>
                    <a:bodyPr/>
                    <a:lstStyle/>
                    <a:p>
                      <a:pPr algn="ctr" fontAlgn="ctr"/>
                      <a:endParaRPr lang="en-US" sz="1600" b="1" i="0" u="none" strike="noStrike" dirty="0">
                        <a:solidFill>
                          <a:schemeClr val="bg1"/>
                        </a:solidFill>
                        <a:effectLst/>
                        <a:latin typeface="Tw Cen MT" panose="020B0602020104020603" pitchFamily="34" charset="0"/>
                      </a:endParaRPr>
                    </a:p>
                  </a:txBody>
                  <a:tcPr marL="9525" marR="9525" marT="9525" marB="0" anchor="ctr">
                    <a:solidFill>
                      <a:srgbClr val="DB7093"/>
                    </a:solidFill>
                  </a:tcPr>
                </a:tc>
                <a:extLst>
                  <a:ext uri="{0D108BD9-81ED-4DB2-BD59-A6C34878D82A}">
                    <a16:rowId xmlns:a16="http://schemas.microsoft.com/office/drawing/2014/main" val="921786622"/>
                  </a:ext>
                </a:extLst>
              </a:tr>
              <a:tr h="246743">
                <a:tc vMerge="1">
                  <a:txBody>
                    <a:bodyPr/>
                    <a:lstStyle/>
                    <a:p>
                      <a:endParaRPr lang="en-US"/>
                    </a:p>
                  </a:txBody>
                  <a:tcPr/>
                </a:tc>
                <a:tc gridSpan="2" vMerge="1">
                  <a:txBody>
                    <a:bodyPr/>
                    <a:lstStyle/>
                    <a:p>
                      <a:endParaRPr lang="en-US"/>
                    </a:p>
                  </a:txBody>
                  <a:tcPr/>
                </a:tc>
                <a:tc hMerge="1" vMerge="1">
                  <a:txBody>
                    <a:bodyPr/>
                    <a:lstStyle/>
                    <a:p>
                      <a:endParaRPr lang="en-US"/>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1" u="none" strike="noStrike" dirty="0">
                          <a:solidFill>
                            <a:schemeClr val="bg1"/>
                          </a:solidFill>
                          <a:effectLst/>
                          <a:latin typeface="Tw Cen MT" panose="020B0602020104020603" pitchFamily="34" charset="0"/>
                        </a:rPr>
                        <a:t>JAN</a:t>
                      </a:r>
                      <a:endParaRPr lang="en-US" sz="1600" b="1" i="0" u="none" strike="noStrike" dirty="0">
                        <a:solidFill>
                          <a:schemeClr val="bg1"/>
                        </a:solidFill>
                        <a:effectLst/>
                        <a:latin typeface="Tw Cen MT" panose="020B0602020104020603" pitchFamily="34" charset="0"/>
                      </a:endParaRPr>
                    </a:p>
                  </a:txBody>
                  <a:tcPr marL="9525" marR="9525" marT="9525" marB="0" anchor="ctr">
                    <a:solidFill>
                      <a:srgbClr val="DB7093"/>
                    </a:solidFill>
                  </a:tcPr>
                </a:tc>
                <a:tc>
                  <a:txBody>
                    <a:bodyPr/>
                    <a:lstStyle/>
                    <a:p>
                      <a:pPr algn="ctr" fontAlgn="ctr"/>
                      <a:r>
                        <a:rPr lang="en-US" sz="1600" b="1" i="0" u="none" strike="noStrike" dirty="0">
                          <a:solidFill>
                            <a:schemeClr val="bg1"/>
                          </a:solidFill>
                          <a:effectLst/>
                          <a:latin typeface="Tw Cen MT" panose="020B0602020104020603" pitchFamily="34" charset="0"/>
                        </a:rPr>
                        <a:t>FEB</a:t>
                      </a:r>
                    </a:p>
                  </a:txBody>
                  <a:tcPr marL="9525" marR="9525" marT="9525" marB="0" anchor="ctr">
                    <a:solidFill>
                      <a:srgbClr val="DB7093"/>
                    </a:solidFill>
                  </a:tcPr>
                </a:tc>
                <a:tc>
                  <a:txBody>
                    <a:bodyPr/>
                    <a:lstStyle/>
                    <a:p>
                      <a:pPr algn="ctr" fontAlgn="ctr"/>
                      <a:r>
                        <a:rPr lang="en-US" sz="1600" b="1" i="0" u="none" strike="noStrike" dirty="0">
                          <a:solidFill>
                            <a:schemeClr val="bg1"/>
                          </a:solidFill>
                          <a:effectLst/>
                          <a:latin typeface="Tw Cen MT" panose="020B0602020104020603" pitchFamily="34" charset="0"/>
                        </a:rPr>
                        <a:t>MAR</a:t>
                      </a:r>
                    </a:p>
                  </a:txBody>
                  <a:tcPr marL="9525" marR="9525" marT="9525" marB="0" anchor="ctr">
                    <a:solidFill>
                      <a:srgbClr val="DB7093"/>
                    </a:solidFill>
                  </a:tcPr>
                </a:tc>
                <a:tc>
                  <a:txBody>
                    <a:bodyPr/>
                    <a:lstStyle/>
                    <a:p>
                      <a:pPr algn="ctr" fontAlgn="ctr"/>
                      <a:r>
                        <a:rPr lang="en-US" sz="1600" b="1" i="0" u="none" strike="noStrike" dirty="0">
                          <a:solidFill>
                            <a:schemeClr val="bg1"/>
                          </a:solidFill>
                          <a:effectLst/>
                          <a:latin typeface="Tw Cen MT" panose="020B0602020104020603" pitchFamily="34" charset="0"/>
                        </a:rPr>
                        <a:t>APR</a:t>
                      </a:r>
                    </a:p>
                  </a:txBody>
                  <a:tcPr marL="9525" marR="9525" marT="9525" marB="0" anchor="ctr">
                    <a:solidFill>
                      <a:srgbClr val="DB7093"/>
                    </a:solidFill>
                  </a:tcPr>
                </a:tc>
                <a:tc>
                  <a:txBody>
                    <a:bodyPr/>
                    <a:lstStyle/>
                    <a:p>
                      <a:pPr algn="ctr" fontAlgn="ctr"/>
                      <a:r>
                        <a:rPr lang="en-US" sz="1600" b="1" i="0" u="none" strike="noStrike" dirty="0">
                          <a:solidFill>
                            <a:schemeClr val="bg1"/>
                          </a:solidFill>
                          <a:effectLst/>
                          <a:latin typeface="Tw Cen MT" panose="020B0602020104020603" pitchFamily="34" charset="0"/>
                        </a:rPr>
                        <a:t>MEI</a:t>
                      </a:r>
                    </a:p>
                  </a:txBody>
                  <a:tcPr marL="9525" marR="9525" marT="9525" marB="0" anchor="ctr">
                    <a:solidFill>
                      <a:srgbClr val="DB7093"/>
                    </a:solidFill>
                  </a:tcPr>
                </a:tc>
                <a:extLst>
                  <a:ext uri="{0D108BD9-81ED-4DB2-BD59-A6C34878D82A}">
                    <a16:rowId xmlns:a16="http://schemas.microsoft.com/office/drawing/2014/main" val="299087693"/>
                  </a:ext>
                </a:extLst>
              </a:tr>
              <a:tr h="42295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1</a:t>
                      </a:r>
                      <a:endParaRPr lang="en-US" sz="1600" b="0" i="0" u="none" strike="noStrike">
                        <a:solidFill>
                          <a:srgbClr val="000000"/>
                        </a:solidFill>
                        <a:effectLst/>
                        <a:latin typeface="Tw Cen MT" panose="020B0602020104020603" pitchFamily="34" charset="0"/>
                      </a:endParaRPr>
                    </a:p>
                  </a:txBody>
                  <a:tcPr marL="9525" marR="9525" marT="9525" marB="0" anchor="ctr"/>
                </a:tc>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Pemeliharaan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rutin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Alat</a:t>
                      </a:r>
                      <a:r>
                        <a:rPr lang="en-US" sz="1600" u="none" strike="noStrike">
                          <a:effectLst/>
                          <a:latin typeface="Tw Cen MT" panose="020B0602020104020603" pitchFamily="34" charset="0"/>
                        </a:rPr>
                        <a:t> Medis</a:t>
                      </a:r>
                      <a:endParaRPr lang="en-US" sz="1600" b="0" i="0" u="none" strike="noStrike">
                        <a:solidFill>
                          <a:srgbClr val="000000"/>
                        </a:solidFill>
                        <a:effectLst/>
                        <a:latin typeface="Tw Cen MT" panose="020B0602020104020603" pitchFamily="34" charset="0"/>
                      </a:endParaRPr>
                    </a:p>
                  </a:txBody>
                  <a:tcPr marL="9525" marR="9525" marT="9525" marB="0" anchor="ctr"/>
                </a:tc>
                <a:tc hMerge="1">
                  <a:txBody>
                    <a:bodyPr/>
                    <a:lstStyle/>
                    <a:p>
                      <a:endParaRPr lang="en-US"/>
                    </a:p>
                  </a:txBody>
                  <a:tcPr/>
                </a:tc>
                <a:tc>
                  <a:txBody>
                    <a:bodyPr/>
                    <a:lstStyle/>
                    <a:p>
                      <a:pPr algn="ctr" fontAlgn="ctr"/>
                      <a:endParaRPr lang="en-US"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endParaRPr lang="en-US"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endParaRPr lang="en-US"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endParaRPr lang="en-US"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endParaRPr lang="en-US" sz="1600" b="0" i="0" u="none" strike="noStrike" dirty="0">
                        <a:solidFill>
                          <a:srgbClr val="000000"/>
                        </a:solidFill>
                        <a:effectLst/>
                        <a:latin typeface="Tw Cen MT" panose="020B0602020104020603" pitchFamily="34" charset="0"/>
                      </a:endParaRPr>
                    </a:p>
                  </a:txBody>
                  <a:tcPr marL="9525" marR="9525" marT="9525" marB="0" anchor="ctr"/>
                </a:tc>
                <a:extLst>
                  <a:ext uri="{0D108BD9-81ED-4DB2-BD59-A6C34878D82A}">
                    <a16:rowId xmlns:a16="http://schemas.microsoft.com/office/drawing/2014/main" val="2363843265"/>
                  </a:ext>
                </a:extLst>
              </a:tr>
              <a:tr h="63038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2</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fi-FI" sz="1600" u="none" strike="noStrike">
                          <a:effectLst/>
                          <a:latin typeface="Tw Cen MT" panose="020B0602020104020603" pitchFamily="34" charset="0"/>
                        </a:rPr>
                        <a:t>Pemeliharaan rutin Peralatan Elektronika dan Komunikasi</a:t>
                      </a:r>
                      <a:endParaRPr lang="fi-FI"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hMerge="1">
                  <a:txBody>
                    <a:bodyPr/>
                    <a:lstStyle/>
                    <a:p>
                      <a:endParaRPr lang="en-US"/>
                    </a:p>
                  </a:txBody>
                  <a:tcPr/>
                </a:tc>
                <a:tc>
                  <a:txBody>
                    <a:bodyPr/>
                    <a:lstStyle/>
                    <a:p>
                      <a:pPr algn="ctr" fontAlgn="ctr"/>
                      <a:r>
                        <a:rPr lang="en-US" sz="1600" b="0" i="0" u="none" strike="noStrike" dirty="0">
                          <a:solidFill>
                            <a:srgbClr val="000000"/>
                          </a:solidFill>
                          <a:effectLst/>
                          <a:latin typeface="Tw Cen MT" panose="020B0602020104020603" pitchFamily="34" charset="0"/>
                        </a:rPr>
                        <a:t>34</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34</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34</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34</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34</a:t>
                      </a:r>
                    </a:p>
                  </a:txBody>
                  <a:tcPr marL="9525" marR="9525" marT="9525" marB="0" anchor="ctr">
                    <a:solidFill>
                      <a:schemeClr val="bg1"/>
                    </a:solidFill>
                  </a:tcPr>
                </a:tc>
                <a:extLst>
                  <a:ext uri="{0D108BD9-81ED-4DB2-BD59-A6C34878D82A}">
                    <a16:rowId xmlns:a16="http://schemas.microsoft.com/office/drawing/2014/main" val="230750270"/>
                  </a:ext>
                </a:extLst>
              </a:tr>
              <a:tr h="48421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3</a:t>
                      </a:r>
                      <a:endParaRPr lang="en-US" sz="1600" b="0" i="0" u="none" strike="noStrike">
                        <a:solidFill>
                          <a:srgbClr val="000000"/>
                        </a:solidFill>
                        <a:effectLst/>
                        <a:latin typeface="Tw Cen MT" panose="020B0602020104020603" pitchFamily="34" charset="0"/>
                      </a:endParaRPr>
                    </a:p>
                  </a:txBody>
                  <a:tcPr marL="9525" marR="9525" marT="9525" marB="0" anchor="ctr"/>
                </a:tc>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fi-FI" sz="1600" u="none" strike="noStrike">
                          <a:effectLst/>
                          <a:latin typeface="Tw Cen MT" panose="020B0602020104020603" pitchFamily="34" charset="0"/>
                        </a:rPr>
                        <a:t>Pemeliharaan rutin Peralatan Listrik dan Air</a:t>
                      </a:r>
                      <a:endParaRPr lang="fi-FI" sz="1600" b="0" i="0" u="none" strike="noStrike">
                        <a:solidFill>
                          <a:srgbClr val="000000"/>
                        </a:solidFill>
                        <a:effectLst/>
                        <a:latin typeface="Tw Cen MT" panose="020B0602020104020603" pitchFamily="34" charset="0"/>
                      </a:endParaRPr>
                    </a:p>
                  </a:txBody>
                  <a:tcPr marL="9525" marR="9525" marT="9525" marB="0" anchor="ctr"/>
                </a:tc>
                <a:tc hMerge="1">
                  <a:txBody>
                    <a:bodyPr/>
                    <a:lstStyle/>
                    <a:p>
                      <a:endParaRPr lang="en-US"/>
                    </a:p>
                  </a:txBody>
                  <a:tcPr/>
                </a:tc>
                <a:tc>
                  <a:txBody>
                    <a:bodyPr/>
                    <a:lstStyle/>
                    <a:p>
                      <a:pPr algn="ctr" fontAlgn="ctr"/>
                      <a:r>
                        <a:rPr lang="en-US" sz="1600" b="0" i="0" u="none" strike="noStrike" dirty="0">
                          <a:solidFill>
                            <a:srgbClr val="000000"/>
                          </a:solidFill>
                          <a:effectLst/>
                          <a:latin typeface="Tw Cen MT" panose="020B0602020104020603" pitchFamily="34" charset="0"/>
                        </a:rPr>
                        <a:t>40</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40</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40</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40</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40</a:t>
                      </a:r>
                    </a:p>
                  </a:txBody>
                  <a:tcPr marL="9525" marR="9525" marT="9525" marB="0" anchor="ctr"/>
                </a:tc>
                <a:extLst>
                  <a:ext uri="{0D108BD9-81ED-4DB2-BD59-A6C34878D82A}">
                    <a16:rowId xmlns:a16="http://schemas.microsoft.com/office/drawing/2014/main" val="1347661768"/>
                  </a:ext>
                </a:extLst>
              </a:tr>
              <a:tr h="63038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4</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fi-FI" sz="1600" u="none" strike="noStrike">
                          <a:effectLst/>
                          <a:latin typeface="Tw Cen MT" panose="020B0602020104020603" pitchFamily="34" charset="0"/>
                        </a:rPr>
                        <a:t>Pemeliharaan rutin peralatan Laundry dan Kitchen</a:t>
                      </a:r>
                      <a:endParaRPr lang="fi-FI"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hMerge="1">
                  <a:txBody>
                    <a:bodyPr/>
                    <a:lstStyle/>
                    <a:p>
                      <a:endParaRPr lang="en-US"/>
                    </a:p>
                  </a:txBody>
                  <a:tcPr/>
                </a:tc>
                <a:tc>
                  <a:txBody>
                    <a:bodyPr/>
                    <a:lstStyle/>
                    <a:p>
                      <a:pPr algn="ctr" fontAlgn="ctr"/>
                      <a:r>
                        <a:rPr lang="en-US" sz="1600" b="0" i="0" u="none" strike="noStrike" dirty="0">
                          <a:solidFill>
                            <a:srgbClr val="000000"/>
                          </a:solidFill>
                          <a:effectLst/>
                          <a:latin typeface="Tw Cen MT" panose="020B0602020104020603" pitchFamily="34" charset="0"/>
                        </a:rPr>
                        <a:t>2</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2</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2</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2</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2</a:t>
                      </a:r>
                    </a:p>
                  </a:txBody>
                  <a:tcPr marL="9525" marR="9525" marT="9525" marB="0" anchor="ctr">
                    <a:solidFill>
                      <a:schemeClr val="bg1"/>
                    </a:solidFill>
                  </a:tcPr>
                </a:tc>
                <a:extLst>
                  <a:ext uri="{0D108BD9-81ED-4DB2-BD59-A6C34878D82A}">
                    <a16:rowId xmlns:a16="http://schemas.microsoft.com/office/drawing/2014/main" val="1137996628"/>
                  </a:ext>
                </a:extLst>
              </a:tr>
              <a:tr h="24674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5</a:t>
                      </a:r>
                      <a:endParaRPr lang="en-US" sz="1600" b="0" i="0" u="none" strike="noStrike">
                        <a:solidFill>
                          <a:srgbClr val="000000"/>
                        </a:solidFill>
                        <a:effectLst/>
                        <a:latin typeface="Tw Cen MT" panose="020B0602020104020603" pitchFamily="34" charset="0"/>
                      </a:endParaRPr>
                    </a:p>
                  </a:txBody>
                  <a:tcPr marL="9525" marR="9525" marT="9525" marB="0" anchor="ctr"/>
                </a:tc>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Perbaikan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Alat</a:t>
                      </a:r>
                      <a:r>
                        <a:rPr lang="en-US" sz="1600" u="none" strike="noStrike">
                          <a:effectLst/>
                          <a:latin typeface="Tw Cen MT" panose="020B0602020104020603" pitchFamily="34" charset="0"/>
                        </a:rPr>
                        <a:t> Medis</a:t>
                      </a:r>
                      <a:endParaRPr lang="en-US" sz="1600" b="0" i="0" u="none" strike="noStrike">
                        <a:solidFill>
                          <a:srgbClr val="000000"/>
                        </a:solidFill>
                        <a:effectLst/>
                        <a:latin typeface="Tw Cen MT" panose="020B0602020104020603" pitchFamily="34" charset="0"/>
                      </a:endParaRPr>
                    </a:p>
                  </a:txBody>
                  <a:tcPr marL="9525" marR="9525" marT="9525" marB="0" anchor="ctr"/>
                </a:tc>
                <a:tc hMerge="1">
                  <a:txBody>
                    <a:bodyPr/>
                    <a:lstStyle/>
                    <a:p>
                      <a:endParaRPr lang="en-US"/>
                    </a:p>
                  </a:txBody>
                  <a:tcPr/>
                </a:tc>
                <a:tc>
                  <a:txBody>
                    <a:bodyPr/>
                    <a:lstStyle/>
                    <a:p>
                      <a:pPr algn="ctr" fontAlgn="ctr"/>
                      <a:r>
                        <a:rPr lang="en-US" sz="1600" b="0" i="0" u="none" strike="noStrike">
                          <a:solidFill>
                            <a:srgbClr val="000000"/>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tc>
                <a:extLst>
                  <a:ext uri="{0D108BD9-81ED-4DB2-BD59-A6C34878D82A}">
                    <a16:rowId xmlns:a16="http://schemas.microsoft.com/office/drawing/2014/main" val="1612022022"/>
                  </a:ext>
                </a:extLst>
              </a:tr>
              <a:tr h="48421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6</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Perbaikan</a:t>
                      </a:r>
                      <a:r>
                        <a:rPr lang="en-US" sz="1600" u="none" strike="noStrike">
                          <a:effectLst/>
                          <a:latin typeface="Tw Cen MT" panose="020B0602020104020603" pitchFamily="34" charset="0"/>
                        </a:rPr>
                        <a:t> Elektronika dan Komunikasi</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hMerge="1">
                  <a:txBody>
                    <a:bodyPr/>
                    <a:lstStyle/>
                    <a:p>
                      <a:endParaRPr lang="en-US"/>
                    </a:p>
                  </a:txBody>
                  <a:tcPr/>
                </a:tc>
                <a:tc>
                  <a:txBody>
                    <a:bodyPr/>
                    <a:lstStyle/>
                    <a:p>
                      <a:pPr algn="ctr" fontAlgn="ctr"/>
                      <a:r>
                        <a:rPr lang="en-US" sz="1600" b="0" i="0" u="none" strike="noStrike" dirty="0">
                          <a:solidFill>
                            <a:srgbClr val="000000"/>
                          </a:solidFill>
                          <a:effectLst/>
                          <a:latin typeface="Tw Cen MT" panose="020B0602020104020603" pitchFamily="34" charset="0"/>
                        </a:rPr>
                        <a:t>50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48</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53</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45</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40</a:t>
                      </a:r>
                    </a:p>
                  </a:txBody>
                  <a:tcPr marL="9525" marR="9525" marT="9525" marB="0" anchor="ctr">
                    <a:solidFill>
                      <a:schemeClr val="bg1"/>
                    </a:solidFill>
                  </a:tcPr>
                </a:tc>
                <a:extLst>
                  <a:ext uri="{0D108BD9-81ED-4DB2-BD59-A6C34878D82A}">
                    <a16:rowId xmlns:a16="http://schemas.microsoft.com/office/drawing/2014/main" val="31247584"/>
                  </a:ext>
                </a:extLst>
              </a:tr>
              <a:tr h="26657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7</a:t>
                      </a:r>
                      <a:endParaRPr lang="en-US" sz="1600" b="0" i="0" u="none" strike="noStrike">
                        <a:solidFill>
                          <a:srgbClr val="000000"/>
                        </a:solidFill>
                        <a:effectLst/>
                        <a:latin typeface="Tw Cen MT" panose="020B0602020104020603" pitchFamily="34" charset="0"/>
                      </a:endParaRPr>
                    </a:p>
                  </a:txBody>
                  <a:tcPr marL="9525" marR="9525" marT="9525" marB="0" anchor="ctr"/>
                </a:tc>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Perbaikan</a:t>
                      </a:r>
                      <a:r>
                        <a:rPr lang="en-US" sz="1600" u="none" strike="noStrike">
                          <a:effectLst/>
                          <a:latin typeface="Tw Cen MT" panose="020B0602020104020603" pitchFamily="34" charset="0"/>
                        </a:rPr>
                        <a:t> Listrik dan Air</a:t>
                      </a:r>
                      <a:endParaRPr lang="en-US" sz="1600" b="0" i="0" u="none" strike="noStrike">
                        <a:solidFill>
                          <a:srgbClr val="000000"/>
                        </a:solidFill>
                        <a:effectLst/>
                        <a:latin typeface="Tw Cen MT" panose="020B0602020104020603" pitchFamily="34" charset="0"/>
                      </a:endParaRPr>
                    </a:p>
                  </a:txBody>
                  <a:tcPr marL="9525" marR="9525" marT="9525" marB="0" anchor="ctr"/>
                </a:tc>
                <a:tc hMerge="1">
                  <a:txBody>
                    <a:bodyPr/>
                    <a:lstStyle/>
                    <a:p>
                      <a:endParaRPr lang="en-US"/>
                    </a:p>
                  </a:txBody>
                  <a:tcPr/>
                </a:tc>
                <a:tc>
                  <a:txBody>
                    <a:bodyPr/>
                    <a:lstStyle/>
                    <a:p>
                      <a:pPr algn="ctr" fontAlgn="ctr"/>
                      <a:r>
                        <a:rPr lang="en-US" sz="1600" b="0" i="0" u="none" strike="noStrike" dirty="0">
                          <a:solidFill>
                            <a:srgbClr val="000000"/>
                          </a:solidFill>
                          <a:effectLst/>
                          <a:latin typeface="Tw Cen MT" panose="020B0602020104020603" pitchFamily="34" charset="0"/>
                        </a:rPr>
                        <a:t>62</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49</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58</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73</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51</a:t>
                      </a:r>
                    </a:p>
                  </a:txBody>
                  <a:tcPr marL="9525" marR="9525" marT="9525" marB="0" anchor="ctr"/>
                </a:tc>
                <a:extLst>
                  <a:ext uri="{0D108BD9-81ED-4DB2-BD59-A6C34878D82A}">
                    <a16:rowId xmlns:a16="http://schemas.microsoft.com/office/drawing/2014/main" val="4002306066"/>
                  </a:ext>
                </a:extLst>
              </a:tr>
              <a:tr h="45458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8</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Perbaikan</a:t>
                      </a:r>
                      <a:r>
                        <a:rPr lang="en-US" sz="1600" u="none" strike="noStrike">
                          <a:effectLst/>
                          <a:latin typeface="Tw Cen MT" panose="020B0602020104020603" pitchFamily="34" charset="0"/>
                        </a:rPr>
                        <a:t> Laundry dan Kitchen</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hMerge="1">
                  <a:txBody>
                    <a:bodyPr/>
                    <a:lstStyle/>
                    <a:p>
                      <a:endParaRPr lang="en-US"/>
                    </a:p>
                  </a:txBody>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3</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2</a:t>
                      </a:r>
                    </a:p>
                  </a:txBody>
                  <a:tcPr marL="9525" marR="9525" marT="9525" marB="0" anchor="ctr">
                    <a:solidFill>
                      <a:schemeClr val="bg1"/>
                    </a:solidFill>
                  </a:tcPr>
                </a:tc>
                <a:extLst>
                  <a:ext uri="{0D108BD9-81ED-4DB2-BD59-A6C34878D82A}">
                    <a16:rowId xmlns:a16="http://schemas.microsoft.com/office/drawing/2014/main" val="3928466892"/>
                  </a:ext>
                </a:extLst>
              </a:tr>
              <a:tr h="63038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dirty="0">
                          <a:effectLst/>
                          <a:latin typeface="Tw Cen MT" panose="020B0602020104020603" pitchFamily="34" charset="0"/>
                        </a:rPr>
                        <a:t>9</a:t>
                      </a:r>
                      <a:endParaRPr lang="en-US" sz="1600" b="0" i="0" u="none" strike="noStrike" dirty="0">
                        <a:solidFill>
                          <a:srgbClr val="000000"/>
                        </a:solidFill>
                        <a:effectLst/>
                        <a:latin typeface="Tw Cen MT" panose="020B0602020104020603" pitchFamily="34" charset="0"/>
                      </a:endParaRPr>
                    </a:p>
                  </a:txBody>
                  <a:tcPr marL="9525" marR="9525" marT="9525" marB="0" anchor="ctr"/>
                </a:tc>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t"/>
                      <a:r>
                        <a:rPr lang="fi-FI" sz="1600" u="none" strike="noStrike">
                          <a:effectLst/>
                          <a:latin typeface="Tw Cen MT" panose="020B0602020104020603" pitchFamily="34" charset="0"/>
                        </a:rPr>
                        <a:t>Perbaikan dan Pemeliharaan oleh Pihak Ketiga</a:t>
                      </a:r>
                      <a:endParaRPr lang="fi-FI" sz="1600" b="0" i="0" u="none" strike="noStrike">
                        <a:solidFill>
                          <a:srgbClr val="000000"/>
                        </a:solidFill>
                        <a:effectLst/>
                        <a:latin typeface="Tw Cen MT" panose="020B0602020104020603" pitchFamily="34" charset="0"/>
                      </a:endParaRPr>
                    </a:p>
                  </a:txBody>
                  <a:tcPr marL="9525" marR="9525" marT="9525" marB="0" anchor="ctr"/>
                </a:tc>
                <a:tc hMerge="1">
                  <a:txBody>
                    <a:bodyPr/>
                    <a:lstStyle/>
                    <a:p>
                      <a:endParaRPr lang="en-US"/>
                    </a:p>
                  </a:txBody>
                  <a:tcPr/>
                </a:tc>
                <a:tc>
                  <a:txBody>
                    <a:bodyPr/>
                    <a:lstStyle/>
                    <a:p>
                      <a:pPr algn="ctr" fontAlgn="ctr"/>
                      <a:endParaRPr lang="en-US"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endParaRPr lang="en-US"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endParaRPr lang="en-US"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endParaRPr lang="en-US"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endParaRPr lang="en-US" sz="1600" b="0" i="0" u="none" strike="noStrike" dirty="0">
                        <a:solidFill>
                          <a:srgbClr val="000000"/>
                        </a:solidFill>
                        <a:effectLst/>
                        <a:latin typeface="Tw Cen MT" panose="020B0602020104020603" pitchFamily="34" charset="0"/>
                      </a:endParaRPr>
                    </a:p>
                  </a:txBody>
                  <a:tcPr marL="9525" marR="9525" marT="9525" marB="0" anchor="ctr"/>
                </a:tc>
                <a:extLst>
                  <a:ext uri="{0D108BD9-81ED-4DB2-BD59-A6C34878D82A}">
                    <a16:rowId xmlns:a16="http://schemas.microsoft.com/office/drawing/2014/main" val="1374393264"/>
                  </a:ext>
                </a:extLst>
              </a:tr>
              <a:tr h="24674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endParaRPr lang="en-US" sz="16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dirty="0">
                          <a:effectLst/>
                          <a:latin typeface="Tw Cen MT" panose="020B0602020104020603" pitchFamily="34" charset="0"/>
                        </a:rPr>
                        <a:t> -</a:t>
                      </a:r>
                      <a:endParaRPr lang="en-US" sz="16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err="1">
                          <a:effectLst/>
                          <a:latin typeface="Tw Cen MT" panose="020B0602020104020603" pitchFamily="34" charset="0"/>
                        </a:rPr>
                        <a:t>Perbaikan</a:t>
                      </a:r>
                      <a:r>
                        <a:rPr lang="en-US" sz="1600" u="none" strike="noStrike" dirty="0">
                          <a:effectLst/>
                          <a:latin typeface="Tw Cen MT" panose="020B0602020104020603" pitchFamily="34" charset="0"/>
                        </a:rPr>
                        <a:t> AC</a:t>
                      </a:r>
                      <a:endParaRPr lang="en-US" sz="16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26</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15</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32</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28</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20</a:t>
                      </a:r>
                    </a:p>
                  </a:txBody>
                  <a:tcPr marL="9525" marR="9525" marT="9525" marB="0" anchor="ctr">
                    <a:solidFill>
                      <a:schemeClr val="bg1"/>
                    </a:solidFill>
                  </a:tcPr>
                </a:tc>
                <a:extLst>
                  <a:ext uri="{0D108BD9-81ED-4DB2-BD59-A6C34878D82A}">
                    <a16:rowId xmlns:a16="http://schemas.microsoft.com/office/drawing/2014/main" val="1331199882"/>
                  </a:ext>
                </a:extLst>
              </a:tr>
              <a:tr h="24674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endParaRPr lang="en-US" sz="1600" b="0" i="0" u="none" strike="noStrike" dirty="0">
                        <a:solidFill>
                          <a:srgbClr val="000000"/>
                        </a:solidFill>
                        <a:effectLst/>
                        <a:latin typeface="Tw Cen MT" panose="020B0602020104020603" pitchFamily="34" charset="0"/>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dirty="0">
                          <a:effectLst/>
                          <a:latin typeface="Tw Cen MT" panose="020B0602020104020603" pitchFamily="34" charset="0"/>
                        </a:rPr>
                        <a:t> -</a:t>
                      </a:r>
                      <a:endParaRPr lang="en-US" sz="1600" b="0" i="0" u="none" strike="noStrike" dirty="0">
                        <a:solidFill>
                          <a:srgbClr val="000000"/>
                        </a:solidFill>
                        <a:effectLst/>
                        <a:latin typeface="Tw Cen MT" panose="020B0602020104020603" pitchFamily="34" charset="0"/>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Perbaikan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Telepon</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tc>
                <a:extLst>
                  <a:ext uri="{0D108BD9-81ED-4DB2-BD59-A6C34878D82A}">
                    <a16:rowId xmlns:a16="http://schemas.microsoft.com/office/drawing/2014/main" val="2672532915"/>
                  </a:ext>
                </a:extLst>
              </a:tr>
              <a:tr h="24674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endParaRPr lang="en-US" sz="16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 -</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Perbaikan</a:t>
                      </a:r>
                      <a:r>
                        <a:rPr lang="en-US" sz="1600" u="none" strike="noStrike">
                          <a:effectLst/>
                          <a:latin typeface="Tw Cen MT" panose="020B0602020104020603" pitchFamily="34" charset="0"/>
                        </a:rPr>
                        <a:t> Kitchen</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extLst>
                  <a:ext uri="{0D108BD9-81ED-4DB2-BD59-A6C34878D82A}">
                    <a16:rowId xmlns:a16="http://schemas.microsoft.com/office/drawing/2014/main" val="3080984972"/>
                  </a:ext>
                </a:extLst>
              </a:tr>
              <a:tr h="48421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 -</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err="1">
                          <a:effectLst/>
                          <a:latin typeface="Tw Cen MT" panose="020B0602020104020603" pitchFamily="34" charset="0"/>
                        </a:rPr>
                        <a:t>Perbaikan</a:t>
                      </a:r>
                      <a:r>
                        <a:rPr lang="en-US" sz="1600" u="none" strike="noStrike" dirty="0">
                          <a:effectLst/>
                          <a:latin typeface="Tw Cen MT" panose="020B0602020104020603" pitchFamily="34" charset="0"/>
                        </a:rPr>
                        <a:t> </a:t>
                      </a:r>
                      <a:r>
                        <a:rPr lang="en-US" sz="1600" u="none" strike="noStrike" dirty="0" err="1">
                          <a:effectLst/>
                          <a:latin typeface="Tw Cen MT" panose="020B0602020104020603" pitchFamily="34" charset="0"/>
                        </a:rPr>
                        <a:t>pompa</a:t>
                      </a:r>
                      <a:r>
                        <a:rPr lang="en-US" sz="1600" u="none" strike="noStrike" dirty="0">
                          <a:effectLst/>
                          <a:latin typeface="Tw Cen MT" panose="020B0602020104020603" pitchFamily="34" charset="0"/>
                        </a:rPr>
                        <a:t> IPAL (</a:t>
                      </a:r>
                      <a:r>
                        <a:rPr lang="en-US" sz="1600" u="none" strike="noStrike" dirty="0" err="1">
                          <a:effectLst/>
                          <a:latin typeface="Tw Cen MT" panose="020B0602020104020603" pitchFamily="34" charset="0"/>
                        </a:rPr>
                        <a:t>Sanitasi</a:t>
                      </a:r>
                      <a:r>
                        <a:rPr lang="en-US" sz="1600" u="none" strike="noStrike" dirty="0">
                          <a:effectLst/>
                          <a:latin typeface="Tw Cen MT" panose="020B0602020104020603" pitchFamily="34" charset="0"/>
                        </a:rPr>
                        <a:t>)</a:t>
                      </a:r>
                      <a:endParaRPr lang="en-US"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tc>
                <a:extLst>
                  <a:ext uri="{0D108BD9-81ED-4DB2-BD59-A6C34878D82A}">
                    <a16:rowId xmlns:a16="http://schemas.microsoft.com/office/drawing/2014/main" val="1187866279"/>
                  </a:ext>
                </a:extLst>
              </a:tr>
            </a:tbl>
          </a:graphicData>
        </a:graphic>
      </p:graphicFrame>
      <p:grpSp>
        <p:nvGrpSpPr>
          <p:cNvPr id="13" name="Group 12"/>
          <p:cNvGrpSpPr/>
          <p:nvPr/>
        </p:nvGrpSpPr>
        <p:grpSpPr>
          <a:xfrm>
            <a:off x="103621" y="149258"/>
            <a:ext cx="3783391" cy="476071"/>
            <a:chOff x="7643976" y="424839"/>
            <a:chExt cx="3783391" cy="476071"/>
          </a:xfrm>
        </p:grpSpPr>
        <p:sp>
          <p:nvSpPr>
            <p:cNvPr id="30" name="TextBox 29">
              <a:extLst>
                <a:ext uri="{FF2B5EF4-FFF2-40B4-BE49-F238E27FC236}">
                  <a16:creationId xmlns:a16="http://schemas.microsoft.com/office/drawing/2014/main" id="{3B316E39-F1B9-4372-9EFF-113D5303AB1A}"/>
                </a:ext>
              </a:extLst>
            </p:cNvPr>
            <p:cNvSpPr txBox="1"/>
            <p:nvPr/>
          </p:nvSpPr>
          <p:spPr>
            <a:xfrm>
              <a:off x="7643976" y="424839"/>
              <a:ext cx="3783391" cy="476071"/>
            </a:xfrm>
            <a:prstGeom prst="roundRect">
              <a:avLst>
                <a:gd name="adj" fmla="val 50000"/>
              </a:avLst>
            </a:prstGeom>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a:t>
              </a:r>
              <a:r>
                <a:rPr lang="en-US" altLang="ko-KR" sz="1600" b="1" kern="0">
                  <a:solidFill>
                    <a:prstClr val="white"/>
                  </a:solidFill>
                  <a:ea typeface="Arial Unicode MS"/>
                  <a:cs typeface="Arial" pitchFamily="34" charset="0"/>
                </a:rPr>
                <a:t>IPS RS NON MEDIS</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23" name="Google Shape;6782;p74"/>
            <p:cNvGrpSpPr/>
            <p:nvPr/>
          </p:nvGrpSpPr>
          <p:grpSpPr>
            <a:xfrm>
              <a:off x="7829410" y="482967"/>
              <a:ext cx="350995" cy="350049"/>
              <a:chOff x="1310075" y="3253275"/>
              <a:chExt cx="296950" cy="296150"/>
            </a:xfrm>
            <a:solidFill>
              <a:srgbClr val="F7F21A"/>
            </a:solidFill>
          </p:grpSpPr>
          <p:sp>
            <p:nvSpPr>
              <p:cNvPr id="24" name="Google Shape;6783;p74"/>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6784;p74"/>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6785;p74"/>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858788146"/>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14" name="Table 13">
            <a:extLst>
              <a:ext uri="{FF2B5EF4-FFF2-40B4-BE49-F238E27FC236}">
                <a16:creationId xmlns:a16="http://schemas.microsoft.com/office/drawing/2014/main" id="{443A8222-6CC6-4A71-928B-3736633C9C39}"/>
              </a:ext>
            </a:extLst>
          </p:cNvPr>
          <p:cNvGraphicFramePr>
            <a:graphicFrameLocks noGrp="1"/>
          </p:cNvGraphicFramePr>
          <p:nvPr>
            <p:extLst>
              <p:ext uri="{D42A27DB-BD31-4B8C-83A1-F6EECF244321}">
                <p14:modId xmlns:p14="http://schemas.microsoft.com/office/powerpoint/2010/main" val="2612071202"/>
              </p:ext>
            </p:extLst>
          </p:nvPr>
        </p:nvGraphicFramePr>
        <p:xfrm>
          <a:off x="222953" y="738489"/>
          <a:ext cx="7119958" cy="5885235"/>
        </p:xfrm>
        <a:graphic>
          <a:graphicData uri="http://schemas.openxmlformats.org/drawingml/2006/table">
            <a:tbl>
              <a:tblPr firstRow="1" bandRow="1">
                <a:tableStyleId>{22838BEF-8BB2-4498-84A7-C5851F593DF1}</a:tableStyleId>
              </a:tblPr>
              <a:tblGrid>
                <a:gridCol w="550082">
                  <a:extLst>
                    <a:ext uri="{9D8B030D-6E8A-4147-A177-3AD203B41FA5}">
                      <a16:colId xmlns:a16="http://schemas.microsoft.com/office/drawing/2014/main" val="20000"/>
                    </a:ext>
                  </a:extLst>
                </a:gridCol>
                <a:gridCol w="2791562">
                  <a:extLst>
                    <a:ext uri="{9D8B030D-6E8A-4147-A177-3AD203B41FA5}">
                      <a16:colId xmlns:a16="http://schemas.microsoft.com/office/drawing/2014/main" val="20001"/>
                    </a:ext>
                  </a:extLst>
                </a:gridCol>
                <a:gridCol w="841908">
                  <a:extLst>
                    <a:ext uri="{9D8B030D-6E8A-4147-A177-3AD203B41FA5}">
                      <a16:colId xmlns:a16="http://schemas.microsoft.com/office/drawing/2014/main" val="20002"/>
                    </a:ext>
                  </a:extLst>
                </a:gridCol>
                <a:gridCol w="749502">
                  <a:extLst>
                    <a:ext uri="{9D8B030D-6E8A-4147-A177-3AD203B41FA5}">
                      <a16:colId xmlns:a16="http://schemas.microsoft.com/office/drawing/2014/main" val="1599255822"/>
                    </a:ext>
                  </a:extLst>
                </a:gridCol>
                <a:gridCol w="728968">
                  <a:extLst>
                    <a:ext uri="{9D8B030D-6E8A-4147-A177-3AD203B41FA5}">
                      <a16:colId xmlns:a16="http://schemas.microsoft.com/office/drawing/2014/main" val="3292886531"/>
                    </a:ext>
                  </a:extLst>
                </a:gridCol>
                <a:gridCol w="728968">
                  <a:extLst>
                    <a:ext uri="{9D8B030D-6E8A-4147-A177-3AD203B41FA5}">
                      <a16:colId xmlns:a16="http://schemas.microsoft.com/office/drawing/2014/main" val="403446624"/>
                    </a:ext>
                  </a:extLst>
                </a:gridCol>
                <a:gridCol w="728968">
                  <a:extLst>
                    <a:ext uri="{9D8B030D-6E8A-4147-A177-3AD203B41FA5}">
                      <a16:colId xmlns:a16="http://schemas.microsoft.com/office/drawing/2014/main" val="4097894329"/>
                    </a:ext>
                  </a:extLst>
                </a:gridCol>
              </a:tblGrid>
              <a:tr h="305853">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NO</a:t>
                      </a:r>
                      <a:endParaRPr lang="en-US" sz="1600" b="1" i="0" u="none" strike="noStrike">
                        <a:solidFill>
                          <a:schemeClr val="tx2"/>
                        </a:solidFill>
                        <a:effectLst/>
                        <a:latin typeface="Tw Cen MT" panose="020B0602020104020603" pitchFamily="34" charset="0"/>
                        <a:ea typeface="Verdana" pitchFamily="34" charset="0"/>
                      </a:endParaRPr>
                    </a:p>
                  </a:txBody>
                  <a:tcPr marL="9525" marR="9525" marT="9525" marB="0" anchor="ctr">
                    <a:solidFill>
                      <a:srgbClr val="E6E6FA"/>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KEGIATAN/ TINDAKAN</a:t>
                      </a:r>
                      <a:endParaRPr lang="en-US" sz="1600" b="1" i="0" u="none" strike="noStrike">
                        <a:solidFill>
                          <a:schemeClr val="tx2"/>
                        </a:solidFill>
                        <a:effectLst/>
                        <a:latin typeface="Tw Cen MT" panose="020B0602020104020603" pitchFamily="34" charset="0"/>
                        <a:ea typeface="Verdana" pitchFamily="34" charset="0"/>
                      </a:endParaRPr>
                    </a:p>
                  </a:txBody>
                  <a:tcPr marL="9525" marR="9525" marT="9525" marB="0" anchor="ctr">
                    <a:solidFill>
                      <a:srgbClr val="E6E6FA"/>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ctr"/>
                      <a:r>
                        <a:rPr lang="en-US" sz="1600" u="none" strike="noStrike" dirty="0">
                          <a:effectLst/>
                          <a:latin typeface="Tw Cen MT" panose="020B0602020104020603" pitchFamily="34" charset="0"/>
                        </a:rPr>
                        <a:t>JAN</a:t>
                      </a:r>
                      <a:endParaRPr lang="en-US" sz="1600" b="1" i="0" u="none" strike="noStrike" dirty="0">
                        <a:solidFill>
                          <a:schemeClr val="tx2"/>
                        </a:solidFill>
                        <a:effectLst/>
                        <a:latin typeface="Tw Cen MT" panose="020B0602020104020603" pitchFamily="34" charset="0"/>
                        <a:ea typeface="Verdana" pitchFamily="34" charset="0"/>
                      </a:endParaRPr>
                    </a:p>
                  </a:txBody>
                  <a:tcPr marL="9525" marR="9525" marT="9525" marB="0" anchor="ctr">
                    <a:solidFill>
                      <a:srgbClr val="E6E6FA"/>
                    </a:solidFill>
                  </a:tcPr>
                </a:tc>
                <a:tc>
                  <a:txBody>
                    <a:bodyPr/>
                    <a:lstStyle/>
                    <a:p>
                      <a:pPr algn="ctr" fontAlgn="ctr"/>
                      <a:r>
                        <a:rPr lang="en-US" sz="1600" b="1" i="0" u="none" strike="noStrike" dirty="0">
                          <a:solidFill>
                            <a:schemeClr val="tx1"/>
                          </a:solidFill>
                          <a:effectLst/>
                          <a:latin typeface="Tw Cen MT" panose="020B0602020104020603" pitchFamily="34" charset="0"/>
                          <a:ea typeface="Verdana" pitchFamily="34" charset="0"/>
                        </a:rPr>
                        <a:t>FEB</a:t>
                      </a:r>
                    </a:p>
                  </a:txBody>
                  <a:tcPr marL="9525" marR="9525" marT="9525" marB="0" anchor="ctr">
                    <a:solidFill>
                      <a:srgbClr val="E6E6FA"/>
                    </a:solidFill>
                  </a:tcPr>
                </a:tc>
                <a:tc>
                  <a:txBody>
                    <a:bodyPr/>
                    <a:lstStyle/>
                    <a:p>
                      <a:pPr algn="ctr" fontAlgn="ctr"/>
                      <a:r>
                        <a:rPr lang="en-US" sz="1600" b="1" i="0" u="none" strike="noStrike" dirty="0">
                          <a:solidFill>
                            <a:schemeClr val="tx1"/>
                          </a:solidFill>
                          <a:effectLst/>
                          <a:latin typeface="Tw Cen MT" panose="020B0602020104020603" pitchFamily="34" charset="0"/>
                          <a:ea typeface="Verdana" pitchFamily="34" charset="0"/>
                        </a:rPr>
                        <a:t>MAR</a:t>
                      </a:r>
                    </a:p>
                  </a:txBody>
                  <a:tcPr marL="9525" marR="9525" marT="9525" marB="0" anchor="ctr">
                    <a:solidFill>
                      <a:srgbClr val="E6E6FA"/>
                    </a:solidFill>
                  </a:tcPr>
                </a:tc>
                <a:tc>
                  <a:txBody>
                    <a:bodyPr/>
                    <a:lstStyle/>
                    <a:p>
                      <a:pPr algn="ctr" fontAlgn="ctr"/>
                      <a:r>
                        <a:rPr lang="en-US" sz="1600" b="1" i="0" u="none" strike="noStrike" dirty="0">
                          <a:solidFill>
                            <a:schemeClr val="tx1"/>
                          </a:solidFill>
                          <a:effectLst/>
                          <a:latin typeface="Tw Cen MT" panose="020B0602020104020603" pitchFamily="34" charset="0"/>
                          <a:ea typeface="Verdana" pitchFamily="34" charset="0"/>
                        </a:rPr>
                        <a:t>APR</a:t>
                      </a:r>
                    </a:p>
                  </a:txBody>
                  <a:tcPr marL="9525" marR="9525" marT="9525" marB="0" anchor="ctr">
                    <a:solidFill>
                      <a:srgbClr val="E6E6FA"/>
                    </a:solidFill>
                  </a:tcPr>
                </a:tc>
                <a:tc>
                  <a:txBody>
                    <a:bodyPr/>
                    <a:lstStyle/>
                    <a:p>
                      <a:pPr algn="ctr" fontAlgn="ctr"/>
                      <a:r>
                        <a:rPr lang="en-US" sz="1600" b="1" i="0" u="none" strike="noStrike" dirty="0">
                          <a:solidFill>
                            <a:schemeClr val="tx1"/>
                          </a:solidFill>
                          <a:effectLst/>
                          <a:latin typeface="Tw Cen MT" panose="020B0602020104020603" pitchFamily="34" charset="0"/>
                          <a:ea typeface="Verdana" pitchFamily="34" charset="0"/>
                        </a:rPr>
                        <a:t>MEI</a:t>
                      </a:r>
                    </a:p>
                  </a:txBody>
                  <a:tcPr marL="9525" marR="9525" marT="9525" marB="0" anchor="ctr">
                    <a:solidFill>
                      <a:srgbClr val="E6E6FA"/>
                    </a:solidFill>
                  </a:tcPr>
                </a:tc>
                <a:extLst>
                  <a:ext uri="{0D108BD9-81ED-4DB2-BD59-A6C34878D82A}">
                    <a16:rowId xmlns:a16="http://schemas.microsoft.com/office/drawing/2014/main" val="10000"/>
                  </a:ext>
                </a:extLst>
              </a:tr>
              <a:tr h="25602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1</a:t>
                      </a:r>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Pemeriksaan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pasien</a:t>
                      </a:r>
                      <a:endParaRPr lang="en-US" sz="1600" b="0" i="0" u="none" strike="noStrike">
                        <a:solidFill>
                          <a:schemeClr val="tx2"/>
                        </a:solidFill>
                        <a:effectLst/>
                        <a:latin typeface="Tw Cen MT" panose="020B0602020104020603" pitchFamily="34" charset="0"/>
                        <a:ea typeface="Verdana"/>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dirty="0">
                        <a:solidFill>
                          <a:schemeClr val="tx2"/>
                        </a:solidFill>
                        <a:effectLst/>
                        <a:latin typeface="Tw Cen MT" panose="020B0602020104020603" pitchFamily="34" charset="0"/>
                        <a:ea typeface="Verdana" pitchFamily="34" charset="0"/>
                      </a:endParaRPr>
                    </a:p>
                  </a:txBody>
                  <a:tcPr marL="9525" marR="9525" marT="9525" marB="0" anchor="ctr"/>
                </a:tc>
                <a:tc>
                  <a:txBody>
                    <a:bodyPr/>
                    <a:lstStyle/>
                    <a:p>
                      <a:pPr algn="ctr" fontAlgn="b"/>
                      <a:endParaRPr lang="en-US" sz="1600" b="0" i="0" u="none" strike="noStrike" dirty="0">
                        <a:solidFill>
                          <a:schemeClr val="tx2"/>
                        </a:solidFill>
                        <a:effectLst/>
                        <a:latin typeface="Tw Cen MT" panose="020B0602020104020603" pitchFamily="34" charset="0"/>
                        <a:ea typeface="Verdana" pitchFamily="34" charset="0"/>
                      </a:endParaRPr>
                    </a:p>
                  </a:txBody>
                  <a:tcPr marL="9525" marR="9525" marT="9525" marB="0" anchor="ctr"/>
                </a:tc>
                <a:tc>
                  <a:txBody>
                    <a:bodyPr/>
                    <a:lstStyle/>
                    <a:p>
                      <a:pPr algn="ctr" fontAlgn="b"/>
                      <a:endParaRPr lang="en-US" sz="1600" b="0" i="0" u="none" strike="noStrike" dirty="0">
                        <a:solidFill>
                          <a:schemeClr val="tx2"/>
                        </a:solidFill>
                        <a:effectLst/>
                        <a:latin typeface="Tw Cen MT" panose="020B0602020104020603" pitchFamily="34" charset="0"/>
                        <a:ea typeface="Verdana" pitchFamily="34" charset="0"/>
                      </a:endParaRPr>
                    </a:p>
                  </a:txBody>
                  <a:tcPr marL="9525" marR="9525" marT="9525" marB="0" anchor="ctr"/>
                </a:tc>
                <a:tc>
                  <a:txBody>
                    <a:bodyPr/>
                    <a:lstStyle/>
                    <a:p>
                      <a:pPr algn="ctr" fontAlgn="b"/>
                      <a:endParaRPr lang="en-US" sz="1600" b="0" i="0" u="none" strike="noStrike" dirty="0">
                        <a:solidFill>
                          <a:schemeClr val="tx2"/>
                        </a:solidFill>
                        <a:effectLst/>
                        <a:latin typeface="Tw Cen MT" panose="020B0602020104020603" pitchFamily="34" charset="0"/>
                        <a:ea typeface="Verdana" pitchFamily="34" charset="0"/>
                      </a:endParaRPr>
                    </a:p>
                  </a:txBody>
                  <a:tcPr marL="9525" marR="9525" marT="9525" marB="0" anchor="ctr"/>
                </a:tc>
                <a:tc>
                  <a:txBody>
                    <a:bodyPr/>
                    <a:lstStyle/>
                    <a:p>
                      <a:pPr algn="ctr" fontAlgn="b"/>
                      <a:endParaRPr lang="en-US" sz="1600" b="0" i="0" u="none" strike="noStrike" dirty="0">
                        <a:solidFill>
                          <a:schemeClr val="tx2"/>
                        </a:solidFill>
                        <a:effectLst/>
                        <a:latin typeface="Tw Cen MT" panose="020B0602020104020603" pitchFamily="34" charset="0"/>
                        <a:ea typeface="Verdana" pitchFamily="34" charset="0"/>
                      </a:endParaRPr>
                    </a:p>
                  </a:txBody>
                  <a:tcPr marL="9525" marR="9525" marT="9525" marB="0" anchor="ctr"/>
                </a:tc>
                <a:extLst>
                  <a:ext uri="{0D108BD9-81ED-4DB2-BD59-A6C34878D82A}">
                    <a16:rowId xmlns:a16="http://schemas.microsoft.com/office/drawing/2014/main" val="10002"/>
                  </a:ext>
                </a:extLst>
              </a:tr>
              <a:tr h="39701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 Klinik</a:t>
                      </a:r>
                      <a:r>
                        <a:rPr lang="en-US" sz="1600" u="none" strike="noStrike" baseline="0">
                          <a:effectLst/>
                          <a:latin typeface="Tw Cen MT" panose="020B0602020104020603" pitchFamily="34" charset="0"/>
                        </a:rPr>
                        <a:t> Jiwa </a:t>
                      </a:r>
                      <a:r>
                        <a:rPr lang="en-US" sz="1600" u="none" strike="noStrike" baseline="0" err="1">
                          <a:effectLst/>
                          <a:latin typeface="Tw Cen MT" panose="020B0602020104020603" pitchFamily="34" charset="0"/>
                        </a:rPr>
                        <a:t>Dewasa</a:t>
                      </a:r>
                      <a:endParaRPr lang="en-US" sz="1600" b="0" i="0" u="none" strike="noStrike">
                        <a:solidFill>
                          <a:schemeClr val="tx2"/>
                        </a:solidFill>
                        <a:effectLst/>
                        <a:latin typeface="Tw Cen MT" panose="020B0602020104020603" pitchFamily="34" charset="0"/>
                        <a:ea typeface="Verdana"/>
                      </a:endParaRPr>
                    </a:p>
                  </a:txBody>
                  <a:tcPr marL="9525" marR="9525" marT="9525" marB="0" anchor="ctr">
                    <a:solidFill>
                      <a:schemeClr val="bg1"/>
                    </a:solidFill>
                  </a:tcPr>
                </a:tc>
                <a:tc>
                  <a:txBody>
                    <a:bodyPr/>
                    <a:lstStyle/>
                    <a:p>
                      <a:pPr algn="ctr"/>
                      <a:r>
                        <a:rPr lang="en-US" sz="1600" dirty="0">
                          <a:latin typeface="Tw Cen MT" panose="020B0602020104020603" pitchFamily="34" charset="0"/>
                        </a:rPr>
                        <a:t>2.248</a:t>
                      </a:r>
                    </a:p>
                  </a:txBody>
                  <a:tcPr marL="9525" marR="9525" marT="9525" marB="0" anchor="ctr">
                    <a:solidFill>
                      <a:schemeClr val="bg1"/>
                    </a:solidFill>
                  </a:tcPr>
                </a:tc>
                <a:tc>
                  <a:txBody>
                    <a:bodyPr/>
                    <a:lstStyle/>
                    <a:p>
                      <a:pPr algn="ctr"/>
                      <a:r>
                        <a:rPr lang="en-US" sz="1600" dirty="0">
                          <a:latin typeface="Tw Cen MT" panose="020B0602020104020603" pitchFamily="34" charset="0"/>
                        </a:rPr>
                        <a:t>2.105</a:t>
                      </a:r>
                    </a:p>
                  </a:txBody>
                  <a:tcPr marL="9525" marR="9525" marT="9525" marB="0" anchor="ctr">
                    <a:solidFill>
                      <a:schemeClr val="bg1"/>
                    </a:solidFill>
                  </a:tcPr>
                </a:tc>
                <a:tc>
                  <a:txBody>
                    <a:bodyPr/>
                    <a:lstStyle/>
                    <a:p>
                      <a:pPr algn="ctr"/>
                      <a:r>
                        <a:rPr lang="en-US" sz="1600" dirty="0">
                          <a:latin typeface="Tw Cen MT" panose="020B0602020104020603" pitchFamily="34" charset="0"/>
                        </a:rPr>
                        <a:t>2.452</a:t>
                      </a:r>
                    </a:p>
                  </a:txBody>
                  <a:tcPr marL="9525" marR="9525" marT="9525" marB="0" anchor="ctr">
                    <a:solidFill>
                      <a:schemeClr val="bg1"/>
                    </a:solidFill>
                  </a:tcPr>
                </a:tc>
                <a:tc>
                  <a:txBody>
                    <a:bodyPr/>
                    <a:lstStyle/>
                    <a:p>
                      <a:pPr algn="ctr"/>
                      <a:r>
                        <a:rPr lang="en-US" sz="1600" dirty="0">
                          <a:latin typeface="Tw Cen MT" panose="020B0602020104020603" pitchFamily="34" charset="0"/>
                        </a:rPr>
                        <a:t>2.378</a:t>
                      </a:r>
                    </a:p>
                  </a:txBody>
                  <a:tcPr marL="9525" marR="9525" marT="9525" marB="0" anchor="ctr">
                    <a:solidFill>
                      <a:schemeClr val="bg1"/>
                    </a:solidFill>
                  </a:tcPr>
                </a:tc>
                <a:tc>
                  <a:txBody>
                    <a:bodyPr/>
                    <a:lstStyle/>
                    <a:p>
                      <a:pPr algn="ctr"/>
                      <a:r>
                        <a:rPr lang="en-US" sz="1600" dirty="0">
                          <a:latin typeface="Tw Cen MT" panose="020B0602020104020603" pitchFamily="34" charset="0"/>
                        </a:rPr>
                        <a:t>2.130</a:t>
                      </a:r>
                    </a:p>
                  </a:txBody>
                  <a:tcPr marL="9525" marR="9525" marT="9525" marB="0" anchor="ctr">
                    <a:solidFill>
                      <a:schemeClr val="bg1"/>
                    </a:solidFill>
                  </a:tcPr>
                </a:tc>
                <a:extLst>
                  <a:ext uri="{0D108BD9-81ED-4DB2-BD59-A6C34878D82A}">
                    <a16:rowId xmlns:a16="http://schemas.microsoft.com/office/drawing/2014/main" val="10003"/>
                  </a:ext>
                </a:extLst>
              </a:tr>
              <a:tr h="24120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 Klinik NAPZA</a:t>
                      </a:r>
                      <a:endParaRPr lang="en-US" sz="1600" b="0" i="0" u="none" strike="noStrike">
                        <a:solidFill>
                          <a:schemeClr val="tx2"/>
                        </a:solidFill>
                        <a:effectLst/>
                        <a:latin typeface="Tw Cen MT" panose="020B0602020104020603" pitchFamily="34" charset="0"/>
                        <a:ea typeface="Verdana"/>
                      </a:endParaRPr>
                    </a:p>
                  </a:txBody>
                  <a:tcPr marL="9525" marR="9525" marT="9525" marB="0" anchor="ctr"/>
                </a:tc>
                <a:tc>
                  <a:txBody>
                    <a:bodyPr/>
                    <a:lstStyle/>
                    <a:p>
                      <a:pPr algn="ctr"/>
                      <a:r>
                        <a:rPr lang="en-US" sz="1600">
                          <a:latin typeface="Tw Cen MT" panose="020B0602020104020603" pitchFamily="34" charset="0"/>
                        </a:rPr>
                        <a:t>7</a:t>
                      </a:r>
                    </a:p>
                  </a:txBody>
                  <a:tcPr marL="9525" marR="9525" marT="9525" marB="0" anchor="ctr"/>
                </a:tc>
                <a:tc>
                  <a:txBody>
                    <a:bodyPr/>
                    <a:lstStyle/>
                    <a:p>
                      <a:pPr algn="ctr"/>
                      <a:r>
                        <a:rPr lang="en-US" sz="1600" dirty="0">
                          <a:latin typeface="Tw Cen MT" panose="020B0602020104020603" pitchFamily="34" charset="0"/>
                        </a:rPr>
                        <a:t>8</a:t>
                      </a:r>
                    </a:p>
                  </a:txBody>
                  <a:tcPr marL="9525" marR="9525" marT="9525" marB="0" anchor="ctr"/>
                </a:tc>
                <a:tc>
                  <a:txBody>
                    <a:bodyPr/>
                    <a:lstStyle/>
                    <a:p>
                      <a:pPr algn="ctr"/>
                      <a:r>
                        <a:rPr lang="en-US" sz="1600" dirty="0">
                          <a:latin typeface="Tw Cen MT" panose="020B0602020104020603" pitchFamily="34" charset="0"/>
                        </a:rPr>
                        <a:t>4</a:t>
                      </a:r>
                    </a:p>
                  </a:txBody>
                  <a:tcPr marL="9525" marR="9525" marT="9525" marB="0" anchor="ctr"/>
                </a:tc>
                <a:tc>
                  <a:txBody>
                    <a:bodyPr/>
                    <a:lstStyle/>
                    <a:p>
                      <a:pPr algn="ctr"/>
                      <a:r>
                        <a:rPr lang="en-US" sz="1600" dirty="0">
                          <a:latin typeface="Tw Cen MT" panose="020B0602020104020603" pitchFamily="34" charset="0"/>
                        </a:rPr>
                        <a:t>5</a:t>
                      </a:r>
                    </a:p>
                  </a:txBody>
                  <a:tcPr marL="9525" marR="9525" marT="9525" marB="0" anchor="ctr"/>
                </a:tc>
                <a:tc>
                  <a:txBody>
                    <a:bodyPr/>
                    <a:lstStyle/>
                    <a:p>
                      <a:pPr algn="ctr"/>
                      <a:r>
                        <a:rPr lang="en-US" sz="1600" dirty="0">
                          <a:latin typeface="Tw Cen MT" panose="020B0602020104020603" pitchFamily="34" charset="0"/>
                        </a:rPr>
                        <a:t>10</a:t>
                      </a:r>
                    </a:p>
                  </a:txBody>
                  <a:tcPr marL="9525" marR="9525" marT="9525" marB="0" anchor="ctr"/>
                </a:tc>
                <a:extLst>
                  <a:ext uri="{0D108BD9-81ED-4DB2-BD59-A6C34878D82A}">
                    <a16:rowId xmlns:a16="http://schemas.microsoft.com/office/drawing/2014/main" val="10004"/>
                  </a:ext>
                </a:extLst>
              </a:tr>
              <a:tr h="24120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 Klinik </a:t>
                      </a:r>
                      <a:r>
                        <a:rPr lang="en-US" sz="1600" u="none" strike="noStrike" err="1">
                          <a:effectLst/>
                          <a:latin typeface="Tw Cen MT" panose="020B0602020104020603" pitchFamily="34" charset="0"/>
                        </a:rPr>
                        <a:t>Geriatri</a:t>
                      </a:r>
                      <a:endParaRPr lang="en-US" sz="1600" b="0" i="0" u="none" strike="noStrike">
                        <a:solidFill>
                          <a:schemeClr val="tx2"/>
                        </a:solidFill>
                        <a:effectLst/>
                        <a:latin typeface="Tw Cen MT" panose="020B0602020104020603" pitchFamily="34" charset="0"/>
                        <a:ea typeface="Verdana"/>
                      </a:endParaRPr>
                    </a:p>
                  </a:txBody>
                  <a:tcPr marL="9525" marR="9525" marT="9525" marB="0" anchor="ctr">
                    <a:solidFill>
                      <a:schemeClr val="bg1"/>
                    </a:solidFill>
                  </a:tcPr>
                </a:tc>
                <a:tc>
                  <a:txBody>
                    <a:bodyPr/>
                    <a:lstStyle/>
                    <a:p>
                      <a:pPr algn="ctr"/>
                      <a:r>
                        <a:rPr lang="en-US" sz="1600" dirty="0">
                          <a:latin typeface="Tw Cen MT" panose="020B0602020104020603" pitchFamily="34" charset="0"/>
                        </a:rPr>
                        <a:t>172</a:t>
                      </a:r>
                    </a:p>
                  </a:txBody>
                  <a:tcPr marL="9525" marR="9525" marT="9525" marB="0" anchor="ctr">
                    <a:solidFill>
                      <a:schemeClr val="bg1"/>
                    </a:solidFill>
                  </a:tcPr>
                </a:tc>
                <a:tc>
                  <a:txBody>
                    <a:bodyPr/>
                    <a:lstStyle/>
                    <a:p>
                      <a:pPr algn="ctr"/>
                      <a:r>
                        <a:rPr lang="en-US" sz="1600" dirty="0">
                          <a:latin typeface="Tw Cen MT" panose="020B0602020104020603" pitchFamily="34" charset="0"/>
                        </a:rPr>
                        <a:t>167</a:t>
                      </a:r>
                    </a:p>
                  </a:txBody>
                  <a:tcPr marL="9525" marR="9525" marT="9525" marB="0" anchor="ctr">
                    <a:solidFill>
                      <a:schemeClr val="bg1"/>
                    </a:solidFill>
                  </a:tcPr>
                </a:tc>
                <a:tc>
                  <a:txBody>
                    <a:bodyPr/>
                    <a:lstStyle/>
                    <a:p>
                      <a:pPr algn="ctr"/>
                      <a:r>
                        <a:rPr lang="en-US" sz="1600" dirty="0">
                          <a:latin typeface="Tw Cen MT" panose="020B0602020104020603" pitchFamily="34" charset="0"/>
                        </a:rPr>
                        <a:t>191</a:t>
                      </a:r>
                    </a:p>
                  </a:txBody>
                  <a:tcPr marL="9525" marR="9525" marT="9525" marB="0" anchor="ctr">
                    <a:solidFill>
                      <a:schemeClr val="bg1"/>
                    </a:solidFill>
                  </a:tcPr>
                </a:tc>
                <a:tc>
                  <a:txBody>
                    <a:bodyPr/>
                    <a:lstStyle/>
                    <a:p>
                      <a:pPr algn="ctr"/>
                      <a:r>
                        <a:rPr lang="en-US" sz="1600" dirty="0">
                          <a:latin typeface="Tw Cen MT" panose="020B0602020104020603" pitchFamily="34" charset="0"/>
                        </a:rPr>
                        <a:t>170</a:t>
                      </a:r>
                    </a:p>
                  </a:txBody>
                  <a:tcPr marL="9525" marR="9525" marT="9525" marB="0" anchor="ctr">
                    <a:solidFill>
                      <a:schemeClr val="bg1"/>
                    </a:solidFill>
                  </a:tcPr>
                </a:tc>
                <a:tc>
                  <a:txBody>
                    <a:bodyPr/>
                    <a:lstStyle/>
                    <a:p>
                      <a:pPr algn="ctr"/>
                      <a:r>
                        <a:rPr lang="en-US" sz="1600" dirty="0">
                          <a:latin typeface="Tw Cen MT" panose="020B0602020104020603" pitchFamily="34" charset="0"/>
                        </a:rPr>
                        <a:t>171</a:t>
                      </a:r>
                    </a:p>
                  </a:txBody>
                  <a:tcPr marL="9525" marR="9525" marT="9525" marB="0" anchor="ctr">
                    <a:solidFill>
                      <a:schemeClr val="bg1"/>
                    </a:solidFill>
                  </a:tcPr>
                </a:tc>
                <a:extLst>
                  <a:ext uri="{0D108BD9-81ED-4DB2-BD59-A6C34878D82A}">
                    <a16:rowId xmlns:a16="http://schemas.microsoft.com/office/drawing/2014/main" val="10005"/>
                  </a:ext>
                </a:extLst>
              </a:tr>
              <a:tr h="397011">
                <a:tc>
                  <a:txBody>
                    <a:bodyPr/>
                    <a:lstStyle/>
                    <a:p>
                      <a:pPr algn="ctr" fontAlgn="b"/>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tc>
                <a:tc>
                  <a:txBody>
                    <a:bodyPr/>
                    <a:lstStyle/>
                    <a:p>
                      <a:pPr algn="l" fontAlgn="b"/>
                      <a:r>
                        <a:rPr lang="en-US" sz="1600" b="0" i="0" u="none" strike="noStrike" dirty="0">
                          <a:solidFill>
                            <a:schemeClr val="tx1"/>
                          </a:solidFill>
                          <a:effectLst/>
                          <a:latin typeface="Tw Cen MT" panose="020B0602020104020603" pitchFamily="34" charset="0"/>
                          <a:ea typeface="Verdana"/>
                        </a:rPr>
                        <a:t>- </a:t>
                      </a:r>
                      <a:r>
                        <a:rPr lang="en-US" sz="1600" b="0" i="0" u="none" strike="noStrike" dirty="0" err="1">
                          <a:solidFill>
                            <a:schemeClr val="tx1"/>
                          </a:solidFill>
                          <a:effectLst/>
                          <a:latin typeface="Tw Cen MT" panose="020B0602020104020603" pitchFamily="34" charset="0"/>
                          <a:ea typeface="Verdana"/>
                        </a:rPr>
                        <a:t>Klinik</a:t>
                      </a:r>
                      <a:r>
                        <a:rPr lang="en-US" sz="1600" b="0" i="0" u="none" strike="noStrike" dirty="0">
                          <a:solidFill>
                            <a:schemeClr val="tx1"/>
                          </a:solidFill>
                          <a:effectLst/>
                          <a:latin typeface="Tw Cen MT" panose="020B0602020104020603" pitchFamily="34" charset="0"/>
                          <a:ea typeface="Verdana"/>
                        </a:rPr>
                        <a:t> </a:t>
                      </a:r>
                      <a:r>
                        <a:rPr lang="en-US" sz="1600" b="0" i="0" u="none" strike="noStrike" dirty="0" err="1">
                          <a:solidFill>
                            <a:schemeClr val="tx1"/>
                          </a:solidFill>
                          <a:effectLst/>
                          <a:latin typeface="Tw Cen MT" panose="020B0602020104020603" pitchFamily="34" charset="0"/>
                          <a:ea typeface="Verdana"/>
                        </a:rPr>
                        <a:t>Mediko</a:t>
                      </a:r>
                      <a:r>
                        <a:rPr lang="en-US" sz="1600" b="0" i="0" u="none" strike="noStrike" dirty="0">
                          <a:solidFill>
                            <a:schemeClr val="tx1"/>
                          </a:solidFill>
                          <a:effectLst/>
                          <a:latin typeface="Tw Cen MT" panose="020B0602020104020603" pitchFamily="34" charset="0"/>
                          <a:ea typeface="Verdana"/>
                        </a:rPr>
                        <a:t> Legal</a:t>
                      </a:r>
                    </a:p>
                  </a:txBody>
                  <a:tcPr marL="9525" marR="9525" marT="9525" marB="0" anchor="ctr"/>
                </a:tc>
                <a:tc>
                  <a:txBody>
                    <a:bodyPr/>
                    <a:lstStyle/>
                    <a:p>
                      <a:pPr algn="ctr"/>
                      <a:r>
                        <a:rPr lang="en-US" sz="1600" dirty="0">
                          <a:solidFill>
                            <a:schemeClr val="tx1"/>
                          </a:solidFill>
                          <a:latin typeface="Tw Cen MT" panose="020B0602020104020603" pitchFamily="34" charset="0"/>
                        </a:rPr>
                        <a:t>1.175</a:t>
                      </a:r>
                    </a:p>
                  </a:txBody>
                  <a:tcPr marL="9525" marR="9525" marT="9525" marB="0" anchor="ctr"/>
                </a:tc>
                <a:tc>
                  <a:txBody>
                    <a:bodyPr/>
                    <a:lstStyle/>
                    <a:p>
                      <a:pPr algn="ctr"/>
                      <a:r>
                        <a:rPr lang="en-US" sz="1600" dirty="0">
                          <a:solidFill>
                            <a:schemeClr val="tx1"/>
                          </a:solidFill>
                          <a:latin typeface="Tw Cen MT" panose="020B0602020104020603" pitchFamily="34" charset="0"/>
                        </a:rPr>
                        <a:t>205</a:t>
                      </a:r>
                    </a:p>
                  </a:txBody>
                  <a:tcPr marL="9525" marR="9525" marT="9525" marB="0" anchor="ctr"/>
                </a:tc>
                <a:tc>
                  <a:txBody>
                    <a:bodyPr/>
                    <a:lstStyle/>
                    <a:p>
                      <a:pPr algn="ctr"/>
                      <a:r>
                        <a:rPr lang="en-US" sz="1600" dirty="0">
                          <a:solidFill>
                            <a:schemeClr val="tx1"/>
                          </a:solidFill>
                          <a:latin typeface="Tw Cen MT" panose="020B0602020104020603" pitchFamily="34" charset="0"/>
                        </a:rPr>
                        <a:t>219</a:t>
                      </a:r>
                    </a:p>
                  </a:txBody>
                  <a:tcPr marL="9525" marR="9525" marT="9525" marB="0" anchor="ctr"/>
                </a:tc>
                <a:tc>
                  <a:txBody>
                    <a:bodyPr/>
                    <a:lstStyle/>
                    <a:p>
                      <a:pPr algn="ctr"/>
                      <a:r>
                        <a:rPr lang="en-US" sz="1600" dirty="0">
                          <a:solidFill>
                            <a:schemeClr val="tx1"/>
                          </a:solidFill>
                          <a:latin typeface="Tw Cen MT" panose="020B0602020104020603" pitchFamily="34" charset="0"/>
                        </a:rPr>
                        <a:t>105</a:t>
                      </a:r>
                    </a:p>
                  </a:txBody>
                  <a:tcPr marL="9525" marR="9525" marT="9525" marB="0" anchor="ctr"/>
                </a:tc>
                <a:tc>
                  <a:txBody>
                    <a:bodyPr/>
                    <a:lstStyle/>
                    <a:p>
                      <a:pPr algn="ctr"/>
                      <a:r>
                        <a:rPr lang="en-US" sz="1600" dirty="0">
                          <a:solidFill>
                            <a:schemeClr val="tx1"/>
                          </a:solidFill>
                          <a:latin typeface="Tw Cen MT" panose="020B0602020104020603" pitchFamily="34" charset="0"/>
                        </a:rPr>
                        <a:t>52</a:t>
                      </a:r>
                    </a:p>
                  </a:txBody>
                  <a:tcPr marL="9525" marR="9525" marT="9525" marB="0" anchor="ctr"/>
                </a:tc>
                <a:extLst>
                  <a:ext uri="{0D108BD9-81ED-4DB2-BD59-A6C34878D82A}">
                    <a16:rowId xmlns:a16="http://schemas.microsoft.com/office/drawing/2014/main" val="547465424"/>
                  </a:ext>
                </a:extLst>
              </a:tr>
              <a:tr h="39701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a:effectLst/>
                          <a:latin typeface="Tw Cen MT" panose="020B0602020104020603" pitchFamily="34" charset="0"/>
                        </a:rPr>
                        <a:t>- </a:t>
                      </a:r>
                      <a:r>
                        <a:rPr lang="en-US" sz="1600" u="none" strike="noStrike" dirty="0" err="1">
                          <a:effectLst/>
                          <a:latin typeface="Tw Cen MT" panose="020B0602020104020603" pitchFamily="34" charset="0"/>
                        </a:rPr>
                        <a:t>Penerbitan</a:t>
                      </a:r>
                      <a:r>
                        <a:rPr lang="en-US" sz="1600" u="none" strike="noStrike" dirty="0">
                          <a:effectLst/>
                          <a:latin typeface="Tw Cen MT" panose="020B0602020104020603" pitchFamily="34" charset="0"/>
                        </a:rPr>
                        <a:t> SK </a:t>
                      </a:r>
                      <a:r>
                        <a:rPr lang="en-US" sz="1600" u="none" strike="noStrike" dirty="0" err="1">
                          <a:effectLst/>
                          <a:latin typeface="Tw Cen MT" panose="020B0602020104020603" pitchFamily="34" charset="0"/>
                        </a:rPr>
                        <a:t>Bebas</a:t>
                      </a:r>
                      <a:r>
                        <a:rPr lang="en-US" sz="1600" u="none" strike="noStrike" dirty="0">
                          <a:effectLst/>
                          <a:latin typeface="Tw Cen MT" panose="020B0602020104020603" pitchFamily="34" charset="0"/>
                        </a:rPr>
                        <a:t> </a:t>
                      </a:r>
                      <a:r>
                        <a:rPr lang="en-US" sz="1600" u="none" strike="noStrike" dirty="0" err="1">
                          <a:effectLst/>
                          <a:latin typeface="Tw Cen MT" panose="020B0602020104020603" pitchFamily="34" charset="0"/>
                        </a:rPr>
                        <a:t>Narkoba</a:t>
                      </a:r>
                      <a:endParaRPr lang="en-US" sz="1600" b="0" i="0" u="none" strike="noStrike" dirty="0">
                        <a:solidFill>
                          <a:schemeClr val="tx2"/>
                        </a:solidFill>
                        <a:effectLst/>
                        <a:latin typeface="Tw Cen MT" panose="020B0602020104020603" pitchFamily="34" charset="0"/>
                        <a:ea typeface="Verdana"/>
                      </a:endParaRPr>
                    </a:p>
                  </a:txBody>
                  <a:tcPr marL="9525" marR="9525" marT="9525" marB="0" anchor="ctr"/>
                </a:tc>
                <a:tc>
                  <a:txBody>
                    <a:bodyPr/>
                    <a:lstStyle/>
                    <a:p>
                      <a:pPr algn="ctr"/>
                      <a:r>
                        <a:rPr lang="en-US" sz="1600">
                          <a:latin typeface="Tw Cen MT" panose="020B0602020104020603" pitchFamily="34" charset="0"/>
                        </a:rPr>
                        <a:t>997</a:t>
                      </a:r>
                    </a:p>
                  </a:txBody>
                  <a:tcPr marL="9525" marR="9525" marT="9525" marB="0" anchor="ctr"/>
                </a:tc>
                <a:tc>
                  <a:txBody>
                    <a:bodyPr/>
                    <a:lstStyle/>
                    <a:p>
                      <a:pPr algn="ctr"/>
                      <a:r>
                        <a:rPr lang="en-US" sz="1600" dirty="0">
                          <a:latin typeface="Tw Cen MT" panose="020B0602020104020603" pitchFamily="34" charset="0"/>
                        </a:rPr>
                        <a:t>65</a:t>
                      </a:r>
                    </a:p>
                  </a:txBody>
                  <a:tcPr marL="9525" marR="9525" marT="9525" marB="0" anchor="ctr"/>
                </a:tc>
                <a:tc>
                  <a:txBody>
                    <a:bodyPr/>
                    <a:lstStyle/>
                    <a:p>
                      <a:pPr algn="ctr"/>
                      <a:r>
                        <a:rPr lang="en-US" sz="1600" dirty="0">
                          <a:latin typeface="Tw Cen MT" panose="020B0602020104020603" pitchFamily="34" charset="0"/>
                        </a:rPr>
                        <a:t>100</a:t>
                      </a:r>
                    </a:p>
                  </a:txBody>
                  <a:tcPr marL="9525" marR="9525" marT="9525" marB="0" anchor="ctr"/>
                </a:tc>
                <a:tc>
                  <a:txBody>
                    <a:bodyPr/>
                    <a:lstStyle/>
                    <a:p>
                      <a:pPr algn="ctr"/>
                      <a:r>
                        <a:rPr lang="en-US" sz="1600" dirty="0">
                          <a:latin typeface="Tw Cen MT" panose="020B0602020104020603" pitchFamily="34" charset="0"/>
                        </a:rPr>
                        <a:t>65</a:t>
                      </a:r>
                    </a:p>
                  </a:txBody>
                  <a:tcPr marL="9525" marR="9525" marT="9525" marB="0" anchor="ctr"/>
                </a:tc>
                <a:tc>
                  <a:txBody>
                    <a:bodyPr/>
                    <a:lstStyle/>
                    <a:p>
                      <a:pPr algn="ctr"/>
                      <a:r>
                        <a:rPr lang="en-US" sz="1600" dirty="0">
                          <a:latin typeface="Tw Cen MT" panose="020B0602020104020603" pitchFamily="34" charset="0"/>
                        </a:rPr>
                        <a:t>34</a:t>
                      </a:r>
                    </a:p>
                  </a:txBody>
                  <a:tcPr marL="9525" marR="9525" marT="9525" marB="0" anchor="ctr"/>
                </a:tc>
                <a:extLst>
                  <a:ext uri="{0D108BD9-81ED-4DB2-BD59-A6C34878D82A}">
                    <a16:rowId xmlns:a16="http://schemas.microsoft.com/office/drawing/2014/main" val="10006"/>
                  </a:ext>
                </a:extLst>
              </a:tr>
              <a:tr h="39701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Penerbitan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Sk</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Sehat</a:t>
                      </a:r>
                      <a:r>
                        <a:rPr lang="en-US" sz="1600" u="none" strike="noStrike">
                          <a:effectLst/>
                          <a:latin typeface="Tw Cen MT" panose="020B0602020104020603" pitchFamily="34" charset="0"/>
                        </a:rPr>
                        <a:t> Jiwa</a:t>
                      </a:r>
                      <a:endParaRPr lang="en-US" sz="1600" b="0" i="0" u="none" strike="noStrike">
                        <a:solidFill>
                          <a:schemeClr val="tx2"/>
                        </a:solidFill>
                        <a:effectLst/>
                        <a:latin typeface="Tw Cen MT" panose="020B0602020104020603" pitchFamily="34" charset="0"/>
                        <a:ea typeface="Verdana"/>
                      </a:endParaRPr>
                    </a:p>
                  </a:txBody>
                  <a:tcPr marL="9525" marR="9525" marT="9525" marB="0" anchor="ctr">
                    <a:solidFill>
                      <a:schemeClr val="bg1"/>
                    </a:solidFill>
                  </a:tcPr>
                </a:tc>
                <a:tc>
                  <a:txBody>
                    <a:bodyPr/>
                    <a:lstStyle/>
                    <a:p>
                      <a:pPr algn="ctr"/>
                      <a:r>
                        <a:rPr lang="en-US" sz="1600">
                          <a:latin typeface="Tw Cen MT" panose="020B0602020104020603" pitchFamily="34" charset="0"/>
                        </a:rPr>
                        <a:t>1.116</a:t>
                      </a:r>
                    </a:p>
                  </a:txBody>
                  <a:tcPr marL="9525" marR="9525" marT="9525" marB="0" anchor="ctr">
                    <a:solidFill>
                      <a:schemeClr val="bg1"/>
                    </a:solidFill>
                  </a:tcPr>
                </a:tc>
                <a:tc>
                  <a:txBody>
                    <a:bodyPr/>
                    <a:lstStyle/>
                    <a:p>
                      <a:pPr algn="ctr"/>
                      <a:r>
                        <a:rPr lang="en-US" sz="1600" dirty="0">
                          <a:latin typeface="Tw Cen MT" panose="020B0602020104020603" pitchFamily="34" charset="0"/>
                        </a:rPr>
                        <a:t>149</a:t>
                      </a:r>
                    </a:p>
                  </a:txBody>
                  <a:tcPr marL="9525" marR="9525" marT="9525" marB="0" anchor="ctr">
                    <a:solidFill>
                      <a:schemeClr val="bg1"/>
                    </a:solidFill>
                  </a:tcPr>
                </a:tc>
                <a:tc>
                  <a:txBody>
                    <a:bodyPr/>
                    <a:lstStyle/>
                    <a:p>
                      <a:pPr algn="ctr"/>
                      <a:r>
                        <a:rPr lang="en-US" sz="1600" dirty="0">
                          <a:latin typeface="Tw Cen MT" panose="020B0602020104020603" pitchFamily="34" charset="0"/>
                        </a:rPr>
                        <a:t>124</a:t>
                      </a:r>
                    </a:p>
                  </a:txBody>
                  <a:tcPr marL="9525" marR="9525" marT="9525" marB="0" anchor="ctr">
                    <a:solidFill>
                      <a:schemeClr val="bg1"/>
                    </a:solidFill>
                  </a:tcPr>
                </a:tc>
                <a:tc>
                  <a:txBody>
                    <a:bodyPr/>
                    <a:lstStyle/>
                    <a:p>
                      <a:pPr algn="ctr"/>
                      <a:r>
                        <a:rPr lang="en-US" sz="1600" dirty="0">
                          <a:latin typeface="Tw Cen MT" panose="020B0602020104020603" pitchFamily="34" charset="0"/>
                        </a:rPr>
                        <a:t>38</a:t>
                      </a:r>
                    </a:p>
                  </a:txBody>
                  <a:tcPr marL="9525" marR="9525" marT="9525" marB="0" anchor="ctr">
                    <a:solidFill>
                      <a:schemeClr val="bg1"/>
                    </a:solidFill>
                  </a:tcPr>
                </a:tc>
                <a:tc>
                  <a:txBody>
                    <a:bodyPr/>
                    <a:lstStyle/>
                    <a:p>
                      <a:pPr algn="ctr"/>
                      <a:r>
                        <a:rPr lang="en-US" sz="1600" dirty="0">
                          <a:latin typeface="Tw Cen MT" panose="020B0602020104020603" pitchFamily="34" charset="0"/>
                        </a:rPr>
                        <a:t>27</a:t>
                      </a:r>
                    </a:p>
                  </a:txBody>
                  <a:tcPr marL="9525" marR="9525" marT="9525" marB="0" anchor="ctr">
                    <a:solidFill>
                      <a:schemeClr val="bg1"/>
                    </a:solidFill>
                  </a:tcPr>
                </a:tc>
                <a:extLst>
                  <a:ext uri="{0D108BD9-81ED-4DB2-BD59-A6C34878D82A}">
                    <a16:rowId xmlns:a16="http://schemas.microsoft.com/office/drawing/2014/main" val="10007"/>
                  </a:ext>
                </a:extLst>
              </a:tr>
              <a:tr h="39701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Penerbitan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Sehat</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Fisik</a:t>
                      </a:r>
                      <a:endParaRPr lang="en-US" sz="1600" b="0" i="0" u="none" strike="noStrike">
                        <a:solidFill>
                          <a:schemeClr val="tx2"/>
                        </a:solidFill>
                        <a:effectLst/>
                        <a:latin typeface="Tw Cen MT" panose="020B0602020104020603" pitchFamily="34" charset="0"/>
                        <a:ea typeface="Verdana"/>
                      </a:endParaRPr>
                    </a:p>
                  </a:txBody>
                  <a:tcPr marL="9525" marR="9525" marT="9525" marB="0" anchor="ctr"/>
                </a:tc>
                <a:tc>
                  <a:txBody>
                    <a:bodyPr/>
                    <a:lstStyle/>
                    <a:p>
                      <a:pPr algn="ctr"/>
                      <a:r>
                        <a:rPr lang="en-US" sz="1600" dirty="0">
                          <a:latin typeface="Tw Cen MT" panose="020B0602020104020603" pitchFamily="34" charset="0"/>
                        </a:rPr>
                        <a:t>1.082</a:t>
                      </a:r>
                    </a:p>
                  </a:txBody>
                  <a:tcPr marL="9525" marR="9525" marT="9525" marB="0" anchor="ctr"/>
                </a:tc>
                <a:tc>
                  <a:txBody>
                    <a:bodyPr/>
                    <a:lstStyle/>
                    <a:p>
                      <a:pPr algn="ctr"/>
                      <a:r>
                        <a:rPr lang="en-US" sz="1600" dirty="0">
                          <a:latin typeface="Tw Cen MT" panose="020B0602020104020603" pitchFamily="34" charset="0"/>
                        </a:rPr>
                        <a:t>85</a:t>
                      </a:r>
                    </a:p>
                  </a:txBody>
                  <a:tcPr marL="9525" marR="9525" marT="9525" marB="0" anchor="ctr"/>
                </a:tc>
                <a:tc>
                  <a:txBody>
                    <a:bodyPr/>
                    <a:lstStyle/>
                    <a:p>
                      <a:pPr algn="ctr"/>
                      <a:r>
                        <a:rPr lang="en-US" sz="1600" dirty="0">
                          <a:latin typeface="Tw Cen MT" panose="020B0602020104020603" pitchFamily="34" charset="0"/>
                        </a:rPr>
                        <a:t>106</a:t>
                      </a:r>
                    </a:p>
                  </a:txBody>
                  <a:tcPr marL="9525" marR="9525" marT="9525" marB="0" anchor="ctr"/>
                </a:tc>
                <a:tc>
                  <a:txBody>
                    <a:bodyPr/>
                    <a:lstStyle/>
                    <a:p>
                      <a:pPr algn="ctr"/>
                      <a:r>
                        <a:rPr lang="en-US" sz="1600" dirty="0">
                          <a:latin typeface="Tw Cen MT" panose="020B0602020104020603" pitchFamily="34" charset="0"/>
                        </a:rPr>
                        <a:t>40</a:t>
                      </a:r>
                    </a:p>
                  </a:txBody>
                  <a:tcPr marL="9525" marR="9525" marT="9525" marB="0" anchor="ctr"/>
                </a:tc>
                <a:tc>
                  <a:txBody>
                    <a:bodyPr/>
                    <a:lstStyle/>
                    <a:p>
                      <a:pPr algn="ctr"/>
                      <a:r>
                        <a:rPr lang="en-US" sz="1600" dirty="0">
                          <a:latin typeface="Tw Cen MT" panose="020B0602020104020603" pitchFamily="34" charset="0"/>
                        </a:rPr>
                        <a:t>29</a:t>
                      </a:r>
                    </a:p>
                  </a:txBody>
                  <a:tcPr marL="9525" marR="9525" marT="9525" marB="0" anchor="ctr"/>
                </a:tc>
                <a:extLst>
                  <a:ext uri="{0D108BD9-81ED-4DB2-BD59-A6C34878D82A}">
                    <a16:rowId xmlns:a16="http://schemas.microsoft.com/office/drawing/2014/main" val="10008"/>
                  </a:ext>
                </a:extLst>
              </a:tr>
              <a:tr h="25602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Penerbitan</a:t>
                      </a:r>
                      <a:r>
                        <a:rPr lang="en-US" sz="1600" u="none" strike="noStrike">
                          <a:effectLst/>
                          <a:latin typeface="Tw Cen MT" panose="020B0602020104020603" pitchFamily="34" charset="0"/>
                        </a:rPr>
                        <a:t> SK </a:t>
                      </a:r>
                      <a:r>
                        <a:rPr lang="en-US" sz="1600" u="none" strike="noStrike" err="1">
                          <a:effectLst/>
                          <a:latin typeface="Tw Cen MT" panose="020B0602020104020603" pitchFamily="34" charset="0"/>
                        </a:rPr>
                        <a:t>Sakit</a:t>
                      </a:r>
                      <a:r>
                        <a:rPr lang="en-US" sz="1600" u="none" strike="noStrike">
                          <a:effectLst/>
                          <a:latin typeface="Tw Cen MT" panose="020B0602020104020603" pitchFamily="34" charset="0"/>
                        </a:rPr>
                        <a:t> Jiwa</a:t>
                      </a:r>
                      <a:endParaRPr lang="en-US" sz="1600" b="0" i="0" u="none" strike="noStrike">
                        <a:solidFill>
                          <a:schemeClr val="tx2"/>
                        </a:solidFill>
                        <a:effectLst/>
                        <a:latin typeface="Tw Cen MT" panose="020B0602020104020603" pitchFamily="34" charset="0"/>
                        <a:ea typeface="Verdana"/>
                      </a:endParaRPr>
                    </a:p>
                  </a:txBody>
                  <a:tcPr marL="9525" marR="9525" marT="9525" marB="0" anchor="ctr">
                    <a:solidFill>
                      <a:schemeClr val="bg1"/>
                    </a:solidFill>
                  </a:tcPr>
                </a:tc>
                <a:tc>
                  <a:txBody>
                    <a:bodyPr/>
                    <a:lstStyle/>
                    <a:p>
                      <a:pPr algn="ctr"/>
                      <a:r>
                        <a:rPr lang="en-US" sz="1600" dirty="0">
                          <a:latin typeface="Tw Cen MT" panose="020B0602020104020603" pitchFamily="34" charset="0"/>
                        </a:rPr>
                        <a:t>5</a:t>
                      </a:r>
                    </a:p>
                  </a:txBody>
                  <a:tcPr marL="9525" marR="9525" marT="9525" marB="0" anchor="ctr">
                    <a:solidFill>
                      <a:schemeClr val="bg1"/>
                    </a:solidFill>
                  </a:tcPr>
                </a:tc>
                <a:tc>
                  <a:txBody>
                    <a:bodyPr/>
                    <a:lstStyle/>
                    <a:p>
                      <a:pPr algn="ctr"/>
                      <a:r>
                        <a:rPr lang="en-US" sz="1600" dirty="0">
                          <a:latin typeface="Tw Cen MT" panose="020B0602020104020603" pitchFamily="34" charset="0"/>
                        </a:rPr>
                        <a:t>2</a:t>
                      </a:r>
                    </a:p>
                  </a:txBody>
                  <a:tcPr marL="9525" marR="9525" marT="9525" marB="0" anchor="ctr">
                    <a:solidFill>
                      <a:schemeClr val="bg1"/>
                    </a:solidFill>
                  </a:tcPr>
                </a:tc>
                <a:tc>
                  <a:txBody>
                    <a:bodyPr/>
                    <a:lstStyle/>
                    <a:p>
                      <a:pPr algn="ctr"/>
                      <a:r>
                        <a:rPr lang="en-US" sz="1600" dirty="0">
                          <a:latin typeface="Tw Cen MT" panose="020B0602020104020603" pitchFamily="34" charset="0"/>
                        </a:rPr>
                        <a:t>0</a:t>
                      </a:r>
                    </a:p>
                  </a:txBody>
                  <a:tcPr marL="9525" marR="9525" marT="9525" marB="0" anchor="ctr">
                    <a:solidFill>
                      <a:schemeClr val="bg1"/>
                    </a:solidFill>
                  </a:tcPr>
                </a:tc>
                <a:tc>
                  <a:txBody>
                    <a:bodyPr/>
                    <a:lstStyle/>
                    <a:p>
                      <a:pPr algn="ctr"/>
                      <a:r>
                        <a:rPr lang="en-US" sz="1600" dirty="0">
                          <a:latin typeface="Tw Cen MT" panose="020B0602020104020603" pitchFamily="34" charset="0"/>
                        </a:rPr>
                        <a:t>0</a:t>
                      </a:r>
                    </a:p>
                  </a:txBody>
                  <a:tcPr marL="9525" marR="9525" marT="9525" marB="0" anchor="ctr">
                    <a:solidFill>
                      <a:schemeClr val="bg1"/>
                    </a:solidFill>
                  </a:tcPr>
                </a:tc>
                <a:tc>
                  <a:txBody>
                    <a:bodyPr/>
                    <a:lstStyle/>
                    <a:p>
                      <a:pPr algn="ctr"/>
                      <a:r>
                        <a:rPr lang="en-US" sz="1600" dirty="0">
                          <a:latin typeface="Tw Cen MT" panose="020B0602020104020603" pitchFamily="34" charset="0"/>
                        </a:rPr>
                        <a:t>0</a:t>
                      </a:r>
                    </a:p>
                  </a:txBody>
                  <a:tcPr marL="9525" marR="9525" marT="9525" marB="0" anchor="ctr">
                    <a:solidFill>
                      <a:schemeClr val="bg1"/>
                    </a:solidFill>
                  </a:tcPr>
                </a:tc>
                <a:extLst>
                  <a:ext uri="{0D108BD9-81ED-4DB2-BD59-A6C34878D82A}">
                    <a16:rowId xmlns:a16="http://schemas.microsoft.com/office/drawing/2014/main" val="10009"/>
                  </a:ext>
                </a:extLst>
              </a:tr>
              <a:tr h="39701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a:effectLst/>
                          <a:latin typeface="Tw Cen MT" panose="020B0602020104020603" pitchFamily="34" charset="0"/>
                        </a:rPr>
                        <a:t>- </a:t>
                      </a:r>
                      <a:r>
                        <a:rPr lang="en-US" sz="1600" u="none" strike="noStrike" dirty="0" err="1">
                          <a:effectLst/>
                          <a:latin typeface="Tw Cen MT" panose="020B0602020104020603" pitchFamily="34" charset="0"/>
                        </a:rPr>
                        <a:t>Pemeriksaan</a:t>
                      </a:r>
                      <a:r>
                        <a:rPr lang="en-US" sz="1600" u="none" strike="noStrike" dirty="0">
                          <a:effectLst/>
                          <a:latin typeface="Tw Cen MT" panose="020B0602020104020603" pitchFamily="34" charset="0"/>
                        </a:rPr>
                        <a:t> </a:t>
                      </a:r>
                      <a:r>
                        <a:rPr lang="en-US" sz="1600" u="none" strike="noStrike" dirty="0" err="1">
                          <a:effectLst/>
                          <a:latin typeface="Tw Cen MT" panose="020B0602020104020603" pitchFamily="34" charset="0"/>
                        </a:rPr>
                        <a:t>Visum</a:t>
                      </a:r>
                      <a:r>
                        <a:rPr lang="en-US" sz="1600" u="none" strike="noStrike" dirty="0">
                          <a:effectLst/>
                          <a:latin typeface="Tw Cen MT" panose="020B0602020104020603" pitchFamily="34" charset="0"/>
                        </a:rPr>
                        <a:t> et </a:t>
                      </a:r>
                      <a:r>
                        <a:rPr lang="en-US" sz="1600" u="none" strike="noStrike" dirty="0" err="1">
                          <a:effectLst/>
                          <a:latin typeface="Tw Cen MT" panose="020B0602020104020603" pitchFamily="34" charset="0"/>
                        </a:rPr>
                        <a:t>Ripertum</a:t>
                      </a:r>
                      <a:endParaRPr lang="en-US" sz="1600" b="0" i="0" u="none" strike="noStrike" dirty="0">
                        <a:solidFill>
                          <a:schemeClr val="tx2"/>
                        </a:solidFill>
                        <a:effectLst/>
                        <a:latin typeface="Tw Cen MT" panose="020B0602020104020603" pitchFamily="34" charset="0"/>
                        <a:ea typeface="Verdana"/>
                      </a:endParaRPr>
                    </a:p>
                  </a:txBody>
                  <a:tcPr marL="9525" marR="9525" marT="9525" marB="0" anchor="ctr"/>
                </a:tc>
                <a:tc>
                  <a:txBody>
                    <a:bodyPr/>
                    <a:lstStyle/>
                    <a:p>
                      <a:pPr algn="ctr"/>
                      <a:r>
                        <a:rPr lang="en-US" sz="1600" dirty="0">
                          <a:latin typeface="Tw Cen MT" panose="020B0602020104020603" pitchFamily="34" charset="0"/>
                        </a:rPr>
                        <a:t>7</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extLst>
                  <a:ext uri="{0D108BD9-81ED-4DB2-BD59-A6C34878D82A}">
                    <a16:rowId xmlns:a16="http://schemas.microsoft.com/office/drawing/2014/main" val="2154061326"/>
                  </a:ext>
                </a:extLst>
              </a:tr>
              <a:tr h="24120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dirty="0">
                        <a:solidFill>
                          <a:schemeClr val="tx2"/>
                        </a:solidFill>
                        <a:effectLst/>
                        <a:latin typeface="Tw Cen MT" panose="020B0602020104020603" pitchFamily="34" charset="0"/>
                        <a:ea typeface="Verdana" pitchFamily="34" charset="0"/>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 Klinik Anak</a:t>
                      </a:r>
                      <a:endParaRPr lang="en-US" sz="1600" b="0" i="0" u="none" strike="noStrike">
                        <a:solidFill>
                          <a:schemeClr val="tx2"/>
                        </a:solidFill>
                        <a:effectLst/>
                        <a:latin typeface="Tw Cen MT" panose="020B0602020104020603" pitchFamily="34" charset="0"/>
                        <a:ea typeface="Verdana"/>
                      </a:endParaRPr>
                    </a:p>
                  </a:txBody>
                  <a:tcPr marL="9525" marR="9525" marT="9525" marB="0" anchor="ctr">
                    <a:solidFill>
                      <a:schemeClr val="bg1"/>
                    </a:solidFill>
                  </a:tcPr>
                </a:tc>
                <a:tc>
                  <a:txBody>
                    <a:bodyPr/>
                    <a:lstStyle/>
                    <a:p>
                      <a:pPr algn="ctr"/>
                      <a:r>
                        <a:rPr lang="en-US" sz="1600">
                          <a:latin typeface="Tw Cen MT" panose="020B0602020104020603" pitchFamily="34" charset="0"/>
                        </a:rPr>
                        <a:t>3</a:t>
                      </a:r>
                    </a:p>
                  </a:txBody>
                  <a:tcPr marL="9525" marR="9525" marT="9525" marB="0" anchor="ctr">
                    <a:solidFill>
                      <a:schemeClr val="bg1"/>
                    </a:solidFill>
                  </a:tcPr>
                </a:tc>
                <a:tc>
                  <a:txBody>
                    <a:bodyPr/>
                    <a:lstStyle/>
                    <a:p>
                      <a:pPr algn="ctr"/>
                      <a:r>
                        <a:rPr lang="en-US" sz="1600" dirty="0">
                          <a:latin typeface="Tw Cen MT" panose="020B0602020104020603" pitchFamily="34" charset="0"/>
                        </a:rPr>
                        <a:t>5</a:t>
                      </a:r>
                    </a:p>
                  </a:txBody>
                  <a:tcPr marL="9525" marR="9525" marT="9525" marB="0" anchor="ctr">
                    <a:solidFill>
                      <a:schemeClr val="bg1"/>
                    </a:solidFill>
                  </a:tcPr>
                </a:tc>
                <a:tc>
                  <a:txBody>
                    <a:bodyPr/>
                    <a:lstStyle/>
                    <a:p>
                      <a:pPr algn="ctr"/>
                      <a:r>
                        <a:rPr lang="en-US" sz="1600" dirty="0">
                          <a:latin typeface="Tw Cen MT" panose="020B0602020104020603" pitchFamily="34" charset="0"/>
                        </a:rPr>
                        <a:t>6</a:t>
                      </a:r>
                    </a:p>
                  </a:txBody>
                  <a:tcPr marL="9525" marR="9525" marT="9525" marB="0" anchor="ctr">
                    <a:solidFill>
                      <a:schemeClr val="bg1"/>
                    </a:solidFill>
                  </a:tcPr>
                </a:tc>
                <a:tc>
                  <a:txBody>
                    <a:bodyPr/>
                    <a:lstStyle/>
                    <a:p>
                      <a:pPr algn="ctr"/>
                      <a:r>
                        <a:rPr lang="en-US" sz="1600" dirty="0">
                          <a:latin typeface="Tw Cen MT" panose="020B0602020104020603" pitchFamily="34" charset="0"/>
                        </a:rPr>
                        <a:t>3</a:t>
                      </a:r>
                    </a:p>
                  </a:txBody>
                  <a:tcPr marL="9525" marR="9525" marT="9525" marB="0" anchor="ctr">
                    <a:solidFill>
                      <a:schemeClr val="bg1"/>
                    </a:solidFill>
                  </a:tcPr>
                </a:tc>
                <a:tc>
                  <a:txBody>
                    <a:bodyPr/>
                    <a:lstStyle/>
                    <a:p>
                      <a:pPr algn="ctr"/>
                      <a:r>
                        <a:rPr lang="en-US" sz="1600" dirty="0">
                          <a:latin typeface="Tw Cen MT" panose="020B0602020104020603" pitchFamily="34" charset="0"/>
                        </a:rPr>
                        <a:t>3</a:t>
                      </a:r>
                    </a:p>
                  </a:txBody>
                  <a:tcPr marL="9525" marR="9525" marT="9525" marB="0" anchor="ctr">
                    <a:solidFill>
                      <a:schemeClr val="bg1"/>
                    </a:solidFill>
                  </a:tcPr>
                </a:tc>
                <a:extLst>
                  <a:ext uri="{0D108BD9-81ED-4DB2-BD59-A6C34878D82A}">
                    <a16:rowId xmlns:a16="http://schemas.microsoft.com/office/drawing/2014/main" val="3522837362"/>
                  </a:ext>
                </a:extLst>
              </a:tr>
              <a:tr h="24120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 Klinik Saraf</a:t>
                      </a:r>
                      <a:endParaRPr lang="en-US" sz="1600" b="0" i="0" u="none" strike="noStrike">
                        <a:solidFill>
                          <a:schemeClr val="tx2"/>
                        </a:solidFill>
                        <a:effectLst/>
                        <a:latin typeface="Tw Cen MT" panose="020B0602020104020603" pitchFamily="34" charset="0"/>
                        <a:ea typeface="Verdana"/>
                      </a:endParaRPr>
                    </a:p>
                  </a:txBody>
                  <a:tcPr marL="9525" marR="9525" marT="9525" marB="0" anchor="ctr"/>
                </a:tc>
                <a:tc>
                  <a:txBody>
                    <a:bodyPr/>
                    <a:lstStyle/>
                    <a:p>
                      <a:pPr algn="ctr"/>
                      <a:r>
                        <a:rPr lang="en-US" sz="1600" dirty="0">
                          <a:latin typeface="Tw Cen MT" panose="020B0602020104020603" pitchFamily="34" charset="0"/>
                        </a:rPr>
                        <a:t>43</a:t>
                      </a:r>
                    </a:p>
                  </a:txBody>
                  <a:tcPr marL="9525" marR="9525" marT="9525" marB="0" anchor="ctr"/>
                </a:tc>
                <a:tc>
                  <a:txBody>
                    <a:bodyPr/>
                    <a:lstStyle/>
                    <a:p>
                      <a:pPr algn="ctr"/>
                      <a:r>
                        <a:rPr lang="en-US" sz="1600" dirty="0">
                          <a:latin typeface="Tw Cen MT" panose="020B0602020104020603" pitchFamily="34" charset="0"/>
                        </a:rPr>
                        <a:t>26</a:t>
                      </a:r>
                    </a:p>
                  </a:txBody>
                  <a:tcPr marL="9525" marR="9525" marT="9525" marB="0" anchor="ctr"/>
                </a:tc>
                <a:tc>
                  <a:txBody>
                    <a:bodyPr/>
                    <a:lstStyle/>
                    <a:p>
                      <a:pPr algn="ctr"/>
                      <a:r>
                        <a:rPr lang="en-US" sz="1600" dirty="0">
                          <a:latin typeface="Tw Cen MT" panose="020B0602020104020603" pitchFamily="34" charset="0"/>
                        </a:rPr>
                        <a:t>52</a:t>
                      </a:r>
                    </a:p>
                  </a:txBody>
                  <a:tcPr marL="9525" marR="9525" marT="9525" marB="0" anchor="ctr"/>
                </a:tc>
                <a:tc>
                  <a:txBody>
                    <a:bodyPr/>
                    <a:lstStyle/>
                    <a:p>
                      <a:pPr algn="ctr"/>
                      <a:r>
                        <a:rPr lang="en-US" sz="1600" dirty="0">
                          <a:latin typeface="Tw Cen MT" panose="020B0602020104020603" pitchFamily="34" charset="0"/>
                        </a:rPr>
                        <a:t>59</a:t>
                      </a:r>
                    </a:p>
                  </a:txBody>
                  <a:tcPr marL="9525" marR="9525" marT="9525" marB="0" anchor="ctr"/>
                </a:tc>
                <a:tc>
                  <a:txBody>
                    <a:bodyPr/>
                    <a:lstStyle/>
                    <a:p>
                      <a:pPr algn="ctr"/>
                      <a:r>
                        <a:rPr lang="en-US" sz="1600" dirty="0">
                          <a:latin typeface="Tw Cen MT" panose="020B0602020104020603" pitchFamily="34" charset="0"/>
                        </a:rPr>
                        <a:t>57</a:t>
                      </a:r>
                    </a:p>
                  </a:txBody>
                  <a:tcPr marL="9525" marR="9525" marT="9525" marB="0" anchor="ctr"/>
                </a:tc>
                <a:extLst>
                  <a:ext uri="{0D108BD9-81ED-4DB2-BD59-A6C34878D82A}">
                    <a16:rowId xmlns:a16="http://schemas.microsoft.com/office/drawing/2014/main" val="1347969636"/>
                  </a:ext>
                </a:extLst>
              </a:tr>
              <a:tr h="25602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 Klinik</a:t>
                      </a:r>
                      <a:r>
                        <a:rPr lang="en-US" sz="1600" u="none" strike="noStrike" baseline="0">
                          <a:effectLst/>
                          <a:latin typeface="Tw Cen MT" panose="020B0602020104020603" pitchFamily="34" charset="0"/>
                        </a:rPr>
                        <a:t> Kulit dan </a:t>
                      </a:r>
                      <a:r>
                        <a:rPr lang="en-US" sz="1600" u="none" strike="noStrike" baseline="0" err="1">
                          <a:effectLst/>
                          <a:latin typeface="Tw Cen MT" panose="020B0602020104020603" pitchFamily="34" charset="0"/>
                        </a:rPr>
                        <a:t>Kelamin</a:t>
                      </a:r>
                      <a:endParaRPr lang="en-US" sz="1600" b="0" i="0" u="none" strike="noStrike">
                        <a:solidFill>
                          <a:schemeClr val="tx2"/>
                        </a:solidFill>
                        <a:effectLst/>
                        <a:latin typeface="Tw Cen MT" panose="020B0602020104020603" pitchFamily="34" charset="0"/>
                        <a:ea typeface="Verdana"/>
                      </a:endParaRPr>
                    </a:p>
                  </a:txBody>
                  <a:tcPr marL="9525" marR="9525" marT="9525" marB="0" anchor="ctr">
                    <a:solidFill>
                      <a:schemeClr val="bg1"/>
                    </a:solidFill>
                  </a:tcPr>
                </a:tc>
                <a:tc>
                  <a:txBody>
                    <a:bodyPr/>
                    <a:lstStyle/>
                    <a:p>
                      <a:pPr algn="ctr"/>
                      <a:r>
                        <a:rPr lang="en-US" sz="1600" dirty="0">
                          <a:latin typeface="Tw Cen MT" panose="020B0602020104020603" pitchFamily="34" charset="0"/>
                        </a:rPr>
                        <a:t>14</a:t>
                      </a:r>
                    </a:p>
                  </a:txBody>
                  <a:tcPr marL="9525" marR="9525" marT="9525" marB="0" anchor="ctr">
                    <a:solidFill>
                      <a:schemeClr val="bg1"/>
                    </a:solidFill>
                  </a:tcPr>
                </a:tc>
                <a:tc>
                  <a:txBody>
                    <a:bodyPr/>
                    <a:lstStyle/>
                    <a:p>
                      <a:pPr algn="ctr"/>
                      <a:r>
                        <a:rPr lang="en-US" sz="1600" dirty="0">
                          <a:latin typeface="Tw Cen MT" panose="020B0602020104020603" pitchFamily="34" charset="0"/>
                        </a:rPr>
                        <a:t>11</a:t>
                      </a:r>
                    </a:p>
                  </a:txBody>
                  <a:tcPr marL="9525" marR="9525" marT="9525" marB="0" anchor="ctr">
                    <a:solidFill>
                      <a:schemeClr val="bg1"/>
                    </a:solidFill>
                  </a:tcPr>
                </a:tc>
                <a:tc>
                  <a:txBody>
                    <a:bodyPr/>
                    <a:lstStyle/>
                    <a:p>
                      <a:pPr algn="ctr"/>
                      <a:r>
                        <a:rPr lang="en-US" sz="1600" dirty="0">
                          <a:latin typeface="Tw Cen MT" panose="020B0602020104020603" pitchFamily="34" charset="0"/>
                        </a:rPr>
                        <a:t>21</a:t>
                      </a:r>
                    </a:p>
                  </a:txBody>
                  <a:tcPr marL="9525" marR="9525" marT="9525" marB="0" anchor="ctr">
                    <a:solidFill>
                      <a:schemeClr val="bg1"/>
                    </a:solidFill>
                  </a:tcPr>
                </a:tc>
                <a:tc>
                  <a:txBody>
                    <a:bodyPr/>
                    <a:lstStyle/>
                    <a:p>
                      <a:pPr algn="ctr"/>
                      <a:r>
                        <a:rPr lang="en-US" sz="1600" dirty="0">
                          <a:latin typeface="Tw Cen MT" panose="020B0602020104020603" pitchFamily="34" charset="0"/>
                        </a:rPr>
                        <a:t>10</a:t>
                      </a:r>
                    </a:p>
                  </a:txBody>
                  <a:tcPr marL="9525" marR="9525" marT="9525" marB="0" anchor="ctr">
                    <a:solidFill>
                      <a:schemeClr val="bg1"/>
                    </a:solidFill>
                  </a:tcPr>
                </a:tc>
                <a:tc>
                  <a:txBody>
                    <a:bodyPr/>
                    <a:lstStyle/>
                    <a:p>
                      <a:pPr algn="ctr"/>
                      <a:r>
                        <a:rPr lang="en-US" sz="1600" dirty="0">
                          <a:latin typeface="Tw Cen MT" panose="020B0602020104020603" pitchFamily="34" charset="0"/>
                        </a:rPr>
                        <a:t>7</a:t>
                      </a:r>
                    </a:p>
                  </a:txBody>
                  <a:tcPr marL="9525" marR="9525" marT="9525" marB="0" anchor="ctr">
                    <a:solidFill>
                      <a:schemeClr val="bg1"/>
                    </a:solidFill>
                  </a:tcPr>
                </a:tc>
                <a:extLst>
                  <a:ext uri="{0D108BD9-81ED-4DB2-BD59-A6C34878D82A}">
                    <a16:rowId xmlns:a16="http://schemas.microsoft.com/office/drawing/2014/main" val="2427115016"/>
                  </a:ext>
                </a:extLst>
              </a:tr>
              <a:tr h="25602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 Klinik </a:t>
                      </a:r>
                      <a:r>
                        <a:rPr lang="en-US" sz="1600" u="none" strike="noStrike" err="1">
                          <a:effectLst/>
                          <a:latin typeface="Tw Cen MT" panose="020B0602020104020603" pitchFamily="34" charset="0"/>
                        </a:rPr>
                        <a:t>Penyakit</a:t>
                      </a:r>
                      <a:r>
                        <a:rPr lang="en-US" sz="1600" u="none" strike="noStrike" baseline="0">
                          <a:effectLst/>
                          <a:latin typeface="Tw Cen MT" panose="020B0602020104020603" pitchFamily="34" charset="0"/>
                        </a:rPr>
                        <a:t> </a:t>
                      </a:r>
                      <a:r>
                        <a:rPr lang="en-US" sz="1600" u="none" strike="noStrike" baseline="0" err="1">
                          <a:effectLst/>
                          <a:latin typeface="Tw Cen MT" panose="020B0602020104020603" pitchFamily="34" charset="0"/>
                        </a:rPr>
                        <a:t>Dalam</a:t>
                      </a:r>
                      <a:endParaRPr lang="en-US" sz="1600" b="0" i="0" u="none" strike="noStrike">
                        <a:solidFill>
                          <a:schemeClr val="tx2"/>
                        </a:solidFill>
                        <a:effectLst/>
                        <a:latin typeface="Tw Cen MT" panose="020B0602020104020603" pitchFamily="34" charset="0"/>
                        <a:ea typeface="Verdana"/>
                      </a:endParaRPr>
                    </a:p>
                  </a:txBody>
                  <a:tcPr marL="9525" marR="9525" marT="9525" marB="0" anchor="ctr"/>
                </a:tc>
                <a:tc>
                  <a:txBody>
                    <a:bodyPr/>
                    <a:lstStyle/>
                    <a:p>
                      <a:pPr algn="ctr"/>
                      <a:r>
                        <a:rPr lang="en-US" sz="1600" dirty="0">
                          <a:latin typeface="Tw Cen MT" panose="020B0602020104020603" pitchFamily="34" charset="0"/>
                        </a:rPr>
                        <a:t>18</a:t>
                      </a:r>
                    </a:p>
                  </a:txBody>
                  <a:tcPr marL="9525" marR="9525" marT="9525" marB="0" anchor="ctr"/>
                </a:tc>
                <a:tc>
                  <a:txBody>
                    <a:bodyPr/>
                    <a:lstStyle/>
                    <a:p>
                      <a:pPr algn="ctr"/>
                      <a:r>
                        <a:rPr lang="en-US" sz="1600" dirty="0">
                          <a:latin typeface="Tw Cen MT" panose="020B0602020104020603" pitchFamily="34" charset="0"/>
                        </a:rPr>
                        <a:t>9</a:t>
                      </a:r>
                    </a:p>
                  </a:txBody>
                  <a:tcPr marL="9525" marR="9525" marT="9525" marB="0" anchor="ctr"/>
                </a:tc>
                <a:tc>
                  <a:txBody>
                    <a:bodyPr/>
                    <a:lstStyle/>
                    <a:p>
                      <a:pPr algn="ctr"/>
                      <a:r>
                        <a:rPr lang="en-US" sz="1600" dirty="0">
                          <a:latin typeface="Tw Cen MT" panose="020B0602020104020603" pitchFamily="34" charset="0"/>
                        </a:rPr>
                        <a:t>20</a:t>
                      </a:r>
                    </a:p>
                  </a:txBody>
                  <a:tcPr marL="9525" marR="9525" marT="9525" marB="0" anchor="ctr"/>
                </a:tc>
                <a:tc>
                  <a:txBody>
                    <a:bodyPr/>
                    <a:lstStyle/>
                    <a:p>
                      <a:pPr algn="ctr"/>
                      <a:r>
                        <a:rPr lang="en-US" sz="1600" dirty="0">
                          <a:latin typeface="Tw Cen MT" panose="020B0602020104020603" pitchFamily="34" charset="0"/>
                        </a:rPr>
                        <a:t>14</a:t>
                      </a:r>
                    </a:p>
                  </a:txBody>
                  <a:tcPr marL="9525" marR="9525" marT="9525" marB="0" anchor="ctr"/>
                </a:tc>
                <a:tc>
                  <a:txBody>
                    <a:bodyPr/>
                    <a:lstStyle/>
                    <a:p>
                      <a:pPr algn="ctr"/>
                      <a:r>
                        <a:rPr lang="en-US" sz="1600" dirty="0">
                          <a:latin typeface="Tw Cen MT" panose="020B0602020104020603" pitchFamily="34" charset="0"/>
                        </a:rPr>
                        <a:t>6</a:t>
                      </a:r>
                    </a:p>
                  </a:txBody>
                  <a:tcPr marL="9525" marR="9525" marT="9525" marB="0" anchor="ctr"/>
                </a:tc>
                <a:extLst>
                  <a:ext uri="{0D108BD9-81ED-4DB2-BD59-A6C34878D82A}">
                    <a16:rowId xmlns:a16="http://schemas.microsoft.com/office/drawing/2014/main" val="1345850494"/>
                  </a:ext>
                </a:extLst>
              </a:tr>
              <a:tr h="39701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 Klinik </a:t>
                      </a:r>
                      <a:r>
                        <a:rPr lang="en-US" sz="1600" u="none" strike="noStrike" err="1">
                          <a:effectLst/>
                          <a:latin typeface="Tw Cen MT" panose="020B0602020104020603" pitchFamily="34" charset="0"/>
                        </a:rPr>
                        <a:t>Kandungan</a:t>
                      </a:r>
                      <a:r>
                        <a:rPr lang="en-US" sz="1600" u="none" strike="noStrike">
                          <a:effectLst/>
                          <a:latin typeface="Tw Cen MT" panose="020B0602020104020603" pitchFamily="34" charset="0"/>
                        </a:rPr>
                        <a:t> &amp; </a:t>
                      </a:r>
                      <a:r>
                        <a:rPr lang="en-US" sz="1600" u="none" strike="noStrike" err="1">
                          <a:effectLst/>
                          <a:latin typeface="Tw Cen MT" panose="020B0602020104020603" pitchFamily="34" charset="0"/>
                        </a:rPr>
                        <a:t>Kebidanan</a:t>
                      </a:r>
                      <a:endParaRPr lang="en-US" sz="1600" b="0" i="0" u="none" strike="noStrike">
                        <a:solidFill>
                          <a:schemeClr val="tx2"/>
                        </a:solidFill>
                        <a:effectLst/>
                        <a:latin typeface="Tw Cen MT" panose="020B0602020104020603" pitchFamily="34" charset="0"/>
                        <a:ea typeface="Verdana"/>
                      </a:endParaRPr>
                    </a:p>
                  </a:txBody>
                  <a:tcPr marL="9525" marR="9525" marT="9525" marB="0" anchor="ctr">
                    <a:solidFill>
                      <a:schemeClr val="bg1"/>
                    </a:solidFill>
                  </a:tcPr>
                </a:tc>
                <a:tc>
                  <a:txBody>
                    <a:bodyPr/>
                    <a:lstStyle/>
                    <a:p>
                      <a:pPr algn="ctr"/>
                      <a:r>
                        <a:rPr lang="en-US" sz="1600" dirty="0">
                          <a:latin typeface="Tw Cen MT" panose="020B0602020104020603" pitchFamily="34" charset="0"/>
                        </a:rPr>
                        <a:t>-</a:t>
                      </a:r>
                    </a:p>
                  </a:txBody>
                  <a:tcPr marL="9525" marR="9525" marT="9525" marB="0" anchor="ctr">
                    <a:solidFill>
                      <a:schemeClr val="bg1"/>
                    </a:solidFill>
                  </a:tcPr>
                </a:tc>
                <a:tc>
                  <a:txBody>
                    <a:bodyPr/>
                    <a:lstStyle/>
                    <a:p>
                      <a:pPr algn="ctr"/>
                      <a:r>
                        <a:rPr lang="en-US" sz="1600" dirty="0">
                          <a:latin typeface="Tw Cen MT" panose="020B0602020104020603" pitchFamily="34" charset="0"/>
                        </a:rPr>
                        <a:t>-</a:t>
                      </a:r>
                    </a:p>
                  </a:txBody>
                  <a:tcPr marL="9525" marR="9525" marT="9525" marB="0" anchor="ctr">
                    <a:solidFill>
                      <a:schemeClr val="bg1"/>
                    </a:solidFill>
                  </a:tcPr>
                </a:tc>
                <a:tc>
                  <a:txBody>
                    <a:bodyPr/>
                    <a:lstStyle/>
                    <a:p>
                      <a:pPr algn="ctr"/>
                      <a:r>
                        <a:rPr lang="en-US" sz="1600" dirty="0">
                          <a:latin typeface="Tw Cen MT" panose="020B0602020104020603" pitchFamily="34" charset="0"/>
                        </a:rPr>
                        <a:t>-</a:t>
                      </a:r>
                    </a:p>
                  </a:txBody>
                  <a:tcPr marL="9525" marR="9525" marT="9525" marB="0" anchor="ctr">
                    <a:solidFill>
                      <a:schemeClr val="bg1"/>
                    </a:solidFill>
                  </a:tcPr>
                </a:tc>
                <a:tc>
                  <a:txBody>
                    <a:bodyPr/>
                    <a:lstStyle/>
                    <a:p>
                      <a:pPr algn="ctr"/>
                      <a:r>
                        <a:rPr lang="en-US" sz="1600" dirty="0">
                          <a:latin typeface="Tw Cen MT" panose="020B0602020104020603" pitchFamily="34" charset="0"/>
                        </a:rPr>
                        <a:t>-</a:t>
                      </a:r>
                    </a:p>
                  </a:txBody>
                  <a:tcPr marL="9525" marR="9525" marT="9525" marB="0" anchor="ctr">
                    <a:solidFill>
                      <a:schemeClr val="bg1"/>
                    </a:solidFill>
                  </a:tcPr>
                </a:tc>
                <a:tc>
                  <a:txBody>
                    <a:bodyPr/>
                    <a:lstStyle/>
                    <a:p>
                      <a:pPr algn="ctr"/>
                      <a:r>
                        <a:rPr lang="en-US" sz="1600" dirty="0">
                          <a:latin typeface="Tw Cen MT" panose="020B0602020104020603" pitchFamily="34" charset="0"/>
                        </a:rPr>
                        <a:t>-</a:t>
                      </a:r>
                    </a:p>
                  </a:txBody>
                  <a:tcPr marL="9525" marR="9525" marT="9525" marB="0" anchor="ctr">
                    <a:solidFill>
                      <a:schemeClr val="bg1"/>
                    </a:solidFill>
                  </a:tcPr>
                </a:tc>
                <a:extLst>
                  <a:ext uri="{0D108BD9-81ED-4DB2-BD59-A6C34878D82A}">
                    <a16:rowId xmlns:a16="http://schemas.microsoft.com/office/drawing/2014/main" val="4153831112"/>
                  </a:ext>
                </a:extLst>
              </a:tr>
              <a:tr h="25602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 Klinik </a:t>
                      </a:r>
                      <a:r>
                        <a:rPr lang="en-US" sz="1600" u="none" strike="noStrike" err="1">
                          <a:effectLst/>
                          <a:latin typeface="Tw Cen MT" panose="020B0602020104020603" pitchFamily="34" charset="0"/>
                        </a:rPr>
                        <a:t>Rehablititasi</a:t>
                      </a:r>
                      <a:r>
                        <a:rPr lang="en-US" sz="1600" u="none" strike="noStrike">
                          <a:effectLst/>
                          <a:latin typeface="Tw Cen MT" panose="020B0602020104020603" pitchFamily="34" charset="0"/>
                        </a:rPr>
                        <a:t> Medik</a:t>
                      </a:r>
                      <a:endParaRPr lang="en-US" sz="1600" b="0" i="0" u="none" strike="noStrike">
                        <a:solidFill>
                          <a:schemeClr val="tx2"/>
                        </a:solidFill>
                        <a:effectLst/>
                        <a:latin typeface="Tw Cen MT" panose="020B0602020104020603" pitchFamily="34" charset="0"/>
                        <a:ea typeface="Verdana"/>
                      </a:endParaRPr>
                    </a:p>
                  </a:txBody>
                  <a:tcPr marL="9525" marR="9525" marT="9525" marB="0" anchor="ctr"/>
                </a:tc>
                <a:tc>
                  <a:txBody>
                    <a:bodyPr/>
                    <a:lstStyle/>
                    <a:p>
                      <a:pPr algn="ctr"/>
                      <a:r>
                        <a:rPr lang="en-US" sz="1600" dirty="0">
                          <a:latin typeface="Tw Cen MT" panose="020B0602020104020603" pitchFamily="34" charset="0"/>
                        </a:rPr>
                        <a:t>-</a:t>
                      </a:r>
                    </a:p>
                  </a:txBody>
                  <a:tcPr marL="9525" marR="9525" marT="9525" marB="0" anchor="ctr"/>
                </a:tc>
                <a:tc>
                  <a:txBody>
                    <a:bodyPr/>
                    <a:lstStyle/>
                    <a:p>
                      <a:pPr algn="ctr"/>
                      <a:r>
                        <a:rPr lang="en-US" sz="1600" dirty="0">
                          <a:latin typeface="Tw Cen MT" panose="020B0602020104020603" pitchFamily="34" charset="0"/>
                        </a:rPr>
                        <a:t>-</a:t>
                      </a:r>
                    </a:p>
                  </a:txBody>
                  <a:tcPr marL="9525" marR="9525" marT="9525" marB="0" anchor="ctr"/>
                </a:tc>
                <a:tc>
                  <a:txBody>
                    <a:bodyPr/>
                    <a:lstStyle/>
                    <a:p>
                      <a:pPr algn="ctr"/>
                      <a:r>
                        <a:rPr lang="en-US" sz="1600" dirty="0">
                          <a:latin typeface="Tw Cen MT" panose="020B0602020104020603" pitchFamily="34" charset="0"/>
                        </a:rPr>
                        <a:t>-</a:t>
                      </a:r>
                    </a:p>
                  </a:txBody>
                  <a:tcPr marL="9525" marR="9525" marT="9525" marB="0" anchor="ctr"/>
                </a:tc>
                <a:tc>
                  <a:txBody>
                    <a:bodyPr/>
                    <a:lstStyle/>
                    <a:p>
                      <a:pPr algn="ctr"/>
                      <a:r>
                        <a:rPr lang="en-US" sz="1600" dirty="0">
                          <a:latin typeface="Tw Cen MT" panose="020B0602020104020603" pitchFamily="34" charset="0"/>
                        </a:rPr>
                        <a:t>-</a:t>
                      </a:r>
                    </a:p>
                  </a:txBody>
                  <a:tcPr marL="9525" marR="9525" marT="9525" marB="0" anchor="ctr"/>
                </a:tc>
                <a:tc>
                  <a:txBody>
                    <a:bodyPr/>
                    <a:lstStyle/>
                    <a:p>
                      <a:pPr algn="ctr"/>
                      <a:r>
                        <a:rPr lang="en-US" sz="1600" dirty="0">
                          <a:latin typeface="Tw Cen MT" panose="020B0602020104020603" pitchFamily="34" charset="0"/>
                        </a:rPr>
                        <a:t>-</a:t>
                      </a:r>
                    </a:p>
                  </a:txBody>
                  <a:tcPr marL="9525" marR="9525" marT="9525" marB="0" anchor="ctr"/>
                </a:tc>
                <a:extLst>
                  <a:ext uri="{0D108BD9-81ED-4DB2-BD59-A6C34878D82A}">
                    <a16:rowId xmlns:a16="http://schemas.microsoft.com/office/drawing/2014/main" val="3491790108"/>
                  </a:ext>
                </a:extLst>
              </a:tr>
              <a:tr h="24120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2</a:t>
                      </a:r>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Tindakan</a:t>
                      </a:r>
                      <a:endParaRPr lang="en-US" sz="1600" b="0" i="0" u="none" strike="noStrike">
                        <a:solidFill>
                          <a:schemeClr val="tx2"/>
                        </a:solidFill>
                        <a:effectLst/>
                        <a:latin typeface="Tw Cen MT" panose="020B0602020104020603" pitchFamily="34" charset="0"/>
                        <a:ea typeface="Verdana"/>
                      </a:endParaRPr>
                    </a:p>
                  </a:txBody>
                  <a:tcPr marL="9525" marR="9525" marT="9525" marB="0" anchor="ctr">
                    <a:solidFill>
                      <a:schemeClr val="bg1"/>
                    </a:solidFill>
                  </a:tcPr>
                </a:tc>
                <a:tc>
                  <a:txBody>
                    <a:bodyPr/>
                    <a:lstStyle/>
                    <a:p>
                      <a:pPr algn="ctr"/>
                      <a:endParaRPr lang="en-US" sz="1600" dirty="0">
                        <a:latin typeface="Tw Cen MT" panose="020B0602020104020603" pitchFamily="34" charset="0"/>
                      </a:endParaRPr>
                    </a:p>
                  </a:txBody>
                  <a:tcPr marL="9525" marR="9525" marT="9525" marB="0" anchor="ctr">
                    <a:solidFill>
                      <a:schemeClr val="bg1"/>
                    </a:solidFill>
                  </a:tcPr>
                </a:tc>
                <a:tc>
                  <a:txBody>
                    <a:bodyPr/>
                    <a:lstStyle/>
                    <a:p>
                      <a:pPr algn="ctr"/>
                      <a:endParaRPr lang="en-US" sz="1600" dirty="0">
                        <a:latin typeface="Tw Cen MT" panose="020B0602020104020603" pitchFamily="34" charset="0"/>
                      </a:endParaRPr>
                    </a:p>
                  </a:txBody>
                  <a:tcPr marL="9525" marR="9525" marT="9525" marB="0" anchor="ctr">
                    <a:solidFill>
                      <a:schemeClr val="bg1"/>
                    </a:solidFill>
                  </a:tcPr>
                </a:tc>
                <a:tc>
                  <a:txBody>
                    <a:bodyPr/>
                    <a:lstStyle/>
                    <a:p>
                      <a:pPr algn="ctr"/>
                      <a:endParaRPr lang="en-US" sz="1600" dirty="0">
                        <a:latin typeface="Tw Cen MT" panose="020B0602020104020603" pitchFamily="34" charset="0"/>
                      </a:endParaRPr>
                    </a:p>
                  </a:txBody>
                  <a:tcPr marL="9525" marR="9525" marT="9525" marB="0" anchor="ctr">
                    <a:solidFill>
                      <a:schemeClr val="bg1"/>
                    </a:solidFill>
                  </a:tcPr>
                </a:tc>
                <a:tc>
                  <a:txBody>
                    <a:bodyPr/>
                    <a:lstStyle/>
                    <a:p>
                      <a:pPr algn="ctr"/>
                      <a:endParaRPr lang="en-US" sz="1600" dirty="0">
                        <a:latin typeface="Tw Cen MT" panose="020B0602020104020603" pitchFamily="34" charset="0"/>
                      </a:endParaRPr>
                    </a:p>
                  </a:txBody>
                  <a:tcPr marL="9525" marR="9525" marT="9525" marB="0" anchor="ctr">
                    <a:solidFill>
                      <a:schemeClr val="bg1"/>
                    </a:solidFill>
                  </a:tcPr>
                </a:tc>
                <a:tc>
                  <a:txBody>
                    <a:bodyPr/>
                    <a:lstStyle/>
                    <a:p>
                      <a:pPr algn="ctr"/>
                      <a:endParaRPr lang="en-US" sz="1600" dirty="0">
                        <a:latin typeface="Tw Cen MT" panose="020B0602020104020603" pitchFamily="34" charset="0"/>
                      </a:endParaRPr>
                    </a:p>
                  </a:txBody>
                  <a:tcPr marL="9525" marR="9525" marT="9525" marB="0" anchor="ctr">
                    <a:solidFill>
                      <a:schemeClr val="bg1"/>
                    </a:solidFill>
                  </a:tcPr>
                </a:tc>
                <a:extLst>
                  <a:ext uri="{0D108BD9-81ED-4DB2-BD59-A6C34878D82A}">
                    <a16:rowId xmlns:a16="http://schemas.microsoft.com/office/drawing/2014/main" val="3447857362"/>
                  </a:ext>
                </a:extLst>
              </a:tr>
              <a:tr h="24120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a:t>
                      </a:r>
                      <a:r>
                        <a:rPr lang="en-US" sz="1600" u="none" strike="noStrike" baseline="0">
                          <a:effectLst/>
                          <a:latin typeface="Tw Cen MT" panose="020B0602020104020603" pitchFamily="34" charset="0"/>
                        </a:rPr>
                        <a:t> </a:t>
                      </a:r>
                      <a:r>
                        <a:rPr lang="en-US" sz="1600" u="none" strike="noStrike" baseline="0" err="1">
                          <a:effectLst/>
                          <a:latin typeface="Tw Cen MT" panose="020B0602020104020603" pitchFamily="34" charset="0"/>
                        </a:rPr>
                        <a:t>Suntik</a:t>
                      </a:r>
                      <a:endParaRPr lang="en-US" sz="1600" b="0" i="0" u="none" strike="noStrike">
                        <a:solidFill>
                          <a:schemeClr val="tx2"/>
                        </a:solidFill>
                        <a:effectLst/>
                        <a:latin typeface="Tw Cen MT" panose="020B0602020104020603" pitchFamily="34" charset="0"/>
                        <a:ea typeface="Verdana"/>
                      </a:endParaRPr>
                    </a:p>
                  </a:txBody>
                  <a:tcPr marL="9525" marR="9525" marT="9525" marB="0" anchor="ctr"/>
                </a:tc>
                <a:tc>
                  <a:txBody>
                    <a:bodyPr/>
                    <a:lstStyle/>
                    <a:p>
                      <a:pPr algn="ctr"/>
                      <a:r>
                        <a:rPr lang="en-US" sz="1600" dirty="0">
                          <a:latin typeface="Tw Cen MT" panose="020B0602020104020603" pitchFamily="34" charset="0"/>
                        </a:rPr>
                        <a:t>132</a:t>
                      </a:r>
                    </a:p>
                  </a:txBody>
                  <a:tcPr marL="9525" marR="9525" marT="9525" marB="0" anchor="ctr"/>
                </a:tc>
                <a:tc>
                  <a:txBody>
                    <a:bodyPr/>
                    <a:lstStyle/>
                    <a:p>
                      <a:pPr algn="ctr"/>
                      <a:r>
                        <a:rPr lang="en-US" sz="1600" dirty="0">
                          <a:latin typeface="Tw Cen MT" panose="020B0602020104020603" pitchFamily="34" charset="0"/>
                        </a:rPr>
                        <a:t>107</a:t>
                      </a:r>
                    </a:p>
                  </a:txBody>
                  <a:tcPr marL="9525" marR="9525" marT="9525" marB="0" anchor="ctr"/>
                </a:tc>
                <a:tc>
                  <a:txBody>
                    <a:bodyPr/>
                    <a:lstStyle/>
                    <a:p>
                      <a:pPr algn="ctr"/>
                      <a:r>
                        <a:rPr lang="en-US" sz="1600" dirty="0">
                          <a:latin typeface="Tw Cen MT" panose="020B0602020104020603" pitchFamily="34" charset="0"/>
                        </a:rPr>
                        <a:t>153</a:t>
                      </a:r>
                    </a:p>
                  </a:txBody>
                  <a:tcPr marL="9525" marR="9525" marT="9525" marB="0" anchor="ctr"/>
                </a:tc>
                <a:tc>
                  <a:txBody>
                    <a:bodyPr/>
                    <a:lstStyle/>
                    <a:p>
                      <a:pPr algn="ctr"/>
                      <a:r>
                        <a:rPr lang="en-US" sz="1600" dirty="0">
                          <a:latin typeface="Tw Cen MT" panose="020B0602020104020603" pitchFamily="34" charset="0"/>
                        </a:rPr>
                        <a:t>151</a:t>
                      </a:r>
                    </a:p>
                  </a:txBody>
                  <a:tcPr marL="9525" marR="9525" marT="9525" marB="0" anchor="ctr"/>
                </a:tc>
                <a:tc>
                  <a:txBody>
                    <a:bodyPr/>
                    <a:lstStyle/>
                    <a:p>
                      <a:pPr algn="ctr"/>
                      <a:r>
                        <a:rPr lang="en-US" sz="1600" dirty="0">
                          <a:latin typeface="Tw Cen MT" panose="020B0602020104020603" pitchFamily="34" charset="0"/>
                        </a:rPr>
                        <a:t>151</a:t>
                      </a:r>
                    </a:p>
                  </a:txBody>
                  <a:tcPr marL="9525" marR="9525" marT="9525" marB="0" anchor="ctr"/>
                </a:tc>
                <a:extLst>
                  <a:ext uri="{0D108BD9-81ED-4DB2-BD59-A6C34878D82A}">
                    <a16:rowId xmlns:a16="http://schemas.microsoft.com/office/drawing/2014/main" val="3714844048"/>
                  </a:ext>
                </a:extLst>
              </a:tr>
            </a:tbl>
          </a:graphicData>
        </a:graphic>
      </p:graphicFrame>
      <p:grpSp>
        <p:nvGrpSpPr>
          <p:cNvPr id="2" name="Group 1"/>
          <p:cNvGrpSpPr/>
          <p:nvPr/>
        </p:nvGrpSpPr>
        <p:grpSpPr>
          <a:xfrm>
            <a:off x="222953" y="132960"/>
            <a:ext cx="3385826" cy="476071"/>
            <a:chOff x="7229165" y="1380755"/>
            <a:chExt cx="3385826" cy="476071"/>
          </a:xfrm>
        </p:grpSpPr>
        <p:sp>
          <p:nvSpPr>
            <p:cNvPr id="15" name="TextBox 14">
              <a:extLst>
                <a:ext uri="{FF2B5EF4-FFF2-40B4-BE49-F238E27FC236}">
                  <a16:creationId xmlns:a16="http://schemas.microsoft.com/office/drawing/2014/main" id="{3B316E39-F1B9-4372-9EFF-113D5303AB1A}"/>
                </a:ext>
              </a:extLst>
            </p:cNvPr>
            <p:cNvSpPr txBox="1"/>
            <p:nvPr/>
          </p:nvSpPr>
          <p:spPr>
            <a:xfrm>
              <a:off x="7229165" y="1380755"/>
              <a:ext cx="3385826" cy="476071"/>
            </a:xfrm>
            <a:prstGeom prst="roundRect">
              <a:avLst>
                <a:gd name="adj" fmla="val 50000"/>
              </a:avLst>
            </a:prstGeom>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RAWAT JALAN</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7" name="Google Shape;6420;p73"/>
            <p:cNvGrpSpPr/>
            <p:nvPr/>
          </p:nvGrpSpPr>
          <p:grpSpPr>
            <a:xfrm>
              <a:off x="7427946" y="1447656"/>
              <a:ext cx="337827" cy="288379"/>
              <a:chOff x="-25094250" y="3547050"/>
              <a:chExt cx="295400" cy="295375"/>
            </a:xfrm>
          </p:grpSpPr>
          <p:sp>
            <p:nvSpPr>
              <p:cNvPr id="8" name="Google Shape;6421;p73"/>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422;p73"/>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423;p73"/>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6424;p73"/>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6425;p73"/>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193259650"/>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1"/>
          <p:cNvGrpSpPr/>
          <p:nvPr/>
        </p:nvGrpSpPr>
        <p:grpSpPr>
          <a:xfrm>
            <a:off x="414136" y="348009"/>
            <a:ext cx="2246139" cy="476071"/>
            <a:chOff x="7335183" y="2003608"/>
            <a:chExt cx="2246139" cy="476071"/>
          </a:xfrm>
        </p:grpSpPr>
        <p:sp>
          <p:nvSpPr>
            <p:cNvPr id="15" name="TextBox 14">
              <a:extLst>
                <a:ext uri="{FF2B5EF4-FFF2-40B4-BE49-F238E27FC236}">
                  <a16:creationId xmlns:a16="http://schemas.microsoft.com/office/drawing/2014/main" id="{3B316E39-F1B9-4372-9EFF-113D5303AB1A}"/>
                </a:ext>
              </a:extLst>
            </p:cNvPr>
            <p:cNvSpPr txBox="1"/>
            <p:nvPr/>
          </p:nvSpPr>
          <p:spPr>
            <a:xfrm>
              <a:off x="7335183" y="2003608"/>
              <a:ext cx="2246139" cy="476071"/>
            </a:xfrm>
            <a:prstGeom prst="roundRect">
              <a:avLst>
                <a:gd name="adj" fmla="val 50000"/>
              </a:avLst>
            </a:prstGeom>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GIZI</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12" name="Google Shape;8277;p77"/>
            <p:cNvGrpSpPr/>
            <p:nvPr/>
          </p:nvGrpSpPr>
          <p:grpSpPr>
            <a:xfrm>
              <a:off x="7481706" y="2043622"/>
              <a:ext cx="323825" cy="343034"/>
              <a:chOff x="-17149475" y="3309200"/>
              <a:chExt cx="268600" cy="304825"/>
            </a:xfrm>
            <a:solidFill>
              <a:srgbClr val="92D050"/>
            </a:solidFill>
          </p:grpSpPr>
          <p:sp>
            <p:nvSpPr>
              <p:cNvPr id="13" name="Google Shape;8278;p77"/>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8279;p77"/>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8" name="Content Placeholder 4">
            <a:extLst>
              <a:ext uri="{FF2B5EF4-FFF2-40B4-BE49-F238E27FC236}">
                <a16:creationId xmlns:a16="http://schemas.microsoft.com/office/drawing/2014/main" id="{134DFFC0-F898-49BA-B36D-D7591CC9A77B}"/>
              </a:ext>
            </a:extLst>
          </p:cNvPr>
          <p:cNvGraphicFramePr>
            <a:graphicFrameLocks/>
          </p:cNvGraphicFramePr>
          <p:nvPr>
            <p:extLst>
              <p:ext uri="{D42A27DB-BD31-4B8C-83A1-F6EECF244321}">
                <p14:modId xmlns:p14="http://schemas.microsoft.com/office/powerpoint/2010/main" val="932611140"/>
              </p:ext>
            </p:extLst>
          </p:nvPr>
        </p:nvGraphicFramePr>
        <p:xfrm>
          <a:off x="414136" y="1137821"/>
          <a:ext cx="6748664" cy="4046313"/>
        </p:xfrm>
        <a:graphic>
          <a:graphicData uri="http://schemas.openxmlformats.org/drawingml/2006/table">
            <a:tbl>
              <a:tblPr firstRow="1" bandRow="1">
                <a:tableStyleId>{22838BEF-8BB2-4498-84A7-C5851F593DF1}</a:tableStyleId>
              </a:tblPr>
              <a:tblGrid>
                <a:gridCol w="676080">
                  <a:extLst>
                    <a:ext uri="{9D8B030D-6E8A-4147-A177-3AD203B41FA5}">
                      <a16:colId xmlns:a16="http://schemas.microsoft.com/office/drawing/2014/main" val="20000"/>
                    </a:ext>
                  </a:extLst>
                </a:gridCol>
                <a:gridCol w="2361946">
                  <a:extLst>
                    <a:ext uri="{9D8B030D-6E8A-4147-A177-3AD203B41FA5}">
                      <a16:colId xmlns:a16="http://schemas.microsoft.com/office/drawing/2014/main" val="20001"/>
                    </a:ext>
                  </a:extLst>
                </a:gridCol>
                <a:gridCol w="731587">
                  <a:extLst>
                    <a:ext uri="{9D8B030D-6E8A-4147-A177-3AD203B41FA5}">
                      <a16:colId xmlns:a16="http://schemas.microsoft.com/office/drawing/2014/main" val="20002"/>
                    </a:ext>
                  </a:extLst>
                </a:gridCol>
                <a:gridCol w="683196">
                  <a:extLst>
                    <a:ext uri="{9D8B030D-6E8A-4147-A177-3AD203B41FA5}">
                      <a16:colId xmlns:a16="http://schemas.microsoft.com/office/drawing/2014/main" val="1380294187"/>
                    </a:ext>
                  </a:extLst>
                </a:gridCol>
                <a:gridCol w="798549">
                  <a:extLst>
                    <a:ext uri="{9D8B030D-6E8A-4147-A177-3AD203B41FA5}">
                      <a16:colId xmlns:a16="http://schemas.microsoft.com/office/drawing/2014/main" val="1964408081"/>
                    </a:ext>
                  </a:extLst>
                </a:gridCol>
                <a:gridCol w="748653">
                  <a:extLst>
                    <a:ext uri="{9D8B030D-6E8A-4147-A177-3AD203B41FA5}">
                      <a16:colId xmlns:a16="http://schemas.microsoft.com/office/drawing/2014/main" val="4076830085"/>
                    </a:ext>
                  </a:extLst>
                </a:gridCol>
                <a:gridCol w="748653">
                  <a:extLst>
                    <a:ext uri="{9D8B030D-6E8A-4147-A177-3AD203B41FA5}">
                      <a16:colId xmlns:a16="http://schemas.microsoft.com/office/drawing/2014/main" val="2886438537"/>
                    </a:ext>
                  </a:extLst>
                </a:gridCol>
              </a:tblGrid>
              <a:tr h="0">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latin typeface="Tw Cen MT" panose="020B0602020104020603" pitchFamily="34" charset="0"/>
                        </a:rPr>
                        <a:t>NO</a:t>
                      </a:r>
                      <a:endParaRPr lang="en-US" sz="160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82687" marR="182687" marT="68926" marB="68926" anchor="ctr">
                    <a:solidFill>
                      <a:srgbClr val="ADD8E6"/>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dirty="0">
                          <a:latin typeface="Tw Cen MT" panose="020B0602020104020603" pitchFamily="34" charset="0"/>
                        </a:rPr>
                        <a:t>JENIS KEGIATAN</a:t>
                      </a:r>
                      <a:endParaRPr lang="en-US" sz="1600"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82687" marR="182687" marT="68926" marB="68926" anchor="ctr">
                    <a:solidFill>
                      <a:srgbClr val="ADD8E6"/>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dirty="0">
                          <a:latin typeface="Tw Cen MT" panose="020B0602020104020603" pitchFamily="34" charset="0"/>
                        </a:rPr>
                        <a:t>JAN</a:t>
                      </a:r>
                      <a:endParaRPr lang="en-US" sz="1600"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82687" marR="182687" marT="68926" marB="68926" anchor="ctr">
                    <a:solidFill>
                      <a:srgbClr val="ADD8E6"/>
                    </a:solidFill>
                  </a:tcPr>
                </a:tc>
                <a:tc>
                  <a:txBody>
                    <a:bodyPr/>
                    <a:lstStyle/>
                    <a:p>
                      <a:pPr algn="ctr"/>
                      <a:r>
                        <a:rPr lang="en-US" sz="1600" dirty="0">
                          <a:solidFill>
                            <a:schemeClr val="tx1"/>
                          </a:solidFill>
                          <a:latin typeface="Tw Cen MT" panose="020B0602020104020603" pitchFamily="34" charset="0"/>
                          <a:ea typeface="Verdana" panose="020B0604030504040204" pitchFamily="34" charset="0"/>
                          <a:cs typeface="Verdana" panose="020B0604030504040204" pitchFamily="34" charset="0"/>
                        </a:rPr>
                        <a:t>FEB</a:t>
                      </a:r>
                    </a:p>
                  </a:txBody>
                  <a:tcPr marL="182687" marR="182687" marT="68926" marB="68926" anchor="ctr">
                    <a:solidFill>
                      <a:srgbClr val="ADD8E6"/>
                    </a:solidFill>
                  </a:tcPr>
                </a:tc>
                <a:tc>
                  <a:txBody>
                    <a:bodyPr/>
                    <a:lstStyle/>
                    <a:p>
                      <a:pPr algn="ctr"/>
                      <a:r>
                        <a:rPr lang="en-US" sz="1600" dirty="0">
                          <a:solidFill>
                            <a:schemeClr val="tx1"/>
                          </a:solidFill>
                          <a:latin typeface="Tw Cen MT" panose="020B0602020104020603" pitchFamily="34" charset="0"/>
                          <a:ea typeface="Verdana" panose="020B0604030504040204" pitchFamily="34" charset="0"/>
                          <a:cs typeface="Verdana" panose="020B0604030504040204" pitchFamily="34" charset="0"/>
                        </a:rPr>
                        <a:t>MAR</a:t>
                      </a:r>
                    </a:p>
                  </a:txBody>
                  <a:tcPr marL="182687" marR="182687" marT="68926" marB="68926" anchor="ctr">
                    <a:solidFill>
                      <a:srgbClr val="ADD8E6"/>
                    </a:solidFill>
                  </a:tcPr>
                </a:tc>
                <a:tc>
                  <a:txBody>
                    <a:bodyPr/>
                    <a:lstStyle/>
                    <a:p>
                      <a:pPr algn="ctr"/>
                      <a:r>
                        <a:rPr lang="en-US" sz="1600" dirty="0">
                          <a:solidFill>
                            <a:schemeClr val="tx1"/>
                          </a:solidFill>
                          <a:latin typeface="Tw Cen MT" panose="020B0602020104020603" pitchFamily="34" charset="0"/>
                          <a:ea typeface="Verdana" panose="020B0604030504040204" pitchFamily="34" charset="0"/>
                          <a:cs typeface="Verdana" panose="020B0604030504040204" pitchFamily="34" charset="0"/>
                        </a:rPr>
                        <a:t>APR</a:t>
                      </a:r>
                    </a:p>
                  </a:txBody>
                  <a:tcPr marL="182687" marR="182687" marT="68926" marB="68926" anchor="ctr">
                    <a:solidFill>
                      <a:srgbClr val="ADD8E6"/>
                    </a:solidFill>
                  </a:tcPr>
                </a:tc>
                <a:tc>
                  <a:txBody>
                    <a:bodyPr/>
                    <a:lstStyle/>
                    <a:p>
                      <a:pPr algn="ctr"/>
                      <a:r>
                        <a:rPr lang="en-US" sz="1600" dirty="0">
                          <a:solidFill>
                            <a:schemeClr val="tx1"/>
                          </a:solidFill>
                          <a:latin typeface="Tw Cen MT" panose="020B0602020104020603" pitchFamily="34" charset="0"/>
                          <a:ea typeface="Verdana" panose="020B0604030504040204" pitchFamily="34" charset="0"/>
                          <a:cs typeface="Verdana" panose="020B0604030504040204" pitchFamily="34" charset="0"/>
                        </a:rPr>
                        <a:t>MEI</a:t>
                      </a:r>
                    </a:p>
                  </a:txBody>
                  <a:tcPr marL="182687" marR="182687" marT="68926" marB="68926" anchor="ctr">
                    <a:solidFill>
                      <a:srgbClr val="ADD8E6"/>
                    </a:solidFill>
                  </a:tcPr>
                </a:tc>
                <a:extLst>
                  <a:ext uri="{0D108BD9-81ED-4DB2-BD59-A6C34878D82A}">
                    <a16:rowId xmlns:a16="http://schemas.microsoft.com/office/drawing/2014/main" val="10000"/>
                  </a:ext>
                </a:extLst>
              </a:tr>
              <a:tr h="48029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latin typeface="Tw Cen MT" panose="020B0602020104020603" pitchFamily="34" charset="0"/>
                        </a:rPr>
                        <a:t>1</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fi-FI" sz="1600" u="none" strike="noStrike" dirty="0">
                          <a:latin typeface="Tw Cen MT" panose="020B0602020104020603" pitchFamily="34" charset="0"/>
                        </a:rPr>
                        <a:t>Permintaan makanan pasien rawat inap</a:t>
                      </a:r>
                      <a:endParaRPr lang="fi-FI" sz="1600" b="0" i="0" u="none" strike="noStrike"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tc>
                <a:tc>
                  <a:txBody>
                    <a:bodyPr/>
                    <a:lstStyle/>
                    <a:p>
                      <a:endParaRPr lang="en-US" sz="1600">
                        <a:latin typeface="Tw Cen MT" panose="020B0602020104020603" pitchFamily="34" charset="0"/>
                      </a:endParaRPr>
                    </a:p>
                  </a:txBody>
                  <a:tcPr marL="9525" marR="9525" marT="9525" marB="0" anchor="b"/>
                </a:tc>
                <a:tc>
                  <a:txBody>
                    <a:bodyPr/>
                    <a:lstStyle/>
                    <a:p>
                      <a:endParaRPr lang="en-US" sz="1600">
                        <a:latin typeface="Tw Cen MT" panose="020B0602020104020603" pitchFamily="34" charset="0"/>
                      </a:endParaRPr>
                    </a:p>
                  </a:txBody>
                  <a:tcPr marL="9525" marR="9525" marT="9525" marB="0" anchor="b"/>
                </a:tc>
                <a:tc>
                  <a:txBody>
                    <a:bodyPr/>
                    <a:lstStyle/>
                    <a:p>
                      <a:endParaRPr lang="en-US" sz="1600">
                        <a:latin typeface="Tw Cen MT" panose="020B0602020104020603" pitchFamily="34" charset="0"/>
                      </a:endParaRPr>
                    </a:p>
                  </a:txBody>
                  <a:tcPr marL="9525" marR="9525" marT="9525" marB="0" anchor="b"/>
                </a:tc>
                <a:tc>
                  <a:txBody>
                    <a:bodyPr/>
                    <a:lstStyle/>
                    <a:p>
                      <a:endParaRPr lang="en-US" sz="1600">
                        <a:latin typeface="Tw Cen MT" panose="020B0602020104020603" pitchFamily="34" charset="0"/>
                      </a:endParaRPr>
                    </a:p>
                  </a:txBody>
                  <a:tcPr marL="9525" marR="9525" marT="9525" marB="0" anchor="b"/>
                </a:tc>
                <a:tc>
                  <a:txBody>
                    <a:bodyPr/>
                    <a:lstStyle/>
                    <a:p>
                      <a:endParaRPr lang="en-US" sz="1600">
                        <a:latin typeface="Tw Cen MT" panose="020B0602020104020603" pitchFamily="34" charset="0"/>
                      </a:endParaRPr>
                    </a:p>
                  </a:txBody>
                  <a:tcPr marL="9525" marR="9525" marT="9525" marB="0" anchor="b"/>
                </a:tc>
                <a:extLst>
                  <a:ext uri="{0D108BD9-81ED-4DB2-BD59-A6C34878D82A}">
                    <a16:rowId xmlns:a16="http://schemas.microsoft.com/office/drawing/2014/main" val="10001"/>
                  </a:ext>
                </a:extLst>
              </a:tr>
              <a:tr h="31499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fi-FI" sz="1600" u="none" strike="noStrike" dirty="0">
                          <a:latin typeface="Tw Cen MT" panose="020B0602020104020603" pitchFamily="34" charset="0"/>
                        </a:rPr>
                        <a:t>Jumlah Porsi</a:t>
                      </a:r>
                      <a:endParaRPr lang="fi-FI" sz="1600" b="0" i="0" u="none" strike="noStrike"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solidFill>
                      <a:schemeClr val="bg1"/>
                    </a:solidFill>
                  </a:tcPr>
                </a:tc>
                <a:tc>
                  <a:txBody>
                    <a:bodyPr/>
                    <a:lstStyle/>
                    <a:p>
                      <a:pPr algn="ctr"/>
                      <a:r>
                        <a:rPr lang="en-US" sz="1600">
                          <a:latin typeface="Tw Cen MT" panose="020B0602020104020603" pitchFamily="34" charset="0"/>
                        </a:rPr>
                        <a:t>12.816</a:t>
                      </a:r>
                    </a:p>
                  </a:txBody>
                  <a:tcPr marL="9525" marR="9525" marT="9525" marB="0" anchor="ctr">
                    <a:solidFill>
                      <a:schemeClr val="bg1"/>
                    </a:solidFill>
                  </a:tcPr>
                </a:tc>
                <a:tc>
                  <a:txBody>
                    <a:bodyPr/>
                    <a:lstStyle/>
                    <a:p>
                      <a:pPr algn="ctr"/>
                      <a:r>
                        <a:rPr lang="en-US" sz="1600" dirty="0">
                          <a:latin typeface="Tw Cen MT" panose="020B0602020104020603" pitchFamily="34" charset="0"/>
                        </a:rPr>
                        <a:t>13.020</a:t>
                      </a:r>
                    </a:p>
                  </a:txBody>
                  <a:tcPr marL="9525" marR="9525" marT="9525" marB="0" anchor="ctr">
                    <a:solidFill>
                      <a:schemeClr val="bg1"/>
                    </a:solidFill>
                  </a:tcPr>
                </a:tc>
                <a:tc>
                  <a:txBody>
                    <a:bodyPr/>
                    <a:lstStyle/>
                    <a:p>
                      <a:pPr algn="ctr"/>
                      <a:r>
                        <a:rPr lang="en-US" sz="1600" dirty="0">
                          <a:latin typeface="Tw Cen MT" panose="020B0602020104020603" pitchFamily="34" charset="0"/>
                        </a:rPr>
                        <a:t>12.612</a:t>
                      </a:r>
                    </a:p>
                  </a:txBody>
                  <a:tcPr marL="9525" marR="9525" marT="9525" marB="0" anchor="ctr">
                    <a:solidFill>
                      <a:schemeClr val="bg1"/>
                    </a:solidFill>
                  </a:tcPr>
                </a:tc>
                <a:tc>
                  <a:txBody>
                    <a:bodyPr/>
                    <a:lstStyle/>
                    <a:p>
                      <a:pPr algn="ctr"/>
                      <a:r>
                        <a:rPr lang="en-US" sz="1600" dirty="0">
                          <a:latin typeface="Tw Cen MT" panose="020B0602020104020603" pitchFamily="34" charset="0"/>
                        </a:rPr>
                        <a:t>11.259</a:t>
                      </a:r>
                    </a:p>
                  </a:txBody>
                  <a:tcPr marL="9525" marR="9525" marT="9525" marB="0" anchor="ctr">
                    <a:solidFill>
                      <a:schemeClr val="bg1"/>
                    </a:solidFill>
                  </a:tcPr>
                </a:tc>
                <a:tc>
                  <a:txBody>
                    <a:bodyPr/>
                    <a:lstStyle/>
                    <a:p>
                      <a:pPr algn="ctr"/>
                      <a:r>
                        <a:rPr lang="en-US" sz="1600" dirty="0">
                          <a:latin typeface="Tw Cen MT" panose="020B0602020104020603" pitchFamily="34" charset="0"/>
                        </a:rPr>
                        <a:t>13.143</a:t>
                      </a:r>
                    </a:p>
                  </a:txBody>
                  <a:tcPr marL="9525" marR="9525" marT="9525" marB="0" anchor="ctr">
                    <a:solidFill>
                      <a:schemeClr val="bg1"/>
                    </a:solidFill>
                  </a:tcPr>
                </a:tc>
                <a:extLst>
                  <a:ext uri="{0D108BD9-81ED-4DB2-BD59-A6C34878D82A}">
                    <a16:rowId xmlns:a16="http://schemas.microsoft.com/office/drawing/2014/main" val="10005"/>
                  </a:ext>
                </a:extLst>
              </a:tr>
              <a:tr h="27598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fi-FI" sz="1600" u="none" strike="noStrike" dirty="0">
                          <a:latin typeface="Tw Cen MT" panose="020B0602020104020603" pitchFamily="34" charset="0"/>
                        </a:rPr>
                        <a:t>Jumlah Orang</a:t>
                      </a:r>
                      <a:endParaRPr lang="fi-FI" sz="1600" b="0" i="0" u="none" strike="noStrike"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tc>
                <a:tc>
                  <a:txBody>
                    <a:bodyPr/>
                    <a:lstStyle/>
                    <a:p>
                      <a:pPr algn="ctr"/>
                      <a:r>
                        <a:rPr lang="en-US" sz="1600">
                          <a:latin typeface="Tw Cen MT" panose="020B0602020104020603" pitchFamily="34" charset="0"/>
                        </a:rPr>
                        <a:t>4.272</a:t>
                      </a:r>
                    </a:p>
                  </a:txBody>
                  <a:tcPr marL="9525" marR="9525" marT="9525" marB="0" anchor="ctr"/>
                </a:tc>
                <a:tc>
                  <a:txBody>
                    <a:bodyPr/>
                    <a:lstStyle/>
                    <a:p>
                      <a:pPr algn="ctr"/>
                      <a:r>
                        <a:rPr lang="en-US" sz="1600" dirty="0">
                          <a:latin typeface="Tw Cen MT" panose="020B0602020104020603" pitchFamily="34" charset="0"/>
                        </a:rPr>
                        <a:t>4.340</a:t>
                      </a:r>
                    </a:p>
                  </a:txBody>
                  <a:tcPr marL="9525" marR="9525" marT="9525" marB="0" anchor="ctr"/>
                </a:tc>
                <a:tc>
                  <a:txBody>
                    <a:bodyPr/>
                    <a:lstStyle/>
                    <a:p>
                      <a:pPr algn="ctr"/>
                      <a:r>
                        <a:rPr lang="en-US" sz="1600" dirty="0">
                          <a:latin typeface="Tw Cen MT" panose="020B0602020104020603" pitchFamily="34" charset="0"/>
                        </a:rPr>
                        <a:t>4.204</a:t>
                      </a:r>
                    </a:p>
                  </a:txBody>
                  <a:tcPr marL="9525" marR="9525" marT="9525" marB="0" anchor="ctr"/>
                </a:tc>
                <a:tc>
                  <a:txBody>
                    <a:bodyPr/>
                    <a:lstStyle/>
                    <a:p>
                      <a:pPr algn="ctr"/>
                      <a:r>
                        <a:rPr lang="en-US" sz="1600" dirty="0">
                          <a:latin typeface="Tw Cen MT" panose="020B0602020104020603" pitchFamily="34" charset="0"/>
                        </a:rPr>
                        <a:t>3.753</a:t>
                      </a:r>
                    </a:p>
                  </a:txBody>
                  <a:tcPr marL="9525" marR="9525" marT="9525" marB="0" anchor="ctr"/>
                </a:tc>
                <a:tc>
                  <a:txBody>
                    <a:bodyPr/>
                    <a:lstStyle/>
                    <a:p>
                      <a:pPr algn="ctr"/>
                      <a:r>
                        <a:rPr lang="en-US" sz="1600" dirty="0">
                          <a:latin typeface="Tw Cen MT" panose="020B0602020104020603" pitchFamily="34" charset="0"/>
                        </a:rPr>
                        <a:t>4.381</a:t>
                      </a:r>
                    </a:p>
                  </a:txBody>
                  <a:tcPr marL="9525" marR="9525" marT="9525" marB="0" anchor="ctr"/>
                </a:tc>
                <a:extLst>
                  <a:ext uri="{0D108BD9-81ED-4DB2-BD59-A6C34878D82A}">
                    <a16:rowId xmlns:a16="http://schemas.microsoft.com/office/drawing/2014/main" val="10006"/>
                  </a:ext>
                </a:extLst>
              </a:tr>
              <a:tr h="37451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latin typeface="Tw Cen MT" panose="020B0602020104020603" pitchFamily="34" charset="0"/>
                        </a:rPr>
                        <a:t>2</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a:latin typeface="Tw Cen MT" panose="020B0602020104020603" pitchFamily="34" charset="0"/>
                        </a:rPr>
                        <a:t>Survey Diet </a:t>
                      </a:r>
                      <a:r>
                        <a:rPr lang="en-US" sz="1600" u="none" strike="noStrike" dirty="0" err="1">
                          <a:latin typeface="Tw Cen MT" panose="020B0602020104020603" pitchFamily="34" charset="0"/>
                        </a:rPr>
                        <a:t>Pasien</a:t>
                      </a:r>
                      <a:endParaRPr lang="en-US" sz="1600" b="0" i="0" u="none" strike="noStrike"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solidFill>
                      <a:schemeClr val="bg1"/>
                    </a:solidFill>
                  </a:tcPr>
                </a:tc>
                <a:tc>
                  <a:txBody>
                    <a:bodyPr/>
                    <a:lstStyle/>
                    <a:p>
                      <a:pPr algn="ctr"/>
                      <a:endParaRPr lang="en-US" sz="1600">
                        <a:latin typeface="Tw Cen MT" panose="020B0602020104020603" pitchFamily="34" charset="0"/>
                      </a:endParaRPr>
                    </a:p>
                  </a:txBody>
                  <a:tcPr marL="9525" marR="9525" marT="9525" marB="0" anchor="ctr">
                    <a:solidFill>
                      <a:schemeClr val="bg1"/>
                    </a:solidFill>
                  </a:tcPr>
                </a:tc>
                <a:tc>
                  <a:txBody>
                    <a:bodyPr/>
                    <a:lstStyle/>
                    <a:p>
                      <a:pPr algn="ctr"/>
                      <a:endParaRPr lang="en-US" sz="1600" dirty="0">
                        <a:latin typeface="Tw Cen MT" panose="020B0602020104020603" pitchFamily="34" charset="0"/>
                      </a:endParaRPr>
                    </a:p>
                  </a:txBody>
                  <a:tcPr marL="9525" marR="9525" marT="9525" marB="0" anchor="ctr">
                    <a:solidFill>
                      <a:schemeClr val="bg1"/>
                    </a:solidFill>
                  </a:tcPr>
                </a:tc>
                <a:tc>
                  <a:txBody>
                    <a:bodyPr/>
                    <a:lstStyle/>
                    <a:p>
                      <a:pPr algn="ctr"/>
                      <a:endParaRPr lang="en-US" sz="1600" dirty="0">
                        <a:latin typeface="Tw Cen MT" panose="020B0602020104020603" pitchFamily="34" charset="0"/>
                      </a:endParaRPr>
                    </a:p>
                  </a:txBody>
                  <a:tcPr marL="9525" marR="9525" marT="9525" marB="0" anchor="ctr">
                    <a:solidFill>
                      <a:schemeClr val="bg1"/>
                    </a:solidFill>
                  </a:tcPr>
                </a:tc>
                <a:tc>
                  <a:txBody>
                    <a:bodyPr/>
                    <a:lstStyle/>
                    <a:p>
                      <a:pPr algn="ctr"/>
                      <a:endParaRPr lang="en-US" sz="1600" dirty="0">
                        <a:latin typeface="Tw Cen MT" panose="020B0602020104020603" pitchFamily="34" charset="0"/>
                      </a:endParaRPr>
                    </a:p>
                  </a:txBody>
                  <a:tcPr marL="9525" marR="9525" marT="9525" marB="0" anchor="ctr">
                    <a:solidFill>
                      <a:schemeClr val="bg1"/>
                    </a:solidFill>
                  </a:tcPr>
                </a:tc>
                <a:tc>
                  <a:txBody>
                    <a:bodyPr/>
                    <a:lstStyle/>
                    <a:p>
                      <a:pPr algn="ctr"/>
                      <a:endParaRPr lang="en-US" sz="1600" dirty="0">
                        <a:latin typeface="Tw Cen MT" panose="020B0602020104020603" pitchFamily="34" charset="0"/>
                      </a:endParaRPr>
                    </a:p>
                  </a:txBody>
                  <a:tcPr marL="9525" marR="9525" marT="9525" marB="0" anchor="ctr">
                    <a:solidFill>
                      <a:schemeClr val="bg1"/>
                    </a:solidFill>
                  </a:tcPr>
                </a:tc>
                <a:extLst>
                  <a:ext uri="{0D108BD9-81ED-4DB2-BD59-A6C34878D82A}">
                    <a16:rowId xmlns:a16="http://schemas.microsoft.com/office/drawing/2014/main" val="10002"/>
                  </a:ext>
                </a:extLst>
              </a:tr>
              <a:tr h="31099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err="1">
                          <a:latin typeface="Tw Cen MT" panose="020B0602020104020603" pitchFamily="34" charset="0"/>
                        </a:rPr>
                        <a:t>Jumlah</a:t>
                      </a:r>
                      <a:r>
                        <a:rPr lang="en-US" sz="1600" u="none" strike="noStrike" dirty="0">
                          <a:latin typeface="Tw Cen MT" panose="020B0602020104020603" pitchFamily="34" charset="0"/>
                        </a:rPr>
                        <a:t> </a:t>
                      </a:r>
                      <a:r>
                        <a:rPr lang="en-US" sz="1600" u="none" strike="noStrike" dirty="0" err="1">
                          <a:latin typeface="Tw Cen MT" panose="020B0602020104020603" pitchFamily="34" charset="0"/>
                        </a:rPr>
                        <a:t>Porsi</a:t>
                      </a:r>
                      <a:endParaRPr lang="en-US" sz="1600" b="0" i="0" u="none" strike="noStrike"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tc>
                <a:tc>
                  <a:txBody>
                    <a:bodyPr/>
                    <a:lstStyle/>
                    <a:p>
                      <a:pPr algn="ctr"/>
                      <a:r>
                        <a:rPr lang="en-US" sz="1600">
                          <a:latin typeface="Tw Cen MT" panose="020B0602020104020603" pitchFamily="34" charset="0"/>
                        </a:rPr>
                        <a:t>5.265</a:t>
                      </a:r>
                    </a:p>
                  </a:txBody>
                  <a:tcPr marL="9525" marR="9525" marT="9525" marB="0" anchor="ctr"/>
                </a:tc>
                <a:tc>
                  <a:txBody>
                    <a:bodyPr/>
                    <a:lstStyle/>
                    <a:p>
                      <a:pPr algn="ctr"/>
                      <a:r>
                        <a:rPr lang="en-US" sz="1600" dirty="0">
                          <a:latin typeface="Tw Cen MT" panose="020B0602020104020603" pitchFamily="34" charset="0"/>
                        </a:rPr>
                        <a:t>5.046</a:t>
                      </a:r>
                    </a:p>
                  </a:txBody>
                  <a:tcPr marL="9525" marR="9525" marT="9525" marB="0" anchor="ctr"/>
                </a:tc>
                <a:tc>
                  <a:txBody>
                    <a:bodyPr/>
                    <a:lstStyle/>
                    <a:p>
                      <a:pPr algn="ctr"/>
                      <a:r>
                        <a:rPr lang="en-US" sz="1600" dirty="0">
                          <a:latin typeface="Tw Cen MT" panose="020B0602020104020603" pitchFamily="34" charset="0"/>
                        </a:rPr>
                        <a:t>5.274</a:t>
                      </a:r>
                    </a:p>
                  </a:txBody>
                  <a:tcPr marL="9525" marR="9525" marT="9525" marB="0" anchor="ctr"/>
                </a:tc>
                <a:tc>
                  <a:txBody>
                    <a:bodyPr/>
                    <a:lstStyle/>
                    <a:p>
                      <a:pPr algn="ctr"/>
                      <a:r>
                        <a:rPr lang="en-US" sz="1600" dirty="0">
                          <a:latin typeface="Tw Cen MT" panose="020B0602020104020603" pitchFamily="34" charset="0"/>
                        </a:rPr>
                        <a:t>4.080</a:t>
                      </a:r>
                    </a:p>
                  </a:txBody>
                  <a:tcPr marL="9525" marR="9525" marT="9525" marB="0" anchor="ctr"/>
                </a:tc>
                <a:tc>
                  <a:txBody>
                    <a:bodyPr/>
                    <a:lstStyle/>
                    <a:p>
                      <a:pPr algn="ctr"/>
                      <a:r>
                        <a:rPr lang="en-US" sz="1600" dirty="0">
                          <a:latin typeface="Tw Cen MT" panose="020B0602020104020603" pitchFamily="34" charset="0"/>
                        </a:rPr>
                        <a:t>4.959</a:t>
                      </a:r>
                    </a:p>
                  </a:txBody>
                  <a:tcPr marL="9525" marR="9525" marT="9525" marB="0" anchor="ctr"/>
                </a:tc>
                <a:extLst>
                  <a:ext uri="{0D108BD9-81ED-4DB2-BD59-A6C34878D82A}">
                    <a16:rowId xmlns:a16="http://schemas.microsoft.com/office/drawing/2014/main" val="10003"/>
                  </a:ext>
                </a:extLst>
              </a:tr>
              <a:tr h="31099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err="1">
                          <a:latin typeface="Tw Cen MT" panose="020B0602020104020603" pitchFamily="34" charset="0"/>
                        </a:rPr>
                        <a:t>Jumlah</a:t>
                      </a:r>
                      <a:r>
                        <a:rPr lang="en-US" sz="1600" u="none" strike="noStrike" dirty="0">
                          <a:latin typeface="Tw Cen MT" panose="020B0602020104020603" pitchFamily="34" charset="0"/>
                        </a:rPr>
                        <a:t> Orang</a:t>
                      </a:r>
                      <a:endParaRPr lang="en-US" sz="1600" b="0" i="0" u="none" strike="noStrike"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solidFill>
                      <a:schemeClr val="bg1"/>
                    </a:solidFill>
                  </a:tcPr>
                </a:tc>
                <a:tc>
                  <a:txBody>
                    <a:bodyPr/>
                    <a:lstStyle/>
                    <a:p>
                      <a:pPr algn="ctr"/>
                      <a:r>
                        <a:rPr lang="en-US" sz="1600">
                          <a:latin typeface="Tw Cen MT" panose="020B0602020104020603" pitchFamily="34" charset="0"/>
                        </a:rPr>
                        <a:t>1.755</a:t>
                      </a:r>
                    </a:p>
                  </a:txBody>
                  <a:tcPr marL="9525" marR="9525" marT="9525" marB="0" anchor="ctr">
                    <a:solidFill>
                      <a:schemeClr val="bg1"/>
                    </a:solidFill>
                  </a:tcPr>
                </a:tc>
                <a:tc>
                  <a:txBody>
                    <a:bodyPr/>
                    <a:lstStyle/>
                    <a:p>
                      <a:pPr algn="ctr"/>
                      <a:r>
                        <a:rPr lang="en-US" sz="1600" dirty="0">
                          <a:latin typeface="Tw Cen MT" panose="020B0602020104020603" pitchFamily="34" charset="0"/>
                        </a:rPr>
                        <a:t>1.682</a:t>
                      </a:r>
                    </a:p>
                  </a:txBody>
                  <a:tcPr marL="9525" marR="9525" marT="9525" marB="0" anchor="ctr">
                    <a:solidFill>
                      <a:schemeClr val="bg1"/>
                    </a:solidFill>
                  </a:tcPr>
                </a:tc>
                <a:tc>
                  <a:txBody>
                    <a:bodyPr/>
                    <a:lstStyle/>
                    <a:p>
                      <a:pPr algn="ctr"/>
                      <a:r>
                        <a:rPr lang="en-US" sz="1600" dirty="0">
                          <a:latin typeface="Tw Cen MT" panose="020B0602020104020603" pitchFamily="34" charset="0"/>
                        </a:rPr>
                        <a:t>1.758</a:t>
                      </a:r>
                    </a:p>
                  </a:txBody>
                  <a:tcPr marL="9525" marR="9525" marT="9525" marB="0" anchor="ctr">
                    <a:solidFill>
                      <a:schemeClr val="bg1"/>
                    </a:solidFill>
                  </a:tcPr>
                </a:tc>
                <a:tc>
                  <a:txBody>
                    <a:bodyPr/>
                    <a:lstStyle/>
                    <a:p>
                      <a:pPr algn="ctr"/>
                      <a:r>
                        <a:rPr lang="en-US" sz="1600" dirty="0">
                          <a:latin typeface="Tw Cen MT" panose="020B0602020104020603" pitchFamily="34" charset="0"/>
                        </a:rPr>
                        <a:t>1.360</a:t>
                      </a:r>
                    </a:p>
                  </a:txBody>
                  <a:tcPr marL="9525" marR="9525" marT="9525" marB="0" anchor="ctr">
                    <a:solidFill>
                      <a:schemeClr val="bg1"/>
                    </a:solidFill>
                  </a:tcPr>
                </a:tc>
                <a:tc>
                  <a:txBody>
                    <a:bodyPr/>
                    <a:lstStyle/>
                    <a:p>
                      <a:pPr algn="ctr"/>
                      <a:r>
                        <a:rPr lang="en-US" sz="1600" dirty="0">
                          <a:latin typeface="Tw Cen MT" panose="020B0602020104020603" pitchFamily="34" charset="0"/>
                        </a:rPr>
                        <a:t>1.653</a:t>
                      </a:r>
                    </a:p>
                  </a:txBody>
                  <a:tcPr marL="9525" marR="9525" marT="9525" marB="0" anchor="ctr">
                    <a:solidFill>
                      <a:schemeClr val="bg1"/>
                    </a:solidFill>
                  </a:tcPr>
                </a:tc>
                <a:extLst>
                  <a:ext uri="{0D108BD9-81ED-4DB2-BD59-A6C34878D82A}">
                    <a16:rowId xmlns:a16="http://schemas.microsoft.com/office/drawing/2014/main" val="10007"/>
                  </a:ext>
                </a:extLst>
              </a:tr>
              <a:tr h="31099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latin typeface="Tw Cen MT" panose="020B0602020104020603" pitchFamily="34" charset="0"/>
                        </a:rPr>
                        <a:t>3</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err="1">
                          <a:latin typeface="Tw Cen MT" panose="020B0602020104020603" pitchFamily="34" charset="0"/>
                        </a:rPr>
                        <a:t>Pelayanan</a:t>
                      </a:r>
                      <a:r>
                        <a:rPr lang="en-US" sz="1600" u="none" strike="noStrike" dirty="0">
                          <a:latin typeface="Tw Cen MT" panose="020B0602020104020603" pitchFamily="34" charset="0"/>
                        </a:rPr>
                        <a:t> </a:t>
                      </a:r>
                      <a:r>
                        <a:rPr lang="en-US" sz="1600" u="none" strike="noStrike" dirty="0" err="1">
                          <a:latin typeface="Tw Cen MT" panose="020B0602020104020603" pitchFamily="34" charset="0"/>
                        </a:rPr>
                        <a:t>Edukasi</a:t>
                      </a:r>
                      <a:endParaRPr lang="en-US" sz="1600" b="0" i="0" u="none" strike="noStrike"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tc>
                <a:tc>
                  <a:txBody>
                    <a:bodyPr/>
                    <a:lstStyle/>
                    <a:p>
                      <a:pPr algn="ctr"/>
                      <a:r>
                        <a:rPr lang="en-US" sz="1600" dirty="0">
                          <a:latin typeface="Tw Cen MT" panose="020B0602020104020603" pitchFamily="34" charset="0"/>
                        </a:rPr>
                        <a:t>224</a:t>
                      </a:r>
                    </a:p>
                  </a:txBody>
                  <a:tcPr marL="9525" marR="9525" marT="9525" marB="0" anchor="ctr"/>
                </a:tc>
                <a:tc>
                  <a:txBody>
                    <a:bodyPr/>
                    <a:lstStyle/>
                    <a:p>
                      <a:pPr algn="ctr"/>
                      <a:r>
                        <a:rPr lang="en-US" sz="1600" dirty="0">
                          <a:latin typeface="Tw Cen MT" panose="020B0602020104020603" pitchFamily="34" charset="0"/>
                        </a:rPr>
                        <a:t>188</a:t>
                      </a:r>
                    </a:p>
                  </a:txBody>
                  <a:tcPr marL="9525" marR="9525" marT="9525" marB="0" anchor="ctr"/>
                </a:tc>
                <a:tc>
                  <a:txBody>
                    <a:bodyPr/>
                    <a:lstStyle/>
                    <a:p>
                      <a:pPr algn="ctr"/>
                      <a:r>
                        <a:rPr lang="en-US" sz="1600" dirty="0">
                          <a:latin typeface="Tw Cen MT" panose="020B0602020104020603" pitchFamily="34" charset="0"/>
                        </a:rPr>
                        <a:t>196</a:t>
                      </a:r>
                    </a:p>
                  </a:txBody>
                  <a:tcPr marL="9525" marR="9525" marT="9525" marB="0" anchor="ctr"/>
                </a:tc>
                <a:tc>
                  <a:txBody>
                    <a:bodyPr/>
                    <a:lstStyle/>
                    <a:p>
                      <a:pPr algn="ctr"/>
                      <a:r>
                        <a:rPr lang="en-US" sz="1600" dirty="0">
                          <a:latin typeface="Tw Cen MT" panose="020B0602020104020603" pitchFamily="34" charset="0"/>
                        </a:rPr>
                        <a:t>176</a:t>
                      </a:r>
                    </a:p>
                  </a:txBody>
                  <a:tcPr marL="9525" marR="9525" marT="9525" marB="0" anchor="ctr"/>
                </a:tc>
                <a:tc>
                  <a:txBody>
                    <a:bodyPr/>
                    <a:lstStyle/>
                    <a:p>
                      <a:pPr algn="ctr"/>
                      <a:r>
                        <a:rPr lang="en-US" sz="1600" dirty="0">
                          <a:latin typeface="Tw Cen MT" panose="020B0602020104020603" pitchFamily="34" charset="0"/>
                        </a:rPr>
                        <a:t>275</a:t>
                      </a:r>
                    </a:p>
                  </a:txBody>
                  <a:tcPr marL="9525" marR="9525" marT="9525" marB="0" anchor="ctr"/>
                </a:tc>
                <a:extLst>
                  <a:ext uri="{0D108BD9-81ED-4DB2-BD59-A6C34878D82A}">
                    <a16:rowId xmlns:a16="http://schemas.microsoft.com/office/drawing/2014/main" val="10008"/>
                  </a:ext>
                </a:extLst>
              </a:tr>
              <a:tr h="31099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err="1">
                          <a:latin typeface="Tw Cen MT" panose="020B0602020104020603" pitchFamily="34" charset="0"/>
                        </a:rPr>
                        <a:t>Pelayanan</a:t>
                      </a:r>
                      <a:r>
                        <a:rPr lang="en-US" sz="1600" u="none" strike="noStrike" dirty="0">
                          <a:latin typeface="Tw Cen MT" panose="020B0602020104020603" pitchFamily="34" charset="0"/>
                        </a:rPr>
                        <a:t> </a:t>
                      </a:r>
                      <a:r>
                        <a:rPr lang="en-US" sz="1600" u="none" strike="noStrike" dirty="0" err="1">
                          <a:latin typeface="Tw Cen MT" panose="020B0602020104020603" pitchFamily="34" charset="0"/>
                        </a:rPr>
                        <a:t>Konsultasi</a:t>
                      </a:r>
                      <a:endParaRPr lang="en-US" sz="1600" b="0" i="0" u="none" strike="noStrike"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solidFill>
                      <a:schemeClr val="bg1"/>
                    </a:solidFill>
                  </a:tcPr>
                </a:tc>
                <a:tc>
                  <a:txBody>
                    <a:bodyPr/>
                    <a:lstStyle/>
                    <a:p>
                      <a:pPr algn="ctr"/>
                      <a:r>
                        <a:rPr lang="en-US" sz="1600" dirty="0">
                          <a:latin typeface="Tw Cen MT" panose="020B0602020104020603" pitchFamily="34" charset="0"/>
                        </a:rPr>
                        <a:t>1</a:t>
                      </a:r>
                    </a:p>
                  </a:txBody>
                  <a:tcPr marL="9525" marR="9525" marT="9525" marB="0" anchor="ctr">
                    <a:solidFill>
                      <a:schemeClr val="bg1"/>
                    </a:solidFill>
                  </a:tcPr>
                </a:tc>
                <a:tc>
                  <a:txBody>
                    <a:bodyPr/>
                    <a:lstStyle/>
                    <a:p>
                      <a:pPr algn="ctr"/>
                      <a:r>
                        <a:rPr lang="en-US" sz="1600" dirty="0">
                          <a:latin typeface="Tw Cen MT" panose="020B0602020104020603" pitchFamily="34" charset="0"/>
                        </a:rPr>
                        <a:t>1</a:t>
                      </a:r>
                    </a:p>
                  </a:txBody>
                  <a:tcPr marL="9525" marR="9525" marT="9525" marB="0" anchor="ctr">
                    <a:solidFill>
                      <a:schemeClr val="bg1"/>
                    </a:solidFill>
                  </a:tcPr>
                </a:tc>
                <a:tc>
                  <a:txBody>
                    <a:bodyPr/>
                    <a:lstStyle/>
                    <a:p>
                      <a:pPr algn="ctr"/>
                      <a:r>
                        <a:rPr lang="en-US" sz="1600" dirty="0">
                          <a:latin typeface="Tw Cen MT" panose="020B0602020104020603" pitchFamily="34" charset="0"/>
                        </a:rPr>
                        <a:t>1</a:t>
                      </a:r>
                    </a:p>
                  </a:txBody>
                  <a:tcPr marL="9525" marR="9525" marT="9525" marB="0" anchor="ctr">
                    <a:solidFill>
                      <a:schemeClr val="bg1"/>
                    </a:solidFill>
                  </a:tcPr>
                </a:tc>
                <a:tc>
                  <a:txBody>
                    <a:bodyPr/>
                    <a:lstStyle/>
                    <a:p>
                      <a:pPr algn="ctr"/>
                      <a:r>
                        <a:rPr lang="en-US" sz="1600" dirty="0">
                          <a:latin typeface="Tw Cen MT" panose="020B0602020104020603" pitchFamily="34" charset="0"/>
                        </a:rPr>
                        <a:t>0</a:t>
                      </a:r>
                    </a:p>
                  </a:txBody>
                  <a:tcPr marL="9525" marR="9525" marT="9525" marB="0" anchor="ctr">
                    <a:solidFill>
                      <a:schemeClr val="bg1"/>
                    </a:solidFill>
                  </a:tcPr>
                </a:tc>
                <a:tc>
                  <a:txBody>
                    <a:bodyPr/>
                    <a:lstStyle/>
                    <a:p>
                      <a:pPr algn="ctr"/>
                      <a:r>
                        <a:rPr lang="en-US" sz="1600" dirty="0">
                          <a:latin typeface="Tw Cen MT" panose="020B0602020104020603" pitchFamily="34" charset="0"/>
                        </a:rPr>
                        <a:t>0</a:t>
                      </a:r>
                    </a:p>
                  </a:txBody>
                  <a:tcPr marL="9525" marR="9525" marT="9525" marB="0" anchor="ctr">
                    <a:solidFill>
                      <a:schemeClr val="bg1"/>
                    </a:solidFill>
                  </a:tcPr>
                </a:tc>
                <a:extLst>
                  <a:ext uri="{0D108BD9-81ED-4DB2-BD59-A6C34878D82A}">
                    <a16:rowId xmlns:a16="http://schemas.microsoft.com/office/drawing/2014/main" val="10009"/>
                  </a:ext>
                </a:extLst>
              </a:tr>
              <a:tr h="36656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latin typeface="Tw Cen MT" panose="020B0602020104020603" pitchFamily="34" charset="0"/>
                        </a:rPr>
                        <a:t>4</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err="1">
                          <a:latin typeface="Tw Cen MT" panose="020B0602020104020603" pitchFamily="34" charset="0"/>
                        </a:rPr>
                        <a:t>Asesment</a:t>
                      </a:r>
                      <a:r>
                        <a:rPr lang="en-US" sz="1600" u="none" strike="noStrike" dirty="0">
                          <a:latin typeface="Tw Cen MT" panose="020B0602020104020603" pitchFamily="34" charset="0"/>
                        </a:rPr>
                        <a:t> Awal </a:t>
                      </a:r>
                      <a:r>
                        <a:rPr lang="en-US" sz="1600" u="none" strike="noStrike" dirty="0" err="1">
                          <a:latin typeface="Tw Cen MT" panose="020B0602020104020603" pitchFamily="34" charset="0"/>
                        </a:rPr>
                        <a:t>pasien</a:t>
                      </a:r>
                      <a:r>
                        <a:rPr lang="en-US" sz="1600" u="none" strike="noStrike" dirty="0">
                          <a:latin typeface="Tw Cen MT" panose="020B0602020104020603" pitchFamily="34" charset="0"/>
                        </a:rPr>
                        <a:t> </a:t>
                      </a:r>
                      <a:r>
                        <a:rPr lang="en-US" sz="1600" u="none" strike="noStrike" dirty="0" err="1">
                          <a:latin typeface="Tw Cen MT" panose="020B0602020104020603" pitchFamily="34" charset="0"/>
                        </a:rPr>
                        <a:t>baru</a:t>
                      </a:r>
                      <a:endParaRPr lang="en-US" sz="1600" b="0" i="0" u="none" strike="noStrike"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tc>
                <a:tc>
                  <a:txBody>
                    <a:bodyPr/>
                    <a:lstStyle/>
                    <a:p>
                      <a:pPr algn="ctr"/>
                      <a:endParaRPr lang="en-US" sz="1600" dirty="0">
                        <a:latin typeface="Tw Cen MT" panose="020B0602020104020603" pitchFamily="34" charset="0"/>
                      </a:endParaRPr>
                    </a:p>
                  </a:txBody>
                  <a:tcPr marL="9525" marR="9525" marT="9525" marB="0" anchor="ctr"/>
                </a:tc>
                <a:tc>
                  <a:txBody>
                    <a:bodyPr/>
                    <a:lstStyle/>
                    <a:p>
                      <a:pPr algn="ctr"/>
                      <a:endParaRPr lang="en-US" sz="1600" dirty="0">
                        <a:latin typeface="Tw Cen MT" panose="020B0602020104020603" pitchFamily="34" charset="0"/>
                      </a:endParaRPr>
                    </a:p>
                  </a:txBody>
                  <a:tcPr marL="9525" marR="9525" marT="9525" marB="0" anchor="ctr"/>
                </a:tc>
                <a:tc>
                  <a:txBody>
                    <a:bodyPr/>
                    <a:lstStyle/>
                    <a:p>
                      <a:pPr algn="ctr"/>
                      <a:endParaRPr lang="en-US" sz="1600" dirty="0">
                        <a:latin typeface="Tw Cen MT" panose="020B0602020104020603" pitchFamily="34" charset="0"/>
                      </a:endParaRPr>
                    </a:p>
                  </a:txBody>
                  <a:tcPr marL="9525" marR="9525" marT="9525" marB="0" anchor="ctr"/>
                </a:tc>
                <a:tc>
                  <a:txBody>
                    <a:bodyPr/>
                    <a:lstStyle/>
                    <a:p>
                      <a:pPr algn="ctr"/>
                      <a:endParaRPr lang="en-US" sz="1600" dirty="0">
                        <a:latin typeface="Tw Cen MT" panose="020B0602020104020603" pitchFamily="34" charset="0"/>
                      </a:endParaRPr>
                    </a:p>
                  </a:txBody>
                  <a:tcPr marL="9525" marR="9525" marT="9525" marB="0" anchor="ctr"/>
                </a:tc>
                <a:tc>
                  <a:txBody>
                    <a:bodyPr/>
                    <a:lstStyle/>
                    <a:p>
                      <a:pPr algn="ctr"/>
                      <a:endParaRPr lang="en-US" sz="1600" dirty="0">
                        <a:latin typeface="Tw Cen MT" panose="020B0602020104020603" pitchFamily="34" charset="0"/>
                      </a:endParaRPr>
                    </a:p>
                  </a:txBody>
                  <a:tcPr marL="9525" marR="9525" marT="9525" marB="0" anchor="ctr"/>
                </a:tc>
                <a:extLst>
                  <a:ext uri="{0D108BD9-81ED-4DB2-BD59-A6C34878D82A}">
                    <a16:rowId xmlns:a16="http://schemas.microsoft.com/office/drawing/2014/main" val="10004"/>
                  </a:ext>
                </a:extLst>
              </a:tr>
              <a:tr h="5454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Tepat</a:t>
                      </a:r>
                      <a:endParaRPr lang="en-US" sz="1600" b="0" i="0" u="none" strike="noStrike">
                        <a:solidFill>
                          <a:schemeClr val="tx1"/>
                        </a:solidFill>
                        <a:latin typeface="Tw Cen MT" panose="020B0602020104020603" pitchFamily="34" charset="0"/>
                        <a:ea typeface="Verdana"/>
                        <a:cs typeface="Verdana"/>
                      </a:endParaRPr>
                    </a:p>
                  </a:txBody>
                  <a:tcPr marL="19033" marR="19033" marT="14360" marB="0" anchor="ctr">
                    <a:solidFill>
                      <a:schemeClr val="bg1"/>
                    </a:solidFill>
                  </a:tcPr>
                </a:tc>
                <a:tc>
                  <a:txBody>
                    <a:bodyPr/>
                    <a:lstStyle/>
                    <a:p>
                      <a:pPr algn="ctr"/>
                      <a:r>
                        <a:rPr lang="en-US" sz="1600" dirty="0">
                          <a:latin typeface="Tw Cen MT" panose="020B0602020104020603" pitchFamily="34" charset="0"/>
                        </a:rPr>
                        <a:t>261</a:t>
                      </a:r>
                    </a:p>
                  </a:txBody>
                  <a:tcPr marL="9525" marR="9525" marT="9525" marB="0" anchor="ctr">
                    <a:solidFill>
                      <a:schemeClr val="bg1"/>
                    </a:solidFill>
                  </a:tcPr>
                </a:tc>
                <a:tc>
                  <a:txBody>
                    <a:bodyPr/>
                    <a:lstStyle/>
                    <a:p>
                      <a:pPr algn="ctr"/>
                      <a:r>
                        <a:rPr lang="en-US" sz="1600" dirty="0">
                          <a:latin typeface="Tw Cen MT" panose="020B0602020104020603" pitchFamily="34" charset="0"/>
                        </a:rPr>
                        <a:t>221</a:t>
                      </a:r>
                    </a:p>
                  </a:txBody>
                  <a:tcPr marL="9525" marR="9525" marT="9525" marB="0" anchor="ctr">
                    <a:solidFill>
                      <a:schemeClr val="bg1"/>
                    </a:solidFill>
                  </a:tcPr>
                </a:tc>
                <a:tc>
                  <a:txBody>
                    <a:bodyPr/>
                    <a:lstStyle/>
                    <a:p>
                      <a:pPr algn="ctr"/>
                      <a:r>
                        <a:rPr lang="en-US" sz="1600" dirty="0">
                          <a:latin typeface="Tw Cen MT" panose="020B0602020104020603" pitchFamily="34" charset="0"/>
                        </a:rPr>
                        <a:t>218</a:t>
                      </a:r>
                    </a:p>
                  </a:txBody>
                  <a:tcPr marL="9525" marR="9525" marT="9525" marB="0" anchor="ctr">
                    <a:solidFill>
                      <a:schemeClr val="bg1"/>
                    </a:solidFill>
                  </a:tcPr>
                </a:tc>
                <a:tc>
                  <a:txBody>
                    <a:bodyPr/>
                    <a:lstStyle/>
                    <a:p>
                      <a:pPr algn="ctr"/>
                      <a:r>
                        <a:rPr lang="en-US" sz="1600" dirty="0">
                          <a:latin typeface="Tw Cen MT" panose="020B0602020104020603" pitchFamily="34" charset="0"/>
                        </a:rPr>
                        <a:t>226</a:t>
                      </a:r>
                    </a:p>
                  </a:txBody>
                  <a:tcPr marL="9525" marR="9525" marT="9525" marB="0" anchor="ctr">
                    <a:solidFill>
                      <a:schemeClr val="bg1"/>
                    </a:solidFill>
                  </a:tcPr>
                </a:tc>
                <a:tc>
                  <a:txBody>
                    <a:bodyPr/>
                    <a:lstStyle/>
                    <a:p>
                      <a:pPr algn="ctr"/>
                      <a:r>
                        <a:rPr lang="en-US" sz="1600" dirty="0">
                          <a:latin typeface="Tw Cen MT" panose="020B0602020104020603" pitchFamily="34" charset="0"/>
                        </a:rPr>
                        <a:t>239</a:t>
                      </a:r>
                    </a:p>
                  </a:txBody>
                  <a:tcPr marL="9525" marR="9525" marT="9525" marB="0" anchor="ctr">
                    <a:solidFill>
                      <a:schemeClr val="bg1"/>
                    </a:solidFill>
                  </a:tcPr>
                </a:tc>
                <a:extLst>
                  <a:ext uri="{0D108BD9-81ED-4DB2-BD59-A6C34878D82A}">
                    <a16:rowId xmlns:a16="http://schemas.microsoft.com/office/drawing/2014/main" val="10010"/>
                  </a:ext>
                </a:extLst>
              </a:tr>
              <a:tr h="32833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Tidak</a:t>
                      </a:r>
                      <a:r>
                        <a:rPr lang="en-US" sz="1600" u="none" strike="noStrike">
                          <a:latin typeface="Tw Cen MT" panose="020B0602020104020603" pitchFamily="34" charset="0"/>
                        </a:rPr>
                        <a:t> </a:t>
                      </a:r>
                      <a:r>
                        <a:rPr lang="en-US" sz="1600" u="none" strike="noStrike" err="1">
                          <a:latin typeface="Tw Cen MT" panose="020B0602020104020603" pitchFamily="34" charset="0"/>
                        </a:rPr>
                        <a:t>tepat</a:t>
                      </a:r>
                      <a:endParaRPr lang="en-US" sz="1600" b="0" i="0" u="none" strike="noStrike">
                        <a:solidFill>
                          <a:schemeClr val="tx1"/>
                        </a:solidFill>
                        <a:latin typeface="Tw Cen MT" panose="020B0602020104020603" pitchFamily="34" charset="0"/>
                        <a:ea typeface="Verdana"/>
                        <a:cs typeface="Verdana"/>
                      </a:endParaRPr>
                    </a:p>
                  </a:txBody>
                  <a:tcPr marL="19033" marR="19033" marT="14360" marB="0" anchor="ctr"/>
                </a:tc>
                <a:tc>
                  <a:txBody>
                    <a:bodyPr/>
                    <a:lstStyle/>
                    <a:p>
                      <a:pPr algn="ctr"/>
                      <a:r>
                        <a:rPr lang="en-US" sz="1600" dirty="0">
                          <a:latin typeface="Tw Cen MT" panose="020B0602020104020603" pitchFamily="34" charset="0"/>
                        </a:rPr>
                        <a:t>-</a:t>
                      </a:r>
                    </a:p>
                  </a:txBody>
                  <a:tcPr marL="9525" marR="9525" marT="9525" marB="0" anchor="ctr"/>
                </a:tc>
                <a:tc>
                  <a:txBody>
                    <a:bodyPr/>
                    <a:lstStyle/>
                    <a:p>
                      <a:pPr algn="ctr"/>
                      <a:r>
                        <a:rPr lang="en-US" sz="1600" dirty="0">
                          <a:latin typeface="Tw Cen MT" panose="020B0602020104020603" pitchFamily="34" charset="0"/>
                        </a:rPr>
                        <a:t>-</a:t>
                      </a:r>
                    </a:p>
                  </a:txBody>
                  <a:tcPr marL="9525" marR="9525" marT="9525" marB="0" anchor="ctr"/>
                </a:tc>
                <a:tc>
                  <a:txBody>
                    <a:bodyPr/>
                    <a:lstStyle/>
                    <a:p>
                      <a:pPr algn="ctr"/>
                      <a:r>
                        <a:rPr lang="en-US" sz="1600" dirty="0">
                          <a:latin typeface="Tw Cen MT" panose="020B0602020104020603" pitchFamily="34" charset="0"/>
                        </a:rPr>
                        <a:t>-</a:t>
                      </a:r>
                    </a:p>
                  </a:txBody>
                  <a:tcPr marL="9525" marR="9525" marT="9525" marB="0" anchor="ctr"/>
                </a:tc>
                <a:tc>
                  <a:txBody>
                    <a:bodyPr/>
                    <a:lstStyle/>
                    <a:p>
                      <a:pPr algn="ctr"/>
                      <a:r>
                        <a:rPr lang="en-US" sz="1600" dirty="0">
                          <a:latin typeface="Tw Cen MT" panose="020B0602020104020603" pitchFamily="34" charset="0"/>
                        </a:rPr>
                        <a:t>-</a:t>
                      </a:r>
                    </a:p>
                  </a:txBody>
                  <a:tcPr marL="9525" marR="9525" marT="9525" marB="0" anchor="ctr"/>
                </a:tc>
                <a:tc>
                  <a:txBody>
                    <a:bodyPr/>
                    <a:lstStyle/>
                    <a:p>
                      <a:pPr algn="ctr"/>
                      <a:r>
                        <a:rPr lang="en-US" sz="1600" dirty="0">
                          <a:latin typeface="Tw Cen MT" panose="020B0602020104020603" pitchFamily="34" charset="0"/>
                        </a:rPr>
                        <a:t>-</a:t>
                      </a:r>
                    </a:p>
                  </a:txBody>
                  <a:tcPr marL="9525" marR="9525" marT="9525" marB="0" anchor="ctr"/>
                </a:tc>
                <a:extLst>
                  <a:ext uri="{0D108BD9-81ED-4DB2-BD59-A6C34878D82A}">
                    <a16:rowId xmlns:a16="http://schemas.microsoft.com/office/drawing/2014/main" val="64341488"/>
                  </a:ext>
                </a:extLst>
              </a:tr>
            </a:tbl>
          </a:graphicData>
        </a:graphic>
      </p:graphicFrame>
    </p:spTree>
    <p:extLst>
      <p:ext uri="{BB962C8B-B14F-4D97-AF65-F5344CB8AC3E}">
        <p14:creationId xmlns:p14="http://schemas.microsoft.com/office/powerpoint/2010/main" val="459407841"/>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16" name="Table 15">
            <a:extLst>
              <a:ext uri="{FF2B5EF4-FFF2-40B4-BE49-F238E27FC236}">
                <a16:creationId xmlns:a16="http://schemas.microsoft.com/office/drawing/2014/main" id="{8BF2BBF4-33C3-43AA-B44E-D85352D943C6}"/>
              </a:ext>
            </a:extLst>
          </p:cNvPr>
          <p:cNvGraphicFramePr>
            <a:graphicFrameLocks noGrp="1"/>
          </p:cNvGraphicFramePr>
          <p:nvPr>
            <p:extLst>
              <p:ext uri="{D42A27DB-BD31-4B8C-83A1-F6EECF244321}">
                <p14:modId xmlns:p14="http://schemas.microsoft.com/office/powerpoint/2010/main" val="6024404"/>
              </p:ext>
            </p:extLst>
          </p:nvPr>
        </p:nvGraphicFramePr>
        <p:xfrm>
          <a:off x="624193" y="748854"/>
          <a:ext cx="9170972" cy="5967663"/>
        </p:xfrm>
        <a:graphic>
          <a:graphicData uri="http://schemas.openxmlformats.org/drawingml/2006/table">
            <a:tbl>
              <a:tblPr firstRow="1" bandRow="1">
                <a:tableStyleId>{22838BEF-8BB2-4498-84A7-C5851F593DF1}</a:tableStyleId>
              </a:tblPr>
              <a:tblGrid>
                <a:gridCol w="184363">
                  <a:extLst>
                    <a:ext uri="{9D8B030D-6E8A-4147-A177-3AD203B41FA5}">
                      <a16:colId xmlns:a16="http://schemas.microsoft.com/office/drawing/2014/main" val="2776679138"/>
                    </a:ext>
                  </a:extLst>
                </a:gridCol>
                <a:gridCol w="169117">
                  <a:extLst>
                    <a:ext uri="{9D8B030D-6E8A-4147-A177-3AD203B41FA5}">
                      <a16:colId xmlns:a16="http://schemas.microsoft.com/office/drawing/2014/main" val="2954129134"/>
                    </a:ext>
                  </a:extLst>
                </a:gridCol>
                <a:gridCol w="7308557">
                  <a:extLst>
                    <a:ext uri="{9D8B030D-6E8A-4147-A177-3AD203B41FA5}">
                      <a16:colId xmlns:a16="http://schemas.microsoft.com/office/drawing/2014/main" val="2484559110"/>
                    </a:ext>
                  </a:extLst>
                </a:gridCol>
                <a:gridCol w="326353">
                  <a:extLst>
                    <a:ext uri="{9D8B030D-6E8A-4147-A177-3AD203B41FA5}">
                      <a16:colId xmlns:a16="http://schemas.microsoft.com/office/drawing/2014/main" val="56142413"/>
                    </a:ext>
                  </a:extLst>
                </a:gridCol>
                <a:gridCol w="260615">
                  <a:extLst>
                    <a:ext uri="{9D8B030D-6E8A-4147-A177-3AD203B41FA5}">
                      <a16:colId xmlns:a16="http://schemas.microsoft.com/office/drawing/2014/main" val="2627894724"/>
                    </a:ext>
                  </a:extLst>
                </a:gridCol>
                <a:gridCol w="335003">
                  <a:extLst>
                    <a:ext uri="{9D8B030D-6E8A-4147-A177-3AD203B41FA5}">
                      <a16:colId xmlns:a16="http://schemas.microsoft.com/office/drawing/2014/main" val="7387600"/>
                    </a:ext>
                  </a:extLst>
                </a:gridCol>
                <a:gridCol w="293482">
                  <a:extLst>
                    <a:ext uri="{9D8B030D-6E8A-4147-A177-3AD203B41FA5}">
                      <a16:colId xmlns:a16="http://schemas.microsoft.com/office/drawing/2014/main" val="4090182549"/>
                    </a:ext>
                  </a:extLst>
                </a:gridCol>
                <a:gridCol w="293482">
                  <a:extLst>
                    <a:ext uri="{9D8B030D-6E8A-4147-A177-3AD203B41FA5}">
                      <a16:colId xmlns:a16="http://schemas.microsoft.com/office/drawing/2014/main" val="4125438741"/>
                    </a:ext>
                  </a:extLst>
                </a:gridCol>
              </a:tblGrid>
              <a:tr h="162545">
                <a:tc gridSpan="3">
                  <a:txBody>
                    <a:bodyPr/>
                    <a:lstStyle/>
                    <a:p>
                      <a:pPr algn="l" fontAlgn="b"/>
                      <a:r>
                        <a:rPr lang="en-US" sz="1100" u="none" strike="noStrike" dirty="0">
                          <a:solidFill>
                            <a:schemeClr val="bg1"/>
                          </a:solidFill>
                          <a:effectLst/>
                          <a:latin typeface="Tw Cen MT" panose="020B0602020104020603" pitchFamily="34" charset="0"/>
                        </a:rPr>
                        <a:t>JENIS KEGIATAN</a:t>
                      </a:r>
                      <a:endParaRPr lang="en-US" sz="1100" b="1" i="0" u="none" strike="noStrike" dirty="0">
                        <a:solidFill>
                          <a:schemeClr val="bg1"/>
                        </a:solidFill>
                        <a:effectLst/>
                        <a:latin typeface="Tw Cen MT" panose="020B0602020104020603" pitchFamily="34" charset="0"/>
                      </a:endParaRPr>
                    </a:p>
                  </a:txBody>
                  <a:tcPr marL="3688" marR="3688" marT="3688" marB="0" anchor="ctr">
                    <a:solidFill>
                      <a:schemeClr val="tx1">
                        <a:lumMod val="60000"/>
                        <a:lumOff val="40000"/>
                      </a:schemeClr>
                    </a:solidFill>
                  </a:tcPr>
                </a:tc>
                <a:tc hMerge="1">
                  <a:txBody>
                    <a:bodyPr/>
                    <a:lstStyle/>
                    <a:p>
                      <a:pPr algn="l" fontAlgn="b"/>
                      <a:endParaRPr lang="en-US" sz="1100" b="1" i="0" u="none" strike="noStrike">
                        <a:solidFill>
                          <a:schemeClr val="bg1"/>
                        </a:solidFill>
                        <a:effectLst/>
                        <a:latin typeface="Tw Cen MT" panose="020B0602020104020603" pitchFamily="34" charset="0"/>
                      </a:endParaRPr>
                    </a:p>
                  </a:txBody>
                  <a:tcPr marL="3688" marR="3688" marT="3688" marB="0" anchor="b"/>
                </a:tc>
                <a:tc hMerge="1">
                  <a:txBody>
                    <a:bodyPr/>
                    <a:lstStyle/>
                    <a:p>
                      <a:endParaRPr lang="en-US"/>
                    </a:p>
                  </a:txBody>
                  <a:tcPr/>
                </a:tc>
                <a:tc>
                  <a:txBody>
                    <a:bodyPr/>
                    <a:lstStyle/>
                    <a:p>
                      <a:pPr algn="ctr" fontAlgn="ctr"/>
                      <a:r>
                        <a:rPr lang="en-US" sz="1100" u="none" strike="noStrike" dirty="0">
                          <a:solidFill>
                            <a:schemeClr val="bg1"/>
                          </a:solidFill>
                          <a:effectLst/>
                          <a:latin typeface="Tw Cen MT" panose="020B0602020104020603" pitchFamily="34" charset="0"/>
                        </a:rPr>
                        <a:t>JAN</a:t>
                      </a:r>
                      <a:endParaRPr lang="en-US" sz="1100" b="0" i="0" u="none" strike="noStrike" dirty="0">
                        <a:solidFill>
                          <a:schemeClr val="bg1"/>
                        </a:solidFill>
                        <a:effectLst/>
                        <a:latin typeface="Tw Cen MT" panose="020B0602020104020603" pitchFamily="34" charset="0"/>
                      </a:endParaRPr>
                    </a:p>
                  </a:txBody>
                  <a:tcPr marL="3688" marR="3688" marT="3688" marB="0" anchor="ctr">
                    <a:solidFill>
                      <a:schemeClr val="tx1">
                        <a:lumMod val="60000"/>
                        <a:lumOff val="40000"/>
                      </a:schemeClr>
                    </a:solidFill>
                  </a:tcPr>
                </a:tc>
                <a:tc>
                  <a:txBody>
                    <a:bodyPr/>
                    <a:lstStyle/>
                    <a:p>
                      <a:pPr algn="ctr" fontAlgn="ctr"/>
                      <a:r>
                        <a:rPr lang="en-US" sz="1100" b="0" i="0" u="none" strike="noStrike" dirty="0">
                          <a:solidFill>
                            <a:schemeClr val="bg1"/>
                          </a:solidFill>
                          <a:effectLst/>
                          <a:latin typeface="Tw Cen MT" panose="020B0602020104020603" pitchFamily="34" charset="0"/>
                        </a:rPr>
                        <a:t>FEB</a:t>
                      </a:r>
                    </a:p>
                  </a:txBody>
                  <a:tcPr marL="3688" marR="3688" marT="3688" marB="0" anchor="ctr">
                    <a:solidFill>
                      <a:schemeClr val="tx1">
                        <a:lumMod val="60000"/>
                        <a:lumOff val="40000"/>
                      </a:schemeClr>
                    </a:solidFill>
                  </a:tcPr>
                </a:tc>
                <a:tc>
                  <a:txBody>
                    <a:bodyPr/>
                    <a:lstStyle/>
                    <a:p>
                      <a:pPr algn="ctr" fontAlgn="ctr"/>
                      <a:r>
                        <a:rPr lang="en-US" sz="1100" b="0" i="0" u="none" strike="noStrike" dirty="0">
                          <a:solidFill>
                            <a:schemeClr val="bg1"/>
                          </a:solidFill>
                          <a:effectLst/>
                          <a:latin typeface="Tw Cen MT" panose="020B0602020104020603" pitchFamily="34" charset="0"/>
                        </a:rPr>
                        <a:t>MAR</a:t>
                      </a:r>
                    </a:p>
                  </a:txBody>
                  <a:tcPr marL="3688" marR="3688" marT="3688" marB="0" anchor="ctr">
                    <a:solidFill>
                      <a:schemeClr val="tx1">
                        <a:lumMod val="60000"/>
                        <a:lumOff val="40000"/>
                      </a:schemeClr>
                    </a:solidFill>
                  </a:tcPr>
                </a:tc>
                <a:tc>
                  <a:txBody>
                    <a:bodyPr/>
                    <a:lstStyle/>
                    <a:p>
                      <a:pPr algn="ctr" fontAlgn="ctr"/>
                      <a:r>
                        <a:rPr lang="en-US" sz="1100" b="0" i="0" u="none" strike="noStrike" dirty="0">
                          <a:solidFill>
                            <a:schemeClr val="bg1"/>
                          </a:solidFill>
                          <a:effectLst/>
                          <a:latin typeface="Tw Cen MT" panose="020B0602020104020603" pitchFamily="34" charset="0"/>
                        </a:rPr>
                        <a:t>APR</a:t>
                      </a:r>
                    </a:p>
                  </a:txBody>
                  <a:tcPr marL="3688" marR="3688" marT="3688" marB="0" anchor="ctr">
                    <a:solidFill>
                      <a:schemeClr val="tx1">
                        <a:lumMod val="60000"/>
                        <a:lumOff val="40000"/>
                      </a:schemeClr>
                    </a:solidFill>
                  </a:tcPr>
                </a:tc>
                <a:tc>
                  <a:txBody>
                    <a:bodyPr/>
                    <a:lstStyle/>
                    <a:p>
                      <a:pPr algn="ctr" fontAlgn="ctr"/>
                      <a:r>
                        <a:rPr lang="en-US" sz="1100" b="0" i="0" u="none" strike="noStrike" dirty="0">
                          <a:solidFill>
                            <a:schemeClr val="bg1"/>
                          </a:solidFill>
                          <a:effectLst/>
                          <a:latin typeface="Tw Cen MT" panose="020B0602020104020603" pitchFamily="34" charset="0"/>
                        </a:rPr>
                        <a:t>MEI</a:t>
                      </a:r>
                    </a:p>
                  </a:txBody>
                  <a:tcPr marL="3688" marR="3688" marT="3688" marB="0" anchor="ctr">
                    <a:solidFill>
                      <a:schemeClr val="tx1">
                        <a:lumMod val="60000"/>
                        <a:lumOff val="40000"/>
                      </a:schemeClr>
                    </a:solidFill>
                  </a:tcPr>
                </a:tc>
                <a:extLst>
                  <a:ext uri="{0D108BD9-81ED-4DB2-BD59-A6C34878D82A}">
                    <a16:rowId xmlns:a16="http://schemas.microsoft.com/office/drawing/2014/main" val="2423167698"/>
                  </a:ext>
                </a:extLst>
              </a:tr>
              <a:tr h="162545">
                <a:tc>
                  <a:txBody>
                    <a:bodyPr/>
                    <a:lstStyle/>
                    <a:p>
                      <a:pPr algn="l" fontAlgn="t"/>
                      <a:r>
                        <a:rPr lang="en-US" sz="1100" u="none" strike="noStrike">
                          <a:effectLst/>
                          <a:latin typeface="Tw Cen MT" panose="020B0602020104020603" pitchFamily="34" charset="0"/>
                        </a:rPr>
                        <a:t>a.</a:t>
                      </a:r>
                      <a:endParaRPr lang="en-US" sz="1100" b="0" i="0" u="none" strike="noStrike">
                        <a:solidFill>
                          <a:srgbClr val="000000"/>
                        </a:solidFill>
                        <a:effectLst/>
                        <a:latin typeface="Tw Cen MT" panose="020B0602020104020603" pitchFamily="34" charset="0"/>
                      </a:endParaRPr>
                    </a:p>
                  </a:txBody>
                  <a:tcPr marL="33188" marR="3688" marT="3688" marB="0"/>
                </a:tc>
                <a:tc gridSpan="2">
                  <a:txBody>
                    <a:bodyPr/>
                    <a:lstStyle/>
                    <a:p>
                      <a:pPr algn="l" fontAlgn="t"/>
                      <a:r>
                        <a:rPr lang="en-US" sz="1100" u="none" strike="noStrike" err="1">
                          <a:effectLst/>
                          <a:latin typeface="Tw Cen MT" panose="020B0602020104020603" pitchFamily="34" charset="0"/>
                        </a:rPr>
                        <a:t>Penyehatan</a:t>
                      </a:r>
                      <a:r>
                        <a:rPr lang="en-US" sz="1100" u="none" strike="noStrike">
                          <a:effectLst/>
                          <a:latin typeface="Tw Cen MT" panose="020B0602020104020603" pitchFamily="34" charset="0"/>
                        </a:rPr>
                        <a:t> Media Air</a:t>
                      </a:r>
                      <a:endParaRPr lang="en-US" sz="1100" b="0" i="0" u="none" strike="noStrike">
                        <a:solidFill>
                          <a:srgbClr val="000000"/>
                        </a:solidFill>
                        <a:effectLst/>
                        <a:latin typeface="Tw Cen MT" panose="020B0602020104020603" pitchFamily="34" charset="0"/>
                      </a:endParaRPr>
                    </a:p>
                  </a:txBody>
                  <a:tcPr marL="3688" marR="3688" marT="3688" marB="0"/>
                </a:tc>
                <a:tc hMerge="1">
                  <a:txBody>
                    <a:bodyPr/>
                    <a:lstStyle/>
                    <a:p>
                      <a:pPr algn="l" fontAlgn="b"/>
                      <a:endParaRPr lang="en-US" sz="1100" b="0" i="0" u="none" strike="noStrike">
                        <a:solidFill>
                          <a:srgbClr val="000000"/>
                        </a:solidFill>
                        <a:effectLst/>
                        <a:latin typeface="Calibri" panose="020F0502020204030204" pitchFamily="34" charset="0"/>
                      </a:endParaRPr>
                    </a:p>
                  </a:txBody>
                  <a:tcPr marL="3688" marR="3688" marT="3688" marB="0" anchor="b"/>
                </a:tc>
                <a:tc>
                  <a:txBody>
                    <a:bodyPr/>
                    <a:lstStyle/>
                    <a:p>
                      <a:pPr algn="ctr" fontAlgn="ctr"/>
                      <a:endParaRPr lang="en-US" sz="1100" b="0" i="0" u="none" strike="noStrike" dirty="0">
                        <a:solidFill>
                          <a:srgbClr val="000000"/>
                        </a:solidFill>
                        <a:effectLst/>
                        <a:latin typeface="Tw Cen MT" panose="020B0602020104020603" pitchFamily="34" charset="0"/>
                      </a:endParaRPr>
                    </a:p>
                  </a:txBody>
                  <a:tcPr marL="3688" marR="3688" marT="3688" marB="0" anchor="ctr"/>
                </a:tc>
                <a:tc>
                  <a:txBody>
                    <a:bodyPr/>
                    <a:lstStyle/>
                    <a:p>
                      <a:pPr algn="ctr" fontAlgn="ctr"/>
                      <a:endParaRPr lang="en-US" sz="1100" b="0" i="0" u="none" strike="noStrike" dirty="0">
                        <a:solidFill>
                          <a:srgbClr val="000000"/>
                        </a:solidFill>
                        <a:effectLst/>
                        <a:latin typeface="Tw Cen MT" panose="020B0602020104020603" pitchFamily="34" charset="0"/>
                      </a:endParaRPr>
                    </a:p>
                  </a:txBody>
                  <a:tcPr marL="3688" marR="3688" marT="3688" marB="0" anchor="ctr"/>
                </a:tc>
                <a:tc>
                  <a:txBody>
                    <a:bodyPr/>
                    <a:lstStyle/>
                    <a:p>
                      <a:pPr algn="ctr" fontAlgn="ctr"/>
                      <a:endParaRPr lang="en-US" sz="1100" b="0" i="0" u="none" strike="noStrike" dirty="0">
                        <a:solidFill>
                          <a:srgbClr val="000000"/>
                        </a:solidFill>
                        <a:effectLst/>
                        <a:latin typeface="Tw Cen MT" panose="020B0602020104020603" pitchFamily="34" charset="0"/>
                      </a:endParaRPr>
                    </a:p>
                  </a:txBody>
                  <a:tcPr marL="3688" marR="3688" marT="3688" marB="0" anchor="ctr"/>
                </a:tc>
                <a:tc>
                  <a:txBody>
                    <a:bodyPr/>
                    <a:lstStyle/>
                    <a:p>
                      <a:pPr algn="ctr" fontAlgn="ctr"/>
                      <a:endParaRPr lang="en-US" sz="1100" b="0" i="0" u="none" strike="noStrike" dirty="0">
                        <a:solidFill>
                          <a:srgbClr val="000000"/>
                        </a:solidFill>
                        <a:effectLst/>
                        <a:latin typeface="Tw Cen MT" panose="020B0602020104020603" pitchFamily="34" charset="0"/>
                      </a:endParaRPr>
                    </a:p>
                  </a:txBody>
                  <a:tcPr marL="3688" marR="3688" marT="3688" marB="0" anchor="ctr"/>
                </a:tc>
                <a:tc>
                  <a:txBody>
                    <a:bodyPr/>
                    <a:lstStyle/>
                    <a:p>
                      <a:pPr algn="ctr" fontAlgn="ctr"/>
                      <a:endParaRPr lang="en-US" sz="1100" b="0" i="0" u="none" strike="noStrike" dirty="0">
                        <a:solidFill>
                          <a:srgbClr val="000000"/>
                        </a:solidFill>
                        <a:effectLst/>
                        <a:latin typeface="Tw Cen MT" panose="020B0602020104020603" pitchFamily="34" charset="0"/>
                      </a:endParaRPr>
                    </a:p>
                  </a:txBody>
                  <a:tcPr marL="3688" marR="3688" marT="3688" marB="0" anchor="ctr"/>
                </a:tc>
                <a:extLst>
                  <a:ext uri="{0D108BD9-81ED-4DB2-BD59-A6C34878D82A}">
                    <a16:rowId xmlns:a16="http://schemas.microsoft.com/office/drawing/2014/main" val="1349444234"/>
                  </a:ext>
                </a:extLst>
              </a:tr>
              <a:tr h="192491">
                <a:tc>
                  <a:txBody>
                    <a:bodyPr/>
                    <a:lstStyle/>
                    <a:p>
                      <a:pPr algn="l" fontAlgn="ctr"/>
                      <a:r>
                        <a:rPr lang="en-US" sz="1100" u="none" strike="noStrike">
                          <a:effectLst/>
                          <a:latin typeface="Tw Cen MT" panose="020B0602020104020603" pitchFamily="34" charset="0"/>
                        </a:rPr>
                        <a:t> </a:t>
                      </a:r>
                      <a:endParaRPr lang="en-US" sz="1100" b="0" i="0" u="none" strike="noStrike">
                        <a:solidFill>
                          <a:srgbClr val="000000"/>
                        </a:solidFill>
                        <a:effectLst/>
                        <a:latin typeface="Tw Cen MT" panose="020B0602020104020603" pitchFamily="34" charset="0"/>
                      </a:endParaRPr>
                    </a:p>
                  </a:txBody>
                  <a:tcPr marL="3688" marR="3688" marT="3688" marB="0" anchor="ctr"/>
                </a:tc>
                <a:tc>
                  <a:txBody>
                    <a:bodyPr/>
                    <a:lstStyle/>
                    <a:p>
                      <a:pPr algn="l" fontAlgn="t"/>
                      <a:r>
                        <a:rPr lang="en-US" sz="1100" u="none" strike="noStrike">
                          <a:effectLst/>
                          <a:latin typeface="Tw Cen MT" panose="020B0602020104020603" pitchFamily="34" charset="0"/>
                        </a:rPr>
                        <a:t>1</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l" fontAlgn="t"/>
                      <a:r>
                        <a:rPr lang="en-US" sz="1100" u="none" strike="noStrike" err="1">
                          <a:effectLst/>
                          <a:latin typeface="Tw Cen MT" panose="020B0602020104020603" pitchFamily="34" charset="0"/>
                        </a:rPr>
                        <a:t>Pemantauan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terhadap</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Sarana</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dan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Kuantitas</a:t>
                      </a:r>
                      <a:r>
                        <a:rPr lang="en-US" sz="1100" u="none" strike="noStrike">
                          <a:effectLst/>
                          <a:latin typeface="Tw Cen MT" panose="020B0602020104020603" pitchFamily="34" charset="0"/>
                        </a:rPr>
                        <a:t> Air </a:t>
                      </a:r>
                      <a:r>
                        <a:rPr lang="en-US" sz="1100" u="none" strike="noStrike" err="1">
                          <a:effectLst/>
                          <a:latin typeface="Tw Cen MT" panose="020B0602020104020603" pitchFamily="34" charset="0"/>
                        </a:rPr>
                        <a:t>Minum</a:t>
                      </a:r>
                      <a:r>
                        <a:rPr lang="en-US" sz="1100" u="none" strike="noStrike">
                          <a:effectLst/>
                          <a:latin typeface="Tw Cen MT" panose="020B0602020104020603" pitchFamily="34" charset="0"/>
                        </a:rPr>
                        <a:t> 6 </a:t>
                      </a:r>
                      <a:r>
                        <a:rPr lang="en-US" sz="1100" u="none" strike="noStrike" err="1">
                          <a:effectLst/>
                          <a:latin typeface="Tw Cen MT" panose="020B0602020104020603" pitchFamily="34" charset="0"/>
                        </a:rPr>
                        <a:t>bulan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sekali</a:t>
                      </a:r>
                      <a:r>
                        <a:rPr lang="en-US" sz="1100" u="none" strike="noStrike">
                          <a:effectLst/>
                          <a:latin typeface="Tw Cen MT" panose="020B0602020104020603" pitchFamily="34" charset="0"/>
                        </a:rPr>
                        <a:t>. </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extLst>
                  <a:ext uri="{0D108BD9-81ED-4DB2-BD59-A6C34878D82A}">
                    <a16:rowId xmlns:a16="http://schemas.microsoft.com/office/drawing/2014/main" val="1032490214"/>
                  </a:ext>
                </a:extLst>
              </a:tr>
              <a:tr h="192491">
                <a:tc>
                  <a:txBody>
                    <a:bodyPr/>
                    <a:lstStyle/>
                    <a:p>
                      <a:pPr algn="l" fontAlgn="ctr"/>
                      <a:r>
                        <a:rPr lang="en-US" sz="1100" u="none" strike="noStrike">
                          <a:effectLst/>
                          <a:latin typeface="Tw Cen MT" panose="020B0602020104020603" pitchFamily="34" charset="0"/>
                        </a:rPr>
                        <a:t> </a:t>
                      </a:r>
                      <a:endParaRPr lang="en-US" sz="1100" b="0" i="0" u="none" strike="noStrike">
                        <a:solidFill>
                          <a:srgbClr val="000000"/>
                        </a:solidFill>
                        <a:effectLst/>
                        <a:latin typeface="Tw Cen MT" panose="020B0602020104020603" pitchFamily="34" charset="0"/>
                      </a:endParaRPr>
                    </a:p>
                  </a:txBody>
                  <a:tcPr marL="3688" marR="3688" marT="3688" marB="0" anchor="ctr"/>
                </a:tc>
                <a:tc>
                  <a:txBody>
                    <a:bodyPr/>
                    <a:lstStyle/>
                    <a:p>
                      <a:pPr algn="l" fontAlgn="t"/>
                      <a:r>
                        <a:rPr lang="en-US" sz="1100" u="none" strike="noStrike">
                          <a:effectLst/>
                          <a:latin typeface="Tw Cen MT" panose="020B0602020104020603" pitchFamily="34" charset="0"/>
                        </a:rPr>
                        <a:t>2</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l" fontAlgn="t"/>
                      <a:r>
                        <a:rPr lang="en-US" sz="1100" u="none" strike="noStrike" dirty="0" err="1">
                          <a:effectLst/>
                          <a:latin typeface="Tw Cen MT" panose="020B0602020104020603" pitchFamily="34" charset="0"/>
                        </a:rPr>
                        <a:t>Pemantauan</a:t>
                      </a:r>
                      <a:r>
                        <a:rPr lang="en-US" sz="1100" u="none" strike="noStrike" dirty="0">
                          <a:effectLst/>
                          <a:latin typeface="Tw Cen MT" panose="020B0602020104020603" pitchFamily="34" charset="0"/>
                        </a:rPr>
                        <a:t> </a:t>
                      </a:r>
                      <a:r>
                        <a:rPr lang="en-US" sz="1100" u="none" strike="noStrike" dirty="0" err="1">
                          <a:effectLst/>
                          <a:latin typeface="Tw Cen MT" panose="020B0602020104020603" pitchFamily="34" charset="0"/>
                        </a:rPr>
                        <a:t>terhadap</a:t>
                      </a:r>
                      <a:r>
                        <a:rPr lang="en-US" sz="1100" u="none" strike="noStrike" dirty="0">
                          <a:effectLst/>
                          <a:latin typeface="Tw Cen MT" panose="020B0602020104020603" pitchFamily="34" charset="0"/>
                        </a:rPr>
                        <a:t> </a:t>
                      </a:r>
                      <a:r>
                        <a:rPr lang="en-US" sz="1100" u="none" strike="noStrike" dirty="0" err="1">
                          <a:effectLst/>
                          <a:latin typeface="Tw Cen MT" panose="020B0602020104020603" pitchFamily="34" charset="0"/>
                        </a:rPr>
                        <a:t>Sarana</a:t>
                      </a:r>
                      <a:r>
                        <a:rPr lang="en-US" sz="1100" u="none" strike="noStrike" dirty="0">
                          <a:effectLst/>
                          <a:latin typeface="Tw Cen MT" panose="020B0602020104020603" pitchFamily="34" charset="0"/>
                        </a:rPr>
                        <a:t> dan </a:t>
                      </a:r>
                      <a:r>
                        <a:rPr lang="en-US" sz="1100" u="none" strike="noStrike" dirty="0" err="1">
                          <a:effectLst/>
                          <a:latin typeface="Tw Cen MT" panose="020B0602020104020603" pitchFamily="34" charset="0"/>
                        </a:rPr>
                        <a:t>Kuantitas</a:t>
                      </a:r>
                      <a:r>
                        <a:rPr lang="en-US" sz="1100" u="none" strike="noStrike" dirty="0">
                          <a:effectLst/>
                          <a:latin typeface="Tw Cen MT" panose="020B0602020104020603" pitchFamily="34" charset="0"/>
                        </a:rPr>
                        <a:t> Air </a:t>
                      </a:r>
                      <a:r>
                        <a:rPr lang="en-US" sz="1100" u="none" strike="noStrike" dirty="0" err="1">
                          <a:effectLst/>
                          <a:latin typeface="Tw Cen MT" panose="020B0602020104020603" pitchFamily="34" charset="0"/>
                        </a:rPr>
                        <a:t>Higiene</a:t>
                      </a:r>
                      <a:r>
                        <a:rPr lang="en-US" sz="1100" u="none" strike="noStrike" dirty="0">
                          <a:effectLst/>
                          <a:latin typeface="Tw Cen MT" panose="020B0602020104020603" pitchFamily="34" charset="0"/>
                        </a:rPr>
                        <a:t> </a:t>
                      </a:r>
                      <a:r>
                        <a:rPr lang="en-US" sz="1100" u="none" strike="noStrike" dirty="0" err="1">
                          <a:effectLst/>
                          <a:latin typeface="Tw Cen MT" panose="020B0602020104020603" pitchFamily="34" charset="0"/>
                        </a:rPr>
                        <a:t>Sanitasi</a:t>
                      </a:r>
                      <a:r>
                        <a:rPr lang="en-US" sz="1100" u="none" strike="noStrike" dirty="0">
                          <a:effectLst/>
                          <a:latin typeface="Tw Cen MT" panose="020B0602020104020603" pitchFamily="34" charset="0"/>
                        </a:rPr>
                        <a:t> 6 </a:t>
                      </a:r>
                      <a:r>
                        <a:rPr lang="en-US" sz="1100" u="none" strike="noStrike" dirty="0" err="1">
                          <a:effectLst/>
                          <a:latin typeface="Tw Cen MT" panose="020B0602020104020603" pitchFamily="34" charset="0"/>
                        </a:rPr>
                        <a:t>bulan</a:t>
                      </a:r>
                      <a:r>
                        <a:rPr lang="en-US" sz="1100" u="none" strike="noStrike" dirty="0">
                          <a:effectLst/>
                          <a:latin typeface="Tw Cen MT" panose="020B0602020104020603" pitchFamily="34" charset="0"/>
                        </a:rPr>
                        <a:t> </a:t>
                      </a:r>
                      <a:r>
                        <a:rPr lang="en-US" sz="1100" u="none" strike="noStrike" dirty="0" err="1">
                          <a:effectLst/>
                          <a:latin typeface="Tw Cen MT" panose="020B0602020104020603" pitchFamily="34" charset="0"/>
                        </a:rPr>
                        <a:t>sekali</a:t>
                      </a:r>
                      <a:r>
                        <a:rPr lang="en-US" sz="1100" u="none" strike="noStrike" dirty="0">
                          <a:effectLst/>
                          <a:latin typeface="Tw Cen MT" panose="020B0602020104020603" pitchFamily="34" charset="0"/>
                        </a:rPr>
                        <a:t>. </a:t>
                      </a:r>
                      <a:endParaRPr lang="en-US" sz="1100" b="0" i="0" u="none" strike="noStrike" dirty="0">
                        <a:solidFill>
                          <a:srgbClr val="000000"/>
                        </a:solidFill>
                        <a:effectLst/>
                        <a:latin typeface="Tw Cen MT" panose="020B0602020104020603" pitchFamily="34" charset="0"/>
                      </a:endParaRPr>
                    </a:p>
                  </a:txBody>
                  <a:tcPr marL="3688" marR="3688" marT="3688" marB="0"/>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extLst>
                  <a:ext uri="{0D108BD9-81ED-4DB2-BD59-A6C34878D82A}">
                    <a16:rowId xmlns:a16="http://schemas.microsoft.com/office/drawing/2014/main" val="3299797877"/>
                  </a:ext>
                </a:extLst>
              </a:tr>
              <a:tr h="690947">
                <a:tc>
                  <a:txBody>
                    <a:bodyPr/>
                    <a:lstStyle/>
                    <a:p>
                      <a:pPr algn="l" fontAlgn="ctr"/>
                      <a:r>
                        <a:rPr lang="en-US" sz="1100" u="none" strike="noStrike">
                          <a:effectLst/>
                          <a:latin typeface="Tw Cen MT" panose="020B0602020104020603" pitchFamily="34" charset="0"/>
                        </a:rPr>
                        <a:t> </a:t>
                      </a:r>
                      <a:endParaRPr lang="en-US" sz="1100" b="0" i="0" u="none" strike="noStrike">
                        <a:solidFill>
                          <a:srgbClr val="000000"/>
                        </a:solidFill>
                        <a:effectLst/>
                        <a:latin typeface="Tw Cen MT" panose="020B0602020104020603" pitchFamily="34" charset="0"/>
                      </a:endParaRPr>
                    </a:p>
                  </a:txBody>
                  <a:tcPr marL="3688" marR="3688" marT="3688" marB="0" anchor="ctr"/>
                </a:tc>
                <a:tc>
                  <a:txBody>
                    <a:bodyPr/>
                    <a:lstStyle/>
                    <a:p>
                      <a:pPr algn="l" fontAlgn="t"/>
                      <a:r>
                        <a:rPr lang="en-US" sz="1100" u="none" strike="noStrike">
                          <a:effectLst/>
                          <a:latin typeface="Tw Cen MT" panose="020B0602020104020603" pitchFamily="34" charset="0"/>
                        </a:rPr>
                        <a:t>3</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l" fontAlgn="t"/>
                      <a:r>
                        <a:rPr lang="en-US" sz="1100" u="none" strike="noStrike" err="1">
                          <a:effectLst/>
                          <a:latin typeface="Tw Cen MT" panose="020B0602020104020603" pitchFamily="34" charset="0"/>
                        </a:rPr>
                        <a:t>Pemeriksaan</a:t>
                      </a:r>
                      <a:r>
                        <a:rPr lang="en-US" sz="1100" u="none" strike="noStrike">
                          <a:effectLst/>
                          <a:latin typeface="Tw Cen MT" panose="020B0602020104020603" pitchFamily="34" charset="0"/>
                        </a:rPr>
                        <a:t> Parameter Kimia dan </a:t>
                      </a:r>
                      <a:r>
                        <a:rPr lang="en-US" sz="1100" u="none" strike="noStrike" err="1">
                          <a:effectLst/>
                          <a:latin typeface="Tw Cen MT" panose="020B0602020104020603" pitchFamily="34" charset="0"/>
                        </a:rPr>
                        <a:t>Fisik</a:t>
                      </a:r>
                      <a:r>
                        <a:rPr lang="en-US" sz="1100" u="none" strike="noStrike">
                          <a:effectLst/>
                          <a:latin typeface="Tw Cen MT" panose="020B0602020104020603" pitchFamily="34" charset="0"/>
                        </a:rPr>
                        <a:t> Air </a:t>
                      </a:r>
                      <a:r>
                        <a:rPr lang="en-US" sz="1100" u="none" strike="noStrike" err="1">
                          <a:effectLst/>
                          <a:latin typeface="Tw Cen MT" panose="020B0602020104020603" pitchFamily="34" charset="0"/>
                        </a:rPr>
                        <a:t>Minum</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sesuai</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dengan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Permenkes</a:t>
                      </a:r>
                      <a:r>
                        <a:rPr lang="en-US" sz="1100" u="none" strike="noStrike">
                          <a:effectLst/>
                          <a:latin typeface="Tw Cen MT" panose="020B0602020104020603" pitchFamily="34" charset="0"/>
                        </a:rPr>
                        <a:t> 492 </a:t>
                      </a:r>
                      <a:r>
                        <a:rPr lang="en-US" sz="1100" u="none" strike="noStrike" err="1">
                          <a:effectLst/>
                          <a:latin typeface="Tw Cen MT" panose="020B0602020104020603" pitchFamily="34" charset="0"/>
                        </a:rPr>
                        <a:t>Tahun</a:t>
                      </a:r>
                      <a:r>
                        <a:rPr lang="en-US" sz="1100" u="none" strike="noStrike">
                          <a:effectLst/>
                          <a:latin typeface="Tw Cen MT" panose="020B0602020104020603" pitchFamily="34" charset="0"/>
                        </a:rPr>
                        <a:t> 2010 </a:t>
                      </a:r>
                      <a:r>
                        <a:rPr lang="en-US" sz="1100" u="none" strike="noStrike" err="1">
                          <a:effectLst/>
                          <a:latin typeface="Tw Cen MT" panose="020B0602020104020603" pitchFamily="34" charset="0"/>
                        </a:rPr>
                        <a:t>tentang</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Persyaratan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Kualitas</a:t>
                      </a:r>
                      <a:r>
                        <a:rPr lang="en-US" sz="1100" u="none" strike="noStrike">
                          <a:effectLst/>
                          <a:latin typeface="Tw Cen MT" panose="020B0602020104020603" pitchFamily="34" charset="0"/>
                        </a:rPr>
                        <a:t> Air </a:t>
                      </a:r>
                      <a:r>
                        <a:rPr lang="en-US" sz="1100" u="none" strike="noStrike" err="1">
                          <a:effectLst/>
                          <a:latin typeface="Tw Cen MT" panose="020B0602020104020603" pitchFamily="34" charset="0"/>
                        </a:rPr>
                        <a:t>Minum</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setiap</a:t>
                      </a:r>
                      <a:r>
                        <a:rPr lang="en-US" sz="1100" u="none" strike="noStrike">
                          <a:effectLst/>
                          <a:latin typeface="Tw Cen MT" panose="020B0602020104020603" pitchFamily="34" charset="0"/>
                        </a:rPr>
                        <a:t> 6 </a:t>
                      </a:r>
                      <a:r>
                        <a:rPr lang="en-US" sz="1100" u="none" strike="noStrike" err="1">
                          <a:effectLst/>
                          <a:latin typeface="Tw Cen MT" panose="020B0602020104020603" pitchFamily="34" charset="0"/>
                        </a:rPr>
                        <a:t>bulan</a:t>
                      </a:r>
                      <a:r>
                        <a:rPr lang="en-US" sz="1100" u="none" strike="noStrike">
                          <a:effectLst/>
                          <a:latin typeface="Tw Cen MT" panose="020B0602020104020603" pitchFamily="34" charset="0"/>
                        </a:rPr>
                        <a:t> pada Air </a:t>
                      </a:r>
                      <a:r>
                        <a:rPr lang="en-US" sz="1100" u="none" strike="noStrike" err="1">
                          <a:effectLst/>
                          <a:latin typeface="Tw Cen MT" panose="020B0602020104020603" pitchFamily="34" charset="0"/>
                        </a:rPr>
                        <a:t>Minum</a:t>
                      </a:r>
                      <a:r>
                        <a:rPr lang="en-US" sz="1100" u="none" strike="noStrike">
                          <a:effectLst/>
                          <a:latin typeface="Tw Cen MT" panose="020B0602020104020603" pitchFamily="34" charset="0"/>
                        </a:rPr>
                        <a:t> Inst </a:t>
                      </a:r>
                      <a:r>
                        <a:rPr lang="en-US" sz="1100" u="none" strike="noStrike" err="1">
                          <a:effectLst/>
                          <a:latin typeface="Tw Cen MT" panose="020B0602020104020603" pitchFamily="34" charset="0"/>
                        </a:rPr>
                        <a:t>Gizi</a:t>
                      </a:r>
                      <a:r>
                        <a:rPr lang="en-US" sz="1100" u="none" strike="noStrike">
                          <a:effectLst/>
                          <a:latin typeface="Tw Cen MT" panose="020B0602020104020603" pitchFamily="34" charset="0"/>
                        </a:rPr>
                        <a:t>, Air </a:t>
                      </a:r>
                      <a:r>
                        <a:rPr lang="en-US" sz="1100" u="none" strike="noStrike" err="1">
                          <a:effectLst/>
                          <a:latin typeface="Tw Cen MT" panose="020B0602020104020603" pitchFamily="34" charset="0"/>
                        </a:rPr>
                        <a:t>Minum</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Ruang</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Pengolahan</a:t>
                      </a:r>
                      <a:r>
                        <a:rPr lang="en-US" sz="1100" u="none" strike="noStrike">
                          <a:effectLst/>
                          <a:latin typeface="Tw Cen MT" panose="020B0602020104020603" pitchFamily="34" charset="0"/>
                        </a:rPr>
                        <a:t> Inst </a:t>
                      </a:r>
                      <a:r>
                        <a:rPr lang="en-US" sz="1100" u="none" strike="noStrike" err="1">
                          <a:effectLst/>
                          <a:latin typeface="Tw Cen MT" panose="020B0602020104020603" pitchFamily="34" charset="0"/>
                        </a:rPr>
                        <a:t>Gizi</a:t>
                      </a:r>
                      <a:r>
                        <a:rPr lang="en-US" sz="1100" u="none" strike="noStrike">
                          <a:effectLst/>
                          <a:latin typeface="Tw Cen MT" panose="020B0602020104020603" pitchFamily="34" charset="0"/>
                        </a:rPr>
                        <a:t>, Water Purifier </a:t>
                      </a:r>
                      <a:r>
                        <a:rPr lang="en-US" sz="1100" u="none" strike="noStrike" err="1">
                          <a:effectLst/>
                          <a:latin typeface="Tw Cen MT" panose="020B0602020104020603" pitchFamily="34" charset="0"/>
                        </a:rPr>
                        <a:t>Bangsal</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Sembodro</a:t>
                      </a:r>
                      <a:r>
                        <a:rPr lang="en-US" sz="1100" u="none" strike="noStrike">
                          <a:effectLst/>
                          <a:latin typeface="Tw Cen MT" panose="020B0602020104020603" pitchFamily="34" charset="0"/>
                        </a:rPr>
                        <a:t>, Water Purifier </a:t>
                      </a:r>
                      <a:r>
                        <a:rPr lang="en-US" sz="1100" u="none" strike="noStrike" err="1">
                          <a:effectLst/>
                          <a:latin typeface="Tw Cen MT" panose="020B0602020104020603" pitchFamily="34" charset="0"/>
                        </a:rPr>
                        <a:t>Bangsal</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Nakula</a:t>
                      </a:r>
                      <a:r>
                        <a:rPr lang="en-US" sz="1100" u="none" strike="noStrike">
                          <a:effectLst/>
                          <a:latin typeface="Tw Cen MT" panose="020B0602020104020603" pitchFamily="34" charset="0"/>
                        </a:rPr>
                        <a:t>, Water Purifier </a:t>
                      </a:r>
                      <a:r>
                        <a:rPr lang="en-US" sz="1100" u="none" strike="noStrike" err="1">
                          <a:effectLst/>
                          <a:latin typeface="Tw Cen MT" panose="020B0602020104020603" pitchFamily="34" charset="0"/>
                        </a:rPr>
                        <a:t>Bangsal</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Larasati</a:t>
                      </a:r>
                      <a:r>
                        <a:rPr lang="en-US" sz="1100" u="none" strike="noStrike">
                          <a:effectLst/>
                          <a:latin typeface="Tw Cen MT" panose="020B0602020104020603" pitchFamily="34" charset="0"/>
                        </a:rPr>
                        <a:t>, Water Purifier </a:t>
                      </a:r>
                      <a:r>
                        <a:rPr lang="en-US" sz="1100" u="none" strike="noStrike" err="1">
                          <a:effectLst/>
                          <a:latin typeface="Tw Cen MT" panose="020B0602020104020603" pitchFamily="34" charset="0"/>
                        </a:rPr>
                        <a:t>Bangsal</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Gatotkoco</a:t>
                      </a:r>
                      <a:r>
                        <a:rPr lang="en-US" sz="1100" u="none" strike="noStrike">
                          <a:effectLst/>
                          <a:latin typeface="Tw Cen MT" panose="020B0602020104020603" pitchFamily="34" charset="0"/>
                        </a:rPr>
                        <a:t>, Water Purifier Inst Gigi dan </a:t>
                      </a:r>
                      <a:r>
                        <a:rPr lang="en-US" sz="1100" u="none" strike="noStrike" err="1">
                          <a:effectLst/>
                          <a:latin typeface="Tw Cen MT" panose="020B0602020104020603" pitchFamily="34" charset="0"/>
                        </a:rPr>
                        <a:t>Mulut</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Kantin</a:t>
                      </a:r>
                      <a:r>
                        <a:rPr lang="en-US" sz="1100" u="none" strike="noStrike">
                          <a:effectLst/>
                          <a:latin typeface="Tw Cen MT" panose="020B0602020104020603" pitchFamily="34" charset="0"/>
                        </a:rPr>
                        <a:t> Dharma Wanita, </a:t>
                      </a:r>
                      <a:r>
                        <a:rPr lang="en-US" sz="1100" u="none" strike="noStrike" err="1">
                          <a:effectLst/>
                          <a:latin typeface="Tw Cen MT" panose="020B0602020104020603" pitchFamily="34" charset="0"/>
                        </a:rPr>
                        <a:t>Kantin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Gizi</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Kantin</a:t>
                      </a:r>
                      <a:r>
                        <a:rPr lang="en-US" sz="1100" u="none" strike="noStrike">
                          <a:effectLst/>
                          <a:latin typeface="Tw Cen MT" panose="020B0602020104020603" pitchFamily="34" charset="0"/>
                        </a:rPr>
                        <a:t> Gedung </a:t>
                      </a:r>
                      <a:r>
                        <a:rPr lang="en-US" sz="1100" u="none" strike="noStrike" err="1">
                          <a:effectLst/>
                          <a:latin typeface="Tw Cen MT" panose="020B0602020104020603" pitchFamily="34" charset="0"/>
                        </a:rPr>
                        <a:t>Olahraga</a:t>
                      </a:r>
                      <a:r>
                        <a:rPr lang="en-US" sz="1100" u="none" strike="noStrike">
                          <a:effectLst/>
                          <a:latin typeface="Tw Cen MT" panose="020B0602020104020603" pitchFamily="34" charset="0"/>
                        </a:rPr>
                        <a:t>, dan </a:t>
                      </a:r>
                      <a:r>
                        <a:rPr lang="en-US" sz="1100" u="none" strike="noStrike" err="1">
                          <a:effectLst/>
                          <a:latin typeface="Tw Cen MT" panose="020B0602020104020603" pitchFamily="34" charset="0"/>
                        </a:rPr>
                        <a:t>Teh</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Poci</a:t>
                      </a:r>
                      <a:r>
                        <a:rPr lang="en-US" sz="1100" u="none" strike="noStrike">
                          <a:effectLst/>
                          <a:latin typeface="Tw Cen MT" panose="020B0602020104020603" pitchFamily="34" charset="0"/>
                        </a:rPr>
                        <a:t>.</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extLst>
                  <a:ext uri="{0D108BD9-81ED-4DB2-BD59-A6C34878D82A}">
                    <a16:rowId xmlns:a16="http://schemas.microsoft.com/office/drawing/2014/main" val="2624927539"/>
                  </a:ext>
                </a:extLst>
              </a:tr>
              <a:tr h="690947">
                <a:tc>
                  <a:txBody>
                    <a:bodyPr/>
                    <a:lstStyle/>
                    <a:p>
                      <a:pPr algn="l" fontAlgn="ctr"/>
                      <a:r>
                        <a:rPr lang="en-US" sz="1100" u="none" strike="noStrike">
                          <a:effectLst/>
                          <a:latin typeface="Tw Cen MT" panose="020B0602020104020603" pitchFamily="34" charset="0"/>
                        </a:rPr>
                        <a:t> </a:t>
                      </a:r>
                      <a:endParaRPr lang="en-US" sz="1100" b="0" i="0" u="none" strike="noStrike">
                        <a:solidFill>
                          <a:srgbClr val="000000"/>
                        </a:solidFill>
                        <a:effectLst/>
                        <a:latin typeface="Tw Cen MT" panose="020B0602020104020603" pitchFamily="34" charset="0"/>
                      </a:endParaRPr>
                    </a:p>
                  </a:txBody>
                  <a:tcPr marL="3688" marR="3688" marT="3688" marB="0" anchor="ctr"/>
                </a:tc>
                <a:tc>
                  <a:txBody>
                    <a:bodyPr/>
                    <a:lstStyle/>
                    <a:p>
                      <a:pPr algn="l" fontAlgn="t"/>
                      <a:r>
                        <a:rPr lang="en-US" sz="1100" u="none" strike="noStrike">
                          <a:effectLst/>
                          <a:latin typeface="Tw Cen MT" panose="020B0602020104020603" pitchFamily="34" charset="0"/>
                        </a:rPr>
                        <a:t>4</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l" fontAlgn="t"/>
                      <a:r>
                        <a:rPr lang="en-US" sz="1100" u="none" strike="noStrike" err="1">
                          <a:effectLst/>
                          <a:latin typeface="Tw Cen MT" panose="020B0602020104020603" pitchFamily="34" charset="0"/>
                        </a:rPr>
                        <a:t>Pemeriksaan</a:t>
                      </a:r>
                      <a:r>
                        <a:rPr lang="en-US" sz="1100" u="none" strike="noStrike">
                          <a:effectLst/>
                          <a:latin typeface="Tw Cen MT" panose="020B0602020104020603" pitchFamily="34" charset="0"/>
                        </a:rPr>
                        <a:t> Parameter </a:t>
                      </a:r>
                      <a:r>
                        <a:rPr lang="en-US" sz="1100" u="none" strike="noStrike" err="1">
                          <a:effectLst/>
                          <a:latin typeface="Tw Cen MT" panose="020B0602020104020603" pitchFamily="34" charset="0"/>
                        </a:rPr>
                        <a:t>Biologi</a:t>
                      </a:r>
                      <a:r>
                        <a:rPr lang="en-US" sz="1100" u="none" strike="noStrike">
                          <a:effectLst/>
                          <a:latin typeface="Tw Cen MT" panose="020B0602020104020603" pitchFamily="34" charset="0"/>
                        </a:rPr>
                        <a:t> Air </a:t>
                      </a:r>
                      <a:r>
                        <a:rPr lang="en-US" sz="1100" u="none" strike="noStrike" err="1">
                          <a:effectLst/>
                          <a:latin typeface="Tw Cen MT" panose="020B0602020104020603" pitchFamily="34" charset="0"/>
                        </a:rPr>
                        <a:t>Minum</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sesuai</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dengan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Permenkes</a:t>
                      </a:r>
                      <a:r>
                        <a:rPr lang="en-US" sz="1100" u="none" strike="noStrike">
                          <a:effectLst/>
                          <a:latin typeface="Tw Cen MT" panose="020B0602020104020603" pitchFamily="34" charset="0"/>
                        </a:rPr>
                        <a:t> 492 </a:t>
                      </a:r>
                      <a:r>
                        <a:rPr lang="en-US" sz="1100" u="none" strike="noStrike" err="1">
                          <a:effectLst/>
                          <a:latin typeface="Tw Cen MT" panose="020B0602020104020603" pitchFamily="34" charset="0"/>
                        </a:rPr>
                        <a:t>Tahun</a:t>
                      </a:r>
                      <a:r>
                        <a:rPr lang="en-US" sz="1100" u="none" strike="noStrike">
                          <a:effectLst/>
                          <a:latin typeface="Tw Cen MT" panose="020B0602020104020603" pitchFamily="34" charset="0"/>
                        </a:rPr>
                        <a:t> 2010 </a:t>
                      </a:r>
                      <a:r>
                        <a:rPr lang="en-US" sz="1100" u="none" strike="noStrike" err="1">
                          <a:effectLst/>
                          <a:latin typeface="Tw Cen MT" panose="020B0602020104020603" pitchFamily="34" charset="0"/>
                        </a:rPr>
                        <a:t>tentang</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Persyaratan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Kualitas</a:t>
                      </a:r>
                      <a:r>
                        <a:rPr lang="en-US" sz="1100" u="none" strike="noStrike">
                          <a:effectLst/>
                          <a:latin typeface="Tw Cen MT" panose="020B0602020104020603" pitchFamily="34" charset="0"/>
                        </a:rPr>
                        <a:t> Air </a:t>
                      </a:r>
                      <a:r>
                        <a:rPr lang="en-US" sz="1100" u="none" strike="noStrike" err="1">
                          <a:effectLst/>
                          <a:latin typeface="Tw Cen MT" panose="020B0602020104020603" pitchFamily="34" charset="0"/>
                        </a:rPr>
                        <a:t>Minum</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setiap</a:t>
                      </a:r>
                      <a:r>
                        <a:rPr lang="en-US" sz="1100" u="none" strike="noStrike">
                          <a:effectLst/>
                          <a:latin typeface="Tw Cen MT" panose="020B0602020104020603" pitchFamily="34" charset="0"/>
                        </a:rPr>
                        <a:t> 1 (</a:t>
                      </a:r>
                      <a:r>
                        <a:rPr lang="en-US" sz="1100" u="none" strike="noStrike" err="1">
                          <a:effectLst/>
                          <a:latin typeface="Tw Cen MT" panose="020B0602020104020603" pitchFamily="34" charset="0"/>
                        </a:rPr>
                        <a:t>satu</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bulan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sekali</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pada</a:t>
                      </a:r>
                      <a:r>
                        <a:rPr lang="en-US" sz="1100" u="none" strike="noStrike">
                          <a:effectLst/>
                          <a:latin typeface="Tw Cen MT" panose="020B0602020104020603" pitchFamily="34" charset="0"/>
                        </a:rPr>
                        <a:t> Air </a:t>
                      </a:r>
                      <a:r>
                        <a:rPr lang="en-US" sz="1100" u="none" strike="noStrike" err="1">
                          <a:effectLst/>
                          <a:latin typeface="Tw Cen MT" panose="020B0602020104020603" pitchFamily="34" charset="0"/>
                        </a:rPr>
                        <a:t>Minum</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Inst</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Gizi</a:t>
                      </a:r>
                      <a:r>
                        <a:rPr lang="en-US" sz="1100" u="none" strike="noStrike">
                          <a:effectLst/>
                          <a:latin typeface="Tw Cen MT" panose="020B0602020104020603" pitchFamily="34" charset="0"/>
                        </a:rPr>
                        <a:t>, Air </a:t>
                      </a:r>
                      <a:r>
                        <a:rPr lang="en-US" sz="1100" u="none" strike="noStrike" err="1">
                          <a:effectLst/>
                          <a:latin typeface="Tw Cen MT" panose="020B0602020104020603" pitchFamily="34" charset="0"/>
                        </a:rPr>
                        <a:t>Minum</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Ruang</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Pengolahan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Inst</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Gizi</a:t>
                      </a:r>
                      <a:r>
                        <a:rPr lang="en-US" sz="1100" u="none" strike="noStrike">
                          <a:effectLst/>
                          <a:latin typeface="Tw Cen MT" panose="020B0602020104020603" pitchFamily="34" charset="0"/>
                        </a:rPr>
                        <a:t>, Water Purifier </a:t>
                      </a:r>
                      <a:r>
                        <a:rPr lang="en-US" sz="1100" u="none" strike="noStrike" err="1">
                          <a:effectLst/>
                          <a:latin typeface="Tw Cen MT" panose="020B0602020104020603" pitchFamily="34" charset="0"/>
                        </a:rPr>
                        <a:t>Bangsal</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Sembodro</a:t>
                      </a:r>
                      <a:r>
                        <a:rPr lang="en-US" sz="1100" u="none" strike="noStrike">
                          <a:effectLst/>
                          <a:latin typeface="Tw Cen MT" panose="020B0602020104020603" pitchFamily="34" charset="0"/>
                        </a:rPr>
                        <a:t>, Water Purifier </a:t>
                      </a:r>
                      <a:r>
                        <a:rPr lang="en-US" sz="1100" u="none" strike="noStrike" err="1">
                          <a:effectLst/>
                          <a:latin typeface="Tw Cen MT" panose="020B0602020104020603" pitchFamily="34" charset="0"/>
                        </a:rPr>
                        <a:t>Bangsal</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Nakula</a:t>
                      </a:r>
                      <a:r>
                        <a:rPr lang="en-US" sz="1100" u="none" strike="noStrike">
                          <a:effectLst/>
                          <a:latin typeface="Tw Cen MT" panose="020B0602020104020603" pitchFamily="34" charset="0"/>
                        </a:rPr>
                        <a:t>, Water Purifier </a:t>
                      </a:r>
                      <a:r>
                        <a:rPr lang="en-US" sz="1100" u="none" strike="noStrike" err="1">
                          <a:effectLst/>
                          <a:latin typeface="Tw Cen MT" panose="020B0602020104020603" pitchFamily="34" charset="0"/>
                        </a:rPr>
                        <a:t>Bangsal</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Larasati</a:t>
                      </a:r>
                      <a:r>
                        <a:rPr lang="en-US" sz="1100" u="none" strike="noStrike">
                          <a:effectLst/>
                          <a:latin typeface="Tw Cen MT" panose="020B0602020104020603" pitchFamily="34" charset="0"/>
                        </a:rPr>
                        <a:t>, Water Purifier </a:t>
                      </a:r>
                      <a:r>
                        <a:rPr lang="en-US" sz="1100" u="none" strike="noStrike" err="1">
                          <a:effectLst/>
                          <a:latin typeface="Tw Cen MT" panose="020B0602020104020603" pitchFamily="34" charset="0"/>
                        </a:rPr>
                        <a:t>Bangsal</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Gatotkoco</a:t>
                      </a:r>
                      <a:r>
                        <a:rPr lang="en-US" sz="1100" u="none" strike="noStrike">
                          <a:effectLst/>
                          <a:latin typeface="Tw Cen MT" panose="020B0602020104020603" pitchFamily="34" charset="0"/>
                        </a:rPr>
                        <a:t>, Water Purifier </a:t>
                      </a:r>
                      <a:r>
                        <a:rPr lang="en-US" sz="1100" u="none" strike="noStrike" err="1">
                          <a:effectLst/>
                          <a:latin typeface="Tw Cen MT" panose="020B0602020104020603" pitchFamily="34" charset="0"/>
                        </a:rPr>
                        <a:t>Inst</a:t>
                      </a:r>
                      <a:r>
                        <a:rPr lang="en-US" sz="1100" u="none" strike="noStrike">
                          <a:effectLst/>
                          <a:latin typeface="Tw Cen MT" panose="020B0602020104020603" pitchFamily="34" charset="0"/>
                        </a:rPr>
                        <a:t> Gigi </a:t>
                      </a:r>
                      <a:r>
                        <a:rPr lang="en-US" sz="1100" u="none" strike="noStrike" err="1">
                          <a:effectLst/>
                          <a:latin typeface="Tw Cen MT" panose="020B0602020104020603" pitchFamily="34" charset="0"/>
                        </a:rPr>
                        <a:t>dan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Mulut</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Kantin</a:t>
                      </a:r>
                      <a:r>
                        <a:rPr lang="en-US" sz="1100" u="none" strike="noStrike">
                          <a:effectLst/>
                          <a:latin typeface="Tw Cen MT" panose="020B0602020104020603" pitchFamily="34" charset="0"/>
                        </a:rPr>
                        <a:t> Dharma </a:t>
                      </a:r>
                      <a:r>
                        <a:rPr lang="en-US" sz="1100" u="none" strike="noStrike" err="1">
                          <a:effectLst/>
                          <a:latin typeface="Tw Cen MT" panose="020B0602020104020603" pitchFamily="34" charset="0"/>
                        </a:rPr>
                        <a:t>Wanita</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Kantin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Gizi</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Kantin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Gedung</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Olahraga</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dan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Teh</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Poci</a:t>
                      </a:r>
                      <a:r>
                        <a:rPr lang="en-US" sz="1100" u="none" strike="noStrike">
                          <a:effectLst/>
                          <a:latin typeface="Tw Cen MT" panose="020B0602020104020603" pitchFamily="34" charset="0"/>
                        </a:rPr>
                        <a:t>.</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ctr"/>
                      <a:r>
                        <a:rPr lang="en-US" sz="1100" dirty="0">
                          <a:latin typeface="Tw Cen MT" panose="020B0602020104020603" pitchFamily="34" charset="0"/>
                        </a:rPr>
                        <a:t>6</a:t>
                      </a:r>
                    </a:p>
                  </a:txBody>
                  <a:tcPr marL="9525" marR="9525" marT="9525" marB="0" anchor="ctr"/>
                </a:tc>
                <a:tc>
                  <a:txBody>
                    <a:bodyPr/>
                    <a:lstStyle/>
                    <a:p>
                      <a:pPr algn="ctr"/>
                      <a:r>
                        <a:rPr lang="en-US" sz="1100" dirty="0">
                          <a:latin typeface="Tw Cen MT" panose="020B0602020104020603" pitchFamily="34" charset="0"/>
                        </a:rPr>
                        <a:t>6</a:t>
                      </a:r>
                    </a:p>
                  </a:txBody>
                  <a:tcPr marL="9525" marR="9525" marT="9525" marB="0" anchor="ctr"/>
                </a:tc>
                <a:tc>
                  <a:txBody>
                    <a:bodyPr/>
                    <a:lstStyle/>
                    <a:p>
                      <a:pPr algn="ctr"/>
                      <a:r>
                        <a:rPr lang="en-US" sz="1100" dirty="0">
                          <a:latin typeface="Tw Cen MT" panose="020B0602020104020603" pitchFamily="34" charset="0"/>
                        </a:rPr>
                        <a:t>6</a:t>
                      </a:r>
                    </a:p>
                  </a:txBody>
                  <a:tcPr marL="9525" marR="9525" marT="9525" marB="0" anchor="ctr"/>
                </a:tc>
                <a:tc>
                  <a:txBody>
                    <a:bodyPr/>
                    <a:lstStyle/>
                    <a:p>
                      <a:pPr algn="ctr"/>
                      <a:r>
                        <a:rPr lang="en-US" sz="1100" dirty="0">
                          <a:latin typeface="Tw Cen MT" panose="020B0602020104020603" pitchFamily="34" charset="0"/>
                        </a:rPr>
                        <a:t>6</a:t>
                      </a:r>
                    </a:p>
                  </a:txBody>
                  <a:tcPr marL="9525" marR="9525" marT="9525" marB="0" anchor="ctr"/>
                </a:tc>
                <a:tc>
                  <a:txBody>
                    <a:bodyPr/>
                    <a:lstStyle/>
                    <a:p>
                      <a:pPr algn="ctr"/>
                      <a:r>
                        <a:rPr lang="en-US" sz="1100" dirty="0">
                          <a:latin typeface="Tw Cen MT" panose="020B0602020104020603" pitchFamily="34" charset="0"/>
                        </a:rPr>
                        <a:t>5</a:t>
                      </a:r>
                    </a:p>
                  </a:txBody>
                  <a:tcPr marL="9525" marR="9525" marT="9525" marB="0" anchor="ctr"/>
                </a:tc>
                <a:extLst>
                  <a:ext uri="{0D108BD9-81ED-4DB2-BD59-A6C34878D82A}">
                    <a16:rowId xmlns:a16="http://schemas.microsoft.com/office/drawing/2014/main" val="933834746"/>
                  </a:ext>
                </a:extLst>
              </a:tr>
              <a:tr h="639682">
                <a:tc>
                  <a:txBody>
                    <a:bodyPr/>
                    <a:lstStyle/>
                    <a:p>
                      <a:pPr algn="l" fontAlgn="ctr"/>
                      <a:r>
                        <a:rPr lang="en-US" sz="1100" u="none" strike="noStrike">
                          <a:effectLst/>
                          <a:latin typeface="Tw Cen MT" panose="020B0602020104020603" pitchFamily="34" charset="0"/>
                        </a:rPr>
                        <a:t> </a:t>
                      </a:r>
                      <a:endParaRPr lang="en-US" sz="1100" b="0" i="0" u="none" strike="noStrike">
                        <a:solidFill>
                          <a:srgbClr val="000000"/>
                        </a:solidFill>
                        <a:effectLst/>
                        <a:latin typeface="Tw Cen MT" panose="020B0602020104020603" pitchFamily="34" charset="0"/>
                      </a:endParaRPr>
                    </a:p>
                  </a:txBody>
                  <a:tcPr marL="3688" marR="3688" marT="3688" marB="0" anchor="ctr"/>
                </a:tc>
                <a:tc>
                  <a:txBody>
                    <a:bodyPr/>
                    <a:lstStyle/>
                    <a:p>
                      <a:pPr algn="l" fontAlgn="t"/>
                      <a:r>
                        <a:rPr lang="en-US" sz="1100" u="none" strike="noStrike">
                          <a:effectLst/>
                          <a:latin typeface="Tw Cen MT" panose="020B0602020104020603" pitchFamily="34" charset="0"/>
                        </a:rPr>
                        <a:t>5</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l" fontAlgn="t"/>
                      <a:r>
                        <a:rPr lang="en-US" sz="1100" u="none" strike="noStrike" err="1">
                          <a:effectLst/>
                          <a:latin typeface="Tw Cen MT" panose="020B0602020104020603" pitchFamily="34" charset="0"/>
                        </a:rPr>
                        <a:t>Pemeriksaan</a:t>
                      </a:r>
                      <a:r>
                        <a:rPr lang="en-US" sz="1100" u="none" strike="noStrike">
                          <a:effectLst/>
                          <a:latin typeface="Tw Cen MT" panose="020B0602020104020603" pitchFamily="34" charset="0"/>
                        </a:rPr>
                        <a:t> Parameter Kimia dan </a:t>
                      </a:r>
                      <a:r>
                        <a:rPr lang="en-US" sz="1100" u="none" strike="noStrike" err="1">
                          <a:effectLst/>
                          <a:latin typeface="Tw Cen MT" panose="020B0602020104020603" pitchFamily="34" charset="0"/>
                        </a:rPr>
                        <a:t>Fisik</a:t>
                      </a:r>
                      <a:r>
                        <a:rPr lang="en-US" sz="1100" u="none" strike="noStrike">
                          <a:effectLst/>
                          <a:latin typeface="Tw Cen MT" panose="020B0602020104020603" pitchFamily="34" charset="0"/>
                        </a:rPr>
                        <a:t> Air </a:t>
                      </a:r>
                      <a:r>
                        <a:rPr lang="en-US" sz="1100" u="none" strike="noStrike" err="1">
                          <a:effectLst/>
                          <a:latin typeface="Tw Cen MT" panose="020B0602020104020603" pitchFamily="34" charset="0"/>
                        </a:rPr>
                        <a:t>Higiene</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Sanitasi</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sesuai</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dengan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Permenkes</a:t>
                      </a:r>
                      <a:r>
                        <a:rPr lang="en-US" sz="1100" u="none" strike="noStrike">
                          <a:effectLst/>
                          <a:latin typeface="Tw Cen MT" panose="020B0602020104020603" pitchFamily="34" charset="0"/>
                        </a:rPr>
                        <a:t> 32 </a:t>
                      </a:r>
                      <a:r>
                        <a:rPr lang="en-US" sz="1100" u="none" strike="noStrike" err="1">
                          <a:effectLst/>
                          <a:latin typeface="Tw Cen MT" panose="020B0602020104020603" pitchFamily="34" charset="0"/>
                        </a:rPr>
                        <a:t>Tahun</a:t>
                      </a:r>
                      <a:r>
                        <a:rPr lang="en-US" sz="1100" u="none" strike="noStrike">
                          <a:effectLst/>
                          <a:latin typeface="Tw Cen MT" panose="020B0602020104020603" pitchFamily="34" charset="0"/>
                        </a:rPr>
                        <a:t> 2017 </a:t>
                      </a:r>
                      <a:r>
                        <a:rPr lang="en-US" sz="1100" u="none" strike="noStrike" err="1">
                          <a:effectLst/>
                          <a:latin typeface="Tw Cen MT" panose="020B0602020104020603" pitchFamily="34" charset="0"/>
                        </a:rPr>
                        <a:t>Tentang</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Standar</a:t>
                      </a:r>
                      <a:r>
                        <a:rPr lang="en-US" sz="1100" u="none" strike="noStrike">
                          <a:effectLst/>
                          <a:latin typeface="Tw Cen MT" panose="020B0602020104020603" pitchFamily="34" charset="0"/>
                        </a:rPr>
                        <a:t> Baku </a:t>
                      </a:r>
                      <a:r>
                        <a:rPr lang="en-US" sz="1100" u="none" strike="noStrike" err="1">
                          <a:effectLst/>
                          <a:latin typeface="Tw Cen MT" panose="020B0602020104020603" pitchFamily="34" charset="0"/>
                        </a:rPr>
                        <a:t>Mutu</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Kesehatan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Lingkungan</a:t>
                      </a:r>
                      <a:r>
                        <a:rPr lang="en-US" sz="1100" u="none" strike="noStrike">
                          <a:effectLst/>
                          <a:latin typeface="Tw Cen MT" panose="020B0602020104020603" pitchFamily="34" charset="0"/>
                        </a:rPr>
                        <a:t> Dan </a:t>
                      </a:r>
                      <a:r>
                        <a:rPr lang="en-US" sz="1100" u="none" strike="noStrike" err="1">
                          <a:effectLst/>
                          <a:latin typeface="Tw Cen MT" panose="020B0602020104020603" pitchFamily="34" charset="0"/>
                        </a:rPr>
                        <a:t>Persyaratan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Kesehatan</a:t>
                      </a:r>
                      <a:r>
                        <a:rPr lang="en-US" sz="1100" u="none" strike="noStrike">
                          <a:effectLst/>
                          <a:latin typeface="Tw Cen MT" panose="020B0602020104020603" pitchFamily="34" charset="0"/>
                        </a:rPr>
                        <a:t> Air </a:t>
                      </a:r>
                      <a:r>
                        <a:rPr lang="en-US" sz="1100" u="none" strike="noStrike" err="1">
                          <a:effectLst/>
                          <a:latin typeface="Tw Cen MT" panose="020B0602020104020603" pitchFamily="34" charset="0"/>
                        </a:rPr>
                        <a:t>Untuk</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Keperluan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Higiene</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Sanitasi</a:t>
                      </a:r>
                      <a:r>
                        <a:rPr lang="en-US" sz="1100" u="none" strike="noStrike">
                          <a:effectLst/>
                          <a:latin typeface="Tw Cen MT" panose="020B0602020104020603" pitchFamily="34" charset="0"/>
                        </a:rPr>
                        <a:t>, Kolam </a:t>
                      </a:r>
                      <a:r>
                        <a:rPr lang="en-US" sz="1100" u="none" strike="noStrike" err="1">
                          <a:effectLst/>
                          <a:latin typeface="Tw Cen MT" panose="020B0602020104020603" pitchFamily="34" charset="0"/>
                        </a:rPr>
                        <a:t>Renang</a:t>
                      </a:r>
                      <a:r>
                        <a:rPr lang="en-US" sz="1100" u="none" strike="noStrike">
                          <a:effectLst/>
                          <a:latin typeface="Tw Cen MT" panose="020B0602020104020603" pitchFamily="34" charset="0"/>
                        </a:rPr>
                        <a:t>, Solus Per Aqua, Dan </a:t>
                      </a:r>
                      <a:r>
                        <a:rPr lang="en-US" sz="1100" u="none" strike="noStrike" err="1">
                          <a:effectLst/>
                          <a:latin typeface="Tw Cen MT" panose="020B0602020104020603" pitchFamily="34" charset="0"/>
                        </a:rPr>
                        <a:t>Pemandian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Umum</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setiap</a:t>
                      </a:r>
                      <a:r>
                        <a:rPr lang="en-US" sz="1100" u="none" strike="noStrike">
                          <a:effectLst/>
                          <a:latin typeface="Tw Cen MT" panose="020B0602020104020603" pitchFamily="34" charset="0"/>
                        </a:rPr>
                        <a:t> 6 (</a:t>
                      </a:r>
                      <a:r>
                        <a:rPr lang="en-US" sz="1100" u="none" strike="noStrike" err="1">
                          <a:effectLst/>
                          <a:latin typeface="Tw Cen MT" panose="020B0602020104020603" pitchFamily="34" charset="0"/>
                        </a:rPr>
                        <a:t>enam</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bulan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sekali</a:t>
                      </a:r>
                      <a:r>
                        <a:rPr lang="en-US" sz="1100" u="none" strike="noStrike">
                          <a:effectLst/>
                          <a:latin typeface="Tw Cen MT" panose="020B0602020104020603" pitchFamily="34" charset="0"/>
                        </a:rPr>
                        <a:t> pada Ground Tank, Inst Laundry, Inst </a:t>
                      </a:r>
                      <a:r>
                        <a:rPr lang="en-US" sz="1100" u="none" strike="noStrike" err="1">
                          <a:effectLst/>
                          <a:latin typeface="Tw Cen MT" panose="020B0602020104020603" pitchFamily="34" charset="0"/>
                        </a:rPr>
                        <a:t>Laboratorium</a:t>
                      </a:r>
                      <a:r>
                        <a:rPr lang="en-US" sz="1100" u="none" strike="noStrike">
                          <a:effectLst/>
                          <a:latin typeface="Tw Cen MT" panose="020B0602020104020603" pitchFamily="34" charset="0"/>
                        </a:rPr>
                        <a:t>, Inst </a:t>
                      </a:r>
                      <a:r>
                        <a:rPr lang="en-US" sz="1100" u="none" strike="noStrike" err="1">
                          <a:effectLst/>
                          <a:latin typeface="Tw Cen MT" panose="020B0602020104020603" pitchFamily="34" charset="0"/>
                        </a:rPr>
                        <a:t>Farmasi</a:t>
                      </a:r>
                      <a:r>
                        <a:rPr lang="en-US" sz="1100" u="none" strike="noStrike">
                          <a:effectLst/>
                          <a:latin typeface="Tw Cen MT" panose="020B0602020104020603" pitchFamily="34" charset="0"/>
                        </a:rPr>
                        <a:t>, dan Inst </a:t>
                      </a:r>
                      <a:r>
                        <a:rPr lang="en-US" sz="1100" u="none" strike="noStrike" err="1">
                          <a:effectLst/>
                          <a:latin typeface="Tw Cen MT" panose="020B0602020104020603" pitchFamily="34" charset="0"/>
                        </a:rPr>
                        <a:t>Gizi</a:t>
                      </a:r>
                      <a:r>
                        <a:rPr lang="en-US" sz="1100" u="none" strike="noStrike">
                          <a:effectLst/>
                          <a:latin typeface="Tw Cen MT" panose="020B0602020104020603" pitchFamily="34" charset="0"/>
                        </a:rPr>
                        <a:t>.</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ctr"/>
                      <a:r>
                        <a:rPr lang="en-US" sz="110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extLst>
                  <a:ext uri="{0D108BD9-81ED-4DB2-BD59-A6C34878D82A}">
                    <a16:rowId xmlns:a16="http://schemas.microsoft.com/office/drawing/2014/main" val="3387398038"/>
                  </a:ext>
                </a:extLst>
              </a:tr>
              <a:tr h="639682">
                <a:tc>
                  <a:txBody>
                    <a:bodyPr/>
                    <a:lstStyle/>
                    <a:p>
                      <a:pPr algn="l" fontAlgn="ctr"/>
                      <a:r>
                        <a:rPr lang="en-US" sz="1100" u="none" strike="noStrike">
                          <a:effectLst/>
                          <a:latin typeface="Tw Cen MT" panose="020B0602020104020603" pitchFamily="34" charset="0"/>
                        </a:rPr>
                        <a:t> </a:t>
                      </a:r>
                      <a:endParaRPr lang="en-US" sz="1100" b="0" i="0" u="none" strike="noStrike">
                        <a:solidFill>
                          <a:srgbClr val="000000"/>
                        </a:solidFill>
                        <a:effectLst/>
                        <a:latin typeface="Tw Cen MT" panose="020B0602020104020603" pitchFamily="34" charset="0"/>
                      </a:endParaRPr>
                    </a:p>
                  </a:txBody>
                  <a:tcPr marL="3688" marR="3688" marT="3688" marB="0" anchor="ctr"/>
                </a:tc>
                <a:tc>
                  <a:txBody>
                    <a:bodyPr/>
                    <a:lstStyle/>
                    <a:p>
                      <a:pPr algn="l" fontAlgn="t"/>
                      <a:r>
                        <a:rPr lang="en-US" sz="1100" u="none" strike="noStrike">
                          <a:effectLst/>
                          <a:latin typeface="Tw Cen MT" panose="020B0602020104020603" pitchFamily="34" charset="0"/>
                        </a:rPr>
                        <a:t>6</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l" fontAlgn="t"/>
                      <a:r>
                        <a:rPr lang="en-US" sz="1100" u="none" strike="noStrike">
                          <a:effectLst/>
                          <a:latin typeface="Tw Cen MT" panose="020B0602020104020603" pitchFamily="34" charset="0"/>
                        </a:rPr>
                        <a:t>Pemeriksaan Parameter Biologi Air Higiene Sanitasi sesuai dengan Permenkes 32 Tahun 2017 Tentang Standar Baku Mutu Kesehatan Lingkungan Dan Persyaratan Kesehatan Air Untuk Keperluan Higiene Sanitasi, Kolam Renang, Solus Per Aqua, Dan Pemandian Umum setiap 1 (satu) bulan sekali pada Ground Tank, IGD, dapur gizi (Inst Gizi), sterilisasi (Inst Gigi Mulut), Inst Laundry, Inst Laboratorium, kantin, dan poliklinik gigi.</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ctr"/>
                      <a:r>
                        <a:rPr lang="en-US" sz="1100" dirty="0">
                          <a:latin typeface="Tw Cen MT" panose="020B0602020104020603" pitchFamily="34" charset="0"/>
                        </a:rPr>
                        <a:t>6</a:t>
                      </a:r>
                    </a:p>
                  </a:txBody>
                  <a:tcPr marL="9525" marR="9525" marT="9525" marB="0" anchor="ctr"/>
                </a:tc>
                <a:tc>
                  <a:txBody>
                    <a:bodyPr/>
                    <a:lstStyle/>
                    <a:p>
                      <a:pPr algn="ctr"/>
                      <a:r>
                        <a:rPr lang="en-US" sz="1100" dirty="0">
                          <a:latin typeface="Tw Cen MT" panose="020B0602020104020603" pitchFamily="34" charset="0"/>
                        </a:rPr>
                        <a:t>6</a:t>
                      </a:r>
                    </a:p>
                  </a:txBody>
                  <a:tcPr marL="9525" marR="9525" marT="9525" marB="0" anchor="ctr"/>
                </a:tc>
                <a:tc>
                  <a:txBody>
                    <a:bodyPr/>
                    <a:lstStyle/>
                    <a:p>
                      <a:pPr algn="ctr"/>
                      <a:r>
                        <a:rPr lang="en-US" sz="1100" dirty="0">
                          <a:latin typeface="Tw Cen MT" panose="020B0602020104020603" pitchFamily="34" charset="0"/>
                        </a:rPr>
                        <a:t>6</a:t>
                      </a:r>
                    </a:p>
                  </a:txBody>
                  <a:tcPr marL="9525" marR="9525" marT="9525" marB="0" anchor="ctr"/>
                </a:tc>
                <a:tc>
                  <a:txBody>
                    <a:bodyPr/>
                    <a:lstStyle/>
                    <a:p>
                      <a:pPr algn="ctr"/>
                      <a:r>
                        <a:rPr lang="en-US" sz="1100" dirty="0">
                          <a:latin typeface="Tw Cen MT" panose="020B0602020104020603" pitchFamily="34" charset="0"/>
                        </a:rPr>
                        <a:t>6</a:t>
                      </a:r>
                    </a:p>
                  </a:txBody>
                  <a:tcPr marL="9525" marR="9525" marT="9525" marB="0" anchor="ctr"/>
                </a:tc>
                <a:tc>
                  <a:txBody>
                    <a:bodyPr/>
                    <a:lstStyle/>
                    <a:p>
                      <a:pPr algn="ctr"/>
                      <a:r>
                        <a:rPr lang="en-US" sz="1100" dirty="0">
                          <a:latin typeface="Tw Cen MT" panose="020B0602020104020603" pitchFamily="34" charset="0"/>
                        </a:rPr>
                        <a:t>7</a:t>
                      </a:r>
                    </a:p>
                  </a:txBody>
                  <a:tcPr marL="9525" marR="9525" marT="9525" marB="0" anchor="ctr"/>
                </a:tc>
                <a:extLst>
                  <a:ext uri="{0D108BD9-81ED-4DB2-BD59-A6C34878D82A}">
                    <a16:rowId xmlns:a16="http://schemas.microsoft.com/office/drawing/2014/main" val="1469983273"/>
                  </a:ext>
                </a:extLst>
              </a:tr>
              <a:tr h="321590">
                <a:tc>
                  <a:txBody>
                    <a:bodyPr/>
                    <a:lstStyle/>
                    <a:p>
                      <a:pPr algn="l" fontAlgn="ctr"/>
                      <a:r>
                        <a:rPr lang="en-US" sz="1100" u="none" strike="noStrike">
                          <a:effectLst/>
                          <a:latin typeface="Tw Cen MT" panose="020B0602020104020603" pitchFamily="34" charset="0"/>
                        </a:rPr>
                        <a:t> </a:t>
                      </a:r>
                      <a:endParaRPr lang="en-US" sz="1100" b="0" i="0" u="none" strike="noStrike">
                        <a:solidFill>
                          <a:srgbClr val="000000"/>
                        </a:solidFill>
                        <a:effectLst/>
                        <a:latin typeface="Tw Cen MT" panose="020B0602020104020603" pitchFamily="34" charset="0"/>
                      </a:endParaRPr>
                    </a:p>
                  </a:txBody>
                  <a:tcPr marL="3688" marR="3688" marT="3688" marB="0" anchor="ctr"/>
                </a:tc>
                <a:tc>
                  <a:txBody>
                    <a:bodyPr/>
                    <a:lstStyle/>
                    <a:p>
                      <a:pPr algn="l" fontAlgn="t"/>
                      <a:r>
                        <a:rPr lang="en-US" sz="1100" u="none" strike="noStrike">
                          <a:effectLst/>
                          <a:latin typeface="Tw Cen MT" panose="020B0602020104020603" pitchFamily="34" charset="0"/>
                        </a:rPr>
                        <a:t>7</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l" fontAlgn="t"/>
                      <a:r>
                        <a:rPr lang="en-US" sz="1100" u="none" strike="noStrike" err="1">
                          <a:effectLst/>
                          <a:latin typeface="Tw Cen MT" panose="020B0602020104020603" pitchFamily="34" charset="0"/>
                        </a:rPr>
                        <a:t>Pemeriksaan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bakteri</a:t>
                      </a:r>
                      <a:r>
                        <a:rPr lang="en-US" sz="1100" u="none" strike="noStrike">
                          <a:effectLst/>
                          <a:latin typeface="Tw Cen MT" panose="020B0602020104020603" pitchFamily="34" charset="0"/>
                        </a:rPr>
                        <a:t> Legionella </a:t>
                      </a:r>
                      <a:r>
                        <a:rPr lang="en-US" sz="1100" u="none" strike="noStrike" err="1">
                          <a:effectLst/>
                          <a:latin typeface="Tw Cen MT" panose="020B0602020104020603" pitchFamily="34" charset="0"/>
                        </a:rPr>
                        <a:t>spp</a:t>
                      </a:r>
                      <a:r>
                        <a:rPr lang="en-US" sz="1100" u="none" strike="noStrike">
                          <a:effectLst/>
                          <a:latin typeface="Tw Cen MT" panose="020B0602020104020603" pitchFamily="34" charset="0"/>
                        </a:rPr>
                        <a:t> Air </a:t>
                      </a:r>
                      <a:r>
                        <a:rPr lang="en-US" sz="1100" u="none" strike="noStrike" err="1">
                          <a:effectLst/>
                          <a:latin typeface="Tw Cen MT" panose="020B0602020104020603" pitchFamily="34" charset="0"/>
                        </a:rPr>
                        <a:t>untuk</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kegunaan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khusus</a:t>
                      </a:r>
                      <a:r>
                        <a:rPr lang="en-US" sz="1100" u="none" strike="noStrike">
                          <a:effectLst/>
                          <a:latin typeface="Tw Cen MT" panose="020B0602020104020603" pitchFamily="34" charset="0"/>
                        </a:rPr>
                        <a:t> dan </a:t>
                      </a:r>
                      <a:r>
                        <a:rPr lang="en-US" sz="1100" u="none" strike="noStrike" err="1">
                          <a:effectLst/>
                          <a:latin typeface="Tw Cen MT" panose="020B0602020104020603" pitchFamily="34" charset="0"/>
                        </a:rPr>
                        <a:t>tanggap</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darurat</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rumah</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sakit</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setiap</a:t>
                      </a:r>
                      <a:r>
                        <a:rPr lang="en-US" sz="1100" u="none" strike="noStrike">
                          <a:effectLst/>
                          <a:latin typeface="Tw Cen MT" panose="020B0602020104020603" pitchFamily="34" charset="0"/>
                        </a:rPr>
                        <a:t> 1 (</a:t>
                      </a:r>
                      <a:r>
                        <a:rPr lang="en-US" sz="1100" u="none" strike="noStrike" err="1">
                          <a:effectLst/>
                          <a:latin typeface="Tw Cen MT" panose="020B0602020104020603" pitchFamily="34" charset="0"/>
                        </a:rPr>
                        <a:t>satu</a:t>
                      </a:r>
                      <a:r>
                        <a:rPr lang="en-US" sz="1100" u="none" strike="noStrike">
                          <a:effectLst/>
                          <a:latin typeface="Tw Cen MT" panose="020B0602020104020603" pitchFamily="34" charset="0"/>
                        </a:rPr>
                        <a:t>) kali </a:t>
                      </a:r>
                      <a:r>
                        <a:rPr lang="en-US" sz="1100" u="none" strike="noStrike" err="1">
                          <a:effectLst/>
                          <a:latin typeface="Tw Cen MT" panose="020B0602020104020603" pitchFamily="34" charset="0"/>
                        </a:rPr>
                        <a:t>setahun</a:t>
                      </a:r>
                      <a:r>
                        <a:rPr lang="en-US" sz="1100" u="none" strike="noStrike">
                          <a:effectLst/>
                          <a:latin typeface="Tw Cen MT" panose="020B0602020104020603" pitchFamily="34" charset="0"/>
                        </a:rPr>
                        <a:t> pada air </a:t>
                      </a:r>
                      <a:r>
                        <a:rPr lang="en-US" sz="1100" u="none" strike="noStrike" err="1">
                          <a:effectLst/>
                          <a:latin typeface="Tw Cen MT" panose="020B0602020104020603" pitchFamily="34" charset="0"/>
                        </a:rPr>
                        <a:t>panas</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pencucian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mata</a:t>
                      </a:r>
                      <a:r>
                        <a:rPr lang="en-US" sz="1100" u="none" strike="noStrike">
                          <a:effectLst/>
                          <a:latin typeface="Tw Cen MT" panose="020B0602020104020603" pitchFamily="34" charset="0"/>
                        </a:rPr>
                        <a:t> (eye washer) dan </a:t>
                      </a:r>
                      <a:r>
                        <a:rPr lang="en-US" sz="1100" u="none" strike="noStrike" err="1">
                          <a:effectLst/>
                          <a:latin typeface="Tw Cen MT" panose="020B0602020104020603" pitchFamily="34" charset="0"/>
                        </a:rPr>
                        <a:t>pencucian</a:t>
                      </a:r>
                      <a:r>
                        <a:rPr lang="en-US" sz="1100" u="none" strike="noStrike">
                          <a:effectLst/>
                          <a:latin typeface="Tw Cen MT" panose="020B0602020104020603" pitchFamily="34" charset="0"/>
                        </a:rPr>
                        <a:t> badan (body washer).</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ctr"/>
                      <a:r>
                        <a:rPr lang="en-US" sz="110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extLst>
                  <a:ext uri="{0D108BD9-81ED-4DB2-BD59-A6C34878D82A}">
                    <a16:rowId xmlns:a16="http://schemas.microsoft.com/office/drawing/2014/main" val="1104020691"/>
                  </a:ext>
                </a:extLst>
              </a:tr>
              <a:tr h="639682">
                <a:tc>
                  <a:txBody>
                    <a:bodyPr/>
                    <a:lstStyle/>
                    <a:p>
                      <a:pPr algn="l" fontAlgn="ctr"/>
                      <a:r>
                        <a:rPr lang="en-US" sz="1100" u="none" strike="noStrike">
                          <a:effectLst/>
                          <a:latin typeface="Tw Cen MT" panose="020B0602020104020603" pitchFamily="34" charset="0"/>
                        </a:rPr>
                        <a:t> </a:t>
                      </a:r>
                      <a:endParaRPr lang="en-US" sz="1100" b="0" i="0" u="none" strike="noStrike">
                        <a:solidFill>
                          <a:srgbClr val="000000"/>
                        </a:solidFill>
                        <a:effectLst/>
                        <a:latin typeface="Tw Cen MT" panose="020B0602020104020603" pitchFamily="34" charset="0"/>
                      </a:endParaRPr>
                    </a:p>
                  </a:txBody>
                  <a:tcPr marL="3688" marR="3688" marT="3688" marB="0" anchor="ctr"/>
                </a:tc>
                <a:tc>
                  <a:txBody>
                    <a:bodyPr/>
                    <a:lstStyle/>
                    <a:p>
                      <a:pPr algn="ctr" fontAlgn="t"/>
                      <a:r>
                        <a:rPr lang="en-US" sz="1100" u="none" strike="noStrike">
                          <a:effectLst/>
                          <a:latin typeface="Tw Cen MT" panose="020B0602020104020603" pitchFamily="34" charset="0"/>
                        </a:rPr>
                        <a:t>8</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l" fontAlgn="t"/>
                      <a:r>
                        <a:rPr lang="en-US" sz="1100" u="none" strike="noStrike">
                          <a:effectLst/>
                          <a:latin typeface="Tw Cen MT" panose="020B0602020104020603" pitchFamily="34" charset="0"/>
                        </a:rPr>
                        <a:t>Pemeliharaan pembersihan fasilitas pengolahan air dan tanggap darurat rumah sakit setiap minggu pada Air Minum Ruang Pengolahan Inst Gizi, Water Purifier Bangsal Sembodro, Water Purifier Bangsal Nakula, Water Purifier Bangsal Larasati, Water Purifier Bangsal Gatotkoco, Water Purifier Inst Gigi dan Mulut, Eye Washer TPS B3, Eye Washer TPS LB3, Eye Washer Laboratorium, Eye Washer Inst Sanitasi, dan Eye Washer Laundry.</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ctr"/>
                      <a:r>
                        <a:rPr lang="en-US" sz="1100">
                          <a:latin typeface="Tw Cen MT" panose="020B0602020104020603" pitchFamily="34" charset="0"/>
                        </a:rPr>
                        <a:t>5</a:t>
                      </a:r>
                    </a:p>
                  </a:txBody>
                  <a:tcPr marL="9525" marR="9525" marT="9525" marB="0" anchor="ctr"/>
                </a:tc>
                <a:tc>
                  <a:txBody>
                    <a:bodyPr/>
                    <a:lstStyle/>
                    <a:p>
                      <a:pPr algn="ctr"/>
                      <a:r>
                        <a:rPr lang="en-US" sz="1100" dirty="0">
                          <a:latin typeface="Tw Cen MT" panose="020B0602020104020603" pitchFamily="34" charset="0"/>
                        </a:rPr>
                        <a:t>5</a:t>
                      </a:r>
                    </a:p>
                  </a:txBody>
                  <a:tcPr marL="9525" marR="9525" marT="9525" marB="0" anchor="ctr"/>
                </a:tc>
                <a:tc>
                  <a:txBody>
                    <a:bodyPr/>
                    <a:lstStyle/>
                    <a:p>
                      <a:pPr algn="ctr"/>
                      <a:r>
                        <a:rPr lang="en-US" sz="1100" dirty="0">
                          <a:latin typeface="Tw Cen MT" panose="020B0602020104020603" pitchFamily="34" charset="0"/>
                        </a:rPr>
                        <a:t>5</a:t>
                      </a:r>
                    </a:p>
                  </a:txBody>
                  <a:tcPr marL="9525" marR="9525" marT="9525" marB="0" anchor="ctr"/>
                </a:tc>
                <a:tc>
                  <a:txBody>
                    <a:bodyPr/>
                    <a:lstStyle/>
                    <a:p>
                      <a:pPr algn="ctr"/>
                      <a:r>
                        <a:rPr lang="en-US" sz="1100" dirty="0">
                          <a:latin typeface="Tw Cen MT" panose="020B0602020104020603" pitchFamily="34" charset="0"/>
                        </a:rPr>
                        <a:t>4</a:t>
                      </a:r>
                    </a:p>
                  </a:txBody>
                  <a:tcPr marL="9525" marR="9525" marT="9525" marB="0" anchor="ctr"/>
                </a:tc>
                <a:tc>
                  <a:txBody>
                    <a:bodyPr/>
                    <a:lstStyle/>
                    <a:p>
                      <a:pPr algn="ctr"/>
                      <a:r>
                        <a:rPr lang="en-US" sz="1100" dirty="0">
                          <a:latin typeface="Tw Cen MT" panose="020B0602020104020603" pitchFamily="34" charset="0"/>
                        </a:rPr>
                        <a:t>4</a:t>
                      </a:r>
                    </a:p>
                  </a:txBody>
                  <a:tcPr marL="9525" marR="9525" marT="9525" marB="0" anchor="ctr"/>
                </a:tc>
                <a:extLst>
                  <a:ext uri="{0D108BD9-81ED-4DB2-BD59-A6C34878D82A}">
                    <a16:rowId xmlns:a16="http://schemas.microsoft.com/office/drawing/2014/main" val="2938375864"/>
                  </a:ext>
                </a:extLst>
              </a:tr>
              <a:tr h="192491">
                <a:tc>
                  <a:txBody>
                    <a:bodyPr/>
                    <a:lstStyle/>
                    <a:p>
                      <a:pPr algn="l" fontAlgn="ctr"/>
                      <a:r>
                        <a:rPr lang="en-US" sz="1100" u="none" strike="noStrike">
                          <a:effectLst/>
                          <a:latin typeface="Tw Cen MT" panose="020B0602020104020603" pitchFamily="34" charset="0"/>
                        </a:rPr>
                        <a:t> </a:t>
                      </a:r>
                      <a:endParaRPr lang="en-US" sz="1100" b="0" i="0" u="none" strike="noStrike">
                        <a:solidFill>
                          <a:srgbClr val="000000"/>
                        </a:solidFill>
                        <a:effectLst/>
                        <a:latin typeface="Tw Cen MT" panose="020B0602020104020603" pitchFamily="34" charset="0"/>
                      </a:endParaRPr>
                    </a:p>
                  </a:txBody>
                  <a:tcPr marL="3688" marR="3688" marT="3688" marB="0" anchor="ctr"/>
                </a:tc>
                <a:tc>
                  <a:txBody>
                    <a:bodyPr/>
                    <a:lstStyle/>
                    <a:p>
                      <a:pPr algn="ctr" fontAlgn="t"/>
                      <a:r>
                        <a:rPr lang="en-US" sz="1100" u="none" strike="noStrike">
                          <a:effectLst/>
                          <a:latin typeface="Tw Cen MT" panose="020B0602020104020603" pitchFamily="34" charset="0"/>
                        </a:rPr>
                        <a:t>9</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l" fontAlgn="t"/>
                      <a:r>
                        <a:rPr lang="en-US" sz="1100" u="none" strike="noStrike">
                          <a:effectLst/>
                          <a:latin typeface="Tw Cen MT" panose="020B0602020104020603" pitchFamily="34" charset="0"/>
                        </a:rPr>
                        <a:t>Desinfeksi air bersih pada tandon reservoir air bersih (ground tank dan tandon laundry) seminggu 2 kali.</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ctr"/>
                      <a:r>
                        <a:rPr lang="en-US" sz="1100" dirty="0">
                          <a:latin typeface="Tw Cen MT" panose="020B0602020104020603" pitchFamily="34" charset="0"/>
                        </a:rPr>
                        <a:t>4</a:t>
                      </a:r>
                    </a:p>
                  </a:txBody>
                  <a:tcPr marL="9525" marR="9525" marT="9525" marB="0" anchor="ctr"/>
                </a:tc>
                <a:tc>
                  <a:txBody>
                    <a:bodyPr/>
                    <a:lstStyle/>
                    <a:p>
                      <a:pPr algn="ctr"/>
                      <a:r>
                        <a:rPr lang="en-US" sz="1100" dirty="0">
                          <a:latin typeface="Tw Cen MT" panose="020B0602020104020603" pitchFamily="34" charset="0"/>
                        </a:rPr>
                        <a:t>4</a:t>
                      </a:r>
                    </a:p>
                  </a:txBody>
                  <a:tcPr marL="9525" marR="9525" marT="9525" marB="0" anchor="ctr"/>
                </a:tc>
                <a:tc>
                  <a:txBody>
                    <a:bodyPr/>
                    <a:lstStyle/>
                    <a:p>
                      <a:pPr algn="ctr"/>
                      <a:r>
                        <a:rPr lang="en-US" sz="1100" dirty="0">
                          <a:latin typeface="Tw Cen MT" panose="020B0602020104020603" pitchFamily="34" charset="0"/>
                        </a:rPr>
                        <a:t>4</a:t>
                      </a:r>
                    </a:p>
                  </a:txBody>
                  <a:tcPr marL="9525" marR="9525" marT="9525" marB="0" anchor="ctr"/>
                </a:tc>
                <a:tc>
                  <a:txBody>
                    <a:bodyPr/>
                    <a:lstStyle/>
                    <a:p>
                      <a:pPr algn="ctr"/>
                      <a:r>
                        <a:rPr lang="en-US" sz="1100" dirty="0">
                          <a:latin typeface="Tw Cen MT" panose="020B0602020104020603" pitchFamily="34" charset="0"/>
                        </a:rPr>
                        <a:t>4</a:t>
                      </a:r>
                    </a:p>
                  </a:txBody>
                  <a:tcPr marL="9525" marR="9525" marT="9525" marB="0" anchor="ctr"/>
                </a:tc>
                <a:tc>
                  <a:txBody>
                    <a:bodyPr/>
                    <a:lstStyle/>
                    <a:p>
                      <a:pPr algn="ctr"/>
                      <a:r>
                        <a:rPr lang="en-US" sz="1100" dirty="0">
                          <a:latin typeface="Tw Cen MT" panose="020B0602020104020603" pitchFamily="34" charset="0"/>
                        </a:rPr>
                        <a:t>4</a:t>
                      </a:r>
                    </a:p>
                  </a:txBody>
                  <a:tcPr marL="9525" marR="9525" marT="9525" marB="0" anchor="ctr"/>
                </a:tc>
                <a:extLst>
                  <a:ext uri="{0D108BD9-81ED-4DB2-BD59-A6C34878D82A}">
                    <a16:rowId xmlns:a16="http://schemas.microsoft.com/office/drawing/2014/main" val="2775347105"/>
                  </a:ext>
                </a:extLst>
              </a:tr>
              <a:tr h="321590">
                <a:tc>
                  <a:txBody>
                    <a:bodyPr/>
                    <a:lstStyle/>
                    <a:p>
                      <a:pPr algn="l" fontAlgn="ctr"/>
                      <a:r>
                        <a:rPr lang="en-US" sz="1100" u="none" strike="noStrike">
                          <a:effectLst/>
                          <a:latin typeface="Tw Cen MT" panose="020B0602020104020603" pitchFamily="34" charset="0"/>
                        </a:rPr>
                        <a:t> </a:t>
                      </a:r>
                      <a:endParaRPr lang="en-US" sz="1100" b="0" i="0" u="none" strike="noStrike">
                        <a:solidFill>
                          <a:srgbClr val="000000"/>
                        </a:solidFill>
                        <a:effectLst/>
                        <a:latin typeface="Tw Cen MT" panose="020B0602020104020603" pitchFamily="34" charset="0"/>
                      </a:endParaRPr>
                    </a:p>
                  </a:txBody>
                  <a:tcPr marL="3688" marR="3688" marT="3688" marB="0" anchor="ctr"/>
                </a:tc>
                <a:tc>
                  <a:txBody>
                    <a:bodyPr/>
                    <a:lstStyle/>
                    <a:p>
                      <a:pPr algn="ctr" fontAlgn="t"/>
                      <a:r>
                        <a:rPr lang="en-US" sz="1100" u="none" strike="noStrike">
                          <a:effectLst/>
                          <a:latin typeface="Tw Cen MT" panose="020B0602020104020603" pitchFamily="34" charset="0"/>
                        </a:rPr>
                        <a:t>10</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l" fontAlgn="t"/>
                      <a:r>
                        <a:rPr lang="en-US" sz="1100" u="none" strike="noStrike">
                          <a:effectLst/>
                          <a:latin typeface="Tw Cen MT" panose="020B0602020104020603" pitchFamily="34" charset="0"/>
                        </a:rPr>
                        <a:t>Pengukuran sisa khlor, pH dan kekeruhan air bersih setiap hari pada titik yang dicurigai rawan pencemaran pada Ground tank, Rehabilitasi, Instalasi Gizi dan Laundry. </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ctr"/>
                      <a:r>
                        <a:rPr lang="en-US" sz="1100">
                          <a:latin typeface="Tw Cen MT" panose="020B0602020104020603" pitchFamily="34" charset="0"/>
                        </a:rPr>
                        <a:t>21</a:t>
                      </a:r>
                    </a:p>
                  </a:txBody>
                  <a:tcPr marL="9525" marR="9525" marT="9525" marB="0" anchor="ctr"/>
                </a:tc>
                <a:tc>
                  <a:txBody>
                    <a:bodyPr/>
                    <a:lstStyle/>
                    <a:p>
                      <a:pPr algn="ctr"/>
                      <a:r>
                        <a:rPr lang="en-US" sz="1100" dirty="0">
                          <a:latin typeface="Tw Cen MT" panose="020B0602020104020603" pitchFamily="34" charset="0"/>
                        </a:rPr>
                        <a:t>21</a:t>
                      </a:r>
                    </a:p>
                  </a:txBody>
                  <a:tcPr marL="9525" marR="9525" marT="9525" marB="0" anchor="ctr"/>
                </a:tc>
                <a:tc>
                  <a:txBody>
                    <a:bodyPr/>
                    <a:lstStyle/>
                    <a:p>
                      <a:pPr algn="ctr"/>
                      <a:r>
                        <a:rPr lang="en-US" sz="1100" dirty="0">
                          <a:latin typeface="Tw Cen MT" panose="020B0602020104020603" pitchFamily="34" charset="0"/>
                        </a:rPr>
                        <a:t>21</a:t>
                      </a:r>
                    </a:p>
                  </a:txBody>
                  <a:tcPr marL="9525" marR="9525" marT="9525" marB="0" anchor="ctr"/>
                </a:tc>
                <a:tc>
                  <a:txBody>
                    <a:bodyPr/>
                    <a:lstStyle/>
                    <a:p>
                      <a:pPr algn="ctr"/>
                      <a:r>
                        <a:rPr lang="en-US" sz="1100" dirty="0">
                          <a:latin typeface="Tw Cen MT" panose="020B0602020104020603" pitchFamily="34" charset="0"/>
                        </a:rPr>
                        <a:t>21</a:t>
                      </a:r>
                    </a:p>
                  </a:txBody>
                  <a:tcPr marL="9525" marR="9525" marT="9525" marB="0" anchor="ctr"/>
                </a:tc>
                <a:tc>
                  <a:txBody>
                    <a:bodyPr/>
                    <a:lstStyle/>
                    <a:p>
                      <a:pPr algn="ctr"/>
                      <a:r>
                        <a:rPr lang="en-US" sz="1100" dirty="0">
                          <a:latin typeface="Tw Cen MT" panose="020B0602020104020603" pitchFamily="34" charset="0"/>
                        </a:rPr>
                        <a:t>17</a:t>
                      </a:r>
                    </a:p>
                  </a:txBody>
                  <a:tcPr marL="9525" marR="9525" marT="9525" marB="0" anchor="ctr"/>
                </a:tc>
                <a:extLst>
                  <a:ext uri="{0D108BD9-81ED-4DB2-BD59-A6C34878D82A}">
                    <a16:rowId xmlns:a16="http://schemas.microsoft.com/office/drawing/2014/main" val="283890414"/>
                  </a:ext>
                </a:extLst>
              </a:tr>
              <a:tr h="321590">
                <a:tc>
                  <a:txBody>
                    <a:bodyPr/>
                    <a:lstStyle/>
                    <a:p>
                      <a:pPr algn="l" fontAlgn="ctr"/>
                      <a:r>
                        <a:rPr lang="en-US" sz="1100" u="none" strike="noStrike">
                          <a:effectLst/>
                          <a:latin typeface="Tw Cen MT" panose="020B0602020104020603" pitchFamily="34" charset="0"/>
                        </a:rPr>
                        <a:t> </a:t>
                      </a:r>
                      <a:endParaRPr lang="en-US" sz="1100" b="0" i="0" u="none" strike="noStrike">
                        <a:solidFill>
                          <a:srgbClr val="000000"/>
                        </a:solidFill>
                        <a:effectLst/>
                        <a:latin typeface="Tw Cen MT" panose="020B0602020104020603" pitchFamily="34" charset="0"/>
                      </a:endParaRPr>
                    </a:p>
                  </a:txBody>
                  <a:tcPr marL="3688" marR="3688" marT="3688" marB="0" anchor="ctr"/>
                </a:tc>
                <a:tc>
                  <a:txBody>
                    <a:bodyPr/>
                    <a:lstStyle/>
                    <a:p>
                      <a:pPr algn="ctr" fontAlgn="t"/>
                      <a:r>
                        <a:rPr lang="en-US" sz="1100" u="none" strike="noStrike">
                          <a:effectLst/>
                          <a:latin typeface="Tw Cen MT" panose="020B0602020104020603" pitchFamily="34" charset="0"/>
                        </a:rPr>
                        <a:t>11</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l" fontAlgn="t"/>
                      <a:r>
                        <a:rPr lang="en-US" sz="1100" u="none" strike="noStrike" err="1">
                          <a:effectLst/>
                          <a:latin typeface="Tw Cen MT" panose="020B0602020104020603" pitchFamily="34" charset="0"/>
                        </a:rPr>
                        <a:t>Melakukan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pembersihan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pengurasan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pembilasan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menggunakan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desinfektan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dengan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dosis</a:t>
                      </a:r>
                      <a:r>
                        <a:rPr lang="en-US" sz="1100" u="none" strike="noStrike">
                          <a:effectLst/>
                          <a:latin typeface="Tw Cen MT" panose="020B0602020104020603" pitchFamily="34" charset="0"/>
                        </a:rPr>
                        <a:t> yang </a:t>
                      </a:r>
                      <a:r>
                        <a:rPr lang="en-US" sz="1100" u="none" strike="noStrike" err="1">
                          <a:effectLst/>
                          <a:latin typeface="Tw Cen MT" panose="020B0602020104020603" pitchFamily="34" charset="0"/>
                        </a:rPr>
                        <a:t>disyaratkan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pada</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tangki</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penampungan</a:t>
                      </a:r>
                      <a:r>
                        <a:rPr lang="en-US" sz="1100" u="none" strike="noStrike">
                          <a:effectLst/>
                          <a:latin typeface="Tw Cen MT" panose="020B0602020104020603" pitchFamily="34" charset="0"/>
                        </a:rPr>
                        <a:t> air </a:t>
                      </a:r>
                      <a:r>
                        <a:rPr lang="en-US" sz="1100" u="none" strike="noStrike" err="1">
                          <a:effectLst/>
                          <a:latin typeface="Tw Cen MT" panose="020B0602020104020603" pitchFamily="34" charset="0"/>
                        </a:rPr>
                        <a:t>untuk</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keperluan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higiene</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dan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sanitasi</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dilakukan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setiap</a:t>
                      </a:r>
                      <a:r>
                        <a:rPr lang="en-US" sz="1100" u="none" strike="noStrike">
                          <a:effectLst/>
                          <a:latin typeface="Tw Cen MT" panose="020B0602020104020603" pitchFamily="34" charset="0"/>
                        </a:rPr>
                        <a:t> 6 (</a:t>
                      </a:r>
                      <a:r>
                        <a:rPr lang="en-US" sz="1100" u="none" strike="noStrike" err="1">
                          <a:effectLst/>
                          <a:latin typeface="Tw Cen MT" panose="020B0602020104020603" pitchFamily="34" charset="0"/>
                        </a:rPr>
                        <a:t>enam</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bulan</a:t>
                      </a:r>
                      <a:r>
                        <a:rPr lang="en-US" sz="1100" u="none" strike="noStrike">
                          <a:effectLst/>
                          <a:latin typeface="Tw Cen MT" panose="020B0602020104020603" pitchFamily="34" charset="0"/>
                        </a:rPr>
                        <a:t>.</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extLst>
                  <a:ext uri="{0D108BD9-81ED-4DB2-BD59-A6C34878D82A}">
                    <a16:rowId xmlns:a16="http://schemas.microsoft.com/office/drawing/2014/main" val="2781438821"/>
                  </a:ext>
                </a:extLst>
              </a:tr>
              <a:tr h="321590">
                <a:tc>
                  <a:txBody>
                    <a:bodyPr/>
                    <a:lstStyle/>
                    <a:p>
                      <a:pPr algn="l" fontAlgn="ctr"/>
                      <a:r>
                        <a:rPr lang="en-US" sz="1100" u="none" strike="noStrike">
                          <a:effectLst/>
                          <a:latin typeface="Tw Cen MT" panose="020B0602020104020603" pitchFamily="34" charset="0"/>
                        </a:rPr>
                        <a:t> </a:t>
                      </a:r>
                      <a:endParaRPr lang="en-US" sz="1100" b="0" i="0" u="none" strike="noStrike">
                        <a:solidFill>
                          <a:srgbClr val="000000"/>
                        </a:solidFill>
                        <a:effectLst/>
                        <a:latin typeface="Tw Cen MT" panose="020B0602020104020603" pitchFamily="34" charset="0"/>
                      </a:endParaRPr>
                    </a:p>
                  </a:txBody>
                  <a:tcPr marL="3688" marR="3688" marT="3688" marB="0" anchor="ctr"/>
                </a:tc>
                <a:tc>
                  <a:txBody>
                    <a:bodyPr/>
                    <a:lstStyle/>
                    <a:p>
                      <a:pPr algn="ctr" fontAlgn="t"/>
                      <a:r>
                        <a:rPr lang="en-US" sz="1100" u="none" strike="noStrike">
                          <a:effectLst/>
                          <a:latin typeface="Tw Cen MT" panose="020B0602020104020603" pitchFamily="34" charset="0"/>
                        </a:rPr>
                        <a:t>12</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l" fontAlgn="t"/>
                      <a:r>
                        <a:rPr lang="sv-SE" sz="1100" u="none" strike="noStrike">
                          <a:effectLst/>
                          <a:latin typeface="Tw Cen MT" panose="020B0602020104020603" pitchFamily="34" charset="0"/>
                        </a:rPr>
                        <a:t>Monitoring air debit air bersih, mencatat pada alat ukur debit dan melakukan penghitungan satuan penggunaan air kegunaan higiene dan sanitasi per tempat tidur per hari.</a:t>
                      </a:r>
                      <a:endParaRPr lang="sv-SE" sz="1100" b="0" i="0" u="none" strike="noStrike">
                        <a:solidFill>
                          <a:srgbClr val="000000"/>
                        </a:solidFill>
                        <a:effectLst/>
                        <a:latin typeface="Tw Cen MT" panose="020B0602020104020603" pitchFamily="34" charset="0"/>
                      </a:endParaRPr>
                    </a:p>
                  </a:txBody>
                  <a:tcPr marL="3688" marR="3688" marT="3688" marB="0"/>
                </a:tc>
                <a:tc>
                  <a:txBody>
                    <a:bodyPr/>
                    <a:lstStyle/>
                    <a:p>
                      <a:pPr algn="ctr"/>
                      <a:r>
                        <a:rPr lang="en-US" sz="1100">
                          <a:latin typeface="Tw Cen MT" panose="020B0602020104020603" pitchFamily="34" charset="0"/>
                        </a:rPr>
                        <a:t>21</a:t>
                      </a:r>
                    </a:p>
                  </a:txBody>
                  <a:tcPr marL="9525" marR="9525" marT="9525" marB="0" anchor="ctr"/>
                </a:tc>
                <a:tc>
                  <a:txBody>
                    <a:bodyPr/>
                    <a:lstStyle/>
                    <a:p>
                      <a:pPr algn="ctr"/>
                      <a:r>
                        <a:rPr lang="en-US" sz="1100" dirty="0">
                          <a:latin typeface="Tw Cen MT" panose="020B0602020104020603" pitchFamily="34" charset="0"/>
                        </a:rPr>
                        <a:t>20</a:t>
                      </a:r>
                    </a:p>
                  </a:txBody>
                  <a:tcPr marL="9525" marR="9525" marT="9525" marB="0" anchor="ctr"/>
                </a:tc>
                <a:tc>
                  <a:txBody>
                    <a:bodyPr/>
                    <a:lstStyle/>
                    <a:p>
                      <a:pPr algn="ctr"/>
                      <a:r>
                        <a:rPr lang="en-US" sz="1100" dirty="0">
                          <a:latin typeface="Tw Cen MT" panose="020B0602020104020603" pitchFamily="34" charset="0"/>
                        </a:rPr>
                        <a:t>21</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17</a:t>
                      </a:r>
                    </a:p>
                  </a:txBody>
                  <a:tcPr marL="9525" marR="9525" marT="9525" marB="0" anchor="ctr"/>
                </a:tc>
                <a:extLst>
                  <a:ext uri="{0D108BD9-81ED-4DB2-BD59-A6C34878D82A}">
                    <a16:rowId xmlns:a16="http://schemas.microsoft.com/office/drawing/2014/main" val="1720903779"/>
                  </a:ext>
                </a:extLst>
              </a:tr>
              <a:tr h="321590">
                <a:tc>
                  <a:txBody>
                    <a:bodyPr/>
                    <a:lstStyle/>
                    <a:p>
                      <a:pPr algn="l" fontAlgn="ctr"/>
                      <a:r>
                        <a:rPr lang="en-US" sz="1100" u="none" strike="noStrike">
                          <a:effectLst/>
                          <a:latin typeface="Tw Cen MT" panose="020B0602020104020603" pitchFamily="34" charset="0"/>
                        </a:rPr>
                        <a:t> </a:t>
                      </a:r>
                      <a:endParaRPr lang="en-US" sz="1100" b="0" i="0" u="none" strike="noStrike">
                        <a:solidFill>
                          <a:srgbClr val="000000"/>
                        </a:solidFill>
                        <a:effectLst/>
                        <a:latin typeface="Tw Cen MT" panose="020B0602020104020603" pitchFamily="34" charset="0"/>
                      </a:endParaRPr>
                    </a:p>
                  </a:txBody>
                  <a:tcPr marL="3688" marR="3688" marT="3688" marB="0" anchor="ctr"/>
                </a:tc>
                <a:tc>
                  <a:txBody>
                    <a:bodyPr/>
                    <a:lstStyle/>
                    <a:p>
                      <a:pPr algn="ctr" fontAlgn="t"/>
                      <a:r>
                        <a:rPr lang="en-US" sz="1100" u="none" strike="noStrike">
                          <a:effectLst/>
                          <a:latin typeface="Tw Cen MT" panose="020B0602020104020603" pitchFamily="34" charset="0"/>
                        </a:rPr>
                        <a:t>13</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l" fontAlgn="t"/>
                      <a:r>
                        <a:rPr lang="nl-NL" sz="1100" u="none" strike="noStrike">
                          <a:effectLst/>
                          <a:latin typeface="Tw Cen MT" panose="020B0602020104020603" pitchFamily="34" charset="0"/>
                        </a:rPr>
                        <a:t>Mengecek ketersediaan volume air kegunaan higiene dan sanitasi dalam tangki</a:t>
                      </a:r>
                      <a:endParaRPr lang="nl-NL" sz="1100" b="0" i="0" u="none" strike="noStrike">
                        <a:solidFill>
                          <a:srgbClr val="000000"/>
                        </a:solidFill>
                        <a:effectLst/>
                        <a:latin typeface="Tw Cen MT" panose="020B0602020104020603" pitchFamily="34" charset="0"/>
                      </a:endParaRPr>
                    </a:p>
                  </a:txBody>
                  <a:tcPr marL="3688" marR="3688" marT="3688" marB="0"/>
                </a:tc>
                <a:tc>
                  <a:txBody>
                    <a:bodyPr/>
                    <a:lstStyle/>
                    <a:p>
                      <a:pPr algn="ctr"/>
                      <a:r>
                        <a:rPr lang="en-US" sz="1100" dirty="0">
                          <a:latin typeface="Tw Cen MT" panose="020B0602020104020603" pitchFamily="34" charset="0"/>
                        </a:rPr>
                        <a:t>4</a:t>
                      </a:r>
                    </a:p>
                  </a:txBody>
                  <a:tcPr marL="9525" marR="9525" marT="9525" marB="0" anchor="ctr"/>
                </a:tc>
                <a:tc>
                  <a:txBody>
                    <a:bodyPr/>
                    <a:lstStyle/>
                    <a:p>
                      <a:pPr algn="ctr"/>
                      <a:r>
                        <a:rPr lang="en-US" sz="1100" dirty="0">
                          <a:latin typeface="Tw Cen MT" panose="020B0602020104020603" pitchFamily="34" charset="0"/>
                        </a:rPr>
                        <a:t>4</a:t>
                      </a:r>
                    </a:p>
                  </a:txBody>
                  <a:tcPr marL="9525" marR="9525" marT="9525" marB="0" anchor="ctr"/>
                </a:tc>
                <a:tc>
                  <a:txBody>
                    <a:bodyPr/>
                    <a:lstStyle/>
                    <a:p>
                      <a:pPr algn="ctr"/>
                      <a:r>
                        <a:rPr lang="en-US" sz="1100" dirty="0">
                          <a:latin typeface="Tw Cen MT" panose="020B0602020104020603" pitchFamily="34" charset="0"/>
                        </a:rPr>
                        <a:t>4</a:t>
                      </a:r>
                    </a:p>
                  </a:txBody>
                  <a:tcPr marL="9525" marR="9525" marT="9525" marB="0" anchor="ctr"/>
                </a:tc>
                <a:tc>
                  <a:txBody>
                    <a:bodyPr/>
                    <a:lstStyle/>
                    <a:p>
                      <a:pPr algn="ctr"/>
                      <a:r>
                        <a:rPr lang="en-US" sz="1100" dirty="0">
                          <a:latin typeface="Tw Cen MT" panose="020B0602020104020603" pitchFamily="34" charset="0"/>
                        </a:rPr>
                        <a:t>4</a:t>
                      </a:r>
                    </a:p>
                  </a:txBody>
                  <a:tcPr marL="9525" marR="9525" marT="9525" marB="0" anchor="ctr"/>
                </a:tc>
                <a:tc>
                  <a:txBody>
                    <a:bodyPr/>
                    <a:lstStyle/>
                    <a:p>
                      <a:pPr algn="ctr"/>
                      <a:r>
                        <a:rPr lang="en-US" sz="1100" dirty="0">
                          <a:latin typeface="Tw Cen MT" panose="020B0602020104020603" pitchFamily="34" charset="0"/>
                        </a:rPr>
                        <a:t>4</a:t>
                      </a:r>
                    </a:p>
                  </a:txBody>
                  <a:tcPr marL="9525" marR="9525" marT="9525" marB="0" anchor="ctr"/>
                </a:tc>
                <a:extLst>
                  <a:ext uri="{0D108BD9-81ED-4DB2-BD59-A6C34878D82A}">
                    <a16:rowId xmlns:a16="http://schemas.microsoft.com/office/drawing/2014/main" val="4121557955"/>
                  </a:ext>
                </a:extLst>
              </a:tr>
            </a:tbl>
          </a:graphicData>
        </a:graphic>
      </p:graphicFrame>
      <p:grpSp>
        <p:nvGrpSpPr>
          <p:cNvPr id="2" name="Group 1"/>
          <p:cNvGrpSpPr/>
          <p:nvPr/>
        </p:nvGrpSpPr>
        <p:grpSpPr>
          <a:xfrm>
            <a:off x="282233" y="157941"/>
            <a:ext cx="2842487" cy="476071"/>
            <a:chOff x="7229165" y="1380755"/>
            <a:chExt cx="2842487" cy="476071"/>
          </a:xfrm>
        </p:grpSpPr>
        <p:sp>
          <p:nvSpPr>
            <p:cNvPr id="15" name="TextBox 14">
              <a:extLst>
                <a:ext uri="{FF2B5EF4-FFF2-40B4-BE49-F238E27FC236}">
                  <a16:creationId xmlns:a16="http://schemas.microsoft.com/office/drawing/2014/main" id="{3B316E39-F1B9-4372-9EFF-113D5303AB1A}"/>
                </a:ext>
              </a:extLst>
            </p:cNvPr>
            <p:cNvSpPr txBox="1"/>
            <p:nvPr/>
          </p:nvSpPr>
          <p:spPr>
            <a:xfrm>
              <a:off x="7229165" y="1380755"/>
              <a:ext cx="2842487" cy="476071"/>
            </a:xfrm>
            <a:prstGeom prst="roundRect">
              <a:avLst>
                <a:gd name="adj" fmla="val 50000"/>
              </a:avLst>
            </a:prstGeom>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dirty="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dirty="0">
                  <a:ln>
                    <a:noFill/>
                  </a:ln>
                  <a:solidFill>
                    <a:prstClr val="white"/>
                  </a:solidFill>
                  <a:effectLst/>
                  <a:uLnTx/>
                  <a:uFillTx/>
                  <a:ea typeface="Arial Unicode MS"/>
                  <a:cs typeface="Arial" pitchFamily="34" charset="0"/>
                </a:rPr>
                <a:t> SANITASI</a:t>
              </a:r>
              <a:endParaRPr kumimoji="0" lang="ko-KR" altLang="en-US" sz="1600" b="1" i="0" u="none" strike="noStrike" kern="0" cap="none" spc="0" normalizeH="0" baseline="0" noProof="0" dirty="0">
                <a:ln>
                  <a:noFill/>
                </a:ln>
                <a:solidFill>
                  <a:prstClr val="white"/>
                </a:solidFill>
                <a:effectLst/>
                <a:uLnTx/>
                <a:uFillTx/>
                <a:ea typeface="Arial Unicode MS"/>
                <a:cs typeface="Arial" pitchFamily="34" charset="0"/>
              </a:endParaRPr>
            </a:p>
          </p:txBody>
        </p:sp>
        <p:grpSp>
          <p:nvGrpSpPr>
            <p:cNvPr id="7" name="Google Shape;6271;p73"/>
            <p:cNvGrpSpPr/>
            <p:nvPr/>
          </p:nvGrpSpPr>
          <p:grpSpPr>
            <a:xfrm>
              <a:off x="7361687" y="1445303"/>
              <a:ext cx="376854" cy="346973"/>
              <a:chOff x="-26573400" y="3546250"/>
              <a:chExt cx="295375" cy="295400"/>
            </a:xfrm>
          </p:grpSpPr>
          <p:sp>
            <p:nvSpPr>
              <p:cNvPr id="8" name="Google Shape;6272;p73"/>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273;p73"/>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274;p73"/>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6275;p73"/>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6276;p73"/>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424241123"/>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3" name="Table 2">
            <a:extLst>
              <a:ext uri="{FF2B5EF4-FFF2-40B4-BE49-F238E27FC236}">
                <a16:creationId xmlns:a16="http://schemas.microsoft.com/office/drawing/2014/main" id="{FB488881-5C92-483C-BFAA-997D76170DB6}"/>
              </a:ext>
            </a:extLst>
          </p:cNvPr>
          <p:cNvGraphicFramePr>
            <a:graphicFrameLocks noGrp="1"/>
          </p:cNvGraphicFramePr>
          <p:nvPr>
            <p:extLst>
              <p:ext uri="{D42A27DB-BD31-4B8C-83A1-F6EECF244321}">
                <p14:modId xmlns:p14="http://schemas.microsoft.com/office/powerpoint/2010/main" val="3649203559"/>
              </p:ext>
            </p:extLst>
          </p:nvPr>
        </p:nvGraphicFramePr>
        <p:xfrm>
          <a:off x="1200012" y="325487"/>
          <a:ext cx="7722317" cy="4681358"/>
        </p:xfrm>
        <a:graphic>
          <a:graphicData uri="http://schemas.openxmlformats.org/drawingml/2006/table">
            <a:tbl>
              <a:tblPr firstRow="1" bandRow="1">
                <a:tableStyleId>{22838BEF-8BB2-4498-84A7-C5851F593DF1}</a:tableStyleId>
              </a:tblPr>
              <a:tblGrid>
                <a:gridCol w="394726">
                  <a:extLst>
                    <a:ext uri="{9D8B030D-6E8A-4147-A177-3AD203B41FA5}">
                      <a16:colId xmlns:a16="http://schemas.microsoft.com/office/drawing/2014/main" val="3635822724"/>
                    </a:ext>
                  </a:extLst>
                </a:gridCol>
                <a:gridCol w="313457">
                  <a:extLst>
                    <a:ext uri="{9D8B030D-6E8A-4147-A177-3AD203B41FA5}">
                      <a16:colId xmlns:a16="http://schemas.microsoft.com/office/drawing/2014/main" val="2059724840"/>
                    </a:ext>
                  </a:extLst>
                </a:gridCol>
                <a:gridCol w="4057513">
                  <a:extLst>
                    <a:ext uri="{9D8B030D-6E8A-4147-A177-3AD203B41FA5}">
                      <a16:colId xmlns:a16="http://schemas.microsoft.com/office/drawing/2014/main" val="2236835706"/>
                    </a:ext>
                  </a:extLst>
                </a:gridCol>
                <a:gridCol w="957788">
                  <a:extLst>
                    <a:ext uri="{9D8B030D-6E8A-4147-A177-3AD203B41FA5}">
                      <a16:colId xmlns:a16="http://schemas.microsoft.com/office/drawing/2014/main" val="1816574106"/>
                    </a:ext>
                  </a:extLst>
                </a:gridCol>
                <a:gridCol w="402405">
                  <a:extLst>
                    <a:ext uri="{9D8B030D-6E8A-4147-A177-3AD203B41FA5}">
                      <a16:colId xmlns:a16="http://schemas.microsoft.com/office/drawing/2014/main" val="4235592367"/>
                    </a:ext>
                  </a:extLst>
                </a:gridCol>
                <a:gridCol w="344684">
                  <a:extLst>
                    <a:ext uri="{9D8B030D-6E8A-4147-A177-3AD203B41FA5}">
                      <a16:colId xmlns:a16="http://schemas.microsoft.com/office/drawing/2014/main" val="3046827365"/>
                    </a:ext>
                  </a:extLst>
                </a:gridCol>
                <a:gridCol w="450232">
                  <a:extLst>
                    <a:ext uri="{9D8B030D-6E8A-4147-A177-3AD203B41FA5}">
                      <a16:colId xmlns:a16="http://schemas.microsoft.com/office/drawing/2014/main" val="2365491534"/>
                    </a:ext>
                  </a:extLst>
                </a:gridCol>
                <a:gridCol w="400756">
                  <a:extLst>
                    <a:ext uri="{9D8B030D-6E8A-4147-A177-3AD203B41FA5}">
                      <a16:colId xmlns:a16="http://schemas.microsoft.com/office/drawing/2014/main" val="1590524524"/>
                    </a:ext>
                  </a:extLst>
                </a:gridCol>
                <a:gridCol w="400756">
                  <a:extLst>
                    <a:ext uri="{9D8B030D-6E8A-4147-A177-3AD203B41FA5}">
                      <a16:colId xmlns:a16="http://schemas.microsoft.com/office/drawing/2014/main" val="3058323495"/>
                    </a:ext>
                  </a:extLst>
                </a:gridCol>
              </a:tblGrid>
              <a:tr h="342656">
                <a:tc>
                  <a:txBody>
                    <a:bodyPr/>
                    <a:lstStyle/>
                    <a:p>
                      <a:pPr algn="l" fontAlgn="t"/>
                      <a:r>
                        <a:rPr lang="en-US" sz="1400" u="none" strike="noStrike">
                          <a:solidFill>
                            <a:schemeClr val="bg1"/>
                          </a:solidFill>
                          <a:effectLst/>
                          <a:latin typeface="Tw Cen MT" panose="020B0602020104020603" pitchFamily="34" charset="0"/>
                        </a:rPr>
                        <a:t>b.</a:t>
                      </a:r>
                      <a:endParaRPr lang="en-US" sz="1400" b="0" i="0" u="none" strike="noStrike">
                        <a:solidFill>
                          <a:schemeClr val="bg1"/>
                        </a:solidFill>
                        <a:effectLst/>
                        <a:latin typeface="Tw Cen MT" panose="020B0602020104020603" pitchFamily="34" charset="0"/>
                      </a:endParaRPr>
                    </a:p>
                  </a:txBody>
                  <a:tcPr marL="9525" marR="9525" marT="9525" marB="0" anchor="ctr">
                    <a:solidFill>
                      <a:schemeClr val="tx1">
                        <a:lumMod val="60000"/>
                        <a:lumOff val="40000"/>
                      </a:schemeClr>
                    </a:solidFill>
                  </a:tcPr>
                </a:tc>
                <a:tc gridSpan="3">
                  <a:txBody>
                    <a:bodyPr/>
                    <a:lstStyle/>
                    <a:p>
                      <a:pPr algn="ctr" fontAlgn="t"/>
                      <a:r>
                        <a:rPr lang="en-US" sz="1400" u="none" strike="noStrike" dirty="0" err="1">
                          <a:solidFill>
                            <a:schemeClr val="bg1"/>
                          </a:solidFill>
                          <a:effectLst/>
                          <a:latin typeface="Tw Cen MT" panose="020B0602020104020603" pitchFamily="34" charset="0"/>
                        </a:rPr>
                        <a:t>Penyehatan</a:t>
                      </a:r>
                      <a:r>
                        <a:rPr lang="en-US" sz="1400" u="none" strike="noStrike" dirty="0">
                          <a:solidFill>
                            <a:schemeClr val="bg1"/>
                          </a:solidFill>
                          <a:effectLst/>
                          <a:latin typeface="Tw Cen MT" panose="020B0602020104020603" pitchFamily="34" charset="0"/>
                        </a:rPr>
                        <a:t> Media Udara</a:t>
                      </a:r>
                    </a:p>
                  </a:txBody>
                  <a:tcPr marL="9525" marR="9525" marT="9525" marB="0" anchor="ctr">
                    <a:solidFill>
                      <a:schemeClr val="tx1">
                        <a:lumMod val="60000"/>
                        <a:lumOff val="40000"/>
                      </a:schemeClr>
                    </a:solidFill>
                  </a:tcPr>
                </a:tc>
                <a:tc hMerge="1">
                  <a:txBody>
                    <a:bodyPr/>
                    <a:lstStyle/>
                    <a:p>
                      <a:endParaRPr lang="en-US"/>
                    </a:p>
                  </a:txBody>
                  <a:tcPr/>
                </a:tc>
                <a:tc hMerge="1">
                  <a:txBody>
                    <a:bodyPr/>
                    <a:lstStyle/>
                    <a:p>
                      <a:pPr algn="l" fontAlgn="t"/>
                      <a:endParaRPr lang="en-US" sz="1400" b="0" i="0" u="none" strike="noStrike">
                        <a:solidFill>
                          <a:srgbClr val="000000"/>
                        </a:solidFill>
                        <a:effectLst/>
                        <a:latin typeface="Arial Narrow" panose="020B0606020202030204" pitchFamily="34" charset="0"/>
                      </a:endParaRPr>
                    </a:p>
                  </a:txBody>
                  <a:tcPr marL="9525" marR="9525" marT="9525" marB="0"/>
                </a:tc>
                <a:tc>
                  <a:txBody>
                    <a:bodyPr/>
                    <a:lstStyle/>
                    <a:p>
                      <a:pPr algn="ctr" fontAlgn="ctr"/>
                      <a:r>
                        <a:rPr lang="en-US" sz="1400" b="1" u="none" strike="noStrike" dirty="0">
                          <a:solidFill>
                            <a:schemeClr val="bg1"/>
                          </a:solidFill>
                          <a:effectLst/>
                          <a:latin typeface="Tw Cen MT" panose="020B0602020104020603" pitchFamily="34" charset="0"/>
                        </a:rPr>
                        <a:t>JAN</a:t>
                      </a:r>
                      <a:endParaRPr lang="en-US" sz="1400" b="1" i="0" u="none" strike="noStrike" dirty="0">
                        <a:solidFill>
                          <a:schemeClr val="bg1"/>
                        </a:solidFill>
                        <a:effectLst/>
                        <a:latin typeface="Tw Cen MT" panose="020B0602020104020603" pitchFamily="34" charset="0"/>
                      </a:endParaRPr>
                    </a:p>
                  </a:txBody>
                  <a:tcPr marL="9525" marR="9525" marT="9525" marB="0" anchor="ctr">
                    <a:solidFill>
                      <a:schemeClr val="tx1">
                        <a:lumMod val="60000"/>
                        <a:lumOff val="40000"/>
                      </a:schemeClr>
                    </a:solidFill>
                  </a:tcPr>
                </a:tc>
                <a:tc>
                  <a:txBody>
                    <a:bodyPr/>
                    <a:lstStyle/>
                    <a:p>
                      <a:pPr algn="ctr" fontAlgn="ctr"/>
                      <a:r>
                        <a:rPr lang="en-US" sz="1400" b="1" i="0" u="none" strike="noStrike" dirty="0">
                          <a:solidFill>
                            <a:schemeClr val="bg1"/>
                          </a:solidFill>
                          <a:effectLst/>
                          <a:latin typeface="Tw Cen MT" panose="020B0602020104020603" pitchFamily="34" charset="0"/>
                        </a:rPr>
                        <a:t>FEB</a:t>
                      </a:r>
                    </a:p>
                  </a:txBody>
                  <a:tcPr marL="9525" marR="9525" marT="9525" marB="0" anchor="ctr">
                    <a:solidFill>
                      <a:schemeClr val="tx1">
                        <a:lumMod val="60000"/>
                        <a:lumOff val="40000"/>
                      </a:schemeClr>
                    </a:solidFill>
                  </a:tcPr>
                </a:tc>
                <a:tc>
                  <a:txBody>
                    <a:bodyPr/>
                    <a:lstStyle/>
                    <a:p>
                      <a:pPr algn="ctr" fontAlgn="ctr"/>
                      <a:r>
                        <a:rPr lang="en-US" sz="1400" b="1" i="0" u="none" strike="noStrike" dirty="0">
                          <a:solidFill>
                            <a:schemeClr val="bg1"/>
                          </a:solidFill>
                          <a:effectLst/>
                          <a:latin typeface="Tw Cen MT" panose="020B0602020104020603" pitchFamily="34" charset="0"/>
                        </a:rPr>
                        <a:t>MAR</a:t>
                      </a:r>
                    </a:p>
                  </a:txBody>
                  <a:tcPr marL="9525" marR="9525" marT="9525" marB="0" anchor="ctr">
                    <a:solidFill>
                      <a:schemeClr val="tx1">
                        <a:lumMod val="60000"/>
                        <a:lumOff val="40000"/>
                      </a:schemeClr>
                    </a:solidFill>
                  </a:tcPr>
                </a:tc>
                <a:tc>
                  <a:txBody>
                    <a:bodyPr/>
                    <a:lstStyle/>
                    <a:p>
                      <a:pPr algn="ctr" fontAlgn="ctr"/>
                      <a:r>
                        <a:rPr lang="en-US" sz="1400" b="1" i="0" u="none" strike="noStrike" dirty="0">
                          <a:solidFill>
                            <a:schemeClr val="bg1"/>
                          </a:solidFill>
                          <a:effectLst/>
                          <a:latin typeface="Tw Cen MT" panose="020B0602020104020603" pitchFamily="34" charset="0"/>
                        </a:rPr>
                        <a:t>APR</a:t>
                      </a:r>
                    </a:p>
                  </a:txBody>
                  <a:tcPr marL="9525" marR="9525" marT="9525" marB="0" anchor="ctr">
                    <a:solidFill>
                      <a:schemeClr val="tx1">
                        <a:lumMod val="60000"/>
                        <a:lumOff val="40000"/>
                      </a:schemeClr>
                    </a:solidFill>
                  </a:tcPr>
                </a:tc>
                <a:tc>
                  <a:txBody>
                    <a:bodyPr/>
                    <a:lstStyle/>
                    <a:p>
                      <a:pPr algn="ctr" fontAlgn="ctr"/>
                      <a:r>
                        <a:rPr lang="en-US" sz="1400" b="1" i="0" u="none" strike="noStrike" dirty="0">
                          <a:solidFill>
                            <a:schemeClr val="bg1"/>
                          </a:solidFill>
                          <a:effectLst/>
                          <a:latin typeface="Tw Cen MT" panose="020B0602020104020603" pitchFamily="34" charset="0"/>
                        </a:rPr>
                        <a:t>MEI</a:t>
                      </a:r>
                    </a:p>
                  </a:txBody>
                  <a:tcPr marL="9525" marR="9525" marT="9525" marB="0" anchor="ctr">
                    <a:solidFill>
                      <a:schemeClr val="tx1">
                        <a:lumMod val="60000"/>
                        <a:lumOff val="40000"/>
                      </a:schemeClr>
                    </a:solidFill>
                  </a:tcPr>
                </a:tc>
                <a:extLst>
                  <a:ext uri="{0D108BD9-81ED-4DB2-BD59-A6C34878D82A}">
                    <a16:rowId xmlns:a16="http://schemas.microsoft.com/office/drawing/2014/main" val="213369115"/>
                  </a:ext>
                </a:extLst>
              </a:tr>
              <a:tr h="520538">
                <a:tc>
                  <a:txBody>
                    <a:bodyPr/>
                    <a:lstStyle/>
                    <a:p>
                      <a:pPr algn="l" fontAlgn="t"/>
                      <a:r>
                        <a:rPr lang="en-US" sz="1400" u="none" strike="noStrike" dirty="0">
                          <a:effectLst/>
                          <a:latin typeface="Tw Cen MT" panose="020B0602020104020603" pitchFamily="34" charset="0"/>
                        </a:rPr>
                        <a:t> </a:t>
                      </a:r>
                      <a:endParaRPr lang="en-US" sz="1400" b="0" i="0" u="none" strike="noStrike" dirty="0">
                        <a:solidFill>
                          <a:srgbClr val="000000"/>
                        </a:solidFill>
                        <a:effectLst/>
                        <a:latin typeface="Tw Cen MT" panose="020B0602020104020603" pitchFamily="34" charset="0"/>
                      </a:endParaRPr>
                    </a:p>
                  </a:txBody>
                  <a:tcPr marL="9525" marR="9525" marT="9525" marB="0"/>
                </a:tc>
                <a:tc>
                  <a:txBody>
                    <a:bodyPr/>
                    <a:lstStyle/>
                    <a:p>
                      <a:pPr algn="ctr" fontAlgn="t"/>
                      <a:r>
                        <a:rPr lang="en-US" sz="1400" u="none" strike="noStrike">
                          <a:effectLst/>
                          <a:latin typeface="Tw Cen MT" panose="020B0602020104020603" pitchFamily="34" charset="0"/>
                        </a:rPr>
                        <a:t>1</a:t>
                      </a:r>
                      <a:endParaRPr lang="en-US" sz="1400" b="0" i="0" u="none" strike="noStrike">
                        <a:solidFill>
                          <a:srgbClr val="000000"/>
                        </a:solidFill>
                        <a:effectLst/>
                        <a:latin typeface="Tw Cen MT" panose="020B0602020104020603" pitchFamily="34" charset="0"/>
                      </a:endParaRPr>
                    </a:p>
                  </a:txBody>
                  <a:tcPr marL="9525" marR="9525" marT="9525" marB="0"/>
                </a:tc>
                <a:tc gridSpan="2">
                  <a:txBody>
                    <a:bodyPr/>
                    <a:lstStyle/>
                    <a:p>
                      <a:pPr algn="l" fontAlgn="t"/>
                      <a:r>
                        <a:rPr lang="en-US" sz="1400" u="none" strike="noStrike" dirty="0" err="1">
                          <a:effectLst/>
                          <a:latin typeface="Tw Cen MT" panose="020B0602020104020603" pitchFamily="34" charset="0"/>
                        </a:rPr>
                        <a:t>Pengukuran</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suhu</a:t>
                      </a:r>
                      <a:r>
                        <a:rPr lang="en-US" sz="1400" u="none" strike="noStrike" dirty="0">
                          <a:effectLst/>
                          <a:latin typeface="Tw Cen MT" panose="020B0602020104020603" pitchFamily="34" charset="0"/>
                        </a:rPr>
                        <a:t> pada Inst </a:t>
                      </a:r>
                      <a:r>
                        <a:rPr lang="en-US" sz="1400" u="none" strike="noStrike" dirty="0" err="1">
                          <a:effectLst/>
                          <a:latin typeface="Tw Cen MT" panose="020B0602020104020603" pitchFamily="34" charset="0"/>
                        </a:rPr>
                        <a:t>Laboratorium</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Radiologi</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Sterilisasi</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Dapur</a:t>
                      </a:r>
                      <a:r>
                        <a:rPr lang="en-US" sz="1400" u="none" strike="noStrike" dirty="0">
                          <a:effectLst/>
                          <a:latin typeface="Tw Cen MT" panose="020B0602020104020603" pitchFamily="34" charset="0"/>
                        </a:rPr>
                        <a:t> Inst </a:t>
                      </a:r>
                      <a:r>
                        <a:rPr lang="en-US" sz="1400" u="none" strike="noStrike" dirty="0" err="1">
                          <a:effectLst/>
                          <a:latin typeface="Tw Cen MT" panose="020B0602020104020603" pitchFamily="34" charset="0"/>
                        </a:rPr>
                        <a:t>Gizi</a:t>
                      </a:r>
                      <a:r>
                        <a:rPr lang="en-US" sz="1400" u="none" strike="noStrike" dirty="0">
                          <a:effectLst/>
                          <a:latin typeface="Tw Cen MT" panose="020B0602020104020603" pitchFamily="34" charset="0"/>
                        </a:rPr>
                        <a:t>, IGD, </a:t>
                      </a:r>
                      <a:r>
                        <a:rPr lang="en-US" sz="1400" u="none" strike="noStrike" dirty="0" err="1">
                          <a:effectLst/>
                          <a:latin typeface="Tw Cen MT" panose="020B0602020104020603" pitchFamily="34" charset="0"/>
                        </a:rPr>
                        <a:t>bangsal</a:t>
                      </a:r>
                      <a:r>
                        <a:rPr lang="en-US" sz="1400" u="none" strike="noStrike" dirty="0">
                          <a:effectLst/>
                          <a:latin typeface="Tw Cen MT" panose="020B0602020104020603" pitchFamily="34" charset="0"/>
                        </a:rPr>
                        <a:t> dan </a:t>
                      </a:r>
                      <a:r>
                        <a:rPr lang="en-US" sz="1400" u="none" strike="noStrike" dirty="0" err="1">
                          <a:effectLst/>
                          <a:latin typeface="Tw Cen MT" panose="020B0602020104020603" pitchFamily="34" charset="0"/>
                        </a:rPr>
                        <a:t>Administrasi</a:t>
                      </a:r>
                      <a:r>
                        <a:rPr lang="en-US" sz="1400" u="none" strike="noStrike" dirty="0">
                          <a:effectLst/>
                          <a:latin typeface="Tw Cen MT" panose="020B0602020104020603" pitchFamily="34" charset="0"/>
                        </a:rPr>
                        <a:t>.</a:t>
                      </a:r>
                      <a:endParaRPr lang="en-US" sz="1400" b="0" i="0" u="none" strike="noStrike" dirty="0">
                        <a:solidFill>
                          <a:srgbClr val="000000"/>
                        </a:solidFill>
                        <a:effectLst/>
                        <a:latin typeface="Tw Cen MT" panose="020B0602020104020603" pitchFamily="34" charset="0"/>
                      </a:endParaRPr>
                    </a:p>
                  </a:txBody>
                  <a:tcPr marL="9525" marR="9525" marT="9525" marB="0"/>
                </a:tc>
                <a:tc hMerge="1">
                  <a:txBody>
                    <a:bodyPr/>
                    <a:lstStyle/>
                    <a:p>
                      <a:endParaRPr lang="en-US"/>
                    </a:p>
                  </a:txBody>
                  <a:tcPr/>
                </a:tc>
                <a:tc>
                  <a:txBody>
                    <a:bodyPr/>
                    <a:lstStyle/>
                    <a:p>
                      <a:pPr algn="ctr"/>
                      <a:r>
                        <a:rPr lang="en-US" sz="1400" dirty="0">
                          <a:latin typeface="Tw Cen MT" panose="020B0602020104020603" pitchFamily="34" charset="0"/>
                        </a:rPr>
                        <a:t>10</a:t>
                      </a:r>
                    </a:p>
                  </a:txBody>
                  <a:tcPr marL="9525" marR="9525" marT="9525" marB="0" anchor="ctr"/>
                </a:tc>
                <a:tc>
                  <a:txBody>
                    <a:bodyPr/>
                    <a:lstStyle/>
                    <a:p>
                      <a:pPr algn="ctr"/>
                      <a:r>
                        <a:rPr lang="en-US" sz="1400" dirty="0">
                          <a:latin typeface="Tw Cen MT" panose="020B0602020104020603" pitchFamily="34" charset="0"/>
                        </a:rPr>
                        <a:t>10</a:t>
                      </a:r>
                    </a:p>
                  </a:txBody>
                  <a:tcPr marL="9525" marR="9525" marT="9525" marB="0" anchor="ctr"/>
                </a:tc>
                <a:tc>
                  <a:txBody>
                    <a:bodyPr/>
                    <a:lstStyle/>
                    <a:p>
                      <a:pPr algn="ctr"/>
                      <a:r>
                        <a:rPr lang="en-US" sz="1400" dirty="0">
                          <a:latin typeface="Tw Cen MT" panose="020B0602020104020603" pitchFamily="34" charset="0"/>
                        </a:rPr>
                        <a:t>10</a:t>
                      </a:r>
                    </a:p>
                  </a:txBody>
                  <a:tcPr marL="9525" marR="9525" marT="9525" marB="0" anchor="ctr"/>
                </a:tc>
                <a:tc>
                  <a:txBody>
                    <a:bodyPr/>
                    <a:lstStyle/>
                    <a:p>
                      <a:pPr algn="ctr"/>
                      <a:r>
                        <a:rPr lang="en-US" sz="1400" dirty="0">
                          <a:latin typeface="Tw Cen MT" panose="020B0602020104020603" pitchFamily="34" charset="0"/>
                        </a:rPr>
                        <a:t>10</a:t>
                      </a:r>
                    </a:p>
                  </a:txBody>
                  <a:tcPr marL="9525" marR="9525" marT="9525" marB="0" anchor="ctr"/>
                </a:tc>
                <a:tc>
                  <a:txBody>
                    <a:bodyPr/>
                    <a:lstStyle/>
                    <a:p>
                      <a:pPr algn="ctr"/>
                      <a:r>
                        <a:rPr lang="en-US" sz="1400" dirty="0">
                          <a:latin typeface="Tw Cen MT" panose="020B0602020104020603" pitchFamily="34" charset="0"/>
                        </a:rPr>
                        <a:t>10</a:t>
                      </a:r>
                    </a:p>
                  </a:txBody>
                  <a:tcPr marL="9525" marR="9525" marT="9525" marB="0" anchor="ctr"/>
                </a:tc>
                <a:extLst>
                  <a:ext uri="{0D108BD9-81ED-4DB2-BD59-A6C34878D82A}">
                    <a16:rowId xmlns:a16="http://schemas.microsoft.com/office/drawing/2014/main" val="1300053734"/>
                  </a:ext>
                </a:extLst>
              </a:tr>
              <a:tr h="520538">
                <a:tc>
                  <a:txBody>
                    <a:bodyPr/>
                    <a:lstStyle/>
                    <a:p>
                      <a:pPr algn="l"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t"/>
                      <a:r>
                        <a:rPr lang="en-US" sz="1400" u="none" strike="noStrike">
                          <a:effectLst/>
                          <a:latin typeface="Tw Cen MT" panose="020B0602020104020603" pitchFamily="34" charset="0"/>
                        </a:rPr>
                        <a:t>2</a:t>
                      </a:r>
                      <a:endParaRPr lang="en-US" sz="1400" b="0" i="0" u="none" strike="noStrike">
                        <a:solidFill>
                          <a:srgbClr val="000000"/>
                        </a:solidFill>
                        <a:effectLst/>
                        <a:latin typeface="Tw Cen MT" panose="020B0602020104020603" pitchFamily="34" charset="0"/>
                      </a:endParaRPr>
                    </a:p>
                  </a:txBody>
                  <a:tcPr marL="9525" marR="9525" marT="9525" marB="0"/>
                </a:tc>
                <a:tc gridSpan="2">
                  <a:txBody>
                    <a:bodyPr/>
                    <a:lstStyle/>
                    <a:p>
                      <a:pPr algn="l" fontAlgn="t"/>
                      <a:r>
                        <a:rPr lang="en-US" sz="1400" u="none" strike="noStrike" err="1">
                          <a:effectLst/>
                          <a:latin typeface="Tw Cen MT" panose="020B0602020104020603" pitchFamily="34" charset="0"/>
                        </a:rPr>
                        <a:t>Pengukuran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kelembaban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pada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Inst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Laboratorium</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Radiologi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Sterilisasi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Dapur</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Inst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Gizi</a:t>
                      </a:r>
                      <a:r>
                        <a:rPr lang="en-US" sz="1400" u="none" strike="noStrike">
                          <a:effectLst/>
                          <a:latin typeface="Tw Cen MT" panose="020B0602020104020603" pitchFamily="34" charset="0"/>
                        </a:rPr>
                        <a:t>, IGD, </a:t>
                      </a:r>
                      <a:r>
                        <a:rPr lang="en-US" sz="1400" u="none" strike="noStrike" err="1">
                          <a:effectLst/>
                          <a:latin typeface="Tw Cen MT" panose="020B0602020104020603" pitchFamily="34" charset="0"/>
                        </a:rPr>
                        <a:t>bangsal</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Administrasi</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9525" marR="9525" marT="9525" marB="0"/>
                </a:tc>
                <a:tc hMerge="1">
                  <a:txBody>
                    <a:bodyPr/>
                    <a:lstStyle/>
                    <a:p>
                      <a:endParaRPr lang="en-US"/>
                    </a:p>
                  </a:txBody>
                  <a:tcPr/>
                </a:tc>
                <a:tc>
                  <a:txBody>
                    <a:bodyPr/>
                    <a:lstStyle/>
                    <a:p>
                      <a:pPr algn="ctr"/>
                      <a:r>
                        <a:rPr lang="en-US" sz="1400" dirty="0">
                          <a:latin typeface="Tw Cen MT" panose="020B0602020104020603" pitchFamily="34" charset="0"/>
                        </a:rPr>
                        <a:t>9</a:t>
                      </a:r>
                    </a:p>
                  </a:txBody>
                  <a:tcPr marL="9525" marR="9525" marT="9525" marB="0" anchor="ctr"/>
                </a:tc>
                <a:tc>
                  <a:txBody>
                    <a:bodyPr/>
                    <a:lstStyle/>
                    <a:p>
                      <a:pPr algn="ctr"/>
                      <a:r>
                        <a:rPr lang="en-US" sz="1400" dirty="0">
                          <a:latin typeface="Tw Cen MT" panose="020B0602020104020603" pitchFamily="34" charset="0"/>
                        </a:rPr>
                        <a:t>9</a:t>
                      </a:r>
                    </a:p>
                  </a:txBody>
                  <a:tcPr marL="9525" marR="9525" marT="9525" marB="0" anchor="ctr"/>
                </a:tc>
                <a:tc>
                  <a:txBody>
                    <a:bodyPr/>
                    <a:lstStyle/>
                    <a:p>
                      <a:pPr algn="ctr"/>
                      <a:r>
                        <a:rPr lang="en-US" sz="1400" dirty="0">
                          <a:latin typeface="Tw Cen MT" panose="020B0602020104020603" pitchFamily="34" charset="0"/>
                        </a:rPr>
                        <a:t>9</a:t>
                      </a:r>
                    </a:p>
                  </a:txBody>
                  <a:tcPr marL="9525" marR="9525" marT="9525" marB="0" anchor="ctr"/>
                </a:tc>
                <a:tc>
                  <a:txBody>
                    <a:bodyPr/>
                    <a:lstStyle/>
                    <a:p>
                      <a:pPr algn="ctr"/>
                      <a:r>
                        <a:rPr lang="en-US" sz="1400" dirty="0">
                          <a:latin typeface="Tw Cen MT" panose="020B0602020104020603" pitchFamily="34" charset="0"/>
                        </a:rPr>
                        <a:t>9</a:t>
                      </a:r>
                    </a:p>
                  </a:txBody>
                  <a:tcPr marL="9525" marR="9525" marT="9525" marB="0" anchor="ctr"/>
                </a:tc>
                <a:tc>
                  <a:txBody>
                    <a:bodyPr/>
                    <a:lstStyle/>
                    <a:p>
                      <a:pPr algn="ctr"/>
                      <a:r>
                        <a:rPr lang="en-US" sz="1400" dirty="0">
                          <a:latin typeface="Tw Cen MT" panose="020B0602020104020603" pitchFamily="34" charset="0"/>
                        </a:rPr>
                        <a:t>9</a:t>
                      </a:r>
                    </a:p>
                  </a:txBody>
                  <a:tcPr marL="9525" marR="9525" marT="9525" marB="0" anchor="ctr"/>
                </a:tc>
                <a:extLst>
                  <a:ext uri="{0D108BD9-81ED-4DB2-BD59-A6C34878D82A}">
                    <a16:rowId xmlns:a16="http://schemas.microsoft.com/office/drawing/2014/main" val="874907058"/>
                  </a:ext>
                </a:extLst>
              </a:tr>
              <a:tr h="520538">
                <a:tc>
                  <a:txBody>
                    <a:bodyPr/>
                    <a:lstStyle/>
                    <a:p>
                      <a:pPr algn="l"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t"/>
                      <a:r>
                        <a:rPr lang="en-US" sz="1400" u="none" strike="noStrike">
                          <a:effectLst/>
                          <a:latin typeface="Tw Cen MT" panose="020B0602020104020603" pitchFamily="34" charset="0"/>
                        </a:rPr>
                        <a:t>3</a:t>
                      </a:r>
                      <a:endParaRPr lang="en-US" sz="1400" b="0" i="0" u="none" strike="noStrike">
                        <a:solidFill>
                          <a:srgbClr val="000000"/>
                        </a:solidFill>
                        <a:effectLst/>
                        <a:latin typeface="Tw Cen MT" panose="020B0602020104020603" pitchFamily="34" charset="0"/>
                      </a:endParaRPr>
                    </a:p>
                  </a:txBody>
                  <a:tcPr marL="9525" marR="9525" marT="9525" marB="0"/>
                </a:tc>
                <a:tc gridSpan="2">
                  <a:txBody>
                    <a:bodyPr/>
                    <a:lstStyle/>
                    <a:p>
                      <a:pPr algn="l" fontAlgn="t"/>
                      <a:r>
                        <a:rPr lang="en-US" sz="1400" u="none" strike="noStrike">
                          <a:effectLst/>
                          <a:latin typeface="Tw Cen MT" panose="020B0602020104020603" pitchFamily="34" charset="0"/>
                        </a:rPr>
                        <a:t>Pengukuran aliran dan tekanan udara ruangan pada Inst Laboratorium, Radiologi, Sterilisasi, Dapur Inst Gizi, IGD, bangsal dan Administrasi.</a:t>
                      </a:r>
                      <a:endParaRPr lang="en-US" sz="1400" b="0" i="0" u="none" strike="noStrike">
                        <a:solidFill>
                          <a:srgbClr val="000000"/>
                        </a:solidFill>
                        <a:effectLst/>
                        <a:latin typeface="Tw Cen MT" panose="020B0602020104020603" pitchFamily="34" charset="0"/>
                      </a:endParaRPr>
                    </a:p>
                  </a:txBody>
                  <a:tcPr marL="9525" marR="9525" marT="9525" marB="0"/>
                </a:tc>
                <a:tc hMerge="1">
                  <a:txBody>
                    <a:bodyPr/>
                    <a:lstStyle/>
                    <a:p>
                      <a:endParaRPr lang="en-US"/>
                    </a:p>
                  </a:txBody>
                  <a:tcP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extLst>
                  <a:ext uri="{0D108BD9-81ED-4DB2-BD59-A6C34878D82A}">
                    <a16:rowId xmlns:a16="http://schemas.microsoft.com/office/drawing/2014/main" val="3639840331"/>
                  </a:ext>
                </a:extLst>
              </a:tr>
              <a:tr h="862476">
                <a:tc>
                  <a:txBody>
                    <a:bodyPr/>
                    <a:lstStyle/>
                    <a:p>
                      <a:pPr algn="l"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t"/>
                      <a:r>
                        <a:rPr lang="en-US" sz="1400" u="none" strike="noStrike">
                          <a:effectLst/>
                          <a:latin typeface="Tw Cen MT" panose="020B0602020104020603" pitchFamily="34" charset="0"/>
                        </a:rPr>
                        <a:t>4</a:t>
                      </a:r>
                      <a:endParaRPr lang="en-US" sz="1400" b="0" i="0" u="none" strike="noStrike">
                        <a:solidFill>
                          <a:srgbClr val="000000"/>
                        </a:solidFill>
                        <a:effectLst/>
                        <a:latin typeface="Tw Cen MT" panose="020B0602020104020603" pitchFamily="34" charset="0"/>
                      </a:endParaRPr>
                    </a:p>
                  </a:txBody>
                  <a:tcPr marL="9525" marR="9525" marT="9525" marB="0"/>
                </a:tc>
                <a:tc gridSpan="2">
                  <a:txBody>
                    <a:bodyPr/>
                    <a:lstStyle/>
                    <a:p>
                      <a:pPr algn="l" fontAlgn="t"/>
                      <a:r>
                        <a:rPr lang="en-US" sz="1400" u="none" strike="noStrike" err="1">
                          <a:effectLst/>
                          <a:latin typeface="Tw Cen MT" panose="020B0602020104020603" pitchFamily="34" charset="0"/>
                        </a:rPr>
                        <a:t>Pengukuran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Pencahayaan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pada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Bangsal</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Rawat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Jalan</a:t>
                      </a:r>
                      <a:r>
                        <a:rPr lang="en-US" sz="1400" u="none" strike="noStrike">
                          <a:effectLst/>
                          <a:latin typeface="Tw Cen MT" panose="020B0602020104020603" pitchFamily="34" charset="0"/>
                        </a:rPr>
                        <a:t>, IGD, </a:t>
                      </a:r>
                      <a:r>
                        <a:rPr lang="en-US" sz="1400" u="none" strike="noStrike" err="1">
                          <a:effectLst/>
                          <a:latin typeface="Tw Cen MT" panose="020B0602020104020603" pitchFamily="34" charset="0"/>
                        </a:rPr>
                        <a:t>Anestesi</a:t>
                      </a:r>
                      <a:r>
                        <a:rPr lang="en-US" sz="1400" u="none" strike="noStrike">
                          <a:effectLst/>
                          <a:latin typeface="Tw Cen MT" panose="020B0602020104020603" pitchFamily="34" charset="0"/>
                        </a:rPr>
                        <a:t> (ECT), </a:t>
                      </a:r>
                      <a:r>
                        <a:rPr lang="en-US" sz="1400" u="none" strike="noStrike" err="1">
                          <a:effectLst/>
                          <a:latin typeface="Tw Cen MT" panose="020B0602020104020603" pitchFamily="34" charset="0"/>
                        </a:rPr>
                        <a:t>Laboratorium</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Sinar</a:t>
                      </a:r>
                      <a:r>
                        <a:rPr lang="en-US" sz="1400" u="none" strike="noStrike">
                          <a:effectLst/>
                          <a:latin typeface="Tw Cen MT" panose="020B0602020104020603" pitchFamily="34" charset="0"/>
                        </a:rPr>
                        <a:t> X (</a:t>
                      </a:r>
                      <a:r>
                        <a:rPr lang="en-US" sz="1400" u="none" strike="noStrike" err="1">
                          <a:effectLst/>
                          <a:latin typeface="Tw Cen MT" panose="020B0602020104020603" pitchFamily="34" charset="0"/>
                        </a:rPr>
                        <a:t>Radiologi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Koridor</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Tangga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Administrasi</a:t>
                      </a:r>
                      <a:r>
                        <a:rPr lang="en-US" sz="1400" u="none" strike="noStrike">
                          <a:effectLst/>
                          <a:latin typeface="Tw Cen MT" panose="020B0602020104020603" pitchFamily="34" charset="0"/>
                        </a:rPr>
                        <a:t>/Kantor, </a:t>
                      </a:r>
                      <a:r>
                        <a:rPr lang="en-US" sz="1400" u="none" strike="noStrike" err="1">
                          <a:effectLst/>
                          <a:latin typeface="Tw Cen MT" panose="020B0602020104020603" pitchFamily="34" charset="0"/>
                        </a:rPr>
                        <a:t>Gudang</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Alat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Farmasi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Dapur</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Inst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Gizi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Ruang</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Cuci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Inst</a:t>
                      </a:r>
                      <a:r>
                        <a:rPr lang="en-US" sz="1400" u="none" strike="noStrike">
                          <a:effectLst/>
                          <a:latin typeface="Tw Cen MT" panose="020B0602020104020603" pitchFamily="34" charset="0"/>
                        </a:rPr>
                        <a:t> Laundry), Toilet, </a:t>
                      </a:r>
                      <a:r>
                        <a:rPr lang="en-US" sz="1400" u="none" strike="noStrike" err="1">
                          <a:effectLst/>
                          <a:latin typeface="Tw Cen MT" panose="020B0602020104020603" pitchFamily="34" charset="0"/>
                        </a:rPr>
                        <a:t>dan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ruang</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Isolasi</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9525" marR="9525" marT="9525" marB="0"/>
                </a:tc>
                <a:tc hMerge="1">
                  <a:txBody>
                    <a:bodyPr/>
                    <a:lstStyle/>
                    <a:p>
                      <a:endParaRPr lang="en-US"/>
                    </a:p>
                  </a:txBody>
                  <a:tcPr/>
                </a:tc>
                <a:tc>
                  <a:txBody>
                    <a:bodyPr/>
                    <a:lstStyle/>
                    <a:p>
                      <a:pPr algn="ctr"/>
                      <a:r>
                        <a:rPr lang="en-US" sz="1400" dirty="0">
                          <a:latin typeface="Tw Cen MT" panose="020B0602020104020603" pitchFamily="34" charset="0"/>
                        </a:rPr>
                        <a:t>16</a:t>
                      </a:r>
                    </a:p>
                  </a:txBody>
                  <a:tcPr marL="9525" marR="9525" marT="9525" marB="0" anchor="ctr"/>
                </a:tc>
                <a:tc>
                  <a:txBody>
                    <a:bodyPr/>
                    <a:lstStyle/>
                    <a:p>
                      <a:pPr algn="ctr"/>
                      <a:r>
                        <a:rPr lang="en-US" sz="1400" dirty="0">
                          <a:latin typeface="Tw Cen MT" panose="020B0602020104020603" pitchFamily="34" charset="0"/>
                        </a:rPr>
                        <a:t>16</a:t>
                      </a:r>
                    </a:p>
                  </a:txBody>
                  <a:tcPr marL="9525" marR="9525" marT="9525" marB="0" anchor="ctr"/>
                </a:tc>
                <a:tc>
                  <a:txBody>
                    <a:bodyPr/>
                    <a:lstStyle/>
                    <a:p>
                      <a:pPr algn="ctr"/>
                      <a:r>
                        <a:rPr lang="en-US" sz="1400" dirty="0">
                          <a:latin typeface="Tw Cen MT" panose="020B0602020104020603" pitchFamily="34" charset="0"/>
                        </a:rPr>
                        <a:t>16</a:t>
                      </a:r>
                    </a:p>
                  </a:txBody>
                  <a:tcPr marL="9525" marR="9525" marT="9525" marB="0" anchor="ctr"/>
                </a:tc>
                <a:tc>
                  <a:txBody>
                    <a:bodyPr/>
                    <a:lstStyle/>
                    <a:p>
                      <a:pPr algn="ctr"/>
                      <a:r>
                        <a:rPr lang="en-US" sz="1400" dirty="0">
                          <a:latin typeface="Tw Cen MT" panose="020B0602020104020603" pitchFamily="34" charset="0"/>
                        </a:rPr>
                        <a:t>16</a:t>
                      </a:r>
                    </a:p>
                  </a:txBody>
                  <a:tcPr marL="9525" marR="9525" marT="9525" marB="0" anchor="ctr"/>
                </a:tc>
                <a:tc>
                  <a:txBody>
                    <a:bodyPr/>
                    <a:lstStyle/>
                    <a:p>
                      <a:pPr algn="ctr"/>
                      <a:r>
                        <a:rPr lang="en-US" sz="1400" dirty="0">
                          <a:latin typeface="Tw Cen MT" panose="020B0602020104020603" pitchFamily="34" charset="0"/>
                        </a:rPr>
                        <a:t>16</a:t>
                      </a:r>
                    </a:p>
                  </a:txBody>
                  <a:tcPr marL="9525" marR="9525" marT="9525" marB="0" anchor="ctr"/>
                </a:tc>
                <a:extLst>
                  <a:ext uri="{0D108BD9-81ED-4DB2-BD59-A6C34878D82A}">
                    <a16:rowId xmlns:a16="http://schemas.microsoft.com/office/drawing/2014/main" val="2266547406"/>
                  </a:ext>
                </a:extLst>
              </a:tr>
              <a:tr h="862476">
                <a:tc>
                  <a:txBody>
                    <a:bodyPr/>
                    <a:lstStyle/>
                    <a:p>
                      <a:pPr algn="l"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t"/>
                      <a:r>
                        <a:rPr lang="en-US" sz="1400" u="none" strike="noStrike">
                          <a:effectLst/>
                          <a:latin typeface="Tw Cen MT" panose="020B0602020104020603" pitchFamily="34" charset="0"/>
                        </a:rPr>
                        <a:t>5</a:t>
                      </a:r>
                      <a:endParaRPr lang="en-US" sz="1400" b="0" i="0" u="none" strike="noStrike">
                        <a:solidFill>
                          <a:srgbClr val="000000"/>
                        </a:solidFill>
                        <a:effectLst/>
                        <a:latin typeface="Tw Cen MT" panose="020B0602020104020603" pitchFamily="34" charset="0"/>
                      </a:endParaRPr>
                    </a:p>
                  </a:txBody>
                  <a:tcPr marL="9525" marR="9525" marT="9525" marB="0"/>
                </a:tc>
                <a:tc gridSpan="2">
                  <a:txBody>
                    <a:bodyPr/>
                    <a:lstStyle/>
                    <a:p>
                      <a:pPr algn="l" fontAlgn="t"/>
                      <a:r>
                        <a:rPr lang="en-US" sz="1400" u="none" strike="noStrike" err="1">
                          <a:effectLst/>
                          <a:latin typeface="Tw Cen MT" panose="020B0602020104020603" pitchFamily="34" charset="0"/>
                        </a:rPr>
                        <a:t>Pengukuran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Kebisingan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pada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bangsal</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Anestesi</a:t>
                      </a:r>
                      <a:r>
                        <a:rPr lang="en-US" sz="1400" u="none" strike="noStrike">
                          <a:effectLst/>
                          <a:latin typeface="Tw Cen MT" panose="020B0602020104020603" pitchFamily="34" charset="0"/>
                        </a:rPr>
                        <a:t> (ECT), </a:t>
                      </a:r>
                      <a:r>
                        <a:rPr lang="en-US" sz="1400" u="none" strike="noStrike" err="1">
                          <a:effectLst/>
                          <a:latin typeface="Tw Cen MT" panose="020B0602020104020603" pitchFamily="34" charset="0"/>
                        </a:rPr>
                        <a:t>Laboratorium</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Sinar</a:t>
                      </a:r>
                      <a:r>
                        <a:rPr lang="en-US" sz="1400" u="none" strike="noStrike">
                          <a:effectLst/>
                          <a:latin typeface="Tw Cen MT" panose="020B0602020104020603" pitchFamily="34" charset="0"/>
                        </a:rPr>
                        <a:t> X (</a:t>
                      </a:r>
                      <a:r>
                        <a:rPr lang="en-US" sz="1400" u="none" strike="noStrike" err="1">
                          <a:effectLst/>
                          <a:latin typeface="Tw Cen MT" panose="020B0602020104020603" pitchFamily="34" charset="0"/>
                        </a:rPr>
                        <a:t>Radiologi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Koridor</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Tangga</a:t>
                      </a:r>
                      <a:r>
                        <a:rPr lang="en-US" sz="1400" u="none" strike="noStrike">
                          <a:effectLst/>
                          <a:latin typeface="Tw Cen MT" panose="020B0602020104020603" pitchFamily="34" charset="0"/>
                        </a:rPr>
                        <a:t>, Kantor/</a:t>
                      </a:r>
                      <a:r>
                        <a:rPr lang="en-US" sz="1400" u="none" strike="noStrike" err="1">
                          <a:effectLst/>
                          <a:latin typeface="Tw Cen MT" panose="020B0602020104020603" pitchFamily="34" charset="0"/>
                        </a:rPr>
                        <a:t>Loby</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Gudang</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Alat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Farmasi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Dapur</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Inst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Gizi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Ruang</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Cuci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Inst</a:t>
                      </a:r>
                      <a:r>
                        <a:rPr lang="en-US" sz="1400" u="none" strike="noStrike">
                          <a:effectLst/>
                          <a:latin typeface="Tw Cen MT" panose="020B0602020104020603" pitchFamily="34" charset="0"/>
                        </a:rPr>
                        <a:t> Laundry), </a:t>
                      </a:r>
                      <a:r>
                        <a:rPr lang="en-US" sz="1400" u="none" strike="noStrike" err="1">
                          <a:effectLst/>
                          <a:latin typeface="Tw Cen MT" panose="020B0602020104020603" pitchFamily="34" charset="0"/>
                        </a:rPr>
                        <a:t>Ruang</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Isolasi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Ruang</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Poli</a:t>
                      </a:r>
                      <a:r>
                        <a:rPr lang="en-US" sz="1400" u="none" strike="noStrike">
                          <a:effectLst/>
                          <a:latin typeface="Tw Cen MT" panose="020B0602020104020603" pitchFamily="34" charset="0"/>
                        </a:rPr>
                        <a:t> Gigi </a:t>
                      </a:r>
                      <a:r>
                        <a:rPr lang="en-US" sz="1400" u="none" strike="noStrike" err="1">
                          <a:effectLst/>
                          <a:latin typeface="Tw Cen MT" panose="020B0602020104020603" pitchFamily="34" charset="0"/>
                        </a:rPr>
                        <a:t>dan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Ambulan</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9525" marR="9525" marT="9525" marB="0"/>
                </a:tc>
                <a:tc hMerge="1">
                  <a:txBody>
                    <a:bodyPr/>
                    <a:lstStyle/>
                    <a:p>
                      <a:endParaRPr lang="en-US"/>
                    </a:p>
                  </a:txBody>
                  <a:tcPr/>
                </a:tc>
                <a:tc>
                  <a:txBody>
                    <a:bodyPr/>
                    <a:lstStyle/>
                    <a:p>
                      <a:pPr algn="ctr"/>
                      <a:r>
                        <a:rPr lang="en-US" sz="1400" dirty="0">
                          <a:latin typeface="Tw Cen MT" panose="020B0602020104020603" pitchFamily="34" charset="0"/>
                        </a:rPr>
                        <a:t>19</a:t>
                      </a:r>
                    </a:p>
                  </a:txBody>
                  <a:tcPr marL="9525" marR="9525" marT="9525" marB="0" anchor="ctr"/>
                </a:tc>
                <a:tc>
                  <a:txBody>
                    <a:bodyPr/>
                    <a:lstStyle/>
                    <a:p>
                      <a:pPr algn="ctr"/>
                      <a:r>
                        <a:rPr lang="en-US" sz="1400" dirty="0">
                          <a:latin typeface="Tw Cen MT" panose="020B0602020104020603" pitchFamily="34" charset="0"/>
                        </a:rPr>
                        <a:t>19</a:t>
                      </a:r>
                    </a:p>
                  </a:txBody>
                  <a:tcPr marL="9525" marR="9525" marT="9525" marB="0" anchor="ctr"/>
                </a:tc>
                <a:tc>
                  <a:txBody>
                    <a:bodyPr/>
                    <a:lstStyle/>
                    <a:p>
                      <a:pPr algn="ctr"/>
                      <a:r>
                        <a:rPr lang="en-US" sz="1400" dirty="0">
                          <a:latin typeface="Tw Cen MT" panose="020B0602020104020603" pitchFamily="34" charset="0"/>
                        </a:rPr>
                        <a:t>19</a:t>
                      </a:r>
                    </a:p>
                  </a:txBody>
                  <a:tcPr marL="9525" marR="9525" marT="9525" marB="0" anchor="ctr"/>
                </a:tc>
                <a:tc>
                  <a:txBody>
                    <a:bodyPr/>
                    <a:lstStyle/>
                    <a:p>
                      <a:pPr algn="ctr"/>
                      <a:r>
                        <a:rPr lang="en-US" sz="1400" dirty="0">
                          <a:latin typeface="Tw Cen MT" panose="020B0602020104020603" pitchFamily="34" charset="0"/>
                        </a:rPr>
                        <a:t>19</a:t>
                      </a:r>
                    </a:p>
                  </a:txBody>
                  <a:tcPr marL="9525" marR="9525" marT="9525" marB="0" anchor="ctr"/>
                </a:tc>
                <a:tc>
                  <a:txBody>
                    <a:bodyPr/>
                    <a:lstStyle/>
                    <a:p>
                      <a:pPr algn="ctr"/>
                      <a:r>
                        <a:rPr lang="en-US" sz="1400" dirty="0">
                          <a:latin typeface="Tw Cen MT" panose="020B0602020104020603" pitchFamily="34" charset="0"/>
                        </a:rPr>
                        <a:t>19</a:t>
                      </a:r>
                    </a:p>
                  </a:txBody>
                  <a:tcPr marL="9525" marR="9525" marT="9525" marB="0" anchor="ctr"/>
                </a:tc>
                <a:extLst>
                  <a:ext uri="{0D108BD9-81ED-4DB2-BD59-A6C34878D82A}">
                    <a16:rowId xmlns:a16="http://schemas.microsoft.com/office/drawing/2014/main" val="105414817"/>
                  </a:ext>
                </a:extLst>
              </a:tr>
              <a:tr h="349570">
                <a:tc>
                  <a:txBody>
                    <a:bodyPr/>
                    <a:lstStyle/>
                    <a:p>
                      <a:pPr algn="l"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t"/>
                      <a:r>
                        <a:rPr lang="en-US" sz="1400" u="none" strike="noStrike">
                          <a:effectLst/>
                          <a:latin typeface="Tw Cen MT" panose="020B0602020104020603" pitchFamily="34" charset="0"/>
                        </a:rPr>
                        <a:t>6</a:t>
                      </a:r>
                      <a:endParaRPr lang="en-US" sz="1400" b="0" i="0" u="none" strike="noStrike">
                        <a:solidFill>
                          <a:srgbClr val="000000"/>
                        </a:solidFill>
                        <a:effectLst/>
                        <a:latin typeface="Tw Cen MT" panose="020B0602020104020603" pitchFamily="34" charset="0"/>
                      </a:endParaRPr>
                    </a:p>
                  </a:txBody>
                  <a:tcPr marL="9525" marR="9525" marT="9525" marB="0"/>
                </a:tc>
                <a:tc gridSpan="2">
                  <a:txBody>
                    <a:bodyPr/>
                    <a:lstStyle/>
                    <a:p>
                      <a:pPr algn="l" fontAlgn="t"/>
                      <a:r>
                        <a:rPr lang="fi-FI" sz="1400" u="none" strike="noStrike">
                          <a:effectLst/>
                          <a:latin typeface="Tw Cen MT" panose="020B0602020104020603" pitchFamily="34" charset="0"/>
                        </a:rPr>
                        <a:t>Pemantauan kualitas kimia udara ruang 1 (satu) kali setahun.</a:t>
                      </a:r>
                      <a:endParaRPr lang="fi-FI" sz="1400" b="0" i="0" u="none" strike="noStrike">
                        <a:solidFill>
                          <a:srgbClr val="000000"/>
                        </a:solidFill>
                        <a:effectLst/>
                        <a:latin typeface="Tw Cen MT" panose="020B0602020104020603" pitchFamily="34" charset="0"/>
                      </a:endParaRPr>
                    </a:p>
                  </a:txBody>
                  <a:tcPr marL="9525" marR="9525" marT="9525" marB="0"/>
                </a:tc>
                <a:tc hMerge="1">
                  <a:txBody>
                    <a:bodyPr/>
                    <a:lstStyle/>
                    <a:p>
                      <a:endParaRPr lang="en-US"/>
                    </a:p>
                  </a:txBody>
                  <a:tcP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extLst>
                  <a:ext uri="{0D108BD9-81ED-4DB2-BD59-A6C34878D82A}">
                    <a16:rowId xmlns:a16="http://schemas.microsoft.com/office/drawing/2014/main" val="1827967006"/>
                  </a:ext>
                </a:extLst>
              </a:tr>
              <a:tr h="222951">
                <a:tc>
                  <a:txBody>
                    <a:bodyPr/>
                    <a:lstStyle/>
                    <a:p>
                      <a:pPr algn="l" fontAlgn="t"/>
                      <a:r>
                        <a:rPr lang="en-US" sz="1400" u="none" strike="noStrike">
                          <a:effectLst/>
                          <a:latin typeface="Tw Cen MT" panose="020B0602020104020603" pitchFamily="34" charset="0"/>
                        </a:rPr>
                        <a:t>c.</a:t>
                      </a:r>
                      <a:endParaRPr lang="en-US" sz="1400" b="0" i="0" u="none" strike="noStrike">
                        <a:solidFill>
                          <a:srgbClr val="000000"/>
                        </a:solidFill>
                        <a:effectLst/>
                        <a:latin typeface="Tw Cen MT" panose="020B0602020104020603" pitchFamily="34" charset="0"/>
                      </a:endParaRPr>
                    </a:p>
                  </a:txBody>
                  <a:tcPr marL="9525" marR="9525" marT="9525" marB="0"/>
                </a:tc>
                <a:tc gridSpan="2">
                  <a:txBody>
                    <a:bodyPr/>
                    <a:lstStyle/>
                    <a:p>
                      <a:pPr algn="l" fontAlgn="t"/>
                      <a:r>
                        <a:rPr lang="en-US" sz="1400" u="none" strike="noStrike">
                          <a:effectLst/>
                          <a:latin typeface="Tw Cen MT" panose="020B0602020104020603" pitchFamily="34" charset="0"/>
                        </a:rPr>
                        <a:t>Penyehatan Media Tanah</a:t>
                      </a:r>
                      <a:endParaRPr lang="en-US" sz="1400" b="0" i="0" u="none" strike="noStrike">
                        <a:solidFill>
                          <a:srgbClr val="000000"/>
                        </a:solidFill>
                        <a:effectLst/>
                        <a:latin typeface="Tw Cen MT" panose="020B0602020104020603" pitchFamily="34" charset="0"/>
                      </a:endParaRPr>
                    </a:p>
                  </a:txBody>
                  <a:tcPr marL="9525" marR="9525" marT="9525" marB="0"/>
                </a:tc>
                <a:tc hMerge="1">
                  <a:txBody>
                    <a:bodyPr/>
                    <a:lstStyle/>
                    <a:p>
                      <a:endParaRPr lang="en-US"/>
                    </a:p>
                  </a:txBody>
                  <a:tcPr/>
                </a:tc>
                <a:tc>
                  <a:txBody>
                    <a:bodyPr/>
                    <a:lstStyle/>
                    <a:p>
                      <a:pPr algn="l"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a:endParaRPr lang="en-US" sz="1400">
                        <a:latin typeface="Tw Cen MT" panose="020B0602020104020603" pitchFamily="34" charset="0"/>
                      </a:endParaRPr>
                    </a:p>
                  </a:txBody>
                  <a:tcPr marL="9525" marR="9525" marT="9525" marB="0" anchor="ctr"/>
                </a:tc>
                <a:tc>
                  <a:txBody>
                    <a:bodyPr/>
                    <a:lstStyle/>
                    <a:p>
                      <a:pPr algn="ctr"/>
                      <a:endParaRPr lang="en-US" sz="1400" dirty="0">
                        <a:latin typeface="Tw Cen MT" panose="020B0602020104020603" pitchFamily="34" charset="0"/>
                      </a:endParaRPr>
                    </a:p>
                  </a:txBody>
                  <a:tcPr marL="9525" marR="9525" marT="9525" marB="0" anchor="ctr"/>
                </a:tc>
                <a:tc>
                  <a:txBody>
                    <a:bodyPr/>
                    <a:lstStyle/>
                    <a:p>
                      <a:pPr algn="ctr"/>
                      <a:endParaRPr lang="en-US" sz="1400" dirty="0">
                        <a:latin typeface="Tw Cen MT" panose="020B0602020104020603" pitchFamily="34" charset="0"/>
                      </a:endParaRPr>
                    </a:p>
                  </a:txBody>
                  <a:tcPr marL="9525" marR="9525" marT="9525" marB="0" anchor="ctr"/>
                </a:tc>
                <a:tc>
                  <a:txBody>
                    <a:bodyPr/>
                    <a:lstStyle/>
                    <a:p>
                      <a:pPr algn="ctr"/>
                      <a:endParaRPr lang="en-US" sz="1400" dirty="0">
                        <a:latin typeface="Tw Cen MT" panose="020B0602020104020603" pitchFamily="34" charset="0"/>
                      </a:endParaRPr>
                    </a:p>
                  </a:txBody>
                  <a:tcPr marL="9525" marR="9525" marT="9525" marB="0" anchor="ctr"/>
                </a:tc>
                <a:tc>
                  <a:txBody>
                    <a:bodyPr/>
                    <a:lstStyle/>
                    <a:p>
                      <a:pPr algn="ctr"/>
                      <a:endParaRPr lang="en-US" sz="1400" dirty="0">
                        <a:latin typeface="Tw Cen MT" panose="020B0602020104020603" pitchFamily="34" charset="0"/>
                      </a:endParaRPr>
                    </a:p>
                  </a:txBody>
                  <a:tcPr marL="9525" marR="9525" marT="9525" marB="0" anchor="ctr"/>
                </a:tc>
                <a:extLst>
                  <a:ext uri="{0D108BD9-81ED-4DB2-BD59-A6C34878D82A}">
                    <a16:rowId xmlns:a16="http://schemas.microsoft.com/office/drawing/2014/main" val="2749538692"/>
                  </a:ext>
                </a:extLst>
              </a:tr>
              <a:tr h="349570">
                <a:tc>
                  <a:txBody>
                    <a:bodyPr/>
                    <a:lstStyle/>
                    <a:p>
                      <a:pPr algn="l"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gridSpan="2">
                  <a:txBody>
                    <a:bodyPr/>
                    <a:lstStyle/>
                    <a:p>
                      <a:pPr algn="l" fontAlgn="t"/>
                      <a:r>
                        <a:rPr lang="fi-FI" sz="1400" u="none" strike="noStrike">
                          <a:effectLst/>
                          <a:latin typeface="Tw Cen MT" panose="020B0602020104020603" pitchFamily="34" charset="0"/>
                        </a:rPr>
                        <a:t>Pemantauan terhadap penurunan kualitas tanah 6 bulan sekali.</a:t>
                      </a:r>
                      <a:endParaRPr lang="fi-FI" sz="1400" b="0" i="0" u="none" strike="noStrike">
                        <a:solidFill>
                          <a:srgbClr val="000000"/>
                        </a:solidFill>
                        <a:effectLst/>
                        <a:latin typeface="Tw Cen MT" panose="020B0602020104020603" pitchFamily="34" charset="0"/>
                      </a:endParaRPr>
                    </a:p>
                  </a:txBody>
                  <a:tcPr marL="9525" marR="9525" marT="9525" marB="0"/>
                </a:tc>
                <a:tc hMerge="1">
                  <a:txBody>
                    <a:bodyPr/>
                    <a:lstStyle/>
                    <a:p>
                      <a:endParaRPr lang="en-US"/>
                    </a:p>
                  </a:txBody>
                  <a:tcP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extLst>
                  <a:ext uri="{0D108BD9-81ED-4DB2-BD59-A6C34878D82A}">
                    <a16:rowId xmlns:a16="http://schemas.microsoft.com/office/drawing/2014/main" val="923988936"/>
                  </a:ext>
                </a:extLst>
              </a:tr>
            </a:tbl>
          </a:graphicData>
        </a:graphic>
      </p:graphicFrame>
    </p:spTree>
    <p:extLst>
      <p:ext uri="{BB962C8B-B14F-4D97-AF65-F5344CB8AC3E}">
        <p14:creationId xmlns:p14="http://schemas.microsoft.com/office/powerpoint/2010/main" val="4186150700"/>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3" name="Table 2">
            <a:extLst>
              <a:ext uri="{FF2B5EF4-FFF2-40B4-BE49-F238E27FC236}">
                <a16:creationId xmlns:a16="http://schemas.microsoft.com/office/drawing/2014/main" id="{0051977E-2EBB-447D-8BAD-04EFF016F2BF}"/>
              </a:ext>
            </a:extLst>
          </p:cNvPr>
          <p:cNvGraphicFramePr>
            <a:graphicFrameLocks noGrp="1"/>
          </p:cNvGraphicFramePr>
          <p:nvPr>
            <p:extLst>
              <p:ext uri="{D42A27DB-BD31-4B8C-83A1-F6EECF244321}">
                <p14:modId xmlns:p14="http://schemas.microsoft.com/office/powerpoint/2010/main" val="3086389272"/>
              </p:ext>
            </p:extLst>
          </p:nvPr>
        </p:nvGraphicFramePr>
        <p:xfrm>
          <a:off x="1209467" y="550098"/>
          <a:ext cx="8377878" cy="4982442"/>
        </p:xfrm>
        <a:graphic>
          <a:graphicData uri="http://schemas.openxmlformats.org/drawingml/2006/table">
            <a:tbl>
              <a:tblPr firstRow="1" bandRow="1">
                <a:tableStyleId>{22838BEF-8BB2-4498-84A7-C5851F593DF1}</a:tableStyleId>
              </a:tblPr>
              <a:tblGrid>
                <a:gridCol w="259471">
                  <a:extLst>
                    <a:ext uri="{9D8B030D-6E8A-4147-A177-3AD203B41FA5}">
                      <a16:colId xmlns:a16="http://schemas.microsoft.com/office/drawing/2014/main" val="3505909836"/>
                    </a:ext>
                  </a:extLst>
                </a:gridCol>
                <a:gridCol w="257636">
                  <a:extLst>
                    <a:ext uri="{9D8B030D-6E8A-4147-A177-3AD203B41FA5}">
                      <a16:colId xmlns:a16="http://schemas.microsoft.com/office/drawing/2014/main" val="1524370578"/>
                    </a:ext>
                  </a:extLst>
                </a:gridCol>
                <a:gridCol w="4059704">
                  <a:extLst>
                    <a:ext uri="{9D8B030D-6E8A-4147-A177-3AD203B41FA5}">
                      <a16:colId xmlns:a16="http://schemas.microsoft.com/office/drawing/2014/main" val="2927744936"/>
                    </a:ext>
                  </a:extLst>
                </a:gridCol>
                <a:gridCol w="1895974">
                  <a:extLst>
                    <a:ext uri="{9D8B030D-6E8A-4147-A177-3AD203B41FA5}">
                      <a16:colId xmlns:a16="http://schemas.microsoft.com/office/drawing/2014/main" val="889547688"/>
                    </a:ext>
                  </a:extLst>
                </a:gridCol>
                <a:gridCol w="383562">
                  <a:extLst>
                    <a:ext uri="{9D8B030D-6E8A-4147-A177-3AD203B41FA5}">
                      <a16:colId xmlns:a16="http://schemas.microsoft.com/office/drawing/2014/main" val="293580991"/>
                    </a:ext>
                  </a:extLst>
                </a:gridCol>
                <a:gridCol w="327923">
                  <a:extLst>
                    <a:ext uri="{9D8B030D-6E8A-4147-A177-3AD203B41FA5}">
                      <a16:colId xmlns:a16="http://schemas.microsoft.com/office/drawing/2014/main" val="1456341777"/>
                    </a:ext>
                  </a:extLst>
                </a:gridCol>
                <a:gridCol w="429662">
                  <a:extLst>
                    <a:ext uri="{9D8B030D-6E8A-4147-A177-3AD203B41FA5}">
                      <a16:colId xmlns:a16="http://schemas.microsoft.com/office/drawing/2014/main" val="3490700462"/>
                    </a:ext>
                  </a:extLst>
                </a:gridCol>
                <a:gridCol w="381973">
                  <a:extLst>
                    <a:ext uri="{9D8B030D-6E8A-4147-A177-3AD203B41FA5}">
                      <a16:colId xmlns:a16="http://schemas.microsoft.com/office/drawing/2014/main" val="1325201403"/>
                    </a:ext>
                  </a:extLst>
                </a:gridCol>
                <a:gridCol w="381973">
                  <a:extLst>
                    <a:ext uri="{9D8B030D-6E8A-4147-A177-3AD203B41FA5}">
                      <a16:colId xmlns:a16="http://schemas.microsoft.com/office/drawing/2014/main" val="1226378152"/>
                    </a:ext>
                  </a:extLst>
                </a:gridCol>
              </a:tblGrid>
              <a:tr h="211773">
                <a:tc>
                  <a:txBody>
                    <a:bodyPr/>
                    <a:lstStyle/>
                    <a:p>
                      <a:pPr algn="l" fontAlgn="t"/>
                      <a:r>
                        <a:rPr lang="en-US" sz="1400" u="none" strike="noStrike">
                          <a:solidFill>
                            <a:schemeClr val="bg1"/>
                          </a:solidFill>
                          <a:effectLst/>
                          <a:latin typeface="Tw Cen MT" panose="020B0602020104020603" pitchFamily="34" charset="0"/>
                        </a:rPr>
                        <a:t>d.</a:t>
                      </a:r>
                      <a:endParaRPr lang="en-US" sz="1400" b="0" i="0" u="none" strike="noStrike">
                        <a:solidFill>
                          <a:schemeClr val="bg1"/>
                        </a:solidFill>
                        <a:effectLst/>
                        <a:latin typeface="Tw Cen MT" panose="020B0602020104020603" pitchFamily="34" charset="0"/>
                      </a:endParaRPr>
                    </a:p>
                  </a:txBody>
                  <a:tcPr marL="7368" marR="7368" marT="7368" marB="0">
                    <a:solidFill>
                      <a:schemeClr val="tx1">
                        <a:lumMod val="60000"/>
                        <a:lumOff val="40000"/>
                      </a:schemeClr>
                    </a:solidFill>
                  </a:tcPr>
                </a:tc>
                <a:tc gridSpan="3">
                  <a:txBody>
                    <a:bodyPr/>
                    <a:lstStyle/>
                    <a:p>
                      <a:pPr algn="l" fontAlgn="t"/>
                      <a:r>
                        <a:rPr lang="en-US" sz="1400" u="none" strike="noStrike" err="1">
                          <a:solidFill>
                            <a:schemeClr val="bg1"/>
                          </a:solidFill>
                          <a:effectLst/>
                          <a:latin typeface="Tw Cen MT" panose="020B0602020104020603" pitchFamily="34" charset="0"/>
                        </a:rPr>
                        <a:t>Penyehatan</a:t>
                      </a:r>
                      <a:r>
                        <a:rPr lang="en-US" sz="1400" u="none" strike="noStrike">
                          <a:solidFill>
                            <a:schemeClr val="bg1"/>
                          </a:solidFill>
                          <a:effectLst/>
                          <a:latin typeface="Tw Cen MT" panose="020B0602020104020603" pitchFamily="34" charset="0"/>
                        </a:rPr>
                        <a:t> </a:t>
                      </a:r>
                      <a:r>
                        <a:rPr lang="en-US" sz="1400" u="none" strike="noStrike" err="1">
                          <a:solidFill>
                            <a:schemeClr val="bg1"/>
                          </a:solidFill>
                          <a:effectLst/>
                          <a:latin typeface="Tw Cen MT" panose="020B0602020104020603" pitchFamily="34" charset="0"/>
                        </a:rPr>
                        <a:t>Pangan</a:t>
                      </a:r>
                      <a:r>
                        <a:rPr lang="en-US" sz="1400" u="none" strike="noStrike">
                          <a:solidFill>
                            <a:schemeClr val="bg1"/>
                          </a:solidFill>
                          <a:effectLst/>
                          <a:latin typeface="Tw Cen MT" panose="020B0602020104020603" pitchFamily="34" charset="0"/>
                        </a:rPr>
                        <a:t> </a:t>
                      </a:r>
                      <a:r>
                        <a:rPr lang="en-US" sz="1400" u="none" strike="noStrike" err="1">
                          <a:solidFill>
                            <a:schemeClr val="bg1"/>
                          </a:solidFill>
                          <a:effectLst/>
                          <a:latin typeface="Tw Cen MT" panose="020B0602020104020603" pitchFamily="34" charset="0"/>
                        </a:rPr>
                        <a:t>Siap</a:t>
                      </a:r>
                      <a:r>
                        <a:rPr lang="en-US" sz="1400" u="none" strike="noStrike">
                          <a:solidFill>
                            <a:schemeClr val="bg1"/>
                          </a:solidFill>
                          <a:effectLst/>
                          <a:latin typeface="Tw Cen MT" panose="020B0602020104020603" pitchFamily="34" charset="0"/>
                        </a:rPr>
                        <a:t> </a:t>
                      </a:r>
                      <a:r>
                        <a:rPr lang="en-US" sz="1400" u="none" strike="noStrike" err="1">
                          <a:solidFill>
                            <a:schemeClr val="bg1"/>
                          </a:solidFill>
                          <a:effectLst/>
                          <a:latin typeface="Tw Cen MT" panose="020B0602020104020603" pitchFamily="34" charset="0"/>
                        </a:rPr>
                        <a:t>Saji</a:t>
                      </a:r>
                      <a:endParaRPr lang="en-US" sz="1400" b="0" i="0" u="none" strike="noStrike">
                        <a:solidFill>
                          <a:schemeClr val="bg1"/>
                        </a:solidFill>
                        <a:effectLst/>
                        <a:latin typeface="Tw Cen MT" panose="020B0602020104020603" pitchFamily="34" charset="0"/>
                      </a:endParaRPr>
                    </a:p>
                  </a:txBody>
                  <a:tcPr marL="7368" marR="7368" marT="7368" marB="0" anchor="ctr">
                    <a:solidFill>
                      <a:schemeClr val="tx1">
                        <a:lumMod val="60000"/>
                        <a:lumOff val="40000"/>
                      </a:schemeClr>
                    </a:solidFill>
                  </a:tcPr>
                </a:tc>
                <a:tc hMerge="1">
                  <a:txBody>
                    <a:bodyPr/>
                    <a:lstStyle/>
                    <a:p>
                      <a:endParaRPr lang="en-US"/>
                    </a:p>
                  </a:txBody>
                  <a:tcPr/>
                </a:tc>
                <a:tc hMerge="1">
                  <a:txBody>
                    <a:bodyPr/>
                    <a:lstStyle/>
                    <a:p>
                      <a:pPr algn="l" fontAlgn="t"/>
                      <a:endParaRPr lang="en-US" sz="1300" b="0" i="0" u="none" strike="noStrike">
                        <a:solidFill>
                          <a:srgbClr val="000000"/>
                        </a:solidFill>
                        <a:effectLst/>
                        <a:latin typeface="Arial Narrow" panose="020B0606020202030204" pitchFamily="34" charset="0"/>
                      </a:endParaRPr>
                    </a:p>
                  </a:txBody>
                  <a:tcPr marL="7368" marR="7368" marT="7368" marB="0"/>
                </a:tc>
                <a:tc>
                  <a:txBody>
                    <a:bodyPr/>
                    <a:lstStyle/>
                    <a:p>
                      <a:pPr algn="ctr" fontAlgn="ctr"/>
                      <a:r>
                        <a:rPr lang="en-US" sz="1400" b="1" u="none" strike="noStrike" dirty="0">
                          <a:solidFill>
                            <a:schemeClr val="bg1"/>
                          </a:solidFill>
                          <a:effectLst/>
                          <a:latin typeface="Tw Cen MT" panose="020B0602020104020603" pitchFamily="34" charset="0"/>
                        </a:rPr>
                        <a:t>JAN</a:t>
                      </a:r>
                      <a:endParaRPr lang="en-US" sz="1400" b="1" i="0" u="none" strike="noStrike" dirty="0">
                        <a:solidFill>
                          <a:schemeClr val="bg1"/>
                        </a:solidFill>
                        <a:effectLst/>
                        <a:latin typeface="Tw Cen MT" panose="020B0602020104020603" pitchFamily="34" charset="0"/>
                      </a:endParaRPr>
                    </a:p>
                  </a:txBody>
                  <a:tcPr marL="7368" marR="7368" marT="7368" marB="0" anchor="ctr">
                    <a:solidFill>
                      <a:schemeClr val="tx1">
                        <a:lumMod val="60000"/>
                        <a:lumOff val="40000"/>
                      </a:schemeClr>
                    </a:solidFill>
                  </a:tcPr>
                </a:tc>
                <a:tc>
                  <a:txBody>
                    <a:bodyPr/>
                    <a:lstStyle/>
                    <a:p>
                      <a:pPr algn="ctr" fontAlgn="ctr"/>
                      <a:r>
                        <a:rPr lang="en-US" sz="1400" b="1" i="0" u="none" strike="noStrike" dirty="0">
                          <a:solidFill>
                            <a:schemeClr val="bg1"/>
                          </a:solidFill>
                          <a:effectLst/>
                          <a:latin typeface="Tw Cen MT" panose="020B0602020104020603" pitchFamily="34" charset="0"/>
                        </a:rPr>
                        <a:t>FEB</a:t>
                      </a:r>
                    </a:p>
                  </a:txBody>
                  <a:tcPr marL="7368" marR="7368" marT="7368" marB="0" anchor="ctr">
                    <a:solidFill>
                      <a:schemeClr val="tx1">
                        <a:lumMod val="60000"/>
                        <a:lumOff val="40000"/>
                      </a:schemeClr>
                    </a:solidFill>
                  </a:tcPr>
                </a:tc>
                <a:tc>
                  <a:txBody>
                    <a:bodyPr/>
                    <a:lstStyle/>
                    <a:p>
                      <a:pPr algn="ctr" fontAlgn="ctr"/>
                      <a:r>
                        <a:rPr lang="en-US" sz="1400" b="1" i="0" u="none" strike="noStrike" dirty="0">
                          <a:solidFill>
                            <a:schemeClr val="bg1"/>
                          </a:solidFill>
                          <a:effectLst/>
                          <a:latin typeface="Tw Cen MT" panose="020B0602020104020603" pitchFamily="34" charset="0"/>
                        </a:rPr>
                        <a:t>MAR</a:t>
                      </a:r>
                    </a:p>
                  </a:txBody>
                  <a:tcPr marL="7368" marR="7368" marT="7368" marB="0" anchor="ctr">
                    <a:solidFill>
                      <a:schemeClr val="tx1">
                        <a:lumMod val="60000"/>
                        <a:lumOff val="40000"/>
                      </a:schemeClr>
                    </a:solidFill>
                  </a:tcPr>
                </a:tc>
                <a:tc>
                  <a:txBody>
                    <a:bodyPr/>
                    <a:lstStyle/>
                    <a:p>
                      <a:pPr algn="ctr" fontAlgn="ctr"/>
                      <a:r>
                        <a:rPr lang="en-US" sz="1400" b="1" i="0" u="none" strike="noStrike" dirty="0">
                          <a:solidFill>
                            <a:schemeClr val="bg1"/>
                          </a:solidFill>
                          <a:effectLst/>
                          <a:latin typeface="Tw Cen MT" panose="020B0602020104020603" pitchFamily="34" charset="0"/>
                        </a:rPr>
                        <a:t>APR</a:t>
                      </a:r>
                    </a:p>
                  </a:txBody>
                  <a:tcPr marL="7368" marR="7368" marT="7368" marB="0" anchor="ctr">
                    <a:solidFill>
                      <a:schemeClr val="tx1">
                        <a:lumMod val="60000"/>
                        <a:lumOff val="40000"/>
                      </a:schemeClr>
                    </a:solidFill>
                  </a:tcPr>
                </a:tc>
                <a:tc>
                  <a:txBody>
                    <a:bodyPr/>
                    <a:lstStyle/>
                    <a:p>
                      <a:pPr algn="ctr" fontAlgn="ctr"/>
                      <a:r>
                        <a:rPr lang="en-US" sz="1400" b="1" i="0" u="none" strike="noStrike" dirty="0">
                          <a:solidFill>
                            <a:schemeClr val="bg1"/>
                          </a:solidFill>
                          <a:effectLst/>
                          <a:latin typeface="Tw Cen MT" panose="020B0602020104020603" pitchFamily="34" charset="0"/>
                        </a:rPr>
                        <a:t>MEI</a:t>
                      </a:r>
                    </a:p>
                  </a:txBody>
                  <a:tcPr marL="7368" marR="7368" marT="7368" marB="0" anchor="ctr">
                    <a:solidFill>
                      <a:schemeClr val="tx1">
                        <a:lumMod val="60000"/>
                        <a:lumOff val="40000"/>
                      </a:schemeClr>
                    </a:solidFill>
                  </a:tcPr>
                </a:tc>
                <a:extLst>
                  <a:ext uri="{0D108BD9-81ED-4DB2-BD59-A6C34878D82A}">
                    <a16:rowId xmlns:a16="http://schemas.microsoft.com/office/drawing/2014/main" val="2971001103"/>
                  </a:ext>
                </a:extLst>
              </a:tr>
              <a:tr h="430986">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7368" marR="7368" marT="7368" marB="0" anchor="ctr"/>
                </a:tc>
                <a:tc>
                  <a:txBody>
                    <a:bodyPr/>
                    <a:lstStyle/>
                    <a:p>
                      <a:pPr algn="ctr" fontAlgn="t"/>
                      <a:r>
                        <a:rPr lang="en-US" sz="1400" u="none" strike="noStrike">
                          <a:effectLst/>
                          <a:latin typeface="Tw Cen MT" panose="020B0602020104020603" pitchFamily="34" charset="0"/>
                        </a:rPr>
                        <a:t>1</a:t>
                      </a:r>
                      <a:endParaRPr lang="en-US" sz="1400" b="0" i="0" u="none" strike="noStrike">
                        <a:solidFill>
                          <a:srgbClr val="000000"/>
                        </a:solidFill>
                        <a:effectLst/>
                        <a:latin typeface="Tw Cen MT" panose="020B0602020104020603" pitchFamily="34" charset="0"/>
                      </a:endParaRPr>
                    </a:p>
                  </a:txBody>
                  <a:tcPr marL="7368" marR="7368" marT="7368" marB="0"/>
                </a:tc>
                <a:tc gridSpan="2">
                  <a:txBody>
                    <a:bodyPr/>
                    <a:lstStyle/>
                    <a:p>
                      <a:pPr algn="l" fontAlgn="t"/>
                      <a:r>
                        <a:rPr lang="en-US" sz="1400" u="none" strike="noStrike" err="1">
                          <a:effectLst/>
                          <a:latin typeface="Tw Cen MT" panose="020B0602020104020603" pitchFamily="34" charset="0"/>
                        </a:rPr>
                        <a:t>Pengisian</a:t>
                      </a:r>
                      <a:r>
                        <a:rPr lang="en-US" sz="1400" u="none" strike="noStrike">
                          <a:effectLst/>
                          <a:latin typeface="Tw Cen MT" panose="020B0602020104020603" pitchFamily="34" charset="0"/>
                        </a:rPr>
                        <a:t> IKL </a:t>
                      </a:r>
                      <a:r>
                        <a:rPr lang="en-US" sz="1400" u="none" strike="noStrike" err="1">
                          <a:effectLst/>
                          <a:latin typeface="Tw Cen MT" panose="020B0602020104020603" pitchFamily="34" charset="0"/>
                        </a:rPr>
                        <a:t>Instalasi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Gizi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jasaboga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golongan</a:t>
                      </a:r>
                      <a:r>
                        <a:rPr lang="en-US" sz="1400" u="none" strike="noStrike">
                          <a:effectLst/>
                          <a:latin typeface="Tw Cen MT" panose="020B0602020104020603" pitchFamily="34" charset="0"/>
                        </a:rPr>
                        <a:t> B) </a:t>
                      </a:r>
                      <a:r>
                        <a:rPr lang="en-US" sz="1400" u="none" strike="noStrike" err="1">
                          <a:effectLst/>
                          <a:latin typeface="Tw Cen MT" panose="020B0602020104020603" pitchFamily="34" charset="0"/>
                        </a:rPr>
                        <a:t>sesuai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dengan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Permenkes</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Nomor</a:t>
                      </a:r>
                      <a:r>
                        <a:rPr lang="en-US" sz="1400" u="none" strike="noStrike">
                          <a:effectLst/>
                          <a:latin typeface="Tw Cen MT" panose="020B0602020104020603" pitchFamily="34" charset="0"/>
                        </a:rPr>
                        <a:t> 1096 </a:t>
                      </a:r>
                      <a:r>
                        <a:rPr lang="en-US" sz="1400" u="none" strike="noStrike" err="1">
                          <a:effectLst/>
                          <a:latin typeface="Tw Cen MT" panose="020B0602020104020603" pitchFamily="34" charset="0"/>
                        </a:rPr>
                        <a:t>Tahun</a:t>
                      </a:r>
                      <a:r>
                        <a:rPr lang="en-US" sz="1400" u="none" strike="noStrike">
                          <a:effectLst/>
                          <a:latin typeface="Tw Cen MT" panose="020B0602020104020603" pitchFamily="34" charset="0"/>
                        </a:rPr>
                        <a:t> 2011 </a:t>
                      </a:r>
                      <a:r>
                        <a:rPr lang="en-US" sz="1400" u="none" strike="noStrike" err="1">
                          <a:effectLst/>
                          <a:latin typeface="Tw Cen MT" panose="020B0602020104020603" pitchFamily="34" charset="0"/>
                        </a:rPr>
                        <a:t>Tentang</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Higiene</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Sanitasi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Jasaboga</a:t>
                      </a:r>
                      <a:r>
                        <a:rPr lang="en-US" sz="1400" u="none" strike="noStrike">
                          <a:effectLst/>
                          <a:latin typeface="Tw Cen MT" panose="020B0602020104020603" pitchFamily="34" charset="0"/>
                        </a:rPr>
                        <a:t> 6 </a:t>
                      </a:r>
                      <a:r>
                        <a:rPr lang="en-US" sz="1400" u="none" strike="noStrike" err="1">
                          <a:effectLst/>
                          <a:latin typeface="Tw Cen MT" panose="020B0602020104020603" pitchFamily="34" charset="0"/>
                        </a:rPr>
                        <a:t>bulan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sekali</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7368" marR="7368" marT="7368" marB="0"/>
                </a:tc>
                <a:tc hMerge="1">
                  <a:txBody>
                    <a:bodyPr/>
                    <a:lstStyle/>
                    <a:p>
                      <a:endParaRPr lang="en-US"/>
                    </a:p>
                  </a:txBody>
                  <a:tcP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extLst>
                  <a:ext uri="{0D108BD9-81ED-4DB2-BD59-A6C34878D82A}">
                    <a16:rowId xmlns:a16="http://schemas.microsoft.com/office/drawing/2014/main" val="684120877"/>
                  </a:ext>
                </a:extLst>
              </a:tr>
              <a:tr h="218701">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7368" marR="7368" marT="7368" marB="0" anchor="ctr"/>
                </a:tc>
                <a:tc>
                  <a:txBody>
                    <a:bodyPr/>
                    <a:lstStyle/>
                    <a:p>
                      <a:pPr algn="ctr" fontAlgn="t"/>
                      <a:r>
                        <a:rPr lang="en-US" sz="1400" u="none" strike="noStrike">
                          <a:effectLst/>
                          <a:latin typeface="Tw Cen MT" panose="020B0602020104020603" pitchFamily="34" charset="0"/>
                        </a:rPr>
                        <a:t>2</a:t>
                      </a:r>
                      <a:endParaRPr lang="en-US" sz="1400" b="0" i="0" u="none" strike="noStrike">
                        <a:solidFill>
                          <a:srgbClr val="000000"/>
                        </a:solidFill>
                        <a:effectLst/>
                        <a:latin typeface="Tw Cen MT" panose="020B0602020104020603" pitchFamily="34" charset="0"/>
                      </a:endParaRPr>
                    </a:p>
                  </a:txBody>
                  <a:tcPr marL="7368" marR="7368" marT="7368" marB="0"/>
                </a:tc>
                <a:tc gridSpan="2">
                  <a:txBody>
                    <a:bodyPr/>
                    <a:lstStyle/>
                    <a:p>
                      <a:pPr algn="l" fontAlgn="t"/>
                      <a:r>
                        <a:rPr lang="fi-FI" sz="1400" u="none" strike="noStrike">
                          <a:effectLst/>
                          <a:latin typeface="Tw Cen MT" panose="020B0602020104020603" pitchFamily="34" charset="0"/>
                        </a:rPr>
                        <a:t>Pemeriksaan terhadap fungsi lemari pendingin seminggu sekali.</a:t>
                      </a:r>
                      <a:endParaRPr lang="fi-FI" sz="1400" b="0" i="0" u="none" strike="noStrike">
                        <a:solidFill>
                          <a:srgbClr val="000000"/>
                        </a:solidFill>
                        <a:effectLst/>
                        <a:latin typeface="Tw Cen MT" panose="020B0602020104020603" pitchFamily="34" charset="0"/>
                      </a:endParaRPr>
                    </a:p>
                  </a:txBody>
                  <a:tcPr marL="7368" marR="7368" marT="7368" marB="0"/>
                </a:tc>
                <a:tc hMerge="1">
                  <a:txBody>
                    <a:bodyPr/>
                    <a:lstStyle/>
                    <a:p>
                      <a:endParaRPr lang="en-US"/>
                    </a:p>
                  </a:txBody>
                  <a:tcPr/>
                </a:tc>
                <a:tc>
                  <a:txBody>
                    <a:bodyPr/>
                    <a:lstStyle/>
                    <a:p>
                      <a:pPr algn="ctr"/>
                      <a:r>
                        <a:rPr lang="en-US" sz="1400" dirty="0">
                          <a:latin typeface="Tw Cen MT" panose="020B0602020104020603" pitchFamily="34" charset="0"/>
                        </a:rPr>
                        <a:t>4</a:t>
                      </a:r>
                    </a:p>
                  </a:txBody>
                  <a:tcPr marL="9525" marR="9525" marT="9525" marB="0" anchor="ctr"/>
                </a:tc>
                <a:tc>
                  <a:txBody>
                    <a:bodyPr/>
                    <a:lstStyle/>
                    <a:p>
                      <a:pPr algn="ctr"/>
                      <a:r>
                        <a:rPr lang="en-US" sz="1400" dirty="0">
                          <a:latin typeface="Tw Cen MT" panose="020B0602020104020603" pitchFamily="34" charset="0"/>
                        </a:rPr>
                        <a:t>4</a:t>
                      </a:r>
                    </a:p>
                  </a:txBody>
                  <a:tcPr marL="9525" marR="9525" marT="9525" marB="0" anchor="ctr"/>
                </a:tc>
                <a:tc>
                  <a:txBody>
                    <a:bodyPr/>
                    <a:lstStyle/>
                    <a:p>
                      <a:pPr algn="ctr"/>
                      <a:r>
                        <a:rPr lang="en-US" sz="1400" dirty="0">
                          <a:latin typeface="Tw Cen MT" panose="020B0602020104020603" pitchFamily="34" charset="0"/>
                        </a:rPr>
                        <a:t>5</a:t>
                      </a:r>
                    </a:p>
                  </a:txBody>
                  <a:tcPr marL="9525" marR="9525" marT="9525" marB="0" anchor="ctr"/>
                </a:tc>
                <a:tc>
                  <a:txBody>
                    <a:bodyPr/>
                    <a:lstStyle/>
                    <a:p>
                      <a:pPr algn="ctr"/>
                      <a:r>
                        <a:rPr lang="en-US" sz="1400" dirty="0">
                          <a:latin typeface="Tw Cen MT" panose="020B0602020104020603" pitchFamily="34" charset="0"/>
                        </a:rPr>
                        <a:t>4</a:t>
                      </a:r>
                    </a:p>
                  </a:txBody>
                  <a:tcPr marL="9525" marR="9525" marT="9525" marB="0" anchor="ctr"/>
                </a:tc>
                <a:tc>
                  <a:txBody>
                    <a:bodyPr/>
                    <a:lstStyle/>
                    <a:p>
                      <a:pPr algn="ctr"/>
                      <a:r>
                        <a:rPr lang="en-US" sz="1400" dirty="0">
                          <a:latin typeface="Tw Cen MT" panose="020B0602020104020603" pitchFamily="34" charset="0"/>
                        </a:rPr>
                        <a:t>3</a:t>
                      </a:r>
                    </a:p>
                  </a:txBody>
                  <a:tcPr marL="9525" marR="9525" marT="9525" marB="0" anchor="ctr"/>
                </a:tc>
                <a:extLst>
                  <a:ext uri="{0D108BD9-81ED-4DB2-BD59-A6C34878D82A}">
                    <a16:rowId xmlns:a16="http://schemas.microsoft.com/office/drawing/2014/main" val="3403123541"/>
                  </a:ext>
                </a:extLst>
              </a:tr>
              <a:tr h="387037">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7368" marR="7368" marT="7368" marB="0" anchor="ctr"/>
                </a:tc>
                <a:tc>
                  <a:txBody>
                    <a:bodyPr/>
                    <a:lstStyle/>
                    <a:p>
                      <a:pPr algn="ctr" fontAlgn="t"/>
                      <a:r>
                        <a:rPr lang="en-US" sz="1400" u="none" strike="noStrike">
                          <a:effectLst/>
                          <a:latin typeface="Tw Cen MT" panose="020B0602020104020603" pitchFamily="34" charset="0"/>
                        </a:rPr>
                        <a:t>3</a:t>
                      </a:r>
                      <a:endParaRPr lang="en-US" sz="1400" b="0" i="0" u="none" strike="noStrike">
                        <a:solidFill>
                          <a:srgbClr val="000000"/>
                        </a:solidFill>
                        <a:effectLst/>
                        <a:latin typeface="Tw Cen MT" panose="020B0602020104020603" pitchFamily="34" charset="0"/>
                      </a:endParaRPr>
                    </a:p>
                  </a:txBody>
                  <a:tcPr marL="7368" marR="7368" marT="7368" marB="0"/>
                </a:tc>
                <a:tc gridSpan="2">
                  <a:txBody>
                    <a:bodyPr/>
                    <a:lstStyle/>
                    <a:p>
                      <a:pPr algn="l" fontAlgn="t"/>
                      <a:r>
                        <a:rPr lang="en-US" sz="1400" u="none" strike="noStrike">
                          <a:effectLst/>
                          <a:latin typeface="Tw Cen MT" panose="020B0602020104020603" pitchFamily="34" charset="0"/>
                        </a:rPr>
                        <a:t>Pengecekan tempat penyimpanan contoh pangan jadi (food bank sampling) yang disimpan dalam jangka waktu 3 x 24 jam setiap seminggu sekali. </a:t>
                      </a:r>
                      <a:endParaRPr lang="en-US" sz="1400" b="0" i="0" u="none" strike="noStrike">
                        <a:solidFill>
                          <a:srgbClr val="000000"/>
                        </a:solidFill>
                        <a:effectLst/>
                        <a:latin typeface="Tw Cen MT" panose="020B0602020104020603" pitchFamily="34" charset="0"/>
                      </a:endParaRPr>
                    </a:p>
                  </a:txBody>
                  <a:tcPr marL="7368" marR="7368" marT="7368" marB="0"/>
                </a:tc>
                <a:tc hMerge="1">
                  <a:txBody>
                    <a:bodyPr/>
                    <a:lstStyle/>
                    <a:p>
                      <a:endParaRPr lang="en-US"/>
                    </a:p>
                  </a:txBody>
                  <a:tcPr/>
                </a:tc>
                <a:tc>
                  <a:txBody>
                    <a:bodyPr/>
                    <a:lstStyle/>
                    <a:p>
                      <a:pPr algn="ctr"/>
                      <a:r>
                        <a:rPr lang="en-US" sz="1400" dirty="0">
                          <a:latin typeface="Tw Cen MT" panose="020B0602020104020603" pitchFamily="34" charset="0"/>
                        </a:rPr>
                        <a:t>4</a:t>
                      </a:r>
                    </a:p>
                  </a:txBody>
                  <a:tcPr marL="9525" marR="9525" marT="9525" marB="0" anchor="ctr"/>
                </a:tc>
                <a:tc>
                  <a:txBody>
                    <a:bodyPr/>
                    <a:lstStyle/>
                    <a:p>
                      <a:pPr algn="ctr"/>
                      <a:r>
                        <a:rPr lang="en-US" sz="1400" dirty="0">
                          <a:latin typeface="Tw Cen MT" panose="020B0602020104020603" pitchFamily="34" charset="0"/>
                        </a:rPr>
                        <a:t>4</a:t>
                      </a:r>
                    </a:p>
                  </a:txBody>
                  <a:tcPr marL="9525" marR="9525" marT="9525" marB="0" anchor="ctr"/>
                </a:tc>
                <a:tc>
                  <a:txBody>
                    <a:bodyPr/>
                    <a:lstStyle/>
                    <a:p>
                      <a:pPr algn="ctr"/>
                      <a:r>
                        <a:rPr lang="en-US" sz="1400" dirty="0">
                          <a:latin typeface="Tw Cen MT" panose="020B0602020104020603" pitchFamily="34" charset="0"/>
                        </a:rPr>
                        <a:t>5</a:t>
                      </a:r>
                    </a:p>
                  </a:txBody>
                  <a:tcPr marL="9525" marR="9525" marT="9525" marB="0" anchor="ctr"/>
                </a:tc>
                <a:tc>
                  <a:txBody>
                    <a:bodyPr/>
                    <a:lstStyle/>
                    <a:p>
                      <a:pPr algn="ctr"/>
                      <a:r>
                        <a:rPr lang="en-US" sz="1400" dirty="0">
                          <a:latin typeface="Tw Cen MT" panose="020B0602020104020603" pitchFamily="34" charset="0"/>
                        </a:rPr>
                        <a:t>4</a:t>
                      </a:r>
                    </a:p>
                  </a:txBody>
                  <a:tcPr marL="9525" marR="9525" marT="9525" marB="0" anchor="ctr"/>
                </a:tc>
                <a:tc>
                  <a:txBody>
                    <a:bodyPr/>
                    <a:lstStyle/>
                    <a:p>
                      <a:pPr algn="ctr"/>
                      <a:r>
                        <a:rPr lang="en-US" sz="1400" dirty="0">
                          <a:latin typeface="Tw Cen MT" panose="020B0602020104020603" pitchFamily="34" charset="0"/>
                        </a:rPr>
                        <a:t>3</a:t>
                      </a:r>
                    </a:p>
                  </a:txBody>
                  <a:tcPr marL="9525" marR="9525" marT="9525" marB="0" anchor="ctr"/>
                </a:tc>
                <a:extLst>
                  <a:ext uri="{0D108BD9-81ED-4DB2-BD59-A6C34878D82A}">
                    <a16:rowId xmlns:a16="http://schemas.microsoft.com/office/drawing/2014/main" val="1571070433"/>
                  </a:ext>
                </a:extLst>
              </a:tr>
              <a:tr h="387037">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7368" marR="7368" marT="7368" marB="0" anchor="ctr"/>
                </a:tc>
                <a:tc>
                  <a:txBody>
                    <a:bodyPr/>
                    <a:lstStyle/>
                    <a:p>
                      <a:pPr algn="ctr" fontAlgn="t"/>
                      <a:r>
                        <a:rPr lang="en-US" sz="1400" u="none" strike="noStrike">
                          <a:effectLst/>
                          <a:latin typeface="Tw Cen MT" panose="020B0602020104020603" pitchFamily="34" charset="0"/>
                        </a:rPr>
                        <a:t>4</a:t>
                      </a:r>
                      <a:endParaRPr lang="en-US" sz="1400" b="0" i="0" u="none" strike="noStrike">
                        <a:solidFill>
                          <a:srgbClr val="000000"/>
                        </a:solidFill>
                        <a:effectLst/>
                        <a:latin typeface="Tw Cen MT" panose="020B0602020104020603" pitchFamily="34" charset="0"/>
                      </a:endParaRPr>
                    </a:p>
                  </a:txBody>
                  <a:tcPr marL="7368" marR="7368" marT="7368" marB="0"/>
                </a:tc>
                <a:tc gridSpan="2">
                  <a:txBody>
                    <a:bodyPr/>
                    <a:lstStyle/>
                    <a:p>
                      <a:pPr algn="l" fontAlgn="t"/>
                      <a:r>
                        <a:rPr lang="en-US" sz="1400" u="none" strike="noStrike" err="1">
                          <a:effectLst/>
                          <a:latin typeface="Tw Cen MT" panose="020B0602020104020603" pitchFamily="34" charset="0"/>
                        </a:rPr>
                        <a:t>Pemeriksaan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angka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kuman</a:t>
                      </a:r>
                      <a:r>
                        <a:rPr lang="en-US" sz="1400" u="none" strike="noStrike">
                          <a:effectLst/>
                          <a:latin typeface="Tw Cen MT" panose="020B0602020104020603" pitchFamily="34" charset="0"/>
                        </a:rPr>
                        <a:t> E Coli </a:t>
                      </a:r>
                      <a:r>
                        <a:rPr lang="en-US" sz="1400" u="none" strike="noStrike" err="1">
                          <a:effectLst/>
                          <a:latin typeface="Tw Cen MT" panose="020B0602020104020603" pitchFamily="34" charset="0"/>
                        </a:rPr>
                        <a:t>pada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pangan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siap</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saji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sebulan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sekali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Nasi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sayur</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lauk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hewani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lauk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nabati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buah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makanan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ringan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minuman</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7368" marR="7368" marT="7368" marB="0"/>
                </a:tc>
                <a:tc hMerge="1">
                  <a:txBody>
                    <a:bodyPr/>
                    <a:lstStyle/>
                    <a:p>
                      <a:endParaRPr lang="en-US"/>
                    </a:p>
                  </a:txBody>
                  <a:tcPr/>
                </a:tc>
                <a:tc>
                  <a:txBody>
                    <a:bodyPr/>
                    <a:lstStyle/>
                    <a:p>
                      <a:pPr algn="ctr"/>
                      <a:r>
                        <a:rPr lang="en-US" sz="1400" dirty="0">
                          <a:latin typeface="Tw Cen MT" panose="020B0602020104020603" pitchFamily="34" charset="0"/>
                        </a:rPr>
                        <a:t>7</a:t>
                      </a:r>
                    </a:p>
                  </a:txBody>
                  <a:tcPr marL="9525" marR="9525" marT="9525" marB="0" anchor="ctr"/>
                </a:tc>
                <a:tc>
                  <a:txBody>
                    <a:bodyPr/>
                    <a:lstStyle/>
                    <a:p>
                      <a:pPr algn="ctr"/>
                      <a:r>
                        <a:rPr lang="en-US" sz="1400" dirty="0">
                          <a:latin typeface="Tw Cen MT" panose="020B0602020104020603" pitchFamily="34" charset="0"/>
                        </a:rPr>
                        <a:t>7</a:t>
                      </a:r>
                    </a:p>
                  </a:txBody>
                  <a:tcPr marL="9525" marR="9525" marT="9525" marB="0" anchor="ctr"/>
                </a:tc>
                <a:tc>
                  <a:txBody>
                    <a:bodyPr/>
                    <a:lstStyle/>
                    <a:p>
                      <a:pPr algn="ctr"/>
                      <a:r>
                        <a:rPr lang="en-US" sz="1400" dirty="0">
                          <a:latin typeface="Tw Cen MT" panose="020B0602020104020603" pitchFamily="34" charset="0"/>
                        </a:rPr>
                        <a:t>7</a:t>
                      </a:r>
                    </a:p>
                  </a:txBody>
                  <a:tcPr marL="9525" marR="9525" marT="9525" marB="0" anchor="ctr"/>
                </a:tc>
                <a:tc>
                  <a:txBody>
                    <a:bodyPr/>
                    <a:lstStyle/>
                    <a:p>
                      <a:pPr algn="ctr"/>
                      <a:r>
                        <a:rPr lang="en-US" sz="1400" dirty="0">
                          <a:latin typeface="Tw Cen MT" panose="020B0602020104020603" pitchFamily="34" charset="0"/>
                        </a:rPr>
                        <a:t>7</a:t>
                      </a:r>
                    </a:p>
                  </a:txBody>
                  <a:tcPr marL="9525" marR="9525" marT="9525" marB="0" anchor="ctr"/>
                </a:tc>
                <a:tc>
                  <a:txBody>
                    <a:bodyPr/>
                    <a:lstStyle/>
                    <a:p>
                      <a:pPr algn="ctr"/>
                      <a:r>
                        <a:rPr lang="en-US" sz="1400" dirty="0">
                          <a:latin typeface="Tw Cen MT" panose="020B0602020104020603" pitchFamily="34" charset="0"/>
                        </a:rPr>
                        <a:t>7</a:t>
                      </a:r>
                    </a:p>
                  </a:txBody>
                  <a:tcPr marL="9525" marR="9525" marT="9525" marB="0" anchor="ctr"/>
                </a:tc>
                <a:extLst>
                  <a:ext uri="{0D108BD9-81ED-4DB2-BD59-A6C34878D82A}">
                    <a16:rowId xmlns:a16="http://schemas.microsoft.com/office/drawing/2014/main" val="3946477299"/>
                  </a:ext>
                </a:extLst>
              </a:tr>
              <a:tr h="324844">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7368" marR="7368" marT="7368" marB="0" anchor="ctr"/>
                </a:tc>
                <a:tc>
                  <a:txBody>
                    <a:bodyPr/>
                    <a:lstStyle/>
                    <a:p>
                      <a:pPr algn="ctr" fontAlgn="t"/>
                      <a:r>
                        <a:rPr lang="en-US" sz="1400" u="none" strike="noStrike">
                          <a:effectLst/>
                          <a:latin typeface="Tw Cen MT" panose="020B0602020104020603" pitchFamily="34" charset="0"/>
                        </a:rPr>
                        <a:t>5</a:t>
                      </a:r>
                      <a:endParaRPr lang="en-US" sz="1400" b="0" i="0" u="none" strike="noStrike">
                        <a:solidFill>
                          <a:srgbClr val="000000"/>
                        </a:solidFill>
                        <a:effectLst/>
                        <a:latin typeface="Tw Cen MT" panose="020B0602020104020603" pitchFamily="34" charset="0"/>
                      </a:endParaRPr>
                    </a:p>
                  </a:txBody>
                  <a:tcPr marL="7368" marR="7368" marT="7368" marB="0"/>
                </a:tc>
                <a:tc gridSpan="2">
                  <a:txBody>
                    <a:bodyPr/>
                    <a:lstStyle/>
                    <a:p>
                      <a:pPr algn="l" fontAlgn="t"/>
                      <a:r>
                        <a:rPr lang="en-US" sz="1400" u="none" strike="noStrike">
                          <a:effectLst/>
                          <a:latin typeface="Tw Cen MT" panose="020B0602020104020603" pitchFamily="34" charset="0"/>
                        </a:rPr>
                        <a:t>Pemeriksaan angka kuman E Coli pada bahan pangan yang mengandung protein tinggi (Daging dan Telur).</a:t>
                      </a:r>
                      <a:endParaRPr lang="en-US" sz="1400" b="0" i="0" u="none" strike="noStrike">
                        <a:solidFill>
                          <a:srgbClr val="000000"/>
                        </a:solidFill>
                        <a:effectLst/>
                        <a:latin typeface="Tw Cen MT" panose="020B0602020104020603" pitchFamily="34" charset="0"/>
                      </a:endParaRPr>
                    </a:p>
                  </a:txBody>
                  <a:tcPr marL="7368" marR="7368" marT="7368" marB="0"/>
                </a:tc>
                <a:tc hMerge="1">
                  <a:txBody>
                    <a:bodyPr/>
                    <a:lstStyle/>
                    <a:p>
                      <a:endParaRPr lang="en-US"/>
                    </a:p>
                  </a:txBody>
                  <a:tcPr/>
                </a:tc>
                <a:tc>
                  <a:txBody>
                    <a:bodyPr/>
                    <a:lstStyle/>
                    <a:p>
                      <a:pPr algn="ctr"/>
                      <a:r>
                        <a:rPr lang="en-US" sz="1400" dirty="0">
                          <a:latin typeface="Tw Cen MT" panose="020B0602020104020603" pitchFamily="34" charset="0"/>
                        </a:rPr>
                        <a:t>1</a:t>
                      </a:r>
                    </a:p>
                  </a:txBody>
                  <a:tcPr marL="9525" marR="9525" marT="9525" marB="0" anchor="ctr"/>
                </a:tc>
                <a:tc>
                  <a:txBody>
                    <a:bodyPr/>
                    <a:lstStyle/>
                    <a:p>
                      <a:pPr algn="ctr"/>
                      <a:r>
                        <a:rPr lang="en-US" sz="1400" dirty="0">
                          <a:latin typeface="Tw Cen MT" panose="020B0602020104020603" pitchFamily="34" charset="0"/>
                        </a:rPr>
                        <a:t>1</a:t>
                      </a:r>
                    </a:p>
                  </a:txBody>
                  <a:tcPr marL="9525" marR="9525" marT="9525" marB="0" anchor="ctr"/>
                </a:tc>
                <a:tc>
                  <a:txBody>
                    <a:bodyPr/>
                    <a:lstStyle/>
                    <a:p>
                      <a:pPr algn="ctr"/>
                      <a:r>
                        <a:rPr lang="en-US" sz="1400" dirty="0">
                          <a:latin typeface="Tw Cen MT" panose="020B0602020104020603" pitchFamily="34" charset="0"/>
                        </a:rPr>
                        <a:t>1</a:t>
                      </a:r>
                    </a:p>
                  </a:txBody>
                  <a:tcPr marL="9525" marR="9525" marT="9525" marB="0" anchor="ctr"/>
                </a:tc>
                <a:tc>
                  <a:txBody>
                    <a:bodyPr/>
                    <a:lstStyle/>
                    <a:p>
                      <a:pPr algn="ctr"/>
                      <a:r>
                        <a:rPr lang="en-US" sz="1400" dirty="0">
                          <a:latin typeface="Tw Cen MT" panose="020B0602020104020603" pitchFamily="34" charset="0"/>
                        </a:rPr>
                        <a:t>1</a:t>
                      </a:r>
                    </a:p>
                  </a:txBody>
                  <a:tcPr marL="9525" marR="9525" marT="9525" marB="0" anchor="ctr"/>
                </a:tc>
                <a:tc>
                  <a:txBody>
                    <a:bodyPr/>
                    <a:lstStyle/>
                    <a:p>
                      <a:pPr algn="ctr"/>
                      <a:r>
                        <a:rPr lang="en-US" sz="1400" dirty="0">
                          <a:latin typeface="Tw Cen MT" panose="020B0602020104020603" pitchFamily="34" charset="0"/>
                        </a:rPr>
                        <a:t>1</a:t>
                      </a:r>
                    </a:p>
                  </a:txBody>
                  <a:tcPr marL="9525" marR="9525" marT="9525" marB="0" anchor="ctr"/>
                </a:tc>
                <a:extLst>
                  <a:ext uri="{0D108BD9-81ED-4DB2-BD59-A6C34878D82A}">
                    <a16:rowId xmlns:a16="http://schemas.microsoft.com/office/drawing/2014/main" val="3030099248"/>
                  </a:ext>
                </a:extLst>
              </a:tr>
              <a:tr h="324844">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7368" marR="7368" marT="7368" marB="0" anchor="ctr"/>
                </a:tc>
                <a:tc>
                  <a:txBody>
                    <a:bodyPr/>
                    <a:lstStyle/>
                    <a:p>
                      <a:pPr algn="ctr" fontAlgn="t"/>
                      <a:r>
                        <a:rPr lang="en-US" sz="1400" u="none" strike="noStrike">
                          <a:effectLst/>
                          <a:latin typeface="Tw Cen MT" panose="020B0602020104020603" pitchFamily="34" charset="0"/>
                        </a:rPr>
                        <a:t>6</a:t>
                      </a:r>
                      <a:endParaRPr lang="en-US" sz="1400" b="0" i="0" u="none" strike="noStrike">
                        <a:solidFill>
                          <a:srgbClr val="000000"/>
                        </a:solidFill>
                        <a:effectLst/>
                        <a:latin typeface="Tw Cen MT" panose="020B0602020104020603" pitchFamily="34" charset="0"/>
                      </a:endParaRPr>
                    </a:p>
                  </a:txBody>
                  <a:tcPr marL="7368" marR="7368" marT="7368" marB="0"/>
                </a:tc>
                <a:tc gridSpan="2">
                  <a:txBody>
                    <a:bodyPr/>
                    <a:lstStyle/>
                    <a:p>
                      <a:pPr algn="l" fontAlgn="t"/>
                      <a:r>
                        <a:rPr lang="en-US" sz="1400" u="none" strike="noStrike" err="1">
                          <a:effectLst/>
                          <a:latin typeface="Tw Cen MT" panose="020B0602020104020603" pitchFamily="34" charset="0"/>
                        </a:rPr>
                        <a:t>Pemeriksaan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angka</a:t>
                      </a:r>
                      <a:r>
                        <a:rPr lang="en-US" sz="1400" u="none" strike="noStrike">
                          <a:effectLst/>
                          <a:latin typeface="Tw Cen MT" panose="020B0602020104020603" pitchFamily="34" charset="0"/>
                        </a:rPr>
                        <a:t> total </a:t>
                      </a:r>
                      <a:r>
                        <a:rPr lang="en-US" sz="1400" u="none" strike="noStrike" err="1">
                          <a:effectLst/>
                          <a:latin typeface="Tw Cen MT" panose="020B0602020104020603" pitchFamily="34" charset="0"/>
                        </a:rPr>
                        <a:t>kuman</a:t>
                      </a:r>
                      <a:r>
                        <a:rPr lang="en-US" sz="1400" u="none" strike="noStrike">
                          <a:effectLst/>
                          <a:latin typeface="Tw Cen MT" panose="020B0602020104020603" pitchFamily="34" charset="0"/>
                        </a:rPr>
                        <a:t> E Coli </a:t>
                      </a:r>
                      <a:r>
                        <a:rPr lang="en-US" sz="1400" u="none" strike="noStrike" err="1">
                          <a:effectLst/>
                          <a:latin typeface="Tw Cen MT" panose="020B0602020104020603" pitchFamily="34" charset="0"/>
                        </a:rPr>
                        <a:t>pada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alat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pangan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setiap</a:t>
                      </a:r>
                      <a:r>
                        <a:rPr lang="en-US" sz="1400" u="none" strike="noStrike">
                          <a:effectLst/>
                          <a:latin typeface="Tw Cen MT" panose="020B0602020104020603" pitchFamily="34" charset="0"/>
                        </a:rPr>
                        <a:t> 6 </a:t>
                      </a:r>
                      <a:r>
                        <a:rPr lang="en-US" sz="1400" u="none" strike="noStrike" err="1">
                          <a:effectLst/>
                          <a:latin typeface="Tw Cen MT" panose="020B0602020104020603" pitchFamily="34" charset="0"/>
                        </a:rPr>
                        <a:t>bulan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sekali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Piring</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sendok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mangkok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lepek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gelas</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7368" marR="7368" marT="7368" marB="0"/>
                </a:tc>
                <a:tc hMerge="1">
                  <a:txBody>
                    <a:bodyPr/>
                    <a:lstStyle/>
                    <a:p>
                      <a:endParaRPr lang="en-US"/>
                    </a:p>
                  </a:txBody>
                  <a:tcP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5</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extLst>
                  <a:ext uri="{0D108BD9-81ED-4DB2-BD59-A6C34878D82A}">
                    <a16:rowId xmlns:a16="http://schemas.microsoft.com/office/drawing/2014/main" val="3451950169"/>
                  </a:ext>
                </a:extLst>
              </a:tr>
              <a:tr h="537130">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7368" marR="7368" marT="7368" marB="0" anchor="ctr"/>
                </a:tc>
                <a:tc>
                  <a:txBody>
                    <a:bodyPr/>
                    <a:lstStyle/>
                    <a:p>
                      <a:pPr algn="ctr" fontAlgn="t"/>
                      <a:r>
                        <a:rPr lang="en-US" sz="1400" u="none" strike="noStrike">
                          <a:effectLst/>
                          <a:latin typeface="Tw Cen MT" panose="020B0602020104020603" pitchFamily="34" charset="0"/>
                        </a:rPr>
                        <a:t>7</a:t>
                      </a:r>
                      <a:endParaRPr lang="en-US" sz="1400" b="0" i="0" u="none" strike="noStrike">
                        <a:solidFill>
                          <a:srgbClr val="000000"/>
                        </a:solidFill>
                        <a:effectLst/>
                        <a:latin typeface="Tw Cen MT" panose="020B0602020104020603" pitchFamily="34" charset="0"/>
                      </a:endParaRPr>
                    </a:p>
                  </a:txBody>
                  <a:tcPr marL="7368" marR="7368" marT="7368" marB="0"/>
                </a:tc>
                <a:tc gridSpan="2">
                  <a:txBody>
                    <a:bodyPr/>
                    <a:lstStyle/>
                    <a:p>
                      <a:pPr algn="l" fontAlgn="t"/>
                      <a:r>
                        <a:rPr lang="en-US" sz="1400" u="none" strike="noStrike" err="1">
                          <a:effectLst/>
                          <a:latin typeface="Tw Cen MT" panose="020B0602020104020603" pitchFamily="34" charset="0"/>
                        </a:rPr>
                        <a:t>Pemeriksaan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angka</a:t>
                      </a:r>
                      <a:r>
                        <a:rPr lang="en-US" sz="1400" u="none" strike="noStrike">
                          <a:effectLst/>
                          <a:latin typeface="Tw Cen MT" panose="020B0602020104020603" pitchFamily="34" charset="0"/>
                        </a:rPr>
                        <a:t> total </a:t>
                      </a:r>
                      <a:r>
                        <a:rPr lang="en-US" sz="1400" u="none" strike="noStrike" err="1">
                          <a:effectLst/>
                          <a:latin typeface="Tw Cen MT" panose="020B0602020104020603" pitchFamily="34" charset="0"/>
                        </a:rPr>
                        <a:t>kuman</a:t>
                      </a:r>
                      <a:r>
                        <a:rPr lang="en-US" sz="1400" u="none" strike="noStrike">
                          <a:effectLst/>
                          <a:latin typeface="Tw Cen MT" panose="020B0602020104020603" pitchFamily="34" charset="0"/>
                        </a:rPr>
                        <a:t> dan </a:t>
                      </a:r>
                      <a:r>
                        <a:rPr lang="en-US" sz="1400" u="none" strike="noStrike" err="1">
                          <a:effectLst/>
                          <a:latin typeface="Tw Cen MT" panose="020B0602020104020603" pitchFamily="34" charset="0"/>
                        </a:rPr>
                        <a:t>angka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kuman</a:t>
                      </a:r>
                      <a:r>
                        <a:rPr lang="en-US" sz="1400" u="none" strike="noStrike">
                          <a:effectLst/>
                          <a:latin typeface="Tw Cen MT" panose="020B0602020104020603" pitchFamily="34" charset="0"/>
                        </a:rPr>
                        <a:t> E Coli  pada </a:t>
                      </a:r>
                      <a:r>
                        <a:rPr lang="en-US" sz="1400" u="none" strike="noStrike" err="1">
                          <a:effectLst/>
                          <a:latin typeface="Tw Cen MT" panose="020B0602020104020603" pitchFamily="34" charset="0"/>
                        </a:rPr>
                        <a:t>alat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masak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setiap</a:t>
                      </a:r>
                      <a:r>
                        <a:rPr lang="en-US" sz="1400" u="none" strike="noStrike">
                          <a:effectLst/>
                          <a:latin typeface="Tw Cen MT" panose="020B0602020104020603" pitchFamily="34" charset="0"/>
                        </a:rPr>
                        <a:t> 6 </a:t>
                      </a:r>
                      <a:r>
                        <a:rPr lang="en-US" sz="1400" u="none" strike="noStrike" err="1">
                          <a:effectLst/>
                          <a:latin typeface="Tw Cen MT" panose="020B0602020104020603" pitchFamily="34" charset="0"/>
                        </a:rPr>
                        <a:t>bulan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sekali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Wajan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Panci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Serok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Sotel</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Telenan</a:t>
                      </a:r>
                      <a:r>
                        <a:rPr lang="en-US" sz="1400" u="none" strike="noStrike">
                          <a:effectLst/>
                          <a:latin typeface="Tw Cen MT" panose="020B0602020104020603" pitchFamily="34" charset="0"/>
                        </a:rPr>
                        <a:t> dan </a:t>
                      </a:r>
                      <a:r>
                        <a:rPr lang="en-US" sz="1400" u="none" strike="noStrike" err="1">
                          <a:effectLst/>
                          <a:latin typeface="Tw Cen MT" panose="020B0602020104020603" pitchFamily="34" charset="0"/>
                        </a:rPr>
                        <a:t>Pisau</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7368" marR="7368" marT="7368" marB="0"/>
                </a:tc>
                <a:tc hMerge="1">
                  <a:txBody>
                    <a:bodyPr/>
                    <a:lstStyle/>
                    <a:p>
                      <a:endParaRPr lang="en-US"/>
                    </a:p>
                  </a:txBody>
                  <a:tcP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5</a:t>
                      </a:r>
                    </a:p>
                  </a:txBody>
                  <a:tcPr marL="9525" marR="9525" marT="9525" marB="0" anchor="ctr"/>
                </a:tc>
                <a:extLst>
                  <a:ext uri="{0D108BD9-81ED-4DB2-BD59-A6C34878D82A}">
                    <a16:rowId xmlns:a16="http://schemas.microsoft.com/office/drawing/2014/main" val="889403579"/>
                  </a:ext>
                </a:extLst>
              </a:tr>
              <a:tr h="218701">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7368" marR="7368" marT="7368" marB="0" anchor="ctr"/>
                </a:tc>
                <a:tc>
                  <a:txBody>
                    <a:bodyPr/>
                    <a:lstStyle/>
                    <a:p>
                      <a:pPr algn="ctr" fontAlgn="t"/>
                      <a:r>
                        <a:rPr lang="en-US" sz="1400" u="none" strike="noStrike">
                          <a:effectLst/>
                          <a:latin typeface="Tw Cen MT" panose="020B0602020104020603" pitchFamily="34" charset="0"/>
                        </a:rPr>
                        <a:t>8</a:t>
                      </a:r>
                      <a:endParaRPr lang="en-US" sz="1400" b="0" i="0" u="none" strike="noStrike">
                        <a:solidFill>
                          <a:srgbClr val="000000"/>
                        </a:solidFill>
                        <a:effectLst/>
                        <a:latin typeface="Tw Cen MT" panose="020B0602020104020603" pitchFamily="34" charset="0"/>
                      </a:endParaRPr>
                    </a:p>
                  </a:txBody>
                  <a:tcPr marL="7368" marR="7368" marT="7368" marB="0"/>
                </a:tc>
                <a:tc gridSpan="2">
                  <a:txBody>
                    <a:bodyPr/>
                    <a:lstStyle/>
                    <a:p>
                      <a:pPr algn="l" fontAlgn="t"/>
                      <a:r>
                        <a:rPr lang="en-US" sz="1400" u="none" strike="noStrike">
                          <a:effectLst/>
                          <a:latin typeface="Tw Cen MT" panose="020B0602020104020603" pitchFamily="34" charset="0"/>
                        </a:rPr>
                        <a:t>Pengusulan Sertifikat Jasa Boga Golongan B.</a:t>
                      </a:r>
                      <a:endParaRPr lang="en-US" sz="1400" b="0" i="0" u="none" strike="noStrike">
                        <a:solidFill>
                          <a:srgbClr val="000000"/>
                        </a:solidFill>
                        <a:effectLst/>
                        <a:latin typeface="Tw Cen MT" panose="020B0602020104020603" pitchFamily="34" charset="0"/>
                      </a:endParaRPr>
                    </a:p>
                  </a:txBody>
                  <a:tcPr marL="7368" marR="7368" marT="7368" marB="0"/>
                </a:tc>
                <a:tc hMerge="1">
                  <a:txBody>
                    <a:bodyPr/>
                    <a:lstStyle/>
                    <a:p>
                      <a:endParaRPr lang="en-US"/>
                    </a:p>
                  </a:txBody>
                  <a:tcP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extLst>
                  <a:ext uri="{0D108BD9-81ED-4DB2-BD59-A6C34878D82A}">
                    <a16:rowId xmlns:a16="http://schemas.microsoft.com/office/drawing/2014/main" val="3698824357"/>
                  </a:ext>
                </a:extLst>
              </a:tr>
              <a:tr h="259735">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7368" marR="7368" marT="7368" marB="0" anchor="ctr"/>
                </a:tc>
                <a:tc>
                  <a:txBody>
                    <a:bodyPr/>
                    <a:lstStyle/>
                    <a:p>
                      <a:pPr algn="ctr" fontAlgn="t"/>
                      <a:r>
                        <a:rPr lang="en-US" sz="1400" u="none" strike="noStrike">
                          <a:effectLst/>
                          <a:latin typeface="Tw Cen MT" panose="020B0602020104020603" pitchFamily="34" charset="0"/>
                        </a:rPr>
                        <a:t>9</a:t>
                      </a:r>
                      <a:endParaRPr lang="en-US" sz="1400" b="0" i="0" u="none" strike="noStrike">
                        <a:solidFill>
                          <a:srgbClr val="000000"/>
                        </a:solidFill>
                        <a:effectLst/>
                        <a:latin typeface="Tw Cen MT" panose="020B0602020104020603" pitchFamily="34" charset="0"/>
                      </a:endParaRPr>
                    </a:p>
                  </a:txBody>
                  <a:tcPr marL="7368" marR="7368" marT="7368" marB="0"/>
                </a:tc>
                <a:tc gridSpan="2">
                  <a:txBody>
                    <a:bodyPr/>
                    <a:lstStyle/>
                    <a:p>
                      <a:pPr algn="l" fontAlgn="t"/>
                      <a:r>
                        <a:rPr lang="en-US" sz="1400" u="none" strike="noStrike">
                          <a:effectLst/>
                          <a:latin typeface="Tw Cen MT" panose="020B0602020104020603" pitchFamily="34" charset="0"/>
                        </a:rPr>
                        <a:t>Pemeriksaan angka kuman tangan setiap 6 bulan sekali pada petugas Inst Gizi.</a:t>
                      </a:r>
                      <a:endParaRPr lang="en-US" sz="1400" b="0" i="0" u="none" strike="noStrike">
                        <a:solidFill>
                          <a:srgbClr val="000000"/>
                        </a:solidFill>
                        <a:effectLst/>
                        <a:latin typeface="Tw Cen MT" panose="020B0602020104020603" pitchFamily="34" charset="0"/>
                      </a:endParaRPr>
                    </a:p>
                  </a:txBody>
                  <a:tcPr marL="7368" marR="7368" marT="7368" marB="0"/>
                </a:tc>
                <a:tc hMerge="1">
                  <a:txBody>
                    <a:bodyPr/>
                    <a:lstStyle/>
                    <a:p>
                      <a:endParaRPr lang="en-US"/>
                    </a:p>
                  </a:txBody>
                  <a:tcP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extLst>
                  <a:ext uri="{0D108BD9-81ED-4DB2-BD59-A6C34878D82A}">
                    <a16:rowId xmlns:a16="http://schemas.microsoft.com/office/drawing/2014/main" val="1291549479"/>
                  </a:ext>
                </a:extLst>
              </a:tr>
              <a:tr h="195636">
                <a:tc>
                  <a:txBody>
                    <a:bodyPr/>
                    <a:lstStyle/>
                    <a:p>
                      <a:pPr algn="l" fontAlgn="b"/>
                      <a:r>
                        <a:rPr lang="en-US" sz="1400" u="none" strike="noStrike">
                          <a:effectLst/>
                          <a:latin typeface="Tw Cen MT" panose="020B0602020104020603" pitchFamily="34" charset="0"/>
                        </a:rPr>
                        <a:t>e.</a:t>
                      </a:r>
                      <a:endParaRPr lang="en-US" sz="1400" b="0" i="0" u="none" strike="noStrike">
                        <a:solidFill>
                          <a:srgbClr val="000000"/>
                        </a:solidFill>
                        <a:effectLst/>
                        <a:latin typeface="Tw Cen MT" panose="020B0602020104020603" pitchFamily="34" charset="0"/>
                      </a:endParaRPr>
                    </a:p>
                  </a:txBody>
                  <a:tcPr marL="7368" marR="7368" marT="7368" marB="0" anchor="b"/>
                </a:tc>
                <a:tc gridSpan="2">
                  <a:txBody>
                    <a:bodyPr/>
                    <a:lstStyle/>
                    <a:p>
                      <a:pPr algn="l" fontAlgn="t"/>
                      <a:r>
                        <a:rPr lang="en-US" sz="1400" u="none" strike="noStrike">
                          <a:effectLst/>
                          <a:latin typeface="Tw Cen MT" panose="020B0602020104020603" pitchFamily="34" charset="0"/>
                        </a:rPr>
                        <a:t>Penyehatan Sarana dan Bangunan</a:t>
                      </a:r>
                      <a:endParaRPr lang="en-US" sz="1400" b="0" i="0" u="none" strike="noStrike">
                        <a:solidFill>
                          <a:srgbClr val="000000"/>
                        </a:solidFill>
                        <a:effectLst/>
                        <a:latin typeface="Tw Cen MT" panose="020B0602020104020603" pitchFamily="34" charset="0"/>
                      </a:endParaRPr>
                    </a:p>
                  </a:txBody>
                  <a:tcPr marL="7368" marR="7368" marT="7368" marB="0"/>
                </a:tc>
                <a:tc hMerge="1">
                  <a:txBody>
                    <a:bodyPr/>
                    <a:lstStyle/>
                    <a:p>
                      <a:endParaRPr lang="en-US"/>
                    </a:p>
                  </a:txBody>
                  <a:tcPr/>
                </a:tc>
                <a:tc>
                  <a:txBody>
                    <a:bodyPr/>
                    <a:lstStyle/>
                    <a:p>
                      <a:pPr algn="l"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7368" marR="7368" marT="7368" marB="0"/>
                </a:tc>
                <a:tc>
                  <a:txBody>
                    <a:bodyPr/>
                    <a:lstStyle/>
                    <a:p>
                      <a:pPr algn="ctr"/>
                      <a:endParaRPr lang="en-US" sz="1400">
                        <a:latin typeface="Tw Cen MT" panose="020B0602020104020603" pitchFamily="34" charset="0"/>
                      </a:endParaRPr>
                    </a:p>
                  </a:txBody>
                  <a:tcPr marL="7368" marR="7368" marT="7368" marB="0" anchor="ctr"/>
                </a:tc>
                <a:tc>
                  <a:txBody>
                    <a:bodyPr/>
                    <a:lstStyle/>
                    <a:p>
                      <a:pPr algn="ctr"/>
                      <a:endParaRPr lang="en-US" sz="1400" dirty="0">
                        <a:latin typeface="Tw Cen MT" panose="020B0602020104020603" pitchFamily="34" charset="0"/>
                      </a:endParaRPr>
                    </a:p>
                  </a:txBody>
                  <a:tcPr marL="7368" marR="7368" marT="7368" marB="0" anchor="ctr"/>
                </a:tc>
                <a:tc>
                  <a:txBody>
                    <a:bodyPr/>
                    <a:lstStyle/>
                    <a:p>
                      <a:pPr algn="ctr"/>
                      <a:endParaRPr lang="en-US" sz="1400" dirty="0">
                        <a:latin typeface="Tw Cen MT" panose="020B0602020104020603" pitchFamily="34" charset="0"/>
                      </a:endParaRPr>
                    </a:p>
                  </a:txBody>
                  <a:tcPr marL="7368" marR="7368" marT="7368" marB="0" anchor="ctr"/>
                </a:tc>
                <a:tc>
                  <a:txBody>
                    <a:bodyPr/>
                    <a:lstStyle/>
                    <a:p>
                      <a:pPr algn="ctr"/>
                      <a:endParaRPr lang="en-US" sz="1400" dirty="0">
                        <a:latin typeface="Tw Cen MT" panose="020B0602020104020603" pitchFamily="34" charset="0"/>
                      </a:endParaRPr>
                    </a:p>
                  </a:txBody>
                  <a:tcPr marL="7368" marR="7368" marT="7368" marB="0" anchor="ctr"/>
                </a:tc>
                <a:tc>
                  <a:txBody>
                    <a:bodyPr/>
                    <a:lstStyle/>
                    <a:p>
                      <a:pPr algn="ctr"/>
                      <a:endParaRPr lang="en-US" sz="1400" dirty="0">
                        <a:latin typeface="Tw Cen MT" panose="020B0602020104020603" pitchFamily="34" charset="0"/>
                      </a:endParaRPr>
                    </a:p>
                  </a:txBody>
                  <a:tcPr marL="7368" marR="7368" marT="7368" marB="0" anchor="ctr"/>
                </a:tc>
                <a:extLst>
                  <a:ext uri="{0D108BD9-81ED-4DB2-BD59-A6C34878D82A}">
                    <a16:rowId xmlns:a16="http://schemas.microsoft.com/office/drawing/2014/main" val="2451179582"/>
                  </a:ext>
                </a:extLst>
              </a:tr>
              <a:tr h="259735">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7368" marR="7368" marT="7368" marB="0" anchor="ctr"/>
                </a:tc>
                <a:tc>
                  <a:txBody>
                    <a:bodyPr/>
                    <a:lstStyle/>
                    <a:p>
                      <a:pPr algn="ctr" fontAlgn="t"/>
                      <a:r>
                        <a:rPr lang="en-US" sz="1400" u="none" strike="noStrike">
                          <a:effectLst/>
                          <a:latin typeface="Tw Cen MT" panose="020B0602020104020603" pitchFamily="34" charset="0"/>
                        </a:rPr>
                        <a:t>1</a:t>
                      </a:r>
                      <a:endParaRPr lang="en-US" sz="1400" b="0" i="0" u="none" strike="noStrike">
                        <a:solidFill>
                          <a:srgbClr val="000000"/>
                        </a:solidFill>
                        <a:effectLst/>
                        <a:latin typeface="Tw Cen MT" panose="020B0602020104020603" pitchFamily="34" charset="0"/>
                      </a:endParaRPr>
                    </a:p>
                  </a:txBody>
                  <a:tcPr marL="7368" marR="7368" marT="7368" marB="0"/>
                </a:tc>
                <a:tc gridSpan="2">
                  <a:txBody>
                    <a:bodyPr/>
                    <a:lstStyle/>
                    <a:p>
                      <a:pPr algn="l" fontAlgn="t"/>
                      <a:r>
                        <a:rPr lang="en-US" sz="1400" u="none" strike="noStrike" err="1">
                          <a:effectLst/>
                          <a:latin typeface="Tw Cen MT" panose="020B0602020104020603" pitchFamily="34" charset="0"/>
                        </a:rPr>
                        <a:t>Pemantauan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Sanitasi</a:t>
                      </a:r>
                      <a:r>
                        <a:rPr lang="en-US" sz="1400" u="none" strike="noStrike">
                          <a:effectLst/>
                          <a:latin typeface="Tw Cen MT" panose="020B0602020104020603" pitchFamily="34" charset="0"/>
                        </a:rPr>
                        <a:t> Ruang dan </a:t>
                      </a:r>
                      <a:r>
                        <a:rPr lang="en-US" sz="1400" u="none" strike="noStrike" err="1">
                          <a:effectLst/>
                          <a:latin typeface="Tw Cen MT" panose="020B0602020104020603" pitchFamily="34" charset="0"/>
                        </a:rPr>
                        <a:t>Bangunan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untuk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seluruh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ruang</a:t>
                      </a:r>
                      <a:r>
                        <a:rPr lang="en-US" sz="1400" u="none" strike="noStrike">
                          <a:effectLst/>
                          <a:latin typeface="Tw Cen MT" panose="020B0602020104020603" pitchFamily="34" charset="0"/>
                        </a:rPr>
                        <a:t> dan </a:t>
                      </a:r>
                      <a:r>
                        <a:rPr lang="en-US" sz="1400" u="none" strike="noStrike" err="1">
                          <a:effectLst/>
                          <a:latin typeface="Tw Cen MT" panose="020B0602020104020603" pitchFamily="34" charset="0"/>
                        </a:rPr>
                        <a:t>Bangunan</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7368" marR="7368" marT="7368" marB="0"/>
                </a:tc>
                <a:tc hMerge="1">
                  <a:txBody>
                    <a:bodyPr/>
                    <a:lstStyle/>
                    <a:p>
                      <a:endParaRPr lang="en-US"/>
                    </a:p>
                  </a:txBody>
                  <a:tcPr/>
                </a:tc>
                <a:tc>
                  <a:txBody>
                    <a:bodyPr/>
                    <a:lstStyle/>
                    <a:p>
                      <a:pPr algn="ctr"/>
                      <a:r>
                        <a:rPr lang="en-US" sz="1400" dirty="0">
                          <a:latin typeface="Tw Cen MT" panose="020B0602020104020603" pitchFamily="34" charset="0"/>
                        </a:rPr>
                        <a:t>56</a:t>
                      </a:r>
                    </a:p>
                  </a:txBody>
                  <a:tcPr marL="9525" marR="9525" marT="9525" marB="0" anchor="ctr"/>
                </a:tc>
                <a:tc>
                  <a:txBody>
                    <a:bodyPr/>
                    <a:lstStyle/>
                    <a:p>
                      <a:pPr algn="ctr"/>
                      <a:r>
                        <a:rPr lang="en-US" sz="1400" dirty="0">
                          <a:latin typeface="Tw Cen MT" panose="020B0602020104020603" pitchFamily="34" charset="0"/>
                        </a:rPr>
                        <a:t>56</a:t>
                      </a:r>
                    </a:p>
                  </a:txBody>
                  <a:tcPr marL="9525" marR="9525" marT="9525" marB="0" anchor="ctr"/>
                </a:tc>
                <a:tc>
                  <a:txBody>
                    <a:bodyPr/>
                    <a:lstStyle/>
                    <a:p>
                      <a:pPr algn="ctr"/>
                      <a:r>
                        <a:rPr lang="en-US" sz="1400" dirty="0">
                          <a:latin typeface="Tw Cen MT" panose="020B0602020104020603" pitchFamily="34" charset="0"/>
                        </a:rPr>
                        <a:t>50</a:t>
                      </a:r>
                    </a:p>
                  </a:txBody>
                  <a:tcPr marL="9525" marR="9525" marT="9525" marB="0" anchor="ctr"/>
                </a:tc>
                <a:tc>
                  <a:txBody>
                    <a:bodyPr/>
                    <a:lstStyle/>
                    <a:p>
                      <a:pPr algn="ctr"/>
                      <a:r>
                        <a:rPr lang="en-US" sz="1400" dirty="0">
                          <a:latin typeface="Tw Cen MT" panose="020B0602020104020603" pitchFamily="34" charset="0"/>
                        </a:rPr>
                        <a:t>54</a:t>
                      </a:r>
                    </a:p>
                  </a:txBody>
                  <a:tcPr marL="9525" marR="9525" marT="9525" marB="0" anchor="ctr"/>
                </a:tc>
                <a:tc>
                  <a:txBody>
                    <a:bodyPr/>
                    <a:lstStyle/>
                    <a:p>
                      <a:pPr algn="ctr"/>
                      <a:r>
                        <a:rPr lang="en-US" sz="1400" dirty="0">
                          <a:latin typeface="Tw Cen MT" panose="020B0602020104020603" pitchFamily="34" charset="0"/>
                        </a:rPr>
                        <a:t>53</a:t>
                      </a:r>
                    </a:p>
                  </a:txBody>
                  <a:tcPr marL="9525" marR="9525" marT="9525" marB="0" anchor="ctr"/>
                </a:tc>
                <a:extLst>
                  <a:ext uri="{0D108BD9-81ED-4DB2-BD59-A6C34878D82A}">
                    <a16:rowId xmlns:a16="http://schemas.microsoft.com/office/drawing/2014/main" val="3963081107"/>
                  </a:ext>
                </a:extLst>
              </a:tr>
              <a:tr h="259735">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7368" marR="7368" marT="7368" marB="0" anchor="ctr"/>
                </a:tc>
                <a:tc>
                  <a:txBody>
                    <a:bodyPr/>
                    <a:lstStyle/>
                    <a:p>
                      <a:pPr algn="ctr" fontAlgn="t"/>
                      <a:r>
                        <a:rPr lang="en-US" sz="1400" u="none" strike="noStrike">
                          <a:effectLst/>
                          <a:latin typeface="Tw Cen MT" panose="020B0602020104020603" pitchFamily="34" charset="0"/>
                        </a:rPr>
                        <a:t>2</a:t>
                      </a:r>
                      <a:endParaRPr lang="en-US" sz="1400" b="0" i="0" u="none" strike="noStrike">
                        <a:solidFill>
                          <a:srgbClr val="000000"/>
                        </a:solidFill>
                        <a:effectLst/>
                        <a:latin typeface="Tw Cen MT" panose="020B0602020104020603" pitchFamily="34" charset="0"/>
                      </a:endParaRPr>
                    </a:p>
                  </a:txBody>
                  <a:tcPr marL="7368" marR="7368" marT="7368" marB="0"/>
                </a:tc>
                <a:tc gridSpan="2">
                  <a:txBody>
                    <a:bodyPr/>
                    <a:lstStyle/>
                    <a:p>
                      <a:pPr algn="l" fontAlgn="t"/>
                      <a:r>
                        <a:rPr lang="en-US" sz="1400" u="none" strike="noStrike">
                          <a:effectLst/>
                          <a:latin typeface="Tw Cen MT" panose="020B0602020104020603" pitchFamily="34" charset="0"/>
                        </a:rPr>
                        <a:t>Pemantauan Pemeliharaan Taman Dan Lingkungan luar gedung untuk seluruh area RS.</a:t>
                      </a:r>
                      <a:endParaRPr lang="en-US" sz="1400" b="0" i="0" u="none" strike="noStrike">
                        <a:solidFill>
                          <a:srgbClr val="000000"/>
                        </a:solidFill>
                        <a:effectLst/>
                        <a:latin typeface="Tw Cen MT" panose="020B0602020104020603" pitchFamily="34" charset="0"/>
                      </a:endParaRPr>
                    </a:p>
                  </a:txBody>
                  <a:tcPr marL="7368" marR="7368" marT="7368" marB="0"/>
                </a:tc>
                <a:tc hMerge="1">
                  <a:txBody>
                    <a:bodyPr/>
                    <a:lstStyle/>
                    <a:p>
                      <a:endParaRPr lang="en-US"/>
                    </a:p>
                  </a:txBody>
                  <a:tcPr/>
                </a:tc>
                <a:tc>
                  <a:txBody>
                    <a:bodyPr/>
                    <a:lstStyle/>
                    <a:p>
                      <a:pPr algn="ctr"/>
                      <a:r>
                        <a:rPr lang="en-US" sz="1400">
                          <a:latin typeface="Tw Cen MT" panose="020B0602020104020603" pitchFamily="34" charset="0"/>
                        </a:rPr>
                        <a:t>94</a:t>
                      </a:r>
                    </a:p>
                  </a:txBody>
                  <a:tcPr marL="9525" marR="9525" marT="9525" marB="0" anchor="ctr"/>
                </a:tc>
                <a:tc>
                  <a:txBody>
                    <a:bodyPr/>
                    <a:lstStyle/>
                    <a:p>
                      <a:pPr algn="ctr"/>
                      <a:r>
                        <a:rPr lang="en-US" sz="1400" dirty="0">
                          <a:latin typeface="Tw Cen MT" panose="020B0602020104020603" pitchFamily="34" charset="0"/>
                        </a:rPr>
                        <a:t>94</a:t>
                      </a:r>
                    </a:p>
                  </a:txBody>
                  <a:tcPr marL="9525" marR="9525" marT="9525" marB="0" anchor="ctr"/>
                </a:tc>
                <a:tc>
                  <a:txBody>
                    <a:bodyPr/>
                    <a:lstStyle/>
                    <a:p>
                      <a:pPr algn="ctr"/>
                      <a:r>
                        <a:rPr lang="en-US" sz="1400" dirty="0">
                          <a:latin typeface="Tw Cen MT" panose="020B0602020104020603" pitchFamily="34" charset="0"/>
                        </a:rPr>
                        <a:t>94</a:t>
                      </a:r>
                    </a:p>
                  </a:txBody>
                  <a:tcPr marL="9525" marR="9525" marT="9525" marB="0" anchor="ctr"/>
                </a:tc>
                <a:tc>
                  <a:txBody>
                    <a:bodyPr/>
                    <a:lstStyle/>
                    <a:p>
                      <a:pPr algn="ctr"/>
                      <a:r>
                        <a:rPr lang="en-US" sz="1400" dirty="0">
                          <a:latin typeface="Tw Cen MT" panose="020B0602020104020603" pitchFamily="34" charset="0"/>
                        </a:rPr>
                        <a:t>94</a:t>
                      </a:r>
                    </a:p>
                  </a:txBody>
                  <a:tcPr marL="9525" marR="9525" marT="9525" marB="0" anchor="ctr"/>
                </a:tc>
                <a:tc>
                  <a:txBody>
                    <a:bodyPr/>
                    <a:lstStyle/>
                    <a:p>
                      <a:pPr algn="ctr"/>
                      <a:r>
                        <a:rPr lang="en-US" sz="1400" dirty="0">
                          <a:latin typeface="Tw Cen MT" panose="020B0602020104020603" pitchFamily="34" charset="0"/>
                        </a:rPr>
                        <a:t>94</a:t>
                      </a:r>
                    </a:p>
                  </a:txBody>
                  <a:tcPr marL="9525" marR="9525" marT="9525" marB="0" anchor="ctr"/>
                </a:tc>
                <a:extLst>
                  <a:ext uri="{0D108BD9-81ED-4DB2-BD59-A6C34878D82A}">
                    <a16:rowId xmlns:a16="http://schemas.microsoft.com/office/drawing/2014/main" val="380863581"/>
                  </a:ext>
                </a:extLst>
              </a:tr>
              <a:tr h="324844">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7368" marR="7368" marT="7368" marB="0" anchor="ctr"/>
                </a:tc>
                <a:tc>
                  <a:txBody>
                    <a:bodyPr/>
                    <a:lstStyle/>
                    <a:p>
                      <a:pPr algn="ctr" fontAlgn="t"/>
                      <a:r>
                        <a:rPr lang="en-US" sz="1400" u="none" strike="noStrike">
                          <a:effectLst/>
                          <a:latin typeface="Tw Cen MT" panose="020B0602020104020603" pitchFamily="34" charset="0"/>
                        </a:rPr>
                        <a:t>3</a:t>
                      </a:r>
                      <a:endParaRPr lang="en-US" sz="1400" b="0" i="0" u="none" strike="noStrike">
                        <a:solidFill>
                          <a:srgbClr val="000000"/>
                        </a:solidFill>
                        <a:effectLst/>
                        <a:latin typeface="Tw Cen MT" panose="020B0602020104020603" pitchFamily="34" charset="0"/>
                      </a:endParaRPr>
                    </a:p>
                  </a:txBody>
                  <a:tcPr marL="7368" marR="7368" marT="7368" marB="0"/>
                </a:tc>
                <a:tc gridSpan="2">
                  <a:txBody>
                    <a:bodyPr/>
                    <a:lstStyle/>
                    <a:p>
                      <a:pPr algn="l" fontAlgn="t"/>
                      <a:r>
                        <a:rPr lang="en-US" sz="1400" u="none" strike="noStrike">
                          <a:effectLst/>
                          <a:latin typeface="Tw Cen MT" panose="020B0602020104020603" pitchFamily="34" charset="0"/>
                        </a:rPr>
                        <a:t>Pengisian Checklist Kesehatan Sarana dan Bangunan sesuai IKL Permenkes 7 tahun 2019 setiap 6 bulan sekali.</a:t>
                      </a:r>
                      <a:endParaRPr lang="en-US" sz="1400" b="0" i="0" u="none" strike="noStrike">
                        <a:solidFill>
                          <a:srgbClr val="000000"/>
                        </a:solidFill>
                        <a:effectLst/>
                        <a:latin typeface="Tw Cen MT" panose="020B0602020104020603" pitchFamily="34" charset="0"/>
                      </a:endParaRPr>
                    </a:p>
                  </a:txBody>
                  <a:tcPr marL="7368" marR="7368" marT="7368" marB="0"/>
                </a:tc>
                <a:tc hMerge="1">
                  <a:txBody>
                    <a:bodyPr/>
                    <a:lstStyle/>
                    <a:p>
                      <a:endParaRPr lang="en-US"/>
                    </a:p>
                  </a:txBody>
                  <a:tcP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extLst>
                  <a:ext uri="{0D108BD9-81ED-4DB2-BD59-A6C34878D82A}">
                    <a16:rowId xmlns:a16="http://schemas.microsoft.com/office/drawing/2014/main" val="2591058528"/>
                  </a:ext>
                </a:extLst>
              </a:tr>
            </a:tbl>
          </a:graphicData>
        </a:graphic>
      </p:graphicFrame>
    </p:spTree>
    <p:extLst>
      <p:ext uri="{BB962C8B-B14F-4D97-AF65-F5344CB8AC3E}">
        <p14:creationId xmlns:p14="http://schemas.microsoft.com/office/powerpoint/2010/main" val="3744541852"/>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3" name="Table 2">
            <a:extLst>
              <a:ext uri="{FF2B5EF4-FFF2-40B4-BE49-F238E27FC236}">
                <a16:creationId xmlns:a16="http://schemas.microsoft.com/office/drawing/2014/main" id="{3C53B416-E845-4784-9745-898ACD4EAB74}"/>
              </a:ext>
            </a:extLst>
          </p:cNvPr>
          <p:cNvGraphicFramePr>
            <a:graphicFrameLocks noGrp="1"/>
          </p:cNvGraphicFramePr>
          <p:nvPr>
            <p:extLst>
              <p:ext uri="{D42A27DB-BD31-4B8C-83A1-F6EECF244321}">
                <p14:modId xmlns:p14="http://schemas.microsoft.com/office/powerpoint/2010/main" val="2696761123"/>
              </p:ext>
            </p:extLst>
          </p:nvPr>
        </p:nvGraphicFramePr>
        <p:xfrm>
          <a:off x="1371600" y="405785"/>
          <a:ext cx="6932743" cy="4668426"/>
        </p:xfrm>
        <a:graphic>
          <a:graphicData uri="http://schemas.openxmlformats.org/drawingml/2006/table">
            <a:tbl>
              <a:tblPr firstRow="1" bandRow="1">
                <a:tableStyleId>{22838BEF-8BB2-4498-84A7-C5851F593DF1}</a:tableStyleId>
              </a:tblPr>
              <a:tblGrid>
                <a:gridCol w="195497">
                  <a:extLst>
                    <a:ext uri="{9D8B030D-6E8A-4147-A177-3AD203B41FA5}">
                      <a16:colId xmlns:a16="http://schemas.microsoft.com/office/drawing/2014/main" val="311126939"/>
                    </a:ext>
                  </a:extLst>
                </a:gridCol>
                <a:gridCol w="289095">
                  <a:extLst>
                    <a:ext uri="{9D8B030D-6E8A-4147-A177-3AD203B41FA5}">
                      <a16:colId xmlns:a16="http://schemas.microsoft.com/office/drawing/2014/main" val="1168913849"/>
                    </a:ext>
                  </a:extLst>
                </a:gridCol>
                <a:gridCol w="4625519">
                  <a:extLst>
                    <a:ext uri="{9D8B030D-6E8A-4147-A177-3AD203B41FA5}">
                      <a16:colId xmlns:a16="http://schemas.microsoft.com/office/drawing/2014/main" val="1654121329"/>
                    </a:ext>
                  </a:extLst>
                </a:gridCol>
                <a:gridCol w="366933">
                  <a:extLst>
                    <a:ext uri="{9D8B030D-6E8A-4147-A177-3AD203B41FA5}">
                      <a16:colId xmlns:a16="http://schemas.microsoft.com/office/drawing/2014/main" val="3381315139"/>
                    </a:ext>
                  </a:extLst>
                </a:gridCol>
                <a:gridCol w="314299">
                  <a:extLst>
                    <a:ext uri="{9D8B030D-6E8A-4147-A177-3AD203B41FA5}">
                      <a16:colId xmlns:a16="http://schemas.microsoft.com/office/drawing/2014/main" val="2821730577"/>
                    </a:ext>
                  </a:extLst>
                </a:gridCol>
                <a:gridCol w="410544">
                  <a:extLst>
                    <a:ext uri="{9D8B030D-6E8A-4147-A177-3AD203B41FA5}">
                      <a16:colId xmlns:a16="http://schemas.microsoft.com/office/drawing/2014/main" val="3484703259"/>
                    </a:ext>
                  </a:extLst>
                </a:gridCol>
                <a:gridCol w="365428">
                  <a:extLst>
                    <a:ext uri="{9D8B030D-6E8A-4147-A177-3AD203B41FA5}">
                      <a16:colId xmlns:a16="http://schemas.microsoft.com/office/drawing/2014/main" val="2430464611"/>
                    </a:ext>
                  </a:extLst>
                </a:gridCol>
                <a:gridCol w="365428">
                  <a:extLst>
                    <a:ext uri="{9D8B030D-6E8A-4147-A177-3AD203B41FA5}">
                      <a16:colId xmlns:a16="http://schemas.microsoft.com/office/drawing/2014/main" val="1249608698"/>
                    </a:ext>
                  </a:extLst>
                </a:gridCol>
              </a:tblGrid>
              <a:tr h="190723">
                <a:tc gridSpan="8">
                  <a:txBody>
                    <a:bodyPr/>
                    <a:lstStyle/>
                    <a:p>
                      <a:pPr algn="l" fontAlgn="b"/>
                      <a:r>
                        <a:rPr lang="en-US" sz="1400" u="none" strike="noStrike" dirty="0">
                          <a:solidFill>
                            <a:schemeClr val="bg1"/>
                          </a:solidFill>
                          <a:effectLst/>
                          <a:latin typeface="Tw Cen MT" panose="020B0602020104020603" pitchFamily="34" charset="0"/>
                        </a:rPr>
                        <a:t>2. </a:t>
                      </a:r>
                      <a:r>
                        <a:rPr lang="en-US" sz="1400" u="none" strike="noStrike" dirty="0" err="1">
                          <a:solidFill>
                            <a:schemeClr val="bg1"/>
                          </a:solidFill>
                          <a:effectLst/>
                          <a:latin typeface="Tw Cen MT" panose="020B0602020104020603" pitchFamily="34" charset="0"/>
                        </a:rPr>
                        <a:t>Pengamanan</a:t>
                      </a:r>
                      <a:r>
                        <a:rPr lang="en-US" sz="1400" u="none" strike="noStrike" dirty="0">
                          <a:solidFill>
                            <a:schemeClr val="bg1"/>
                          </a:solidFill>
                          <a:effectLst/>
                          <a:latin typeface="Tw Cen MT" panose="020B0602020104020603" pitchFamily="34" charset="0"/>
                        </a:rPr>
                        <a:t> </a:t>
                      </a:r>
                      <a:r>
                        <a:rPr lang="en-US" sz="1400" u="none" strike="noStrike" dirty="0" err="1">
                          <a:solidFill>
                            <a:schemeClr val="bg1"/>
                          </a:solidFill>
                          <a:effectLst/>
                          <a:latin typeface="Tw Cen MT" panose="020B0602020104020603" pitchFamily="34" charset="0"/>
                        </a:rPr>
                        <a:t>dilakukan</a:t>
                      </a:r>
                      <a:r>
                        <a:rPr lang="en-US" sz="1400" u="none" strike="noStrike" dirty="0">
                          <a:solidFill>
                            <a:schemeClr val="bg1"/>
                          </a:solidFill>
                          <a:effectLst/>
                          <a:latin typeface="Tw Cen MT" panose="020B0602020104020603" pitchFamily="34" charset="0"/>
                        </a:rPr>
                        <a:t> </a:t>
                      </a:r>
                      <a:r>
                        <a:rPr lang="en-US" sz="1400" u="none" strike="noStrike" dirty="0" err="1">
                          <a:solidFill>
                            <a:schemeClr val="bg1"/>
                          </a:solidFill>
                          <a:effectLst/>
                          <a:latin typeface="Tw Cen MT" panose="020B0602020104020603" pitchFamily="34" charset="0"/>
                        </a:rPr>
                        <a:t>terhadap</a:t>
                      </a:r>
                      <a:r>
                        <a:rPr lang="en-US" sz="1400" u="none" strike="noStrike" dirty="0">
                          <a:solidFill>
                            <a:schemeClr val="bg1"/>
                          </a:solidFill>
                          <a:effectLst/>
                          <a:latin typeface="Tw Cen MT" panose="020B0602020104020603" pitchFamily="34" charset="0"/>
                        </a:rPr>
                        <a:t> </a:t>
                      </a:r>
                      <a:r>
                        <a:rPr lang="en-US" sz="1400" u="none" strike="noStrike" dirty="0" err="1">
                          <a:solidFill>
                            <a:schemeClr val="bg1"/>
                          </a:solidFill>
                          <a:effectLst/>
                          <a:latin typeface="Tw Cen MT" panose="020B0602020104020603" pitchFamily="34" charset="0"/>
                        </a:rPr>
                        <a:t>limbah</a:t>
                      </a:r>
                      <a:r>
                        <a:rPr lang="en-US" sz="1400" u="none" strike="noStrike" dirty="0">
                          <a:solidFill>
                            <a:schemeClr val="bg1"/>
                          </a:solidFill>
                          <a:effectLst/>
                          <a:latin typeface="Tw Cen MT" panose="020B0602020104020603" pitchFamily="34" charset="0"/>
                        </a:rPr>
                        <a:t> dan </a:t>
                      </a:r>
                      <a:r>
                        <a:rPr lang="en-US" sz="1400" u="none" strike="noStrike" dirty="0" err="1">
                          <a:solidFill>
                            <a:schemeClr val="bg1"/>
                          </a:solidFill>
                          <a:effectLst/>
                          <a:latin typeface="Tw Cen MT" panose="020B0602020104020603" pitchFamily="34" charset="0"/>
                        </a:rPr>
                        <a:t>radiasi</a:t>
                      </a:r>
                      <a:endParaRPr lang="en-US" sz="1400" b="0" i="0" u="none" strike="noStrike" dirty="0">
                        <a:solidFill>
                          <a:schemeClr val="bg1"/>
                        </a:solidFill>
                        <a:effectLst/>
                        <a:latin typeface="Tw Cen MT" panose="020B0602020104020603" pitchFamily="34" charset="0"/>
                      </a:endParaRPr>
                    </a:p>
                  </a:txBody>
                  <a:tcPr marL="9525" marR="9525" marT="9525" marB="0" anchor="b">
                    <a:solidFill>
                      <a:schemeClr val="tx1">
                        <a:lumMod val="60000"/>
                        <a:lumOff val="40000"/>
                      </a:schemeClr>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l" fontAlgn="b"/>
                      <a:endParaRPr lang="en-US" sz="1400" b="0" i="0" u="none" strike="noStrike" dirty="0">
                        <a:solidFill>
                          <a:schemeClr val="bg1"/>
                        </a:solidFill>
                        <a:effectLst/>
                        <a:latin typeface="Tw Cen MT" panose="020B0602020104020603" pitchFamily="34" charset="0"/>
                      </a:endParaRPr>
                    </a:p>
                  </a:txBody>
                  <a:tcPr marL="9525" marR="9525" marT="9525" marB="0" anchor="b">
                    <a:solidFill>
                      <a:schemeClr val="tx1">
                        <a:lumMod val="60000"/>
                        <a:lumOff val="40000"/>
                      </a:schemeClr>
                    </a:solidFill>
                  </a:tcPr>
                </a:tc>
                <a:tc hMerge="1">
                  <a:txBody>
                    <a:bodyPr/>
                    <a:lstStyle/>
                    <a:p>
                      <a:pPr algn="l" fontAlgn="b"/>
                      <a:endParaRPr lang="en-US" sz="1400" b="0" i="0" u="none" strike="noStrike" dirty="0">
                        <a:solidFill>
                          <a:schemeClr val="bg1"/>
                        </a:solidFill>
                        <a:effectLst/>
                        <a:latin typeface="Tw Cen MT" panose="020B0602020104020603" pitchFamily="34" charset="0"/>
                      </a:endParaRPr>
                    </a:p>
                  </a:txBody>
                  <a:tcPr marL="9525" marR="9525" marT="9525" marB="0" anchor="b">
                    <a:solidFill>
                      <a:schemeClr val="tx1">
                        <a:lumMod val="60000"/>
                        <a:lumOff val="40000"/>
                      </a:schemeClr>
                    </a:solidFill>
                  </a:tcPr>
                </a:tc>
                <a:tc hMerge="1">
                  <a:txBody>
                    <a:bodyPr/>
                    <a:lstStyle/>
                    <a:p>
                      <a:pPr algn="l" fontAlgn="b"/>
                      <a:endParaRPr lang="en-US" sz="1400" b="0" i="0" u="none" strike="noStrike" dirty="0">
                        <a:solidFill>
                          <a:schemeClr val="bg1"/>
                        </a:solidFill>
                        <a:effectLst/>
                        <a:latin typeface="Tw Cen MT" panose="020B0602020104020603" pitchFamily="34" charset="0"/>
                      </a:endParaRPr>
                    </a:p>
                  </a:txBody>
                  <a:tcPr marL="9525" marR="9525" marT="9525" marB="0" anchor="b">
                    <a:solidFill>
                      <a:schemeClr val="tx1">
                        <a:lumMod val="60000"/>
                        <a:lumOff val="40000"/>
                      </a:schemeClr>
                    </a:solidFill>
                  </a:tcPr>
                </a:tc>
                <a:tc hMerge="1">
                  <a:txBody>
                    <a:bodyPr/>
                    <a:lstStyle/>
                    <a:p>
                      <a:pPr algn="l" fontAlgn="b"/>
                      <a:endParaRPr lang="en-US" sz="1400" b="0" i="0" u="none" strike="noStrike" dirty="0">
                        <a:solidFill>
                          <a:schemeClr val="bg1"/>
                        </a:solidFill>
                        <a:effectLst/>
                        <a:latin typeface="Tw Cen MT" panose="020B0602020104020603" pitchFamily="34" charset="0"/>
                      </a:endParaRPr>
                    </a:p>
                  </a:txBody>
                  <a:tcPr marL="9525" marR="9525" marT="9525" marB="0" anchor="b">
                    <a:solidFill>
                      <a:schemeClr val="tx1">
                        <a:lumMod val="60000"/>
                        <a:lumOff val="40000"/>
                      </a:schemeClr>
                    </a:solidFill>
                  </a:tcPr>
                </a:tc>
                <a:extLst>
                  <a:ext uri="{0D108BD9-81ED-4DB2-BD59-A6C34878D82A}">
                    <a16:rowId xmlns:a16="http://schemas.microsoft.com/office/drawing/2014/main" val="1604169389"/>
                  </a:ext>
                </a:extLst>
              </a:tr>
              <a:tr h="238647">
                <a:tc>
                  <a:txBody>
                    <a:bodyPr/>
                    <a:lstStyle/>
                    <a:p>
                      <a:pPr algn="l" fontAlgn="b"/>
                      <a:r>
                        <a:rPr lang="en-US" sz="1400" u="none" strike="noStrike">
                          <a:effectLst/>
                          <a:latin typeface="Tw Cen MT" panose="020B0602020104020603" pitchFamily="34" charset="0"/>
                        </a:rPr>
                        <a:t>a.</a:t>
                      </a:r>
                      <a:endParaRPr lang="en-US" sz="1400" b="0" i="0" u="none" strike="noStrike">
                        <a:solidFill>
                          <a:srgbClr val="000000"/>
                        </a:solidFill>
                        <a:effectLst/>
                        <a:latin typeface="Tw Cen MT" panose="020B0602020104020603" pitchFamily="34" charset="0"/>
                      </a:endParaRPr>
                    </a:p>
                  </a:txBody>
                  <a:tcPr marL="9525" marR="9525" marT="9525" marB="0" anchor="b"/>
                </a:tc>
                <a:tc gridSpan="2">
                  <a:txBody>
                    <a:bodyPr/>
                    <a:lstStyle/>
                    <a:p>
                      <a:pPr algn="l" fontAlgn="t"/>
                      <a:r>
                        <a:rPr lang="en-US" sz="1400" u="none" strike="noStrike" err="1">
                          <a:effectLst/>
                          <a:latin typeface="Tw Cen MT" panose="020B0602020104020603" pitchFamily="34" charset="0"/>
                        </a:rPr>
                        <a:t>Penyelenggaraan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Pengamanan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Limbah</a:t>
                      </a:r>
                      <a:endParaRPr lang="en-US" sz="1400" b="0" i="0" u="none" strike="noStrike">
                        <a:solidFill>
                          <a:srgbClr val="000000"/>
                        </a:solidFill>
                        <a:effectLst/>
                        <a:latin typeface="Tw Cen MT" panose="020B0602020104020603" pitchFamily="34" charset="0"/>
                      </a:endParaRPr>
                    </a:p>
                  </a:txBody>
                  <a:tcPr marL="9525" marR="9525" marT="9525" marB="0" anchor="ctr"/>
                </a:tc>
                <a:tc hMerge="1">
                  <a:txBody>
                    <a:bodyPr/>
                    <a:lstStyle/>
                    <a:p>
                      <a:endParaRPr lang="en-US"/>
                    </a:p>
                  </a:txBody>
                  <a:tcPr/>
                </a:tc>
                <a:tc>
                  <a:txBody>
                    <a:bodyPr/>
                    <a:lstStyle/>
                    <a:p>
                      <a:pPr algn="ctr" fontAlgn="ctr"/>
                      <a:r>
                        <a:rPr lang="en-US" sz="1400" b="1" u="none" strike="noStrike" dirty="0">
                          <a:effectLst/>
                          <a:latin typeface="Tw Cen MT" panose="020B0602020104020603" pitchFamily="34" charset="0"/>
                        </a:rPr>
                        <a:t>JAN</a:t>
                      </a:r>
                      <a:endParaRPr lang="en-US" sz="1400" b="1"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r>
                        <a:rPr lang="en-US" sz="1400" b="1" i="0" u="none" strike="noStrike" dirty="0">
                          <a:solidFill>
                            <a:srgbClr val="000000"/>
                          </a:solidFill>
                          <a:effectLst/>
                          <a:latin typeface="Tw Cen MT" panose="020B0602020104020603" pitchFamily="34" charset="0"/>
                        </a:rPr>
                        <a:t>FEB</a:t>
                      </a:r>
                    </a:p>
                  </a:txBody>
                  <a:tcPr marL="9525" marR="9525" marT="9525" marB="0" anchor="ctr"/>
                </a:tc>
                <a:tc>
                  <a:txBody>
                    <a:bodyPr/>
                    <a:lstStyle/>
                    <a:p>
                      <a:pPr algn="ctr" fontAlgn="ctr"/>
                      <a:r>
                        <a:rPr lang="en-US" sz="1400" b="1" i="0" u="none" strike="noStrike" dirty="0">
                          <a:solidFill>
                            <a:srgbClr val="000000"/>
                          </a:solidFill>
                          <a:effectLst/>
                          <a:latin typeface="Tw Cen MT" panose="020B0602020104020603" pitchFamily="34" charset="0"/>
                        </a:rPr>
                        <a:t>MAR</a:t>
                      </a:r>
                    </a:p>
                  </a:txBody>
                  <a:tcPr marL="9525" marR="9525" marT="9525" marB="0" anchor="ctr"/>
                </a:tc>
                <a:tc>
                  <a:txBody>
                    <a:bodyPr/>
                    <a:lstStyle/>
                    <a:p>
                      <a:pPr algn="ctr" fontAlgn="ctr"/>
                      <a:r>
                        <a:rPr lang="en-US" sz="1400" b="1" i="0" u="none" strike="noStrike" dirty="0">
                          <a:solidFill>
                            <a:srgbClr val="000000"/>
                          </a:solidFill>
                          <a:effectLst/>
                          <a:latin typeface="Tw Cen MT" panose="020B0602020104020603" pitchFamily="34" charset="0"/>
                        </a:rPr>
                        <a:t>APR</a:t>
                      </a:r>
                    </a:p>
                  </a:txBody>
                  <a:tcPr marL="9525" marR="9525" marT="9525" marB="0" anchor="ctr"/>
                </a:tc>
                <a:tc>
                  <a:txBody>
                    <a:bodyPr/>
                    <a:lstStyle/>
                    <a:p>
                      <a:pPr algn="ctr" fontAlgn="ctr"/>
                      <a:r>
                        <a:rPr lang="en-US" sz="1400" b="1" i="0" u="none" strike="noStrike" dirty="0">
                          <a:solidFill>
                            <a:srgbClr val="000000"/>
                          </a:solidFill>
                          <a:effectLst/>
                          <a:latin typeface="Tw Cen MT" panose="020B0602020104020603" pitchFamily="34" charset="0"/>
                        </a:rPr>
                        <a:t>MEI</a:t>
                      </a:r>
                    </a:p>
                  </a:txBody>
                  <a:tcPr marL="9525" marR="9525" marT="9525" marB="0" anchor="ctr"/>
                </a:tc>
                <a:extLst>
                  <a:ext uri="{0D108BD9-81ED-4DB2-BD59-A6C34878D82A}">
                    <a16:rowId xmlns:a16="http://schemas.microsoft.com/office/drawing/2014/main" val="2461408700"/>
                  </a:ext>
                </a:extLst>
              </a:tr>
              <a:tr h="738440">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t"/>
                      <a:r>
                        <a:rPr lang="en-US" sz="1400" u="none" strike="noStrike">
                          <a:effectLst/>
                          <a:latin typeface="Tw Cen MT" panose="020B0602020104020603" pitchFamily="34" charset="0"/>
                        </a:rPr>
                        <a:t>1</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err="1">
                          <a:effectLst/>
                          <a:latin typeface="Tw Cen MT" panose="020B0602020104020603" pitchFamily="34" charset="0"/>
                        </a:rPr>
                        <a:t>Penyelenggaraan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Pengamanan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Limbah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Padat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Domestik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dengan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Pemantauan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pengelolaan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sampah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limbah</a:t>
                      </a:r>
                      <a:r>
                        <a:rPr lang="en-US" sz="1400" u="none" strike="noStrike">
                          <a:effectLst/>
                          <a:latin typeface="Tw Cen MT" panose="020B0602020104020603" pitchFamily="34" charset="0"/>
                        </a:rPr>
                        <a:t> non </a:t>
                      </a:r>
                      <a:r>
                        <a:rPr lang="en-US" sz="1400" u="none" strike="noStrike" err="1">
                          <a:effectLst/>
                          <a:latin typeface="Tw Cen MT" panose="020B0602020104020603" pitchFamily="34" charset="0"/>
                        </a:rPr>
                        <a:t>medis</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padat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sebulan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sekali</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1</a:t>
                      </a:r>
                    </a:p>
                  </a:txBody>
                  <a:tcPr marL="9525" marR="9525" marT="9525" marB="0" anchor="ctr"/>
                </a:tc>
                <a:extLst>
                  <a:ext uri="{0D108BD9-81ED-4DB2-BD59-A6C34878D82A}">
                    <a16:rowId xmlns:a16="http://schemas.microsoft.com/office/drawing/2014/main" val="3361772361"/>
                  </a:ext>
                </a:extLst>
              </a:tr>
              <a:tr h="373295">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t"/>
                      <a:r>
                        <a:rPr lang="en-US" sz="1400" u="none" strike="noStrike">
                          <a:effectLst/>
                          <a:latin typeface="Tw Cen MT" panose="020B0602020104020603" pitchFamily="34" charset="0"/>
                        </a:rPr>
                        <a:t>2</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Pengamanan Limbah Bahan Berbahaya dan Beracun (B3).</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endParaRPr lang="en-US" sz="1400" b="0" i="0" u="none" strike="noStrike" dirty="0">
                        <a:solidFill>
                          <a:srgbClr val="000000"/>
                        </a:solidFill>
                        <a:effectLst/>
                        <a:latin typeface="Tw Cen MT" panose="020B0602020104020603" pitchFamily="34" charset="0"/>
                        <a:cs typeface="Calibri" panose="020F0502020204030204" pitchFamily="34" charset="0"/>
                      </a:endParaRPr>
                    </a:p>
                  </a:txBody>
                  <a:tcPr marL="9525" marR="9525" marT="9525" marB="0" anchor="ctr"/>
                </a:tc>
                <a:tc>
                  <a:txBody>
                    <a:bodyPr/>
                    <a:lstStyle/>
                    <a:p>
                      <a:pPr algn="ctr" fontAlgn="ctr"/>
                      <a:endParaRPr lang="en-US" sz="1400" b="0" i="0" u="none" strike="noStrike" dirty="0">
                        <a:solidFill>
                          <a:srgbClr val="000000"/>
                        </a:solidFill>
                        <a:effectLst/>
                        <a:latin typeface="Tw Cen MT" panose="020B0602020104020603" pitchFamily="34" charset="0"/>
                        <a:cs typeface="Calibri" panose="020F0502020204030204" pitchFamily="34" charset="0"/>
                      </a:endParaRPr>
                    </a:p>
                  </a:txBody>
                  <a:tcPr marL="9525" marR="9525" marT="9525" marB="0" anchor="ctr"/>
                </a:tc>
                <a:tc>
                  <a:txBody>
                    <a:bodyPr/>
                    <a:lstStyle/>
                    <a:p>
                      <a:pPr algn="ctr" fontAlgn="ctr"/>
                      <a:endParaRPr lang="en-US" sz="1400" b="0" i="0" u="none" strike="noStrike" dirty="0">
                        <a:solidFill>
                          <a:srgbClr val="000000"/>
                        </a:solidFill>
                        <a:effectLst/>
                        <a:latin typeface="Tw Cen MT" panose="020B0602020104020603" pitchFamily="34" charset="0"/>
                        <a:cs typeface="Calibri" panose="020F0502020204030204" pitchFamily="34" charset="0"/>
                      </a:endParaRPr>
                    </a:p>
                  </a:txBody>
                  <a:tcPr marL="9525" marR="9525" marT="9525" marB="0" anchor="ctr"/>
                </a:tc>
                <a:tc>
                  <a:txBody>
                    <a:bodyPr/>
                    <a:lstStyle/>
                    <a:p>
                      <a:pPr algn="ctr" fontAlgn="ctr"/>
                      <a:endParaRPr lang="en-US" sz="1400" b="0" i="0" u="none" strike="noStrike" dirty="0">
                        <a:solidFill>
                          <a:srgbClr val="000000"/>
                        </a:solidFill>
                        <a:effectLst/>
                        <a:latin typeface="Tw Cen MT" panose="020B0602020104020603" pitchFamily="34" charset="0"/>
                        <a:cs typeface="Calibri" panose="020F0502020204030204" pitchFamily="34" charset="0"/>
                      </a:endParaRPr>
                    </a:p>
                  </a:txBody>
                  <a:tcPr marL="9525" marR="9525" marT="9525" marB="0" anchor="ctr"/>
                </a:tc>
                <a:tc>
                  <a:txBody>
                    <a:bodyPr/>
                    <a:lstStyle/>
                    <a:p>
                      <a:pPr algn="ctr" fontAlgn="ctr"/>
                      <a:endParaRPr lang="en-US" sz="1400" b="0" i="0" u="none" strike="noStrike" dirty="0">
                        <a:solidFill>
                          <a:srgbClr val="000000"/>
                        </a:solidFill>
                        <a:effectLst/>
                        <a:latin typeface="Tw Cen MT" panose="020B0602020104020603"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2638081154"/>
                  </a:ext>
                </a:extLst>
              </a:tr>
              <a:tr h="373295">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it-IT" sz="1400" u="none" strike="noStrike">
                          <a:effectLst/>
                          <a:latin typeface="Tw Cen MT" panose="020B0602020104020603" pitchFamily="34" charset="0"/>
                        </a:rPr>
                        <a:t>a)Pengiriman laporan limbah B3 setiap 3 bulan sekali.</a:t>
                      </a:r>
                      <a:endParaRPr lang="it-IT"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0</a:t>
                      </a:r>
                    </a:p>
                  </a:txBody>
                  <a:tcPr marL="9525" marR="9525" marT="9525" marB="0" anchor="ctr"/>
                </a:tc>
                <a:extLst>
                  <a:ext uri="{0D108BD9-81ED-4DB2-BD59-A6C34878D82A}">
                    <a16:rowId xmlns:a16="http://schemas.microsoft.com/office/drawing/2014/main" val="4110246417"/>
                  </a:ext>
                </a:extLst>
              </a:tr>
              <a:tr h="373295">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b)Pemantauan pengelolaan limbah medis padat infeksius sebulan sekali.</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1</a:t>
                      </a:r>
                    </a:p>
                  </a:txBody>
                  <a:tcPr marL="9525" marR="9525" marT="9525" marB="0" anchor="ctr"/>
                </a:tc>
                <a:extLst>
                  <a:ext uri="{0D108BD9-81ED-4DB2-BD59-A6C34878D82A}">
                    <a16:rowId xmlns:a16="http://schemas.microsoft.com/office/drawing/2014/main" val="1154468670"/>
                  </a:ext>
                </a:extLst>
              </a:tr>
              <a:tr h="357972">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c)Pengawasan Penanganan Limbah B3.</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a:solidFill>
                            <a:srgbClr val="000000"/>
                          </a:solidFill>
                          <a:effectLst/>
                          <a:latin typeface="Tw Cen MT" panose="020B0602020104020603" pitchFamily="34" charset="0"/>
                          <a:cs typeface="Calibri" panose="020F0502020204030204" pitchFamily="34" charset="0"/>
                        </a:rPr>
                        <a:t>21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20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21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21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17</a:t>
                      </a:r>
                    </a:p>
                  </a:txBody>
                  <a:tcPr marL="9525" marR="9525" marT="9525" marB="0" anchor="ctr"/>
                </a:tc>
                <a:extLst>
                  <a:ext uri="{0D108BD9-81ED-4DB2-BD59-A6C34878D82A}">
                    <a16:rowId xmlns:a16="http://schemas.microsoft.com/office/drawing/2014/main" val="3742699271"/>
                  </a:ext>
                </a:extLst>
              </a:tr>
              <a:tr h="555868">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d)Register serah terima limbah padat infeksius dari ruangan ke petugas khusus sampah Infeksius setiap hari.</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a:solidFill>
                            <a:srgbClr val="000000"/>
                          </a:solidFill>
                          <a:effectLst/>
                          <a:latin typeface="Tw Cen MT" panose="020B0602020104020603" pitchFamily="34" charset="0"/>
                          <a:cs typeface="Calibri" panose="020F0502020204030204" pitchFamily="34" charset="0"/>
                        </a:rPr>
                        <a:t>31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28</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28</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26</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26</a:t>
                      </a:r>
                    </a:p>
                  </a:txBody>
                  <a:tcPr marL="9525" marR="9525" marT="9525" marB="0" anchor="ctr"/>
                </a:tc>
                <a:extLst>
                  <a:ext uri="{0D108BD9-81ED-4DB2-BD59-A6C34878D82A}">
                    <a16:rowId xmlns:a16="http://schemas.microsoft.com/office/drawing/2014/main" val="1267938659"/>
                  </a:ext>
                </a:extLst>
              </a:tr>
              <a:tr h="555868">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e)Register </a:t>
                      </a:r>
                      <a:r>
                        <a:rPr lang="en-US" sz="1400" u="none" strike="noStrike" err="1">
                          <a:effectLst/>
                          <a:latin typeface="Tw Cen MT" panose="020B0602020104020603" pitchFamily="34" charset="0"/>
                        </a:rPr>
                        <a:t>serah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terima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limbah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padat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infeksius</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dari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petugas</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khusus</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sampah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Infeksius</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petugas</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Instalasi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Sanitasi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setiap</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hari</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31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28</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28</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21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26</a:t>
                      </a:r>
                    </a:p>
                  </a:txBody>
                  <a:tcPr marL="9525" marR="9525" marT="9525" marB="0" anchor="ctr"/>
                </a:tc>
                <a:extLst>
                  <a:ext uri="{0D108BD9-81ED-4DB2-BD59-A6C34878D82A}">
                    <a16:rowId xmlns:a16="http://schemas.microsoft.com/office/drawing/2014/main" val="2843524951"/>
                  </a:ext>
                </a:extLst>
              </a:tr>
              <a:tr h="379666">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f)Register </a:t>
                      </a:r>
                      <a:r>
                        <a:rPr lang="en-US" sz="1400" u="none" strike="noStrike" err="1">
                          <a:effectLst/>
                          <a:latin typeface="Tw Cen MT" panose="020B0602020104020603" pitchFamily="34" charset="0"/>
                        </a:rPr>
                        <a:t>serah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terima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limbah</a:t>
                      </a:r>
                      <a:r>
                        <a:rPr lang="en-US" sz="1400" u="none" strike="noStrike">
                          <a:effectLst/>
                          <a:latin typeface="Tw Cen MT" panose="020B0602020104020603" pitchFamily="34" charset="0"/>
                        </a:rPr>
                        <a:t> B3 </a:t>
                      </a:r>
                      <a:r>
                        <a:rPr lang="en-US" sz="1400" u="none" strike="noStrike" err="1">
                          <a:effectLst/>
                          <a:latin typeface="Tw Cen MT" panose="020B0602020104020603" pitchFamily="34" charset="0"/>
                        </a:rPr>
                        <a:t>dari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ruangan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petugas</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Instalasi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Sanitasi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sebulan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sekali</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a:solidFill>
                            <a:srgbClr val="000000"/>
                          </a:solidFill>
                          <a:effectLst/>
                          <a:latin typeface="Tw Cen MT" panose="020B0602020104020603" pitchFamily="34" charset="0"/>
                          <a:cs typeface="Calibri" panose="020F0502020204030204" pitchFamily="34" charset="0"/>
                        </a:rPr>
                        <a:t>31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28</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28</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26</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26</a:t>
                      </a:r>
                    </a:p>
                  </a:txBody>
                  <a:tcPr marL="9525" marR="9525" marT="9525" marB="0" anchor="ctr"/>
                </a:tc>
                <a:extLst>
                  <a:ext uri="{0D108BD9-81ED-4DB2-BD59-A6C34878D82A}">
                    <a16:rowId xmlns:a16="http://schemas.microsoft.com/office/drawing/2014/main" val="2363460195"/>
                  </a:ext>
                </a:extLst>
              </a:tr>
              <a:tr h="379666">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g)Serah terima limbah B3 dengan pihak rekanan sebulan sekali.</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4</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5</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5</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4</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3</a:t>
                      </a:r>
                    </a:p>
                  </a:txBody>
                  <a:tcPr marL="9525" marR="9525" marT="9525" marB="0" anchor="ctr"/>
                </a:tc>
                <a:extLst>
                  <a:ext uri="{0D108BD9-81ED-4DB2-BD59-A6C34878D82A}">
                    <a16:rowId xmlns:a16="http://schemas.microsoft.com/office/drawing/2014/main" val="1623535711"/>
                  </a:ext>
                </a:extLst>
              </a:tr>
            </a:tbl>
          </a:graphicData>
        </a:graphic>
      </p:graphicFrame>
    </p:spTree>
    <p:extLst>
      <p:ext uri="{BB962C8B-B14F-4D97-AF65-F5344CB8AC3E}">
        <p14:creationId xmlns:p14="http://schemas.microsoft.com/office/powerpoint/2010/main" val="412719254"/>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3" name="Table 2">
            <a:extLst>
              <a:ext uri="{FF2B5EF4-FFF2-40B4-BE49-F238E27FC236}">
                <a16:creationId xmlns:a16="http://schemas.microsoft.com/office/drawing/2014/main" id="{A32567D2-6B24-422D-B5B4-7F69D5337C9F}"/>
              </a:ext>
            </a:extLst>
          </p:cNvPr>
          <p:cNvGraphicFramePr>
            <a:graphicFrameLocks noGrp="1"/>
          </p:cNvGraphicFramePr>
          <p:nvPr>
            <p:extLst>
              <p:ext uri="{D42A27DB-BD31-4B8C-83A1-F6EECF244321}">
                <p14:modId xmlns:p14="http://schemas.microsoft.com/office/powerpoint/2010/main" val="4147194632"/>
              </p:ext>
            </p:extLst>
          </p:nvPr>
        </p:nvGraphicFramePr>
        <p:xfrm>
          <a:off x="1230806" y="409664"/>
          <a:ext cx="7691521" cy="5811049"/>
        </p:xfrm>
        <a:graphic>
          <a:graphicData uri="http://schemas.openxmlformats.org/drawingml/2006/table">
            <a:tbl>
              <a:tblPr firstRow="1" bandRow="1">
                <a:tableStyleId>{22838BEF-8BB2-4498-84A7-C5851F593DF1}</a:tableStyleId>
              </a:tblPr>
              <a:tblGrid>
                <a:gridCol w="274330">
                  <a:extLst>
                    <a:ext uri="{9D8B030D-6E8A-4147-A177-3AD203B41FA5}">
                      <a16:colId xmlns:a16="http://schemas.microsoft.com/office/drawing/2014/main" val="3623255478"/>
                    </a:ext>
                  </a:extLst>
                </a:gridCol>
                <a:gridCol w="321618">
                  <a:extLst>
                    <a:ext uri="{9D8B030D-6E8A-4147-A177-3AD203B41FA5}">
                      <a16:colId xmlns:a16="http://schemas.microsoft.com/office/drawing/2014/main" val="2226316415"/>
                    </a:ext>
                  </a:extLst>
                </a:gridCol>
                <a:gridCol w="5202357">
                  <a:extLst>
                    <a:ext uri="{9D8B030D-6E8A-4147-A177-3AD203B41FA5}">
                      <a16:colId xmlns:a16="http://schemas.microsoft.com/office/drawing/2014/main" val="4223588300"/>
                    </a:ext>
                  </a:extLst>
                </a:gridCol>
                <a:gridCol w="406518">
                  <a:extLst>
                    <a:ext uri="{9D8B030D-6E8A-4147-A177-3AD203B41FA5}">
                      <a16:colId xmlns:a16="http://schemas.microsoft.com/office/drawing/2014/main" val="3707377415"/>
                    </a:ext>
                  </a:extLst>
                </a:gridCol>
                <a:gridCol w="326874">
                  <a:extLst>
                    <a:ext uri="{9D8B030D-6E8A-4147-A177-3AD203B41FA5}">
                      <a16:colId xmlns:a16="http://schemas.microsoft.com/office/drawing/2014/main" val="2023068104"/>
                    </a:ext>
                  </a:extLst>
                </a:gridCol>
                <a:gridCol w="419792">
                  <a:extLst>
                    <a:ext uri="{9D8B030D-6E8A-4147-A177-3AD203B41FA5}">
                      <a16:colId xmlns:a16="http://schemas.microsoft.com/office/drawing/2014/main" val="2768268155"/>
                    </a:ext>
                  </a:extLst>
                </a:gridCol>
                <a:gridCol w="370016">
                  <a:extLst>
                    <a:ext uri="{9D8B030D-6E8A-4147-A177-3AD203B41FA5}">
                      <a16:colId xmlns:a16="http://schemas.microsoft.com/office/drawing/2014/main" val="1258518864"/>
                    </a:ext>
                  </a:extLst>
                </a:gridCol>
                <a:gridCol w="370016">
                  <a:extLst>
                    <a:ext uri="{9D8B030D-6E8A-4147-A177-3AD203B41FA5}">
                      <a16:colId xmlns:a16="http://schemas.microsoft.com/office/drawing/2014/main" val="787221873"/>
                    </a:ext>
                  </a:extLst>
                </a:gridCol>
              </a:tblGrid>
              <a:tr h="417768">
                <a:tc>
                  <a:txBody>
                    <a:bodyPr/>
                    <a:lstStyle/>
                    <a:p>
                      <a:pPr algn="l" fontAlgn="ctr"/>
                      <a:r>
                        <a:rPr lang="en-US" sz="1400" u="none" strike="noStrike">
                          <a:solidFill>
                            <a:schemeClr val="bg1"/>
                          </a:solidFill>
                          <a:effectLst/>
                          <a:latin typeface="Tw Cen MT" panose="020B0602020104020603" pitchFamily="34" charset="0"/>
                        </a:rPr>
                        <a:t> </a:t>
                      </a:r>
                      <a:endParaRPr lang="en-US" sz="1400" b="0" i="0" u="none" strike="noStrike">
                        <a:solidFill>
                          <a:schemeClr val="bg1"/>
                        </a:solidFill>
                        <a:effectLst/>
                        <a:latin typeface="Tw Cen MT" panose="020B0602020104020603" pitchFamily="34" charset="0"/>
                      </a:endParaRPr>
                    </a:p>
                  </a:txBody>
                  <a:tcPr marL="9525" marR="9525" marT="9525" marB="0" anchor="ctr">
                    <a:solidFill>
                      <a:schemeClr val="tx1">
                        <a:lumMod val="60000"/>
                        <a:lumOff val="40000"/>
                      </a:schemeClr>
                    </a:solidFill>
                  </a:tcPr>
                </a:tc>
                <a:tc>
                  <a:txBody>
                    <a:bodyPr/>
                    <a:lstStyle/>
                    <a:p>
                      <a:pPr algn="ctr" fontAlgn="t"/>
                      <a:r>
                        <a:rPr lang="en-US" sz="1400" u="none" strike="noStrike" dirty="0">
                          <a:solidFill>
                            <a:schemeClr val="bg1"/>
                          </a:solidFill>
                          <a:effectLst/>
                          <a:latin typeface="Tw Cen MT" panose="020B0602020104020603" pitchFamily="34" charset="0"/>
                        </a:rPr>
                        <a:t>3</a:t>
                      </a:r>
                      <a:endParaRPr lang="en-US" sz="1400" b="0" i="0" u="none" strike="noStrike" dirty="0">
                        <a:solidFill>
                          <a:schemeClr val="bg1"/>
                        </a:solidFill>
                        <a:effectLst/>
                        <a:latin typeface="Tw Cen MT" panose="020B0602020104020603" pitchFamily="34" charset="0"/>
                      </a:endParaRPr>
                    </a:p>
                  </a:txBody>
                  <a:tcPr marL="9525" marR="9525" marT="9525" marB="0" anchor="ctr">
                    <a:solidFill>
                      <a:schemeClr val="tx1">
                        <a:lumMod val="60000"/>
                        <a:lumOff val="40000"/>
                      </a:schemeClr>
                    </a:solidFill>
                  </a:tcPr>
                </a:tc>
                <a:tc>
                  <a:txBody>
                    <a:bodyPr/>
                    <a:lstStyle/>
                    <a:p>
                      <a:pPr algn="ctr" fontAlgn="t"/>
                      <a:r>
                        <a:rPr lang="en-US" sz="1400" u="none" strike="noStrike" err="1">
                          <a:solidFill>
                            <a:schemeClr val="bg1"/>
                          </a:solidFill>
                          <a:effectLst/>
                          <a:latin typeface="Tw Cen MT" panose="020B0602020104020603" pitchFamily="34" charset="0"/>
                        </a:rPr>
                        <a:t>Penyelenggaraan</a:t>
                      </a:r>
                      <a:r>
                        <a:rPr lang="en-US" sz="1400" u="none" strike="noStrike">
                          <a:solidFill>
                            <a:schemeClr val="bg1"/>
                          </a:solidFill>
                          <a:effectLst/>
                          <a:latin typeface="Tw Cen MT" panose="020B0602020104020603" pitchFamily="34" charset="0"/>
                        </a:rPr>
                        <a:t> </a:t>
                      </a:r>
                      <a:r>
                        <a:rPr lang="en-US" sz="1400" u="none" strike="noStrike" err="1">
                          <a:solidFill>
                            <a:schemeClr val="bg1"/>
                          </a:solidFill>
                          <a:effectLst/>
                          <a:latin typeface="Tw Cen MT" panose="020B0602020104020603" pitchFamily="34" charset="0"/>
                        </a:rPr>
                        <a:t>Pengamanan</a:t>
                      </a:r>
                      <a:r>
                        <a:rPr lang="en-US" sz="1400" u="none" strike="noStrike">
                          <a:solidFill>
                            <a:schemeClr val="bg1"/>
                          </a:solidFill>
                          <a:effectLst/>
                          <a:latin typeface="Tw Cen MT" panose="020B0602020104020603" pitchFamily="34" charset="0"/>
                        </a:rPr>
                        <a:t> </a:t>
                      </a:r>
                      <a:r>
                        <a:rPr lang="en-US" sz="1400" u="none" strike="noStrike" err="1">
                          <a:solidFill>
                            <a:schemeClr val="bg1"/>
                          </a:solidFill>
                          <a:effectLst/>
                          <a:latin typeface="Tw Cen MT" panose="020B0602020104020603" pitchFamily="34" charset="0"/>
                        </a:rPr>
                        <a:t>Limbah</a:t>
                      </a:r>
                      <a:r>
                        <a:rPr lang="en-US" sz="1400" u="none" strike="noStrike">
                          <a:solidFill>
                            <a:schemeClr val="bg1"/>
                          </a:solidFill>
                          <a:effectLst/>
                          <a:latin typeface="Tw Cen MT" panose="020B0602020104020603" pitchFamily="34" charset="0"/>
                        </a:rPr>
                        <a:t> </a:t>
                      </a:r>
                      <a:r>
                        <a:rPr lang="en-US" sz="1400" u="none" strike="noStrike" err="1">
                          <a:solidFill>
                            <a:schemeClr val="bg1"/>
                          </a:solidFill>
                          <a:effectLst/>
                          <a:latin typeface="Tw Cen MT" panose="020B0602020104020603" pitchFamily="34" charset="0"/>
                        </a:rPr>
                        <a:t>Cair</a:t>
                      </a:r>
                      <a:endParaRPr lang="en-US" sz="1400" b="0" i="0" u="none" strike="noStrike">
                        <a:solidFill>
                          <a:schemeClr val="bg1"/>
                        </a:solidFill>
                        <a:effectLst/>
                        <a:latin typeface="Tw Cen MT" panose="020B0602020104020603" pitchFamily="34" charset="0"/>
                      </a:endParaRPr>
                    </a:p>
                  </a:txBody>
                  <a:tcPr marL="9525" marR="9525" marT="9525" marB="0" anchor="ctr">
                    <a:solidFill>
                      <a:schemeClr val="tx1">
                        <a:lumMod val="60000"/>
                        <a:lumOff val="40000"/>
                      </a:schemeClr>
                    </a:solidFill>
                  </a:tcPr>
                </a:tc>
                <a:tc>
                  <a:txBody>
                    <a:bodyPr/>
                    <a:lstStyle/>
                    <a:p>
                      <a:pPr algn="ctr" fontAlgn="ctr"/>
                      <a:r>
                        <a:rPr lang="en-US" sz="1400" u="none" strike="noStrike" dirty="0">
                          <a:solidFill>
                            <a:schemeClr val="bg1"/>
                          </a:solidFill>
                          <a:effectLst/>
                          <a:latin typeface="Tw Cen MT" panose="020B0602020104020603" pitchFamily="34" charset="0"/>
                        </a:rPr>
                        <a:t>JAN</a:t>
                      </a:r>
                      <a:endParaRPr lang="en-US" sz="1400" b="0" i="0" u="none" strike="noStrike" dirty="0">
                        <a:solidFill>
                          <a:schemeClr val="bg1"/>
                        </a:solidFill>
                        <a:effectLst/>
                        <a:latin typeface="Tw Cen MT" panose="020B0602020104020603" pitchFamily="34" charset="0"/>
                      </a:endParaRPr>
                    </a:p>
                  </a:txBody>
                  <a:tcPr marL="9525" marR="9525" marT="9525" marB="0" anchor="ctr">
                    <a:solidFill>
                      <a:schemeClr val="tx1">
                        <a:lumMod val="60000"/>
                        <a:lumOff val="40000"/>
                      </a:schemeClr>
                    </a:solidFill>
                  </a:tcPr>
                </a:tc>
                <a:tc>
                  <a:txBody>
                    <a:bodyPr/>
                    <a:lstStyle/>
                    <a:p>
                      <a:pPr algn="ctr" fontAlgn="ctr"/>
                      <a:r>
                        <a:rPr lang="en-US" sz="1400" b="0" i="0" u="none" strike="noStrike" dirty="0">
                          <a:solidFill>
                            <a:schemeClr val="bg1"/>
                          </a:solidFill>
                          <a:effectLst/>
                          <a:latin typeface="Tw Cen MT" panose="020B0602020104020603" pitchFamily="34" charset="0"/>
                        </a:rPr>
                        <a:t>FEB</a:t>
                      </a:r>
                    </a:p>
                  </a:txBody>
                  <a:tcPr marL="9525" marR="9525" marT="9525" marB="0" anchor="ctr">
                    <a:solidFill>
                      <a:schemeClr val="tx1">
                        <a:lumMod val="60000"/>
                        <a:lumOff val="40000"/>
                      </a:schemeClr>
                    </a:solidFill>
                  </a:tcPr>
                </a:tc>
                <a:tc>
                  <a:txBody>
                    <a:bodyPr/>
                    <a:lstStyle/>
                    <a:p>
                      <a:pPr algn="ctr" fontAlgn="ctr"/>
                      <a:r>
                        <a:rPr lang="en-US" sz="1400" b="0" i="0" u="none" strike="noStrike" dirty="0">
                          <a:solidFill>
                            <a:schemeClr val="bg1"/>
                          </a:solidFill>
                          <a:effectLst/>
                          <a:latin typeface="Tw Cen MT" panose="020B0602020104020603" pitchFamily="34" charset="0"/>
                        </a:rPr>
                        <a:t>MAR</a:t>
                      </a:r>
                    </a:p>
                  </a:txBody>
                  <a:tcPr marL="9525" marR="9525" marT="9525" marB="0" anchor="ctr">
                    <a:solidFill>
                      <a:schemeClr val="tx1">
                        <a:lumMod val="60000"/>
                        <a:lumOff val="40000"/>
                      </a:schemeClr>
                    </a:solidFill>
                  </a:tcPr>
                </a:tc>
                <a:tc>
                  <a:txBody>
                    <a:bodyPr/>
                    <a:lstStyle/>
                    <a:p>
                      <a:pPr algn="ctr" fontAlgn="ctr"/>
                      <a:r>
                        <a:rPr lang="en-US" sz="1400" b="0" i="0" u="none" strike="noStrike" dirty="0">
                          <a:solidFill>
                            <a:schemeClr val="bg1"/>
                          </a:solidFill>
                          <a:effectLst/>
                          <a:latin typeface="Tw Cen MT" panose="020B0602020104020603" pitchFamily="34" charset="0"/>
                        </a:rPr>
                        <a:t>APR</a:t>
                      </a:r>
                    </a:p>
                  </a:txBody>
                  <a:tcPr marL="9525" marR="9525" marT="9525" marB="0" anchor="ctr">
                    <a:solidFill>
                      <a:schemeClr val="tx1">
                        <a:lumMod val="60000"/>
                        <a:lumOff val="40000"/>
                      </a:schemeClr>
                    </a:solidFill>
                  </a:tcPr>
                </a:tc>
                <a:tc>
                  <a:txBody>
                    <a:bodyPr/>
                    <a:lstStyle/>
                    <a:p>
                      <a:pPr algn="ctr" fontAlgn="ctr"/>
                      <a:r>
                        <a:rPr lang="en-US" sz="1400" b="0" i="0" u="none" strike="noStrike" dirty="0">
                          <a:solidFill>
                            <a:schemeClr val="bg1"/>
                          </a:solidFill>
                          <a:effectLst/>
                          <a:latin typeface="Tw Cen MT" panose="020B0602020104020603" pitchFamily="34" charset="0"/>
                        </a:rPr>
                        <a:t>MEI</a:t>
                      </a:r>
                    </a:p>
                  </a:txBody>
                  <a:tcPr marL="9525" marR="9525" marT="9525" marB="0" anchor="ctr">
                    <a:solidFill>
                      <a:schemeClr val="tx1">
                        <a:lumMod val="60000"/>
                        <a:lumOff val="40000"/>
                      </a:schemeClr>
                    </a:solidFill>
                  </a:tcPr>
                </a:tc>
                <a:extLst>
                  <a:ext uri="{0D108BD9-81ED-4DB2-BD59-A6C34878D82A}">
                    <a16:rowId xmlns:a16="http://schemas.microsoft.com/office/drawing/2014/main" val="1987194439"/>
                  </a:ext>
                </a:extLst>
              </a:tr>
              <a:tr h="537671">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a)</a:t>
                      </a:r>
                      <a:r>
                        <a:rPr lang="en-US" sz="1400" u="none" strike="noStrike" err="1">
                          <a:effectLst/>
                          <a:latin typeface="Tw Cen MT" panose="020B0602020104020603" pitchFamily="34" charset="0"/>
                        </a:rPr>
                        <a:t>Pengambilan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sampel</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untuk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pemeriksaan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kualitas</a:t>
                      </a:r>
                      <a:r>
                        <a:rPr lang="en-US" sz="1400" u="none" strike="noStrike">
                          <a:effectLst/>
                          <a:latin typeface="Tw Cen MT" panose="020B0602020104020603" pitchFamily="34" charset="0"/>
                        </a:rPr>
                        <a:t> air </a:t>
                      </a:r>
                      <a:r>
                        <a:rPr lang="en-US" sz="1400" u="none" strike="noStrike" err="1">
                          <a:effectLst/>
                          <a:latin typeface="Tw Cen MT" panose="020B0602020104020603" pitchFamily="34" charset="0"/>
                        </a:rPr>
                        <a:t>limbah</a:t>
                      </a:r>
                      <a:r>
                        <a:rPr lang="en-US" sz="1400" u="none" strike="noStrike">
                          <a:effectLst/>
                          <a:latin typeface="Tw Cen MT" panose="020B0602020104020603" pitchFamily="34" charset="0"/>
                        </a:rPr>
                        <a:t> di </a:t>
                      </a:r>
                      <a:r>
                        <a:rPr lang="en-US" sz="1400" u="none" strike="noStrike" err="1">
                          <a:effectLst/>
                          <a:latin typeface="Tw Cen MT" panose="020B0602020104020603" pitchFamily="34" charset="0"/>
                        </a:rPr>
                        <a:t>Laboratorium</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terakreditasi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sebulan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sekali</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dirty="0">
                          <a:solidFill>
                            <a:srgbClr val="000000"/>
                          </a:solidFill>
                          <a:effectLst/>
                          <a:latin typeface="Tw Cen MT" panose="020B0602020104020603" pitchFamily="34" charset="0"/>
                        </a:rPr>
                        <a:t>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a:t>
                      </a:r>
                    </a:p>
                  </a:txBody>
                  <a:tcPr marL="9525" marR="9525" marT="9525" marB="0" anchor="ctr"/>
                </a:tc>
                <a:extLst>
                  <a:ext uri="{0D108BD9-81ED-4DB2-BD59-A6C34878D82A}">
                    <a16:rowId xmlns:a16="http://schemas.microsoft.com/office/drawing/2014/main" val="3370789179"/>
                  </a:ext>
                </a:extLst>
              </a:tr>
              <a:tr h="537671">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t"/>
                      <a:r>
                        <a:rPr lang="en-US" sz="1400" u="none" strike="noStrike" dirty="0">
                          <a:effectLst/>
                          <a:latin typeface="Tw Cen MT" panose="020B0602020104020603" pitchFamily="34" charset="0"/>
                        </a:rPr>
                        <a:t> </a:t>
                      </a:r>
                      <a:endParaRPr lang="en-US" sz="1400" b="0" i="0" u="none" strike="noStrike" dirty="0">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b)</a:t>
                      </a:r>
                      <a:r>
                        <a:rPr lang="en-US" sz="1400" u="none" strike="noStrike" err="1">
                          <a:effectLst/>
                          <a:latin typeface="Tw Cen MT" panose="020B0602020104020603" pitchFamily="34" charset="0"/>
                        </a:rPr>
                        <a:t>Pengiriman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laporan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hasil</a:t>
                      </a:r>
                      <a:r>
                        <a:rPr lang="en-US" sz="1400" u="none" strike="noStrike">
                          <a:effectLst/>
                          <a:latin typeface="Tw Cen MT" panose="020B0602020104020603" pitchFamily="34" charset="0"/>
                        </a:rPr>
                        <a:t> uji </a:t>
                      </a:r>
                      <a:r>
                        <a:rPr lang="en-US" sz="1400" u="none" strike="noStrike" err="1">
                          <a:effectLst/>
                          <a:latin typeface="Tw Cen MT" panose="020B0602020104020603" pitchFamily="34" charset="0"/>
                        </a:rPr>
                        <a:t>laboratorium</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limbah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cair</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kepada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instansi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pemerintah</a:t>
                      </a:r>
                      <a:r>
                        <a:rPr lang="en-US" sz="1400" u="none" strike="noStrike">
                          <a:effectLst/>
                          <a:latin typeface="Tw Cen MT" panose="020B0602020104020603" pitchFamily="34" charset="0"/>
                        </a:rPr>
                        <a:t> 3 </a:t>
                      </a:r>
                      <a:r>
                        <a:rPr lang="en-US" sz="1400" u="none" strike="noStrike" err="1">
                          <a:effectLst/>
                          <a:latin typeface="Tw Cen MT" panose="020B0602020104020603" pitchFamily="34" charset="0"/>
                        </a:rPr>
                        <a:t>bulan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sekali</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dirty="0">
                          <a:solidFill>
                            <a:srgbClr val="000000"/>
                          </a:solidFill>
                          <a:effectLst/>
                          <a:latin typeface="Tw Cen MT" panose="020B0602020104020603" pitchFamily="34" charset="0"/>
                        </a:rPr>
                        <a:t>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extLst>
                  <a:ext uri="{0D108BD9-81ED-4DB2-BD59-A6C34878D82A}">
                    <a16:rowId xmlns:a16="http://schemas.microsoft.com/office/drawing/2014/main" val="2071500987"/>
                  </a:ext>
                </a:extLst>
              </a:tr>
              <a:tr h="361075">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c)Pemeliharaan IPAL internal dilakukan setiap hari.</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dirty="0">
                          <a:solidFill>
                            <a:srgbClr val="000000"/>
                          </a:solidFill>
                          <a:effectLst/>
                          <a:latin typeface="Tw Cen MT" panose="020B0602020104020603" pitchFamily="34" charset="0"/>
                        </a:rPr>
                        <a:t>21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20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21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21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17</a:t>
                      </a:r>
                    </a:p>
                  </a:txBody>
                  <a:tcPr marL="9525" marR="9525" marT="9525" marB="0" anchor="ctr"/>
                </a:tc>
                <a:extLst>
                  <a:ext uri="{0D108BD9-81ED-4DB2-BD59-A6C34878D82A}">
                    <a16:rowId xmlns:a16="http://schemas.microsoft.com/office/drawing/2014/main" val="1857657211"/>
                  </a:ext>
                </a:extLst>
              </a:tr>
              <a:tr h="399907">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d)</a:t>
                      </a:r>
                      <a:r>
                        <a:rPr lang="en-US" sz="1400" u="none" strike="noStrike" err="1">
                          <a:effectLst/>
                          <a:latin typeface="Tw Cen MT" panose="020B0602020104020603" pitchFamily="34" charset="0"/>
                        </a:rPr>
                        <a:t>Pemeliharaan</a:t>
                      </a:r>
                      <a:r>
                        <a:rPr lang="en-US" sz="1400" u="none" strike="noStrike">
                          <a:effectLst/>
                          <a:latin typeface="Tw Cen MT" panose="020B0602020104020603" pitchFamily="34" charset="0"/>
                        </a:rPr>
                        <a:t> IPAL internal </a:t>
                      </a:r>
                      <a:r>
                        <a:rPr lang="en-US" sz="1400" u="none" strike="noStrike" err="1">
                          <a:effectLst/>
                          <a:latin typeface="Tw Cen MT" panose="020B0602020104020603" pitchFamily="34" charset="0"/>
                        </a:rPr>
                        <a:t>kerja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sama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dengan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pihak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rekanan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setiap</a:t>
                      </a:r>
                      <a:r>
                        <a:rPr lang="en-US" sz="1400" u="none" strike="noStrike">
                          <a:effectLst/>
                          <a:latin typeface="Tw Cen MT" panose="020B0602020104020603" pitchFamily="34" charset="0"/>
                        </a:rPr>
                        <a:t> 6 </a:t>
                      </a:r>
                      <a:r>
                        <a:rPr lang="en-US" sz="1400" u="none" strike="noStrike" err="1">
                          <a:effectLst/>
                          <a:latin typeface="Tw Cen MT" panose="020B0602020104020603" pitchFamily="34" charset="0"/>
                        </a:rPr>
                        <a:t>bulan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sekali</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extLst>
                  <a:ext uri="{0D108BD9-81ED-4DB2-BD59-A6C34878D82A}">
                    <a16:rowId xmlns:a16="http://schemas.microsoft.com/office/drawing/2014/main" val="1742346476"/>
                  </a:ext>
                </a:extLst>
              </a:tr>
              <a:tr h="537671">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e)</a:t>
                      </a:r>
                      <a:r>
                        <a:rPr lang="en-US" sz="1400" u="none" strike="noStrike" err="1">
                          <a:effectLst/>
                          <a:latin typeface="Tw Cen MT" panose="020B0602020104020603" pitchFamily="34" charset="0"/>
                        </a:rPr>
                        <a:t>Melakukan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swapantau</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harian</a:t>
                      </a:r>
                      <a:r>
                        <a:rPr lang="en-US" sz="1400" u="none" strike="noStrike">
                          <a:effectLst/>
                          <a:latin typeface="Tw Cen MT" panose="020B0602020104020603" pitchFamily="34" charset="0"/>
                        </a:rPr>
                        <a:t> air </a:t>
                      </a:r>
                      <a:r>
                        <a:rPr lang="en-US" sz="1400" u="none" strike="noStrike" err="1">
                          <a:effectLst/>
                          <a:latin typeface="Tw Cen MT" panose="020B0602020104020603" pitchFamily="34" charset="0"/>
                        </a:rPr>
                        <a:t>limbah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dengan</a:t>
                      </a:r>
                      <a:r>
                        <a:rPr lang="en-US" sz="1400" u="none" strike="noStrike">
                          <a:effectLst/>
                          <a:latin typeface="Tw Cen MT" panose="020B0602020104020603" pitchFamily="34" charset="0"/>
                        </a:rPr>
                        <a:t> parameter minimal DO, </a:t>
                      </a:r>
                      <a:r>
                        <a:rPr lang="en-US" sz="1400" u="none" strike="noStrike" err="1">
                          <a:effectLst/>
                          <a:latin typeface="Tw Cen MT" panose="020B0602020104020603" pitchFamily="34" charset="0"/>
                        </a:rPr>
                        <a:t>suhu</a:t>
                      </a:r>
                      <a:r>
                        <a:rPr lang="en-US" sz="1400" u="none" strike="noStrike">
                          <a:effectLst/>
                          <a:latin typeface="Tw Cen MT" panose="020B0602020104020603" pitchFamily="34" charset="0"/>
                        </a:rPr>
                        <a:t>, debit dan </a:t>
                      </a:r>
                      <a:r>
                        <a:rPr lang="en-US" sz="1400" u="none" strike="noStrike" err="1">
                          <a:effectLst/>
                          <a:latin typeface="Tw Cen MT" panose="020B0602020104020603" pitchFamily="34" charset="0"/>
                        </a:rPr>
                        <a:t>pH.</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dirty="0">
                          <a:solidFill>
                            <a:srgbClr val="000000"/>
                          </a:solidFill>
                          <a:effectLst/>
                          <a:latin typeface="Tw Cen MT" panose="020B0602020104020603" pitchFamily="34" charset="0"/>
                        </a:rPr>
                        <a:t>21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20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21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21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17</a:t>
                      </a:r>
                    </a:p>
                  </a:txBody>
                  <a:tcPr marL="9525" marR="9525" marT="9525" marB="0" anchor="ctr"/>
                </a:tc>
                <a:extLst>
                  <a:ext uri="{0D108BD9-81ED-4DB2-BD59-A6C34878D82A}">
                    <a16:rowId xmlns:a16="http://schemas.microsoft.com/office/drawing/2014/main" val="201848384"/>
                  </a:ext>
                </a:extLst>
              </a:tr>
              <a:tr h="305019">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l"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fr-FR" sz="1400" u="none" strike="noStrike">
                          <a:effectLst/>
                          <a:latin typeface="Tw Cen MT" panose="020B0602020104020603" pitchFamily="34" charset="0"/>
                        </a:rPr>
                        <a:t>f)</a:t>
                      </a:r>
                      <a:r>
                        <a:rPr lang="fr-FR" sz="1400" u="none" strike="noStrike" err="1">
                          <a:effectLst/>
                          <a:latin typeface="Tw Cen MT" panose="020B0602020104020603" pitchFamily="34" charset="0"/>
                        </a:rPr>
                        <a:t>Desinfeksi</a:t>
                      </a:r>
                      <a:r>
                        <a:rPr lang="fr-FR" sz="1400" u="none" strike="noStrike">
                          <a:effectLst/>
                          <a:latin typeface="Tw Cen MT" panose="020B0602020104020603" pitchFamily="34" charset="0"/>
                        </a:rPr>
                        <a:t> air </a:t>
                      </a:r>
                      <a:r>
                        <a:rPr lang="fr-FR" sz="1400" u="none" strike="noStrike" err="1">
                          <a:effectLst/>
                          <a:latin typeface="Tw Cen MT" panose="020B0602020104020603" pitchFamily="34" charset="0"/>
                        </a:rPr>
                        <a:t>limbah</a:t>
                      </a:r>
                      <a:r>
                        <a:rPr lang="fr-FR" sz="1400" u="none" strike="noStrike">
                          <a:effectLst/>
                          <a:latin typeface="Tw Cen MT" panose="020B0602020104020603" pitchFamily="34" charset="0"/>
                        </a:rPr>
                        <a:t> </a:t>
                      </a:r>
                      <a:r>
                        <a:rPr lang="fr-FR" sz="1400" u="none" strike="noStrike" err="1">
                          <a:effectLst/>
                          <a:latin typeface="Tw Cen MT" panose="020B0602020104020603" pitchFamily="34" charset="0"/>
                        </a:rPr>
                        <a:t>seminggu</a:t>
                      </a:r>
                      <a:r>
                        <a:rPr lang="fr-FR" sz="1400" u="none" strike="noStrike">
                          <a:effectLst/>
                          <a:latin typeface="Tw Cen MT" panose="020B0602020104020603" pitchFamily="34" charset="0"/>
                        </a:rPr>
                        <a:t> </a:t>
                      </a:r>
                      <a:r>
                        <a:rPr lang="fr-FR" sz="1400" u="none" strike="noStrike" err="1">
                          <a:effectLst/>
                          <a:latin typeface="Tw Cen MT" panose="020B0602020104020603" pitchFamily="34" charset="0"/>
                        </a:rPr>
                        <a:t>sekali</a:t>
                      </a:r>
                      <a:r>
                        <a:rPr lang="fr-FR" sz="1400" u="none" strike="noStrike">
                          <a:effectLst/>
                          <a:latin typeface="Tw Cen MT" panose="020B0602020104020603" pitchFamily="34" charset="0"/>
                        </a:rPr>
                        <a:t>.</a:t>
                      </a:r>
                      <a:endParaRPr lang="fr-FR"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a:solidFill>
                            <a:srgbClr val="000000"/>
                          </a:solidFill>
                          <a:effectLst/>
                          <a:latin typeface="Tw Cen MT" panose="020B0602020104020603" pitchFamily="34" charset="0"/>
                        </a:rPr>
                        <a:t>4</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4</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5</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4</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4</a:t>
                      </a:r>
                    </a:p>
                  </a:txBody>
                  <a:tcPr marL="9525" marR="9525" marT="9525" marB="0" anchor="ctr"/>
                </a:tc>
                <a:extLst>
                  <a:ext uri="{0D108BD9-81ED-4DB2-BD59-A6C34878D82A}">
                    <a16:rowId xmlns:a16="http://schemas.microsoft.com/office/drawing/2014/main" val="3979695634"/>
                  </a:ext>
                </a:extLst>
              </a:tr>
              <a:tr h="305019">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l" fontAlgn="t"/>
                      <a:r>
                        <a:rPr lang="en-US" sz="1400" u="none" strike="noStrike">
                          <a:effectLst/>
                          <a:latin typeface="Tw Cen MT" panose="020B0602020104020603" pitchFamily="34" charset="0"/>
                        </a:rPr>
                        <a:t>4</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Pengamanan Limbah Gas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extLst>
                  <a:ext uri="{0D108BD9-81ED-4DB2-BD59-A6C34878D82A}">
                    <a16:rowId xmlns:a16="http://schemas.microsoft.com/office/drawing/2014/main" val="2040133608"/>
                  </a:ext>
                </a:extLst>
              </a:tr>
              <a:tr h="361075">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l"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a)</a:t>
                      </a:r>
                      <a:r>
                        <a:rPr lang="en-US" sz="1400" u="none" strike="noStrike" err="1">
                          <a:effectLst/>
                          <a:latin typeface="Tw Cen MT" panose="020B0602020104020603" pitchFamily="34" charset="0"/>
                        </a:rPr>
                        <a:t>Pemeriksaan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emisi</a:t>
                      </a:r>
                      <a:r>
                        <a:rPr lang="en-US" sz="1400" u="none" strike="noStrike">
                          <a:effectLst/>
                          <a:latin typeface="Tw Cen MT" panose="020B0602020104020603" pitchFamily="34" charset="0"/>
                        </a:rPr>
                        <a:t> gas </a:t>
                      </a:r>
                      <a:r>
                        <a:rPr lang="en-US" sz="1400" u="none" strike="noStrike" err="1">
                          <a:effectLst/>
                          <a:latin typeface="Tw Cen MT" panose="020B0602020104020603" pitchFamily="34" charset="0"/>
                        </a:rPr>
                        <a:t>buang</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dari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cerobong</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genset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setahun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sekali</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extLst>
                  <a:ext uri="{0D108BD9-81ED-4DB2-BD59-A6C34878D82A}">
                    <a16:rowId xmlns:a16="http://schemas.microsoft.com/office/drawing/2014/main" val="1610043292"/>
                  </a:ext>
                </a:extLst>
              </a:tr>
              <a:tr h="361075">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l"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b)</a:t>
                      </a:r>
                      <a:r>
                        <a:rPr lang="en-US" sz="1400" u="none" strike="noStrike" err="1">
                          <a:effectLst/>
                          <a:latin typeface="Tw Cen MT" panose="020B0602020104020603" pitchFamily="34" charset="0"/>
                        </a:rPr>
                        <a:t>Pemeriksaan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udara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ambien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dihalaman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luar</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rumah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sakit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setahun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sekali</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extLst>
                  <a:ext uri="{0D108BD9-81ED-4DB2-BD59-A6C34878D82A}">
                    <a16:rowId xmlns:a16="http://schemas.microsoft.com/office/drawing/2014/main" val="3117005892"/>
                  </a:ext>
                </a:extLst>
              </a:tr>
              <a:tr h="957470">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l"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c)</a:t>
                      </a:r>
                      <a:r>
                        <a:rPr lang="en-US" sz="1400" u="none" strike="noStrike" err="1">
                          <a:effectLst/>
                          <a:latin typeface="Tw Cen MT" panose="020B0602020104020603" pitchFamily="34" charset="0"/>
                        </a:rPr>
                        <a:t>Pengiriman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laporan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hasil</a:t>
                      </a:r>
                      <a:r>
                        <a:rPr lang="en-US" sz="1400" u="none" strike="noStrike">
                          <a:effectLst/>
                          <a:latin typeface="Tw Cen MT" panose="020B0602020104020603" pitchFamily="34" charset="0"/>
                        </a:rPr>
                        <a:t> uji </a:t>
                      </a:r>
                      <a:r>
                        <a:rPr lang="en-US" sz="1400" u="none" strike="noStrike" err="1">
                          <a:effectLst/>
                          <a:latin typeface="Tw Cen MT" panose="020B0602020104020603" pitchFamily="34" charset="0"/>
                        </a:rPr>
                        <a:t>atau</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pengukuran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laboratorium</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limbah</a:t>
                      </a:r>
                      <a:r>
                        <a:rPr lang="en-US" sz="1400" u="none" strike="noStrike">
                          <a:effectLst/>
                          <a:latin typeface="Tw Cen MT" panose="020B0602020104020603" pitchFamily="34" charset="0"/>
                        </a:rPr>
                        <a:t> gas </a:t>
                      </a:r>
                      <a:r>
                        <a:rPr lang="en-US" sz="1400" u="none" strike="noStrike" err="1">
                          <a:effectLst/>
                          <a:latin typeface="Tw Cen MT" panose="020B0602020104020603" pitchFamily="34" charset="0"/>
                        </a:rPr>
                        <a:t>kepada</a:t>
                      </a:r>
                      <a:r>
                        <a:rPr lang="en-US" sz="1400" u="none" strike="noStrike">
                          <a:effectLst/>
                          <a:latin typeface="Tw Cen MT" panose="020B0602020104020603" pitchFamily="34" charset="0"/>
                        </a:rPr>
                        <a:t> Kementerian </a:t>
                      </a:r>
                      <a:r>
                        <a:rPr lang="en-US" sz="1400" u="none" strike="noStrike" err="1">
                          <a:effectLst/>
                          <a:latin typeface="Tw Cen MT" panose="020B0602020104020603" pitchFamily="34" charset="0"/>
                        </a:rPr>
                        <a:t>Lingkungan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Hidup</a:t>
                      </a:r>
                      <a:r>
                        <a:rPr lang="en-US" sz="1400" u="none" strike="noStrike">
                          <a:effectLst/>
                          <a:latin typeface="Tw Cen MT" panose="020B0602020104020603" pitchFamily="34" charset="0"/>
                        </a:rPr>
                        <a:t> dan </a:t>
                      </a:r>
                      <a:r>
                        <a:rPr lang="en-US" sz="1400" u="none" strike="noStrike" err="1">
                          <a:effectLst/>
                          <a:latin typeface="Tw Cen MT" panose="020B0602020104020603" pitchFamily="34" charset="0"/>
                        </a:rPr>
                        <a:t>Kehutanan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Dinas</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Lingkungan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Hidup</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atau</a:t>
                      </a:r>
                      <a:r>
                        <a:rPr lang="en-US" sz="1400" u="none" strike="noStrike">
                          <a:effectLst/>
                          <a:latin typeface="Tw Cen MT" panose="020B0602020104020603" pitchFamily="34" charset="0"/>
                        </a:rPr>
                        <a:t> Badan </a:t>
                      </a:r>
                      <a:r>
                        <a:rPr lang="en-US" sz="1400" u="none" strike="noStrike" err="1">
                          <a:effectLst/>
                          <a:latin typeface="Tw Cen MT" panose="020B0602020104020603" pitchFamily="34" charset="0"/>
                        </a:rPr>
                        <a:t>Pengelolaan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Lingkungan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Hidup</a:t>
                      </a:r>
                      <a:r>
                        <a:rPr lang="en-US" sz="1400" u="none" strike="noStrike">
                          <a:effectLst/>
                          <a:latin typeface="Tw Cen MT" panose="020B0602020104020603" pitchFamily="34" charset="0"/>
                        </a:rPr>
                        <a:t> dan </a:t>
                      </a:r>
                      <a:r>
                        <a:rPr lang="en-US" sz="1400" u="none" strike="noStrike" err="1">
                          <a:effectLst/>
                          <a:latin typeface="Tw Cen MT" panose="020B0602020104020603" pitchFamily="34" charset="0"/>
                        </a:rPr>
                        <a:t>dinas</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kesehatan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pemerintah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daerah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provinsi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atau</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dinas</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kesehatan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pemerintah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daerah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kota</a:t>
                      </a:r>
                      <a:r>
                        <a:rPr lang="en-US" sz="1400" u="none" strike="noStrike">
                          <a:effectLst/>
                          <a:latin typeface="Tw Cen MT" panose="020B0602020104020603" pitchFamily="34" charset="0"/>
                        </a:rPr>
                        <a:t> Surakarta </a:t>
                      </a:r>
                      <a:r>
                        <a:rPr lang="en-US" sz="1400" u="none" strike="noStrike" err="1">
                          <a:effectLst/>
                          <a:latin typeface="Tw Cen MT" panose="020B0602020104020603" pitchFamily="34" charset="0"/>
                        </a:rPr>
                        <a:t>sesuai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Kepmenkes</a:t>
                      </a:r>
                      <a:r>
                        <a:rPr lang="en-US" sz="1400" u="none" strike="noStrike">
                          <a:effectLst/>
                          <a:latin typeface="Tw Cen MT" panose="020B0602020104020603" pitchFamily="34" charset="0"/>
                        </a:rPr>
                        <a:t> 7 </a:t>
                      </a:r>
                      <a:r>
                        <a:rPr lang="en-US" sz="1400" u="none" strike="noStrike" err="1">
                          <a:effectLst/>
                          <a:latin typeface="Tw Cen MT" panose="020B0602020104020603" pitchFamily="34" charset="0"/>
                        </a:rPr>
                        <a:t>tahun</a:t>
                      </a:r>
                      <a:r>
                        <a:rPr lang="en-US" sz="1400" u="none" strike="noStrike">
                          <a:effectLst/>
                          <a:latin typeface="Tw Cen MT" panose="020B0602020104020603" pitchFamily="34" charset="0"/>
                        </a:rPr>
                        <a:t> 2019, minimal </a:t>
                      </a:r>
                      <a:r>
                        <a:rPr lang="en-US" sz="1400" u="none" strike="noStrike" err="1">
                          <a:effectLst/>
                          <a:latin typeface="Tw Cen MT" panose="020B0602020104020603" pitchFamily="34" charset="0"/>
                        </a:rPr>
                        <a:t>setiap</a:t>
                      </a:r>
                      <a:r>
                        <a:rPr lang="en-US" sz="1400" u="none" strike="noStrike">
                          <a:effectLst/>
                          <a:latin typeface="Tw Cen MT" panose="020B0602020104020603" pitchFamily="34" charset="0"/>
                        </a:rPr>
                        <a:t> 1 kali </a:t>
                      </a:r>
                      <a:r>
                        <a:rPr lang="en-US" sz="1400" u="none" strike="noStrike" err="1">
                          <a:effectLst/>
                          <a:latin typeface="Tw Cen MT" panose="020B0602020104020603" pitchFamily="34" charset="0"/>
                        </a:rPr>
                        <a:t>setahun</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extLst>
                  <a:ext uri="{0D108BD9-81ED-4DB2-BD59-A6C34878D82A}">
                    <a16:rowId xmlns:a16="http://schemas.microsoft.com/office/drawing/2014/main" val="3154164524"/>
                  </a:ext>
                </a:extLst>
              </a:tr>
              <a:tr h="361075">
                <a:tc>
                  <a:txBody>
                    <a:bodyPr/>
                    <a:lstStyle/>
                    <a:p>
                      <a:pPr algn="ctr" fontAlgn="b"/>
                      <a:r>
                        <a:rPr lang="en-US" sz="1400" u="none" strike="noStrike">
                          <a:effectLst/>
                          <a:latin typeface="Tw Cen MT" panose="020B0602020104020603" pitchFamily="34" charset="0"/>
                        </a:rPr>
                        <a:t>b.</a:t>
                      </a:r>
                      <a:endParaRPr lang="en-US" sz="1400" b="0" i="0" u="none" strike="noStrike">
                        <a:solidFill>
                          <a:srgbClr val="000000"/>
                        </a:solidFill>
                        <a:effectLst/>
                        <a:latin typeface="Tw Cen MT" panose="020B0602020104020603" pitchFamily="34" charset="0"/>
                      </a:endParaRPr>
                    </a:p>
                  </a:txBody>
                  <a:tcPr marL="9525" marR="9525" marT="9525" marB="0" anchor="ctr"/>
                </a:tc>
                <a:tc gridSpan="2">
                  <a:txBody>
                    <a:bodyPr/>
                    <a:lstStyle/>
                    <a:p>
                      <a:pPr algn="l" fontAlgn="t"/>
                      <a:r>
                        <a:rPr lang="fi-FI" sz="1400" u="none" strike="noStrike">
                          <a:effectLst/>
                          <a:latin typeface="Tw Cen MT" panose="020B0602020104020603" pitchFamily="34" charset="0"/>
                        </a:rPr>
                        <a:t>Pengamanan Radiasi. Pengisian Checklist Pengamanan Radiasi 6 bulan sekali</a:t>
                      </a:r>
                      <a:endParaRPr lang="fi-FI" sz="1400" b="0" i="0" u="none" strike="noStrike">
                        <a:solidFill>
                          <a:srgbClr val="000000"/>
                        </a:solidFill>
                        <a:effectLst/>
                        <a:latin typeface="Tw Cen MT" panose="020B0602020104020603" pitchFamily="34" charset="0"/>
                      </a:endParaRPr>
                    </a:p>
                  </a:txBody>
                  <a:tcPr marL="9525" marR="9525" marT="9525" marB="0"/>
                </a:tc>
                <a:tc hMerge="1">
                  <a:txBody>
                    <a:bodyPr/>
                    <a:lstStyle/>
                    <a:p>
                      <a:endParaRPr lang="en-US"/>
                    </a:p>
                  </a:txBody>
                  <a:tcPr/>
                </a:tc>
                <a:tc>
                  <a:txBody>
                    <a:bodyPr/>
                    <a:lstStyle/>
                    <a:p>
                      <a:pPr algn="ctr" fontAlgn="t"/>
                      <a:r>
                        <a:rPr lang="fi-FI" sz="1400" b="0" i="0" u="none" strike="noStrike" dirty="0">
                          <a:solidFill>
                            <a:srgbClr val="000000"/>
                          </a:solidFill>
                          <a:effectLst/>
                          <a:latin typeface="Tw Cen MT" panose="020B0602020104020603" pitchFamily="34" charset="0"/>
                        </a:rPr>
                        <a:t>1</a:t>
                      </a:r>
                    </a:p>
                  </a:txBody>
                  <a:tcPr marL="9525" marR="9525" marT="9525" marB="0"/>
                </a:tc>
                <a:tc>
                  <a:txBody>
                    <a:bodyPr/>
                    <a:lstStyle/>
                    <a:p>
                      <a:pPr algn="ctr" fontAlgn="t"/>
                      <a:r>
                        <a:rPr lang="fi-FI" sz="1400" b="0" i="0" u="none" strike="noStrike" dirty="0">
                          <a:solidFill>
                            <a:srgbClr val="000000"/>
                          </a:solidFill>
                          <a:effectLst/>
                          <a:latin typeface="Tw Cen MT" panose="020B0602020104020603" pitchFamily="34" charset="0"/>
                        </a:rPr>
                        <a:t>1</a:t>
                      </a:r>
                    </a:p>
                  </a:txBody>
                  <a:tcPr marL="9525" marR="9525" marT="9525" marB="0"/>
                </a:tc>
                <a:tc>
                  <a:txBody>
                    <a:bodyPr/>
                    <a:lstStyle/>
                    <a:p>
                      <a:pPr algn="ctr" fontAlgn="t"/>
                      <a:r>
                        <a:rPr lang="fi-FI" sz="1400" b="0" i="0" u="none" strike="noStrike" dirty="0">
                          <a:solidFill>
                            <a:srgbClr val="000000"/>
                          </a:solidFill>
                          <a:effectLst/>
                          <a:latin typeface="Tw Cen MT" panose="020B0602020104020603" pitchFamily="34" charset="0"/>
                        </a:rPr>
                        <a:t>1</a:t>
                      </a:r>
                    </a:p>
                  </a:txBody>
                  <a:tcPr marL="9525" marR="9525" marT="9525" marB="0"/>
                </a:tc>
                <a:tc>
                  <a:txBody>
                    <a:bodyPr/>
                    <a:lstStyle/>
                    <a:p>
                      <a:pPr algn="ctr" fontAlgn="t"/>
                      <a:r>
                        <a:rPr lang="fi-FI" sz="1400" b="0" i="0" u="none" strike="noStrike" dirty="0">
                          <a:solidFill>
                            <a:srgbClr val="000000"/>
                          </a:solidFill>
                          <a:effectLst/>
                          <a:latin typeface="Tw Cen MT" panose="020B0602020104020603" pitchFamily="34" charset="0"/>
                        </a:rPr>
                        <a:t>1</a:t>
                      </a:r>
                    </a:p>
                  </a:txBody>
                  <a:tcPr marL="9525" marR="9525" marT="9525" marB="0"/>
                </a:tc>
                <a:tc>
                  <a:txBody>
                    <a:bodyPr/>
                    <a:lstStyle/>
                    <a:p>
                      <a:pPr algn="ctr" fontAlgn="t"/>
                      <a:r>
                        <a:rPr lang="fi-FI" sz="1400" b="0" i="0" u="none" strike="noStrike" dirty="0">
                          <a:solidFill>
                            <a:srgbClr val="000000"/>
                          </a:solidFill>
                          <a:effectLst/>
                          <a:latin typeface="Tw Cen MT" panose="020B0602020104020603" pitchFamily="34" charset="0"/>
                        </a:rPr>
                        <a:t>1</a:t>
                      </a:r>
                    </a:p>
                  </a:txBody>
                  <a:tcPr marL="9525" marR="9525" marT="9525" marB="0"/>
                </a:tc>
                <a:extLst>
                  <a:ext uri="{0D108BD9-81ED-4DB2-BD59-A6C34878D82A}">
                    <a16:rowId xmlns:a16="http://schemas.microsoft.com/office/drawing/2014/main" val="3670627794"/>
                  </a:ext>
                </a:extLst>
              </a:tr>
            </a:tbl>
          </a:graphicData>
        </a:graphic>
      </p:graphicFrame>
    </p:spTree>
    <p:extLst>
      <p:ext uri="{BB962C8B-B14F-4D97-AF65-F5344CB8AC3E}">
        <p14:creationId xmlns:p14="http://schemas.microsoft.com/office/powerpoint/2010/main" val="1286887693"/>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3" name="Table 2">
            <a:extLst>
              <a:ext uri="{FF2B5EF4-FFF2-40B4-BE49-F238E27FC236}">
                <a16:creationId xmlns:a16="http://schemas.microsoft.com/office/drawing/2014/main" id="{8E4CA493-6153-4028-8BCE-0F2DEEBF8814}"/>
              </a:ext>
            </a:extLst>
          </p:cNvPr>
          <p:cNvGraphicFramePr>
            <a:graphicFrameLocks noGrp="1"/>
          </p:cNvGraphicFramePr>
          <p:nvPr>
            <p:extLst>
              <p:ext uri="{D42A27DB-BD31-4B8C-83A1-F6EECF244321}">
                <p14:modId xmlns:p14="http://schemas.microsoft.com/office/powerpoint/2010/main" val="209409548"/>
              </p:ext>
            </p:extLst>
          </p:nvPr>
        </p:nvGraphicFramePr>
        <p:xfrm>
          <a:off x="2000079" y="1401171"/>
          <a:ext cx="8191841" cy="4055657"/>
        </p:xfrm>
        <a:graphic>
          <a:graphicData uri="http://schemas.openxmlformats.org/drawingml/2006/table">
            <a:tbl>
              <a:tblPr firstRow="1" bandRow="1">
                <a:tableStyleId>{22838BEF-8BB2-4498-84A7-C5851F593DF1}</a:tableStyleId>
              </a:tblPr>
              <a:tblGrid>
                <a:gridCol w="459820">
                  <a:extLst>
                    <a:ext uri="{9D8B030D-6E8A-4147-A177-3AD203B41FA5}">
                      <a16:colId xmlns:a16="http://schemas.microsoft.com/office/drawing/2014/main" val="1916269599"/>
                    </a:ext>
                  </a:extLst>
                </a:gridCol>
                <a:gridCol w="5470858">
                  <a:extLst>
                    <a:ext uri="{9D8B030D-6E8A-4147-A177-3AD203B41FA5}">
                      <a16:colId xmlns:a16="http://schemas.microsoft.com/office/drawing/2014/main" val="137548073"/>
                    </a:ext>
                  </a:extLst>
                </a:gridCol>
                <a:gridCol w="454860">
                  <a:extLst>
                    <a:ext uri="{9D8B030D-6E8A-4147-A177-3AD203B41FA5}">
                      <a16:colId xmlns:a16="http://schemas.microsoft.com/office/drawing/2014/main" val="3012377785"/>
                    </a:ext>
                  </a:extLst>
                </a:gridCol>
                <a:gridCol w="387534">
                  <a:extLst>
                    <a:ext uri="{9D8B030D-6E8A-4147-A177-3AD203B41FA5}">
                      <a16:colId xmlns:a16="http://schemas.microsoft.com/office/drawing/2014/main" val="1481501174"/>
                    </a:ext>
                  </a:extLst>
                </a:gridCol>
                <a:gridCol w="509049">
                  <a:extLst>
                    <a:ext uri="{9D8B030D-6E8A-4147-A177-3AD203B41FA5}">
                      <a16:colId xmlns:a16="http://schemas.microsoft.com/office/drawing/2014/main" val="1661781001"/>
                    </a:ext>
                  </a:extLst>
                </a:gridCol>
                <a:gridCol w="454860">
                  <a:extLst>
                    <a:ext uri="{9D8B030D-6E8A-4147-A177-3AD203B41FA5}">
                      <a16:colId xmlns:a16="http://schemas.microsoft.com/office/drawing/2014/main" val="3213889381"/>
                    </a:ext>
                  </a:extLst>
                </a:gridCol>
                <a:gridCol w="454860">
                  <a:extLst>
                    <a:ext uri="{9D8B030D-6E8A-4147-A177-3AD203B41FA5}">
                      <a16:colId xmlns:a16="http://schemas.microsoft.com/office/drawing/2014/main" val="1944607629"/>
                    </a:ext>
                  </a:extLst>
                </a:gridCol>
              </a:tblGrid>
              <a:tr h="472543">
                <a:tc gridSpan="2">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n-US" sz="1600" u="none" strike="noStrike">
                          <a:solidFill>
                            <a:schemeClr val="bg1"/>
                          </a:solidFill>
                          <a:effectLst/>
                          <a:latin typeface="Tw Cen MT" panose="020B0602020104020603" pitchFamily="34" charset="0"/>
                        </a:rPr>
                        <a:t>3. </a:t>
                      </a:r>
                      <a:r>
                        <a:rPr lang="en-US" sz="1600" u="none" strike="noStrike" err="1">
                          <a:solidFill>
                            <a:schemeClr val="bg1"/>
                          </a:solidFill>
                          <a:effectLst/>
                          <a:latin typeface="Tw Cen MT" panose="020B0602020104020603" pitchFamily="34" charset="0"/>
                        </a:rPr>
                        <a:t>Pengendalian</a:t>
                      </a:r>
                      <a:r>
                        <a:rPr lang="en-US" sz="1600" u="none" strike="noStrike">
                          <a:solidFill>
                            <a:schemeClr val="bg1"/>
                          </a:solidFill>
                          <a:effectLst/>
                          <a:latin typeface="Tw Cen MT" panose="020B0602020104020603" pitchFamily="34" charset="0"/>
                        </a:rPr>
                        <a:t> </a:t>
                      </a:r>
                      <a:r>
                        <a:rPr lang="en-US" sz="1600" u="none" strike="noStrike" err="1">
                          <a:solidFill>
                            <a:schemeClr val="bg1"/>
                          </a:solidFill>
                          <a:effectLst/>
                          <a:latin typeface="Tw Cen MT" panose="020B0602020104020603" pitchFamily="34" charset="0"/>
                        </a:rPr>
                        <a:t>terhadap</a:t>
                      </a:r>
                      <a:r>
                        <a:rPr lang="en-US" sz="1600" u="none" strike="noStrike">
                          <a:solidFill>
                            <a:schemeClr val="bg1"/>
                          </a:solidFill>
                          <a:effectLst/>
                          <a:latin typeface="Tw Cen MT" panose="020B0602020104020603" pitchFamily="34" charset="0"/>
                        </a:rPr>
                        <a:t> </a:t>
                      </a:r>
                      <a:r>
                        <a:rPr lang="en-US" sz="1600" u="none" strike="noStrike" err="1">
                          <a:solidFill>
                            <a:schemeClr val="bg1"/>
                          </a:solidFill>
                          <a:effectLst/>
                          <a:latin typeface="Tw Cen MT" panose="020B0602020104020603" pitchFamily="34" charset="0"/>
                        </a:rPr>
                        <a:t>vektor</a:t>
                      </a:r>
                      <a:r>
                        <a:rPr lang="en-US" sz="1600" u="none" strike="noStrike">
                          <a:solidFill>
                            <a:schemeClr val="bg1"/>
                          </a:solidFill>
                          <a:effectLst/>
                          <a:latin typeface="Tw Cen MT" panose="020B0602020104020603" pitchFamily="34" charset="0"/>
                        </a:rPr>
                        <a:t> </a:t>
                      </a:r>
                      <a:r>
                        <a:rPr lang="en-US" sz="1600" u="none" strike="noStrike" err="1">
                          <a:solidFill>
                            <a:schemeClr val="bg1"/>
                          </a:solidFill>
                          <a:effectLst/>
                          <a:latin typeface="Tw Cen MT" panose="020B0602020104020603" pitchFamily="34" charset="0"/>
                        </a:rPr>
                        <a:t>dan</a:t>
                      </a:r>
                      <a:r>
                        <a:rPr lang="en-US" sz="1600" u="none" strike="noStrike">
                          <a:solidFill>
                            <a:schemeClr val="bg1"/>
                          </a:solidFill>
                          <a:effectLst/>
                          <a:latin typeface="Tw Cen MT" panose="020B0602020104020603" pitchFamily="34" charset="0"/>
                        </a:rPr>
                        <a:t> </a:t>
                      </a:r>
                      <a:r>
                        <a:rPr lang="en-US" sz="1600" u="none" strike="noStrike" err="1">
                          <a:solidFill>
                            <a:schemeClr val="bg1"/>
                          </a:solidFill>
                          <a:effectLst/>
                          <a:latin typeface="Tw Cen MT" panose="020B0602020104020603" pitchFamily="34" charset="0"/>
                        </a:rPr>
                        <a:t>binatang</a:t>
                      </a:r>
                      <a:r>
                        <a:rPr lang="en-US" sz="1600" u="none" strike="noStrike">
                          <a:solidFill>
                            <a:schemeClr val="bg1"/>
                          </a:solidFill>
                          <a:effectLst/>
                          <a:latin typeface="Tw Cen MT" panose="020B0602020104020603" pitchFamily="34" charset="0"/>
                        </a:rPr>
                        <a:t> </a:t>
                      </a:r>
                      <a:r>
                        <a:rPr lang="en-US" sz="1600" u="none" strike="noStrike" err="1">
                          <a:solidFill>
                            <a:schemeClr val="bg1"/>
                          </a:solidFill>
                          <a:effectLst/>
                          <a:latin typeface="Tw Cen MT" panose="020B0602020104020603" pitchFamily="34" charset="0"/>
                        </a:rPr>
                        <a:t>pembawa</a:t>
                      </a:r>
                      <a:r>
                        <a:rPr lang="en-US" sz="1600" u="none" strike="noStrike">
                          <a:solidFill>
                            <a:schemeClr val="bg1"/>
                          </a:solidFill>
                          <a:effectLst/>
                          <a:latin typeface="Tw Cen MT" panose="020B0602020104020603" pitchFamily="34" charset="0"/>
                        </a:rPr>
                        <a:t> </a:t>
                      </a:r>
                      <a:r>
                        <a:rPr lang="en-US" sz="1600" u="none" strike="noStrike" err="1">
                          <a:solidFill>
                            <a:schemeClr val="bg1"/>
                          </a:solidFill>
                          <a:effectLst/>
                          <a:latin typeface="Tw Cen MT" panose="020B0602020104020603" pitchFamily="34" charset="0"/>
                        </a:rPr>
                        <a:t>penyakit</a:t>
                      </a:r>
                      <a:endParaRPr lang="en-US" sz="1600" b="0" i="0" u="none" strike="noStrike">
                        <a:solidFill>
                          <a:schemeClr val="bg1"/>
                        </a:solidFill>
                        <a:effectLst/>
                        <a:latin typeface="Tw Cen MT" panose="020B0602020104020603" pitchFamily="34" charset="0"/>
                      </a:endParaRPr>
                    </a:p>
                  </a:txBody>
                  <a:tcPr marL="9525" marR="9525" marT="9525" marB="0" anchor="ctr">
                    <a:solidFill>
                      <a:schemeClr val="tx1">
                        <a:lumMod val="60000"/>
                        <a:lumOff val="40000"/>
                      </a:schemeClr>
                    </a:solidFill>
                  </a:tcPr>
                </a:tc>
                <a:tc hMerge="1">
                  <a:txBody>
                    <a:bodyPr/>
                    <a:lstStyle/>
                    <a:p>
                      <a:pPr algn="l" fontAlgn="t"/>
                      <a:endParaRPr lang="en-US" sz="1600" b="0" i="0" u="none" strike="noStrike">
                        <a:solidFill>
                          <a:srgbClr val="000000"/>
                        </a:solidFill>
                        <a:effectLst/>
                        <a:latin typeface="Arial Narrow" panose="020B0606020202030204" pitchFamily="34" charset="0"/>
                      </a:endParaRPr>
                    </a:p>
                  </a:txBody>
                  <a:tcPr marL="9525" marR="9525" marT="9525" marB="0"/>
                </a:tc>
                <a:tc>
                  <a:txBody>
                    <a:bodyPr/>
                    <a:lstStyle/>
                    <a:p>
                      <a:pPr algn="ctr" fontAlgn="ctr"/>
                      <a:r>
                        <a:rPr lang="en-US" sz="1600" u="none" strike="noStrike" dirty="0">
                          <a:solidFill>
                            <a:schemeClr val="bg1"/>
                          </a:solidFill>
                          <a:effectLst/>
                          <a:latin typeface="Tw Cen MT" panose="020B0602020104020603" pitchFamily="34" charset="0"/>
                        </a:rPr>
                        <a:t>JAN</a:t>
                      </a:r>
                      <a:endParaRPr lang="en-US" sz="1600" b="1" i="0" u="none" strike="noStrike" dirty="0">
                        <a:solidFill>
                          <a:schemeClr val="bg1"/>
                        </a:solidFill>
                        <a:effectLst/>
                        <a:latin typeface="Tw Cen MT" panose="020B0602020104020603" pitchFamily="34" charset="0"/>
                      </a:endParaRPr>
                    </a:p>
                  </a:txBody>
                  <a:tcPr marL="9525" marR="9525" marT="9525" marB="0" anchor="ctr">
                    <a:solidFill>
                      <a:schemeClr val="tx1">
                        <a:lumMod val="60000"/>
                        <a:lumOff val="40000"/>
                      </a:schemeClr>
                    </a:solidFill>
                  </a:tcPr>
                </a:tc>
                <a:tc>
                  <a:txBody>
                    <a:bodyPr/>
                    <a:lstStyle/>
                    <a:p>
                      <a:pPr algn="ctr" fontAlgn="ctr"/>
                      <a:r>
                        <a:rPr lang="en-US" sz="1600" b="1" i="0" u="none" strike="noStrike" dirty="0">
                          <a:solidFill>
                            <a:schemeClr val="bg1"/>
                          </a:solidFill>
                          <a:effectLst/>
                          <a:latin typeface="Tw Cen MT" panose="020B0602020104020603" pitchFamily="34" charset="0"/>
                        </a:rPr>
                        <a:t>FEB</a:t>
                      </a:r>
                    </a:p>
                  </a:txBody>
                  <a:tcPr marL="9525" marR="9525" marT="9525" marB="0" anchor="ctr">
                    <a:solidFill>
                      <a:schemeClr val="tx1">
                        <a:lumMod val="60000"/>
                        <a:lumOff val="40000"/>
                      </a:schemeClr>
                    </a:solidFill>
                  </a:tcPr>
                </a:tc>
                <a:tc>
                  <a:txBody>
                    <a:bodyPr/>
                    <a:lstStyle/>
                    <a:p>
                      <a:pPr algn="ctr" fontAlgn="ctr"/>
                      <a:r>
                        <a:rPr lang="en-US" sz="1600" b="1" i="0" u="none" strike="noStrike" dirty="0">
                          <a:solidFill>
                            <a:schemeClr val="bg1"/>
                          </a:solidFill>
                          <a:effectLst/>
                          <a:latin typeface="Tw Cen MT" panose="020B0602020104020603" pitchFamily="34" charset="0"/>
                        </a:rPr>
                        <a:t>MAR</a:t>
                      </a:r>
                    </a:p>
                  </a:txBody>
                  <a:tcPr marL="9525" marR="9525" marT="9525" marB="0" anchor="ctr">
                    <a:solidFill>
                      <a:schemeClr val="tx1">
                        <a:lumMod val="60000"/>
                        <a:lumOff val="40000"/>
                      </a:schemeClr>
                    </a:solidFill>
                  </a:tcPr>
                </a:tc>
                <a:tc>
                  <a:txBody>
                    <a:bodyPr/>
                    <a:lstStyle/>
                    <a:p>
                      <a:pPr algn="ctr" fontAlgn="ctr"/>
                      <a:r>
                        <a:rPr lang="en-US" sz="1600" b="1" i="0" u="none" strike="noStrike" dirty="0">
                          <a:solidFill>
                            <a:schemeClr val="bg1"/>
                          </a:solidFill>
                          <a:effectLst/>
                          <a:latin typeface="Tw Cen MT" panose="020B0602020104020603" pitchFamily="34" charset="0"/>
                        </a:rPr>
                        <a:t>APR</a:t>
                      </a:r>
                    </a:p>
                  </a:txBody>
                  <a:tcPr marL="9525" marR="9525" marT="9525" marB="0" anchor="ctr">
                    <a:solidFill>
                      <a:schemeClr val="tx1">
                        <a:lumMod val="60000"/>
                        <a:lumOff val="40000"/>
                      </a:schemeClr>
                    </a:solidFill>
                  </a:tcPr>
                </a:tc>
                <a:tc>
                  <a:txBody>
                    <a:bodyPr/>
                    <a:lstStyle/>
                    <a:p>
                      <a:pPr algn="ctr" fontAlgn="ctr"/>
                      <a:r>
                        <a:rPr lang="en-US" sz="1600" b="1" i="0" u="none" strike="noStrike" dirty="0">
                          <a:solidFill>
                            <a:schemeClr val="bg1"/>
                          </a:solidFill>
                          <a:effectLst/>
                          <a:latin typeface="Tw Cen MT" panose="020B0602020104020603" pitchFamily="34" charset="0"/>
                        </a:rPr>
                        <a:t>MEI</a:t>
                      </a:r>
                    </a:p>
                  </a:txBody>
                  <a:tcPr marL="9525" marR="9525" marT="9525" marB="0" anchor="ctr">
                    <a:solidFill>
                      <a:schemeClr val="tx1">
                        <a:lumMod val="60000"/>
                        <a:lumOff val="40000"/>
                      </a:schemeClr>
                    </a:solidFill>
                  </a:tcPr>
                </a:tc>
                <a:extLst>
                  <a:ext uri="{0D108BD9-81ED-4DB2-BD59-A6C34878D82A}">
                    <a16:rowId xmlns:a16="http://schemas.microsoft.com/office/drawing/2014/main" val="10000"/>
                  </a:ext>
                </a:extLst>
              </a:tr>
              <a:tr h="328706">
                <a:tc>
                  <a:txBody>
                    <a:bodyPr/>
                    <a:lstStyle/>
                    <a:p>
                      <a:pPr algn="ctr" fontAlgn="b"/>
                      <a:r>
                        <a:rPr lang="en-US" sz="1600" u="none" strike="noStrike">
                          <a:effectLst/>
                          <a:latin typeface="Tw Cen MT" panose="020B0602020104020603" pitchFamily="34" charset="0"/>
                        </a:rPr>
                        <a:t>a.</a:t>
                      </a:r>
                      <a:endParaRPr lang="en-US" sz="16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600" u="none" strike="noStrike" err="1">
                          <a:effectLst/>
                          <a:latin typeface="Tw Cen MT" panose="020B0602020104020603" pitchFamily="34" charset="0"/>
                        </a:rPr>
                        <a:t>Penghitungan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angka</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kepadatan</a:t>
                      </a:r>
                      <a:r>
                        <a:rPr lang="en-US" sz="1600" u="none" strike="noStrike">
                          <a:effectLst/>
                          <a:latin typeface="Tw Cen MT" panose="020B0602020104020603" pitchFamily="34" charset="0"/>
                        </a:rPr>
                        <a:t> vector.</a:t>
                      </a:r>
                      <a:endParaRPr lang="en-US" sz="1600" b="0" i="0" u="none" strike="noStrike">
                        <a:solidFill>
                          <a:srgbClr val="000000"/>
                        </a:solidFill>
                        <a:effectLst/>
                        <a:latin typeface="Tw Cen MT" panose="020B0602020104020603" pitchFamily="34" charset="0"/>
                      </a:endParaRPr>
                    </a:p>
                  </a:txBody>
                  <a:tcPr marL="9525" marR="9525" marT="9525" marB="0"/>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extLst>
                  <a:ext uri="{0D108BD9-81ED-4DB2-BD59-A6C34878D82A}">
                    <a16:rowId xmlns:a16="http://schemas.microsoft.com/office/drawing/2014/main" val="4014287020"/>
                  </a:ext>
                </a:extLst>
              </a:tr>
              <a:tr h="605511">
                <a:tc>
                  <a:txBody>
                    <a:bodyPr/>
                    <a:lstStyle/>
                    <a:p>
                      <a:pPr algn="ctr" fontAlgn="b"/>
                      <a:r>
                        <a:rPr lang="en-US" sz="1600" u="none" strike="noStrike">
                          <a:effectLst/>
                          <a:latin typeface="Tw Cen MT" panose="020B0602020104020603" pitchFamily="34" charset="0"/>
                        </a:rPr>
                        <a:t>b.</a:t>
                      </a:r>
                      <a:endParaRPr lang="en-US" sz="16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600" u="none" strike="noStrike" err="1">
                          <a:effectLst/>
                          <a:latin typeface="Tw Cen MT" panose="020B0602020104020603" pitchFamily="34" charset="0"/>
                        </a:rPr>
                        <a:t>Penghitungan</a:t>
                      </a:r>
                      <a:r>
                        <a:rPr lang="en-US" sz="1600" u="none" strike="noStrike">
                          <a:effectLst/>
                          <a:latin typeface="Tw Cen MT" panose="020B0602020104020603" pitchFamily="34" charset="0"/>
                        </a:rPr>
                        <a:t> Angka </a:t>
                      </a:r>
                      <a:r>
                        <a:rPr lang="en-US" sz="1600" u="none" strike="noStrike" err="1">
                          <a:effectLst/>
                          <a:latin typeface="Tw Cen MT" panose="020B0602020104020603" pitchFamily="34" charset="0"/>
                        </a:rPr>
                        <a:t>kepadatan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untuk</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binatang</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pembawa</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penyakit</a:t>
                      </a:r>
                      <a:r>
                        <a:rPr lang="en-US" sz="1600" u="none" strike="noStrike">
                          <a:effectLst/>
                          <a:latin typeface="Tw Cen MT" panose="020B0602020104020603" pitchFamily="34" charset="0"/>
                        </a:rPr>
                        <a:t>.</a:t>
                      </a:r>
                      <a:endParaRPr lang="en-US" sz="1600" b="0" i="0" u="none" strike="noStrike">
                        <a:solidFill>
                          <a:srgbClr val="000000"/>
                        </a:solidFill>
                        <a:effectLst/>
                        <a:latin typeface="Tw Cen MT" panose="020B0602020104020603" pitchFamily="34" charset="0"/>
                      </a:endParaRPr>
                    </a:p>
                  </a:txBody>
                  <a:tcPr marL="9525" marR="9525" marT="9525" marB="0"/>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extLst>
                  <a:ext uri="{0D108BD9-81ED-4DB2-BD59-A6C34878D82A}">
                    <a16:rowId xmlns:a16="http://schemas.microsoft.com/office/drawing/2014/main" val="2902988650"/>
                  </a:ext>
                </a:extLst>
              </a:tr>
              <a:tr h="866964">
                <a:tc>
                  <a:txBody>
                    <a:bodyPr/>
                    <a:lstStyle/>
                    <a:p>
                      <a:pPr algn="ctr" fontAlgn="b"/>
                      <a:r>
                        <a:rPr lang="en-US" sz="1600" u="none" strike="noStrike">
                          <a:effectLst/>
                          <a:latin typeface="Tw Cen MT" panose="020B0602020104020603" pitchFamily="34" charset="0"/>
                        </a:rPr>
                        <a:t>c.</a:t>
                      </a:r>
                      <a:endParaRPr lang="en-US" sz="16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sv-SE" sz="1600" u="none" strike="noStrike">
                          <a:effectLst/>
                          <a:latin typeface="Tw Cen MT" panose="020B0602020104020603" pitchFamily="34" charset="0"/>
                        </a:rPr>
                        <a:t>Melaksanakan pengendalian serangga, tikus dan binatang lainnya secara berkala terutama saat terjadi peningkatan populasi.</a:t>
                      </a:r>
                      <a:endParaRPr lang="sv-SE" sz="1600" b="0" i="0" u="none" strike="noStrike">
                        <a:solidFill>
                          <a:srgbClr val="000000"/>
                        </a:solidFill>
                        <a:effectLst/>
                        <a:latin typeface="Tw Cen MT" panose="020B0602020104020603" pitchFamily="34" charset="0"/>
                      </a:endParaRPr>
                    </a:p>
                  </a:txBody>
                  <a:tcPr marL="9525" marR="9525" marT="9525" marB="0"/>
                </a:tc>
                <a:tc>
                  <a:txBody>
                    <a:bodyPr/>
                    <a:lstStyle/>
                    <a:p>
                      <a:pPr algn="ctr"/>
                      <a:r>
                        <a:rPr lang="en-US" sz="1600" dirty="0">
                          <a:latin typeface="Tw Cen MT" panose="020B0602020104020603" pitchFamily="34" charset="0"/>
                        </a:rPr>
                        <a:t>25</a:t>
                      </a:r>
                    </a:p>
                  </a:txBody>
                  <a:tcPr marL="9525" marR="9525" marT="9525" marB="0" anchor="ctr"/>
                </a:tc>
                <a:tc>
                  <a:txBody>
                    <a:bodyPr/>
                    <a:lstStyle/>
                    <a:p>
                      <a:pPr algn="ctr"/>
                      <a:r>
                        <a:rPr lang="en-US" sz="1600" dirty="0">
                          <a:latin typeface="Tw Cen MT" panose="020B0602020104020603" pitchFamily="34" charset="0"/>
                        </a:rPr>
                        <a:t>24</a:t>
                      </a:r>
                    </a:p>
                  </a:txBody>
                  <a:tcPr marL="9525" marR="9525" marT="9525" marB="0" anchor="ctr"/>
                </a:tc>
                <a:tc>
                  <a:txBody>
                    <a:bodyPr/>
                    <a:lstStyle/>
                    <a:p>
                      <a:pPr algn="ctr"/>
                      <a:r>
                        <a:rPr lang="en-US" sz="1600" dirty="0">
                          <a:latin typeface="Tw Cen MT" panose="020B0602020104020603" pitchFamily="34" charset="0"/>
                        </a:rPr>
                        <a:t>24</a:t>
                      </a:r>
                    </a:p>
                  </a:txBody>
                  <a:tcPr marL="9525" marR="9525" marT="9525" marB="0" anchor="ctr"/>
                </a:tc>
                <a:tc>
                  <a:txBody>
                    <a:bodyPr/>
                    <a:lstStyle/>
                    <a:p>
                      <a:pPr algn="ctr"/>
                      <a:r>
                        <a:rPr lang="en-US" sz="1600" dirty="0">
                          <a:latin typeface="Tw Cen MT" panose="020B0602020104020603" pitchFamily="34" charset="0"/>
                        </a:rPr>
                        <a:t>26</a:t>
                      </a:r>
                    </a:p>
                  </a:txBody>
                  <a:tcPr marL="9525" marR="9525" marT="9525" marB="0" anchor="ctr"/>
                </a:tc>
                <a:tc>
                  <a:txBody>
                    <a:bodyPr/>
                    <a:lstStyle/>
                    <a:p>
                      <a:pPr algn="ctr"/>
                      <a:r>
                        <a:rPr lang="en-US" sz="1600" dirty="0">
                          <a:latin typeface="Tw Cen MT" panose="020B0602020104020603" pitchFamily="34" charset="0"/>
                        </a:rPr>
                        <a:t>24</a:t>
                      </a:r>
                    </a:p>
                  </a:txBody>
                  <a:tcPr marL="9525" marR="9525" marT="9525" marB="0" anchor="ctr"/>
                </a:tc>
                <a:extLst>
                  <a:ext uri="{0D108BD9-81ED-4DB2-BD59-A6C34878D82A}">
                    <a16:rowId xmlns:a16="http://schemas.microsoft.com/office/drawing/2014/main" val="414350817"/>
                  </a:ext>
                </a:extLst>
              </a:tr>
              <a:tr h="605511">
                <a:tc>
                  <a:txBody>
                    <a:bodyPr/>
                    <a:lstStyle/>
                    <a:p>
                      <a:pPr algn="ctr" fontAlgn="b"/>
                      <a:r>
                        <a:rPr lang="en-US" sz="1600" u="none" strike="noStrike">
                          <a:effectLst/>
                          <a:latin typeface="Tw Cen MT" panose="020B0602020104020603" pitchFamily="34" charset="0"/>
                        </a:rPr>
                        <a:t>d.</a:t>
                      </a:r>
                      <a:endParaRPr lang="en-US" sz="16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600" u="none" strike="noStrike" err="1">
                          <a:effectLst/>
                          <a:latin typeface="Tw Cen MT" panose="020B0602020104020603" pitchFamily="34" charset="0"/>
                        </a:rPr>
                        <a:t>Melakukan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Pengendalian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Vektor</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dan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Binatang</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Pengganggu</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Lainnya</a:t>
                      </a:r>
                      <a:r>
                        <a:rPr lang="en-US" sz="1600" u="none" strike="noStrike">
                          <a:effectLst/>
                          <a:latin typeface="Tw Cen MT" panose="020B0602020104020603" pitchFamily="34" charset="0"/>
                        </a:rPr>
                        <a:t>.</a:t>
                      </a:r>
                      <a:endParaRPr lang="en-US" sz="1600" b="0" i="0" u="none" strike="noStrike">
                        <a:solidFill>
                          <a:srgbClr val="000000"/>
                        </a:solidFill>
                        <a:effectLst/>
                        <a:latin typeface="Tw Cen MT" panose="020B0602020104020603" pitchFamily="34" charset="0"/>
                      </a:endParaRPr>
                    </a:p>
                  </a:txBody>
                  <a:tcPr marL="9525" marR="9525" marT="9525" marB="0"/>
                </a:tc>
                <a:tc>
                  <a:txBody>
                    <a:bodyPr/>
                    <a:lstStyle/>
                    <a:p>
                      <a:pPr algn="ctr"/>
                      <a:r>
                        <a:rPr lang="en-US" sz="1600" dirty="0">
                          <a:latin typeface="Tw Cen MT" panose="020B0602020104020603" pitchFamily="34" charset="0"/>
                        </a:rPr>
                        <a:t>25</a:t>
                      </a:r>
                    </a:p>
                  </a:txBody>
                  <a:tcPr marL="9525" marR="9525" marT="9525" marB="0" anchor="ctr"/>
                </a:tc>
                <a:tc>
                  <a:txBody>
                    <a:bodyPr/>
                    <a:lstStyle/>
                    <a:p>
                      <a:pPr algn="ctr"/>
                      <a:r>
                        <a:rPr lang="en-US" sz="1600" dirty="0">
                          <a:latin typeface="Tw Cen MT" panose="020B0602020104020603" pitchFamily="34" charset="0"/>
                        </a:rPr>
                        <a:t>24</a:t>
                      </a:r>
                    </a:p>
                  </a:txBody>
                  <a:tcPr marL="9525" marR="9525" marT="9525" marB="0" anchor="ctr"/>
                </a:tc>
                <a:tc>
                  <a:txBody>
                    <a:bodyPr/>
                    <a:lstStyle/>
                    <a:p>
                      <a:pPr algn="ctr"/>
                      <a:r>
                        <a:rPr lang="en-US" sz="1600" dirty="0">
                          <a:latin typeface="Tw Cen MT" panose="020B0602020104020603" pitchFamily="34" charset="0"/>
                        </a:rPr>
                        <a:t>24</a:t>
                      </a:r>
                    </a:p>
                  </a:txBody>
                  <a:tcPr marL="9525" marR="9525" marT="9525" marB="0" anchor="ctr"/>
                </a:tc>
                <a:tc>
                  <a:txBody>
                    <a:bodyPr/>
                    <a:lstStyle/>
                    <a:p>
                      <a:pPr algn="ctr"/>
                      <a:r>
                        <a:rPr lang="en-US" sz="1600" dirty="0">
                          <a:latin typeface="Tw Cen MT" panose="020B0602020104020603" pitchFamily="34" charset="0"/>
                        </a:rPr>
                        <a:t>26</a:t>
                      </a:r>
                    </a:p>
                  </a:txBody>
                  <a:tcPr marL="9525" marR="9525" marT="9525" marB="0" anchor="ctr"/>
                </a:tc>
                <a:tc>
                  <a:txBody>
                    <a:bodyPr/>
                    <a:lstStyle/>
                    <a:p>
                      <a:pPr algn="ctr"/>
                      <a:r>
                        <a:rPr lang="en-US" sz="1600" dirty="0">
                          <a:latin typeface="Tw Cen MT" panose="020B0602020104020603" pitchFamily="34" charset="0"/>
                        </a:rPr>
                        <a:t>24</a:t>
                      </a:r>
                    </a:p>
                  </a:txBody>
                  <a:tcPr marL="9525" marR="9525" marT="9525" marB="0" anchor="ctr"/>
                </a:tc>
                <a:extLst>
                  <a:ext uri="{0D108BD9-81ED-4DB2-BD59-A6C34878D82A}">
                    <a16:rowId xmlns:a16="http://schemas.microsoft.com/office/drawing/2014/main" val="327274845"/>
                  </a:ext>
                </a:extLst>
              </a:tr>
              <a:tr h="605511">
                <a:tc>
                  <a:txBody>
                    <a:bodyPr/>
                    <a:lstStyle/>
                    <a:p>
                      <a:pPr algn="ctr" fontAlgn="b"/>
                      <a:r>
                        <a:rPr lang="en-US" sz="1600" u="none" strike="noStrike">
                          <a:effectLst/>
                          <a:latin typeface="Tw Cen MT" panose="020B0602020104020603" pitchFamily="34" charset="0"/>
                        </a:rPr>
                        <a:t>e.</a:t>
                      </a:r>
                      <a:endParaRPr lang="en-US" sz="16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600" u="none" strike="noStrike" err="1">
                          <a:effectLst/>
                          <a:latin typeface="Tw Cen MT" panose="020B0602020104020603" pitchFamily="34" charset="0"/>
                        </a:rPr>
                        <a:t>Pengawasan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Pengendalian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Vektor</a:t>
                      </a:r>
                      <a:r>
                        <a:rPr lang="en-US" sz="1600" u="none" strike="noStrike">
                          <a:effectLst/>
                          <a:latin typeface="Tw Cen MT" panose="020B0602020104020603" pitchFamily="34" charset="0"/>
                        </a:rPr>
                        <a:t> dan </a:t>
                      </a:r>
                      <a:r>
                        <a:rPr lang="en-US" sz="1600" u="none" strike="noStrike" err="1">
                          <a:effectLst/>
                          <a:latin typeface="Tw Cen MT" panose="020B0602020104020603" pitchFamily="34" charset="0"/>
                        </a:rPr>
                        <a:t>Binatang</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Pengganggu</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Lainnya</a:t>
                      </a:r>
                      <a:r>
                        <a:rPr lang="en-US" sz="1600" u="none" strike="noStrike">
                          <a:effectLst/>
                          <a:latin typeface="Tw Cen MT" panose="020B0602020104020603" pitchFamily="34" charset="0"/>
                        </a:rPr>
                        <a:t>.</a:t>
                      </a:r>
                      <a:endParaRPr lang="en-US" sz="1600" b="0" i="0" u="none" strike="noStrike">
                        <a:solidFill>
                          <a:srgbClr val="000000"/>
                        </a:solidFill>
                        <a:effectLst/>
                        <a:latin typeface="Tw Cen MT" panose="020B0602020104020603" pitchFamily="34" charset="0"/>
                      </a:endParaRPr>
                    </a:p>
                  </a:txBody>
                  <a:tcPr marL="9525" marR="9525" marT="9525" marB="0"/>
                </a:tc>
                <a:tc>
                  <a:txBody>
                    <a:bodyPr/>
                    <a:lstStyle/>
                    <a:p>
                      <a:pPr algn="ctr"/>
                      <a:r>
                        <a:rPr lang="en-US" sz="1600" dirty="0">
                          <a:latin typeface="Tw Cen MT" panose="020B0602020104020603" pitchFamily="34" charset="0"/>
                        </a:rPr>
                        <a:t>25</a:t>
                      </a:r>
                    </a:p>
                  </a:txBody>
                  <a:tcPr marL="9525" marR="9525" marT="9525" marB="0" anchor="ctr"/>
                </a:tc>
                <a:tc>
                  <a:txBody>
                    <a:bodyPr/>
                    <a:lstStyle/>
                    <a:p>
                      <a:pPr algn="ctr"/>
                      <a:r>
                        <a:rPr lang="en-US" sz="1600" dirty="0">
                          <a:latin typeface="Tw Cen MT" panose="020B0602020104020603" pitchFamily="34" charset="0"/>
                        </a:rPr>
                        <a:t>24</a:t>
                      </a:r>
                    </a:p>
                  </a:txBody>
                  <a:tcPr marL="9525" marR="9525" marT="9525" marB="0" anchor="ctr"/>
                </a:tc>
                <a:tc>
                  <a:txBody>
                    <a:bodyPr/>
                    <a:lstStyle/>
                    <a:p>
                      <a:pPr algn="ctr"/>
                      <a:r>
                        <a:rPr lang="en-US" sz="1600" dirty="0">
                          <a:latin typeface="Tw Cen MT" panose="020B0602020104020603" pitchFamily="34" charset="0"/>
                        </a:rPr>
                        <a:t>24</a:t>
                      </a:r>
                    </a:p>
                  </a:txBody>
                  <a:tcPr marL="9525" marR="9525" marT="9525" marB="0" anchor="ctr"/>
                </a:tc>
                <a:tc>
                  <a:txBody>
                    <a:bodyPr/>
                    <a:lstStyle/>
                    <a:p>
                      <a:pPr algn="ctr"/>
                      <a:r>
                        <a:rPr lang="en-US" sz="1600" dirty="0">
                          <a:latin typeface="Tw Cen MT" panose="020B0602020104020603" pitchFamily="34" charset="0"/>
                        </a:rPr>
                        <a:t>26</a:t>
                      </a:r>
                    </a:p>
                  </a:txBody>
                  <a:tcPr marL="9525" marR="9525" marT="9525" marB="0" anchor="ctr"/>
                </a:tc>
                <a:tc>
                  <a:txBody>
                    <a:bodyPr/>
                    <a:lstStyle/>
                    <a:p>
                      <a:pPr algn="ctr"/>
                      <a:r>
                        <a:rPr lang="en-US" sz="1600" dirty="0">
                          <a:latin typeface="Tw Cen MT" panose="020B0602020104020603" pitchFamily="34" charset="0"/>
                        </a:rPr>
                        <a:t>24</a:t>
                      </a:r>
                    </a:p>
                  </a:txBody>
                  <a:tcPr marL="9525" marR="9525" marT="9525" marB="0" anchor="ctr"/>
                </a:tc>
                <a:extLst>
                  <a:ext uri="{0D108BD9-81ED-4DB2-BD59-A6C34878D82A}">
                    <a16:rowId xmlns:a16="http://schemas.microsoft.com/office/drawing/2014/main" val="3256084025"/>
                  </a:ext>
                </a:extLst>
              </a:tr>
              <a:tr h="570911">
                <a:tc>
                  <a:txBody>
                    <a:bodyPr/>
                    <a:lstStyle/>
                    <a:p>
                      <a:pPr algn="ctr" fontAlgn="b"/>
                      <a:r>
                        <a:rPr lang="en-US" sz="1600" u="none" strike="noStrike">
                          <a:effectLst/>
                          <a:latin typeface="Tw Cen MT" panose="020B0602020104020603" pitchFamily="34" charset="0"/>
                        </a:rPr>
                        <a:t>f.</a:t>
                      </a:r>
                      <a:endParaRPr lang="en-US" sz="16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nn-NO" sz="1600" u="none" strike="noStrike">
                          <a:effectLst/>
                          <a:latin typeface="Tw Cen MT" panose="020B0602020104020603" pitchFamily="34" charset="0"/>
                        </a:rPr>
                        <a:t>Evaluasi Pengendalian Vektor dan Binatang Pengganggu Lainnya</a:t>
                      </a:r>
                      <a:endParaRPr lang="nn-NO" sz="1600" b="0" i="0" u="none" strike="noStrike">
                        <a:solidFill>
                          <a:srgbClr val="000000"/>
                        </a:solidFill>
                        <a:effectLst/>
                        <a:latin typeface="Tw Cen MT" panose="020B0602020104020603" pitchFamily="34" charset="0"/>
                      </a:endParaRPr>
                    </a:p>
                  </a:txBody>
                  <a:tcPr marL="9525" marR="9525" marT="9525" marB="0"/>
                </a:tc>
                <a:tc>
                  <a:txBody>
                    <a:bodyPr/>
                    <a:lstStyle/>
                    <a:p>
                      <a:pPr algn="ctr"/>
                      <a:r>
                        <a:rPr lang="en-US" sz="1600" dirty="0">
                          <a:latin typeface="Tw Cen MT" panose="020B0602020104020603" pitchFamily="34" charset="0"/>
                        </a:rPr>
                        <a:t>1</a:t>
                      </a:r>
                    </a:p>
                  </a:txBody>
                  <a:tcPr marL="9525" marR="9525" marT="9525" marB="0" anchor="ctr"/>
                </a:tc>
                <a:tc>
                  <a:txBody>
                    <a:bodyPr/>
                    <a:lstStyle/>
                    <a:p>
                      <a:pPr algn="ctr"/>
                      <a:r>
                        <a:rPr lang="en-US" sz="1600" dirty="0">
                          <a:latin typeface="Tw Cen MT" panose="020B0602020104020603" pitchFamily="34" charset="0"/>
                        </a:rPr>
                        <a:t>1</a:t>
                      </a:r>
                    </a:p>
                  </a:txBody>
                  <a:tcPr marL="9525" marR="9525" marT="9525" marB="0" anchor="ctr"/>
                </a:tc>
                <a:tc>
                  <a:txBody>
                    <a:bodyPr/>
                    <a:lstStyle/>
                    <a:p>
                      <a:pPr algn="ctr"/>
                      <a:r>
                        <a:rPr lang="en-US" sz="1600" dirty="0">
                          <a:latin typeface="Tw Cen MT" panose="020B0602020104020603" pitchFamily="34" charset="0"/>
                        </a:rPr>
                        <a:t>1</a:t>
                      </a:r>
                    </a:p>
                  </a:txBody>
                  <a:tcPr marL="9525" marR="9525" marT="9525" marB="0" anchor="ctr"/>
                </a:tc>
                <a:tc>
                  <a:txBody>
                    <a:bodyPr/>
                    <a:lstStyle/>
                    <a:p>
                      <a:pPr algn="ctr"/>
                      <a:r>
                        <a:rPr lang="en-US" sz="1600" dirty="0">
                          <a:latin typeface="Tw Cen MT" panose="020B0602020104020603" pitchFamily="34" charset="0"/>
                        </a:rPr>
                        <a:t>1</a:t>
                      </a:r>
                    </a:p>
                  </a:txBody>
                  <a:tcPr marL="9525" marR="9525" marT="9525" marB="0" anchor="ctr"/>
                </a:tc>
                <a:tc>
                  <a:txBody>
                    <a:bodyPr/>
                    <a:lstStyle/>
                    <a:p>
                      <a:pPr algn="ctr"/>
                      <a:r>
                        <a:rPr lang="en-US" sz="1600" dirty="0">
                          <a:latin typeface="Tw Cen MT" panose="020B0602020104020603" pitchFamily="34" charset="0"/>
                        </a:rPr>
                        <a:t>1</a:t>
                      </a:r>
                    </a:p>
                  </a:txBody>
                  <a:tcPr marL="9525" marR="9525" marT="9525" marB="0" anchor="ctr"/>
                </a:tc>
                <a:extLst>
                  <a:ext uri="{0D108BD9-81ED-4DB2-BD59-A6C34878D82A}">
                    <a16:rowId xmlns:a16="http://schemas.microsoft.com/office/drawing/2014/main" val="2188731196"/>
                  </a:ext>
                </a:extLst>
              </a:tr>
            </a:tbl>
          </a:graphicData>
        </a:graphic>
      </p:graphicFrame>
    </p:spTree>
    <p:extLst>
      <p:ext uri="{BB962C8B-B14F-4D97-AF65-F5344CB8AC3E}">
        <p14:creationId xmlns:p14="http://schemas.microsoft.com/office/powerpoint/2010/main" val="26378743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E8536514-EA03-4221-B1E2-49E08AA52E6B}"/>
              </a:ext>
            </a:extLst>
          </p:cNvPr>
          <p:cNvGrpSpPr/>
          <p:nvPr/>
        </p:nvGrpSpPr>
        <p:grpSpPr>
          <a:xfrm>
            <a:off x="1066157" y="115125"/>
            <a:ext cx="10059685" cy="570863"/>
            <a:chOff x="5410926" y="953392"/>
            <a:chExt cx="6300428" cy="922730"/>
          </a:xfrm>
        </p:grpSpPr>
        <p:sp>
          <p:nvSpPr>
            <p:cNvPr id="5" name="Rectangle: Rounded Corners 17">
              <a:extLst>
                <a:ext uri="{FF2B5EF4-FFF2-40B4-BE49-F238E27FC236}">
                  <a16:creationId xmlns:a16="http://schemas.microsoft.com/office/drawing/2014/main" id="{0B052D8E-3062-4E28-8206-03432C271FD5}"/>
                </a:ext>
              </a:extLst>
            </p:cNvPr>
            <p:cNvSpPr/>
            <p:nvPr/>
          </p:nvSpPr>
          <p:spPr>
            <a:xfrm>
              <a:off x="5512777" y="953392"/>
              <a:ext cx="6198577" cy="922730"/>
            </a:xfrm>
            <a:prstGeom prst="roundRect">
              <a:avLst>
                <a:gd name="adj" fmla="val 50000"/>
              </a:avLst>
            </a:prstGeom>
            <a:solidFill>
              <a:srgbClr val="32995B">
                <a:alpha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latin typeface="Arial"/>
                <a:cs typeface="+mn-cs"/>
              </a:endParaRPr>
            </a:p>
          </p:txBody>
        </p:sp>
        <p:sp>
          <p:nvSpPr>
            <p:cNvPr id="6" name="Oval 5">
              <a:extLst>
                <a:ext uri="{FF2B5EF4-FFF2-40B4-BE49-F238E27FC236}">
                  <a16:creationId xmlns:a16="http://schemas.microsoft.com/office/drawing/2014/main" id="{BB384A89-6638-40E9-914E-B5F561EDAD5E}"/>
                </a:ext>
              </a:extLst>
            </p:cNvPr>
            <p:cNvSpPr/>
            <p:nvPr/>
          </p:nvSpPr>
          <p:spPr>
            <a:xfrm>
              <a:off x="5595679" y="994406"/>
              <a:ext cx="404392" cy="813495"/>
            </a:xfrm>
            <a:prstGeom prst="ellipse">
              <a:avLst/>
            </a:prstGeom>
            <a:solidFill>
              <a:sysClr val="window" lastClr="FFFFFF">
                <a:alpha val="70000"/>
              </a:sys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latin typeface="Arial"/>
                <a:cs typeface="+mn-cs"/>
              </a:endParaRPr>
            </a:p>
          </p:txBody>
        </p:sp>
        <p:sp>
          <p:nvSpPr>
            <p:cNvPr id="7" name="TextBox 6">
              <a:extLst>
                <a:ext uri="{FF2B5EF4-FFF2-40B4-BE49-F238E27FC236}">
                  <a16:creationId xmlns:a16="http://schemas.microsoft.com/office/drawing/2014/main" id="{3EC581F5-CB33-4294-BC63-D10936DB91C4}"/>
                </a:ext>
              </a:extLst>
            </p:cNvPr>
            <p:cNvSpPr txBox="1"/>
            <p:nvPr/>
          </p:nvSpPr>
          <p:spPr>
            <a:xfrm>
              <a:off x="6492076" y="1010607"/>
              <a:ext cx="5135021" cy="522044"/>
            </a:xfrm>
            <a:prstGeom prst="rect">
              <a:avLst/>
            </a:prstGeom>
            <a:noFill/>
          </p:spPr>
          <p:txBody>
            <a:bodyPr wrap="square" rtlCol="0">
              <a:spAutoFit/>
            </a:bodyPr>
            <a:lstStyle/>
            <a:p>
              <a:r>
                <a:rPr lang="en-US" sz="2400" dirty="0"/>
                <a:t>RINCIAN REALISASI KEGIATAN DAN SUB KEGIATAN</a:t>
              </a:r>
            </a:p>
          </p:txBody>
        </p:sp>
        <p:sp>
          <p:nvSpPr>
            <p:cNvPr id="8" name="TextBox 7">
              <a:extLst>
                <a:ext uri="{FF2B5EF4-FFF2-40B4-BE49-F238E27FC236}">
                  <a16:creationId xmlns:a16="http://schemas.microsoft.com/office/drawing/2014/main" id="{31F74D84-57F2-49A7-9047-AC9EFF802E0D}"/>
                </a:ext>
              </a:extLst>
            </p:cNvPr>
            <p:cNvSpPr txBox="1"/>
            <p:nvPr/>
          </p:nvSpPr>
          <p:spPr>
            <a:xfrm>
              <a:off x="5410926" y="1140130"/>
              <a:ext cx="748748" cy="522045"/>
            </a:xfrm>
            <a:prstGeom prst="rect">
              <a:avLst/>
            </a:prstGeom>
            <a:noFill/>
          </p:spPr>
          <p:txBody>
            <a:bodyPr wrap="square" lIns="108000" rIns="108000"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ko-KR" sz="2400" b="1" i="0" u="none" strike="noStrike" kern="0" cap="none" spc="0" normalizeH="0" baseline="0" noProof="0" dirty="0">
                  <a:ln>
                    <a:noFill/>
                  </a:ln>
                  <a:solidFill>
                    <a:prstClr val="black">
                      <a:lumMod val="75000"/>
                      <a:lumOff val="25000"/>
                    </a:prstClr>
                  </a:solidFill>
                  <a:effectLst/>
                  <a:uLnTx/>
                  <a:uFillTx/>
                  <a:cs typeface="Arial" pitchFamily="34" charset="0"/>
                </a:rPr>
                <a:t>02</a:t>
              </a:r>
              <a:endParaRPr kumimoji="0" lang="ko-KR" altLang="en-US" sz="2400" b="1" i="0" u="none" strike="noStrike" kern="0" cap="none" spc="0" normalizeH="0" baseline="0" noProof="0" dirty="0">
                <a:ln>
                  <a:noFill/>
                </a:ln>
                <a:solidFill>
                  <a:prstClr val="black">
                    <a:lumMod val="75000"/>
                    <a:lumOff val="25000"/>
                  </a:prstClr>
                </a:solidFill>
                <a:effectLst/>
                <a:uLnTx/>
                <a:uFillTx/>
                <a:cs typeface="Arial" pitchFamily="34" charset="0"/>
              </a:endParaRPr>
            </a:p>
          </p:txBody>
        </p:sp>
      </p:grpSp>
      <p:graphicFrame>
        <p:nvGraphicFramePr>
          <p:cNvPr id="3" name="Table 2">
            <a:extLst>
              <a:ext uri="{FF2B5EF4-FFF2-40B4-BE49-F238E27FC236}">
                <a16:creationId xmlns:a16="http://schemas.microsoft.com/office/drawing/2014/main" id="{73B90936-8C10-4043-99FE-CA8644ACD868}"/>
              </a:ext>
            </a:extLst>
          </p:cNvPr>
          <p:cNvGraphicFramePr>
            <a:graphicFrameLocks noGrp="1"/>
          </p:cNvGraphicFramePr>
          <p:nvPr>
            <p:extLst>
              <p:ext uri="{D42A27DB-BD31-4B8C-83A1-F6EECF244321}">
                <p14:modId xmlns:p14="http://schemas.microsoft.com/office/powerpoint/2010/main" val="2651482406"/>
              </p:ext>
            </p:extLst>
          </p:nvPr>
        </p:nvGraphicFramePr>
        <p:xfrm>
          <a:off x="0" y="801516"/>
          <a:ext cx="12052090" cy="6001234"/>
        </p:xfrm>
        <a:graphic>
          <a:graphicData uri="http://schemas.openxmlformats.org/drawingml/2006/table">
            <a:tbl>
              <a:tblPr/>
              <a:tblGrid>
                <a:gridCol w="1086596">
                  <a:extLst>
                    <a:ext uri="{9D8B030D-6E8A-4147-A177-3AD203B41FA5}">
                      <a16:colId xmlns:a16="http://schemas.microsoft.com/office/drawing/2014/main" val="1393269433"/>
                    </a:ext>
                  </a:extLst>
                </a:gridCol>
                <a:gridCol w="1860069">
                  <a:extLst>
                    <a:ext uri="{9D8B030D-6E8A-4147-A177-3AD203B41FA5}">
                      <a16:colId xmlns:a16="http://schemas.microsoft.com/office/drawing/2014/main" val="2546159977"/>
                    </a:ext>
                  </a:extLst>
                </a:gridCol>
                <a:gridCol w="1310551">
                  <a:extLst>
                    <a:ext uri="{9D8B030D-6E8A-4147-A177-3AD203B41FA5}">
                      <a16:colId xmlns:a16="http://schemas.microsoft.com/office/drawing/2014/main" val="1338380238"/>
                    </a:ext>
                  </a:extLst>
                </a:gridCol>
                <a:gridCol w="1028533">
                  <a:extLst>
                    <a:ext uri="{9D8B030D-6E8A-4147-A177-3AD203B41FA5}">
                      <a16:colId xmlns:a16="http://schemas.microsoft.com/office/drawing/2014/main" val="2099267189"/>
                    </a:ext>
                  </a:extLst>
                </a:gridCol>
                <a:gridCol w="738221">
                  <a:extLst>
                    <a:ext uri="{9D8B030D-6E8A-4147-A177-3AD203B41FA5}">
                      <a16:colId xmlns:a16="http://schemas.microsoft.com/office/drawing/2014/main" val="3593556764"/>
                    </a:ext>
                  </a:extLst>
                </a:gridCol>
                <a:gridCol w="814947">
                  <a:extLst>
                    <a:ext uri="{9D8B030D-6E8A-4147-A177-3AD203B41FA5}">
                      <a16:colId xmlns:a16="http://schemas.microsoft.com/office/drawing/2014/main" val="1642310638"/>
                    </a:ext>
                  </a:extLst>
                </a:gridCol>
                <a:gridCol w="381553">
                  <a:extLst>
                    <a:ext uri="{9D8B030D-6E8A-4147-A177-3AD203B41FA5}">
                      <a16:colId xmlns:a16="http://schemas.microsoft.com/office/drawing/2014/main" val="1023273024"/>
                    </a:ext>
                  </a:extLst>
                </a:gridCol>
                <a:gridCol w="864715">
                  <a:extLst>
                    <a:ext uri="{9D8B030D-6E8A-4147-A177-3AD203B41FA5}">
                      <a16:colId xmlns:a16="http://schemas.microsoft.com/office/drawing/2014/main" val="1077483262"/>
                    </a:ext>
                  </a:extLst>
                </a:gridCol>
                <a:gridCol w="456205">
                  <a:extLst>
                    <a:ext uri="{9D8B030D-6E8A-4147-A177-3AD203B41FA5}">
                      <a16:colId xmlns:a16="http://schemas.microsoft.com/office/drawing/2014/main" val="2246007428"/>
                    </a:ext>
                  </a:extLst>
                </a:gridCol>
                <a:gridCol w="912409">
                  <a:extLst>
                    <a:ext uri="{9D8B030D-6E8A-4147-A177-3AD203B41FA5}">
                      <a16:colId xmlns:a16="http://schemas.microsoft.com/office/drawing/2014/main" val="3708821919"/>
                    </a:ext>
                  </a:extLst>
                </a:gridCol>
                <a:gridCol w="1088670">
                  <a:extLst>
                    <a:ext uri="{9D8B030D-6E8A-4147-A177-3AD203B41FA5}">
                      <a16:colId xmlns:a16="http://schemas.microsoft.com/office/drawing/2014/main" val="2633380744"/>
                    </a:ext>
                  </a:extLst>
                </a:gridCol>
                <a:gridCol w="348374">
                  <a:extLst>
                    <a:ext uri="{9D8B030D-6E8A-4147-A177-3AD203B41FA5}">
                      <a16:colId xmlns:a16="http://schemas.microsoft.com/office/drawing/2014/main" val="2023343115"/>
                    </a:ext>
                  </a:extLst>
                </a:gridCol>
                <a:gridCol w="1161247">
                  <a:extLst>
                    <a:ext uri="{9D8B030D-6E8A-4147-A177-3AD203B41FA5}">
                      <a16:colId xmlns:a16="http://schemas.microsoft.com/office/drawing/2014/main" val="3004787599"/>
                    </a:ext>
                  </a:extLst>
                </a:gridCol>
              </a:tblGrid>
              <a:tr h="188376">
                <a:tc rowSpan="4">
                  <a:txBody>
                    <a:bodyPr/>
                    <a:lstStyle/>
                    <a:p>
                      <a:pPr algn="ctr" fontAlgn="ctr"/>
                      <a:r>
                        <a:rPr lang="en-ID" sz="900" b="1" i="0" u="none" strike="noStrike">
                          <a:solidFill>
                            <a:srgbClr val="000000"/>
                          </a:solidFill>
                          <a:effectLst/>
                          <a:latin typeface="Tw Cen MT" panose="020B0602020104020603" pitchFamily="34" charset="0"/>
                        </a:rPr>
                        <a:t>NO</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4">
                  <a:txBody>
                    <a:bodyPr/>
                    <a:lstStyle/>
                    <a:p>
                      <a:pPr algn="ctr" fontAlgn="ctr"/>
                      <a:r>
                        <a:rPr lang="en-ID" sz="900" b="1" i="0" u="none" strike="noStrike">
                          <a:solidFill>
                            <a:srgbClr val="000000"/>
                          </a:solidFill>
                          <a:effectLst/>
                          <a:latin typeface="Tw Cen MT" panose="020B0602020104020603" pitchFamily="34" charset="0"/>
                        </a:rPr>
                        <a:t>URAIAN</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4">
                  <a:txBody>
                    <a:bodyPr/>
                    <a:lstStyle/>
                    <a:p>
                      <a:pPr algn="ctr" fontAlgn="ctr"/>
                      <a:r>
                        <a:rPr lang="en-ID" sz="900" b="1" i="0" u="none" strike="noStrike">
                          <a:solidFill>
                            <a:srgbClr val="000000"/>
                          </a:solidFill>
                          <a:effectLst/>
                          <a:latin typeface="Tw Cen MT" panose="020B0602020104020603" pitchFamily="34" charset="0"/>
                        </a:rPr>
                        <a:t>SUMBER DANA</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4">
                  <a:txBody>
                    <a:bodyPr/>
                    <a:lstStyle/>
                    <a:p>
                      <a:pPr algn="ctr" fontAlgn="ctr"/>
                      <a:r>
                        <a:rPr lang="en-ID" sz="900" b="1" i="0" u="none" strike="noStrike">
                          <a:solidFill>
                            <a:srgbClr val="000000"/>
                          </a:solidFill>
                          <a:effectLst/>
                          <a:latin typeface="Tw Cen MT" panose="020B0602020104020603" pitchFamily="34" charset="0"/>
                        </a:rPr>
                        <a:t> ANGGARAN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4">
                  <a:txBody>
                    <a:bodyPr/>
                    <a:lstStyle/>
                    <a:p>
                      <a:pPr algn="ctr" fontAlgn="ctr"/>
                      <a:r>
                        <a:rPr lang="en-ID" sz="900" b="1" i="0" u="none" strike="noStrike">
                          <a:solidFill>
                            <a:srgbClr val="000000"/>
                          </a:solidFill>
                          <a:effectLst/>
                          <a:latin typeface="Tw Cen MT" panose="020B0602020104020603" pitchFamily="34" charset="0"/>
                        </a:rPr>
                        <a:t>FISIK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ID"/>
                    </a:p>
                  </a:txBody>
                  <a:tcPr/>
                </a:tc>
                <a:tc hMerge="1">
                  <a:txBody>
                    <a:bodyPr/>
                    <a:lstStyle/>
                    <a:p>
                      <a:endParaRPr lang="en-ID"/>
                    </a:p>
                  </a:txBody>
                  <a:tcPr/>
                </a:tc>
                <a:tc hMerge="1">
                  <a:txBody>
                    <a:bodyPr/>
                    <a:lstStyle/>
                    <a:p>
                      <a:endParaRPr lang="en-ID"/>
                    </a:p>
                  </a:txBody>
                  <a:tcPr/>
                </a:tc>
                <a:tc gridSpan="5">
                  <a:txBody>
                    <a:bodyPr/>
                    <a:lstStyle/>
                    <a:p>
                      <a:pPr algn="ctr" fontAlgn="ctr"/>
                      <a:r>
                        <a:rPr lang="en-ID" sz="900" b="1" i="0" u="none" strike="noStrike">
                          <a:solidFill>
                            <a:srgbClr val="000000"/>
                          </a:solidFill>
                          <a:effectLst/>
                          <a:latin typeface="Tw Cen MT" panose="020B0602020104020603" pitchFamily="34" charset="0"/>
                        </a:rPr>
                        <a:t>KEUANGAN</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endParaRPr lang="en-ID"/>
                    </a:p>
                  </a:txBody>
                  <a:tcPr/>
                </a:tc>
                <a:extLst>
                  <a:ext uri="{0D108BD9-81ED-4DB2-BD59-A6C34878D82A}">
                    <a16:rowId xmlns:a16="http://schemas.microsoft.com/office/drawing/2014/main" val="567350123"/>
                  </a:ext>
                </a:extLst>
              </a:tr>
              <a:tr h="178957">
                <a:tc vMerge="1">
                  <a:txBody>
                    <a:bodyPr/>
                    <a:lstStyle/>
                    <a:p>
                      <a:endParaRPr lang="en-ID"/>
                    </a:p>
                  </a:txBody>
                  <a:tcPr/>
                </a:tc>
                <a:tc vMerge="1">
                  <a:txBody>
                    <a:bodyPr/>
                    <a:lstStyle/>
                    <a:p>
                      <a:endParaRPr lang="en-ID"/>
                    </a:p>
                  </a:txBody>
                  <a:tcPr/>
                </a:tc>
                <a:tc vMerge="1">
                  <a:txBody>
                    <a:bodyPr/>
                    <a:lstStyle/>
                    <a:p>
                      <a:endParaRPr lang="en-ID"/>
                    </a:p>
                  </a:txBody>
                  <a:tcPr/>
                </a:tc>
                <a:tc vMerge="1">
                  <a:txBody>
                    <a:bodyPr/>
                    <a:lstStyle/>
                    <a:p>
                      <a:endParaRPr lang="en-ID"/>
                    </a:p>
                  </a:txBody>
                  <a:tcPr/>
                </a:tc>
                <a:tc rowSpan="2" gridSpan="2">
                  <a:txBody>
                    <a:bodyPr/>
                    <a:lstStyle/>
                    <a:p>
                      <a:pPr algn="ctr" fontAlgn="ctr"/>
                      <a:r>
                        <a:rPr lang="en-US" sz="900" b="1" i="0" u="none" strike="noStrike">
                          <a:solidFill>
                            <a:srgbClr val="000000"/>
                          </a:solidFill>
                          <a:effectLst/>
                          <a:latin typeface="Tw Cen MT" panose="020B0602020104020603" pitchFamily="34" charset="0"/>
                        </a:rPr>
                        <a:t>Target s/d Bulan Ini</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hMerge="1">
                  <a:txBody>
                    <a:bodyPr/>
                    <a:lstStyle/>
                    <a:p>
                      <a:endParaRPr lang="en-ID"/>
                    </a:p>
                  </a:txBody>
                  <a:tcPr/>
                </a:tc>
                <a:tc rowSpan="2" gridSpan="2">
                  <a:txBody>
                    <a:bodyPr/>
                    <a:lstStyle/>
                    <a:p>
                      <a:pPr algn="ctr" fontAlgn="ctr"/>
                      <a:r>
                        <a:rPr lang="en-ID" sz="900" b="1" i="0" u="none" strike="noStrike">
                          <a:solidFill>
                            <a:srgbClr val="000000"/>
                          </a:solidFill>
                          <a:effectLst/>
                          <a:latin typeface="Tw Cen MT" panose="020B0602020104020603" pitchFamily="34" charset="0"/>
                        </a:rPr>
                        <a:t>Realisasi s/d Bulan Ini</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hMerge="1">
                  <a:txBody>
                    <a:bodyPr/>
                    <a:lstStyle/>
                    <a:p>
                      <a:endParaRPr lang="en-ID"/>
                    </a:p>
                  </a:txBody>
                  <a:tcPr/>
                </a:tc>
                <a:tc rowSpan="2" gridSpan="2">
                  <a:txBody>
                    <a:bodyPr/>
                    <a:lstStyle/>
                    <a:p>
                      <a:pPr algn="ctr" fontAlgn="ctr"/>
                      <a:r>
                        <a:rPr lang="en-US" sz="900" b="1" i="0" u="none" strike="noStrike">
                          <a:solidFill>
                            <a:srgbClr val="000000"/>
                          </a:solidFill>
                          <a:effectLst/>
                          <a:latin typeface="Tw Cen MT" panose="020B0602020104020603" pitchFamily="34" charset="0"/>
                        </a:rPr>
                        <a:t>Target s/d Bulan Ini</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hMerge="1">
                  <a:txBody>
                    <a:bodyPr/>
                    <a:lstStyle/>
                    <a:p>
                      <a:endParaRPr lang="en-ID"/>
                    </a:p>
                  </a:txBody>
                  <a:tcPr/>
                </a:tc>
                <a:tc gridSpan="3">
                  <a:txBody>
                    <a:bodyPr/>
                    <a:lstStyle/>
                    <a:p>
                      <a:pPr algn="ctr" fontAlgn="ctr"/>
                      <a:r>
                        <a:rPr lang="en-ID" sz="900" b="1" i="0" u="none" strike="noStrike">
                          <a:solidFill>
                            <a:srgbClr val="000000"/>
                          </a:solidFill>
                          <a:effectLst/>
                          <a:latin typeface="Tw Cen MT" panose="020B0602020104020603" pitchFamily="34" charset="0"/>
                        </a:rPr>
                        <a:t>Realisasi</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ID"/>
                    </a:p>
                  </a:txBody>
                  <a:tcPr/>
                </a:tc>
                <a:tc hMerge="1">
                  <a:txBody>
                    <a:bodyPr/>
                    <a:lstStyle/>
                    <a:p>
                      <a:endParaRPr lang="en-ID"/>
                    </a:p>
                  </a:txBody>
                  <a:tcPr/>
                </a:tc>
                <a:extLst>
                  <a:ext uri="{0D108BD9-81ED-4DB2-BD59-A6C34878D82A}">
                    <a16:rowId xmlns:a16="http://schemas.microsoft.com/office/drawing/2014/main" val="776781719"/>
                  </a:ext>
                </a:extLst>
              </a:tr>
              <a:tr h="178957">
                <a:tc vMerge="1">
                  <a:txBody>
                    <a:bodyPr/>
                    <a:lstStyle/>
                    <a:p>
                      <a:endParaRPr lang="en-ID"/>
                    </a:p>
                  </a:txBody>
                  <a:tcPr/>
                </a:tc>
                <a:tc vMerge="1">
                  <a:txBody>
                    <a:bodyPr/>
                    <a:lstStyle/>
                    <a:p>
                      <a:endParaRPr lang="en-ID"/>
                    </a:p>
                  </a:txBody>
                  <a:tcPr/>
                </a:tc>
                <a:tc vMerge="1">
                  <a:txBody>
                    <a:bodyPr/>
                    <a:lstStyle/>
                    <a:p>
                      <a:endParaRPr lang="en-ID"/>
                    </a:p>
                  </a:txBody>
                  <a:tcPr/>
                </a:tc>
                <a:tc vMerge="1">
                  <a:txBody>
                    <a:bodyPr/>
                    <a:lstStyle/>
                    <a:p>
                      <a:endParaRPr lang="en-ID"/>
                    </a:p>
                  </a:txBody>
                  <a:tcPr/>
                </a:tc>
                <a:tc gridSpan="2" vMerge="1">
                  <a:txBody>
                    <a:bodyPr/>
                    <a:lstStyle/>
                    <a:p>
                      <a:endParaRPr lang="en-ID"/>
                    </a:p>
                  </a:txBody>
                  <a:tcPr/>
                </a:tc>
                <a:tc hMerge="1" vMerge="1">
                  <a:txBody>
                    <a:bodyPr/>
                    <a:lstStyle/>
                    <a:p>
                      <a:endParaRPr lang="en-ID"/>
                    </a:p>
                  </a:txBody>
                  <a:tcPr/>
                </a:tc>
                <a:tc gridSpan="2" vMerge="1">
                  <a:txBody>
                    <a:bodyPr/>
                    <a:lstStyle/>
                    <a:p>
                      <a:endParaRPr lang="en-ID"/>
                    </a:p>
                  </a:txBody>
                  <a:tcPr/>
                </a:tc>
                <a:tc hMerge="1" vMerge="1">
                  <a:txBody>
                    <a:bodyPr/>
                    <a:lstStyle/>
                    <a:p>
                      <a:endParaRPr lang="en-ID"/>
                    </a:p>
                  </a:txBody>
                  <a:tcPr/>
                </a:tc>
                <a:tc gridSpan="2" vMerge="1">
                  <a:txBody>
                    <a:bodyPr/>
                    <a:lstStyle/>
                    <a:p>
                      <a:endParaRPr lang="en-ID"/>
                    </a:p>
                  </a:txBody>
                  <a:tcPr/>
                </a:tc>
                <a:tc hMerge="1" vMerge="1">
                  <a:txBody>
                    <a:bodyPr/>
                    <a:lstStyle/>
                    <a:p>
                      <a:endParaRPr lang="en-ID"/>
                    </a:p>
                  </a:txBody>
                  <a:tcPr/>
                </a:tc>
                <a:tc>
                  <a:txBody>
                    <a:bodyPr/>
                    <a:lstStyle/>
                    <a:p>
                      <a:pPr algn="ctr" fontAlgn="ctr"/>
                      <a:r>
                        <a:rPr lang="en-ID" sz="900" b="1" i="0" u="none" strike="noStrike">
                          <a:solidFill>
                            <a:srgbClr val="000000"/>
                          </a:solidFill>
                          <a:effectLst/>
                          <a:latin typeface="Tw Cen MT" panose="020B0602020104020603" pitchFamily="34" charset="0"/>
                        </a:rPr>
                        <a:t>Bulan Ini</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en-ID" sz="900" b="1" i="0" u="none" strike="noStrike">
                          <a:solidFill>
                            <a:srgbClr val="000000"/>
                          </a:solidFill>
                          <a:effectLst/>
                          <a:latin typeface="Tw Cen MT" panose="020B0602020104020603" pitchFamily="34" charset="0"/>
                        </a:rPr>
                        <a:t>s/d Bulan Ini</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ID"/>
                    </a:p>
                  </a:txBody>
                  <a:tcPr/>
                </a:tc>
                <a:extLst>
                  <a:ext uri="{0D108BD9-81ED-4DB2-BD59-A6C34878D82A}">
                    <a16:rowId xmlns:a16="http://schemas.microsoft.com/office/drawing/2014/main" val="2622286615"/>
                  </a:ext>
                </a:extLst>
              </a:tr>
              <a:tr h="178957">
                <a:tc vMerge="1">
                  <a:txBody>
                    <a:bodyPr/>
                    <a:lstStyle/>
                    <a:p>
                      <a:endParaRPr lang="en-ID"/>
                    </a:p>
                  </a:txBody>
                  <a:tcPr/>
                </a:tc>
                <a:tc vMerge="1">
                  <a:txBody>
                    <a:bodyPr/>
                    <a:lstStyle/>
                    <a:p>
                      <a:endParaRPr lang="en-ID"/>
                    </a:p>
                  </a:txBody>
                  <a:tcPr/>
                </a:tc>
                <a:tc vMerge="1">
                  <a:txBody>
                    <a:bodyPr/>
                    <a:lstStyle/>
                    <a:p>
                      <a:endParaRPr lang="en-ID"/>
                    </a:p>
                  </a:txBody>
                  <a:tcPr/>
                </a:tc>
                <a:tc vMerge="1">
                  <a:txBody>
                    <a:bodyPr/>
                    <a:lstStyle/>
                    <a:p>
                      <a:endParaRPr lang="en-ID"/>
                    </a:p>
                  </a:txBody>
                  <a:tcPr/>
                </a:tc>
                <a:tc>
                  <a:txBody>
                    <a:bodyPr/>
                    <a:lstStyle/>
                    <a:p>
                      <a:pPr algn="ctr" fontAlgn="ctr"/>
                      <a:r>
                        <a:rPr lang="en-ID" sz="900" b="1" i="0" u="none" strike="noStrike">
                          <a:solidFill>
                            <a:srgbClr val="000000"/>
                          </a:solidFill>
                          <a:effectLst/>
                          <a:latin typeface="Tw Cen MT" panose="020B0602020104020603" pitchFamily="34" charset="0"/>
                        </a:rPr>
                        <a:t>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900" b="1" i="0" u="none" strike="noStrike">
                          <a:solidFill>
                            <a:srgbClr val="000000"/>
                          </a:solidFill>
                          <a:effectLst/>
                          <a:latin typeface="Tw Cen MT" panose="020B0602020104020603" pitchFamily="34" charset="0"/>
                        </a:rPr>
                        <a:t>Rp</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900" b="1" i="0" u="none" strike="noStrike">
                          <a:solidFill>
                            <a:srgbClr val="000000"/>
                          </a:solidFill>
                          <a:effectLst/>
                          <a:latin typeface="Tw Cen MT" panose="020B0602020104020603" pitchFamily="34" charset="0"/>
                        </a:rPr>
                        <a:t>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900" b="1" i="0" u="none" strike="noStrike">
                          <a:solidFill>
                            <a:srgbClr val="000000"/>
                          </a:solidFill>
                          <a:effectLst/>
                          <a:latin typeface="Tw Cen MT" panose="020B0602020104020603" pitchFamily="34" charset="0"/>
                        </a:rPr>
                        <a:t>Rp</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900" b="1" i="0" u="none" strike="noStrike">
                          <a:solidFill>
                            <a:srgbClr val="000000"/>
                          </a:solidFill>
                          <a:effectLst/>
                          <a:latin typeface="Tw Cen MT" panose="020B0602020104020603" pitchFamily="34" charset="0"/>
                        </a:rPr>
                        <a:t>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900" b="1" i="0" u="none" strike="noStrike">
                          <a:solidFill>
                            <a:srgbClr val="000000"/>
                          </a:solidFill>
                          <a:effectLst/>
                          <a:latin typeface="Tw Cen MT" panose="020B0602020104020603" pitchFamily="34" charset="0"/>
                        </a:rPr>
                        <a:t>Rp</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900" b="1" i="0" u="none" strike="noStrike">
                          <a:solidFill>
                            <a:srgbClr val="000000"/>
                          </a:solidFill>
                          <a:effectLst/>
                          <a:latin typeface="Tw Cen MT" panose="020B0602020104020603" pitchFamily="34" charset="0"/>
                        </a:rPr>
                        <a:t>Rp</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900" b="1" i="0" u="none" strike="noStrike">
                          <a:solidFill>
                            <a:srgbClr val="000000"/>
                          </a:solidFill>
                          <a:effectLst/>
                          <a:latin typeface="Tw Cen MT" panose="020B0602020104020603" pitchFamily="34" charset="0"/>
                        </a:rPr>
                        <a:t>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900" b="1" i="0" u="none" strike="noStrike">
                          <a:solidFill>
                            <a:srgbClr val="000000"/>
                          </a:solidFill>
                          <a:effectLst/>
                          <a:latin typeface="Tw Cen MT" panose="020B0602020104020603" pitchFamily="34" charset="0"/>
                        </a:rPr>
                        <a:t>Rp</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87577259"/>
                  </a:ext>
                </a:extLst>
              </a:tr>
              <a:tr h="357913">
                <a:tc>
                  <a:txBody>
                    <a:bodyPr/>
                    <a:lstStyle/>
                    <a:p>
                      <a:pPr algn="ctr" fontAlgn="ctr"/>
                      <a:r>
                        <a:rPr lang="en-ID" sz="900" b="1" i="0" u="none" strike="noStrike">
                          <a:solidFill>
                            <a:srgbClr val="000000"/>
                          </a:solidFill>
                          <a:effectLst/>
                          <a:latin typeface="Tw Cen MT" panose="020B0602020104020603" pitchFamily="34" charset="0"/>
                        </a:rPr>
                        <a:t>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l" fontAlgn="ctr"/>
                      <a:r>
                        <a:rPr lang="en-ID" sz="900" b="1" i="0" u="none" strike="noStrike">
                          <a:solidFill>
                            <a:srgbClr val="000000"/>
                          </a:solidFill>
                          <a:effectLst/>
                          <a:latin typeface="Tw Cen MT" panose="020B0602020104020603" pitchFamily="34" charset="0"/>
                        </a:rPr>
                        <a:t>RSJD SURAKARTA</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l" fontAlgn="ctr"/>
                      <a:r>
                        <a:rPr lang="sv-SE" sz="900" b="1" i="0" u="none" strike="noStrike">
                          <a:solidFill>
                            <a:srgbClr val="000000"/>
                          </a:solidFill>
                          <a:effectLst/>
                          <a:latin typeface="Tw Cen MT" panose="020B0602020104020603" pitchFamily="34" charset="0"/>
                        </a:rPr>
                        <a:t>PAD &amp; Dana Transfer Lainnya; DAK-Fisik; DBHCHT; BLUD</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r" fontAlgn="ctr"/>
                      <a:r>
                        <a:rPr lang="en-ID" sz="900" b="1" i="0" u="none" strike="noStrike">
                          <a:solidFill>
                            <a:srgbClr val="000000"/>
                          </a:solidFill>
                          <a:effectLst/>
                          <a:latin typeface="Tw Cen MT" panose="020B0602020104020603" pitchFamily="34" charset="0"/>
                        </a:rPr>
                        <a:t>            120.720.413.000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ctr" fontAlgn="ctr"/>
                      <a:r>
                        <a:rPr lang="en-ID" sz="900" b="1" i="0" u="none" strike="noStrike">
                          <a:solidFill>
                            <a:srgbClr val="000000"/>
                          </a:solidFill>
                          <a:effectLst/>
                          <a:latin typeface="Tw Cen MT" panose="020B0602020104020603" pitchFamily="34" charset="0"/>
                        </a:rPr>
                        <a:t>38,01</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r" fontAlgn="ctr"/>
                      <a:r>
                        <a:rPr lang="en-ID" sz="900" b="1" i="0" u="none" strike="noStrike">
                          <a:solidFill>
                            <a:srgbClr val="000000"/>
                          </a:solidFill>
                          <a:effectLst/>
                          <a:latin typeface="Tw Cen MT" panose="020B0602020104020603" pitchFamily="34" charset="0"/>
                        </a:rPr>
                        <a:t>     45.880.375.180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ctr" fontAlgn="ctr"/>
                      <a:r>
                        <a:rPr lang="en-ID" sz="900" b="1" i="0" u="none" strike="noStrike">
                          <a:solidFill>
                            <a:srgbClr val="000000"/>
                          </a:solidFill>
                          <a:effectLst/>
                          <a:latin typeface="Tw Cen MT" panose="020B0602020104020603" pitchFamily="34" charset="0"/>
                        </a:rPr>
                        <a:t>41,25</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r" fontAlgn="ctr"/>
                      <a:r>
                        <a:rPr lang="en-ID" sz="900" b="1" i="0" u="none" strike="noStrike">
                          <a:solidFill>
                            <a:srgbClr val="000000"/>
                          </a:solidFill>
                          <a:effectLst/>
                          <a:latin typeface="Tw Cen MT" panose="020B0602020104020603" pitchFamily="34" charset="0"/>
                        </a:rPr>
                        <a:t>       49.793.097.365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ctr" fontAlgn="ctr"/>
                      <a:r>
                        <a:rPr lang="en-ID" sz="900" b="1" i="0" u="none" strike="noStrike">
                          <a:solidFill>
                            <a:srgbClr val="000000"/>
                          </a:solidFill>
                          <a:effectLst/>
                          <a:latin typeface="Tw Cen MT" panose="020B0602020104020603" pitchFamily="34" charset="0"/>
                        </a:rPr>
                        <a:t>37,89</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r" fontAlgn="ctr"/>
                      <a:r>
                        <a:rPr lang="en-ID" sz="900" b="1" i="0" u="none" strike="noStrike">
                          <a:solidFill>
                            <a:srgbClr val="000000"/>
                          </a:solidFill>
                          <a:effectLst/>
                          <a:latin typeface="Tw Cen MT" panose="020B0602020104020603" pitchFamily="34" charset="0"/>
                        </a:rPr>
                        <a:t>         45.744.778.686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r" fontAlgn="ctr"/>
                      <a:r>
                        <a:rPr lang="en-ID" sz="900" b="1" i="0" u="none" strike="noStrike">
                          <a:solidFill>
                            <a:srgbClr val="000000"/>
                          </a:solidFill>
                          <a:effectLst/>
                          <a:latin typeface="Tw Cen MT" panose="020B0602020104020603" pitchFamily="34" charset="0"/>
                        </a:rPr>
                        <a:t>                  9.270.889.560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ctr" fontAlgn="ctr"/>
                      <a:r>
                        <a:rPr lang="en-ID" sz="900" b="1" i="0" u="none" strike="noStrike">
                          <a:solidFill>
                            <a:srgbClr val="000000"/>
                          </a:solidFill>
                          <a:effectLst/>
                          <a:latin typeface="Tw Cen MT" panose="020B0602020104020603" pitchFamily="34" charset="0"/>
                        </a:rPr>
                        <a:t>39,00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r" fontAlgn="ctr"/>
                      <a:r>
                        <a:rPr lang="en-ID" sz="900" b="1" i="0" u="none" strike="noStrike">
                          <a:solidFill>
                            <a:srgbClr val="000000"/>
                          </a:solidFill>
                          <a:effectLst/>
                          <a:latin typeface="Tw Cen MT" panose="020B0602020104020603" pitchFamily="34" charset="0"/>
                        </a:rPr>
                        <a:t>                   47.081.800.045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extLst>
                  <a:ext uri="{0D108BD9-81ED-4DB2-BD59-A6C34878D82A}">
                    <a16:rowId xmlns:a16="http://schemas.microsoft.com/office/drawing/2014/main" val="3724939489"/>
                  </a:ext>
                </a:extLst>
              </a:tr>
              <a:tr h="357913">
                <a:tc>
                  <a:txBody>
                    <a:bodyPr/>
                    <a:lstStyle/>
                    <a:p>
                      <a:pPr algn="ctr" fontAlgn="ctr"/>
                      <a:r>
                        <a:rPr lang="en-ID" sz="900" b="1" i="0" u="none" strike="noStrike">
                          <a:solidFill>
                            <a:srgbClr val="000000"/>
                          </a:solidFill>
                          <a:effectLst/>
                          <a:latin typeface="Tw Cen MT" panose="020B0602020104020603" pitchFamily="34" charset="0"/>
                        </a:rPr>
                        <a:t>P</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l" fontAlgn="ctr"/>
                      <a:r>
                        <a:rPr lang="en-ID" sz="900" b="1" i="0" u="none" strike="noStrike">
                          <a:solidFill>
                            <a:srgbClr val="000000"/>
                          </a:solidFill>
                          <a:effectLst/>
                          <a:latin typeface="Tw Cen MT" panose="020B0602020104020603" pitchFamily="34" charset="0"/>
                        </a:rPr>
                        <a:t>PROGRAM PENUNJANGURUSAN PEMERINTAHAN DAERAH</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l" fontAlgn="ctr"/>
                      <a:r>
                        <a:rPr lang="en-ID" sz="900" b="1" i="0" u="none" strike="noStrike">
                          <a:solidFill>
                            <a:srgbClr val="000000"/>
                          </a:solidFill>
                          <a:effectLst/>
                          <a:latin typeface="Tw Cen MT" panose="020B0602020104020603" pitchFamily="34" charset="0"/>
                        </a:rPr>
                        <a:t>PAD &amp; Dana Transfer Lainnya</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r" fontAlgn="ctr"/>
                      <a:r>
                        <a:rPr lang="en-ID" sz="900" b="1" i="0" u="none" strike="noStrike">
                          <a:solidFill>
                            <a:srgbClr val="000000"/>
                          </a:solidFill>
                          <a:effectLst/>
                          <a:latin typeface="Tw Cen MT" panose="020B0602020104020603" pitchFamily="34" charset="0"/>
                        </a:rPr>
                        <a:t>              98.845.413.000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ctr" fontAlgn="ctr"/>
                      <a:r>
                        <a:rPr lang="en-ID" sz="900" b="1" i="0" u="none" strike="noStrike">
                          <a:solidFill>
                            <a:srgbClr val="000000"/>
                          </a:solidFill>
                          <a:effectLst/>
                          <a:latin typeface="Tw Cen MT" panose="020B0602020104020603" pitchFamily="34" charset="0"/>
                        </a:rPr>
                        <a:t>43,05</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r" fontAlgn="ctr"/>
                      <a:r>
                        <a:rPr lang="en-ID" sz="900" b="1" i="0" u="none" strike="noStrike">
                          <a:solidFill>
                            <a:srgbClr val="000000"/>
                          </a:solidFill>
                          <a:effectLst/>
                          <a:latin typeface="Tw Cen MT" panose="020B0602020104020603" pitchFamily="34" charset="0"/>
                        </a:rPr>
                        <a:t>     42.554.918.920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ctr" fontAlgn="ctr"/>
                      <a:r>
                        <a:rPr lang="en-ID" sz="900" b="1" i="0" u="none" strike="noStrike">
                          <a:solidFill>
                            <a:srgbClr val="000000"/>
                          </a:solidFill>
                          <a:effectLst/>
                          <a:latin typeface="Tw Cen MT" panose="020B0602020104020603" pitchFamily="34" charset="0"/>
                        </a:rPr>
                        <a:t>47,52</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r" fontAlgn="ctr"/>
                      <a:r>
                        <a:rPr lang="en-ID" sz="900" b="1" i="0" u="none" strike="noStrike">
                          <a:solidFill>
                            <a:srgbClr val="000000"/>
                          </a:solidFill>
                          <a:effectLst/>
                          <a:latin typeface="Tw Cen MT" panose="020B0602020104020603" pitchFamily="34" charset="0"/>
                        </a:rPr>
                        <a:t>       46.972.783.865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ctr" fontAlgn="ctr"/>
                      <a:r>
                        <a:rPr lang="en-ID" sz="900" b="1" i="0" u="none" strike="noStrike">
                          <a:solidFill>
                            <a:srgbClr val="000000"/>
                          </a:solidFill>
                          <a:effectLst/>
                          <a:latin typeface="Tw Cen MT" panose="020B0602020104020603" pitchFamily="34" charset="0"/>
                        </a:rPr>
                        <a:t>43,05</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r" fontAlgn="ctr"/>
                      <a:r>
                        <a:rPr lang="en-ID" sz="900" b="1" i="0" u="none" strike="noStrike">
                          <a:solidFill>
                            <a:srgbClr val="000000"/>
                          </a:solidFill>
                          <a:effectLst/>
                          <a:latin typeface="Tw Cen MT" panose="020B0602020104020603" pitchFamily="34" charset="0"/>
                        </a:rPr>
                        <a:t>         42.549.603.686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r" fontAlgn="ctr"/>
                      <a:r>
                        <a:rPr lang="en-ID" sz="900" b="1" i="0" u="none" strike="noStrike">
                          <a:solidFill>
                            <a:srgbClr val="000000"/>
                          </a:solidFill>
                          <a:effectLst/>
                          <a:latin typeface="Tw Cen MT" panose="020B0602020104020603" pitchFamily="34" charset="0"/>
                        </a:rPr>
                        <a:t>                  8.705.891.302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ctr" fontAlgn="ctr"/>
                      <a:r>
                        <a:rPr lang="en-ID" sz="900" b="1" i="0" u="none" strike="noStrike">
                          <a:solidFill>
                            <a:srgbClr val="000000"/>
                          </a:solidFill>
                          <a:effectLst/>
                          <a:latin typeface="Tw Cen MT" panose="020B0602020104020603" pitchFamily="34" charset="0"/>
                        </a:rPr>
                        <a:t>45,26</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r" fontAlgn="ctr"/>
                      <a:r>
                        <a:rPr lang="en-ID" sz="900" b="1" i="0" u="none" strike="noStrike">
                          <a:solidFill>
                            <a:srgbClr val="000000"/>
                          </a:solidFill>
                          <a:effectLst/>
                          <a:latin typeface="Tw Cen MT" panose="020B0602020104020603" pitchFamily="34" charset="0"/>
                        </a:rPr>
                        <a:t>                   44.738.927.240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extLst>
                  <a:ext uri="{0D108BD9-81ED-4DB2-BD59-A6C34878D82A}">
                    <a16:rowId xmlns:a16="http://schemas.microsoft.com/office/drawing/2014/main" val="2206051483"/>
                  </a:ext>
                </a:extLst>
              </a:tr>
              <a:tr h="340959">
                <a:tc>
                  <a:txBody>
                    <a:bodyPr/>
                    <a:lstStyle/>
                    <a:p>
                      <a:pPr algn="ctr" fontAlgn="ctr"/>
                      <a:r>
                        <a:rPr lang="en-ID" sz="900" b="0" i="0" u="none" strike="noStrike">
                          <a:solidFill>
                            <a:srgbClr val="000000"/>
                          </a:solidFill>
                          <a:effectLst/>
                          <a:latin typeface="Tw Cen MT" panose="020B0602020104020603" pitchFamily="34" charset="0"/>
                        </a:rPr>
                        <a:t>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l" fontAlgn="ctr"/>
                      <a:r>
                        <a:rPr lang="en-ID" sz="900" b="0" i="0" u="none" strike="noStrike">
                          <a:solidFill>
                            <a:srgbClr val="000000"/>
                          </a:solidFill>
                          <a:effectLst/>
                          <a:latin typeface="Tw Cen MT" panose="020B0602020104020603" pitchFamily="34" charset="0"/>
                        </a:rPr>
                        <a:t>Administrasi Keuangan</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l" fontAlgn="ctr"/>
                      <a:r>
                        <a:rPr lang="en-ID" sz="900" b="0" i="0" u="none" strike="noStrike">
                          <a:solidFill>
                            <a:srgbClr val="000000"/>
                          </a:solidFill>
                          <a:effectLst/>
                          <a:latin typeface="Tw Cen MT" panose="020B0602020104020603" pitchFamily="34" charset="0"/>
                        </a:rPr>
                        <a:t>PAD &amp; Dana Transfer Lainnya</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r" fontAlgn="ctr"/>
                      <a:r>
                        <a:rPr lang="en-ID" sz="900" b="0" i="0" u="none" strike="noStrike">
                          <a:solidFill>
                            <a:srgbClr val="000000"/>
                          </a:solidFill>
                          <a:effectLst/>
                          <a:latin typeface="Tw Cen MT" panose="020B0602020104020603" pitchFamily="34" charset="0"/>
                        </a:rPr>
                        <a:t>              62.845.413.000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ctr" fontAlgn="ctr"/>
                      <a:r>
                        <a:rPr lang="en-ID" sz="900" b="0" i="0" u="none" strike="noStrike">
                          <a:solidFill>
                            <a:srgbClr val="000000"/>
                          </a:solidFill>
                          <a:effectLst/>
                          <a:latin typeface="Tw Cen MT" panose="020B0602020104020603" pitchFamily="34" charset="0"/>
                        </a:rPr>
                        <a:t>40,62</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r" fontAlgn="ctr"/>
                      <a:r>
                        <a:rPr lang="en-ID" sz="900" b="0" i="0" u="none" strike="noStrike">
                          <a:solidFill>
                            <a:srgbClr val="000000"/>
                          </a:solidFill>
                          <a:effectLst/>
                          <a:latin typeface="Tw Cen MT" panose="020B0602020104020603" pitchFamily="34" charset="0"/>
                        </a:rPr>
                        <a:t>      25.530.139.193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ctr" fontAlgn="ctr"/>
                      <a:r>
                        <a:rPr lang="en-ID" sz="900" b="0" i="0" u="none" strike="noStrike">
                          <a:solidFill>
                            <a:srgbClr val="000000"/>
                          </a:solidFill>
                          <a:effectLst/>
                          <a:latin typeface="Tw Cen MT" panose="020B0602020104020603" pitchFamily="34" charset="0"/>
                        </a:rPr>
                        <a:t>42,42</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r" fontAlgn="ctr"/>
                      <a:r>
                        <a:rPr lang="en-ID" sz="900" b="0" i="0" u="none" strike="noStrike">
                          <a:solidFill>
                            <a:srgbClr val="000000"/>
                          </a:solidFill>
                          <a:effectLst/>
                          <a:latin typeface="Tw Cen MT" panose="020B0602020104020603" pitchFamily="34" charset="0"/>
                        </a:rPr>
                        <a:t>        26.661.474.138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ctr" fontAlgn="ctr"/>
                      <a:r>
                        <a:rPr lang="en-ID" sz="900" b="0" i="0" u="none" strike="noStrike">
                          <a:solidFill>
                            <a:srgbClr val="000000"/>
                          </a:solidFill>
                          <a:effectLst/>
                          <a:latin typeface="Tw Cen MT" panose="020B0602020104020603" pitchFamily="34" charset="0"/>
                        </a:rPr>
                        <a:t>40,63</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r" fontAlgn="ctr"/>
                      <a:r>
                        <a:rPr lang="en-ID" sz="900" b="0" i="0" u="none" strike="noStrike">
                          <a:solidFill>
                            <a:srgbClr val="000000"/>
                          </a:solidFill>
                          <a:effectLst/>
                          <a:latin typeface="Tw Cen MT" panose="020B0602020104020603" pitchFamily="34" charset="0"/>
                        </a:rPr>
                        <a:t>          25.532.931.286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r" fontAlgn="ctr"/>
                      <a:r>
                        <a:rPr lang="en-ID" sz="900" b="0" i="0" u="none" strike="noStrike">
                          <a:solidFill>
                            <a:srgbClr val="000000"/>
                          </a:solidFill>
                          <a:effectLst/>
                          <a:latin typeface="Tw Cen MT" panose="020B0602020104020603" pitchFamily="34" charset="0"/>
                        </a:rPr>
                        <a:t>                   4.431.544.218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ctr" fontAlgn="ctr"/>
                      <a:r>
                        <a:rPr lang="en-ID" sz="900" b="0" i="0" u="none" strike="noStrike">
                          <a:solidFill>
                            <a:srgbClr val="000000"/>
                          </a:solidFill>
                          <a:effectLst/>
                          <a:latin typeface="Tw Cen MT" panose="020B0602020104020603" pitchFamily="34" charset="0"/>
                        </a:rPr>
                        <a:t>40,08</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r" fontAlgn="ctr"/>
                      <a:r>
                        <a:rPr lang="en-ID" sz="900" b="0" i="0" u="none" strike="noStrike">
                          <a:solidFill>
                            <a:srgbClr val="000000"/>
                          </a:solidFill>
                          <a:effectLst/>
                          <a:latin typeface="Tw Cen MT" panose="020B0602020104020603" pitchFamily="34" charset="0"/>
                        </a:rPr>
                        <a:t>                    25.187.429.100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extLst>
                  <a:ext uri="{0D108BD9-81ED-4DB2-BD59-A6C34878D82A}">
                    <a16:rowId xmlns:a16="http://schemas.microsoft.com/office/drawing/2014/main" val="2993700934"/>
                  </a:ext>
                </a:extLst>
              </a:tr>
              <a:tr h="340959">
                <a:tc>
                  <a:txBody>
                    <a:bodyPr/>
                    <a:lstStyle/>
                    <a:p>
                      <a:pPr algn="ctr" fontAlgn="ctr"/>
                      <a:r>
                        <a:rPr lang="en-ID" sz="900" b="0" i="0" u="none" strike="noStrike">
                          <a:solidFill>
                            <a:srgbClr val="000000"/>
                          </a:solidFill>
                          <a:effectLst/>
                          <a:latin typeface="Tw Cen MT" panose="020B0602020104020603" pitchFamily="34" charset="0"/>
                        </a:rPr>
                        <a:t>SK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l" fontAlgn="ctr"/>
                      <a:r>
                        <a:rPr lang="en-ID" sz="900" b="0" i="0" u="none" strike="noStrike">
                          <a:solidFill>
                            <a:srgbClr val="000000"/>
                          </a:solidFill>
                          <a:effectLst/>
                          <a:latin typeface="Tw Cen MT" panose="020B0602020104020603" pitchFamily="34" charset="0"/>
                        </a:rPr>
                        <a:t>Penyediaan Gaji dan Tunjangan ASN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l" fontAlgn="ctr"/>
                      <a:r>
                        <a:rPr lang="en-ID" sz="900" b="0" i="0" u="none" strike="noStrike">
                          <a:solidFill>
                            <a:srgbClr val="000000"/>
                          </a:solidFill>
                          <a:effectLst/>
                          <a:latin typeface="Tw Cen MT" panose="020B0602020104020603" pitchFamily="34" charset="0"/>
                        </a:rPr>
                        <a:t>PAD &amp; Dana Transfer Lainnya</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900" b="0" i="0" u="none" strike="noStrike">
                          <a:solidFill>
                            <a:srgbClr val="000000"/>
                          </a:solidFill>
                          <a:effectLst/>
                          <a:latin typeface="Tw Cen MT" panose="020B0602020104020603" pitchFamily="34" charset="0"/>
                        </a:rPr>
                        <a:t>              62.845.413.000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ctr" fontAlgn="ctr"/>
                      <a:r>
                        <a:rPr lang="en-ID" sz="900" b="0" i="0" u="none" strike="noStrike">
                          <a:solidFill>
                            <a:srgbClr val="000000"/>
                          </a:solidFill>
                          <a:effectLst/>
                          <a:latin typeface="Tw Cen MT" panose="020B0602020104020603" pitchFamily="34" charset="0"/>
                        </a:rPr>
                        <a:t>40,62</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900" b="0" i="0" u="none" strike="noStrike">
                          <a:solidFill>
                            <a:srgbClr val="000000"/>
                          </a:solidFill>
                          <a:effectLst/>
                          <a:latin typeface="Tw Cen MT" panose="020B0602020104020603" pitchFamily="34" charset="0"/>
                        </a:rPr>
                        <a:t>      25.530.139.193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ctr" fontAlgn="ctr"/>
                      <a:r>
                        <a:rPr lang="en-ID" sz="900" b="0" i="0" u="none" strike="noStrike">
                          <a:solidFill>
                            <a:srgbClr val="000000"/>
                          </a:solidFill>
                          <a:effectLst/>
                          <a:latin typeface="Tw Cen MT" panose="020B0602020104020603" pitchFamily="34" charset="0"/>
                        </a:rPr>
                        <a:t>42,42</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900" b="0" i="0" u="none" strike="noStrike">
                          <a:solidFill>
                            <a:srgbClr val="000000"/>
                          </a:solidFill>
                          <a:effectLst/>
                          <a:latin typeface="Tw Cen MT" panose="020B0602020104020603" pitchFamily="34" charset="0"/>
                        </a:rPr>
                        <a:t>        26.661.474.138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ctr" fontAlgn="ctr"/>
                      <a:r>
                        <a:rPr lang="en-ID" sz="900" b="0" i="0" u="none" strike="noStrike">
                          <a:solidFill>
                            <a:srgbClr val="000000"/>
                          </a:solidFill>
                          <a:effectLst/>
                          <a:latin typeface="Tw Cen MT" panose="020B0602020104020603" pitchFamily="34" charset="0"/>
                        </a:rPr>
                        <a:t>40,63</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900" b="0" i="0" u="none" strike="noStrike">
                          <a:solidFill>
                            <a:srgbClr val="000000"/>
                          </a:solidFill>
                          <a:effectLst/>
                          <a:latin typeface="Tw Cen MT" panose="020B0602020104020603" pitchFamily="34" charset="0"/>
                        </a:rPr>
                        <a:t>          25.532.931.286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900" b="0" i="0" u="none" strike="noStrike">
                          <a:solidFill>
                            <a:srgbClr val="000000"/>
                          </a:solidFill>
                          <a:effectLst/>
                          <a:latin typeface="Tw Cen MT" panose="020B0602020104020603" pitchFamily="34" charset="0"/>
                        </a:rPr>
                        <a:t>                   4.431.544.218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ctr" fontAlgn="ctr"/>
                      <a:r>
                        <a:rPr lang="en-ID" sz="900" b="0" i="0" u="none" strike="noStrike">
                          <a:solidFill>
                            <a:srgbClr val="000000"/>
                          </a:solidFill>
                          <a:effectLst/>
                          <a:latin typeface="Tw Cen MT" panose="020B0602020104020603" pitchFamily="34" charset="0"/>
                        </a:rPr>
                        <a:t>40,08</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900" b="0" i="0" u="none" strike="noStrike">
                          <a:solidFill>
                            <a:srgbClr val="000000"/>
                          </a:solidFill>
                          <a:effectLst/>
                          <a:latin typeface="Tw Cen MT" panose="020B0602020104020603" pitchFamily="34" charset="0"/>
                        </a:rPr>
                        <a:t>                    25.187.429.100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extLst>
                  <a:ext uri="{0D108BD9-81ED-4DB2-BD59-A6C34878D82A}">
                    <a16:rowId xmlns:a16="http://schemas.microsoft.com/office/drawing/2014/main" val="1848435932"/>
                  </a:ext>
                </a:extLst>
              </a:tr>
              <a:tr h="340959">
                <a:tc>
                  <a:txBody>
                    <a:bodyPr/>
                    <a:lstStyle/>
                    <a:p>
                      <a:pPr algn="ctr" fontAlgn="ctr"/>
                      <a:r>
                        <a:rPr lang="en-ID" sz="900" b="0" i="0" u="none" strike="noStrike">
                          <a:solidFill>
                            <a:srgbClr val="000000"/>
                          </a:solidFill>
                          <a:effectLst/>
                          <a:latin typeface="Tw Cen MT" panose="020B0602020104020603" pitchFamily="34" charset="0"/>
                        </a:rPr>
                        <a:t>SSK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en-ID" sz="900" b="0" i="0" u="none" strike="noStrike">
                          <a:solidFill>
                            <a:srgbClr val="000000"/>
                          </a:solidFill>
                          <a:effectLst/>
                          <a:latin typeface="Tw Cen MT" panose="020B0602020104020603" pitchFamily="34" charset="0"/>
                        </a:rPr>
                        <a:t>Penyediaan Gaji dan Tunjangan ASN</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en-ID" sz="900" b="0" i="0" u="none" strike="noStrike">
                          <a:solidFill>
                            <a:srgbClr val="000000"/>
                          </a:solidFill>
                          <a:effectLst/>
                          <a:latin typeface="Tw Cen MT" panose="020B0602020104020603" pitchFamily="34" charset="0"/>
                        </a:rPr>
                        <a:t>PAD &amp; Dana Transfer Lainnya</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30.976.823.000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ID" sz="900" b="0" i="0" u="none" strike="noStrike">
                          <a:solidFill>
                            <a:srgbClr val="000000"/>
                          </a:solidFill>
                          <a:effectLst/>
                          <a:latin typeface="Tw Cen MT" panose="020B0602020104020603" pitchFamily="34" charset="0"/>
                        </a:rPr>
                        <a:t>42,86</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13.276.666.338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ID" sz="900" b="0" i="0" u="none" strike="noStrike">
                          <a:solidFill>
                            <a:srgbClr val="000000"/>
                          </a:solidFill>
                          <a:effectLst/>
                          <a:latin typeface="Tw Cen MT" panose="020B0602020104020603" pitchFamily="34" charset="0"/>
                        </a:rPr>
                        <a:t>42,86</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13.276.666.338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ID" sz="900" b="0" i="0" u="none" strike="noStrike">
                          <a:solidFill>
                            <a:srgbClr val="000000"/>
                          </a:solidFill>
                          <a:effectLst/>
                          <a:latin typeface="Tw Cen MT" panose="020B0602020104020603" pitchFamily="34" charset="0"/>
                        </a:rPr>
                        <a:t>42,86</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13.275.781.286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2.003.869.831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ID" sz="900" b="0" i="0" u="none" strike="noStrike">
                          <a:solidFill>
                            <a:srgbClr val="000000"/>
                          </a:solidFill>
                          <a:effectLst/>
                          <a:latin typeface="Tw Cen MT" panose="020B0602020104020603" pitchFamily="34" charset="0"/>
                        </a:rPr>
                        <a:t>38,38</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dirty="0">
                          <a:solidFill>
                            <a:srgbClr val="000000"/>
                          </a:solidFill>
                          <a:effectLst/>
                          <a:latin typeface="Tw Cen MT" panose="020B0602020104020603" pitchFamily="34" charset="0"/>
                        </a:rPr>
                        <a:t>                    11.889.868.705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50812403"/>
                  </a:ext>
                </a:extLst>
              </a:tr>
              <a:tr h="340959">
                <a:tc>
                  <a:txBody>
                    <a:bodyPr/>
                    <a:lstStyle/>
                    <a:p>
                      <a:pPr algn="ctr" fontAlgn="ctr"/>
                      <a:r>
                        <a:rPr lang="en-ID" sz="900" b="0" i="0" u="none" strike="noStrike">
                          <a:solidFill>
                            <a:srgbClr val="000000"/>
                          </a:solidFill>
                          <a:effectLst/>
                          <a:latin typeface="Tw Cen MT" panose="020B0602020104020603" pitchFamily="34" charset="0"/>
                        </a:rPr>
                        <a:t>SSK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en-ID" sz="900" b="0" i="0" u="none" strike="noStrike">
                          <a:solidFill>
                            <a:srgbClr val="000000"/>
                          </a:solidFill>
                          <a:effectLst/>
                          <a:latin typeface="Tw Cen MT" panose="020B0602020104020603" pitchFamily="34" charset="0"/>
                        </a:rPr>
                        <a:t>Penyediaan Tambahan Penghasilan ASN</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en-ID" sz="900" b="0" i="0" u="none" strike="noStrike">
                          <a:solidFill>
                            <a:srgbClr val="000000"/>
                          </a:solidFill>
                          <a:effectLst/>
                          <a:latin typeface="Tw Cen MT" panose="020B0602020104020603" pitchFamily="34" charset="0"/>
                        </a:rPr>
                        <a:t>PAD &amp; Dana Transfer Lainnya</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31.868.590.000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ID" sz="900" b="0" i="0" u="none" strike="noStrike">
                          <a:solidFill>
                            <a:srgbClr val="000000"/>
                          </a:solidFill>
                          <a:effectLst/>
                          <a:latin typeface="Tw Cen MT" panose="020B0602020104020603" pitchFamily="34" charset="0"/>
                        </a:rPr>
                        <a:t>38,45</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12.253.472.855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ID" sz="900" b="0" i="0" u="none" strike="noStrike">
                          <a:solidFill>
                            <a:srgbClr val="000000"/>
                          </a:solidFill>
                          <a:effectLst/>
                          <a:latin typeface="Tw Cen MT" panose="020B0602020104020603" pitchFamily="34" charset="0"/>
                        </a:rPr>
                        <a:t>42</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13.384.807.800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ID" sz="900" b="0" i="0" u="none" strike="noStrike">
                          <a:solidFill>
                            <a:srgbClr val="000000"/>
                          </a:solidFill>
                          <a:effectLst/>
                          <a:latin typeface="Tw Cen MT" panose="020B0602020104020603" pitchFamily="34" charset="0"/>
                        </a:rPr>
                        <a:t>38,46</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12.257.150.000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2.427.674.387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ID" sz="900" b="0" i="0" u="none" strike="noStrike">
                          <a:solidFill>
                            <a:srgbClr val="000000"/>
                          </a:solidFill>
                          <a:effectLst/>
                          <a:latin typeface="Tw Cen MT" panose="020B0602020104020603" pitchFamily="34" charset="0"/>
                        </a:rPr>
                        <a:t>41,73</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dirty="0">
                          <a:solidFill>
                            <a:srgbClr val="000000"/>
                          </a:solidFill>
                          <a:effectLst/>
                          <a:latin typeface="Tw Cen MT" panose="020B0602020104020603" pitchFamily="34" charset="0"/>
                        </a:rPr>
                        <a:t>                    13.297.560.395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982598705"/>
                  </a:ext>
                </a:extLst>
              </a:tr>
              <a:tr h="340959">
                <a:tc>
                  <a:txBody>
                    <a:bodyPr/>
                    <a:lstStyle/>
                    <a:p>
                      <a:pPr algn="ctr" fontAlgn="ctr"/>
                      <a:r>
                        <a:rPr lang="en-ID" sz="900" b="0" i="0" u="none" strike="noStrike">
                          <a:solidFill>
                            <a:srgbClr val="000000"/>
                          </a:solidFill>
                          <a:effectLst/>
                          <a:latin typeface="Tw Cen MT" panose="020B0602020104020603" pitchFamily="34" charset="0"/>
                        </a:rPr>
                        <a:t>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l" fontAlgn="ctr"/>
                      <a:r>
                        <a:rPr lang="en-ID" sz="900" b="0" i="0" u="none" strike="noStrike">
                          <a:solidFill>
                            <a:srgbClr val="000000"/>
                          </a:solidFill>
                          <a:effectLst/>
                          <a:latin typeface="Tw Cen MT" panose="020B0602020104020603" pitchFamily="34" charset="0"/>
                        </a:rPr>
                        <a:t>Peningkatan Pelayanan BLUD</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l" fontAlgn="ctr"/>
                      <a:r>
                        <a:rPr lang="en-ID" sz="900" b="0" i="0" u="none" strike="noStrike">
                          <a:solidFill>
                            <a:srgbClr val="000000"/>
                          </a:solidFill>
                          <a:effectLst/>
                          <a:latin typeface="Tw Cen MT" panose="020B0602020104020603" pitchFamily="34" charset="0"/>
                        </a:rPr>
                        <a:t>BLUD</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r" fontAlgn="ctr"/>
                      <a:r>
                        <a:rPr lang="en-ID" sz="900" b="0" i="0" u="none" strike="noStrike">
                          <a:solidFill>
                            <a:srgbClr val="000000"/>
                          </a:solidFill>
                          <a:effectLst/>
                          <a:latin typeface="Tw Cen MT" panose="020B0602020104020603" pitchFamily="34" charset="0"/>
                        </a:rPr>
                        <a:t>              36.000.000.000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ctr" fontAlgn="ctr"/>
                      <a:r>
                        <a:rPr lang="en-ID" sz="900" b="0" i="0" u="none" strike="noStrike">
                          <a:solidFill>
                            <a:srgbClr val="000000"/>
                          </a:solidFill>
                          <a:effectLst/>
                          <a:latin typeface="Tw Cen MT" panose="020B0602020104020603" pitchFamily="34" charset="0"/>
                        </a:rPr>
                        <a:t>47,29</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r" fontAlgn="ctr"/>
                      <a:r>
                        <a:rPr lang="en-ID" sz="900" b="0" i="0" u="none" strike="noStrike">
                          <a:solidFill>
                            <a:srgbClr val="000000"/>
                          </a:solidFill>
                          <a:effectLst/>
                          <a:latin typeface="Tw Cen MT" panose="020B0602020104020603" pitchFamily="34" charset="0"/>
                        </a:rPr>
                        <a:t>      17.024.779.728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ctr" fontAlgn="ctr"/>
                      <a:r>
                        <a:rPr lang="en-ID" sz="900" b="0" i="0" u="none" strike="noStrike">
                          <a:solidFill>
                            <a:srgbClr val="000000"/>
                          </a:solidFill>
                          <a:effectLst/>
                          <a:latin typeface="Tw Cen MT" panose="020B0602020104020603" pitchFamily="34" charset="0"/>
                        </a:rPr>
                        <a:t>56,42</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r" fontAlgn="ctr"/>
                      <a:r>
                        <a:rPr lang="en-ID" sz="900" b="0" i="0" u="none" strike="noStrike">
                          <a:solidFill>
                            <a:srgbClr val="000000"/>
                          </a:solidFill>
                          <a:effectLst/>
                          <a:latin typeface="Tw Cen MT" panose="020B0602020104020603" pitchFamily="34" charset="0"/>
                        </a:rPr>
                        <a:t>        20.311.309.728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ctr" fontAlgn="ctr"/>
                      <a:r>
                        <a:rPr lang="en-ID" sz="900" b="0" i="0" u="none" strike="noStrike">
                          <a:solidFill>
                            <a:srgbClr val="000000"/>
                          </a:solidFill>
                          <a:effectLst/>
                          <a:latin typeface="Tw Cen MT" panose="020B0602020104020603" pitchFamily="34" charset="0"/>
                        </a:rPr>
                        <a:t>47,27</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r" fontAlgn="ctr"/>
                      <a:r>
                        <a:rPr lang="en-ID" sz="900" b="0" i="0" u="none" strike="noStrike">
                          <a:solidFill>
                            <a:srgbClr val="000000"/>
                          </a:solidFill>
                          <a:effectLst/>
                          <a:latin typeface="Tw Cen MT" panose="020B0602020104020603" pitchFamily="34" charset="0"/>
                        </a:rPr>
                        <a:t>          17.016.672.400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r" fontAlgn="ctr"/>
                      <a:r>
                        <a:rPr lang="en-ID" sz="900" b="0" i="0" u="none" strike="noStrike">
                          <a:solidFill>
                            <a:srgbClr val="000000"/>
                          </a:solidFill>
                          <a:effectLst/>
                          <a:latin typeface="Tw Cen MT" panose="020B0602020104020603" pitchFamily="34" charset="0"/>
                        </a:rPr>
                        <a:t>                   4.274.347.084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ctr" fontAlgn="ctr"/>
                      <a:r>
                        <a:rPr lang="en-ID" sz="900" b="0" i="0" u="none" strike="noStrike">
                          <a:solidFill>
                            <a:srgbClr val="000000"/>
                          </a:solidFill>
                          <a:effectLst/>
                          <a:latin typeface="Tw Cen MT" panose="020B0602020104020603" pitchFamily="34" charset="0"/>
                        </a:rPr>
                        <a:t>54,31</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r" fontAlgn="ctr"/>
                      <a:r>
                        <a:rPr lang="en-ID" sz="900" b="0" i="0" u="none" strike="noStrike">
                          <a:solidFill>
                            <a:srgbClr val="000000"/>
                          </a:solidFill>
                          <a:effectLst/>
                          <a:latin typeface="Tw Cen MT" panose="020B0602020104020603" pitchFamily="34" charset="0"/>
                        </a:rPr>
                        <a:t>                    19.551.498.140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extLst>
                  <a:ext uri="{0D108BD9-81ED-4DB2-BD59-A6C34878D82A}">
                    <a16:rowId xmlns:a16="http://schemas.microsoft.com/office/drawing/2014/main" val="2171360928"/>
                  </a:ext>
                </a:extLst>
              </a:tr>
              <a:tr h="340959">
                <a:tc>
                  <a:txBody>
                    <a:bodyPr/>
                    <a:lstStyle/>
                    <a:p>
                      <a:pPr algn="ctr" fontAlgn="ctr"/>
                      <a:r>
                        <a:rPr lang="en-ID" sz="900" b="0" i="0" u="none" strike="noStrike">
                          <a:solidFill>
                            <a:srgbClr val="000000"/>
                          </a:solidFill>
                          <a:effectLst/>
                          <a:latin typeface="Tw Cen MT" panose="020B0602020104020603" pitchFamily="34" charset="0"/>
                        </a:rPr>
                        <a:t>SK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l" fontAlgn="ctr"/>
                      <a:r>
                        <a:rPr lang="en-ID" sz="900" b="0" i="0" u="none" strike="noStrike">
                          <a:solidFill>
                            <a:srgbClr val="000000"/>
                          </a:solidFill>
                          <a:effectLst/>
                          <a:latin typeface="Tw Cen MT" panose="020B0602020104020603" pitchFamily="34" charset="0"/>
                        </a:rPr>
                        <a:t>Pelayanan dan Penunjang Pelayanan BLUD**</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l" fontAlgn="ctr"/>
                      <a:r>
                        <a:rPr lang="en-ID" sz="900" b="0" i="0" u="none" strike="noStrike">
                          <a:solidFill>
                            <a:srgbClr val="000000"/>
                          </a:solidFill>
                          <a:effectLst/>
                          <a:latin typeface="Tw Cen MT" panose="020B0602020104020603" pitchFamily="34" charset="0"/>
                        </a:rPr>
                        <a:t>BLUD</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900" b="0" i="0" u="none" strike="noStrike">
                          <a:solidFill>
                            <a:srgbClr val="000000"/>
                          </a:solidFill>
                          <a:effectLst/>
                          <a:latin typeface="Tw Cen MT" panose="020B0602020104020603" pitchFamily="34" charset="0"/>
                        </a:rPr>
                        <a:t>              36.000.000.000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ctr" fontAlgn="ctr"/>
                      <a:r>
                        <a:rPr lang="en-ID" sz="900" b="0" i="0" u="none" strike="noStrike">
                          <a:solidFill>
                            <a:srgbClr val="000000"/>
                          </a:solidFill>
                          <a:effectLst/>
                          <a:latin typeface="Tw Cen MT" panose="020B0602020104020603" pitchFamily="34" charset="0"/>
                        </a:rPr>
                        <a:t>47,29</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900" b="0" i="0" u="none" strike="noStrike">
                          <a:solidFill>
                            <a:srgbClr val="000000"/>
                          </a:solidFill>
                          <a:effectLst/>
                          <a:latin typeface="Tw Cen MT" panose="020B0602020104020603" pitchFamily="34" charset="0"/>
                        </a:rPr>
                        <a:t>      17.024.779.728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ctr" fontAlgn="ctr"/>
                      <a:r>
                        <a:rPr lang="en-ID" sz="900" b="0" i="0" u="none" strike="noStrike">
                          <a:solidFill>
                            <a:srgbClr val="000000"/>
                          </a:solidFill>
                          <a:effectLst/>
                          <a:latin typeface="Tw Cen MT" panose="020B0602020104020603" pitchFamily="34" charset="0"/>
                        </a:rPr>
                        <a:t>56,42</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900" b="0" i="0" u="none" strike="noStrike">
                          <a:solidFill>
                            <a:srgbClr val="000000"/>
                          </a:solidFill>
                          <a:effectLst/>
                          <a:latin typeface="Tw Cen MT" panose="020B0602020104020603" pitchFamily="34" charset="0"/>
                        </a:rPr>
                        <a:t>        20.311.309.728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ctr" fontAlgn="ctr"/>
                      <a:r>
                        <a:rPr lang="en-ID" sz="900" b="0" i="0" u="none" strike="noStrike">
                          <a:solidFill>
                            <a:srgbClr val="000000"/>
                          </a:solidFill>
                          <a:effectLst/>
                          <a:latin typeface="Tw Cen MT" panose="020B0602020104020603" pitchFamily="34" charset="0"/>
                        </a:rPr>
                        <a:t>47,27</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900" b="0" i="0" u="none" strike="noStrike">
                          <a:solidFill>
                            <a:srgbClr val="000000"/>
                          </a:solidFill>
                          <a:effectLst/>
                          <a:latin typeface="Tw Cen MT" panose="020B0602020104020603" pitchFamily="34" charset="0"/>
                        </a:rPr>
                        <a:t>          17.016.672.400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900" b="0" i="0" u="none" strike="noStrike">
                          <a:solidFill>
                            <a:srgbClr val="000000"/>
                          </a:solidFill>
                          <a:effectLst/>
                          <a:latin typeface="Tw Cen MT" panose="020B0602020104020603" pitchFamily="34" charset="0"/>
                        </a:rPr>
                        <a:t>                   4.274.347.084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ctr" fontAlgn="ctr"/>
                      <a:r>
                        <a:rPr lang="en-ID" sz="900" b="0" i="0" u="none" strike="noStrike">
                          <a:solidFill>
                            <a:srgbClr val="000000"/>
                          </a:solidFill>
                          <a:effectLst/>
                          <a:latin typeface="Tw Cen MT" panose="020B0602020104020603" pitchFamily="34" charset="0"/>
                        </a:rPr>
                        <a:t>54,31</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900" b="0" i="0" u="none" strike="noStrike">
                          <a:solidFill>
                            <a:srgbClr val="000000"/>
                          </a:solidFill>
                          <a:effectLst/>
                          <a:latin typeface="Tw Cen MT" panose="020B0602020104020603" pitchFamily="34" charset="0"/>
                        </a:rPr>
                        <a:t>                    19.551.498.140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extLst>
                  <a:ext uri="{0D108BD9-81ED-4DB2-BD59-A6C34878D82A}">
                    <a16:rowId xmlns:a16="http://schemas.microsoft.com/office/drawing/2014/main" val="2477272728"/>
                  </a:ext>
                </a:extLst>
              </a:tr>
              <a:tr h="340959">
                <a:tc>
                  <a:txBody>
                    <a:bodyPr/>
                    <a:lstStyle/>
                    <a:p>
                      <a:pPr algn="ctr" fontAlgn="ctr"/>
                      <a:r>
                        <a:rPr lang="en-ID" sz="900" b="0" i="0" u="none" strike="noStrike">
                          <a:solidFill>
                            <a:srgbClr val="000000"/>
                          </a:solidFill>
                          <a:effectLst/>
                          <a:latin typeface="Tw Cen MT" panose="020B0602020104020603" pitchFamily="34" charset="0"/>
                        </a:rPr>
                        <a:t>SSK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en-ID" sz="900" b="0" i="0" u="none" strike="noStrike">
                          <a:solidFill>
                            <a:srgbClr val="000000"/>
                          </a:solidFill>
                          <a:effectLst/>
                          <a:latin typeface="Tw Cen MT" panose="020B0602020104020603" pitchFamily="34" charset="0"/>
                        </a:rPr>
                        <a:t>Penyediaan Belanja Pegawai BLUD</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en-ID" sz="900" b="0" i="0" u="none" strike="noStrike">
                          <a:solidFill>
                            <a:srgbClr val="000000"/>
                          </a:solidFill>
                          <a:effectLst/>
                          <a:latin typeface="Tw Cen MT" panose="020B0602020104020603" pitchFamily="34" charset="0"/>
                        </a:rPr>
                        <a:t>BLUD</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6.163.362.000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ID" sz="900" b="0" i="0" u="none" strike="noStrike">
                          <a:solidFill>
                            <a:srgbClr val="000000"/>
                          </a:solidFill>
                          <a:effectLst/>
                          <a:latin typeface="Tw Cen MT" panose="020B0602020104020603" pitchFamily="34" charset="0"/>
                        </a:rPr>
                        <a:t>59,98</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3.696.784.528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ID" sz="900" b="0" i="0" u="none" strike="noStrike">
                          <a:solidFill>
                            <a:srgbClr val="000000"/>
                          </a:solidFill>
                          <a:effectLst/>
                          <a:latin typeface="Tw Cen MT" panose="020B0602020104020603" pitchFamily="34" charset="0"/>
                        </a:rPr>
                        <a:t>59,98</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3.696.784.528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ID" sz="900" b="0" i="0" u="none" strike="noStrike">
                          <a:solidFill>
                            <a:srgbClr val="000000"/>
                          </a:solidFill>
                          <a:effectLst/>
                          <a:latin typeface="Tw Cen MT" panose="020B0602020104020603" pitchFamily="34" charset="0"/>
                        </a:rPr>
                        <a:t>59,98</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3.697.017.200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en-ID" sz="900" b="0" i="0" u="none" strike="noStrike">
                          <a:solidFill>
                            <a:srgbClr val="000000"/>
                          </a:solidFill>
                          <a:effectLst/>
                          <a:latin typeface="Arial" panose="020B0604020202020204" pitchFamily="34" charset="0"/>
                        </a:rPr>
                        <a:t>                       507.612.700 </a:t>
                      </a:r>
                    </a:p>
                  </a:txBody>
                  <a:tcPr marL="6311" marR="6311" marT="631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ID" sz="900" b="0" i="0" u="none" strike="noStrike">
                          <a:solidFill>
                            <a:srgbClr val="000000"/>
                          </a:solidFill>
                          <a:effectLst/>
                          <a:latin typeface="Tw Cen MT" panose="020B0602020104020603" pitchFamily="34" charset="0"/>
                        </a:rPr>
                        <a:t>50,72</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dirty="0">
                          <a:solidFill>
                            <a:srgbClr val="000000"/>
                          </a:solidFill>
                          <a:effectLst/>
                          <a:latin typeface="Tw Cen MT" panose="020B0602020104020603" pitchFamily="34" charset="0"/>
                        </a:rPr>
                        <a:t>                      3.125.994.050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981071987"/>
                  </a:ext>
                </a:extLst>
              </a:tr>
              <a:tr h="340959">
                <a:tc>
                  <a:txBody>
                    <a:bodyPr/>
                    <a:lstStyle/>
                    <a:p>
                      <a:pPr algn="ctr" fontAlgn="ctr"/>
                      <a:r>
                        <a:rPr lang="en-ID" sz="900" b="0" i="0" u="none" strike="noStrike">
                          <a:solidFill>
                            <a:srgbClr val="000000"/>
                          </a:solidFill>
                          <a:effectLst/>
                          <a:latin typeface="Tw Cen MT" panose="020B0602020104020603" pitchFamily="34" charset="0"/>
                        </a:rPr>
                        <a:t>SSK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en-ID" sz="900" b="0" i="0" u="none" strike="noStrike">
                          <a:solidFill>
                            <a:srgbClr val="000000"/>
                          </a:solidFill>
                          <a:effectLst/>
                          <a:latin typeface="Tw Cen MT" panose="020B0602020104020603" pitchFamily="34" charset="0"/>
                        </a:rPr>
                        <a:t>Penyediaan Barang dan Jasa BLUD</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en-ID" sz="900" b="0" i="0" u="none" strike="noStrike">
                          <a:solidFill>
                            <a:srgbClr val="000000"/>
                          </a:solidFill>
                          <a:effectLst/>
                          <a:latin typeface="Tw Cen MT" panose="020B0602020104020603" pitchFamily="34" charset="0"/>
                        </a:rPr>
                        <a:t>BLUD</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25.500.000.000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ID" sz="900" b="0" i="0" u="none" strike="noStrike">
                          <a:solidFill>
                            <a:srgbClr val="000000"/>
                          </a:solidFill>
                          <a:effectLst/>
                          <a:latin typeface="Tw Cen MT" panose="020B0602020104020603" pitchFamily="34" charset="0"/>
                        </a:rPr>
                        <a:t>41,72</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10.638.600.000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ID" sz="900" b="0" i="0" u="none" strike="noStrike">
                          <a:solidFill>
                            <a:srgbClr val="000000"/>
                          </a:solidFill>
                          <a:effectLst/>
                          <a:latin typeface="Tw Cen MT" panose="020B0602020104020603" pitchFamily="34" charset="0"/>
                        </a:rPr>
                        <a:t>61</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15.555.000.000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ID" sz="900" b="0" i="0" u="none" strike="noStrike">
                          <a:solidFill>
                            <a:srgbClr val="000000"/>
                          </a:solidFill>
                          <a:effectLst/>
                          <a:latin typeface="Tw Cen MT" panose="020B0602020104020603" pitchFamily="34" charset="0"/>
                        </a:rPr>
                        <a:t>41,67</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10.625.000.000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en-ID" sz="900" b="0" i="0" u="none" strike="noStrike">
                          <a:solidFill>
                            <a:srgbClr val="000000"/>
                          </a:solidFill>
                          <a:effectLst/>
                          <a:latin typeface="Arial" panose="020B0604020202020204" pitchFamily="34" charset="0"/>
                        </a:rPr>
                        <a:t>                     3.481.067.138 </a:t>
                      </a:r>
                    </a:p>
                  </a:txBody>
                  <a:tcPr marL="6311" marR="6311" marT="631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ID" sz="900" b="0" i="0" u="none" strike="noStrike">
                          <a:solidFill>
                            <a:srgbClr val="000000"/>
                          </a:solidFill>
                          <a:effectLst/>
                          <a:latin typeface="Tw Cen MT" panose="020B0602020104020603" pitchFamily="34" charset="0"/>
                        </a:rPr>
                        <a:t>60,68</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dirty="0">
                          <a:solidFill>
                            <a:srgbClr val="000000"/>
                          </a:solidFill>
                          <a:effectLst/>
                          <a:latin typeface="Tw Cen MT" panose="020B0602020104020603" pitchFamily="34" charset="0"/>
                        </a:rPr>
                        <a:t>                    15.472.465.043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639482594"/>
                  </a:ext>
                </a:extLst>
              </a:tr>
              <a:tr h="357913">
                <a:tc>
                  <a:txBody>
                    <a:bodyPr/>
                    <a:lstStyle/>
                    <a:p>
                      <a:pPr algn="ctr" fontAlgn="ctr"/>
                      <a:r>
                        <a:rPr lang="en-ID" sz="900" b="0" i="0" u="none" strike="noStrike">
                          <a:solidFill>
                            <a:srgbClr val="000000"/>
                          </a:solidFill>
                          <a:effectLst/>
                          <a:latin typeface="Tw Cen MT" panose="020B0602020104020603" pitchFamily="34" charset="0"/>
                        </a:rPr>
                        <a:t>SSK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en-ID" sz="900" b="0" i="0" u="none" strike="noStrike">
                          <a:solidFill>
                            <a:srgbClr val="000000"/>
                          </a:solidFill>
                          <a:effectLst/>
                          <a:latin typeface="Tw Cen MT" panose="020B0602020104020603" pitchFamily="34" charset="0"/>
                        </a:rPr>
                        <a:t>Pengadaan Investasi Peralatan dan Mesin BLUD</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en-ID" sz="900" b="0" i="0" u="none" strike="noStrike">
                          <a:solidFill>
                            <a:srgbClr val="000000"/>
                          </a:solidFill>
                          <a:effectLst/>
                          <a:latin typeface="Tw Cen MT" panose="020B0602020104020603" pitchFamily="34" charset="0"/>
                        </a:rPr>
                        <a:t>BLUD</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980.000.000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ID" sz="900" b="0" i="0" u="none" strike="noStrike">
                          <a:solidFill>
                            <a:srgbClr val="000000"/>
                          </a:solidFill>
                          <a:effectLst/>
                          <a:latin typeface="Tw Cen MT" panose="020B0602020104020603" pitchFamily="34" charset="0"/>
                        </a:rPr>
                        <a:t>66,3</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649.740.000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ID" sz="900" b="0" i="0" u="none" strike="noStrike">
                          <a:solidFill>
                            <a:srgbClr val="000000"/>
                          </a:solidFill>
                          <a:effectLst/>
                          <a:latin typeface="Tw Cen MT" panose="020B0602020104020603" pitchFamily="34" charset="0"/>
                        </a:rPr>
                        <a:t>33,15</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324.870.000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ID" sz="900" b="0" i="0" u="none" strike="noStrike">
                          <a:solidFill>
                            <a:srgbClr val="000000"/>
                          </a:solidFill>
                          <a:effectLst/>
                          <a:latin typeface="Tw Cen MT" panose="020B0602020104020603" pitchFamily="34" charset="0"/>
                        </a:rPr>
                        <a:t>66,33</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650.000.000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119.122.710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ID" sz="900" b="0" i="0" u="none" strike="noStrike">
                          <a:solidFill>
                            <a:srgbClr val="000000"/>
                          </a:solidFill>
                          <a:effectLst/>
                          <a:latin typeface="Tw Cen MT" panose="020B0602020104020603" pitchFamily="34" charset="0"/>
                        </a:rPr>
                        <a:t>31,07</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dirty="0">
                          <a:solidFill>
                            <a:srgbClr val="000000"/>
                          </a:solidFill>
                          <a:effectLst/>
                          <a:latin typeface="Tw Cen MT" panose="020B0602020104020603" pitchFamily="34" charset="0"/>
                        </a:rPr>
                        <a:t>                        304.468.709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822228141"/>
                  </a:ext>
                </a:extLst>
              </a:tr>
              <a:tr h="357913">
                <a:tc>
                  <a:txBody>
                    <a:bodyPr/>
                    <a:lstStyle/>
                    <a:p>
                      <a:pPr algn="ctr" fontAlgn="ctr"/>
                      <a:r>
                        <a:rPr lang="en-ID" sz="900" b="0" i="0" u="none" strike="noStrike">
                          <a:solidFill>
                            <a:srgbClr val="000000"/>
                          </a:solidFill>
                          <a:effectLst/>
                          <a:latin typeface="Tw Cen MT" panose="020B0602020104020603" pitchFamily="34" charset="0"/>
                        </a:rPr>
                        <a:t>SSK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sv-SE" sz="900" b="0" i="0" u="none" strike="noStrike">
                          <a:solidFill>
                            <a:srgbClr val="000000"/>
                          </a:solidFill>
                          <a:effectLst/>
                          <a:latin typeface="Tw Cen MT" panose="020B0602020104020603" pitchFamily="34" charset="0"/>
                        </a:rPr>
                        <a:t>Pengadaan Investasi Gedung dan Bangunan BLUD</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en-ID" sz="900" b="0" i="0" u="none" strike="noStrike">
                          <a:solidFill>
                            <a:srgbClr val="000000"/>
                          </a:solidFill>
                          <a:effectLst/>
                          <a:latin typeface="Tw Cen MT" panose="020B0602020104020603" pitchFamily="34" charset="0"/>
                        </a:rPr>
                        <a:t>BLUD</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1.000.000.000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ID" sz="900" b="0" i="0" u="none" strike="noStrike">
                          <a:solidFill>
                            <a:srgbClr val="000000"/>
                          </a:solidFill>
                          <a:effectLst/>
                          <a:latin typeface="Tw Cen MT" panose="020B0602020104020603" pitchFamily="34" charset="0"/>
                        </a:rPr>
                        <a:t>80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800.000.000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ID" sz="900" b="0" i="0" u="none" strike="noStrike">
                          <a:solidFill>
                            <a:srgbClr val="000000"/>
                          </a:solidFill>
                          <a:effectLst/>
                          <a:latin typeface="Tw Cen MT" panose="020B0602020104020603" pitchFamily="34" charset="0"/>
                        </a:rPr>
                        <a:t>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ID" sz="900" b="0" i="0" u="none" strike="noStrike">
                          <a:solidFill>
                            <a:srgbClr val="000000"/>
                          </a:solidFill>
                          <a:effectLst/>
                          <a:latin typeface="Tw Cen MT" panose="020B0602020104020603" pitchFamily="34" charset="0"/>
                        </a:rPr>
                        <a:t>80,00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800.000.000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ID" sz="900" b="0" i="0" u="none" strike="noStrike">
                          <a:solidFill>
                            <a:srgbClr val="000000"/>
                          </a:solidFill>
                          <a:effectLst/>
                          <a:latin typeface="Tw Cen MT" panose="020B0602020104020603" pitchFamily="34" charset="0"/>
                        </a:rPr>
                        <a:t>0,00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dirty="0">
                          <a:solidFill>
                            <a:srgbClr val="000000"/>
                          </a:solidFill>
                          <a:effectLst/>
                          <a:latin typeface="Tw Cen MT" panose="020B0602020104020603" pitchFamily="34" charset="0"/>
                        </a:rPr>
                        <a:t>                                         -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675540334"/>
                  </a:ext>
                </a:extLst>
              </a:tr>
              <a:tr h="357913">
                <a:tc>
                  <a:txBody>
                    <a:bodyPr/>
                    <a:lstStyle/>
                    <a:p>
                      <a:pPr algn="ctr" fontAlgn="ctr"/>
                      <a:r>
                        <a:rPr lang="en-ID" sz="900" b="0" i="0" u="none" strike="noStrike">
                          <a:solidFill>
                            <a:srgbClr val="000000"/>
                          </a:solidFill>
                          <a:effectLst/>
                          <a:latin typeface="Tw Cen MT" panose="020B0602020104020603" pitchFamily="34" charset="0"/>
                        </a:rPr>
                        <a:t>SSK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en-ID" sz="900" b="0" i="0" u="none" strike="noStrike">
                          <a:solidFill>
                            <a:srgbClr val="000000"/>
                          </a:solidFill>
                          <a:effectLst/>
                          <a:latin typeface="Tw Cen MT" panose="020B0602020104020603" pitchFamily="34" charset="0"/>
                        </a:rPr>
                        <a:t>Pengadaan Investasi Jalan, Jaringan dan Irigasi BLUD</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en-ID" sz="900" b="0" i="0" u="none" strike="noStrike">
                          <a:solidFill>
                            <a:srgbClr val="000000"/>
                          </a:solidFill>
                          <a:effectLst/>
                          <a:latin typeface="Tw Cen MT" panose="020B0602020104020603" pitchFamily="34" charset="0"/>
                        </a:rPr>
                        <a:t>BLUD</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500.000.000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ID" sz="900" b="0" i="0" u="none" strike="noStrike">
                          <a:solidFill>
                            <a:srgbClr val="000000"/>
                          </a:solidFill>
                          <a:effectLst/>
                          <a:latin typeface="Tw Cen MT" panose="020B0602020104020603" pitchFamily="34" charset="0"/>
                        </a:rPr>
                        <a:t>100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500.000.000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ID" sz="900" b="0" i="0" u="none" strike="noStrike">
                          <a:solidFill>
                            <a:srgbClr val="000000"/>
                          </a:solidFill>
                          <a:effectLst/>
                          <a:latin typeface="Tw Cen MT" panose="020B0602020104020603" pitchFamily="34" charset="0"/>
                        </a:rPr>
                        <a:t>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ID" sz="900" b="0" i="0" u="none" strike="noStrike">
                          <a:solidFill>
                            <a:srgbClr val="000000"/>
                          </a:solidFill>
                          <a:effectLst/>
                          <a:latin typeface="Tw Cen MT" panose="020B0602020104020603" pitchFamily="34" charset="0"/>
                        </a:rPr>
                        <a:t>100,00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500.000.000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ID" sz="900" b="0" i="0" u="none" strike="noStrike">
                          <a:solidFill>
                            <a:srgbClr val="000000"/>
                          </a:solidFill>
                          <a:effectLst/>
                          <a:latin typeface="Tw Cen MT" panose="020B0602020104020603" pitchFamily="34" charset="0"/>
                        </a:rPr>
                        <a:t>0,00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dirty="0">
                          <a:solidFill>
                            <a:srgbClr val="000000"/>
                          </a:solidFill>
                          <a:effectLst/>
                          <a:latin typeface="Tw Cen MT" panose="020B0602020104020603" pitchFamily="34" charset="0"/>
                        </a:rPr>
                        <a:t>                                         -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668983742"/>
                  </a:ext>
                </a:extLst>
              </a:tr>
              <a:tr h="340959">
                <a:tc>
                  <a:txBody>
                    <a:bodyPr/>
                    <a:lstStyle/>
                    <a:p>
                      <a:pPr algn="ctr" fontAlgn="ctr"/>
                      <a:r>
                        <a:rPr lang="en-ID" sz="900" b="0" i="0" u="none" strike="noStrike">
                          <a:solidFill>
                            <a:srgbClr val="000000"/>
                          </a:solidFill>
                          <a:effectLst/>
                          <a:latin typeface="Tw Cen MT" panose="020B0602020104020603" pitchFamily="34" charset="0"/>
                        </a:rPr>
                        <a:t>SSK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en-ID" sz="900" b="0" i="0" u="none" strike="noStrike">
                          <a:solidFill>
                            <a:srgbClr val="000000"/>
                          </a:solidFill>
                          <a:effectLst/>
                          <a:latin typeface="Tw Cen MT" panose="020B0602020104020603" pitchFamily="34" charset="0"/>
                        </a:rPr>
                        <a:t>Pengadaan Aset Tetap BLUD</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en-ID" sz="900" b="0" i="0" u="none" strike="noStrike">
                          <a:solidFill>
                            <a:srgbClr val="000000"/>
                          </a:solidFill>
                          <a:effectLst/>
                          <a:latin typeface="Tw Cen MT" panose="020B0602020104020603" pitchFamily="34" charset="0"/>
                        </a:rPr>
                        <a:t>BLUD</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20.000.000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ID" sz="900" b="0" i="0" u="none" strike="noStrike">
                          <a:solidFill>
                            <a:srgbClr val="000000"/>
                          </a:solidFill>
                          <a:effectLst/>
                          <a:latin typeface="Tw Cen MT" panose="020B0602020104020603" pitchFamily="34" charset="0"/>
                        </a:rPr>
                        <a:t>25</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5.000.000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ID" sz="900" b="0" i="0" u="none" strike="noStrike">
                          <a:solidFill>
                            <a:srgbClr val="000000"/>
                          </a:solidFill>
                          <a:effectLst/>
                          <a:latin typeface="Tw Cen MT" panose="020B0602020104020603" pitchFamily="34" charset="0"/>
                        </a:rPr>
                        <a:t>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ID" sz="900" b="0" i="0" u="none" strike="noStrike">
                          <a:solidFill>
                            <a:srgbClr val="000000"/>
                          </a:solidFill>
                          <a:effectLst/>
                          <a:latin typeface="Tw Cen MT" panose="020B0602020104020603" pitchFamily="34" charset="0"/>
                        </a:rPr>
                        <a:t>50,00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10.000.000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ID" sz="900" b="0" i="0" u="none" strike="noStrike">
                          <a:solidFill>
                            <a:srgbClr val="000000"/>
                          </a:solidFill>
                          <a:effectLst/>
                          <a:latin typeface="Tw Cen MT" panose="020B0602020104020603" pitchFamily="34" charset="0"/>
                        </a:rPr>
                        <a:t>0,00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dirty="0">
                          <a:solidFill>
                            <a:srgbClr val="000000"/>
                          </a:solidFill>
                          <a:effectLst/>
                          <a:latin typeface="Tw Cen MT" panose="020B0602020104020603" pitchFamily="34" charset="0"/>
                        </a:rPr>
                        <a:t>                                         -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555702980"/>
                  </a:ext>
                </a:extLst>
              </a:tr>
              <a:tr h="357913">
                <a:tc>
                  <a:txBody>
                    <a:bodyPr/>
                    <a:lstStyle/>
                    <a:p>
                      <a:pPr algn="ctr" fontAlgn="ctr"/>
                      <a:r>
                        <a:rPr lang="en-ID" sz="900" b="0" i="0" u="none" strike="noStrike">
                          <a:solidFill>
                            <a:srgbClr val="000000"/>
                          </a:solidFill>
                          <a:effectLst/>
                          <a:latin typeface="Tw Cen MT" panose="020B0602020104020603" pitchFamily="34" charset="0"/>
                        </a:rPr>
                        <a:t>SSK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en-ID" sz="900" b="0" i="0" u="none" strike="noStrike">
                          <a:solidFill>
                            <a:srgbClr val="000000"/>
                          </a:solidFill>
                          <a:effectLst/>
                          <a:latin typeface="Tw Cen MT" panose="020B0602020104020603" pitchFamily="34" charset="0"/>
                        </a:rPr>
                        <a:t>Penyediaan Gaji Pokok dan Tunjangan PPPK (BLUD)</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en-ID" sz="900" b="0" i="0" u="none" strike="noStrike">
                          <a:solidFill>
                            <a:srgbClr val="000000"/>
                          </a:solidFill>
                          <a:effectLst/>
                          <a:latin typeface="Tw Cen MT" panose="020B0602020104020603" pitchFamily="34" charset="0"/>
                        </a:rPr>
                        <a:t>BLUD</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1.836.638.000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ID" sz="900" b="0" i="0" u="none" strike="noStrike">
                          <a:solidFill>
                            <a:srgbClr val="000000"/>
                          </a:solidFill>
                          <a:effectLst/>
                          <a:latin typeface="Tw Cen MT" panose="020B0602020104020603" pitchFamily="34" charset="0"/>
                        </a:rPr>
                        <a:t>40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734.655.200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ID" sz="900" b="0" i="0" u="none" strike="noStrike">
                          <a:solidFill>
                            <a:srgbClr val="000000"/>
                          </a:solidFill>
                          <a:effectLst/>
                          <a:latin typeface="Tw Cen MT" panose="020B0602020104020603" pitchFamily="34" charset="0"/>
                        </a:rPr>
                        <a:t>40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734.655.200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ID" sz="900" b="0" i="0" u="none" strike="noStrike">
                          <a:solidFill>
                            <a:srgbClr val="000000"/>
                          </a:solidFill>
                          <a:effectLst/>
                          <a:latin typeface="Tw Cen MT" panose="020B0602020104020603" pitchFamily="34" charset="0"/>
                        </a:rPr>
                        <a:t>40,00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734.655.200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en-ID" sz="900" b="1" i="0" u="none" strike="noStrike">
                          <a:solidFill>
                            <a:srgbClr val="000000"/>
                          </a:solidFill>
                          <a:effectLst/>
                          <a:latin typeface="Arial" panose="020B0604020202020204" pitchFamily="34" charset="0"/>
                        </a:rPr>
                        <a:t>                       166.544.536 </a:t>
                      </a:r>
                    </a:p>
                  </a:txBody>
                  <a:tcPr marL="6311" marR="6311" marT="631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ID" sz="900" b="0" i="0" u="none" strike="noStrike">
                          <a:solidFill>
                            <a:srgbClr val="000000"/>
                          </a:solidFill>
                          <a:effectLst/>
                          <a:latin typeface="Tw Cen MT" panose="020B0602020104020603" pitchFamily="34" charset="0"/>
                        </a:rPr>
                        <a:t>35,31</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dirty="0">
                          <a:solidFill>
                            <a:srgbClr val="000000"/>
                          </a:solidFill>
                          <a:effectLst/>
                          <a:latin typeface="Tw Cen MT" panose="020B0602020104020603" pitchFamily="34" charset="0"/>
                        </a:rPr>
                        <a:t>                        648.570.338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504941228"/>
                  </a:ext>
                </a:extLst>
              </a:tr>
            </a:tbl>
          </a:graphicData>
        </a:graphic>
      </p:graphicFrame>
    </p:spTree>
    <p:extLst>
      <p:ext uri="{BB962C8B-B14F-4D97-AF65-F5344CB8AC3E}">
        <p14:creationId xmlns:p14="http://schemas.microsoft.com/office/powerpoint/2010/main" val="2623631765"/>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id="{FB376035-3C7B-442C-8A01-A8237AA78729}"/>
              </a:ext>
            </a:extLst>
          </p:cNvPr>
          <p:cNvGraphicFramePr>
            <a:graphicFrameLocks noGrp="1"/>
          </p:cNvGraphicFramePr>
          <p:nvPr>
            <p:extLst>
              <p:ext uri="{D42A27DB-BD31-4B8C-83A1-F6EECF244321}">
                <p14:modId xmlns:p14="http://schemas.microsoft.com/office/powerpoint/2010/main" val="3505358173"/>
              </p:ext>
            </p:extLst>
          </p:nvPr>
        </p:nvGraphicFramePr>
        <p:xfrm>
          <a:off x="1126760" y="413886"/>
          <a:ext cx="8502147" cy="5671180"/>
        </p:xfrm>
        <a:graphic>
          <a:graphicData uri="http://schemas.openxmlformats.org/drawingml/2006/table">
            <a:tbl>
              <a:tblPr firstRow="1" bandRow="1">
                <a:tableStyleId>{22838BEF-8BB2-4498-84A7-C5851F593DF1}</a:tableStyleId>
              </a:tblPr>
              <a:tblGrid>
                <a:gridCol w="440927">
                  <a:extLst>
                    <a:ext uri="{9D8B030D-6E8A-4147-A177-3AD203B41FA5}">
                      <a16:colId xmlns:a16="http://schemas.microsoft.com/office/drawing/2014/main" val="702605913"/>
                    </a:ext>
                  </a:extLst>
                </a:gridCol>
                <a:gridCol w="360759">
                  <a:extLst>
                    <a:ext uri="{9D8B030D-6E8A-4147-A177-3AD203B41FA5}">
                      <a16:colId xmlns:a16="http://schemas.microsoft.com/office/drawing/2014/main" val="1834504195"/>
                    </a:ext>
                  </a:extLst>
                </a:gridCol>
                <a:gridCol w="5772140">
                  <a:extLst>
                    <a:ext uri="{9D8B030D-6E8A-4147-A177-3AD203B41FA5}">
                      <a16:colId xmlns:a16="http://schemas.microsoft.com/office/drawing/2014/main" val="683306061"/>
                    </a:ext>
                  </a:extLst>
                </a:gridCol>
                <a:gridCol w="433945">
                  <a:extLst>
                    <a:ext uri="{9D8B030D-6E8A-4147-A177-3AD203B41FA5}">
                      <a16:colId xmlns:a16="http://schemas.microsoft.com/office/drawing/2014/main" val="1631072491"/>
                    </a:ext>
                  </a:extLst>
                </a:gridCol>
                <a:gridCol w="328331">
                  <a:extLst>
                    <a:ext uri="{9D8B030D-6E8A-4147-A177-3AD203B41FA5}">
                      <a16:colId xmlns:a16="http://schemas.microsoft.com/office/drawing/2014/main" val="2813515722"/>
                    </a:ext>
                  </a:extLst>
                </a:gridCol>
                <a:gridCol w="422209">
                  <a:extLst>
                    <a:ext uri="{9D8B030D-6E8A-4147-A177-3AD203B41FA5}">
                      <a16:colId xmlns:a16="http://schemas.microsoft.com/office/drawing/2014/main" val="3318945157"/>
                    </a:ext>
                  </a:extLst>
                </a:gridCol>
                <a:gridCol w="371918">
                  <a:extLst>
                    <a:ext uri="{9D8B030D-6E8A-4147-A177-3AD203B41FA5}">
                      <a16:colId xmlns:a16="http://schemas.microsoft.com/office/drawing/2014/main" val="4028934976"/>
                    </a:ext>
                  </a:extLst>
                </a:gridCol>
                <a:gridCol w="371918">
                  <a:extLst>
                    <a:ext uri="{9D8B030D-6E8A-4147-A177-3AD203B41FA5}">
                      <a16:colId xmlns:a16="http://schemas.microsoft.com/office/drawing/2014/main" val="2274556227"/>
                    </a:ext>
                  </a:extLst>
                </a:gridCol>
              </a:tblGrid>
              <a:tr h="245028">
                <a:tc gridSpan="8">
                  <a:txBody>
                    <a:bodyPr/>
                    <a:lstStyle/>
                    <a:p>
                      <a:pPr algn="l" fontAlgn="b"/>
                      <a:r>
                        <a:rPr lang="en-US" sz="1400" u="none" strike="noStrike" dirty="0">
                          <a:solidFill>
                            <a:schemeClr val="bg1"/>
                          </a:solidFill>
                          <a:effectLst/>
                          <a:latin typeface="Tw Cen MT" panose="020B0602020104020603" pitchFamily="34" charset="0"/>
                        </a:rPr>
                        <a:t>4. </a:t>
                      </a:r>
                      <a:r>
                        <a:rPr lang="en-US" sz="1400" u="none" strike="noStrike" dirty="0" err="1">
                          <a:solidFill>
                            <a:schemeClr val="bg1"/>
                          </a:solidFill>
                          <a:effectLst/>
                          <a:latin typeface="Tw Cen MT" panose="020B0602020104020603" pitchFamily="34" charset="0"/>
                        </a:rPr>
                        <a:t>Upaya</a:t>
                      </a:r>
                      <a:r>
                        <a:rPr lang="en-US" sz="1400" u="none" strike="noStrike" dirty="0">
                          <a:solidFill>
                            <a:schemeClr val="bg1"/>
                          </a:solidFill>
                          <a:effectLst/>
                          <a:latin typeface="Tw Cen MT" panose="020B0602020104020603" pitchFamily="34" charset="0"/>
                        </a:rPr>
                        <a:t> </a:t>
                      </a:r>
                      <a:r>
                        <a:rPr lang="en-US" sz="1400" u="none" strike="noStrike" dirty="0" err="1">
                          <a:solidFill>
                            <a:schemeClr val="bg1"/>
                          </a:solidFill>
                          <a:effectLst/>
                          <a:latin typeface="Tw Cen MT" panose="020B0602020104020603" pitchFamily="34" charset="0"/>
                        </a:rPr>
                        <a:t>Pengawasan</a:t>
                      </a:r>
                      <a:endParaRPr lang="en-US" sz="1400" b="0" i="0" u="none" strike="noStrike" dirty="0">
                        <a:solidFill>
                          <a:schemeClr val="bg1"/>
                        </a:solidFill>
                        <a:effectLst/>
                        <a:latin typeface="Tw Cen MT" panose="020B0602020104020603" pitchFamily="34" charset="0"/>
                      </a:endParaRPr>
                    </a:p>
                  </a:txBody>
                  <a:tcPr marL="8617" marR="8617" marT="8617" marB="0" anchor="b">
                    <a:solidFill>
                      <a:schemeClr val="tx1">
                        <a:lumMod val="60000"/>
                        <a:lumOff val="40000"/>
                      </a:schemeClr>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l" fontAlgn="b"/>
                      <a:endParaRPr lang="en-US" sz="1400" b="0" i="0" u="none" strike="noStrike" dirty="0">
                        <a:solidFill>
                          <a:schemeClr val="bg1"/>
                        </a:solidFill>
                        <a:effectLst/>
                        <a:latin typeface="Tw Cen MT" panose="020B0602020104020603" pitchFamily="34" charset="0"/>
                      </a:endParaRPr>
                    </a:p>
                  </a:txBody>
                  <a:tcPr marL="8617" marR="8617" marT="8617" marB="0" anchor="b">
                    <a:solidFill>
                      <a:schemeClr val="tx1">
                        <a:lumMod val="60000"/>
                        <a:lumOff val="40000"/>
                      </a:schemeClr>
                    </a:solidFill>
                  </a:tcPr>
                </a:tc>
                <a:tc hMerge="1">
                  <a:txBody>
                    <a:bodyPr/>
                    <a:lstStyle/>
                    <a:p>
                      <a:pPr algn="l" fontAlgn="b"/>
                      <a:endParaRPr lang="en-US" sz="1400" b="0" i="0" u="none" strike="noStrike" dirty="0">
                        <a:solidFill>
                          <a:schemeClr val="bg1"/>
                        </a:solidFill>
                        <a:effectLst/>
                        <a:latin typeface="Tw Cen MT" panose="020B0602020104020603" pitchFamily="34" charset="0"/>
                      </a:endParaRPr>
                    </a:p>
                  </a:txBody>
                  <a:tcPr marL="8617" marR="8617" marT="8617" marB="0" anchor="b">
                    <a:solidFill>
                      <a:schemeClr val="tx1">
                        <a:lumMod val="60000"/>
                        <a:lumOff val="40000"/>
                      </a:schemeClr>
                    </a:solidFill>
                  </a:tcPr>
                </a:tc>
                <a:tc hMerge="1">
                  <a:txBody>
                    <a:bodyPr/>
                    <a:lstStyle/>
                    <a:p>
                      <a:pPr algn="l" fontAlgn="b"/>
                      <a:endParaRPr lang="en-US" sz="1400" b="0" i="0" u="none" strike="noStrike" dirty="0">
                        <a:solidFill>
                          <a:schemeClr val="bg1"/>
                        </a:solidFill>
                        <a:effectLst/>
                        <a:latin typeface="Tw Cen MT" panose="020B0602020104020603" pitchFamily="34" charset="0"/>
                      </a:endParaRPr>
                    </a:p>
                  </a:txBody>
                  <a:tcPr marL="8617" marR="8617" marT="8617" marB="0" anchor="b">
                    <a:solidFill>
                      <a:schemeClr val="tx1">
                        <a:lumMod val="60000"/>
                        <a:lumOff val="40000"/>
                      </a:schemeClr>
                    </a:solidFill>
                  </a:tcPr>
                </a:tc>
                <a:tc hMerge="1">
                  <a:txBody>
                    <a:bodyPr/>
                    <a:lstStyle/>
                    <a:p>
                      <a:pPr algn="l" fontAlgn="b"/>
                      <a:endParaRPr lang="en-US" sz="1400" b="0" i="0" u="none" strike="noStrike" dirty="0">
                        <a:solidFill>
                          <a:schemeClr val="bg1"/>
                        </a:solidFill>
                        <a:effectLst/>
                        <a:latin typeface="Tw Cen MT" panose="020B0602020104020603" pitchFamily="34" charset="0"/>
                      </a:endParaRPr>
                    </a:p>
                  </a:txBody>
                  <a:tcPr marL="8617" marR="8617" marT="8617" marB="0" anchor="b">
                    <a:solidFill>
                      <a:schemeClr val="tx1">
                        <a:lumMod val="60000"/>
                        <a:lumOff val="40000"/>
                      </a:schemeClr>
                    </a:solidFill>
                  </a:tcPr>
                </a:tc>
                <a:extLst>
                  <a:ext uri="{0D108BD9-81ED-4DB2-BD59-A6C34878D82A}">
                    <a16:rowId xmlns:a16="http://schemas.microsoft.com/office/drawing/2014/main" val="2000793678"/>
                  </a:ext>
                </a:extLst>
              </a:tr>
              <a:tr h="312319">
                <a:tc>
                  <a:txBody>
                    <a:bodyPr/>
                    <a:lstStyle/>
                    <a:p>
                      <a:pPr algn="ctr" fontAlgn="b"/>
                      <a:r>
                        <a:rPr lang="en-US" sz="1400" u="none" strike="noStrike">
                          <a:solidFill>
                            <a:schemeClr val="bg1"/>
                          </a:solidFill>
                          <a:effectLst/>
                          <a:latin typeface="Tw Cen MT" panose="020B0602020104020603" pitchFamily="34" charset="0"/>
                        </a:rPr>
                        <a:t>a.</a:t>
                      </a:r>
                      <a:endParaRPr lang="en-US" sz="1400" b="0" i="0" u="none" strike="noStrike">
                        <a:solidFill>
                          <a:schemeClr val="bg1"/>
                        </a:solidFill>
                        <a:effectLst/>
                        <a:latin typeface="Tw Cen MT" panose="020B0602020104020603" pitchFamily="34" charset="0"/>
                      </a:endParaRPr>
                    </a:p>
                  </a:txBody>
                  <a:tcPr marL="8617" marR="8617" marT="8617" marB="0" anchor="b">
                    <a:solidFill>
                      <a:schemeClr val="tx1">
                        <a:lumMod val="60000"/>
                        <a:lumOff val="40000"/>
                      </a:schemeClr>
                    </a:solidFill>
                  </a:tcPr>
                </a:tc>
                <a:tc gridSpan="2">
                  <a:txBody>
                    <a:bodyPr/>
                    <a:lstStyle/>
                    <a:p>
                      <a:pPr algn="l" rtl="0" fontAlgn="ctr"/>
                      <a:r>
                        <a:rPr lang="en-US" sz="1400" u="none" strike="noStrike">
                          <a:solidFill>
                            <a:schemeClr val="bg1"/>
                          </a:solidFill>
                          <a:effectLst/>
                          <a:latin typeface="Tw Cen MT" panose="020B0602020104020603" pitchFamily="34" charset="0"/>
                        </a:rPr>
                        <a:t>Linen (Laundry)</a:t>
                      </a:r>
                      <a:endParaRPr lang="en-US" sz="1400" b="0" i="0" u="none" strike="noStrike">
                        <a:solidFill>
                          <a:schemeClr val="bg1"/>
                        </a:solidFill>
                        <a:effectLst/>
                        <a:latin typeface="Tw Cen MT" panose="020B0602020104020603" pitchFamily="34" charset="0"/>
                      </a:endParaRPr>
                    </a:p>
                  </a:txBody>
                  <a:tcPr marL="8617" marR="8617" marT="8617" marB="0" anchor="ctr">
                    <a:solidFill>
                      <a:schemeClr val="tx1">
                        <a:lumMod val="60000"/>
                        <a:lumOff val="40000"/>
                      </a:schemeClr>
                    </a:solidFill>
                  </a:tcPr>
                </a:tc>
                <a:tc hMerge="1">
                  <a:txBody>
                    <a:bodyPr/>
                    <a:lstStyle/>
                    <a:p>
                      <a:endParaRPr lang="en-US"/>
                    </a:p>
                  </a:txBody>
                  <a:tcPr/>
                </a:tc>
                <a:tc>
                  <a:txBody>
                    <a:bodyPr/>
                    <a:lstStyle/>
                    <a:p>
                      <a:pPr algn="ctr"/>
                      <a:r>
                        <a:rPr lang="en-US" sz="1400" dirty="0">
                          <a:solidFill>
                            <a:schemeClr val="bg1"/>
                          </a:solidFill>
                          <a:latin typeface="Tw Cen MT" panose="020B0602020104020603" pitchFamily="34" charset="0"/>
                        </a:rPr>
                        <a:t> JAN</a:t>
                      </a:r>
                    </a:p>
                  </a:txBody>
                  <a:tcPr marL="8617" marR="8617" marT="8617" marB="0" anchor="ctr">
                    <a:solidFill>
                      <a:schemeClr val="tx1">
                        <a:lumMod val="60000"/>
                        <a:lumOff val="40000"/>
                      </a:schemeClr>
                    </a:solidFill>
                  </a:tcPr>
                </a:tc>
                <a:tc>
                  <a:txBody>
                    <a:bodyPr/>
                    <a:lstStyle/>
                    <a:p>
                      <a:pPr algn="ctr"/>
                      <a:r>
                        <a:rPr lang="en-US" sz="1400" dirty="0">
                          <a:solidFill>
                            <a:schemeClr val="bg1"/>
                          </a:solidFill>
                          <a:latin typeface="Tw Cen MT" panose="020B0602020104020603" pitchFamily="34" charset="0"/>
                        </a:rPr>
                        <a:t>FEB</a:t>
                      </a:r>
                    </a:p>
                  </a:txBody>
                  <a:tcPr marL="8617" marR="8617" marT="8617" marB="0" anchor="ctr">
                    <a:solidFill>
                      <a:schemeClr val="tx1">
                        <a:lumMod val="60000"/>
                        <a:lumOff val="40000"/>
                      </a:schemeClr>
                    </a:solidFill>
                  </a:tcPr>
                </a:tc>
                <a:tc>
                  <a:txBody>
                    <a:bodyPr/>
                    <a:lstStyle/>
                    <a:p>
                      <a:pPr algn="ctr"/>
                      <a:r>
                        <a:rPr lang="en-US" sz="1400" dirty="0">
                          <a:solidFill>
                            <a:schemeClr val="bg1"/>
                          </a:solidFill>
                          <a:latin typeface="Tw Cen MT" panose="020B0602020104020603" pitchFamily="34" charset="0"/>
                        </a:rPr>
                        <a:t>MAR</a:t>
                      </a:r>
                    </a:p>
                  </a:txBody>
                  <a:tcPr marL="8617" marR="8617" marT="8617" marB="0" anchor="ctr">
                    <a:solidFill>
                      <a:schemeClr val="tx1">
                        <a:lumMod val="60000"/>
                        <a:lumOff val="40000"/>
                      </a:schemeClr>
                    </a:solidFill>
                  </a:tcPr>
                </a:tc>
                <a:tc>
                  <a:txBody>
                    <a:bodyPr/>
                    <a:lstStyle/>
                    <a:p>
                      <a:pPr algn="ctr"/>
                      <a:r>
                        <a:rPr lang="en-US" sz="1400" dirty="0">
                          <a:solidFill>
                            <a:schemeClr val="bg1"/>
                          </a:solidFill>
                          <a:latin typeface="Tw Cen MT" panose="020B0602020104020603" pitchFamily="34" charset="0"/>
                        </a:rPr>
                        <a:t>APR</a:t>
                      </a:r>
                    </a:p>
                  </a:txBody>
                  <a:tcPr marL="8617" marR="8617" marT="8617" marB="0" anchor="ctr">
                    <a:solidFill>
                      <a:schemeClr val="tx1">
                        <a:lumMod val="60000"/>
                        <a:lumOff val="40000"/>
                      </a:schemeClr>
                    </a:solidFill>
                  </a:tcPr>
                </a:tc>
                <a:tc>
                  <a:txBody>
                    <a:bodyPr/>
                    <a:lstStyle/>
                    <a:p>
                      <a:pPr algn="ctr"/>
                      <a:r>
                        <a:rPr lang="en-US" sz="1400" dirty="0">
                          <a:solidFill>
                            <a:schemeClr val="bg1"/>
                          </a:solidFill>
                          <a:latin typeface="Tw Cen MT" panose="020B0602020104020603" pitchFamily="34" charset="0"/>
                        </a:rPr>
                        <a:t>MEI</a:t>
                      </a:r>
                    </a:p>
                  </a:txBody>
                  <a:tcPr marL="8617" marR="8617" marT="8617" marB="0" anchor="ctr">
                    <a:solidFill>
                      <a:schemeClr val="tx1">
                        <a:lumMod val="60000"/>
                        <a:lumOff val="40000"/>
                      </a:schemeClr>
                    </a:solidFill>
                  </a:tcPr>
                </a:tc>
                <a:extLst>
                  <a:ext uri="{0D108BD9-81ED-4DB2-BD59-A6C34878D82A}">
                    <a16:rowId xmlns:a16="http://schemas.microsoft.com/office/drawing/2014/main" val="2678091424"/>
                  </a:ext>
                </a:extLst>
              </a:tr>
              <a:tr h="312319">
                <a:tc>
                  <a:txBody>
                    <a:bodyPr/>
                    <a:lstStyle/>
                    <a:p>
                      <a:pPr algn="ctr"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8617" marR="8617" marT="8617" marB="0" anchor="ctr"/>
                </a:tc>
                <a:tc>
                  <a:txBody>
                    <a:bodyPr/>
                    <a:lstStyle/>
                    <a:p>
                      <a:pPr algn="l" rtl="0" fontAlgn="ctr"/>
                      <a:r>
                        <a:rPr lang="en-US" sz="1400" u="none" strike="noStrike">
                          <a:effectLst/>
                          <a:latin typeface="Tw Cen MT" panose="020B0602020104020603" pitchFamily="34" charset="0"/>
                        </a:rPr>
                        <a:t>1</a:t>
                      </a:r>
                      <a:endParaRPr lang="en-US" sz="1400" b="0" i="0" u="none" strike="noStrike">
                        <a:solidFill>
                          <a:srgbClr val="000000"/>
                        </a:solidFill>
                        <a:effectLst/>
                        <a:latin typeface="Tw Cen MT" panose="020B0602020104020603" pitchFamily="34" charset="0"/>
                      </a:endParaRPr>
                    </a:p>
                  </a:txBody>
                  <a:tcPr marL="8617" marR="8617" marT="8617" marB="0" anchor="ctr"/>
                </a:tc>
                <a:tc>
                  <a:txBody>
                    <a:bodyPr/>
                    <a:lstStyle/>
                    <a:p>
                      <a:pPr algn="l" fontAlgn="t"/>
                      <a:r>
                        <a:rPr lang="fi-FI" sz="1400" u="none" strike="noStrike">
                          <a:effectLst/>
                          <a:latin typeface="Tw Cen MT" panose="020B0602020104020603" pitchFamily="34" charset="0"/>
                        </a:rPr>
                        <a:t>Pengisian checklist pelaksanaan pengelolaan linen 6 bulan sekali.</a:t>
                      </a:r>
                      <a:endParaRPr lang="fi-FI" sz="1400" b="0" i="0" u="none" strike="noStrike">
                        <a:solidFill>
                          <a:srgbClr val="000000"/>
                        </a:solidFill>
                        <a:effectLst/>
                        <a:latin typeface="Tw Cen MT" panose="020B0602020104020603" pitchFamily="34" charset="0"/>
                      </a:endParaRPr>
                    </a:p>
                  </a:txBody>
                  <a:tcPr marL="8617" marR="8617" marT="8617" marB="0"/>
                </a:tc>
                <a:tc>
                  <a:txBody>
                    <a:bodyPr/>
                    <a:lstStyle/>
                    <a:p>
                      <a:pPr algn="ctr"/>
                      <a:r>
                        <a:rPr lang="en-US" sz="1400" dirty="0">
                          <a:latin typeface="Tw Cen MT" panose="020B0602020104020603" pitchFamily="34" charset="0"/>
                        </a:rPr>
                        <a:t>4</a:t>
                      </a:r>
                    </a:p>
                  </a:txBody>
                  <a:tcPr marL="8617" marR="8617" marT="8617" marB="0" anchor="ctr"/>
                </a:tc>
                <a:tc>
                  <a:txBody>
                    <a:bodyPr/>
                    <a:lstStyle/>
                    <a:p>
                      <a:pPr algn="ctr"/>
                      <a:r>
                        <a:rPr lang="en-US" sz="1400" dirty="0">
                          <a:latin typeface="Tw Cen MT" panose="020B0602020104020603" pitchFamily="34" charset="0"/>
                        </a:rPr>
                        <a:t>4</a:t>
                      </a:r>
                    </a:p>
                  </a:txBody>
                  <a:tcPr marL="8617" marR="8617" marT="8617" marB="0" anchor="ctr"/>
                </a:tc>
                <a:tc>
                  <a:txBody>
                    <a:bodyPr/>
                    <a:lstStyle/>
                    <a:p>
                      <a:pPr algn="ctr"/>
                      <a:r>
                        <a:rPr lang="en-US" sz="1400" dirty="0">
                          <a:latin typeface="Tw Cen MT" panose="020B0602020104020603" pitchFamily="34" charset="0"/>
                        </a:rPr>
                        <a:t>5</a:t>
                      </a:r>
                    </a:p>
                  </a:txBody>
                  <a:tcPr marL="8617" marR="8617" marT="8617" marB="0" anchor="ctr"/>
                </a:tc>
                <a:tc>
                  <a:txBody>
                    <a:bodyPr/>
                    <a:lstStyle/>
                    <a:p>
                      <a:pPr algn="ctr"/>
                      <a:r>
                        <a:rPr lang="en-US" sz="1400" dirty="0">
                          <a:latin typeface="Tw Cen MT" panose="020B0602020104020603" pitchFamily="34" charset="0"/>
                        </a:rPr>
                        <a:t>4</a:t>
                      </a:r>
                    </a:p>
                  </a:txBody>
                  <a:tcPr marL="8617" marR="8617" marT="8617" marB="0" anchor="ctr"/>
                </a:tc>
                <a:tc>
                  <a:txBody>
                    <a:bodyPr/>
                    <a:lstStyle/>
                    <a:p>
                      <a:pPr algn="ctr"/>
                      <a:r>
                        <a:rPr lang="en-US" sz="1400" dirty="0">
                          <a:latin typeface="Tw Cen MT" panose="020B0602020104020603" pitchFamily="34" charset="0"/>
                        </a:rPr>
                        <a:t>3</a:t>
                      </a:r>
                    </a:p>
                  </a:txBody>
                  <a:tcPr marL="8617" marR="8617" marT="8617" marB="0" anchor="ctr"/>
                </a:tc>
                <a:extLst>
                  <a:ext uri="{0D108BD9-81ED-4DB2-BD59-A6C34878D82A}">
                    <a16:rowId xmlns:a16="http://schemas.microsoft.com/office/drawing/2014/main" val="311182752"/>
                  </a:ext>
                </a:extLst>
              </a:tr>
              <a:tr h="480545">
                <a:tc>
                  <a:txBody>
                    <a:bodyPr/>
                    <a:lstStyle/>
                    <a:p>
                      <a:pPr algn="ctr"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8617" marR="8617" marT="8617" marB="0" anchor="ctr"/>
                </a:tc>
                <a:tc>
                  <a:txBody>
                    <a:bodyPr/>
                    <a:lstStyle/>
                    <a:p>
                      <a:pPr algn="l" rtl="0" fontAlgn="ctr"/>
                      <a:r>
                        <a:rPr lang="en-US" sz="1400" u="none" strike="noStrike">
                          <a:effectLst/>
                          <a:latin typeface="Tw Cen MT" panose="020B0602020104020603" pitchFamily="34" charset="0"/>
                        </a:rPr>
                        <a:t>2</a:t>
                      </a:r>
                      <a:endParaRPr lang="en-US" sz="1400" b="0" i="0" u="none" strike="noStrike">
                        <a:solidFill>
                          <a:srgbClr val="000000"/>
                        </a:solidFill>
                        <a:effectLst/>
                        <a:latin typeface="Tw Cen MT" panose="020B0602020104020603" pitchFamily="34" charset="0"/>
                      </a:endParaRPr>
                    </a:p>
                  </a:txBody>
                  <a:tcPr marL="8617" marR="8617" marT="8617" marB="0" anchor="ctr"/>
                </a:tc>
                <a:tc>
                  <a:txBody>
                    <a:bodyPr/>
                    <a:lstStyle/>
                    <a:p>
                      <a:pPr algn="l" fontAlgn="t"/>
                      <a:r>
                        <a:rPr lang="en-US" sz="1400" u="none" strike="noStrike" err="1">
                          <a:effectLst/>
                          <a:latin typeface="Tw Cen MT" panose="020B0602020104020603" pitchFamily="34" charset="0"/>
                        </a:rPr>
                        <a:t>Pemantauan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penggunaan</a:t>
                      </a:r>
                      <a:r>
                        <a:rPr lang="en-US" sz="1400" u="none" strike="noStrike">
                          <a:effectLst/>
                          <a:latin typeface="Tw Cen MT" panose="020B0602020104020603" pitchFamily="34" charset="0"/>
                        </a:rPr>
                        <a:t> APD (masker, </a:t>
                      </a:r>
                      <a:r>
                        <a:rPr lang="en-US" sz="1400" u="none" strike="noStrike" err="1">
                          <a:effectLst/>
                          <a:latin typeface="Tw Cen MT" panose="020B0602020104020603" pitchFamily="34" charset="0"/>
                        </a:rPr>
                        <a:t>sarung</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tangan</a:t>
                      </a:r>
                      <a:r>
                        <a:rPr lang="en-US" sz="1400" u="none" strike="noStrike">
                          <a:effectLst/>
                          <a:latin typeface="Tw Cen MT" panose="020B0602020104020603" pitchFamily="34" charset="0"/>
                        </a:rPr>
                        <a:t>, apron, </a:t>
                      </a:r>
                      <a:r>
                        <a:rPr lang="en-US" sz="1400" u="none" strike="noStrike" err="1">
                          <a:effectLst/>
                          <a:latin typeface="Tw Cen MT" panose="020B0602020104020603" pitchFamily="34" charset="0"/>
                        </a:rPr>
                        <a:t>sepatu</a:t>
                      </a:r>
                      <a:r>
                        <a:rPr lang="en-US" sz="1400" u="none" strike="noStrike">
                          <a:effectLst/>
                          <a:latin typeface="Tw Cen MT" panose="020B0602020104020603" pitchFamily="34" charset="0"/>
                        </a:rPr>
                        <a:t> boot, </a:t>
                      </a:r>
                      <a:r>
                        <a:rPr lang="en-US" sz="1400" u="none" strike="noStrike" err="1">
                          <a:effectLst/>
                          <a:latin typeface="Tw Cen MT" panose="020B0602020104020603" pitchFamily="34" charset="0"/>
                        </a:rPr>
                        <a:t>penutup</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kepala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Petugas</a:t>
                      </a:r>
                      <a:r>
                        <a:rPr lang="en-US" sz="1400" u="none" strike="noStrike">
                          <a:effectLst/>
                          <a:latin typeface="Tw Cen MT" panose="020B0602020104020603" pitchFamily="34" charset="0"/>
                        </a:rPr>
                        <a:t> Laundry </a:t>
                      </a:r>
                      <a:r>
                        <a:rPr lang="en-US" sz="1400" u="none" strike="noStrike" err="1">
                          <a:effectLst/>
                          <a:latin typeface="Tw Cen MT" panose="020B0602020104020603" pitchFamily="34" charset="0"/>
                        </a:rPr>
                        <a:t>seminggu</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sekali</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8617" marR="8617" marT="8617" marB="0"/>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1</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extLst>
                  <a:ext uri="{0D108BD9-81ED-4DB2-BD59-A6C34878D82A}">
                    <a16:rowId xmlns:a16="http://schemas.microsoft.com/office/drawing/2014/main" val="4087837232"/>
                  </a:ext>
                </a:extLst>
              </a:tr>
              <a:tr h="376597">
                <a:tc>
                  <a:txBody>
                    <a:bodyPr/>
                    <a:lstStyle/>
                    <a:p>
                      <a:pPr algn="ctr" fontAlgn="b"/>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8617" marR="8617" marT="8617" marB="0" anchor="b"/>
                </a:tc>
                <a:tc>
                  <a:txBody>
                    <a:bodyPr/>
                    <a:lstStyle/>
                    <a:p>
                      <a:pPr algn="l" rtl="0" fontAlgn="ctr"/>
                      <a:r>
                        <a:rPr lang="en-US" sz="1400" u="none" strike="noStrike">
                          <a:effectLst/>
                          <a:latin typeface="Tw Cen MT" panose="020B0602020104020603" pitchFamily="34" charset="0"/>
                        </a:rPr>
                        <a:t>3</a:t>
                      </a:r>
                      <a:endParaRPr lang="en-US" sz="1400" b="0" i="0" u="none" strike="noStrike">
                        <a:solidFill>
                          <a:srgbClr val="000000"/>
                        </a:solidFill>
                        <a:effectLst/>
                        <a:latin typeface="Tw Cen MT" panose="020B0602020104020603" pitchFamily="34" charset="0"/>
                      </a:endParaRPr>
                    </a:p>
                  </a:txBody>
                  <a:tcPr marL="8617" marR="8617" marT="8617" marB="0" anchor="ctr"/>
                </a:tc>
                <a:tc>
                  <a:txBody>
                    <a:bodyPr/>
                    <a:lstStyle/>
                    <a:p>
                      <a:pPr algn="l" fontAlgn="t"/>
                      <a:r>
                        <a:rPr lang="en-US" sz="1400" u="none" strike="noStrike" err="1">
                          <a:effectLst/>
                          <a:latin typeface="Tw Cen MT" panose="020B0602020104020603" pitchFamily="34" charset="0"/>
                        </a:rPr>
                        <a:t>Pengusulan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pemeriksaaan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kesehatan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secara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berkala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petugas</a:t>
                      </a:r>
                      <a:r>
                        <a:rPr lang="en-US" sz="1400" u="none" strike="noStrike">
                          <a:effectLst/>
                          <a:latin typeface="Tw Cen MT" panose="020B0602020104020603" pitchFamily="34" charset="0"/>
                        </a:rPr>
                        <a:t> laundry.</a:t>
                      </a:r>
                      <a:endParaRPr lang="en-US" sz="1400" b="0" i="0" u="none" strike="noStrike">
                        <a:solidFill>
                          <a:srgbClr val="000000"/>
                        </a:solidFill>
                        <a:effectLst/>
                        <a:latin typeface="Tw Cen MT" panose="020B0602020104020603" pitchFamily="34" charset="0"/>
                      </a:endParaRPr>
                    </a:p>
                  </a:txBody>
                  <a:tcPr marL="8617" marR="8617" marT="8617" marB="0"/>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1</a:t>
                      </a:r>
                    </a:p>
                  </a:txBody>
                  <a:tcPr marL="8617" marR="8617" marT="8617" marB="0" anchor="ctr"/>
                </a:tc>
                <a:tc>
                  <a:txBody>
                    <a:bodyPr/>
                    <a:lstStyle/>
                    <a:p>
                      <a:pPr algn="ctr"/>
                      <a:r>
                        <a:rPr lang="en-US" sz="1400" dirty="0">
                          <a:latin typeface="Tw Cen MT" panose="020B0602020104020603" pitchFamily="34" charset="0"/>
                        </a:rPr>
                        <a:t>1</a:t>
                      </a:r>
                    </a:p>
                  </a:txBody>
                  <a:tcPr marL="8617" marR="8617" marT="8617" marB="0" anchor="ctr"/>
                </a:tc>
                <a:extLst>
                  <a:ext uri="{0D108BD9-81ED-4DB2-BD59-A6C34878D82A}">
                    <a16:rowId xmlns:a16="http://schemas.microsoft.com/office/drawing/2014/main" val="3244806374"/>
                  </a:ext>
                </a:extLst>
              </a:tr>
              <a:tr h="376597">
                <a:tc>
                  <a:txBody>
                    <a:bodyPr/>
                    <a:lstStyle/>
                    <a:p>
                      <a:pPr algn="ctr" fontAlgn="b"/>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8617" marR="8617" marT="8617" marB="0" anchor="b"/>
                </a:tc>
                <a:tc>
                  <a:txBody>
                    <a:bodyPr/>
                    <a:lstStyle/>
                    <a:p>
                      <a:pPr algn="l" rtl="0" fontAlgn="ctr"/>
                      <a:r>
                        <a:rPr lang="en-US" sz="1400" u="none" strike="noStrike">
                          <a:effectLst/>
                          <a:latin typeface="Tw Cen MT" panose="020B0602020104020603" pitchFamily="34" charset="0"/>
                        </a:rPr>
                        <a:t>4</a:t>
                      </a:r>
                      <a:endParaRPr lang="en-US" sz="1400" b="0" i="0" u="none" strike="noStrike">
                        <a:solidFill>
                          <a:srgbClr val="000000"/>
                        </a:solidFill>
                        <a:effectLst/>
                        <a:latin typeface="Tw Cen MT" panose="020B0602020104020603" pitchFamily="34" charset="0"/>
                      </a:endParaRPr>
                    </a:p>
                  </a:txBody>
                  <a:tcPr marL="8617" marR="8617" marT="8617" marB="0" anchor="ctr"/>
                </a:tc>
                <a:tc>
                  <a:txBody>
                    <a:bodyPr/>
                    <a:lstStyle/>
                    <a:p>
                      <a:pPr algn="l" fontAlgn="t"/>
                      <a:r>
                        <a:rPr lang="en-US" sz="1400" u="none" strike="noStrike">
                          <a:effectLst/>
                          <a:latin typeface="Tw Cen MT" panose="020B0602020104020603" pitchFamily="34" charset="0"/>
                        </a:rPr>
                        <a:t>Pengusulan imunisasi hepatitis B petugas laundry setiap 6 (enam) bulan sekali.</a:t>
                      </a:r>
                      <a:endParaRPr lang="en-US" sz="1400" b="0" i="0" u="none" strike="noStrike">
                        <a:solidFill>
                          <a:srgbClr val="000000"/>
                        </a:solidFill>
                        <a:effectLst/>
                        <a:latin typeface="Tw Cen MT" panose="020B0602020104020603" pitchFamily="34" charset="0"/>
                      </a:endParaRPr>
                    </a:p>
                  </a:txBody>
                  <a:tcPr marL="8617" marR="8617" marT="8617" marB="0"/>
                </a:tc>
                <a:tc>
                  <a:txBody>
                    <a:bodyPr/>
                    <a:lstStyle/>
                    <a:p>
                      <a:pPr algn="ctr"/>
                      <a:r>
                        <a:rPr lang="en-US" sz="1400" dirty="0">
                          <a:latin typeface="Tw Cen MT" panose="020B0602020104020603" pitchFamily="34" charset="0"/>
                        </a:rPr>
                        <a:t>2</a:t>
                      </a:r>
                    </a:p>
                  </a:txBody>
                  <a:tcPr marL="8617" marR="8617" marT="8617" marB="0" anchor="ctr"/>
                </a:tc>
                <a:tc>
                  <a:txBody>
                    <a:bodyPr/>
                    <a:lstStyle/>
                    <a:p>
                      <a:pPr algn="ctr"/>
                      <a:r>
                        <a:rPr lang="en-US" sz="1400" dirty="0">
                          <a:latin typeface="Tw Cen MT" panose="020B0602020104020603" pitchFamily="34" charset="0"/>
                        </a:rPr>
                        <a:t>2</a:t>
                      </a:r>
                    </a:p>
                  </a:txBody>
                  <a:tcPr marL="8617" marR="8617" marT="8617" marB="0" anchor="ctr"/>
                </a:tc>
                <a:tc>
                  <a:txBody>
                    <a:bodyPr/>
                    <a:lstStyle/>
                    <a:p>
                      <a:pPr algn="ctr"/>
                      <a:r>
                        <a:rPr lang="en-US" sz="1400" dirty="0">
                          <a:latin typeface="Tw Cen MT" panose="020B0602020104020603" pitchFamily="34" charset="0"/>
                        </a:rPr>
                        <a:t>5</a:t>
                      </a:r>
                    </a:p>
                  </a:txBody>
                  <a:tcPr marL="8617" marR="8617" marT="8617" marB="0" anchor="ctr"/>
                </a:tc>
                <a:tc>
                  <a:txBody>
                    <a:bodyPr/>
                    <a:lstStyle/>
                    <a:p>
                      <a:pPr algn="ctr"/>
                      <a:r>
                        <a:rPr lang="en-US" sz="1400" dirty="0">
                          <a:latin typeface="Tw Cen MT" panose="020B0602020104020603" pitchFamily="34" charset="0"/>
                        </a:rPr>
                        <a:t>2</a:t>
                      </a:r>
                    </a:p>
                  </a:txBody>
                  <a:tcPr marL="8617" marR="8617" marT="8617" marB="0" anchor="ctr"/>
                </a:tc>
                <a:tc>
                  <a:txBody>
                    <a:bodyPr/>
                    <a:lstStyle/>
                    <a:p>
                      <a:pPr algn="ctr"/>
                      <a:r>
                        <a:rPr lang="en-US" sz="1400" dirty="0">
                          <a:latin typeface="Tw Cen MT" panose="020B0602020104020603" pitchFamily="34" charset="0"/>
                        </a:rPr>
                        <a:t>2</a:t>
                      </a:r>
                    </a:p>
                  </a:txBody>
                  <a:tcPr marL="8617" marR="8617" marT="8617" marB="0" anchor="ctr"/>
                </a:tc>
                <a:extLst>
                  <a:ext uri="{0D108BD9-81ED-4DB2-BD59-A6C34878D82A}">
                    <a16:rowId xmlns:a16="http://schemas.microsoft.com/office/drawing/2014/main" val="1022680541"/>
                  </a:ext>
                </a:extLst>
              </a:tr>
              <a:tr h="480545">
                <a:tc>
                  <a:txBody>
                    <a:bodyPr/>
                    <a:lstStyle/>
                    <a:p>
                      <a:pPr algn="ctr" fontAlgn="b"/>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8617" marR="8617" marT="8617" marB="0" anchor="b"/>
                </a:tc>
                <a:tc>
                  <a:txBody>
                    <a:bodyPr/>
                    <a:lstStyle/>
                    <a:p>
                      <a:pPr algn="l" rtl="0" fontAlgn="ctr"/>
                      <a:r>
                        <a:rPr lang="en-US" sz="1400" u="none" strike="noStrike">
                          <a:effectLst/>
                          <a:latin typeface="Tw Cen MT" panose="020B0602020104020603" pitchFamily="34" charset="0"/>
                        </a:rPr>
                        <a:t>5</a:t>
                      </a:r>
                      <a:endParaRPr lang="en-US" sz="1400" b="0" i="0" u="none" strike="noStrike">
                        <a:solidFill>
                          <a:srgbClr val="000000"/>
                        </a:solidFill>
                        <a:effectLst/>
                        <a:latin typeface="Tw Cen MT" panose="020B0602020104020603" pitchFamily="34" charset="0"/>
                      </a:endParaRPr>
                    </a:p>
                  </a:txBody>
                  <a:tcPr marL="8617" marR="8617" marT="8617" marB="0" anchor="ctr"/>
                </a:tc>
                <a:tc>
                  <a:txBody>
                    <a:bodyPr/>
                    <a:lstStyle/>
                    <a:p>
                      <a:pPr algn="l" fontAlgn="t"/>
                      <a:r>
                        <a:rPr lang="en-US" sz="1400" u="none" strike="noStrike" err="1">
                          <a:effectLst/>
                          <a:latin typeface="Tw Cen MT" panose="020B0602020104020603" pitchFamily="34" charset="0"/>
                        </a:rPr>
                        <a:t>Pemeriksaan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angka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kuman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Usap</a:t>
                      </a:r>
                      <a:r>
                        <a:rPr lang="en-US" sz="1400" u="none" strike="noStrike">
                          <a:effectLst/>
                          <a:latin typeface="Tw Cen MT" panose="020B0602020104020603" pitchFamily="34" charset="0"/>
                        </a:rPr>
                        <a:t> linen </a:t>
                      </a:r>
                      <a:r>
                        <a:rPr lang="en-US" sz="1400" u="none" strike="noStrike" err="1">
                          <a:effectLst/>
                          <a:latin typeface="Tw Cen MT" panose="020B0602020104020603" pitchFamily="34" charset="0"/>
                        </a:rPr>
                        <a:t>bersih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pada</a:t>
                      </a:r>
                      <a:r>
                        <a:rPr lang="en-US" sz="1400" u="none" strike="noStrike">
                          <a:effectLst/>
                          <a:latin typeface="Tw Cen MT" panose="020B0602020104020603" pitchFamily="34" charset="0"/>
                        </a:rPr>
                        <a:t> IGD, </a:t>
                      </a:r>
                      <a:r>
                        <a:rPr lang="en-US" sz="1400" u="none" strike="noStrike" err="1">
                          <a:effectLst/>
                          <a:latin typeface="Tw Cen MT" panose="020B0602020104020603" pitchFamily="34" charset="0"/>
                        </a:rPr>
                        <a:t>Inst</a:t>
                      </a:r>
                      <a:r>
                        <a:rPr lang="en-US" sz="1400" u="none" strike="noStrike">
                          <a:effectLst/>
                          <a:latin typeface="Tw Cen MT" panose="020B0602020104020603" pitchFamily="34" charset="0"/>
                        </a:rPr>
                        <a:t> Laundry </a:t>
                      </a:r>
                      <a:r>
                        <a:rPr lang="en-US" sz="1400" u="none" strike="noStrike" err="1">
                          <a:effectLst/>
                          <a:latin typeface="Tw Cen MT" panose="020B0602020104020603" pitchFamily="34" charset="0"/>
                        </a:rPr>
                        <a:t>dan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Inst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Gizi</a:t>
                      </a:r>
                      <a:r>
                        <a:rPr lang="en-US" sz="1400" u="none" strike="noStrike">
                          <a:effectLst/>
                          <a:latin typeface="Tw Cen MT" panose="020B0602020104020603" pitchFamily="34" charset="0"/>
                        </a:rPr>
                        <a:t> (3) </a:t>
                      </a:r>
                      <a:r>
                        <a:rPr lang="en-US" sz="1400" u="none" strike="noStrike" err="1">
                          <a:effectLst/>
                          <a:latin typeface="Tw Cen MT" panose="020B0602020104020603" pitchFamily="34" charset="0"/>
                        </a:rPr>
                        <a:t>setiap</a:t>
                      </a:r>
                      <a:r>
                        <a:rPr lang="en-US" sz="1400" u="none" strike="noStrike">
                          <a:effectLst/>
                          <a:latin typeface="Tw Cen MT" panose="020B0602020104020603" pitchFamily="34" charset="0"/>
                        </a:rPr>
                        <a:t> 6 </a:t>
                      </a:r>
                      <a:r>
                        <a:rPr lang="en-US" sz="1400" u="none" strike="noStrike" err="1">
                          <a:effectLst/>
                          <a:latin typeface="Tw Cen MT" panose="020B0602020104020603" pitchFamily="34" charset="0"/>
                        </a:rPr>
                        <a:t>bulan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sekali</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8617" marR="8617" marT="8617" marB="0"/>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extLst>
                  <a:ext uri="{0D108BD9-81ED-4DB2-BD59-A6C34878D82A}">
                    <a16:rowId xmlns:a16="http://schemas.microsoft.com/office/drawing/2014/main" val="135712229"/>
                  </a:ext>
                </a:extLst>
              </a:tr>
              <a:tr h="312319">
                <a:tc>
                  <a:txBody>
                    <a:bodyPr/>
                    <a:lstStyle/>
                    <a:p>
                      <a:pPr algn="ctr" fontAlgn="b"/>
                      <a:r>
                        <a:rPr lang="en-US" sz="1400" u="none" strike="noStrike">
                          <a:effectLst/>
                          <a:latin typeface="Tw Cen MT" panose="020B0602020104020603" pitchFamily="34" charset="0"/>
                        </a:rPr>
                        <a:t>b.</a:t>
                      </a:r>
                      <a:endParaRPr lang="en-US" sz="1400" b="0" i="0" u="none" strike="noStrike">
                        <a:solidFill>
                          <a:srgbClr val="000000"/>
                        </a:solidFill>
                        <a:effectLst/>
                        <a:latin typeface="Tw Cen MT" panose="020B0602020104020603" pitchFamily="34" charset="0"/>
                      </a:endParaRPr>
                    </a:p>
                  </a:txBody>
                  <a:tcPr marL="8617" marR="8617" marT="8617" marB="0" anchor="b"/>
                </a:tc>
                <a:tc gridSpan="2">
                  <a:txBody>
                    <a:bodyPr/>
                    <a:lstStyle/>
                    <a:p>
                      <a:pPr algn="l" fontAlgn="t"/>
                      <a:r>
                        <a:rPr lang="en-US" sz="1400" u="none" strike="noStrike">
                          <a:effectLst/>
                          <a:latin typeface="Tw Cen MT" panose="020B0602020104020603" pitchFamily="34" charset="0"/>
                        </a:rPr>
                        <a:t>Pengawasan Proses Dekontaminasi Melalui Disinfeksi dan Sterilisasi</a:t>
                      </a:r>
                      <a:endParaRPr lang="en-US" sz="1400" b="0" i="0" u="none" strike="noStrike">
                        <a:solidFill>
                          <a:srgbClr val="000000"/>
                        </a:solidFill>
                        <a:effectLst/>
                        <a:latin typeface="Tw Cen MT" panose="020B0602020104020603" pitchFamily="34" charset="0"/>
                      </a:endParaRPr>
                    </a:p>
                  </a:txBody>
                  <a:tcPr marL="8617" marR="8617" marT="8617" marB="0"/>
                </a:tc>
                <a:tc hMerge="1">
                  <a:txBody>
                    <a:bodyPr/>
                    <a:lstStyle/>
                    <a:p>
                      <a:endParaRPr lang="en-US"/>
                    </a:p>
                  </a:txBody>
                  <a:tcPr/>
                </a:tc>
                <a:tc>
                  <a:txBody>
                    <a:bodyPr/>
                    <a:lstStyle/>
                    <a:p>
                      <a:pPr algn="ctr"/>
                      <a:endParaRPr lang="en-US" sz="1400" dirty="0">
                        <a:latin typeface="Tw Cen MT" panose="020B0602020104020603" pitchFamily="34" charset="0"/>
                      </a:endParaRPr>
                    </a:p>
                  </a:txBody>
                  <a:tcPr marL="8617" marR="8617" marT="8617" marB="0" anchor="ctr"/>
                </a:tc>
                <a:tc>
                  <a:txBody>
                    <a:bodyPr/>
                    <a:lstStyle/>
                    <a:p>
                      <a:pPr algn="ctr"/>
                      <a:endParaRPr lang="en-US" sz="1400" dirty="0">
                        <a:latin typeface="Tw Cen MT" panose="020B0602020104020603" pitchFamily="34" charset="0"/>
                      </a:endParaRPr>
                    </a:p>
                  </a:txBody>
                  <a:tcPr marL="8617" marR="8617" marT="8617" marB="0" anchor="ctr"/>
                </a:tc>
                <a:tc>
                  <a:txBody>
                    <a:bodyPr/>
                    <a:lstStyle/>
                    <a:p>
                      <a:pPr algn="ctr"/>
                      <a:endParaRPr lang="en-US" sz="1400" dirty="0">
                        <a:latin typeface="Tw Cen MT" panose="020B0602020104020603" pitchFamily="34" charset="0"/>
                      </a:endParaRPr>
                    </a:p>
                  </a:txBody>
                  <a:tcPr marL="8617" marR="8617" marT="8617" marB="0" anchor="ctr"/>
                </a:tc>
                <a:tc>
                  <a:txBody>
                    <a:bodyPr/>
                    <a:lstStyle/>
                    <a:p>
                      <a:pPr algn="ctr"/>
                      <a:endParaRPr lang="en-US" sz="1400" dirty="0">
                        <a:latin typeface="Tw Cen MT" panose="020B0602020104020603" pitchFamily="34" charset="0"/>
                      </a:endParaRPr>
                    </a:p>
                  </a:txBody>
                  <a:tcPr marL="8617" marR="8617" marT="8617" marB="0" anchor="ctr"/>
                </a:tc>
                <a:tc>
                  <a:txBody>
                    <a:bodyPr/>
                    <a:lstStyle/>
                    <a:p>
                      <a:pPr algn="ctr"/>
                      <a:endParaRPr lang="en-US" sz="1400" dirty="0">
                        <a:latin typeface="Tw Cen MT" panose="020B0602020104020603" pitchFamily="34" charset="0"/>
                      </a:endParaRPr>
                    </a:p>
                  </a:txBody>
                  <a:tcPr marL="8617" marR="8617" marT="8617" marB="0" anchor="ctr"/>
                </a:tc>
                <a:extLst>
                  <a:ext uri="{0D108BD9-81ED-4DB2-BD59-A6C34878D82A}">
                    <a16:rowId xmlns:a16="http://schemas.microsoft.com/office/drawing/2014/main" val="1160400943"/>
                  </a:ext>
                </a:extLst>
              </a:tr>
              <a:tr h="480545">
                <a:tc>
                  <a:txBody>
                    <a:bodyPr/>
                    <a:lstStyle/>
                    <a:p>
                      <a:pPr algn="ctr" fontAlgn="b"/>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8617" marR="8617" marT="8617" marB="0" anchor="b"/>
                </a:tc>
                <a:tc>
                  <a:txBody>
                    <a:bodyPr/>
                    <a:lstStyle/>
                    <a:p>
                      <a:pPr algn="l" rtl="0" fontAlgn="ctr"/>
                      <a:r>
                        <a:rPr lang="en-US" sz="1400" u="none" strike="noStrike">
                          <a:effectLst/>
                          <a:latin typeface="Tw Cen MT" panose="020B0602020104020603" pitchFamily="34" charset="0"/>
                        </a:rPr>
                        <a:t>1</a:t>
                      </a:r>
                      <a:endParaRPr lang="en-US" sz="1400" b="0" i="0" u="none" strike="noStrike">
                        <a:solidFill>
                          <a:srgbClr val="000000"/>
                        </a:solidFill>
                        <a:effectLst/>
                        <a:latin typeface="Tw Cen MT" panose="020B0602020104020603" pitchFamily="34" charset="0"/>
                      </a:endParaRPr>
                    </a:p>
                  </a:txBody>
                  <a:tcPr marL="8617" marR="8617" marT="8617" marB="0" anchor="ctr"/>
                </a:tc>
                <a:tc>
                  <a:txBody>
                    <a:bodyPr/>
                    <a:lstStyle/>
                    <a:p>
                      <a:pPr algn="l" fontAlgn="t"/>
                      <a:r>
                        <a:rPr lang="en-US" sz="1400" u="none" strike="noStrike" err="1">
                          <a:effectLst/>
                          <a:latin typeface="Tw Cen MT" panose="020B0602020104020603" pitchFamily="34" charset="0"/>
                        </a:rPr>
                        <a:t>Pengisian</a:t>
                      </a:r>
                      <a:r>
                        <a:rPr lang="en-US" sz="1400" u="none" strike="noStrike">
                          <a:effectLst/>
                          <a:latin typeface="Tw Cen MT" panose="020B0602020104020603" pitchFamily="34" charset="0"/>
                        </a:rPr>
                        <a:t> checklist monitoring </a:t>
                      </a:r>
                      <a:r>
                        <a:rPr lang="en-US" sz="1400" u="none" strike="noStrike" err="1">
                          <a:effectLst/>
                          <a:latin typeface="Tw Cen MT" panose="020B0602020104020603" pitchFamily="34" charset="0"/>
                        </a:rPr>
                        <a:t>pelaksanaan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dekontaminasi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melalui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desinfeksi</a:t>
                      </a:r>
                      <a:r>
                        <a:rPr lang="en-US" sz="1400" u="none" strike="noStrike">
                          <a:effectLst/>
                          <a:latin typeface="Tw Cen MT" panose="020B0602020104020603" pitchFamily="34" charset="0"/>
                        </a:rPr>
                        <a:t> dan </a:t>
                      </a:r>
                      <a:r>
                        <a:rPr lang="en-US" sz="1400" u="none" strike="noStrike" err="1">
                          <a:effectLst/>
                          <a:latin typeface="Tw Cen MT" panose="020B0602020104020603" pitchFamily="34" charset="0"/>
                        </a:rPr>
                        <a:t>sterilisasi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sebulan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sekali</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8617" marR="8617" marT="8617" marB="0"/>
                </a:tc>
                <a:tc>
                  <a:txBody>
                    <a:bodyPr/>
                    <a:lstStyle/>
                    <a:p>
                      <a:pPr algn="ctr"/>
                      <a:r>
                        <a:rPr lang="en-US" sz="1400" dirty="0">
                          <a:latin typeface="Tw Cen MT" panose="020B0602020104020603" pitchFamily="34" charset="0"/>
                        </a:rPr>
                        <a:t>4</a:t>
                      </a:r>
                    </a:p>
                  </a:txBody>
                  <a:tcPr marL="8617" marR="8617" marT="8617" marB="0" anchor="ctr"/>
                </a:tc>
                <a:tc>
                  <a:txBody>
                    <a:bodyPr/>
                    <a:lstStyle/>
                    <a:p>
                      <a:pPr algn="ctr"/>
                      <a:r>
                        <a:rPr lang="en-US" sz="1400" dirty="0">
                          <a:latin typeface="Tw Cen MT" panose="020B0602020104020603" pitchFamily="34" charset="0"/>
                        </a:rPr>
                        <a:t>4</a:t>
                      </a:r>
                    </a:p>
                  </a:txBody>
                  <a:tcPr marL="8617" marR="8617" marT="8617" marB="0" anchor="ctr"/>
                </a:tc>
                <a:tc>
                  <a:txBody>
                    <a:bodyPr/>
                    <a:lstStyle/>
                    <a:p>
                      <a:pPr algn="ctr"/>
                      <a:r>
                        <a:rPr lang="en-US" sz="1400" dirty="0">
                          <a:latin typeface="Tw Cen MT" panose="020B0602020104020603" pitchFamily="34" charset="0"/>
                        </a:rPr>
                        <a:t>5</a:t>
                      </a:r>
                    </a:p>
                  </a:txBody>
                  <a:tcPr marL="8617" marR="8617" marT="8617" marB="0" anchor="ctr"/>
                </a:tc>
                <a:tc>
                  <a:txBody>
                    <a:bodyPr/>
                    <a:lstStyle/>
                    <a:p>
                      <a:pPr algn="ctr"/>
                      <a:r>
                        <a:rPr lang="en-US" sz="1400" dirty="0">
                          <a:latin typeface="Tw Cen MT" panose="020B0602020104020603" pitchFamily="34" charset="0"/>
                        </a:rPr>
                        <a:t>4</a:t>
                      </a:r>
                    </a:p>
                  </a:txBody>
                  <a:tcPr marL="8617" marR="8617" marT="8617" marB="0" anchor="ctr"/>
                </a:tc>
                <a:tc>
                  <a:txBody>
                    <a:bodyPr/>
                    <a:lstStyle/>
                    <a:p>
                      <a:pPr algn="ctr"/>
                      <a:r>
                        <a:rPr lang="en-US" sz="1400" dirty="0">
                          <a:latin typeface="Tw Cen MT" panose="020B0602020104020603" pitchFamily="34" charset="0"/>
                        </a:rPr>
                        <a:t>3</a:t>
                      </a:r>
                    </a:p>
                  </a:txBody>
                  <a:tcPr marL="8617" marR="8617" marT="8617" marB="0" anchor="ctr"/>
                </a:tc>
                <a:extLst>
                  <a:ext uri="{0D108BD9-81ED-4DB2-BD59-A6C34878D82A}">
                    <a16:rowId xmlns:a16="http://schemas.microsoft.com/office/drawing/2014/main" val="3774813436"/>
                  </a:ext>
                </a:extLst>
              </a:tr>
              <a:tr h="779332">
                <a:tc>
                  <a:txBody>
                    <a:bodyPr/>
                    <a:lstStyle/>
                    <a:p>
                      <a:pPr algn="ctr" fontAlgn="b"/>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8617" marR="8617" marT="8617" marB="0" anchor="b"/>
                </a:tc>
                <a:tc>
                  <a:txBody>
                    <a:bodyPr/>
                    <a:lstStyle/>
                    <a:p>
                      <a:pPr algn="l" rtl="0" fontAlgn="ctr"/>
                      <a:r>
                        <a:rPr lang="en-US" sz="1400" u="none" strike="noStrike">
                          <a:effectLst/>
                          <a:latin typeface="Tw Cen MT" panose="020B0602020104020603" pitchFamily="34" charset="0"/>
                        </a:rPr>
                        <a:t>2</a:t>
                      </a:r>
                      <a:endParaRPr lang="en-US" sz="1400" b="0" i="0" u="none" strike="noStrike">
                        <a:solidFill>
                          <a:srgbClr val="000000"/>
                        </a:solidFill>
                        <a:effectLst/>
                        <a:latin typeface="Tw Cen MT" panose="020B0602020104020603" pitchFamily="34" charset="0"/>
                      </a:endParaRPr>
                    </a:p>
                  </a:txBody>
                  <a:tcPr marL="8617" marR="8617" marT="8617" marB="0" anchor="ctr"/>
                </a:tc>
                <a:tc>
                  <a:txBody>
                    <a:bodyPr/>
                    <a:lstStyle/>
                    <a:p>
                      <a:pPr algn="l" fontAlgn="t"/>
                      <a:r>
                        <a:rPr lang="en-US" sz="1400" u="none" strike="noStrike" err="1">
                          <a:effectLst/>
                          <a:latin typeface="Tw Cen MT" panose="020B0602020104020603" pitchFamily="34" charset="0"/>
                        </a:rPr>
                        <a:t>Pemantauan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kualitas</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hasil</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sterilisasi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Usap</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alat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medis</a:t>
                      </a:r>
                      <a:r>
                        <a:rPr lang="en-US" sz="1400" u="none" strike="noStrike">
                          <a:effectLst/>
                          <a:latin typeface="Tw Cen MT" panose="020B0602020104020603" pitchFamily="34" charset="0"/>
                        </a:rPr>
                        <a:t>) 6 </a:t>
                      </a:r>
                      <a:r>
                        <a:rPr lang="en-US" sz="1400" u="none" strike="noStrike" err="1">
                          <a:effectLst/>
                          <a:latin typeface="Tw Cen MT" panose="020B0602020104020603" pitchFamily="34" charset="0"/>
                        </a:rPr>
                        <a:t>bulan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sekali</a:t>
                      </a:r>
                      <a:r>
                        <a:rPr lang="en-US" sz="1400" u="none" strike="noStrike">
                          <a:effectLst/>
                          <a:latin typeface="Tw Cen MT" panose="020B0602020104020603" pitchFamily="34" charset="0"/>
                        </a:rPr>
                        <a:t>  pada </a:t>
                      </a:r>
                      <a:r>
                        <a:rPr lang="en-US" sz="1400" u="none" strike="noStrike" err="1">
                          <a:effectLst/>
                          <a:latin typeface="Tw Cen MT" panose="020B0602020104020603" pitchFamily="34" charset="0"/>
                        </a:rPr>
                        <a:t>ruang</a:t>
                      </a:r>
                      <a:r>
                        <a:rPr lang="en-US" sz="1400" u="none" strike="noStrike">
                          <a:effectLst/>
                          <a:latin typeface="Tw Cen MT" panose="020B0602020104020603" pitchFamily="34" charset="0"/>
                        </a:rPr>
                        <a:t> IGD (</a:t>
                      </a:r>
                      <a:r>
                        <a:rPr lang="en-US" sz="1400" u="none" strike="noStrike" err="1">
                          <a:effectLst/>
                          <a:latin typeface="Tw Cen MT" panose="020B0602020104020603" pitchFamily="34" charset="0"/>
                        </a:rPr>
                        <a:t>gunting</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pinset,kom</a:t>
                      </a:r>
                      <a:r>
                        <a:rPr lang="en-US" sz="1400" u="none" strike="noStrike">
                          <a:effectLst/>
                          <a:latin typeface="Tw Cen MT" panose="020B0602020104020603" pitchFamily="34" charset="0"/>
                        </a:rPr>
                        <a:t>), pada </a:t>
                      </a:r>
                      <a:r>
                        <a:rPr lang="en-US" sz="1400" u="none" strike="noStrike" err="1">
                          <a:effectLst/>
                          <a:latin typeface="Tw Cen MT" panose="020B0602020104020603" pitchFamily="34" charset="0"/>
                        </a:rPr>
                        <a:t>ruang</a:t>
                      </a:r>
                      <a:r>
                        <a:rPr lang="en-US" sz="1400" u="none" strike="noStrike">
                          <a:effectLst/>
                          <a:latin typeface="Tw Cen MT" panose="020B0602020104020603" pitchFamily="34" charset="0"/>
                        </a:rPr>
                        <a:t> I Gigi (tang, </a:t>
                      </a:r>
                      <a:r>
                        <a:rPr lang="en-US" sz="1400" u="none" strike="noStrike" err="1">
                          <a:effectLst/>
                          <a:latin typeface="Tw Cen MT" panose="020B0602020104020603" pitchFamily="34" charset="0"/>
                        </a:rPr>
                        <a:t>exavator</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pinset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bein</a:t>
                      </a:r>
                      <a:r>
                        <a:rPr lang="en-US" sz="1400" u="none" strike="noStrike">
                          <a:effectLst/>
                          <a:latin typeface="Tw Cen MT" panose="020B0602020104020603" pitchFamily="34" charset="0"/>
                        </a:rPr>
                        <a:t>, sonde, scaler) dan pada </a:t>
                      </a:r>
                      <a:r>
                        <a:rPr lang="en-US" sz="1400" u="none" strike="noStrike" err="1">
                          <a:effectLst/>
                          <a:latin typeface="Tw Cen MT" panose="020B0602020104020603" pitchFamily="34" charset="0"/>
                        </a:rPr>
                        <a:t>ruang</a:t>
                      </a:r>
                      <a:r>
                        <a:rPr lang="en-US" sz="1400" u="none" strike="noStrike">
                          <a:effectLst/>
                          <a:latin typeface="Tw Cen MT" panose="020B0602020104020603" pitchFamily="34" charset="0"/>
                        </a:rPr>
                        <a:t> ECT (</a:t>
                      </a:r>
                      <a:r>
                        <a:rPr lang="en-US" sz="1400" u="none" strike="noStrike" err="1">
                          <a:effectLst/>
                          <a:latin typeface="Tw Cen MT" panose="020B0602020104020603" pitchFamily="34" charset="0"/>
                        </a:rPr>
                        <a:t>opa</a:t>
                      </a:r>
                      <a:r>
                        <a:rPr lang="en-US" sz="1400" u="none" strike="noStrike">
                          <a:effectLst/>
                          <a:latin typeface="Tw Cen MT" panose="020B0602020104020603" pitchFamily="34" charset="0"/>
                        </a:rPr>
                        <a:t>, bite block, bite block oval, </a:t>
                      </a:r>
                      <a:r>
                        <a:rPr lang="en-US" sz="1400" u="none" strike="noStrike" err="1">
                          <a:effectLst/>
                          <a:latin typeface="Tw Cen MT" panose="020B0602020104020603" pitchFamily="34" charset="0"/>
                        </a:rPr>
                        <a:t>elektroda</a:t>
                      </a:r>
                      <a:r>
                        <a:rPr lang="en-US" sz="1400" u="none" strike="noStrike">
                          <a:effectLst/>
                          <a:latin typeface="Tw Cen MT" panose="020B0602020104020603" pitchFamily="34" charset="0"/>
                        </a:rPr>
                        <a:t>, face mouth</a:t>
                      </a:r>
                      <a:endParaRPr lang="en-US" sz="1400" b="0" i="0" u="none" strike="noStrike">
                        <a:solidFill>
                          <a:srgbClr val="000000"/>
                        </a:solidFill>
                        <a:effectLst/>
                        <a:latin typeface="Tw Cen MT" panose="020B0602020104020603" pitchFamily="34" charset="0"/>
                      </a:endParaRPr>
                    </a:p>
                  </a:txBody>
                  <a:tcPr marL="8617" marR="8617" marT="8617" marB="0"/>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extLst>
                  <a:ext uri="{0D108BD9-81ED-4DB2-BD59-A6C34878D82A}">
                    <a16:rowId xmlns:a16="http://schemas.microsoft.com/office/drawing/2014/main" val="2008110629"/>
                  </a:ext>
                </a:extLst>
              </a:tr>
              <a:tr h="312319">
                <a:tc>
                  <a:txBody>
                    <a:bodyPr/>
                    <a:lstStyle/>
                    <a:p>
                      <a:pPr algn="ctr" fontAlgn="b"/>
                      <a:r>
                        <a:rPr lang="en-US" sz="1400" u="none" strike="noStrike">
                          <a:effectLst/>
                          <a:latin typeface="Tw Cen MT" panose="020B0602020104020603" pitchFamily="34" charset="0"/>
                        </a:rPr>
                        <a:t>c.</a:t>
                      </a:r>
                      <a:endParaRPr lang="en-US" sz="1400" b="0" i="0" u="none" strike="noStrike">
                        <a:solidFill>
                          <a:srgbClr val="000000"/>
                        </a:solidFill>
                        <a:effectLst/>
                        <a:latin typeface="Tw Cen MT" panose="020B0602020104020603" pitchFamily="34" charset="0"/>
                      </a:endParaRPr>
                    </a:p>
                  </a:txBody>
                  <a:tcPr marL="8617" marR="8617" marT="8617" marB="0" anchor="b"/>
                </a:tc>
                <a:tc gridSpan="2">
                  <a:txBody>
                    <a:bodyPr/>
                    <a:lstStyle/>
                    <a:p>
                      <a:pPr algn="l" rtl="0" fontAlgn="ctr"/>
                      <a:r>
                        <a:rPr lang="en-US" sz="1400" u="none" strike="noStrike" err="1">
                          <a:effectLst/>
                          <a:latin typeface="Tw Cen MT" panose="020B0602020104020603" pitchFamily="34" charset="0"/>
                        </a:rPr>
                        <a:t>Pengawasan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Kegiatan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Konstruksi</a:t>
                      </a:r>
                      <a:r>
                        <a:rPr lang="en-US" sz="1400" u="none" strike="noStrike">
                          <a:effectLst/>
                          <a:latin typeface="Tw Cen MT" panose="020B0602020104020603" pitchFamily="34" charset="0"/>
                        </a:rPr>
                        <a:t>/</a:t>
                      </a:r>
                      <a:r>
                        <a:rPr lang="en-US" sz="1400" u="none" strike="noStrike" err="1">
                          <a:effectLst/>
                          <a:latin typeface="Tw Cen MT" panose="020B0602020104020603" pitchFamily="34" charset="0"/>
                        </a:rPr>
                        <a:t>Renovasi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Bangunan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Rumah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Sakit</a:t>
                      </a:r>
                      <a:endParaRPr lang="en-US" sz="1400" b="0" i="0" u="none" strike="noStrike">
                        <a:solidFill>
                          <a:srgbClr val="000000"/>
                        </a:solidFill>
                        <a:effectLst/>
                        <a:latin typeface="Tw Cen MT" panose="020B0602020104020603" pitchFamily="34" charset="0"/>
                      </a:endParaRPr>
                    </a:p>
                  </a:txBody>
                  <a:tcPr marL="8617" marR="8617" marT="8617" marB="0" anchor="ctr"/>
                </a:tc>
                <a:tc hMerge="1">
                  <a:txBody>
                    <a:bodyPr/>
                    <a:lstStyle/>
                    <a:p>
                      <a:endParaRPr lang="en-US"/>
                    </a:p>
                  </a:txBody>
                  <a:tcPr/>
                </a:tc>
                <a:tc>
                  <a:txBody>
                    <a:bodyPr/>
                    <a:lstStyle/>
                    <a:p>
                      <a:pPr algn="ctr"/>
                      <a:endParaRPr lang="en-US" sz="1400" dirty="0">
                        <a:latin typeface="Tw Cen MT" panose="020B0602020104020603" pitchFamily="34" charset="0"/>
                      </a:endParaRPr>
                    </a:p>
                  </a:txBody>
                  <a:tcPr marL="8617" marR="8617" marT="8617" marB="0" anchor="ctr"/>
                </a:tc>
                <a:tc>
                  <a:txBody>
                    <a:bodyPr/>
                    <a:lstStyle/>
                    <a:p>
                      <a:pPr algn="ctr"/>
                      <a:endParaRPr lang="en-US" sz="1400" dirty="0">
                        <a:latin typeface="Tw Cen MT" panose="020B0602020104020603" pitchFamily="34" charset="0"/>
                      </a:endParaRPr>
                    </a:p>
                  </a:txBody>
                  <a:tcPr marL="8617" marR="8617" marT="8617" marB="0" anchor="ctr"/>
                </a:tc>
                <a:tc>
                  <a:txBody>
                    <a:bodyPr/>
                    <a:lstStyle/>
                    <a:p>
                      <a:pPr algn="ctr"/>
                      <a:endParaRPr lang="en-US" sz="1400" dirty="0">
                        <a:latin typeface="Tw Cen MT" panose="020B0602020104020603" pitchFamily="34" charset="0"/>
                      </a:endParaRPr>
                    </a:p>
                  </a:txBody>
                  <a:tcPr marL="8617" marR="8617" marT="8617" marB="0" anchor="ctr"/>
                </a:tc>
                <a:tc>
                  <a:txBody>
                    <a:bodyPr/>
                    <a:lstStyle/>
                    <a:p>
                      <a:pPr algn="ctr"/>
                      <a:endParaRPr lang="en-US" sz="1400" dirty="0">
                        <a:latin typeface="Tw Cen MT" panose="020B0602020104020603" pitchFamily="34" charset="0"/>
                      </a:endParaRPr>
                    </a:p>
                  </a:txBody>
                  <a:tcPr marL="8617" marR="8617" marT="8617" marB="0" anchor="ctr"/>
                </a:tc>
                <a:tc>
                  <a:txBody>
                    <a:bodyPr/>
                    <a:lstStyle/>
                    <a:p>
                      <a:pPr algn="ctr"/>
                      <a:endParaRPr lang="en-US" sz="1400" dirty="0">
                        <a:latin typeface="Tw Cen MT" panose="020B0602020104020603" pitchFamily="34" charset="0"/>
                      </a:endParaRPr>
                    </a:p>
                  </a:txBody>
                  <a:tcPr marL="8617" marR="8617" marT="8617" marB="0" anchor="ctr"/>
                </a:tc>
                <a:extLst>
                  <a:ext uri="{0D108BD9-81ED-4DB2-BD59-A6C34878D82A}">
                    <a16:rowId xmlns:a16="http://schemas.microsoft.com/office/drawing/2014/main" val="3883663970"/>
                  </a:ext>
                </a:extLst>
              </a:tr>
              <a:tr h="376597">
                <a:tc>
                  <a:txBody>
                    <a:bodyPr/>
                    <a:lstStyle/>
                    <a:p>
                      <a:pPr algn="ctr" fontAlgn="b"/>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8617" marR="8617" marT="8617" marB="0" anchor="b"/>
                </a:tc>
                <a:tc>
                  <a:txBody>
                    <a:bodyPr/>
                    <a:lstStyle/>
                    <a:p>
                      <a:pPr algn="l" rtl="0" fontAlgn="ctr"/>
                      <a:r>
                        <a:rPr lang="en-US" sz="1400" u="none" strike="noStrike">
                          <a:effectLst/>
                          <a:latin typeface="Tw Cen MT" panose="020B0602020104020603" pitchFamily="34" charset="0"/>
                        </a:rPr>
                        <a:t>1</a:t>
                      </a:r>
                      <a:endParaRPr lang="en-US" sz="1400" b="0" i="0" u="none" strike="noStrike">
                        <a:solidFill>
                          <a:srgbClr val="000000"/>
                        </a:solidFill>
                        <a:effectLst/>
                        <a:latin typeface="Tw Cen MT" panose="020B0602020104020603" pitchFamily="34" charset="0"/>
                      </a:endParaRPr>
                    </a:p>
                  </a:txBody>
                  <a:tcPr marL="8617" marR="8617" marT="8617" marB="0" anchor="ctr"/>
                </a:tc>
                <a:tc>
                  <a:txBody>
                    <a:bodyPr/>
                    <a:lstStyle/>
                    <a:p>
                      <a:pPr algn="l" fontAlgn="t"/>
                      <a:r>
                        <a:rPr lang="en-US" sz="1400" u="none" strike="noStrike" err="1">
                          <a:effectLst/>
                          <a:latin typeface="Tw Cen MT" panose="020B0602020104020603" pitchFamily="34" charset="0"/>
                        </a:rPr>
                        <a:t>Melaksanakan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Pengawasan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Keselamatan</a:t>
                      </a:r>
                      <a:r>
                        <a:rPr lang="en-US" sz="1400" u="none" strike="noStrike">
                          <a:effectLst/>
                          <a:latin typeface="Tw Cen MT" panose="020B0602020104020603" pitchFamily="34" charset="0"/>
                        </a:rPr>
                        <a:t> dan Kesehatan </a:t>
                      </a:r>
                      <a:r>
                        <a:rPr lang="en-US" sz="1400" u="none" strike="noStrike" err="1">
                          <a:effectLst/>
                          <a:latin typeface="Tw Cen MT" panose="020B0602020104020603" pitchFamily="34" charset="0"/>
                        </a:rPr>
                        <a:t>Kerja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Fasilitas</a:t>
                      </a:r>
                      <a:r>
                        <a:rPr lang="en-US" sz="1400" u="none" strike="noStrike">
                          <a:effectLst/>
                          <a:latin typeface="Tw Cen MT" panose="020B0602020104020603" pitchFamily="34" charset="0"/>
                        </a:rPr>
                        <a:t> Kesehatan </a:t>
                      </a:r>
                      <a:r>
                        <a:rPr lang="en-US" sz="1400" u="none" strike="noStrike" err="1">
                          <a:effectLst/>
                          <a:latin typeface="Tw Cen MT" panose="020B0602020104020603" pitchFamily="34" charset="0"/>
                        </a:rPr>
                        <a:t>Lingkungan</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8617" marR="8617" marT="8617" marB="0"/>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extLst>
                  <a:ext uri="{0D108BD9-81ED-4DB2-BD59-A6C34878D82A}">
                    <a16:rowId xmlns:a16="http://schemas.microsoft.com/office/drawing/2014/main" val="3437823012"/>
                  </a:ext>
                </a:extLst>
              </a:tr>
              <a:tr h="372334">
                <a:tc>
                  <a:txBody>
                    <a:bodyPr/>
                    <a:lstStyle/>
                    <a:p>
                      <a:pPr algn="ctr" fontAlgn="b"/>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8617" marR="8617" marT="8617" marB="0" anchor="b"/>
                </a:tc>
                <a:tc>
                  <a:txBody>
                    <a:bodyPr/>
                    <a:lstStyle/>
                    <a:p>
                      <a:pPr algn="l" rtl="0" fontAlgn="ctr"/>
                      <a:r>
                        <a:rPr lang="en-US" sz="1400" u="none" strike="noStrike">
                          <a:effectLst/>
                          <a:latin typeface="Tw Cen MT" panose="020B0602020104020603" pitchFamily="34" charset="0"/>
                        </a:rPr>
                        <a:t>2</a:t>
                      </a:r>
                      <a:endParaRPr lang="en-US" sz="1400" b="0" i="0" u="none" strike="noStrike">
                        <a:solidFill>
                          <a:srgbClr val="000000"/>
                        </a:solidFill>
                        <a:effectLst/>
                        <a:latin typeface="Tw Cen MT" panose="020B0602020104020603" pitchFamily="34" charset="0"/>
                      </a:endParaRPr>
                    </a:p>
                  </a:txBody>
                  <a:tcPr marL="8617" marR="8617" marT="8617" marB="0" anchor="ctr"/>
                </a:tc>
                <a:tc>
                  <a:txBody>
                    <a:bodyPr/>
                    <a:lstStyle/>
                    <a:p>
                      <a:pPr algn="l" fontAlgn="t"/>
                      <a:r>
                        <a:rPr lang="en-US" sz="1400" u="none" strike="noStrike" err="1">
                          <a:effectLst/>
                          <a:latin typeface="Tw Cen MT" panose="020B0602020104020603" pitchFamily="34" charset="0"/>
                        </a:rPr>
                        <a:t>Pengawasan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Kegiatan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Kontruksi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atau</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Renovasi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Bangunan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Rumah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Sakit</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8617" marR="8617" marT="8617" marB="0"/>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extLst>
                  <a:ext uri="{0D108BD9-81ED-4DB2-BD59-A6C34878D82A}">
                    <a16:rowId xmlns:a16="http://schemas.microsoft.com/office/drawing/2014/main" val="627425034"/>
                  </a:ext>
                </a:extLst>
              </a:tr>
              <a:tr h="312319">
                <a:tc>
                  <a:txBody>
                    <a:bodyPr/>
                    <a:lstStyle/>
                    <a:p>
                      <a:pPr algn="ctr" fontAlgn="b"/>
                      <a:r>
                        <a:rPr lang="en-US" sz="1400" u="none" strike="noStrike">
                          <a:effectLst/>
                          <a:latin typeface="Tw Cen MT" panose="020B0602020104020603" pitchFamily="34" charset="0"/>
                        </a:rPr>
                        <a:t>d.</a:t>
                      </a:r>
                      <a:endParaRPr lang="en-US" sz="1400" b="0" i="0" u="none" strike="noStrike">
                        <a:solidFill>
                          <a:srgbClr val="000000"/>
                        </a:solidFill>
                        <a:effectLst/>
                        <a:latin typeface="Tw Cen MT" panose="020B0602020104020603" pitchFamily="34" charset="0"/>
                      </a:endParaRPr>
                    </a:p>
                  </a:txBody>
                  <a:tcPr marL="8617" marR="8617" marT="8617" marB="0" anchor="ctr"/>
                </a:tc>
                <a:tc gridSpan="2">
                  <a:txBody>
                    <a:bodyPr/>
                    <a:lstStyle/>
                    <a:p>
                      <a:pPr algn="l" fontAlgn="t"/>
                      <a:r>
                        <a:rPr lang="sv-SE" sz="1400" u="none" strike="noStrike">
                          <a:effectLst/>
                          <a:latin typeface="Tw Cen MT" panose="020B0602020104020603" pitchFamily="34" charset="0"/>
                        </a:rPr>
                        <a:t>Pengawasan Rumah Sakit Ramah Lingkungan</a:t>
                      </a:r>
                      <a:endParaRPr lang="sv-SE" sz="1400" b="0" i="0" u="none" strike="noStrike">
                        <a:solidFill>
                          <a:srgbClr val="000000"/>
                        </a:solidFill>
                        <a:effectLst/>
                        <a:latin typeface="Tw Cen MT" panose="020B0602020104020603" pitchFamily="34" charset="0"/>
                      </a:endParaRPr>
                    </a:p>
                  </a:txBody>
                  <a:tcPr marL="8617" marR="8617" marT="8617" marB="0"/>
                </a:tc>
                <a:tc hMerge="1">
                  <a:txBody>
                    <a:bodyPr/>
                    <a:lstStyle/>
                    <a:p>
                      <a:endParaRPr lang="en-US"/>
                    </a:p>
                  </a:txBody>
                  <a:tcPr/>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extLst>
                  <a:ext uri="{0D108BD9-81ED-4DB2-BD59-A6C34878D82A}">
                    <a16:rowId xmlns:a16="http://schemas.microsoft.com/office/drawing/2014/main" val="2379640804"/>
                  </a:ext>
                </a:extLst>
              </a:tr>
            </a:tbl>
          </a:graphicData>
        </a:graphic>
      </p:graphicFrame>
    </p:spTree>
    <p:extLst>
      <p:ext uri="{BB962C8B-B14F-4D97-AF65-F5344CB8AC3E}">
        <p14:creationId xmlns:p14="http://schemas.microsoft.com/office/powerpoint/2010/main" val="1419243894"/>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13" name="Content Placeholder 4">
            <a:extLst>
              <a:ext uri="{FF2B5EF4-FFF2-40B4-BE49-F238E27FC236}">
                <a16:creationId xmlns:a16="http://schemas.microsoft.com/office/drawing/2014/main" id="{5E446848-3513-4462-9102-A534BB49F219}"/>
              </a:ext>
            </a:extLst>
          </p:cNvPr>
          <p:cNvGraphicFramePr>
            <a:graphicFrameLocks/>
          </p:cNvGraphicFramePr>
          <p:nvPr>
            <p:extLst>
              <p:ext uri="{D42A27DB-BD31-4B8C-83A1-F6EECF244321}">
                <p14:modId xmlns:p14="http://schemas.microsoft.com/office/powerpoint/2010/main" val="2361858818"/>
              </p:ext>
            </p:extLst>
          </p:nvPr>
        </p:nvGraphicFramePr>
        <p:xfrm>
          <a:off x="475825" y="1498895"/>
          <a:ext cx="6977922" cy="5137566"/>
        </p:xfrm>
        <a:graphic>
          <a:graphicData uri="http://schemas.openxmlformats.org/drawingml/2006/table">
            <a:tbl>
              <a:tblPr firstRow="1" bandRow="1">
                <a:tableStyleId>{22838BEF-8BB2-4498-84A7-C5851F593DF1}</a:tableStyleId>
              </a:tblPr>
              <a:tblGrid>
                <a:gridCol w="693655">
                  <a:extLst>
                    <a:ext uri="{9D8B030D-6E8A-4147-A177-3AD203B41FA5}">
                      <a16:colId xmlns:a16="http://schemas.microsoft.com/office/drawing/2014/main" val="20000"/>
                    </a:ext>
                  </a:extLst>
                </a:gridCol>
                <a:gridCol w="2460114">
                  <a:extLst>
                    <a:ext uri="{9D8B030D-6E8A-4147-A177-3AD203B41FA5}">
                      <a16:colId xmlns:a16="http://schemas.microsoft.com/office/drawing/2014/main" val="20001"/>
                    </a:ext>
                  </a:extLst>
                </a:gridCol>
                <a:gridCol w="764136">
                  <a:extLst>
                    <a:ext uri="{9D8B030D-6E8A-4147-A177-3AD203B41FA5}">
                      <a16:colId xmlns:a16="http://schemas.microsoft.com/office/drawing/2014/main" val="20002"/>
                    </a:ext>
                  </a:extLst>
                </a:gridCol>
                <a:gridCol w="704513">
                  <a:extLst>
                    <a:ext uri="{9D8B030D-6E8A-4147-A177-3AD203B41FA5}">
                      <a16:colId xmlns:a16="http://schemas.microsoft.com/office/drawing/2014/main" val="4132655745"/>
                    </a:ext>
                  </a:extLst>
                </a:gridCol>
                <a:gridCol w="819292">
                  <a:extLst>
                    <a:ext uri="{9D8B030D-6E8A-4147-A177-3AD203B41FA5}">
                      <a16:colId xmlns:a16="http://schemas.microsoft.com/office/drawing/2014/main" val="3555946571"/>
                    </a:ext>
                  </a:extLst>
                </a:gridCol>
                <a:gridCol w="768106">
                  <a:extLst>
                    <a:ext uri="{9D8B030D-6E8A-4147-A177-3AD203B41FA5}">
                      <a16:colId xmlns:a16="http://schemas.microsoft.com/office/drawing/2014/main" val="2309095416"/>
                    </a:ext>
                  </a:extLst>
                </a:gridCol>
                <a:gridCol w="768106">
                  <a:extLst>
                    <a:ext uri="{9D8B030D-6E8A-4147-A177-3AD203B41FA5}">
                      <a16:colId xmlns:a16="http://schemas.microsoft.com/office/drawing/2014/main" val="3719604537"/>
                    </a:ext>
                  </a:extLst>
                </a:gridCol>
              </a:tblGrid>
              <a:tr h="360078">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solidFill>
                            <a:schemeClr val="bg1"/>
                          </a:solidFill>
                          <a:latin typeface="Tw Cen MT" panose="020B0602020104020603" pitchFamily="34" charset="0"/>
                        </a:rPr>
                        <a:t>NO</a:t>
                      </a:r>
                      <a:endParaRPr lang="en-US" sz="1600" b="1">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182731" marR="182731" marT="68759" marB="68759" anchor="ctr">
                    <a:solidFill>
                      <a:srgbClr val="C71585"/>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solidFill>
                            <a:schemeClr val="bg1"/>
                          </a:solidFill>
                          <a:latin typeface="Tw Cen MT" panose="020B0602020104020603" pitchFamily="34" charset="0"/>
                        </a:rPr>
                        <a:t>KEGIATAN</a:t>
                      </a:r>
                      <a:endParaRPr lang="en-US" sz="1600" b="1">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182731" marR="182731" marT="68759" marB="68759" anchor="ctr">
                    <a:solidFill>
                      <a:srgbClr val="C71585"/>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dirty="0">
                          <a:solidFill>
                            <a:schemeClr val="bg1"/>
                          </a:solidFill>
                          <a:latin typeface="Tw Cen MT" panose="020B0602020104020603" pitchFamily="34" charset="0"/>
                        </a:rPr>
                        <a:t>JAN</a:t>
                      </a:r>
                      <a:endPar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182731" marR="182731" marT="68759" marB="68759" anchor="ctr">
                    <a:solidFill>
                      <a:srgbClr val="C71585"/>
                    </a:solidFill>
                  </a:tcPr>
                </a:tc>
                <a:tc>
                  <a:txBody>
                    <a:bodyPr/>
                    <a:lstStyle/>
                    <a:p>
                      <a:pPr algn="ctr"/>
                      <a:r>
                        <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rPr>
                        <a:t>FEB</a:t>
                      </a:r>
                    </a:p>
                  </a:txBody>
                  <a:tcPr marL="182731" marR="182731" marT="68759" marB="68759" anchor="ctr">
                    <a:solidFill>
                      <a:srgbClr val="C71585"/>
                    </a:solidFill>
                  </a:tcPr>
                </a:tc>
                <a:tc>
                  <a:txBody>
                    <a:bodyPr/>
                    <a:lstStyle/>
                    <a:p>
                      <a:pPr algn="ctr"/>
                      <a:r>
                        <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rPr>
                        <a:t>MAR</a:t>
                      </a:r>
                    </a:p>
                  </a:txBody>
                  <a:tcPr marL="182731" marR="182731" marT="68759" marB="68759" anchor="ctr">
                    <a:solidFill>
                      <a:srgbClr val="C71585"/>
                    </a:solidFill>
                  </a:tcPr>
                </a:tc>
                <a:tc>
                  <a:txBody>
                    <a:bodyPr/>
                    <a:lstStyle/>
                    <a:p>
                      <a:pPr algn="ctr"/>
                      <a:r>
                        <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rPr>
                        <a:t>APR</a:t>
                      </a:r>
                    </a:p>
                  </a:txBody>
                  <a:tcPr marL="182731" marR="182731" marT="68759" marB="68759" anchor="ctr">
                    <a:solidFill>
                      <a:srgbClr val="C71585"/>
                    </a:solidFill>
                  </a:tcPr>
                </a:tc>
                <a:tc>
                  <a:txBody>
                    <a:bodyPr/>
                    <a:lstStyle/>
                    <a:p>
                      <a:pPr algn="ctr"/>
                      <a:r>
                        <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rPr>
                        <a:t>MEI</a:t>
                      </a:r>
                    </a:p>
                  </a:txBody>
                  <a:tcPr marL="182731" marR="182731" marT="68759" marB="68759" anchor="ctr">
                    <a:solidFill>
                      <a:srgbClr val="C71585"/>
                    </a:solidFill>
                  </a:tcPr>
                </a:tc>
                <a:extLst>
                  <a:ext uri="{0D108BD9-81ED-4DB2-BD59-A6C34878D82A}">
                    <a16:rowId xmlns:a16="http://schemas.microsoft.com/office/drawing/2014/main" val="10000"/>
                  </a:ext>
                </a:extLst>
              </a:tr>
              <a:tr h="699694">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1</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19034" marR="19034" marT="1432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a:effectLst/>
                          <a:latin typeface="Tw Cen MT" panose="020B0602020104020603" pitchFamily="34" charset="0"/>
                        </a:rPr>
                        <a:t>PENGELOLAAN ASRAMA </a:t>
                      </a:r>
                    </a:p>
                    <a:p>
                      <a:pPr algn="l" fontAlgn="b"/>
                      <a:r>
                        <a:rPr lang="en-US" sz="1600" u="none" strike="noStrike" dirty="0">
                          <a:effectLst/>
                          <a:latin typeface="Tw Cen MT" panose="020B0602020104020603" pitchFamily="34" charset="0"/>
                        </a:rPr>
                        <a:t>( ORANG )</a:t>
                      </a:r>
                      <a:endParaRPr lang="en-US"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a:r>
                        <a:rPr lang="en-US" sz="1600" dirty="0">
                          <a:latin typeface="Tw Cen MT" panose="020B0602020104020603" pitchFamily="34" charset="0"/>
                        </a:rPr>
                        <a:t>294</a:t>
                      </a:r>
                    </a:p>
                  </a:txBody>
                  <a:tcPr marL="9525" marR="9525" marT="9525" marB="0" anchor="ctr"/>
                </a:tc>
                <a:tc>
                  <a:txBody>
                    <a:bodyPr/>
                    <a:lstStyle/>
                    <a:p>
                      <a:pPr algn="ctr"/>
                      <a:r>
                        <a:rPr lang="en-US" sz="1600" dirty="0">
                          <a:latin typeface="Tw Cen MT" panose="020B0602020104020603" pitchFamily="34" charset="0"/>
                        </a:rPr>
                        <a:t>67</a:t>
                      </a:r>
                    </a:p>
                  </a:txBody>
                  <a:tcPr marL="9525" marR="9525" marT="9525" marB="0" anchor="ctr"/>
                </a:tc>
                <a:tc>
                  <a:txBody>
                    <a:bodyPr/>
                    <a:lstStyle/>
                    <a:p>
                      <a:pPr algn="ctr"/>
                      <a:r>
                        <a:rPr lang="en-US" sz="1600" dirty="0">
                          <a:latin typeface="Tw Cen MT" panose="020B0602020104020603" pitchFamily="34" charset="0"/>
                        </a:rPr>
                        <a:t>396</a:t>
                      </a:r>
                    </a:p>
                  </a:txBody>
                  <a:tcPr marL="9525" marR="9525" marT="9525" marB="0" anchor="ctr"/>
                </a:tc>
                <a:tc>
                  <a:txBody>
                    <a:bodyPr/>
                    <a:lstStyle/>
                    <a:p>
                      <a:pPr algn="ctr"/>
                      <a:r>
                        <a:rPr lang="en-US" sz="1600" dirty="0">
                          <a:latin typeface="Tw Cen MT" panose="020B0602020104020603" pitchFamily="34" charset="0"/>
                        </a:rPr>
                        <a:t>256</a:t>
                      </a:r>
                    </a:p>
                  </a:txBody>
                  <a:tcPr marL="9525" marR="9525" marT="9525" marB="0" anchor="ctr"/>
                </a:tc>
                <a:tc>
                  <a:txBody>
                    <a:bodyPr/>
                    <a:lstStyle/>
                    <a:p>
                      <a:pPr algn="ctr"/>
                      <a:r>
                        <a:rPr lang="en-US" sz="1600" dirty="0">
                          <a:latin typeface="Tw Cen MT" panose="020B0602020104020603" pitchFamily="34" charset="0"/>
                        </a:rPr>
                        <a:t>44</a:t>
                      </a:r>
                    </a:p>
                  </a:txBody>
                  <a:tcPr marL="9525" marR="9525" marT="9525" marB="0" anchor="ctr"/>
                </a:tc>
                <a:extLst>
                  <a:ext uri="{0D108BD9-81ED-4DB2-BD59-A6C34878D82A}">
                    <a16:rowId xmlns:a16="http://schemas.microsoft.com/office/drawing/2014/main" val="10001"/>
                  </a:ext>
                </a:extLst>
              </a:tr>
              <a:tr h="44502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2</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19034" marR="19034" marT="1432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a:effectLst/>
                          <a:latin typeface="Tw Cen MT" panose="020B0602020104020603" pitchFamily="34" charset="0"/>
                        </a:rPr>
                        <a:t>PRAKTEKAN ( ORANG )</a:t>
                      </a:r>
                      <a:endParaRPr lang="en-US" sz="16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a:r>
                        <a:rPr lang="en-US" sz="1600" dirty="0">
                          <a:latin typeface="Tw Cen MT" panose="020B0602020104020603" pitchFamily="34" charset="0"/>
                        </a:rPr>
                        <a:t>602</a:t>
                      </a:r>
                    </a:p>
                  </a:txBody>
                  <a:tcPr marL="9525" marR="9525" marT="9525" marB="0" anchor="ctr">
                    <a:solidFill>
                      <a:schemeClr val="bg1"/>
                    </a:solidFill>
                  </a:tcPr>
                </a:tc>
                <a:tc>
                  <a:txBody>
                    <a:bodyPr/>
                    <a:lstStyle/>
                    <a:p>
                      <a:pPr algn="ctr"/>
                      <a:r>
                        <a:rPr lang="en-US" sz="1600" dirty="0">
                          <a:latin typeface="Tw Cen MT" panose="020B0602020104020603" pitchFamily="34" charset="0"/>
                        </a:rPr>
                        <a:t>277</a:t>
                      </a:r>
                    </a:p>
                  </a:txBody>
                  <a:tcPr marL="9525" marR="9525" marT="9525" marB="0" anchor="ctr">
                    <a:solidFill>
                      <a:schemeClr val="bg1"/>
                    </a:solidFill>
                  </a:tcPr>
                </a:tc>
                <a:tc>
                  <a:txBody>
                    <a:bodyPr/>
                    <a:lstStyle/>
                    <a:p>
                      <a:pPr algn="ctr"/>
                      <a:r>
                        <a:rPr lang="en-US" sz="1600" dirty="0">
                          <a:latin typeface="Tw Cen MT" panose="020B0602020104020603" pitchFamily="34" charset="0"/>
                        </a:rPr>
                        <a:t>464</a:t>
                      </a:r>
                    </a:p>
                  </a:txBody>
                  <a:tcPr marL="9525" marR="9525" marT="9525" marB="0" anchor="ctr">
                    <a:solidFill>
                      <a:schemeClr val="bg1"/>
                    </a:solidFill>
                  </a:tcPr>
                </a:tc>
                <a:tc>
                  <a:txBody>
                    <a:bodyPr/>
                    <a:lstStyle/>
                    <a:p>
                      <a:pPr algn="ctr"/>
                      <a:r>
                        <a:rPr lang="en-US" sz="1600" dirty="0">
                          <a:latin typeface="Tw Cen MT" panose="020B0602020104020603" pitchFamily="34" charset="0"/>
                        </a:rPr>
                        <a:t>409</a:t>
                      </a:r>
                    </a:p>
                  </a:txBody>
                  <a:tcPr marL="9525" marR="9525" marT="9525" marB="0" anchor="ctr">
                    <a:solidFill>
                      <a:schemeClr val="bg1"/>
                    </a:solidFill>
                  </a:tcPr>
                </a:tc>
                <a:tc>
                  <a:txBody>
                    <a:bodyPr/>
                    <a:lstStyle/>
                    <a:p>
                      <a:pPr algn="ctr"/>
                      <a:r>
                        <a:rPr lang="en-US" sz="1600" dirty="0">
                          <a:latin typeface="Tw Cen MT" panose="020B0602020104020603" pitchFamily="34" charset="0"/>
                        </a:rPr>
                        <a:t>302</a:t>
                      </a:r>
                    </a:p>
                  </a:txBody>
                  <a:tcPr marL="9525" marR="9525" marT="9525" marB="0" anchor="ctr">
                    <a:solidFill>
                      <a:schemeClr val="bg1"/>
                    </a:solidFill>
                  </a:tcPr>
                </a:tc>
                <a:extLst>
                  <a:ext uri="{0D108BD9-81ED-4DB2-BD59-A6C34878D82A}">
                    <a16:rowId xmlns:a16="http://schemas.microsoft.com/office/drawing/2014/main" val="10002"/>
                  </a:ext>
                </a:extLst>
              </a:tr>
              <a:tr h="46946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3</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19034" marR="19034" marT="1432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a:effectLst/>
                          <a:latin typeface="Tw Cen MT" panose="020B0602020104020603" pitchFamily="34" charset="0"/>
                        </a:rPr>
                        <a:t>DOKTER MUDA (ORANG)</a:t>
                      </a:r>
                      <a:endParaRPr lang="en-US"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10</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8</a:t>
                      </a:r>
                    </a:p>
                  </a:txBody>
                  <a:tcPr marL="9525" marR="9525" marT="9525" marB="0" anchor="ctr"/>
                </a:tc>
                <a:extLst>
                  <a:ext uri="{0D108BD9-81ED-4DB2-BD59-A6C34878D82A}">
                    <a16:rowId xmlns:a16="http://schemas.microsoft.com/office/drawing/2014/main" val="10003"/>
                  </a:ext>
                </a:extLst>
              </a:tr>
              <a:tr h="30945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4</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19034" marR="19034" marT="1432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a:effectLst/>
                          <a:latin typeface="Tw Cen MT" panose="020B0602020104020603" pitchFamily="34" charset="0"/>
                        </a:rPr>
                        <a:t>MAGANG ( ORANG )</a:t>
                      </a:r>
                      <a:endParaRPr lang="en-US" sz="16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a:r>
                        <a:rPr lang="en-US" sz="1600" dirty="0">
                          <a:latin typeface="Tw Cen MT" panose="020B0602020104020603" pitchFamily="34" charset="0"/>
                        </a:rPr>
                        <a:t>0</a:t>
                      </a:r>
                    </a:p>
                  </a:txBody>
                  <a:tcPr marL="9525" marR="9525" marT="9525" marB="0" anchor="ctr">
                    <a:solidFill>
                      <a:schemeClr val="bg1"/>
                    </a:solidFill>
                  </a:tcPr>
                </a:tc>
                <a:tc>
                  <a:txBody>
                    <a:bodyPr/>
                    <a:lstStyle/>
                    <a:p>
                      <a:pPr algn="ctr"/>
                      <a:r>
                        <a:rPr lang="en-US" sz="1600" dirty="0">
                          <a:latin typeface="Tw Cen MT" panose="020B0602020104020603" pitchFamily="34" charset="0"/>
                        </a:rPr>
                        <a:t>0</a:t>
                      </a:r>
                    </a:p>
                  </a:txBody>
                  <a:tcPr marL="9525" marR="9525" marT="9525" marB="0" anchor="ctr">
                    <a:solidFill>
                      <a:schemeClr val="bg1"/>
                    </a:solidFill>
                  </a:tcPr>
                </a:tc>
                <a:tc>
                  <a:txBody>
                    <a:bodyPr/>
                    <a:lstStyle/>
                    <a:p>
                      <a:pPr algn="ctr"/>
                      <a:r>
                        <a:rPr lang="en-US" sz="1600" dirty="0">
                          <a:latin typeface="Tw Cen MT" panose="020B0602020104020603" pitchFamily="34" charset="0"/>
                        </a:rPr>
                        <a:t>1</a:t>
                      </a:r>
                    </a:p>
                  </a:txBody>
                  <a:tcPr marL="9525" marR="9525" marT="9525" marB="0" anchor="ctr">
                    <a:solidFill>
                      <a:schemeClr val="bg1"/>
                    </a:solidFill>
                  </a:tcPr>
                </a:tc>
                <a:tc>
                  <a:txBody>
                    <a:bodyPr/>
                    <a:lstStyle/>
                    <a:p>
                      <a:pPr algn="ctr"/>
                      <a:r>
                        <a:rPr lang="en-US" sz="1600" dirty="0">
                          <a:latin typeface="Tw Cen MT" panose="020B0602020104020603" pitchFamily="34" charset="0"/>
                        </a:rPr>
                        <a:t>6</a:t>
                      </a:r>
                    </a:p>
                  </a:txBody>
                  <a:tcPr marL="9525" marR="9525" marT="9525" marB="0" anchor="ctr">
                    <a:solidFill>
                      <a:schemeClr val="bg1"/>
                    </a:solidFill>
                  </a:tcPr>
                </a:tc>
                <a:tc>
                  <a:txBody>
                    <a:bodyPr/>
                    <a:lstStyle/>
                    <a:p>
                      <a:pPr algn="ctr"/>
                      <a:r>
                        <a:rPr lang="en-US" sz="1600" dirty="0">
                          <a:latin typeface="Tw Cen MT" panose="020B0602020104020603" pitchFamily="34" charset="0"/>
                        </a:rPr>
                        <a:t>0</a:t>
                      </a:r>
                    </a:p>
                  </a:txBody>
                  <a:tcPr marL="9525" marR="9525" marT="9525" marB="0" anchor="ctr">
                    <a:solidFill>
                      <a:schemeClr val="bg1"/>
                    </a:solidFill>
                  </a:tcPr>
                </a:tc>
                <a:extLst>
                  <a:ext uri="{0D108BD9-81ED-4DB2-BD59-A6C34878D82A}">
                    <a16:rowId xmlns:a16="http://schemas.microsoft.com/office/drawing/2014/main" val="10004"/>
                  </a:ext>
                </a:extLst>
              </a:tr>
              <a:tr h="46946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5</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19034" marR="19034" marT="1432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a:effectLst/>
                          <a:latin typeface="Tw Cen MT" panose="020B0602020104020603" pitchFamily="34" charset="0"/>
                        </a:rPr>
                        <a:t>PRAPENELITIAN ( ORANG )</a:t>
                      </a:r>
                      <a:endParaRPr lang="en-US"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a:r>
                        <a:rPr lang="en-US" sz="1600" dirty="0">
                          <a:latin typeface="Tw Cen MT" panose="020B0602020104020603" pitchFamily="34" charset="0"/>
                        </a:rPr>
                        <a:t>11</a:t>
                      </a:r>
                    </a:p>
                  </a:txBody>
                  <a:tcPr marL="9525" marR="9525" marT="9525" marB="0" anchor="ctr"/>
                </a:tc>
                <a:tc>
                  <a:txBody>
                    <a:bodyPr/>
                    <a:lstStyle/>
                    <a:p>
                      <a:pPr algn="ctr"/>
                      <a:r>
                        <a:rPr lang="en-US" sz="1600" dirty="0">
                          <a:latin typeface="Tw Cen MT" panose="020B0602020104020603" pitchFamily="34" charset="0"/>
                        </a:rPr>
                        <a:t>17</a:t>
                      </a:r>
                    </a:p>
                  </a:txBody>
                  <a:tcPr marL="9525" marR="9525" marT="9525" marB="0" anchor="ctr"/>
                </a:tc>
                <a:tc>
                  <a:txBody>
                    <a:bodyPr/>
                    <a:lstStyle/>
                    <a:p>
                      <a:pPr algn="ctr"/>
                      <a:r>
                        <a:rPr lang="en-US" sz="1600" dirty="0">
                          <a:latin typeface="Tw Cen MT" panose="020B0602020104020603" pitchFamily="34" charset="0"/>
                        </a:rPr>
                        <a:t>15</a:t>
                      </a:r>
                    </a:p>
                  </a:txBody>
                  <a:tcPr marL="9525" marR="9525" marT="9525" marB="0" anchor="ctr"/>
                </a:tc>
                <a:tc>
                  <a:txBody>
                    <a:bodyPr/>
                    <a:lstStyle/>
                    <a:p>
                      <a:pPr algn="ctr"/>
                      <a:r>
                        <a:rPr lang="en-US" sz="1600" dirty="0">
                          <a:latin typeface="Tw Cen MT" panose="020B0602020104020603" pitchFamily="34" charset="0"/>
                        </a:rPr>
                        <a:t>13</a:t>
                      </a:r>
                    </a:p>
                  </a:txBody>
                  <a:tcPr marL="9525" marR="9525" marT="9525" marB="0" anchor="ctr"/>
                </a:tc>
                <a:tc>
                  <a:txBody>
                    <a:bodyPr/>
                    <a:lstStyle/>
                    <a:p>
                      <a:pPr algn="ctr"/>
                      <a:r>
                        <a:rPr lang="en-US" sz="1600" dirty="0">
                          <a:latin typeface="Tw Cen MT" panose="020B0602020104020603" pitchFamily="34" charset="0"/>
                        </a:rPr>
                        <a:t>6</a:t>
                      </a:r>
                    </a:p>
                  </a:txBody>
                  <a:tcPr marL="9525" marR="9525" marT="9525" marB="0" anchor="ctr"/>
                </a:tc>
                <a:extLst>
                  <a:ext uri="{0D108BD9-81ED-4DB2-BD59-A6C34878D82A}">
                    <a16:rowId xmlns:a16="http://schemas.microsoft.com/office/drawing/2014/main" val="10005"/>
                  </a:ext>
                </a:extLst>
              </a:tr>
              <a:tr h="41065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6</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19034" marR="19034" marT="1432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a:effectLst/>
                          <a:latin typeface="Tw Cen MT" panose="020B0602020104020603" pitchFamily="34" charset="0"/>
                        </a:rPr>
                        <a:t>PENELITIAN ( ORANG )</a:t>
                      </a:r>
                      <a:endParaRPr lang="en-US" sz="16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a:r>
                        <a:rPr lang="en-US" sz="1600" dirty="0">
                          <a:latin typeface="Tw Cen MT" panose="020B0602020104020603" pitchFamily="34" charset="0"/>
                        </a:rPr>
                        <a:t>3</a:t>
                      </a:r>
                    </a:p>
                  </a:txBody>
                  <a:tcPr marL="9525" marR="9525" marT="9525" marB="0" anchor="ctr">
                    <a:solidFill>
                      <a:schemeClr val="bg1"/>
                    </a:solidFill>
                  </a:tcPr>
                </a:tc>
                <a:tc>
                  <a:txBody>
                    <a:bodyPr/>
                    <a:lstStyle/>
                    <a:p>
                      <a:pPr algn="ctr"/>
                      <a:r>
                        <a:rPr lang="en-US" sz="1600" dirty="0">
                          <a:latin typeface="Tw Cen MT" panose="020B0602020104020603" pitchFamily="34" charset="0"/>
                        </a:rPr>
                        <a:t>1</a:t>
                      </a:r>
                    </a:p>
                  </a:txBody>
                  <a:tcPr marL="9525" marR="9525" marT="9525" marB="0" anchor="ctr">
                    <a:solidFill>
                      <a:schemeClr val="bg1"/>
                    </a:solidFill>
                  </a:tcPr>
                </a:tc>
                <a:tc>
                  <a:txBody>
                    <a:bodyPr/>
                    <a:lstStyle/>
                    <a:p>
                      <a:pPr algn="ctr"/>
                      <a:r>
                        <a:rPr lang="en-US" sz="1600" dirty="0">
                          <a:latin typeface="Tw Cen MT" panose="020B0602020104020603" pitchFamily="34" charset="0"/>
                        </a:rPr>
                        <a:t>2</a:t>
                      </a:r>
                    </a:p>
                  </a:txBody>
                  <a:tcPr marL="9525" marR="9525" marT="9525" marB="0" anchor="ctr">
                    <a:solidFill>
                      <a:schemeClr val="bg1"/>
                    </a:solidFill>
                  </a:tcPr>
                </a:tc>
                <a:tc>
                  <a:txBody>
                    <a:bodyPr/>
                    <a:lstStyle/>
                    <a:p>
                      <a:pPr algn="ctr"/>
                      <a:r>
                        <a:rPr lang="en-US" sz="1600" dirty="0">
                          <a:latin typeface="Tw Cen MT" panose="020B0602020104020603" pitchFamily="34" charset="0"/>
                        </a:rPr>
                        <a:t>5</a:t>
                      </a:r>
                    </a:p>
                  </a:txBody>
                  <a:tcPr marL="9525" marR="9525" marT="9525" marB="0" anchor="ctr">
                    <a:solidFill>
                      <a:schemeClr val="bg1"/>
                    </a:solidFill>
                  </a:tcPr>
                </a:tc>
                <a:tc>
                  <a:txBody>
                    <a:bodyPr/>
                    <a:lstStyle/>
                    <a:p>
                      <a:pPr algn="ctr"/>
                      <a:r>
                        <a:rPr lang="en-US" sz="1600" dirty="0">
                          <a:latin typeface="Tw Cen MT" panose="020B0602020104020603" pitchFamily="34" charset="0"/>
                        </a:rPr>
                        <a:t>3</a:t>
                      </a:r>
                    </a:p>
                  </a:txBody>
                  <a:tcPr marL="9525" marR="9525" marT="9525" marB="0" anchor="ctr">
                    <a:solidFill>
                      <a:schemeClr val="bg1"/>
                    </a:solidFill>
                  </a:tcPr>
                </a:tc>
                <a:extLst>
                  <a:ext uri="{0D108BD9-81ED-4DB2-BD59-A6C34878D82A}">
                    <a16:rowId xmlns:a16="http://schemas.microsoft.com/office/drawing/2014/main" val="10006"/>
                  </a:ext>
                </a:extLst>
              </a:tr>
              <a:tr h="46946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7</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19034" marR="19034" marT="1432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a:effectLst/>
                          <a:latin typeface="Tw Cen MT" panose="020B0602020104020603" pitchFamily="34" charset="0"/>
                        </a:rPr>
                        <a:t>KUNJUNGAN ( ORANG )</a:t>
                      </a:r>
                      <a:endParaRPr lang="en-US"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69</a:t>
                      </a:r>
                    </a:p>
                  </a:txBody>
                  <a:tcPr marL="9525" marR="9525" marT="9525" marB="0" anchor="ctr"/>
                </a:tc>
                <a:tc>
                  <a:txBody>
                    <a:bodyPr/>
                    <a:lstStyle/>
                    <a:p>
                      <a:pPr algn="ctr"/>
                      <a:r>
                        <a:rPr lang="en-US" sz="1600" dirty="0">
                          <a:latin typeface="Tw Cen MT" panose="020B0602020104020603" pitchFamily="34" charset="0"/>
                        </a:rPr>
                        <a:t>1</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extLst>
                  <a:ext uri="{0D108BD9-81ED-4DB2-BD59-A6C34878D82A}">
                    <a16:rowId xmlns:a16="http://schemas.microsoft.com/office/drawing/2014/main" val="10007"/>
                  </a:ext>
                </a:extLst>
              </a:tr>
              <a:tr h="25740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8</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19034" marR="19034" marT="1432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a:effectLst/>
                          <a:latin typeface="Tw Cen MT" panose="020B0602020104020603" pitchFamily="34" charset="0"/>
                        </a:rPr>
                        <a:t>SURAT KETERANGAN</a:t>
                      </a:r>
                      <a:endParaRPr lang="en-US" sz="16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a:r>
                        <a:rPr lang="en-US" sz="1600" dirty="0">
                          <a:latin typeface="Tw Cen MT" panose="020B0602020104020603" pitchFamily="34" charset="0"/>
                        </a:rPr>
                        <a:t>457</a:t>
                      </a:r>
                    </a:p>
                  </a:txBody>
                  <a:tcPr marL="9525" marR="9525" marT="9525" marB="0" anchor="ctr">
                    <a:solidFill>
                      <a:schemeClr val="bg1"/>
                    </a:solidFill>
                  </a:tcPr>
                </a:tc>
                <a:tc>
                  <a:txBody>
                    <a:bodyPr/>
                    <a:lstStyle/>
                    <a:p>
                      <a:pPr algn="ctr"/>
                      <a:r>
                        <a:rPr lang="en-US" sz="1600" dirty="0">
                          <a:latin typeface="Tw Cen MT" panose="020B0602020104020603" pitchFamily="34" charset="0"/>
                        </a:rPr>
                        <a:t>134</a:t>
                      </a:r>
                    </a:p>
                  </a:txBody>
                  <a:tcPr marL="9525" marR="9525" marT="9525" marB="0" anchor="ctr">
                    <a:solidFill>
                      <a:schemeClr val="bg1"/>
                    </a:solidFill>
                  </a:tcPr>
                </a:tc>
                <a:tc>
                  <a:txBody>
                    <a:bodyPr/>
                    <a:lstStyle/>
                    <a:p>
                      <a:pPr algn="ctr"/>
                      <a:r>
                        <a:rPr lang="en-US" sz="1600" dirty="0">
                          <a:latin typeface="Tw Cen MT" panose="020B0602020104020603" pitchFamily="34" charset="0"/>
                        </a:rPr>
                        <a:t>230</a:t>
                      </a:r>
                    </a:p>
                  </a:txBody>
                  <a:tcPr marL="9525" marR="9525" marT="9525" marB="0" anchor="ctr">
                    <a:solidFill>
                      <a:schemeClr val="bg1"/>
                    </a:solidFill>
                  </a:tcPr>
                </a:tc>
                <a:tc>
                  <a:txBody>
                    <a:bodyPr/>
                    <a:lstStyle/>
                    <a:p>
                      <a:pPr algn="ctr"/>
                      <a:r>
                        <a:rPr lang="en-US" sz="1600" dirty="0">
                          <a:latin typeface="Tw Cen MT" panose="020B0602020104020603" pitchFamily="34" charset="0"/>
                        </a:rPr>
                        <a:t>239</a:t>
                      </a:r>
                    </a:p>
                  </a:txBody>
                  <a:tcPr marL="9525" marR="9525" marT="9525" marB="0" anchor="ctr">
                    <a:solidFill>
                      <a:schemeClr val="bg1"/>
                    </a:solidFill>
                  </a:tcPr>
                </a:tc>
                <a:tc>
                  <a:txBody>
                    <a:bodyPr/>
                    <a:lstStyle/>
                    <a:p>
                      <a:pPr algn="ctr"/>
                      <a:r>
                        <a:rPr lang="en-US" sz="1600" dirty="0">
                          <a:latin typeface="Tw Cen MT" panose="020B0602020104020603" pitchFamily="34" charset="0"/>
                        </a:rPr>
                        <a:t>78</a:t>
                      </a:r>
                    </a:p>
                  </a:txBody>
                  <a:tcPr marL="9525" marR="9525" marT="9525" marB="0" anchor="ctr">
                    <a:solidFill>
                      <a:schemeClr val="bg1"/>
                    </a:solidFill>
                  </a:tcPr>
                </a:tc>
                <a:extLst>
                  <a:ext uri="{0D108BD9-81ED-4DB2-BD59-A6C34878D82A}">
                    <a16:rowId xmlns:a16="http://schemas.microsoft.com/office/drawing/2014/main" val="10008"/>
                  </a:ext>
                </a:extLst>
              </a:tr>
              <a:tr h="24376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9</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19034" marR="19034" marT="1432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a:effectLst/>
                          <a:latin typeface="Tw Cen MT" panose="020B0602020104020603" pitchFamily="34" charset="0"/>
                        </a:rPr>
                        <a:t>MOU (DOKUMEN)</a:t>
                      </a:r>
                      <a:endParaRPr lang="en-US"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2</a:t>
                      </a:r>
                    </a:p>
                  </a:txBody>
                  <a:tcPr marL="9525" marR="9525" marT="9525" marB="0" anchor="ctr"/>
                </a:tc>
                <a:tc>
                  <a:txBody>
                    <a:bodyPr/>
                    <a:lstStyle/>
                    <a:p>
                      <a:pPr algn="ctr"/>
                      <a:r>
                        <a:rPr lang="en-US" sz="1600" dirty="0">
                          <a:latin typeface="Tw Cen MT" panose="020B0602020104020603" pitchFamily="34" charset="0"/>
                        </a:rPr>
                        <a:t>1</a:t>
                      </a:r>
                    </a:p>
                  </a:txBody>
                  <a:tcPr marL="9525" marR="9525" marT="9525" marB="0" anchor="ctr"/>
                </a:tc>
                <a:tc>
                  <a:txBody>
                    <a:bodyPr/>
                    <a:lstStyle/>
                    <a:p>
                      <a:pPr algn="ctr"/>
                      <a:r>
                        <a:rPr lang="en-US" sz="1600" dirty="0">
                          <a:latin typeface="Tw Cen MT" panose="020B0602020104020603" pitchFamily="34" charset="0"/>
                        </a:rPr>
                        <a:t>2</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extLst>
                  <a:ext uri="{0D108BD9-81ED-4DB2-BD59-A6C34878D82A}">
                    <a16:rowId xmlns:a16="http://schemas.microsoft.com/office/drawing/2014/main" val="10009"/>
                  </a:ext>
                </a:extLst>
              </a:tr>
              <a:tr h="46946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10</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19034" marR="19034" marT="1432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a:effectLst/>
                          <a:latin typeface="Tw Cen MT" panose="020B0602020104020603" pitchFamily="34" charset="0"/>
                        </a:rPr>
                        <a:t>DIKLAT INTERNAL  (PESERTA)</a:t>
                      </a:r>
                      <a:endParaRPr lang="en-US" sz="16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a:r>
                        <a:rPr lang="en-US" sz="1600" dirty="0">
                          <a:latin typeface="Tw Cen MT" panose="020B0602020104020603" pitchFamily="34" charset="0"/>
                        </a:rPr>
                        <a:t>44</a:t>
                      </a:r>
                    </a:p>
                  </a:txBody>
                  <a:tcPr marL="9525" marR="9525" marT="9525" marB="0" anchor="ctr">
                    <a:solidFill>
                      <a:schemeClr val="bg1"/>
                    </a:solidFill>
                  </a:tcPr>
                </a:tc>
                <a:tc>
                  <a:txBody>
                    <a:bodyPr/>
                    <a:lstStyle/>
                    <a:p>
                      <a:pPr algn="ctr"/>
                      <a:r>
                        <a:rPr lang="en-US" sz="1600" dirty="0">
                          <a:latin typeface="Tw Cen MT" panose="020B0602020104020603" pitchFamily="34" charset="0"/>
                        </a:rPr>
                        <a:t>82</a:t>
                      </a:r>
                    </a:p>
                  </a:txBody>
                  <a:tcPr marL="9525" marR="9525" marT="9525" marB="0" anchor="ctr">
                    <a:solidFill>
                      <a:schemeClr val="bg1"/>
                    </a:solidFill>
                  </a:tcPr>
                </a:tc>
                <a:tc>
                  <a:txBody>
                    <a:bodyPr/>
                    <a:lstStyle/>
                    <a:p>
                      <a:pPr algn="ctr"/>
                      <a:r>
                        <a:rPr lang="en-US" sz="1600" dirty="0">
                          <a:latin typeface="Tw Cen MT" panose="020B0602020104020603" pitchFamily="34" charset="0"/>
                        </a:rPr>
                        <a:t>717</a:t>
                      </a:r>
                    </a:p>
                  </a:txBody>
                  <a:tcPr marL="9525" marR="9525" marT="9525" marB="0" anchor="ctr">
                    <a:solidFill>
                      <a:schemeClr val="bg1"/>
                    </a:solidFill>
                  </a:tcPr>
                </a:tc>
                <a:tc>
                  <a:txBody>
                    <a:bodyPr/>
                    <a:lstStyle/>
                    <a:p>
                      <a:pPr algn="ctr"/>
                      <a:r>
                        <a:rPr lang="en-US" sz="1600" dirty="0">
                          <a:latin typeface="Tw Cen MT" panose="020B0602020104020603" pitchFamily="34" charset="0"/>
                        </a:rPr>
                        <a:t>136</a:t>
                      </a:r>
                    </a:p>
                  </a:txBody>
                  <a:tcPr marL="9525" marR="9525" marT="9525" marB="0" anchor="ctr">
                    <a:solidFill>
                      <a:schemeClr val="bg1"/>
                    </a:solidFill>
                  </a:tcPr>
                </a:tc>
                <a:tc>
                  <a:txBody>
                    <a:bodyPr/>
                    <a:lstStyle/>
                    <a:p>
                      <a:pPr algn="ctr"/>
                      <a:r>
                        <a:rPr lang="en-US" sz="1600" dirty="0">
                          <a:latin typeface="Tw Cen MT" panose="020B0602020104020603" pitchFamily="34" charset="0"/>
                        </a:rPr>
                        <a:t>1.341</a:t>
                      </a:r>
                    </a:p>
                  </a:txBody>
                  <a:tcPr marL="9525" marR="9525" marT="9525" marB="0" anchor="ctr">
                    <a:solidFill>
                      <a:schemeClr val="bg1"/>
                    </a:solidFill>
                  </a:tcPr>
                </a:tc>
                <a:extLst>
                  <a:ext uri="{0D108BD9-81ED-4DB2-BD59-A6C34878D82A}">
                    <a16:rowId xmlns:a16="http://schemas.microsoft.com/office/drawing/2014/main" val="1227221273"/>
                  </a:ext>
                </a:extLst>
              </a:tr>
              <a:tr h="46946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11</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19034" marR="19034" marT="1432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a:effectLst/>
                          <a:latin typeface="Tw Cen MT" panose="020B0602020104020603" pitchFamily="34" charset="0"/>
                        </a:rPr>
                        <a:t>DIKLAT EKSTERNAL  (PESERTA)</a:t>
                      </a:r>
                      <a:endParaRPr lang="en-US"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a:r>
                        <a:rPr lang="en-US" sz="1600" dirty="0">
                          <a:latin typeface="Tw Cen MT" panose="020B0602020104020603" pitchFamily="34" charset="0"/>
                        </a:rPr>
                        <a:t>2</a:t>
                      </a:r>
                    </a:p>
                  </a:txBody>
                  <a:tcPr marL="9525" marR="9525" marT="9525" marB="0" anchor="ctr"/>
                </a:tc>
                <a:tc>
                  <a:txBody>
                    <a:bodyPr/>
                    <a:lstStyle/>
                    <a:p>
                      <a:pPr algn="ctr"/>
                      <a:r>
                        <a:rPr lang="en-US" sz="1600" dirty="0">
                          <a:latin typeface="Tw Cen MT" panose="020B0602020104020603" pitchFamily="34" charset="0"/>
                        </a:rPr>
                        <a:t>13</a:t>
                      </a:r>
                    </a:p>
                  </a:txBody>
                  <a:tcPr marL="9525" marR="9525" marT="9525" marB="0" anchor="ctr"/>
                </a:tc>
                <a:tc>
                  <a:txBody>
                    <a:bodyPr/>
                    <a:lstStyle/>
                    <a:p>
                      <a:pPr algn="ctr"/>
                      <a:r>
                        <a:rPr lang="en-US" sz="1600" dirty="0">
                          <a:latin typeface="Tw Cen MT" panose="020B0602020104020603" pitchFamily="34" charset="0"/>
                        </a:rPr>
                        <a:t>13</a:t>
                      </a:r>
                    </a:p>
                  </a:txBody>
                  <a:tcPr marL="9525" marR="9525" marT="9525" marB="0" anchor="ctr"/>
                </a:tc>
                <a:tc>
                  <a:txBody>
                    <a:bodyPr/>
                    <a:lstStyle/>
                    <a:p>
                      <a:pPr algn="ctr"/>
                      <a:r>
                        <a:rPr lang="en-US" sz="1600" dirty="0">
                          <a:latin typeface="Tw Cen MT" panose="020B0602020104020603" pitchFamily="34" charset="0"/>
                        </a:rPr>
                        <a:t>1</a:t>
                      </a:r>
                    </a:p>
                  </a:txBody>
                  <a:tcPr marL="9525" marR="9525" marT="9525" marB="0" anchor="ctr"/>
                </a:tc>
                <a:tc>
                  <a:txBody>
                    <a:bodyPr/>
                    <a:lstStyle/>
                    <a:p>
                      <a:pPr algn="ctr"/>
                      <a:r>
                        <a:rPr lang="en-US" sz="1600" dirty="0">
                          <a:latin typeface="Tw Cen MT" panose="020B0602020104020603" pitchFamily="34" charset="0"/>
                        </a:rPr>
                        <a:t>2</a:t>
                      </a:r>
                    </a:p>
                  </a:txBody>
                  <a:tcPr marL="9525" marR="9525" marT="9525" marB="0" anchor="ctr"/>
                </a:tc>
                <a:extLst>
                  <a:ext uri="{0D108BD9-81ED-4DB2-BD59-A6C34878D82A}">
                    <a16:rowId xmlns:a16="http://schemas.microsoft.com/office/drawing/2014/main" val="193622887"/>
                  </a:ext>
                </a:extLst>
              </a:tr>
            </a:tbl>
          </a:graphicData>
        </a:graphic>
      </p:graphicFrame>
      <p:sp>
        <p:nvSpPr>
          <p:cNvPr id="17" name="Chevron 11">
            <a:extLst>
              <a:ext uri="{FF2B5EF4-FFF2-40B4-BE49-F238E27FC236}">
                <a16:creationId xmlns:a16="http://schemas.microsoft.com/office/drawing/2014/main" id="{A99327A8-E9FC-4B1B-9375-1276CE0F5CEB}"/>
              </a:ext>
            </a:extLst>
          </p:cNvPr>
          <p:cNvSpPr/>
          <p:nvPr/>
        </p:nvSpPr>
        <p:spPr>
          <a:xfrm>
            <a:off x="375390" y="912279"/>
            <a:ext cx="1975747" cy="408505"/>
          </a:xfrm>
          <a:prstGeom prst="chevron">
            <a:avLst/>
          </a:prstGeom>
          <a:solidFill>
            <a:srgbClr val="00CCFF"/>
          </a:solidFill>
          <a:ln w="127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a:ln>
                  <a:noFill/>
                </a:ln>
                <a:solidFill>
                  <a:srgbClr val="44546A"/>
                </a:solidFill>
                <a:effectLst/>
                <a:uLnTx/>
                <a:uFillTx/>
                <a:latin typeface="Calibri Light" panose="020F0302020204030204"/>
                <a:ea typeface="+mn-ea"/>
                <a:cs typeface="+mn-cs"/>
              </a:rPr>
              <a:t>KEGIATAN</a:t>
            </a:r>
          </a:p>
        </p:txBody>
      </p:sp>
      <p:grpSp>
        <p:nvGrpSpPr>
          <p:cNvPr id="2" name="Group 1"/>
          <p:cNvGrpSpPr/>
          <p:nvPr/>
        </p:nvGrpSpPr>
        <p:grpSpPr>
          <a:xfrm>
            <a:off x="190480" y="187184"/>
            <a:ext cx="3425583" cy="476071"/>
            <a:chOff x="7361687" y="2003608"/>
            <a:chExt cx="3425583" cy="476071"/>
          </a:xfrm>
        </p:grpSpPr>
        <p:sp>
          <p:nvSpPr>
            <p:cNvPr id="22" name="TextBox 21">
              <a:extLst>
                <a:ext uri="{FF2B5EF4-FFF2-40B4-BE49-F238E27FC236}">
                  <a16:creationId xmlns:a16="http://schemas.microsoft.com/office/drawing/2014/main" id="{3B316E39-F1B9-4372-9EFF-113D5303AB1A}"/>
                </a:ext>
              </a:extLst>
            </p:cNvPr>
            <p:cNvSpPr txBox="1"/>
            <p:nvPr/>
          </p:nvSpPr>
          <p:spPr>
            <a:xfrm>
              <a:off x="7361687" y="2003608"/>
              <a:ext cx="3425583" cy="476071"/>
            </a:xfrm>
            <a:prstGeom prst="roundRect">
              <a:avLst>
                <a:gd name="adj" fmla="val 50000"/>
              </a:avLst>
            </a:prstGeom>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SUB BAGIAN DIKLITBANG</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7" name="Google Shape;6165;p73"/>
            <p:cNvGrpSpPr/>
            <p:nvPr/>
          </p:nvGrpSpPr>
          <p:grpSpPr>
            <a:xfrm>
              <a:off x="7546597" y="2056616"/>
              <a:ext cx="404707" cy="321449"/>
              <a:chOff x="-40378075" y="3267450"/>
              <a:chExt cx="317425" cy="289075"/>
            </a:xfrm>
            <a:solidFill>
              <a:srgbClr val="F7F21A"/>
            </a:solidFill>
          </p:grpSpPr>
          <p:sp>
            <p:nvSpPr>
              <p:cNvPr id="8" name="Google Shape;6166;p73"/>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167;p73"/>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168;p73"/>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6169;p73"/>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4244113889"/>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14" name="Content Placeholder 4">
            <a:extLst>
              <a:ext uri="{FF2B5EF4-FFF2-40B4-BE49-F238E27FC236}">
                <a16:creationId xmlns:a16="http://schemas.microsoft.com/office/drawing/2014/main" id="{8D19E686-7D64-46A8-ABE5-546F34D8058C}"/>
              </a:ext>
            </a:extLst>
          </p:cNvPr>
          <p:cNvGraphicFramePr>
            <a:graphicFrameLocks/>
          </p:cNvGraphicFramePr>
          <p:nvPr>
            <p:extLst>
              <p:ext uri="{D42A27DB-BD31-4B8C-83A1-F6EECF244321}">
                <p14:modId xmlns:p14="http://schemas.microsoft.com/office/powerpoint/2010/main" val="1191469198"/>
              </p:ext>
            </p:extLst>
          </p:nvPr>
        </p:nvGraphicFramePr>
        <p:xfrm>
          <a:off x="317956" y="1498895"/>
          <a:ext cx="6443060" cy="1384908"/>
        </p:xfrm>
        <a:graphic>
          <a:graphicData uri="http://schemas.openxmlformats.org/drawingml/2006/table">
            <a:tbl>
              <a:tblPr firstRow="1" bandRow="1">
                <a:tableStyleId>{22838BEF-8BB2-4498-84A7-C5851F593DF1}</a:tableStyleId>
              </a:tblPr>
              <a:tblGrid>
                <a:gridCol w="711438">
                  <a:extLst>
                    <a:ext uri="{9D8B030D-6E8A-4147-A177-3AD203B41FA5}">
                      <a16:colId xmlns:a16="http://schemas.microsoft.com/office/drawing/2014/main" val="20000"/>
                    </a:ext>
                  </a:extLst>
                </a:gridCol>
                <a:gridCol w="1944651">
                  <a:extLst>
                    <a:ext uri="{9D8B030D-6E8A-4147-A177-3AD203B41FA5}">
                      <a16:colId xmlns:a16="http://schemas.microsoft.com/office/drawing/2014/main" val="20001"/>
                    </a:ext>
                  </a:extLst>
                </a:gridCol>
                <a:gridCol w="785317">
                  <a:extLst>
                    <a:ext uri="{9D8B030D-6E8A-4147-A177-3AD203B41FA5}">
                      <a16:colId xmlns:a16="http://schemas.microsoft.com/office/drawing/2014/main" val="20002"/>
                    </a:ext>
                  </a:extLst>
                </a:gridCol>
                <a:gridCol w="701894">
                  <a:extLst>
                    <a:ext uri="{9D8B030D-6E8A-4147-A177-3AD203B41FA5}">
                      <a16:colId xmlns:a16="http://schemas.microsoft.com/office/drawing/2014/main" val="3102487921"/>
                    </a:ext>
                  </a:extLst>
                </a:gridCol>
                <a:gridCol w="803706">
                  <a:extLst>
                    <a:ext uri="{9D8B030D-6E8A-4147-A177-3AD203B41FA5}">
                      <a16:colId xmlns:a16="http://schemas.microsoft.com/office/drawing/2014/main" val="781420531"/>
                    </a:ext>
                  </a:extLst>
                </a:gridCol>
                <a:gridCol w="748027">
                  <a:extLst>
                    <a:ext uri="{9D8B030D-6E8A-4147-A177-3AD203B41FA5}">
                      <a16:colId xmlns:a16="http://schemas.microsoft.com/office/drawing/2014/main" val="137124701"/>
                    </a:ext>
                  </a:extLst>
                </a:gridCol>
                <a:gridCol w="748027">
                  <a:extLst>
                    <a:ext uri="{9D8B030D-6E8A-4147-A177-3AD203B41FA5}">
                      <a16:colId xmlns:a16="http://schemas.microsoft.com/office/drawing/2014/main" val="2601304817"/>
                    </a:ext>
                  </a:extLst>
                </a:gridCol>
              </a:tblGrid>
              <a:tr h="395219">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dirty="0">
                          <a:solidFill>
                            <a:schemeClr val="bg1"/>
                          </a:solidFill>
                          <a:latin typeface="Tw Cen MT" panose="020B0602020104020603" pitchFamily="34" charset="0"/>
                        </a:rPr>
                        <a:t>NO</a:t>
                      </a:r>
                      <a:endPar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182731" marR="182731" marT="68759" marB="68759" anchor="ctr">
                    <a:solidFill>
                      <a:srgbClr val="C71585"/>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dirty="0">
                          <a:solidFill>
                            <a:schemeClr val="bg1"/>
                          </a:solidFill>
                          <a:latin typeface="Tw Cen MT" panose="020B0602020104020603" pitchFamily="34" charset="0"/>
                        </a:rPr>
                        <a:t>INDIKATOR</a:t>
                      </a:r>
                      <a:endPar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182731" marR="182731" marT="68759" marB="68759" anchor="ctr">
                    <a:solidFill>
                      <a:srgbClr val="C71585"/>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dirty="0">
                          <a:solidFill>
                            <a:schemeClr val="bg1"/>
                          </a:solidFill>
                          <a:latin typeface="Tw Cen MT" panose="020B0602020104020603" pitchFamily="34" charset="0"/>
                        </a:rPr>
                        <a:t>JAN</a:t>
                      </a:r>
                      <a:endParaRPr lang="en-US" sz="1600" b="0"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182731" marR="182731" marT="68759" marB="68759" anchor="ctr">
                    <a:solidFill>
                      <a:srgbClr val="C71585"/>
                    </a:solidFill>
                  </a:tcPr>
                </a:tc>
                <a:tc>
                  <a:txBody>
                    <a:bodyPr/>
                    <a:lstStyle/>
                    <a:p>
                      <a:pPr algn="ctr"/>
                      <a:r>
                        <a:rPr lang="en-US" sz="1600" b="0" dirty="0">
                          <a:solidFill>
                            <a:schemeClr val="bg1"/>
                          </a:solidFill>
                          <a:latin typeface="Tw Cen MT" panose="020B0602020104020603" pitchFamily="34" charset="0"/>
                          <a:ea typeface="Verdana" panose="020B0604030504040204" pitchFamily="34" charset="0"/>
                          <a:cs typeface="Verdana" panose="020B0604030504040204" pitchFamily="34" charset="0"/>
                        </a:rPr>
                        <a:t>FEB</a:t>
                      </a:r>
                    </a:p>
                  </a:txBody>
                  <a:tcPr marL="182731" marR="182731" marT="68759" marB="68759" anchor="ctr">
                    <a:solidFill>
                      <a:srgbClr val="C71585"/>
                    </a:solidFill>
                  </a:tcPr>
                </a:tc>
                <a:tc>
                  <a:txBody>
                    <a:bodyPr/>
                    <a:lstStyle/>
                    <a:p>
                      <a:pPr algn="ctr"/>
                      <a:r>
                        <a:rPr lang="en-US" sz="1600" b="0" dirty="0">
                          <a:solidFill>
                            <a:schemeClr val="bg1"/>
                          </a:solidFill>
                          <a:latin typeface="Tw Cen MT" panose="020B0602020104020603" pitchFamily="34" charset="0"/>
                          <a:ea typeface="Verdana" panose="020B0604030504040204" pitchFamily="34" charset="0"/>
                          <a:cs typeface="Verdana" panose="020B0604030504040204" pitchFamily="34" charset="0"/>
                        </a:rPr>
                        <a:t>MAR</a:t>
                      </a:r>
                    </a:p>
                  </a:txBody>
                  <a:tcPr marL="182731" marR="182731" marT="68759" marB="68759" anchor="ctr">
                    <a:solidFill>
                      <a:srgbClr val="C71585"/>
                    </a:solidFill>
                  </a:tcPr>
                </a:tc>
                <a:tc>
                  <a:txBody>
                    <a:bodyPr/>
                    <a:lstStyle/>
                    <a:p>
                      <a:pPr algn="ctr"/>
                      <a:r>
                        <a:rPr lang="en-US" sz="1600" b="0" dirty="0">
                          <a:solidFill>
                            <a:schemeClr val="bg1"/>
                          </a:solidFill>
                          <a:latin typeface="Tw Cen MT" panose="020B0602020104020603" pitchFamily="34" charset="0"/>
                          <a:ea typeface="Verdana" panose="020B0604030504040204" pitchFamily="34" charset="0"/>
                          <a:cs typeface="Verdana" panose="020B0604030504040204" pitchFamily="34" charset="0"/>
                        </a:rPr>
                        <a:t>APR</a:t>
                      </a:r>
                    </a:p>
                  </a:txBody>
                  <a:tcPr marL="182731" marR="182731" marT="68759" marB="68759" anchor="ctr">
                    <a:solidFill>
                      <a:srgbClr val="C71585"/>
                    </a:solidFill>
                  </a:tcPr>
                </a:tc>
                <a:tc>
                  <a:txBody>
                    <a:bodyPr/>
                    <a:lstStyle/>
                    <a:p>
                      <a:pPr algn="ctr"/>
                      <a:r>
                        <a:rPr lang="en-US" sz="1600" b="0" dirty="0">
                          <a:solidFill>
                            <a:schemeClr val="bg1"/>
                          </a:solidFill>
                          <a:latin typeface="Tw Cen MT" panose="020B0602020104020603" pitchFamily="34" charset="0"/>
                          <a:ea typeface="Verdana" panose="020B0604030504040204" pitchFamily="34" charset="0"/>
                          <a:cs typeface="Verdana" panose="020B0604030504040204" pitchFamily="34" charset="0"/>
                        </a:rPr>
                        <a:t>MEI</a:t>
                      </a:r>
                    </a:p>
                  </a:txBody>
                  <a:tcPr marL="182731" marR="182731" marT="68759" marB="68759" anchor="ctr">
                    <a:solidFill>
                      <a:srgbClr val="C71585"/>
                    </a:solidFill>
                  </a:tcPr>
                </a:tc>
                <a:extLst>
                  <a:ext uri="{0D108BD9-81ED-4DB2-BD59-A6C34878D82A}">
                    <a16:rowId xmlns:a16="http://schemas.microsoft.com/office/drawing/2014/main" val="10000"/>
                  </a:ext>
                </a:extLst>
              </a:tr>
              <a:tr h="85420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1</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19034" marR="19034" marT="1432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1600" err="1">
                          <a:latin typeface="Tw Cen MT" panose="020B0602020104020603" pitchFamily="34" charset="0"/>
                        </a:rPr>
                        <a:t>Persentase</a:t>
                      </a:r>
                      <a:r>
                        <a:rPr lang="en-US" sz="1600">
                          <a:latin typeface="Tw Cen MT" panose="020B0602020104020603" pitchFamily="34" charset="0"/>
                        </a:rPr>
                        <a:t> </a:t>
                      </a:r>
                      <a:r>
                        <a:rPr lang="en-US" sz="1600" err="1">
                          <a:latin typeface="Tw Cen MT" panose="020B0602020104020603" pitchFamily="34" charset="0"/>
                        </a:rPr>
                        <a:t>pegawai</a:t>
                      </a:r>
                      <a:r>
                        <a:rPr lang="en-US" sz="1600">
                          <a:latin typeface="Tw Cen MT" panose="020B0602020104020603" pitchFamily="34" charset="0"/>
                        </a:rPr>
                        <a:t> yang </a:t>
                      </a:r>
                      <a:r>
                        <a:rPr lang="en-US" sz="1600" err="1">
                          <a:latin typeface="Tw Cen MT" panose="020B0602020104020603" pitchFamily="34" charset="0"/>
                        </a:rPr>
                        <a:t>mengikuti</a:t>
                      </a:r>
                      <a:r>
                        <a:rPr lang="en-US" sz="1600">
                          <a:latin typeface="Tw Cen MT" panose="020B0602020104020603" pitchFamily="34" charset="0"/>
                        </a:rPr>
                        <a:t> </a:t>
                      </a:r>
                      <a:r>
                        <a:rPr lang="en-US" sz="1600" err="1">
                          <a:latin typeface="Tw Cen MT" panose="020B0602020104020603" pitchFamily="34" charset="0"/>
                        </a:rPr>
                        <a:t>pelatihan</a:t>
                      </a:r>
                      <a:r>
                        <a:rPr lang="en-US" sz="1600">
                          <a:latin typeface="Tw Cen MT" panose="020B0602020104020603" pitchFamily="34" charset="0"/>
                        </a:rPr>
                        <a:t>/</a:t>
                      </a:r>
                      <a:r>
                        <a:rPr lang="en-US" sz="1600" baseline="0">
                          <a:latin typeface="Tw Cen MT" panose="020B0602020104020603" pitchFamily="34" charset="0"/>
                        </a:rPr>
                        <a:t> </a:t>
                      </a:r>
                      <a:r>
                        <a:rPr lang="en-US" sz="1600" baseline="0" err="1">
                          <a:latin typeface="Tw Cen MT" panose="020B0602020104020603" pitchFamily="34" charset="0"/>
                        </a:rPr>
                        <a:t>Bintek</a:t>
                      </a:r>
                      <a:r>
                        <a:rPr lang="en-US" sz="1600" baseline="0">
                          <a:latin typeface="Tw Cen MT" panose="020B0602020104020603" pitchFamily="34" charset="0"/>
                        </a:rPr>
                        <a:t> </a:t>
                      </a:r>
                      <a:r>
                        <a:rPr lang="en-US" sz="1600" baseline="0" err="1">
                          <a:latin typeface="Tw Cen MT" panose="020B0602020104020603" pitchFamily="34" charset="0"/>
                        </a:rPr>
                        <a:t>selama</a:t>
                      </a:r>
                      <a:r>
                        <a:rPr lang="en-US" sz="1600" baseline="0">
                          <a:latin typeface="Tw Cen MT" panose="020B0602020104020603" pitchFamily="34" charset="0"/>
                        </a:rPr>
                        <a:t> jam/ </a:t>
                      </a:r>
                      <a:r>
                        <a:rPr lang="en-US" sz="1600" baseline="0" err="1">
                          <a:latin typeface="Tw Cen MT" panose="020B0602020104020603" pitchFamily="34" charset="0"/>
                        </a:rPr>
                        <a:t>tahun</a:t>
                      </a:r>
                      <a:r>
                        <a:rPr lang="en-US" sz="1600" baseline="0">
                          <a:latin typeface="Tw Cen MT" panose="020B0602020104020603" pitchFamily="34" charset="0"/>
                        </a:rPr>
                        <a:t> (%)</a:t>
                      </a:r>
                      <a:endParaRPr lang="en-US" sz="1600">
                        <a:solidFill>
                          <a:schemeClr val="tx2"/>
                        </a:solidFill>
                        <a:latin typeface="Tw Cen MT" panose="020B0602020104020603" pitchFamily="34" charset="0"/>
                        <a:ea typeface="Verdana" pitchFamily="34" charset="0"/>
                        <a:cs typeface="Verdana" pitchFamily="34" charset="0"/>
                      </a:endParaRPr>
                    </a:p>
                  </a:txBody>
                  <a:tcPr marL="19034" marR="19034" marT="1432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chemeClr val="tx1"/>
                          </a:solidFill>
                          <a:effectLst/>
                          <a:latin typeface="Tw Cen MT" panose="020B0602020104020603" pitchFamily="34" charset="0"/>
                          <a:ea typeface="+mn-ea"/>
                          <a:cs typeface="+mn-cs"/>
                        </a:rPr>
                        <a:t>0,34%</a:t>
                      </a:r>
                      <a:endParaRPr lang="en-US" sz="1600" b="0" i="0" u="none" strike="noStrike" dirty="0">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19030" marR="19030" marT="14348" marB="0" anchor="ctr"/>
                </a:tc>
                <a:tc>
                  <a:txBody>
                    <a:bodyPr/>
                    <a:lstStyle/>
                    <a:p>
                      <a:pPr algn="ctr" fontAlgn="b"/>
                      <a:r>
                        <a:rPr lang="en-US" sz="1600" b="0" i="0" u="none" strike="noStrike" dirty="0">
                          <a:solidFill>
                            <a:schemeClr val="bg2"/>
                          </a:solidFill>
                          <a:effectLst/>
                          <a:latin typeface="Tw Cen MT" panose="020B0602020104020603" pitchFamily="34" charset="0"/>
                          <a:ea typeface="Verdana" panose="020B0604030504040204" pitchFamily="34" charset="0"/>
                          <a:cs typeface="Verdana" panose="020B0604030504040204" pitchFamily="34" charset="0"/>
                        </a:rPr>
                        <a:t>1,74%</a:t>
                      </a:r>
                    </a:p>
                  </a:txBody>
                  <a:tcPr marL="19030" marR="19030" marT="14348" marB="0" anchor="ctr"/>
                </a:tc>
                <a:tc>
                  <a:txBody>
                    <a:bodyPr/>
                    <a:lstStyle/>
                    <a:p>
                      <a:pPr algn="ctr" fontAlgn="b"/>
                      <a:r>
                        <a:rPr lang="en-US" sz="1600" b="0" i="0" u="none" strike="noStrike" dirty="0">
                          <a:solidFill>
                            <a:schemeClr val="bg2"/>
                          </a:solidFill>
                          <a:effectLst/>
                          <a:latin typeface="Tw Cen MT" panose="020B0602020104020603" pitchFamily="34" charset="0"/>
                          <a:ea typeface="Verdana" panose="020B0604030504040204" pitchFamily="34" charset="0"/>
                          <a:cs typeface="Verdana" panose="020B0604030504040204" pitchFamily="34" charset="0"/>
                        </a:rPr>
                        <a:t>5,8%</a:t>
                      </a:r>
                    </a:p>
                  </a:txBody>
                  <a:tcPr marL="19030" marR="19030" marT="14348" marB="0" anchor="ctr"/>
                </a:tc>
                <a:tc>
                  <a:txBody>
                    <a:bodyPr/>
                    <a:lstStyle/>
                    <a:p>
                      <a:pPr algn="ctr" fontAlgn="b"/>
                      <a:r>
                        <a:rPr lang="en-US" sz="1600" b="0" i="0" u="none" strike="noStrike" dirty="0">
                          <a:solidFill>
                            <a:schemeClr val="bg2"/>
                          </a:solidFill>
                          <a:effectLst/>
                          <a:latin typeface="Tw Cen MT" panose="020B0602020104020603" pitchFamily="34" charset="0"/>
                          <a:ea typeface="Verdana" panose="020B0604030504040204" pitchFamily="34" charset="0"/>
                          <a:cs typeface="Verdana" panose="020B0604030504040204" pitchFamily="34" charset="0"/>
                        </a:rPr>
                        <a:t>10,7%</a:t>
                      </a:r>
                    </a:p>
                  </a:txBody>
                  <a:tcPr marL="19030" marR="19030" marT="14348" marB="0" anchor="ctr"/>
                </a:tc>
                <a:tc>
                  <a:txBody>
                    <a:bodyPr/>
                    <a:lstStyle/>
                    <a:p>
                      <a:pPr algn="ctr" fontAlgn="b"/>
                      <a:r>
                        <a:rPr lang="en-US" sz="1600" b="0" i="0" u="none" strike="noStrike" dirty="0">
                          <a:solidFill>
                            <a:schemeClr val="bg2"/>
                          </a:solidFill>
                          <a:effectLst/>
                          <a:latin typeface="Tw Cen MT" panose="020B0602020104020603" pitchFamily="34" charset="0"/>
                          <a:ea typeface="Verdana" panose="020B0604030504040204" pitchFamily="34" charset="0"/>
                          <a:cs typeface="Verdana" panose="020B0604030504040204" pitchFamily="34" charset="0"/>
                        </a:rPr>
                        <a:t>16,3%</a:t>
                      </a:r>
                    </a:p>
                  </a:txBody>
                  <a:tcPr marL="19030" marR="19030" marT="14348" marB="0" anchor="ctr"/>
                </a:tc>
                <a:extLst>
                  <a:ext uri="{0D108BD9-81ED-4DB2-BD59-A6C34878D82A}">
                    <a16:rowId xmlns:a16="http://schemas.microsoft.com/office/drawing/2014/main" val="10001"/>
                  </a:ext>
                </a:extLst>
              </a:tr>
            </a:tbl>
          </a:graphicData>
        </a:graphic>
      </p:graphicFrame>
      <p:sp>
        <p:nvSpPr>
          <p:cNvPr id="20" name="Chevron 12">
            <a:extLst>
              <a:ext uri="{FF2B5EF4-FFF2-40B4-BE49-F238E27FC236}">
                <a16:creationId xmlns:a16="http://schemas.microsoft.com/office/drawing/2014/main" id="{2F221B31-8C44-4027-9761-27C857C7F976}"/>
              </a:ext>
            </a:extLst>
          </p:cNvPr>
          <p:cNvSpPr/>
          <p:nvPr/>
        </p:nvSpPr>
        <p:spPr>
          <a:xfrm>
            <a:off x="267035" y="1008651"/>
            <a:ext cx="3316617" cy="404898"/>
          </a:xfrm>
          <a:prstGeom prst="chevron">
            <a:avLst/>
          </a:prstGeom>
          <a:solidFill>
            <a:srgbClr val="00CCFF"/>
          </a:solidFill>
          <a:ln w="12700" cap="flat" cmpd="sng" algn="ctr">
            <a:noFill/>
            <a:prstDash val="solid"/>
          </a:ln>
          <a:effectLst/>
        </p:spPr>
        <p:txBody>
          <a:bodyPr rtlCol="0" anchor="ctr"/>
          <a:lstStyle/>
          <a:p>
            <a:pPr marL="0" marR="0" lvl="0" indent="0" defTabSz="45720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44546A"/>
                </a:solidFill>
                <a:effectLst/>
                <a:uLnTx/>
                <a:uFillTx/>
                <a:latin typeface="Calibri Light" panose="020F0302020204030204"/>
                <a:ea typeface="+mn-ea"/>
                <a:cs typeface="+mn-cs"/>
              </a:rPr>
              <a:t>PENINGKATAN MUTU SDM</a:t>
            </a:r>
          </a:p>
        </p:txBody>
      </p:sp>
      <p:grpSp>
        <p:nvGrpSpPr>
          <p:cNvPr id="2" name="Group 1"/>
          <p:cNvGrpSpPr/>
          <p:nvPr/>
        </p:nvGrpSpPr>
        <p:grpSpPr>
          <a:xfrm>
            <a:off x="190480" y="306452"/>
            <a:ext cx="3425583" cy="476071"/>
            <a:chOff x="7361687" y="2003608"/>
            <a:chExt cx="3425583" cy="476071"/>
          </a:xfrm>
        </p:grpSpPr>
        <p:sp>
          <p:nvSpPr>
            <p:cNvPr id="22" name="TextBox 21">
              <a:extLst>
                <a:ext uri="{FF2B5EF4-FFF2-40B4-BE49-F238E27FC236}">
                  <a16:creationId xmlns:a16="http://schemas.microsoft.com/office/drawing/2014/main" id="{3B316E39-F1B9-4372-9EFF-113D5303AB1A}"/>
                </a:ext>
              </a:extLst>
            </p:cNvPr>
            <p:cNvSpPr txBox="1"/>
            <p:nvPr/>
          </p:nvSpPr>
          <p:spPr>
            <a:xfrm>
              <a:off x="7361687" y="2003608"/>
              <a:ext cx="3425583" cy="476071"/>
            </a:xfrm>
            <a:prstGeom prst="roundRect">
              <a:avLst>
                <a:gd name="adj" fmla="val 50000"/>
              </a:avLst>
            </a:prstGeom>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SUB BAGIAN DIKLITBANG</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7" name="Google Shape;6165;p73"/>
            <p:cNvGrpSpPr/>
            <p:nvPr/>
          </p:nvGrpSpPr>
          <p:grpSpPr>
            <a:xfrm>
              <a:off x="7546597" y="2056616"/>
              <a:ext cx="404707" cy="321449"/>
              <a:chOff x="-40378075" y="3267450"/>
              <a:chExt cx="317425" cy="289075"/>
            </a:xfrm>
            <a:solidFill>
              <a:srgbClr val="F7F21A"/>
            </a:solidFill>
          </p:grpSpPr>
          <p:sp>
            <p:nvSpPr>
              <p:cNvPr id="8" name="Google Shape;6166;p73"/>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167;p73"/>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168;p73"/>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6169;p73"/>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4252529855"/>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26" name="Content Placeholder 4">
            <a:extLst>
              <a:ext uri="{FF2B5EF4-FFF2-40B4-BE49-F238E27FC236}">
                <a16:creationId xmlns:a16="http://schemas.microsoft.com/office/drawing/2014/main" id="{80441A0E-4F54-4A04-9574-67F741EE09FB}"/>
              </a:ext>
            </a:extLst>
          </p:cNvPr>
          <p:cNvGraphicFramePr>
            <a:graphicFrameLocks/>
          </p:cNvGraphicFramePr>
          <p:nvPr>
            <p:extLst>
              <p:ext uri="{D42A27DB-BD31-4B8C-83A1-F6EECF244321}">
                <p14:modId xmlns:p14="http://schemas.microsoft.com/office/powerpoint/2010/main" val="4256490192"/>
              </p:ext>
            </p:extLst>
          </p:nvPr>
        </p:nvGraphicFramePr>
        <p:xfrm>
          <a:off x="493509" y="1100513"/>
          <a:ext cx="7916200" cy="5015247"/>
        </p:xfrm>
        <a:graphic>
          <a:graphicData uri="http://schemas.openxmlformats.org/drawingml/2006/table">
            <a:tbl>
              <a:tblPr firstRow="1" bandRow="1">
                <a:tableStyleId>{22838BEF-8BB2-4498-84A7-C5851F593DF1}</a:tableStyleId>
              </a:tblPr>
              <a:tblGrid>
                <a:gridCol w="547079">
                  <a:extLst>
                    <a:ext uri="{9D8B030D-6E8A-4147-A177-3AD203B41FA5}">
                      <a16:colId xmlns:a16="http://schemas.microsoft.com/office/drawing/2014/main" val="20000"/>
                    </a:ext>
                  </a:extLst>
                </a:gridCol>
                <a:gridCol w="4582313">
                  <a:extLst>
                    <a:ext uri="{9D8B030D-6E8A-4147-A177-3AD203B41FA5}">
                      <a16:colId xmlns:a16="http://schemas.microsoft.com/office/drawing/2014/main" val="20001"/>
                    </a:ext>
                  </a:extLst>
                </a:gridCol>
                <a:gridCol w="522000">
                  <a:extLst>
                    <a:ext uri="{9D8B030D-6E8A-4147-A177-3AD203B41FA5}">
                      <a16:colId xmlns:a16="http://schemas.microsoft.com/office/drawing/2014/main" val="3158327203"/>
                    </a:ext>
                  </a:extLst>
                </a:gridCol>
                <a:gridCol w="522000">
                  <a:extLst>
                    <a:ext uri="{9D8B030D-6E8A-4147-A177-3AD203B41FA5}">
                      <a16:colId xmlns:a16="http://schemas.microsoft.com/office/drawing/2014/main" val="2797141839"/>
                    </a:ext>
                  </a:extLst>
                </a:gridCol>
                <a:gridCol w="627242">
                  <a:extLst>
                    <a:ext uri="{9D8B030D-6E8A-4147-A177-3AD203B41FA5}">
                      <a16:colId xmlns:a16="http://schemas.microsoft.com/office/drawing/2014/main" val="1333679516"/>
                    </a:ext>
                  </a:extLst>
                </a:gridCol>
                <a:gridCol w="557783">
                  <a:extLst>
                    <a:ext uri="{9D8B030D-6E8A-4147-A177-3AD203B41FA5}">
                      <a16:colId xmlns:a16="http://schemas.microsoft.com/office/drawing/2014/main" val="255233062"/>
                    </a:ext>
                  </a:extLst>
                </a:gridCol>
                <a:gridCol w="557783">
                  <a:extLst>
                    <a:ext uri="{9D8B030D-6E8A-4147-A177-3AD203B41FA5}">
                      <a16:colId xmlns:a16="http://schemas.microsoft.com/office/drawing/2014/main" val="2258168255"/>
                    </a:ext>
                  </a:extLst>
                </a:gridCol>
              </a:tblGrid>
              <a:tr h="422037">
                <a:tc row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solidFill>
                            <a:schemeClr val="bg1"/>
                          </a:solidFill>
                          <a:latin typeface="Tw Cen MT" panose="020B0602020104020603" pitchFamily="34" charset="0"/>
                        </a:rPr>
                        <a:t>NO</a:t>
                      </a:r>
                      <a:endParaRPr lang="en-US" sz="1600" b="1">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rgbClr val="D377C1"/>
                    </a:solidFill>
                  </a:tcPr>
                </a:tc>
                <a:tc row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solidFill>
                            <a:schemeClr val="bg1"/>
                          </a:solidFill>
                          <a:latin typeface="Tw Cen MT" panose="020B0602020104020603" pitchFamily="34" charset="0"/>
                        </a:rPr>
                        <a:t>JENIS</a:t>
                      </a:r>
                      <a:r>
                        <a:rPr lang="en-US" sz="1600" baseline="0">
                          <a:solidFill>
                            <a:schemeClr val="bg1"/>
                          </a:solidFill>
                          <a:latin typeface="Tw Cen MT" panose="020B0602020104020603" pitchFamily="34" charset="0"/>
                        </a:rPr>
                        <a:t> </a:t>
                      </a:r>
                      <a:r>
                        <a:rPr lang="en-US" sz="1600">
                          <a:solidFill>
                            <a:schemeClr val="bg1"/>
                          </a:solidFill>
                          <a:latin typeface="Tw Cen MT" panose="020B0602020104020603" pitchFamily="34" charset="0"/>
                        </a:rPr>
                        <a:t>KEGIATAN</a:t>
                      </a:r>
                      <a:endParaRPr lang="en-US" sz="1600" b="1">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rgbClr val="D377C1"/>
                    </a:solidFill>
                  </a:tcPr>
                </a:tc>
                <a:tc gridSpan="5">
                  <a:txBody>
                    <a:bodyPr/>
                    <a:lstStyle/>
                    <a:p>
                      <a:pPr algn="ctr"/>
                      <a:r>
                        <a:rPr lang="en-US" sz="1600" dirty="0">
                          <a:solidFill>
                            <a:schemeClr val="bg1"/>
                          </a:solidFill>
                          <a:latin typeface="Tw Cen MT" panose="020B0602020104020603" pitchFamily="34" charset="0"/>
                        </a:rPr>
                        <a:t>   BULAN</a:t>
                      </a:r>
                    </a:p>
                  </a:txBody>
                  <a:tcPr marL="0" marR="0" marT="0" marB="0" anchor="ctr">
                    <a:solidFill>
                      <a:srgbClr val="D377C1"/>
                    </a:solidFill>
                  </a:tcPr>
                </a:tc>
                <a:tc hMerge="1">
                  <a:txBody>
                    <a:bodyPr/>
                    <a:lstStyle/>
                    <a:p>
                      <a:pPr algn="ctr"/>
                      <a:endParaRPr lang="en-US" sz="1600" dirty="0">
                        <a:solidFill>
                          <a:schemeClr val="bg1"/>
                        </a:solidFill>
                        <a:latin typeface="Tw Cen MT" panose="020B0602020104020603" pitchFamily="34" charset="0"/>
                      </a:endParaRPr>
                    </a:p>
                  </a:txBody>
                  <a:tcPr marL="0" marR="0" marT="0" marB="0" anchor="ctr">
                    <a:solidFill>
                      <a:srgbClr val="D377C1"/>
                    </a:solidFill>
                  </a:tcPr>
                </a:tc>
                <a:tc hMerge="1">
                  <a:txBody>
                    <a:bodyPr/>
                    <a:lstStyle/>
                    <a:p>
                      <a:pPr algn="ctr"/>
                      <a:endParaRPr lang="en-US" sz="1600" dirty="0">
                        <a:solidFill>
                          <a:schemeClr val="bg1"/>
                        </a:solidFill>
                        <a:latin typeface="Tw Cen MT" panose="020B0602020104020603" pitchFamily="34" charset="0"/>
                      </a:endParaRPr>
                    </a:p>
                  </a:txBody>
                  <a:tcPr marL="0" marR="0" marT="0" marB="0" anchor="ctr">
                    <a:solidFill>
                      <a:srgbClr val="D377C1"/>
                    </a:solidFill>
                  </a:tcPr>
                </a:tc>
                <a:tc hMerge="1">
                  <a:txBody>
                    <a:bodyPr/>
                    <a:lstStyle/>
                    <a:p>
                      <a:pPr algn="ctr"/>
                      <a:endParaRPr lang="en-US" sz="1600" dirty="0">
                        <a:solidFill>
                          <a:schemeClr val="bg1"/>
                        </a:solidFill>
                        <a:latin typeface="Tw Cen MT" panose="020B0602020104020603" pitchFamily="34" charset="0"/>
                      </a:endParaRPr>
                    </a:p>
                  </a:txBody>
                  <a:tcPr marL="0" marR="0" marT="0" marB="0" anchor="ctr">
                    <a:solidFill>
                      <a:srgbClr val="D377C1"/>
                    </a:solidFill>
                  </a:tcPr>
                </a:tc>
                <a:tc hMerge="1">
                  <a:txBody>
                    <a:bodyPr/>
                    <a:lstStyle/>
                    <a:p>
                      <a:pPr algn="ctr"/>
                      <a:endParaRPr lang="en-US" sz="1600" dirty="0">
                        <a:solidFill>
                          <a:schemeClr val="bg1"/>
                        </a:solidFill>
                        <a:latin typeface="Tw Cen MT" panose="020B0602020104020603" pitchFamily="34" charset="0"/>
                      </a:endParaRPr>
                    </a:p>
                  </a:txBody>
                  <a:tcPr marL="0" marR="0" marT="0" marB="0" anchor="ctr">
                    <a:solidFill>
                      <a:srgbClr val="D377C1"/>
                    </a:solidFill>
                  </a:tcPr>
                </a:tc>
                <a:extLst>
                  <a:ext uri="{0D108BD9-81ED-4DB2-BD59-A6C34878D82A}">
                    <a16:rowId xmlns:a16="http://schemas.microsoft.com/office/drawing/2014/main" val="10000"/>
                  </a:ext>
                </a:extLst>
              </a:tr>
              <a:tr h="206075">
                <a:tc vMerge="1">
                  <a:txBody>
                    <a:bodyPr/>
                    <a:lstStyle/>
                    <a:p>
                      <a:endParaRPr lang="en-US" sz="800">
                        <a:latin typeface="Calibri" panose="020F0502020204030204" pitchFamily="34" charset="0"/>
                      </a:endParaRPr>
                    </a:p>
                  </a:txBody>
                  <a:tcPr/>
                </a:tc>
                <a:tc vMerge="1">
                  <a:txBody>
                    <a:bodyPr/>
                    <a:lstStyle/>
                    <a:p>
                      <a:endParaRPr lang="en-US"/>
                    </a:p>
                  </a:txBody>
                  <a:tcPr/>
                </a:tc>
                <a:tc>
                  <a:txBody>
                    <a:bodyPr/>
                    <a:lstStyle/>
                    <a:p>
                      <a:pPr algn="ctr"/>
                      <a:r>
                        <a:rPr lang="en-US" sz="1600" dirty="0">
                          <a:solidFill>
                            <a:schemeClr val="bg1"/>
                          </a:solidFill>
                          <a:latin typeface="Tw Cen MT" panose="020B0602020104020603" pitchFamily="34" charset="0"/>
                        </a:rPr>
                        <a:t>JAN</a:t>
                      </a:r>
                      <a:endPar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rgbClr val="D377C1"/>
                    </a:solidFill>
                  </a:tcPr>
                </a:tc>
                <a:tc>
                  <a:txBody>
                    <a:bodyPr/>
                    <a:lstStyle/>
                    <a:p>
                      <a:pPr algn="ctr"/>
                      <a:r>
                        <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rPr>
                        <a:t>FEB</a:t>
                      </a:r>
                    </a:p>
                  </a:txBody>
                  <a:tcPr marL="0" marR="0" marT="0" marB="0" anchor="ctr">
                    <a:solidFill>
                      <a:srgbClr val="D377C1"/>
                    </a:solidFill>
                  </a:tcPr>
                </a:tc>
                <a:tc>
                  <a:txBody>
                    <a:bodyPr/>
                    <a:lstStyle/>
                    <a:p>
                      <a:pPr algn="ctr"/>
                      <a:r>
                        <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rPr>
                        <a:t>MAR</a:t>
                      </a:r>
                    </a:p>
                  </a:txBody>
                  <a:tcPr marL="0" marR="0" marT="0" marB="0" anchor="ctr">
                    <a:solidFill>
                      <a:srgbClr val="D377C1"/>
                    </a:solidFill>
                  </a:tcPr>
                </a:tc>
                <a:tc>
                  <a:txBody>
                    <a:bodyPr/>
                    <a:lstStyle/>
                    <a:p>
                      <a:pPr algn="ctr"/>
                      <a:r>
                        <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rPr>
                        <a:t>APR</a:t>
                      </a:r>
                    </a:p>
                  </a:txBody>
                  <a:tcPr marL="0" marR="0" marT="0" marB="0" anchor="ctr">
                    <a:solidFill>
                      <a:srgbClr val="D377C1"/>
                    </a:solidFill>
                  </a:tcPr>
                </a:tc>
                <a:tc>
                  <a:txBody>
                    <a:bodyPr/>
                    <a:lstStyle/>
                    <a:p>
                      <a:pPr algn="ctr"/>
                      <a:r>
                        <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rPr>
                        <a:t>MEI</a:t>
                      </a:r>
                    </a:p>
                  </a:txBody>
                  <a:tcPr marL="0" marR="0" marT="0" marB="0" anchor="ctr">
                    <a:solidFill>
                      <a:srgbClr val="D377C1"/>
                    </a:solidFill>
                  </a:tcPr>
                </a:tc>
                <a:extLst>
                  <a:ext uri="{0D108BD9-81ED-4DB2-BD59-A6C34878D82A}">
                    <a16:rowId xmlns:a16="http://schemas.microsoft.com/office/drawing/2014/main" val="10001"/>
                  </a:ext>
                </a:extLst>
              </a:tr>
              <a:tr h="30138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600" u="none" strike="noStrike">
                          <a:effectLst/>
                          <a:latin typeface="Tw Cen MT" panose="020B0602020104020603" pitchFamily="34" charset="0"/>
                        </a:rPr>
                        <a:t>1</a:t>
                      </a:r>
                      <a:endParaRPr lang="en-US"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en-US" sz="1600" u="none" strike="noStrike" err="1">
                          <a:effectLst/>
                          <a:latin typeface="Tw Cen MT" panose="020B0602020104020603" pitchFamily="34" charset="0"/>
                        </a:rPr>
                        <a:t>Menyiapkan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surat</a:t>
                      </a:r>
                      <a:r>
                        <a:rPr lang="en-US" sz="1600" u="none" strike="noStrike" baseline="0">
                          <a:effectLst/>
                          <a:latin typeface="Tw Cen MT" panose="020B0602020104020603" pitchFamily="34" charset="0"/>
                        </a:rPr>
                        <a:t> </a:t>
                      </a:r>
                      <a:r>
                        <a:rPr lang="en-US" sz="1600" u="none" strike="noStrike" baseline="0" err="1">
                          <a:effectLst/>
                          <a:latin typeface="Tw Cen MT" panose="020B0602020104020603" pitchFamily="34" charset="0"/>
                        </a:rPr>
                        <a:t>kabar</a:t>
                      </a:r>
                      <a:r>
                        <a:rPr lang="en-US" sz="1600" u="none" strike="noStrike" baseline="0">
                          <a:effectLst/>
                          <a:latin typeface="Tw Cen MT" panose="020B0602020104020603" pitchFamily="34" charset="0"/>
                        </a:rPr>
                        <a:t> </a:t>
                      </a:r>
                      <a:r>
                        <a:rPr lang="en-US" sz="1600" u="none" strike="noStrike" baseline="0" err="1">
                          <a:effectLst/>
                          <a:latin typeface="Tw Cen MT" panose="020B0602020104020603" pitchFamily="34" charset="0"/>
                        </a:rPr>
                        <a:t>untuk</a:t>
                      </a:r>
                      <a:r>
                        <a:rPr lang="en-US" sz="1600" u="none" strike="noStrike" baseline="0">
                          <a:effectLst/>
                          <a:latin typeface="Tw Cen MT" panose="020B0602020104020603" pitchFamily="34" charset="0"/>
                        </a:rPr>
                        <a:t> </a:t>
                      </a:r>
                      <a:r>
                        <a:rPr lang="en-US" sz="1600" u="none" strike="noStrike" baseline="0" err="1">
                          <a:effectLst/>
                          <a:latin typeface="Tw Cen MT" panose="020B0602020104020603" pitchFamily="34" charset="0"/>
                        </a:rPr>
                        <a:t>bacaan</a:t>
                      </a:r>
                      <a:r>
                        <a:rPr lang="en-US" sz="1600" u="none" strike="noStrike" baseline="0">
                          <a:effectLst/>
                          <a:latin typeface="Tw Cen MT" panose="020B0602020104020603" pitchFamily="34" charset="0"/>
                        </a:rPr>
                        <a:t> </a:t>
                      </a:r>
                      <a:r>
                        <a:rPr lang="en-US" sz="1600" u="none" strike="noStrike" baseline="0" err="1">
                          <a:effectLst/>
                          <a:latin typeface="Tw Cen MT" panose="020B0602020104020603" pitchFamily="34" charset="0"/>
                        </a:rPr>
                        <a:t>diruang</a:t>
                      </a:r>
                      <a:r>
                        <a:rPr lang="en-US" sz="1600" u="none" strike="noStrike" baseline="0">
                          <a:effectLst/>
                          <a:latin typeface="Tw Cen MT" panose="020B0602020104020603" pitchFamily="34" charset="0"/>
                        </a:rPr>
                        <a:t> </a:t>
                      </a:r>
                      <a:r>
                        <a:rPr lang="en-US" sz="1600" u="none" strike="noStrike" baseline="0" err="1">
                          <a:effectLst/>
                          <a:latin typeface="Tw Cen MT" panose="020B0602020104020603" pitchFamily="34" charset="0"/>
                        </a:rPr>
                        <a:t>tunggu</a:t>
                      </a:r>
                      <a:endParaRPr lang="en-US"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tc>
                <a:tc>
                  <a:txBody>
                    <a:bodyPr/>
                    <a:lstStyle/>
                    <a:p>
                      <a:pPr algn="ctr"/>
                      <a:r>
                        <a:rPr lang="en-US" sz="1600" dirty="0">
                          <a:latin typeface="Tw Cen MT" panose="020B0602020104020603" pitchFamily="34" charset="0"/>
                        </a:rPr>
                        <a:t>2</a:t>
                      </a:r>
                    </a:p>
                  </a:txBody>
                  <a:tcPr marL="0" marR="0" marT="0" marB="0" anchor="ctr"/>
                </a:tc>
                <a:tc>
                  <a:txBody>
                    <a:bodyPr/>
                    <a:lstStyle/>
                    <a:p>
                      <a:pPr algn="ctr"/>
                      <a:r>
                        <a:rPr lang="en-US" sz="1600" dirty="0">
                          <a:latin typeface="Tw Cen MT" panose="020B0602020104020603" pitchFamily="34" charset="0"/>
                        </a:rPr>
                        <a:t>2</a:t>
                      </a:r>
                    </a:p>
                  </a:txBody>
                  <a:tcPr marL="0" marR="0" marT="0" marB="0" anchor="ctr"/>
                </a:tc>
                <a:tc>
                  <a:txBody>
                    <a:bodyPr/>
                    <a:lstStyle/>
                    <a:p>
                      <a:pPr algn="ctr"/>
                      <a:r>
                        <a:rPr lang="en-US" sz="1600" dirty="0">
                          <a:latin typeface="Tw Cen MT" panose="020B0602020104020603" pitchFamily="34" charset="0"/>
                        </a:rPr>
                        <a:t>2</a:t>
                      </a:r>
                    </a:p>
                  </a:txBody>
                  <a:tcPr marL="0" marR="0" marT="0" marB="0" anchor="ctr"/>
                </a:tc>
                <a:tc>
                  <a:txBody>
                    <a:bodyPr/>
                    <a:lstStyle/>
                    <a:p>
                      <a:pPr algn="ctr"/>
                      <a:r>
                        <a:rPr lang="en-US" sz="1600" dirty="0">
                          <a:latin typeface="Tw Cen MT" panose="020B0602020104020603" pitchFamily="34" charset="0"/>
                        </a:rPr>
                        <a:t>2</a:t>
                      </a:r>
                    </a:p>
                  </a:txBody>
                  <a:tcPr marL="0" marR="0" marT="0" marB="0" anchor="ctr"/>
                </a:tc>
                <a:tc>
                  <a:txBody>
                    <a:bodyPr/>
                    <a:lstStyle/>
                    <a:p>
                      <a:pPr algn="ctr"/>
                      <a:r>
                        <a:rPr lang="en-US" sz="1600" dirty="0">
                          <a:latin typeface="Tw Cen MT" panose="020B0602020104020603" pitchFamily="34" charset="0"/>
                        </a:rPr>
                        <a:t>2</a:t>
                      </a:r>
                    </a:p>
                  </a:txBody>
                  <a:tcPr marL="0" marR="0" marT="0" marB="0" anchor="ctr"/>
                </a:tc>
                <a:extLst>
                  <a:ext uri="{0D108BD9-81ED-4DB2-BD59-A6C34878D82A}">
                    <a16:rowId xmlns:a16="http://schemas.microsoft.com/office/drawing/2014/main" val="10002"/>
                  </a:ext>
                </a:extLst>
              </a:tr>
              <a:tr h="34489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600" u="none" strike="noStrike">
                          <a:effectLst/>
                          <a:latin typeface="Tw Cen MT" panose="020B0602020104020603" pitchFamily="34" charset="0"/>
                        </a:rPr>
                        <a:t>2</a:t>
                      </a:r>
                      <a:endParaRPr lang="en-US"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fi-FI" sz="1600" u="none" strike="noStrike">
                          <a:effectLst/>
                          <a:latin typeface="Tw Cen MT" panose="020B0602020104020603" pitchFamily="34" charset="0"/>
                        </a:rPr>
                        <a:t>Menerima dan menyambungkan</a:t>
                      </a:r>
                      <a:r>
                        <a:rPr lang="fi-FI" sz="1600" u="none" strike="noStrike" baseline="0">
                          <a:effectLst/>
                          <a:latin typeface="Tw Cen MT" panose="020B0602020104020603" pitchFamily="34" charset="0"/>
                        </a:rPr>
                        <a:t> telepon</a:t>
                      </a:r>
                      <a:endParaRPr lang="fi-FI" sz="1600" b="0" i="0" u="none" strike="noStrike" baseline="0">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chemeClr val="bg1"/>
                    </a:solidFill>
                  </a:tcPr>
                </a:tc>
                <a:tc>
                  <a:txBody>
                    <a:bodyPr/>
                    <a:lstStyle/>
                    <a:p>
                      <a:pPr algn="ctr"/>
                      <a:r>
                        <a:rPr lang="en-US" sz="1600" b="0" dirty="0">
                          <a:latin typeface="Tw Cen MT" panose="020B0602020104020603" pitchFamily="34" charset="0"/>
                        </a:rPr>
                        <a:t>171</a:t>
                      </a:r>
                    </a:p>
                  </a:txBody>
                  <a:tcPr marL="0" marR="0" marT="0" marB="0" anchor="ctr">
                    <a:solidFill>
                      <a:schemeClr val="bg1"/>
                    </a:solidFill>
                  </a:tcPr>
                </a:tc>
                <a:tc>
                  <a:txBody>
                    <a:bodyPr/>
                    <a:lstStyle/>
                    <a:p>
                      <a:pPr algn="ctr"/>
                      <a:r>
                        <a:rPr lang="en-US" sz="1600" b="0" dirty="0">
                          <a:latin typeface="Tw Cen MT" panose="020B0602020104020603" pitchFamily="34" charset="0"/>
                        </a:rPr>
                        <a:t>131</a:t>
                      </a:r>
                    </a:p>
                  </a:txBody>
                  <a:tcPr marL="0" marR="0" marT="0" marB="0" anchor="ctr">
                    <a:solidFill>
                      <a:schemeClr val="bg1"/>
                    </a:solidFill>
                  </a:tcPr>
                </a:tc>
                <a:tc>
                  <a:txBody>
                    <a:bodyPr/>
                    <a:lstStyle/>
                    <a:p>
                      <a:pPr algn="ctr"/>
                      <a:r>
                        <a:rPr lang="en-US" sz="1600" b="0" dirty="0">
                          <a:latin typeface="Tw Cen MT" panose="020B0602020104020603" pitchFamily="34" charset="0"/>
                        </a:rPr>
                        <a:t>185</a:t>
                      </a:r>
                    </a:p>
                  </a:txBody>
                  <a:tcPr marL="0" marR="0" marT="0" marB="0" anchor="ctr">
                    <a:solidFill>
                      <a:schemeClr val="bg1"/>
                    </a:solidFill>
                  </a:tcPr>
                </a:tc>
                <a:tc>
                  <a:txBody>
                    <a:bodyPr/>
                    <a:lstStyle/>
                    <a:p>
                      <a:pPr algn="ctr"/>
                      <a:r>
                        <a:rPr lang="en-US" sz="1600" b="0" dirty="0">
                          <a:latin typeface="Tw Cen MT" panose="020B0602020104020603" pitchFamily="34" charset="0"/>
                        </a:rPr>
                        <a:t>110</a:t>
                      </a:r>
                    </a:p>
                  </a:txBody>
                  <a:tcPr marL="0" marR="0" marT="0" marB="0" anchor="ctr">
                    <a:solidFill>
                      <a:schemeClr val="bg1"/>
                    </a:solidFill>
                  </a:tcPr>
                </a:tc>
                <a:tc>
                  <a:txBody>
                    <a:bodyPr/>
                    <a:lstStyle/>
                    <a:p>
                      <a:pPr algn="ctr"/>
                      <a:r>
                        <a:rPr lang="en-US" sz="1600" b="0" dirty="0">
                          <a:latin typeface="Tw Cen MT" panose="020B0602020104020603" pitchFamily="34" charset="0"/>
                        </a:rPr>
                        <a:t>65</a:t>
                      </a:r>
                    </a:p>
                  </a:txBody>
                  <a:tcPr marL="0" marR="0" marT="0" marB="0" anchor="ctr">
                    <a:solidFill>
                      <a:schemeClr val="bg1"/>
                    </a:solidFill>
                  </a:tcPr>
                </a:tc>
                <a:extLst>
                  <a:ext uri="{0D108BD9-81ED-4DB2-BD59-A6C34878D82A}">
                    <a16:rowId xmlns:a16="http://schemas.microsoft.com/office/drawing/2014/main" val="10003"/>
                  </a:ext>
                </a:extLst>
              </a:tr>
              <a:tr h="49157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600" u="none" strike="noStrike">
                          <a:effectLst/>
                          <a:latin typeface="Tw Cen MT" panose="020B0602020104020603" pitchFamily="34" charset="0"/>
                        </a:rPr>
                        <a:t>3</a:t>
                      </a:r>
                      <a:endParaRPr lang="en-US"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fi-FI" sz="1600" u="none" strike="noStrike">
                          <a:effectLst/>
                          <a:latin typeface="Tw Cen MT" panose="020B0602020104020603" pitchFamily="34" charset="0"/>
                        </a:rPr>
                        <a:t>Membuat</a:t>
                      </a:r>
                      <a:r>
                        <a:rPr lang="fi-FI" sz="1600" u="none" strike="noStrike" baseline="0">
                          <a:effectLst/>
                          <a:latin typeface="Tw Cen MT" panose="020B0602020104020603" pitchFamily="34" charset="0"/>
                        </a:rPr>
                        <a:t> laporan tertulis penyampaian informasi Pembina Apel beserta sosialisasi dari bidang terkait pada tiap apel pagi</a:t>
                      </a:r>
                      <a:endParaRPr lang="fi-FI"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tc>
                <a:tc>
                  <a:txBody>
                    <a:bodyPr/>
                    <a:lstStyle/>
                    <a:p>
                      <a:pPr algn="ctr"/>
                      <a:r>
                        <a:rPr lang="en-US" sz="1600" dirty="0">
                          <a:latin typeface="Tw Cen MT" panose="020B0602020104020603" pitchFamily="34" charset="0"/>
                        </a:rPr>
                        <a:t>15</a:t>
                      </a:r>
                    </a:p>
                  </a:txBody>
                  <a:tcPr marL="0" marR="0" marT="0" marB="0" anchor="ctr"/>
                </a:tc>
                <a:tc>
                  <a:txBody>
                    <a:bodyPr/>
                    <a:lstStyle/>
                    <a:p>
                      <a:pPr algn="ctr"/>
                      <a:r>
                        <a:rPr lang="en-US" sz="1600" dirty="0">
                          <a:latin typeface="Tw Cen MT" panose="020B0602020104020603" pitchFamily="34" charset="0"/>
                        </a:rPr>
                        <a:t>15</a:t>
                      </a:r>
                    </a:p>
                  </a:txBody>
                  <a:tcPr marL="0" marR="0" marT="0" marB="0" anchor="ctr"/>
                </a:tc>
                <a:tc>
                  <a:txBody>
                    <a:bodyPr/>
                    <a:lstStyle/>
                    <a:p>
                      <a:pPr algn="ctr"/>
                      <a:r>
                        <a:rPr lang="en-US" sz="1600" dirty="0">
                          <a:latin typeface="Tw Cen MT" panose="020B0602020104020603" pitchFamily="34" charset="0"/>
                        </a:rPr>
                        <a:t>11</a:t>
                      </a:r>
                    </a:p>
                  </a:txBody>
                  <a:tcPr marL="0" marR="0" marT="0" marB="0" anchor="ctr"/>
                </a:tc>
                <a:tc>
                  <a:txBody>
                    <a:bodyPr/>
                    <a:lstStyle/>
                    <a:p>
                      <a:pPr algn="ctr"/>
                      <a:r>
                        <a:rPr lang="en-US" sz="1600" dirty="0">
                          <a:latin typeface="Tw Cen MT" panose="020B0602020104020603" pitchFamily="34" charset="0"/>
                        </a:rPr>
                        <a:t>23</a:t>
                      </a:r>
                    </a:p>
                  </a:txBody>
                  <a:tcPr marL="0" marR="0" marT="0" marB="0" anchor="ctr"/>
                </a:tc>
                <a:tc>
                  <a:txBody>
                    <a:bodyPr/>
                    <a:lstStyle/>
                    <a:p>
                      <a:pPr algn="ctr"/>
                      <a:r>
                        <a:rPr lang="en-US" sz="1600" dirty="0">
                          <a:latin typeface="Tw Cen MT" panose="020B0602020104020603" pitchFamily="34" charset="0"/>
                        </a:rPr>
                        <a:t>13</a:t>
                      </a:r>
                    </a:p>
                  </a:txBody>
                  <a:tcPr marL="0" marR="0" marT="0" marB="0" anchor="ctr"/>
                </a:tc>
                <a:extLst>
                  <a:ext uri="{0D108BD9-81ED-4DB2-BD59-A6C34878D82A}">
                    <a16:rowId xmlns:a16="http://schemas.microsoft.com/office/drawing/2014/main" val="10004"/>
                  </a:ext>
                </a:extLst>
              </a:tr>
              <a:tr h="401844">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600" u="none" strike="noStrike">
                          <a:effectLst/>
                          <a:latin typeface="Tw Cen MT" panose="020B0602020104020603" pitchFamily="34" charset="0"/>
                        </a:rPr>
                        <a:t>4</a:t>
                      </a:r>
                      <a:endParaRPr lang="en-US"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fi-FI" sz="1600" u="none" strike="noStrike">
                          <a:effectLst/>
                          <a:latin typeface="Tw Cen MT" panose="020B0602020104020603" pitchFamily="34" charset="0"/>
                        </a:rPr>
                        <a:t>Melaksanakan dan menyiapkan keperluan kegiatan survey kepuasan pelanggan</a:t>
                      </a:r>
                      <a:endParaRPr lang="fi-FI"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chemeClr val="bg1"/>
                    </a:solidFill>
                  </a:tcPr>
                </a:tc>
                <a:tc>
                  <a:txBody>
                    <a:bodyPr/>
                    <a:lstStyle/>
                    <a:p>
                      <a:pPr algn="ctr" fontAlgn="b">
                        <a:lnSpc>
                          <a:spcPct val="100000"/>
                        </a:lnSpc>
                      </a:pPr>
                      <a:endParaRPr lang="fi-FI" sz="1600" b="0" i="0" u="none" strike="noStrike" dirty="0">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chemeClr val="bg1"/>
                    </a:solidFill>
                  </a:tcPr>
                </a:tc>
                <a:tc>
                  <a:txBody>
                    <a:bodyPr/>
                    <a:lstStyle/>
                    <a:p>
                      <a:pPr algn="ctr" fontAlgn="b">
                        <a:lnSpc>
                          <a:spcPct val="100000"/>
                        </a:lnSpc>
                      </a:pPr>
                      <a:endParaRPr lang="fi-FI" sz="1600" b="0" i="0" u="none" strike="noStrike" dirty="0">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chemeClr val="bg1"/>
                    </a:solidFill>
                  </a:tcPr>
                </a:tc>
                <a:tc>
                  <a:txBody>
                    <a:bodyPr/>
                    <a:lstStyle/>
                    <a:p>
                      <a:pPr algn="ctr" fontAlgn="b">
                        <a:lnSpc>
                          <a:spcPct val="100000"/>
                        </a:lnSpc>
                      </a:pPr>
                      <a:endParaRPr lang="fi-FI" sz="1600" b="0" i="0" u="none" strike="noStrike" dirty="0">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chemeClr val="bg1"/>
                    </a:solidFill>
                  </a:tcPr>
                </a:tc>
                <a:tc>
                  <a:txBody>
                    <a:bodyPr/>
                    <a:lstStyle/>
                    <a:p>
                      <a:pPr algn="ctr" fontAlgn="b">
                        <a:lnSpc>
                          <a:spcPct val="100000"/>
                        </a:lnSpc>
                      </a:pPr>
                      <a:endParaRPr lang="fi-FI" sz="1600" b="0" i="0" u="none" strike="noStrike" dirty="0">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chemeClr val="bg1"/>
                    </a:solidFill>
                  </a:tcPr>
                </a:tc>
                <a:tc>
                  <a:txBody>
                    <a:bodyPr/>
                    <a:lstStyle/>
                    <a:p>
                      <a:pPr algn="ctr" fontAlgn="b">
                        <a:lnSpc>
                          <a:spcPct val="100000"/>
                        </a:lnSpc>
                      </a:pPr>
                      <a:endParaRPr lang="fi-FI" sz="1600" b="0" i="0" u="none" strike="noStrike" dirty="0">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chemeClr val="bg1"/>
                    </a:solidFill>
                  </a:tcPr>
                </a:tc>
                <a:extLst>
                  <a:ext uri="{0D108BD9-81ED-4DB2-BD59-A6C34878D82A}">
                    <a16:rowId xmlns:a16="http://schemas.microsoft.com/office/drawing/2014/main" val="10005"/>
                  </a:ext>
                </a:extLst>
              </a:tr>
              <a:tr h="401844">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endParaRPr lang="en-US"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fi-FI" sz="1600" u="none" strike="noStrike">
                          <a:effectLst/>
                          <a:latin typeface="Tw Cen MT" panose="020B0602020104020603" pitchFamily="34" charset="0"/>
                        </a:rPr>
                        <a:t>a. Rawat</a:t>
                      </a:r>
                      <a:r>
                        <a:rPr lang="fi-FI" sz="1600" u="none" strike="noStrike" baseline="0">
                          <a:effectLst/>
                          <a:latin typeface="Tw Cen MT" panose="020B0602020104020603" pitchFamily="34" charset="0"/>
                        </a:rPr>
                        <a:t> Jalan (Lembar)</a:t>
                      </a:r>
                      <a:endParaRPr lang="fi-FI"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tc>
                <a:tc>
                  <a:txBody>
                    <a:bodyPr/>
                    <a:lstStyle/>
                    <a:p>
                      <a:pPr algn="ctr"/>
                      <a:r>
                        <a:rPr lang="en-US" sz="1600">
                          <a:latin typeface="Tw Cen MT" panose="020B0602020104020603" pitchFamily="34" charset="0"/>
                        </a:rPr>
                        <a:t>216</a:t>
                      </a:r>
                    </a:p>
                  </a:txBody>
                  <a:tcPr marL="0" marR="0" marT="0" marB="0" anchor="ctr"/>
                </a:tc>
                <a:tc>
                  <a:txBody>
                    <a:bodyPr/>
                    <a:lstStyle/>
                    <a:p>
                      <a:pPr algn="ctr"/>
                      <a:r>
                        <a:rPr lang="en-US" sz="1600" dirty="0">
                          <a:latin typeface="Tw Cen MT" panose="020B0602020104020603" pitchFamily="34" charset="0"/>
                        </a:rPr>
                        <a:t>216</a:t>
                      </a:r>
                    </a:p>
                  </a:txBody>
                  <a:tcPr marL="0" marR="0" marT="0" marB="0" anchor="ctr"/>
                </a:tc>
                <a:tc>
                  <a:txBody>
                    <a:bodyPr/>
                    <a:lstStyle/>
                    <a:p>
                      <a:pPr algn="ctr"/>
                      <a:r>
                        <a:rPr lang="en-US" sz="1600" dirty="0">
                          <a:latin typeface="Tw Cen MT" panose="020B0602020104020603" pitchFamily="34" charset="0"/>
                        </a:rPr>
                        <a:t>216</a:t>
                      </a:r>
                    </a:p>
                  </a:txBody>
                  <a:tcPr marL="0" marR="0" marT="0" marB="0" anchor="ctr"/>
                </a:tc>
                <a:tc>
                  <a:txBody>
                    <a:bodyPr/>
                    <a:lstStyle/>
                    <a:p>
                      <a:pPr algn="ctr"/>
                      <a:r>
                        <a:rPr lang="en-US" sz="1600" dirty="0">
                          <a:latin typeface="Tw Cen MT" panose="020B0602020104020603" pitchFamily="34" charset="0"/>
                        </a:rPr>
                        <a:t>216</a:t>
                      </a:r>
                    </a:p>
                  </a:txBody>
                  <a:tcPr marL="0" marR="0" marT="0" marB="0" anchor="ctr"/>
                </a:tc>
                <a:tc>
                  <a:txBody>
                    <a:bodyPr/>
                    <a:lstStyle/>
                    <a:p>
                      <a:pPr algn="ctr"/>
                      <a:r>
                        <a:rPr lang="en-US" sz="1600" dirty="0">
                          <a:latin typeface="Tw Cen MT" panose="020B0602020104020603" pitchFamily="34" charset="0"/>
                        </a:rPr>
                        <a:t>216</a:t>
                      </a:r>
                    </a:p>
                  </a:txBody>
                  <a:tcPr marL="0" marR="0" marT="0" marB="0" anchor="ctr"/>
                </a:tc>
                <a:extLst>
                  <a:ext uri="{0D108BD9-81ED-4DB2-BD59-A6C34878D82A}">
                    <a16:rowId xmlns:a16="http://schemas.microsoft.com/office/drawing/2014/main" val="10006"/>
                  </a:ext>
                </a:extLst>
              </a:tr>
              <a:tr h="30138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endParaRPr lang="en-US"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fi-FI" sz="1600" u="none" strike="noStrike">
                          <a:effectLst/>
                          <a:latin typeface="Tw Cen MT" panose="020B0602020104020603" pitchFamily="34" charset="0"/>
                        </a:rPr>
                        <a:t>b. Rawat Inap (Lembar)</a:t>
                      </a:r>
                      <a:endParaRPr lang="fi-FI"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chemeClr val="bg1"/>
                    </a:solidFill>
                  </a:tcPr>
                </a:tc>
                <a:tc>
                  <a:txBody>
                    <a:bodyPr/>
                    <a:lstStyle/>
                    <a:p>
                      <a:pPr algn="ctr"/>
                      <a:r>
                        <a:rPr lang="en-US" sz="1600" dirty="0">
                          <a:latin typeface="Tw Cen MT" panose="020B0602020104020603" pitchFamily="34" charset="0"/>
                        </a:rPr>
                        <a:t>216</a:t>
                      </a:r>
                    </a:p>
                  </a:txBody>
                  <a:tcPr marL="0" marR="0" marT="0" marB="0" anchor="ctr">
                    <a:solidFill>
                      <a:schemeClr val="bg1"/>
                    </a:solidFill>
                  </a:tcPr>
                </a:tc>
                <a:tc>
                  <a:txBody>
                    <a:bodyPr/>
                    <a:lstStyle/>
                    <a:p>
                      <a:pPr algn="ctr"/>
                      <a:r>
                        <a:rPr lang="en-US" sz="1600" dirty="0">
                          <a:latin typeface="Tw Cen MT" panose="020B0602020104020603" pitchFamily="34" charset="0"/>
                        </a:rPr>
                        <a:t>216</a:t>
                      </a:r>
                    </a:p>
                  </a:txBody>
                  <a:tcPr marL="0" marR="0" marT="0" marB="0" anchor="ctr">
                    <a:solidFill>
                      <a:schemeClr val="bg1"/>
                    </a:solidFill>
                  </a:tcPr>
                </a:tc>
                <a:tc>
                  <a:txBody>
                    <a:bodyPr/>
                    <a:lstStyle/>
                    <a:p>
                      <a:pPr algn="ctr"/>
                      <a:r>
                        <a:rPr lang="en-US" sz="1600" dirty="0">
                          <a:latin typeface="Tw Cen MT" panose="020B0602020104020603" pitchFamily="34" charset="0"/>
                        </a:rPr>
                        <a:t>216</a:t>
                      </a:r>
                    </a:p>
                  </a:txBody>
                  <a:tcPr marL="0" marR="0" marT="0" marB="0" anchor="ctr">
                    <a:solidFill>
                      <a:schemeClr val="bg1"/>
                    </a:solidFill>
                  </a:tcPr>
                </a:tc>
                <a:tc>
                  <a:txBody>
                    <a:bodyPr/>
                    <a:lstStyle/>
                    <a:p>
                      <a:pPr algn="ctr"/>
                      <a:r>
                        <a:rPr lang="en-US" sz="1600" dirty="0">
                          <a:latin typeface="Tw Cen MT" panose="020B0602020104020603" pitchFamily="34" charset="0"/>
                        </a:rPr>
                        <a:t>216</a:t>
                      </a:r>
                    </a:p>
                  </a:txBody>
                  <a:tcPr marL="0" marR="0" marT="0" marB="0" anchor="ctr">
                    <a:solidFill>
                      <a:schemeClr val="bg1"/>
                    </a:solidFill>
                  </a:tcPr>
                </a:tc>
                <a:tc>
                  <a:txBody>
                    <a:bodyPr/>
                    <a:lstStyle/>
                    <a:p>
                      <a:pPr algn="ctr"/>
                      <a:r>
                        <a:rPr lang="en-US" sz="1600" dirty="0">
                          <a:latin typeface="Tw Cen MT" panose="020B0602020104020603" pitchFamily="34" charset="0"/>
                        </a:rPr>
                        <a:t>216</a:t>
                      </a:r>
                    </a:p>
                  </a:txBody>
                  <a:tcPr marL="0" marR="0" marT="0" marB="0" anchor="ctr">
                    <a:solidFill>
                      <a:schemeClr val="bg1"/>
                    </a:solidFill>
                  </a:tcPr>
                </a:tc>
                <a:extLst>
                  <a:ext uri="{0D108BD9-81ED-4DB2-BD59-A6C34878D82A}">
                    <a16:rowId xmlns:a16="http://schemas.microsoft.com/office/drawing/2014/main" val="10007"/>
                  </a:ext>
                </a:extLst>
              </a:tr>
              <a:tr h="35584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endParaRPr lang="en-US"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fi-FI" sz="1600" u="none" strike="noStrike">
                          <a:effectLst/>
                          <a:latin typeface="Tw Cen MT" panose="020B0602020104020603" pitchFamily="34" charset="0"/>
                        </a:rPr>
                        <a:t>c. Instalasi</a:t>
                      </a:r>
                      <a:r>
                        <a:rPr lang="fi-FI" sz="1600" u="none" strike="noStrike" baseline="0">
                          <a:effectLst/>
                          <a:latin typeface="Tw Cen MT" panose="020B0602020104020603" pitchFamily="34" charset="0"/>
                        </a:rPr>
                        <a:t> Farmasi (Responden)</a:t>
                      </a:r>
                      <a:endParaRPr lang="fi-FI"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tc>
                <a:tc>
                  <a:txBody>
                    <a:bodyPr/>
                    <a:lstStyle/>
                    <a:p>
                      <a:pPr algn="ctr"/>
                      <a:r>
                        <a:rPr lang="en-US" sz="1600" dirty="0">
                          <a:latin typeface="Tw Cen MT" panose="020B0602020104020603" pitchFamily="34" charset="0"/>
                        </a:rPr>
                        <a:t>60</a:t>
                      </a:r>
                    </a:p>
                  </a:txBody>
                  <a:tcPr marL="0" marR="0" marT="0" marB="0" anchor="ctr"/>
                </a:tc>
                <a:tc>
                  <a:txBody>
                    <a:bodyPr/>
                    <a:lstStyle/>
                    <a:p>
                      <a:pPr algn="ctr"/>
                      <a:r>
                        <a:rPr lang="en-US" sz="1600" dirty="0">
                          <a:latin typeface="Tw Cen MT" panose="020B0602020104020603" pitchFamily="34" charset="0"/>
                        </a:rPr>
                        <a:t>60</a:t>
                      </a:r>
                    </a:p>
                  </a:txBody>
                  <a:tcPr marL="0" marR="0" marT="0" marB="0" anchor="ctr"/>
                </a:tc>
                <a:tc>
                  <a:txBody>
                    <a:bodyPr/>
                    <a:lstStyle/>
                    <a:p>
                      <a:pPr algn="ctr"/>
                      <a:r>
                        <a:rPr lang="en-US" sz="1600" dirty="0">
                          <a:latin typeface="Tw Cen MT" panose="020B0602020104020603" pitchFamily="34" charset="0"/>
                        </a:rPr>
                        <a:t>60</a:t>
                      </a:r>
                    </a:p>
                  </a:txBody>
                  <a:tcPr marL="0" marR="0" marT="0" marB="0" anchor="ctr"/>
                </a:tc>
                <a:tc>
                  <a:txBody>
                    <a:bodyPr/>
                    <a:lstStyle/>
                    <a:p>
                      <a:pPr algn="ctr"/>
                      <a:r>
                        <a:rPr lang="en-US" sz="1600" dirty="0">
                          <a:latin typeface="Tw Cen MT" panose="020B0602020104020603" pitchFamily="34" charset="0"/>
                        </a:rPr>
                        <a:t>60</a:t>
                      </a:r>
                    </a:p>
                  </a:txBody>
                  <a:tcPr marL="0" marR="0" marT="0" marB="0" anchor="ctr"/>
                </a:tc>
                <a:tc>
                  <a:txBody>
                    <a:bodyPr/>
                    <a:lstStyle/>
                    <a:p>
                      <a:pPr algn="ctr"/>
                      <a:r>
                        <a:rPr lang="en-US" sz="1600" dirty="0">
                          <a:latin typeface="Tw Cen MT" panose="020B0602020104020603" pitchFamily="34" charset="0"/>
                        </a:rPr>
                        <a:t>60</a:t>
                      </a:r>
                    </a:p>
                  </a:txBody>
                  <a:tcPr marL="0" marR="0" marT="0" marB="0" anchor="ctr"/>
                </a:tc>
                <a:extLst>
                  <a:ext uri="{0D108BD9-81ED-4DB2-BD59-A6C34878D82A}">
                    <a16:rowId xmlns:a16="http://schemas.microsoft.com/office/drawing/2014/main" val="10008"/>
                  </a:ext>
                </a:extLst>
              </a:tr>
              <a:tr h="35584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endParaRPr lang="en-US"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fi-FI" sz="1600" u="none" strike="noStrike">
                          <a:effectLst/>
                          <a:latin typeface="Tw Cen MT" panose="020B0602020104020603" pitchFamily="34" charset="0"/>
                        </a:rPr>
                        <a:t>d. Instalasi Lain (Responden)</a:t>
                      </a:r>
                      <a:endParaRPr lang="fi-FI"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chemeClr val="bg1"/>
                    </a:solidFill>
                  </a:tcPr>
                </a:tc>
                <a:tc>
                  <a:txBody>
                    <a:bodyPr/>
                    <a:lstStyle/>
                    <a:p>
                      <a:pPr algn="ctr"/>
                      <a:r>
                        <a:rPr lang="en-US" sz="1600">
                          <a:latin typeface="Tw Cen MT" panose="020B0602020104020603" pitchFamily="34" charset="0"/>
                        </a:rPr>
                        <a:t>540</a:t>
                      </a:r>
                    </a:p>
                  </a:txBody>
                  <a:tcPr marL="0" marR="0" marT="0" marB="0" anchor="ctr">
                    <a:solidFill>
                      <a:schemeClr val="bg1"/>
                    </a:solidFill>
                  </a:tcPr>
                </a:tc>
                <a:tc>
                  <a:txBody>
                    <a:bodyPr/>
                    <a:lstStyle/>
                    <a:p>
                      <a:pPr algn="ctr"/>
                      <a:r>
                        <a:rPr lang="en-US" sz="1600" dirty="0">
                          <a:latin typeface="Tw Cen MT" panose="020B0602020104020603" pitchFamily="34" charset="0"/>
                        </a:rPr>
                        <a:t>540</a:t>
                      </a:r>
                    </a:p>
                  </a:txBody>
                  <a:tcPr marL="0" marR="0" marT="0" marB="0" anchor="ctr">
                    <a:solidFill>
                      <a:schemeClr val="bg1"/>
                    </a:solidFill>
                  </a:tcPr>
                </a:tc>
                <a:tc>
                  <a:txBody>
                    <a:bodyPr/>
                    <a:lstStyle/>
                    <a:p>
                      <a:pPr algn="ctr"/>
                      <a:r>
                        <a:rPr lang="en-US" sz="1600" dirty="0">
                          <a:latin typeface="Tw Cen MT" panose="020B0602020104020603" pitchFamily="34" charset="0"/>
                        </a:rPr>
                        <a:t>540</a:t>
                      </a:r>
                    </a:p>
                  </a:txBody>
                  <a:tcPr marL="0" marR="0" marT="0" marB="0" anchor="ctr">
                    <a:solidFill>
                      <a:schemeClr val="bg1"/>
                    </a:solidFill>
                  </a:tcPr>
                </a:tc>
                <a:tc>
                  <a:txBody>
                    <a:bodyPr/>
                    <a:lstStyle/>
                    <a:p>
                      <a:pPr algn="ctr"/>
                      <a:r>
                        <a:rPr lang="en-US" sz="1600" dirty="0">
                          <a:latin typeface="Tw Cen MT" panose="020B0602020104020603" pitchFamily="34" charset="0"/>
                        </a:rPr>
                        <a:t>540</a:t>
                      </a:r>
                    </a:p>
                  </a:txBody>
                  <a:tcPr marL="0" marR="0" marT="0" marB="0" anchor="ctr">
                    <a:solidFill>
                      <a:schemeClr val="bg1"/>
                    </a:solidFill>
                  </a:tcPr>
                </a:tc>
                <a:tc>
                  <a:txBody>
                    <a:bodyPr/>
                    <a:lstStyle/>
                    <a:p>
                      <a:pPr algn="ctr"/>
                      <a:r>
                        <a:rPr lang="en-US" sz="1600" dirty="0">
                          <a:latin typeface="Tw Cen MT" panose="020B0602020104020603" pitchFamily="34" charset="0"/>
                        </a:rPr>
                        <a:t>540</a:t>
                      </a:r>
                    </a:p>
                  </a:txBody>
                  <a:tcPr marL="0" marR="0" marT="0" marB="0" anchor="ctr">
                    <a:solidFill>
                      <a:schemeClr val="bg1"/>
                    </a:solidFill>
                  </a:tcPr>
                </a:tc>
                <a:extLst>
                  <a:ext uri="{0D108BD9-81ED-4DB2-BD59-A6C34878D82A}">
                    <a16:rowId xmlns:a16="http://schemas.microsoft.com/office/drawing/2014/main" val="10009"/>
                  </a:ext>
                </a:extLst>
              </a:tr>
              <a:tr h="35584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600" u="none" strike="noStrike">
                          <a:effectLst/>
                          <a:latin typeface="Tw Cen MT" panose="020B0602020104020603" pitchFamily="34" charset="0"/>
                        </a:rPr>
                        <a:t>5</a:t>
                      </a:r>
                      <a:endParaRPr lang="en-US"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en-US" sz="1600" u="none" strike="noStrike" err="1">
                          <a:effectLst/>
                          <a:latin typeface="Tw Cen MT" panose="020B0602020104020603" pitchFamily="34" charset="0"/>
                        </a:rPr>
                        <a:t>Menyiapkan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blangko</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kotak</a:t>
                      </a:r>
                      <a:r>
                        <a:rPr lang="en-US" sz="1600" u="none" strike="noStrike">
                          <a:effectLst/>
                          <a:latin typeface="Tw Cen MT" panose="020B0602020104020603" pitchFamily="34" charset="0"/>
                        </a:rPr>
                        <a:t> saran (</a:t>
                      </a:r>
                      <a:r>
                        <a:rPr lang="en-US" sz="1600" u="none" strike="noStrike" err="1">
                          <a:effectLst/>
                          <a:latin typeface="Tw Cen MT" panose="020B0602020104020603" pitchFamily="34" charset="0"/>
                        </a:rPr>
                        <a:t>Lembar</a:t>
                      </a:r>
                      <a:r>
                        <a:rPr lang="en-US" sz="1600" u="none" strike="noStrike">
                          <a:effectLst/>
                          <a:latin typeface="Tw Cen MT" panose="020B0602020104020603" pitchFamily="34" charset="0"/>
                        </a:rPr>
                        <a:t>)</a:t>
                      </a:r>
                      <a:endParaRPr lang="en-US"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tc>
                <a:tc>
                  <a:txBody>
                    <a:bodyPr/>
                    <a:lstStyle/>
                    <a:p>
                      <a:pPr algn="ctr"/>
                      <a:r>
                        <a:rPr lang="en-US" sz="1600" dirty="0">
                          <a:latin typeface="Tw Cen MT" panose="020B0602020104020603" pitchFamily="34" charset="0"/>
                        </a:rPr>
                        <a:t>135</a:t>
                      </a:r>
                    </a:p>
                  </a:txBody>
                  <a:tcPr marL="0" marR="0" marT="0" marB="0" anchor="ctr"/>
                </a:tc>
                <a:tc>
                  <a:txBody>
                    <a:bodyPr/>
                    <a:lstStyle/>
                    <a:p>
                      <a:pPr algn="ctr"/>
                      <a:r>
                        <a:rPr lang="en-US" sz="1600" dirty="0">
                          <a:latin typeface="Tw Cen MT" panose="020B0602020104020603" pitchFamily="34" charset="0"/>
                        </a:rPr>
                        <a:t>135</a:t>
                      </a:r>
                    </a:p>
                  </a:txBody>
                  <a:tcPr marL="0" marR="0" marT="0" marB="0" anchor="ctr"/>
                </a:tc>
                <a:tc>
                  <a:txBody>
                    <a:bodyPr/>
                    <a:lstStyle/>
                    <a:p>
                      <a:pPr algn="ctr"/>
                      <a:r>
                        <a:rPr lang="en-US" sz="1600" dirty="0">
                          <a:latin typeface="Tw Cen MT" panose="020B0602020104020603" pitchFamily="34" charset="0"/>
                        </a:rPr>
                        <a:t>135</a:t>
                      </a:r>
                    </a:p>
                  </a:txBody>
                  <a:tcPr marL="0" marR="0" marT="0" marB="0" anchor="ctr"/>
                </a:tc>
                <a:tc>
                  <a:txBody>
                    <a:bodyPr/>
                    <a:lstStyle/>
                    <a:p>
                      <a:pPr algn="ctr"/>
                      <a:r>
                        <a:rPr lang="en-US" sz="1600" dirty="0">
                          <a:latin typeface="Tw Cen MT" panose="020B0602020104020603" pitchFamily="34" charset="0"/>
                        </a:rPr>
                        <a:t>135</a:t>
                      </a:r>
                    </a:p>
                  </a:txBody>
                  <a:tcPr marL="0" marR="0" marT="0" marB="0" anchor="ctr"/>
                </a:tc>
                <a:tc>
                  <a:txBody>
                    <a:bodyPr/>
                    <a:lstStyle/>
                    <a:p>
                      <a:pPr algn="ctr"/>
                      <a:r>
                        <a:rPr lang="en-US" sz="1600" dirty="0">
                          <a:latin typeface="Tw Cen MT" panose="020B0602020104020603" pitchFamily="34" charset="0"/>
                        </a:rPr>
                        <a:t>135</a:t>
                      </a:r>
                    </a:p>
                  </a:txBody>
                  <a:tcPr marL="0" marR="0" marT="0" marB="0" anchor="ctr"/>
                </a:tc>
                <a:extLst>
                  <a:ext uri="{0D108BD9-81ED-4DB2-BD59-A6C34878D82A}">
                    <a16:rowId xmlns:a16="http://schemas.microsoft.com/office/drawing/2014/main" val="10010"/>
                  </a:ext>
                </a:extLst>
              </a:tr>
              <a:tr h="53376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600" u="none" strike="noStrike">
                          <a:effectLst/>
                          <a:latin typeface="Tw Cen MT" panose="020B0602020104020603" pitchFamily="34" charset="0"/>
                        </a:rPr>
                        <a:t>6</a:t>
                      </a:r>
                      <a:endParaRPr lang="en-US"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en-US" sz="1600" u="none" strike="noStrike" err="1">
                          <a:effectLst/>
                          <a:latin typeface="Tw Cen MT" panose="020B0602020104020603" pitchFamily="34" charset="0"/>
                        </a:rPr>
                        <a:t>Menyiapkan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leaftlet</a:t>
                      </a:r>
                      <a:r>
                        <a:rPr lang="en-US" sz="1600" u="none" strike="noStrike">
                          <a:effectLst/>
                          <a:latin typeface="Tw Cen MT" panose="020B0602020104020603" pitchFamily="34" charset="0"/>
                        </a:rPr>
                        <a:t> dan </a:t>
                      </a:r>
                      <a:r>
                        <a:rPr lang="en-US" sz="1600" u="none" strike="noStrike" err="1">
                          <a:effectLst/>
                          <a:latin typeface="Tw Cen MT" panose="020B0602020104020603" pitchFamily="34" charset="0"/>
                        </a:rPr>
                        <a:t>kebutuhan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promosi</a:t>
                      </a:r>
                      <a:r>
                        <a:rPr lang="en-US" sz="1600" u="none" strike="noStrike">
                          <a:effectLst/>
                          <a:latin typeface="Tw Cen MT" panose="020B0602020104020603" pitchFamily="34" charset="0"/>
                        </a:rPr>
                        <a:t> RS (</a:t>
                      </a:r>
                      <a:r>
                        <a:rPr lang="en-US" sz="1600" u="none" strike="noStrike" err="1">
                          <a:effectLst/>
                          <a:latin typeface="Tw Cen MT" panose="020B0602020104020603" pitchFamily="34" charset="0"/>
                        </a:rPr>
                        <a:t>Instalasi</a:t>
                      </a:r>
                      <a:r>
                        <a:rPr lang="en-US" sz="1600" u="none" strike="noStrike">
                          <a:effectLst/>
                          <a:latin typeface="Tw Cen MT" panose="020B0602020104020603" pitchFamily="34" charset="0"/>
                        </a:rPr>
                        <a:t>)</a:t>
                      </a:r>
                      <a:endParaRPr lang="en-US"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chemeClr val="bg1"/>
                    </a:solidFill>
                  </a:tcPr>
                </a:tc>
                <a:tc>
                  <a:txBody>
                    <a:bodyPr/>
                    <a:lstStyle/>
                    <a:p>
                      <a:pPr algn="ctr"/>
                      <a:r>
                        <a:rPr lang="en-US" sz="1600" dirty="0">
                          <a:latin typeface="Tw Cen MT" panose="020B0602020104020603" pitchFamily="34" charset="0"/>
                        </a:rPr>
                        <a:t>20</a:t>
                      </a:r>
                    </a:p>
                  </a:txBody>
                  <a:tcPr marL="0" marR="0" marT="0" marB="0" anchor="ctr">
                    <a:solidFill>
                      <a:schemeClr val="bg1"/>
                    </a:solidFill>
                  </a:tcPr>
                </a:tc>
                <a:tc>
                  <a:txBody>
                    <a:bodyPr/>
                    <a:lstStyle/>
                    <a:p>
                      <a:pPr algn="ctr"/>
                      <a:r>
                        <a:rPr lang="en-US" sz="1600" dirty="0">
                          <a:latin typeface="Tw Cen MT" panose="020B0602020104020603" pitchFamily="34" charset="0"/>
                        </a:rPr>
                        <a:t>20</a:t>
                      </a:r>
                    </a:p>
                  </a:txBody>
                  <a:tcPr marL="0" marR="0" marT="0" marB="0" anchor="ctr">
                    <a:solidFill>
                      <a:schemeClr val="bg1"/>
                    </a:solidFill>
                  </a:tcPr>
                </a:tc>
                <a:tc>
                  <a:txBody>
                    <a:bodyPr/>
                    <a:lstStyle/>
                    <a:p>
                      <a:pPr algn="ctr"/>
                      <a:r>
                        <a:rPr lang="en-US" sz="1600" dirty="0">
                          <a:latin typeface="Tw Cen MT" panose="020B0602020104020603" pitchFamily="34" charset="0"/>
                        </a:rPr>
                        <a:t>20</a:t>
                      </a:r>
                    </a:p>
                  </a:txBody>
                  <a:tcPr marL="0" marR="0" marT="0" marB="0" anchor="ctr">
                    <a:solidFill>
                      <a:schemeClr val="bg1"/>
                    </a:solidFill>
                  </a:tcPr>
                </a:tc>
                <a:tc>
                  <a:txBody>
                    <a:bodyPr/>
                    <a:lstStyle/>
                    <a:p>
                      <a:pPr algn="ctr"/>
                      <a:r>
                        <a:rPr lang="en-US" sz="1600" dirty="0">
                          <a:latin typeface="Tw Cen MT" panose="020B0602020104020603" pitchFamily="34" charset="0"/>
                        </a:rPr>
                        <a:t>20</a:t>
                      </a:r>
                    </a:p>
                  </a:txBody>
                  <a:tcPr marL="0" marR="0" marT="0" marB="0" anchor="ctr">
                    <a:solidFill>
                      <a:schemeClr val="bg1"/>
                    </a:solidFill>
                  </a:tcPr>
                </a:tc>
                <a:tc>
                  <a:txBody>
                    <a:bodyPr/>
                    <a:lstStyle/>
                    <a:p>
                      <a:pPr algn="ctr"/>
                      <a:r>
                        <a:rPr lang="en-US" sz="1600" dirty="0">
                          <a:latin typeface="Tw Cen MT" panose="020B0602020104020603" pitchFamily="34" charset="0"/>
                        </a:rPr>
                        <a:t>20</a:t>
                      </a:r>
                    </a:p>
                  </a:txBody>
                  <a:tcPr marL="0" marR="0" marT="0" marB="0" anchor="ctr">
                    <a:solidFill>
                      <a:schemeClr val="bg1"/>
                    </a:solidFill>
                  </a:tcPr>
                </a:tc>
                <a:extLst>
                  <a:ext uri="{0D108BD9-81ED-4DB2-BD59-A6C34878D82A}">
                    <a16:rowId xmlns:a16="http://schemas.microsoft.com/office/drawing/2014/main" val="10011"/>
                  </a:ext>
                </a:extLst>
              </a:tr>
            </a:tbl>
          </a:graphicData>
        </a:graphic>
      </p:graphicFrame>
      <p:grpSp>
        <p:nvGrpSpPr>
          <p:cNvPr id="2" name="Group 1"/>
          <p:cNvGrpSpPr/>
          <p:nvPr/>
        </p:nvGrpSpPr>
        <p:grpSpPr>
          <a:xfrm>
            <a:off x="285025" y="426598"/>
            <a:ext cx="4220714" cy="476071"/>
            <a:chOff x="7229165" y="1380755"/>
            <a:chExt cx="4220714" cy="476071"/>
          </a:xfrm>
        </p:grpSpPr>
        <p:sp>
          <p:nvSpPr>
            <p:cNvPr id="15" name="TextBox 14">
              <a:extLst>
                <a:ext uri="{FF2B5EF4-FFF2-40B4-BE49-F238E27FC236}">
                  <a16:creationId xmlns:a16="http://schemas.microsoft.com/office/drawing/2014/main" id="{3B316E39-F1B9-4372-9EFF-113D5303AB1A}"/>
                </a:ext>
              </a:extLst>
            </p:cNvPr>
            <p:cNvSpPr txBox="1"/>
            <p:nvPr/>
          </p:nvSpPr>
          <p:spPr>
            <a:xfrm>
              <a:off x="7229165" y="1380755"/>
              <a:ext cx="4220714" cy="476071"/>
            </a:xfrm>
            <a:prstGeom prst="roundRect">
              <a:avLst>
                <a:gd name="adj" fmla="val 50000"/>
              </a:avLst>
            </a:prstGeom>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HUMAS &amp; PEMASARAN</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7" name="Google Shape;6052;p72"/>
            <p:cNvGrpSpPr/>
            <p:nvPr/>
          </p:nvGrpSpPr>
          <p:grpSpPr>
            <a:xfrm>
              <a:off x="7437649" y="1485924"/>
              <a:ext cx="288456" cy="265731"/>
              <a:chOff x="4456875" y="2635825"/>
              <a:chExt cx="481825" cy="451700"/>
            </a:xfrm>
          </p:grpSpPr>
          <p:sp>
            <p:nvSpPr>
              <p:cNvPr id="8" name="Google Shape;6053;p72"/>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 name="Google Shape;6054;p72"/>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 name="Google Shape;6055;p72"/>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 name="Google Shape;6056;p72"/>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 name="Google Shape;6057;p72"/>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 name="Google Shape;6058;p72"/>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spTree>
    <p:extLst>
      <p:ext uri="{BB962C8B-B14F-4D97-AF65-F5344CB8AC3E}">
        <p14:creationId xmlns:p14="http://schemas.microsoft.com/office/powerpoint/2010/main" val="382294222"/>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2" name="Group 21"/>
          <p:cNvGrpSpPr/>
          <p:nvPr/>
        </p:nvGrpSpPr>
        <p:grpSpPr>
          <a:xfrm>
            <a:off x="258521" y="174807"/>
            <a:ext cx="4220714" cy="476071"/>
            <a:chOff x="7229165" y="1380755"/>
            <a:chExt cx="4220714" cy="476071"/>
          </a:xfrm>
        </p:grpSpPr>
        <p:sp>
          <p:nvSpPr>
            <p:cNvPr id="23" name="TextBox 22">
              <a:extLst>
                <a:ext uri="{FF2B5EF4-FFF2-40B4-BE49-F238E27FC236}">
                  <a16:creationId xmlns:a16="http://schemas.microsoft.com/office/drawing/2014/main" id="{3B316E39-F1B9-4372-9EFF-113D5303AB1A}"/>
                </a:ext>
              </a:extLst>
            </p:cNvPr>
            <p:cNvSpPr txBox="1"/>
            <p:nvPr/>
          </p:nvSpPr>
          <p:spPr>
            <a:xfrm>
              <a:off x="7229165" y="1380755"/>
              <a:ext cx="4220714" cy="476071"/>
            </a:xfrm>
            <a:prstGeom prst="roundRect">
              <a:avLst>
                <a:gd name="adj" fmla="val 50000"/>
              </a:avLst>
            </a:prstGeom>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HUMAS &amp; PEMASARAN</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24" name="Google Shape;6052;p72"/>
            <p:cNvGrpSpPr/>
            <p:nvPr/>
          </p:nvGrpSpPr>
          <p:grpSpPr>
            <a:xfrm>
              <a:off x="7437649" y="1485924"/>
              <a:ext cx="288456" cy="265731"/>
              <a:chOff x="4456875" y="2635825"/>
              <a:chExt cx="481825" cy="451700"/>
            </a:xfrm>
          </p:grpSpPr>
          <p:sp>
            <p:nvSpPr>
              <p:cNvPr id="25" name="Google Shape;6053;p72"/>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6" name="Google Shape;6054;p72"/>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7" name="Google Shape;6055;p72"/>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8" name="Google Shape;6056;p72"/>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9" name="Google Shape;6057;p72"/>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0" name="Google Shape;6058;p72"/>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graphicFrame>
        <p:nvGraphicFramePr>
          <p:cNvPr id="15" name="Content Placeholder 4">
            <a:extLst>
              <a:ext uri="{FF2B5EF4-FFF2-40B4-BE49-F238E27FC236}">
                <a16:creationId xmlns:a16="http://schemas.microsoft.com/office/drawing/2014/main" id="{2CF9DBE6-CF3A-4464-BD25-684E70E4CA78}"/>
              </a:ext>
            </a:extLst>
          </p:cNvPr>
          <p:cNvGraphicFramePr>
            <a:graphicFrameLocks/>
          </p:cNvGraphicFramePr>
          <p:nvPr>
            <p:extLst>
              <p:ext uri="{D42A27DB-BD31-4B8C-83A1-F6EECF244321}">
                <p14:modId xmlns:p14="http://schemas.microsoft.com/office/powerpoint/2010/main" val="423245995"/>
              </p:ext>
            </p:extLst>
          </p:nvPr>
        </p:nvGraphicFramePr>
        <p:xfrm>
          <a:off x="467005" y="756047"/>
          <a:ext cx="8302923" cy="5873160"/>
        </p:xfrm>
        <a:graphic>
          <a:graphicData uri="http://schemas.openxmlformats.org/drawingml/2006/table">
            <a:tbl>
              <a:tblPr firstRow="1" bandRow="1">
                <a:tableStyleId>{0505E3EF-67EA-436B-97B2-0124C06EBD24}</a:tableStyleId>
              </a:tblPr>
              <a:tblGrid>
                <a:gridCol w="437561">
                  <a:extLst>
                    <a:ext uri="{9D8B030D-6E8A-4147-A177-3AD203B41FA5}">
                      <a16:colId xmlns:a16="http://schemas.microsoft.com/office/drawing/2014/main" val="20000"/>
                    </a:ext>
                  </a:extLst>
                </a:gridCol>
                <a:gridCol w="5312102">
                  <a:extLst>
                    <a:ext uri="{9D8B030D-6E8A-4147-A177-3AD203B41FA5}">
                      <a16:colId xmlns:a16="http://schemas.microsoft.com/office/drawing/2014/main" val="20001"/>
                    </a:ext>
                  </a:extLst>
                </a:gridCol>
                <a:gridCol w="485229">
                  <a:extLst>
                    <a:ext uri="{9D8B030D-6E8A-4147-A177-3AD203B41FA5}">
                      <a16:colId xmlns:a16="http://schemas.microsoft.com/office/drawing/2014/main" val="3856038254"/>
                    </a:ext>
                  </a:extLst>
                </a:gridCol>
                <a:gridCol w="485229">
                  <a:extLst>
                    <a:ext uri="{9D8B030D-6E8A-4147-A177-3AD203B41FA5}">
                      <a16:colId xmlns:a16="http://schemas.microsoft.com/office/drawing/2014/main" val="4142047502"/>
                    </a:ext>
                  </a:extLst>
                </a:gridCol>
                <a:gridCol w="562910">
                  <a:extLst>
                    <a:ext uri="{9D8B030D-6E8A-4147-A177-3AD203B41FA5}">
                      <a16:colId xmlns:a16="http://schemas.microsoft.com/office/drawing/2014/main" val="1209253149"/>
                    </a:ext>
                  </a:extLst>
                </a:gridCol>
                <a:gridCol w="509946">
                  <a:extLst>
                    <a:ext uri="{9D8B030D-6E8A-4147-A177-3AD203B41FA5}">
                      <a16:colId xmlns:a16="http://schemas.microsoft.com/office/drawing/2014/main" val="2340349231"/>
                    </a:ext>
                  </a:extLst>
                </a:gridCol>
                <a:gridCol w="509946">
                  <a:extLst>
                    <a:ext uri="{9D8B030D-6E8A-4147-A177-3AD203B41FA5}">
                      <a16:colId xmlns:a16="http://schemas.microsoft.com/office/drawing/2014/main" val="3932795001"/>
                    </a:ext>
                  </a:extLst>
                </a:gridCol>
              </a:tblGrid>
              <a:tr h="247420">
                <a:tc row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400">
                          <a:solidFill>
                            <a:schemeClr val="bg1"/>
                          </a:solidFill>
                          <a:latin typeface="Tw Cen MT" panose="020B0602020104020603" pitchFamily="34" charset="0"/>
                        </a:rPr>
                        <a:t>NO</a:t>
                      </a:r>
                      <a:endParaRPr lang="en-US" sz="1400" b="1">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DA70D6"/>
                    </a:solidFill>
                  </a:tcPr>
                </a:tc>
                <a:tc row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400" dirty="0">
                          <a:solidFill>
                            <a:schemeClr val="bg1"/>
                          </a:solidFill>
                          <a:latin typeface="Tw Cen MT" panose="020B0602020104020603" pitchFamily="34" charset="0"/>
                        </a:rPr>
                        <a:t>JENIS</a:t>
                      </a:r>
                      <a:r>
                        <a:rPr lang="en-US" sz="1400" baseline="0" dirty="0">
                          <a:solidFill>
                            <a:schemeClr val="bg1"/>
                          </a:solidFill>
                          <a:latin typeface="Tw Cen MT" panose="020B0602020104020603" pitchFamily="34" charset="0"/>
                        </a:rPr>
                        <a:t> </a:t>
                      </a:r>
                      <a:r>
                        <a:rPr lang="en-US" sz="1400" dirty="0">
                          <a:solidFill>
                            <a:schemeClr val="bg1"/>
                          </a:solidFill>
                          <a:latin typeface="Tw Cen MT" panose="020B0602020104020603" pitchFamily="34" charset="0"/>
                        </a:rPr>
                        <a:t>KEGIATAN</a:t>
                      </a:r>
                      <a:endParaRPr lang="en-US" sz="14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DA70D6"/>
                    </a:solidFill>
                  </a:tcPr>
                </a:tc>
                <a:tc gridSpan="5">
                  <a:txBody>
                    <a:bodyPr/>
                    <a:lstStyle/>
                    <a:p>
                      <a:pPr algn="ctr"/>
                      <a:r>
                        <a:rPr lang="en-US" sz="1400" dirty="0">
                          <a:solidFill>
                            <a:schemeClr val="bg1"/>
                          </a:solidFill>
                          <a:latin typeface="Tw Cen MT" panose="020B0602020104020603" pitchFamily="34" charset="0"/>
                        </a:rPr>
                        <a:t>BULAN</a:t>
                      </a:r>
                      <a:endParaRPr lang="en-US" sz="14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DA70D6"/>
                    </a:solidFill>
                  </a:tcPr>
                </a:tc>
                <a:tc hMerge="1">
                  <a:txBody>
                    <a:bodyPr/>
                    <a:lstStyle/>
                    <a:p>
                      <a:pPr algn="ctr"/>
                      <a:endParaRPr lang="en-US" sz="14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DA70D6"/>
                    </a:solidFill>
                  </a:tcPr>
                </a:tc>
                <a:tc hMerge="1">
                  <a:txBody>
                    <a:bodyPr/>
                    <a:lstStyle/>
                    <a:p>
                      <a:pPr algn="ctr"/>
                      <a:endParaRPr lang="en-US" sz="14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DA70D6"/>
                    </a:solidFill>
                  </a:tcPr>
                </a:tc>
                <a:tc hMerge="1">
                  <a:txBody>
                    <a:bodyPr/>
                    <a:lstStyle/>
                    <a:p>
                      <a:pPr algn="ctr"/>
                      <a:endParaRPr lang="en-US" sz="14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DA70D6"/>
                    </a:solidFill>
                  </a:tcPr>
                </a:tc>
                <a:tc hMerge="1">
                  <a:txBody>
                    <a:bodyPr/>
                    <a:lstStyle/>
                    <a:p>
                      <a:pPr algn="ctr"/>
                      <a:endParaRPr lang="en-US" sz="14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DA70D6"/>
                    </a:solidFill>
                  </a:tcPr>
                </a:tc>
                <a:extLst>
                  <a:ext uri="{0D108BD9-81ED-4DB2-BD59-A6C34878D82A}">
                    <a16:rowId xmlns:a16="http://schemas.microsoft.com/office/drawing/2014/main" val="10000"/>
                  </a:ext>
                </a:extLst>
              </a:tr>
              <a:tr h="247420">
                <a:tc vMerge="1">
                  <a:txBody>
                    <a:bodyPr/>
                    <a:lstStyle/>
                    <a:p>
                      <a:endParaRPr lang="en-US" sz="800">
                        <a:latin typeface="Calibri" panose="020F0502020204030204" pitchFamily="34" charset="0"/>
                      </a:endParaRPr>
                    </a:p>
                  </a:txBody>
                  <a:tcPr/>
                </a:tc>
                <a:tc vMerge="1">
                  <a:txBody>
                    <a:bodyPr/>
                    <a:lstStyle/>
                    <a:p>
                      <a:endParaRPr lang="en-US"/>
                    </a:p>
                  </a:txBody>
                  <a:tcPr/>
                </a:tc>
                <a:tc>
                  <a:txBody>
                    <a:bodyPr/>
                    <a:lstStyle/>
                    <a:p>
                      <a:pPr algn="ctr"/>
                      <a:r>
                        <a:rPr lang="en-US" sz="1400" dirty="0">
                          <a:solidFill>
                            <a:schemeClr val="bg1"/>
                          </a:solidFill>
                          <a:latin typeface="Tw Cen MT" panose="020B0602020104020603" pitchFamily="34" charset="0"/>
                        </a:rPr>
                        <a:t>JAN</a:t>
                      </a:r>
                      <a:endParaRPr lang="en-US" sz="1400" b="1" dirty="0">
                        <a:solidFill>
                          <a:schemeClr val="bg1"/>
                        </a:solidFill>
                        <a:latin typeface="Tw Cen MT" panose="020B0602020104020603" pitchFamily="34" charset="0"/>
                      </a:endParaRPr>
                    </a:p>
                  </a:txBody>
                  <a:tcPr marL="45910" marR="45910" anchor="ctr">
                    <a:solidFill>
                      <a:srgbClr val="DA70D6"/>
                    </a:solidFill>
                  </a:tcPr>
                </a:tc>
                <a:tc>
                  <a:txBody>
                    <a:bodyPr/>
                    <a:lstStyle/>
                    <a:p>
                      <a:pPr algn="ctr"/>
                      <a:r>
                        <a:rPr lang="en-US" sz="1400" b="1" dirty="0">
                          <a:solidFill>
                            <a:schemeClr val="bg1"/>
                          </a:solidFill>
                          <a:latin typeface="Tw Cen MT" panose="020B0602020104020603" pitchFamily="34" charset="0"/>
                        </a:rPr>
                        <a:t>FEB</a:t>
                      </a:r>
                    </a:p>
                  </a:txBody>
                  <a:tcPr marL="45910" marR="45910" anchor="ctr">
                    <a:solidFill>
                      <a:srgbClr val="DA70D6"/>
                    </a:solidFill>
                  </a:tcPr>
                </a:tc>
                <a:tc>
                  <a:txBody>
                    <a:bodyPr/>
                    <a:lstStyle/>
                    <a:p>
                      <a:pPr algn="ctr"/>
                      <a:r>
                        <a:rPr lang="en-US" sz="1400" b="1" dirty="0">
                          <a:solidFill>
                            <a:schemeClr val="bg1"/>
                          </a:solidFill>
                          <a:latin typeface="Tw Cen MT" panose="020B0602020104020603" pitchFamily="34" charset="0"/>
                        </a:rPr>
                        <a:t>MAR</a:t>
                      </a:r>
                    </a:p>
                  </a:txBody>
                  <a:tcPr marL="45910" marR="45910" anchor="ctr">
                    <a:solidFill>
                      <a:srgbClr val="DA70D6"/>
                    </a:solidFill>
                  </a:tcPr>
                </a:tc>
                <a:tc>
                  <a:txBody>
                    <a:bodyPr/>
                    <a:lstStyle/>
                    <a:p>
                      <a:pPr algn="ctr"/>
                      <a:r>
                        <a:rPr lang="en-US" sz="1400" b="1" dirty="0">
                          <a:solidFill>
                            <a:schemeClr val="bg1"/>
                          </a:solidFill>
                          <a:latin typeface="Tw Cen MT" panose="020B0602020104020603" pitchFamily="34" charset="0"/>
                        </a:rPr>
                        <a:t>APR</a:t>
                      </a:r>
                    </a:p>
                  </a:txBody>
                  <a:tcPr marL="45910" marR="45910" anchor="ctr">
                    <a:solidFill>
                      <a:srgbClr val="DA70D6"/>
                    </a:solidFill>
                  </a:tcPr>
                </a:tc>
                <a:tc>
                  <a:txBody>
                    <a:bodyPr/>
                    <a:lstStyle/>
                    <a:p>
                      <a:pPr algn="ctr"/>
                      <a:r>
                        <a:rPr lang="en-US" sz="1400" b="1" dirty="0">
                          <a:solidFill>
                            <a:schemeClr val="bg1"/>
                          </a:solidFill>
                          <a:latin typeface="Tw Cen MT" panose="020B0602020104020603" pitchFamily="34" charset="0"/>
                        </a:rPr>
                        <a:t>MEI</a:t>
                      </a:r>
                    </a:p>
                  </a:txBody>
                  <a:tcPr marL="45910" marR="45910" anchor="ctr">
                    <a:solidFill>
                      <a:srgbClr val="DA70D6"/>
                    </a:solidFill>
                  </a:tcPr>
                </a:tc>
                <a:extLst>
                  <a:ext uri="{0D108BD9-81ED-4DB2-BD59-A6C34878D82A}">
                    <a16:rowId xmlns:a16="http://schemas.microsoft.com/office/drawing/2014/main" val="10001"/>
                  </a:ext>
                </a:extLst>
              </a:tr>
              <a:tr h="37113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400" u="none" strike="noStrike">
                          <a:effectLst/>
                          <a:latin typeface="Tw Cen MT" panose="020B0602020104020603" pitchFamily="34" charset="0"/>
                        </a:rPr>
                        <a:t>7</a:t>
                      </a:r>
                      <a:endParaRPr lang="en-US"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en-US" sz="1400" u="none" strike="noStrike" err="1">
                          <a:effectLst/>
                          <a:latin typeface="Tw Cen MT" panose="020B0602020104020603" pitchFamily="34" charset="0"/>
                        </a:rPr>
                        <a:t>Cetak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Leaftlet</a:t>
                      </a:r>
                      <a:endParaRPr lang="en-US"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endParaRPr lang="en-US" sz="1400" b="0" i="0" u="none" strike="noStrike" dirty="0">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endParaRPr lang="en-US" sz="1400" b="0" i="0" u="none" strike="noStrike" dirty="0">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endParaRPr lang="en-US" sz="1400" b="0" i="0" u="none" strike="noStrike" dirty="0">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endParaRPr lang="en-US" sz="1400" b="0" i="0" u="none" strike="noStrike" dirty="0">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endParaRPr lang="en-US" sz="1400" b="0" i="0" u="none" strike="noStrike" dirty="0">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extLst>
                  <a:ext uri="{0D108BD9-81ED-4DB2-BD59-A6C34878D82A}">
                    <a16:rowId xmlns:a16="http://schemas.microsoft.com/office/drawing/2014/main" val="10002"/>
                  </a:ext>
                </a:extLst>
              </a:tr>
              <a:tr h="37113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endParaRPr lang="en-US"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fi-FI" sz="1400" u="none" strike="noStrike" baseline="0">
                          <a:effectLst/>
                          <a:latin typeface="Tw Cen MT" panose="020B0602020104020603" pitchFamily="34" charset="0"/>
                        </a:rPr>
                        <a:t>a. Leaflet Lama</a:t>
                      </a:r>
                      <a:endParaRPr lang="fi-FI" sz="1400" b="0" i="0" u="none" strike="noStrike" baseline="0">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r>
                        <a:rPr lang="fi-FI" sz="1400" u="none" strike="noStrike" baseline="0" dirty="0">
                          <a:effectLst/>
                          <a:latin typeface="Tw Cen MT" panose="020B0602020104020603" pitchFamily="34" charset="0"/>
                        </a:rPr>
                        <a:t>-</a:t>
                      </a:r>
                      <a:endParaRPr lang="fi-FI" sz="1400" b="0" i="0" u="none" strike="noStrike" baseline="0"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r>
                        <a:rPr lang="fi-FI" sz="1400" b="0" i="0" u="none" strike="noStrike" baseline="0"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a:t>
                      </a:r>
                    </a:p>
                  </a:txBody>
                  <a:tcPr marL="45910" marR="45910" anchor="ctr"/>
                </a:tc>
                <a:tc>
                  <a:txBody>
                    <a:bodyPr/>
                    <a:lstStyle/>
                    <a:p>
                      <a:pPr algn="ctr" fontAlgn="b">
                        <a:lnSpc>
                          <a:spcPct val="100000"/>
                        </a:lnSpc>
                      </a:pPr>
                      <a:r>
                        <a:rPr lang="fi-FI" sz="1400" b="0" i="0" u="none" strike="noStrike" baseline="0"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a:t>
                      </a:r>
                    </a:p>
                  </a:txBody>
                  <a:tcPr marL="45910" marR="45910" anchor="ctr"/>
                </a:tc>
                <a:tc>
                  <a:txBody>
                    <a:bodyPr/>
                    <a:lstStyle/>
                    <a:p>
                      <a:pPr algn="ctr" fontAlgn="b">
                        <a:lnSpc>
                          <a:spcPct val="100000"/>
                        </a:lnSpc>
                      </a:pPr>
                      <a:r>
                        <a:rPr lang="fi-FI" sz="1400" b="0" i="0" u="none" strike="noStrike" baseline="0"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a:t>
                      </a:r>
                    </a:p>
                  </a:txBody>
                  <a:tcPr marL="45910" marR="45910" anchor="ctr"/>
                </a:tc>
                <a:tc>
                  <a:txBody>
                    <a:bodyPr/>
                    <a:lstStyle/>
                    <a:p>
                      <a:pPr algn="ctr" fontAlgn="b">
                        <a:lnSpc>
                          <a:spcPct val="100000"/>
                        </a:lnSpc>
                      </a:pPr>
                      <a:r>
                        <a:rPr lang="fi-FI" sz="1400" b="0" i="0" u="none" strike="noStrike" baseline="0"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a:t>
                      </a:r>
                    </a:p>
                  </a:txBody>
                  <a:tcPr marL="45910" marR="45910" anchor="ctr"/>
                </a:tc>
                <a:extLst>
                  <a:ext uri="{0D108BD9-81ED-4DB2-BD59-A6C34878D82A}">
                    <a16:rowId xmlns:a16="http://schemas.microsoft.com/office/drawing/2014/main" val="10003"/>
                  </a:ext>
                </a:extLst>
              </a:tr>
              <a:tr h="37113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endParaRPr lang="en-US"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fi-FI" sz="1400" u="none" strike="noStrike">
                          <a:effectLst/>
                          <a:latin typeface="Tw Cen MT" panose="020B0602020104020603" pitchFamily="34" charset="0"/>
                        </a:rPr>
                        <a:t>b. Leaflet Edukasi</a:t>
                      </a:r>
                      <a:endParaRPr lang="fi-FI"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r>
                        <a:rPr lang="fi-FI" sz="1400" u="none" strike="noStrike" dirty="0">
                          <a:effectLst/>
                          <a:latin typeface="Tw Cen MT" panose="020B0602020104020603" pitchFamily="34" charset="0"/>
                        </a:rPr>
                        <a:t>-</a:t>
                      </a:r>
                      <a:endPar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a:t>
                      </a:r>
                    </a:p>
                  </a:txBody>
                  <a:tcPr marL="45910" marR="45910" anchor="ctr"/>
                </a:tc>
                <a:tc>
                  <a:txBody>
                    <a:bodyPr/>
                    <a:lstStyle/>
                    <a:p>
                      <a:pPr algn="ctr" fontAlgn="b">
                        <a:lnSpc>
                          <a:spcPct val="100000"/>
                        </a:lnSpc>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a:t>
                      </a:r>
                    </a:p>
                  </a:txBody>
                  <a:tcPr marL="45910" marR="45910" anchor="ctr"/>
                </a:tc>
                <a:tc>
                  <a:txBody>
                    <a:bodyPr/>
                    <a:lstStyle/>
                    <a:p>
                      <a:pPr algn="ctr" fontAlgn="b">
                        <a:lnSpc>
                          <a:spcPct val="100000"/>
                        </a:lnSpc>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a:t>
                      </a:r>
                    </a:p>
                  </a:txBody>
                  <a:tcPr marL="45910" marR="45910" anchor="ctr"/>
                </a:tc>
                <a:tc>
                  <a:txBody>
                    <a:bodyPr/>
                    <a:lstStyle/>
                    <a:p>
                      <a:pPr algn="ctr" fontAlgn="b">
                        <a:lnSpc>
                          <a:spcPct val="100000"/>
                        </a:lnSpc>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a:t>
                      </a:r>
                    </a:p>
                  </a:txBody>
                  <a:tcPr marL="45910" marR="45910" anchor="ctr"/>
                </a:tc>
                <a:extLst>
                  <a:ext uri="{0D108BD9-81ED-4DB2-BD59-A6C34878D82A}">
                    <a16:rowId xmlns:a16="http://schemas.microsoft.com/office/drawing/2014/main" val="10004"/>
                  </a:ext>
                </a:extLst>
              </a:tr>
              <a:tr h="37113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endParaRPr lang="en-US"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fi-FI" sz="1400" u="none" strike="noStrike">
                          <a:effectLst/>
                          <a:latin typeface="Tw Cen MT" panose="020B0602020104020603" pitchFamily="34" charset="0"/>
                        </a:rPr>
                        <a:t>c. Leaflet Instalasi</a:t>
                      </a:r>
                      <a:endParaRPr lang="fi-FI"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r>
                        <a:rPr lang="fi-FI" sz="1400" u="none" strike="noStrike" dirty="0">
                          <a:effectLst/>
                          <a:latin typeface="Tw Cen MT" panose="020B0602020104020603" pitchFamily="34" charset="0"/>
                        </a:rPr>
                        <a:t>2</a:t>
                      </a:r>
                      <a:endPar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a:t>
                      </a:r>
                    </a:p>
                  </a:txBody>
                  <a:tcPr marL="45910" marR="45910" anchor="ctr"/>
                </a:tc>
                <a:tc>
                  <a:txBody>
                    <a:bodyPr/>
                    <a:lstStyle/>
                    <a:p>
                      <a:pPr algn="ctr" fontAlgn="b">
                        <a:lnSpc>
                          <a:spcPct val="100000"/>
                        </a:lnSpc>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a:t>
                      </a:r>
                    </a:p>
                  </a:txBody>
                  <a:tcPr marL="45910" marR="45910" anchor="ctr"/>
                </a:tc>
                <a:tc>
                  <a:txBody>
                    <a:bodyPr/>
                    <a:lstStyle/>
                    <a:p>
                      <a:pPr algn="ctr" fontAlgn="b">
                        <a:lnSpc>
                          <a:spcPct val="100000"/>
                        </a:lnSpc>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a:t>
                      </a:r>
                    </a:p>
                  </a:txBody>
                  <a:tcPr marL="45910" marR="45910" anchor="ctr"/>
                </a:tc>
                <a:tc>
                  <a:txBody>
                    <a:bodyPr/>
                    <a:lstStyle/>
                    <a:p>
                      <a:pPr algn="ctr" fontAlgn="b">
                        <a:lnSpc>
                          <a:spcPct val="100000"/>
                        </a:lnSpc>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a:t>
                      </a:r>
                    </a:p>
                  </a:txBody>
                  <a:tcPr marL="45910" marR="45910" anchor="ctr"/>
                </a:tc>
                <a:extLst>
                  <a:ext uri="{0D108BD9-81ED-4DB2-BD59-A6C34878D82A}">
                    <a16:rowId xmlns:a16="http://schemas.microsoft.com/office/drawing/2014/main" val="10005"/>
                  </a:ext>
                </a:extLst>
              </a:tr>
              <a:tr h="37113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endParaRPr lang="en-US"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fi-FI" sz="1400" u="none" strike="noStrike">
                          <a:effectLst/>
                          <a:latin typeface="Tw Cen MT" panose="020B0602020104020603" pitchFamily="34" charset="0"/>
                        </a:rPr>
                        <a:t>d. MMT &amp; Banner</a:t>
                      </a:r>
                      <a:endParaRPr lang="fi-FI"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r>
                        <a:rPr lang="fi-FI" sz="1400" u="none" strike="noStrike" dirty="0">
                          <a:effectLst/>
                          <a:latin typeface="Tw Cen MT" panose="020B0602020104020603" pitchFamily="34" charset="0"/>
                        </a:rPr>
                        <a:t>2</a:t>
                      </a:r>
                      <a:endPar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8</a:t>
                      </a:r>
                    </a:p>
                  </a:txBody>
                  <a:tcPr marL="45910" marR="45910" anchor="ctr"/>
                </a:tc>
                <a:tc>
                  <a:txBody>
                    <a:bodyPr/>
                    <a:lstStyle/>
                    <a:p>
                      <a:pPr algn="ctr" fontAlgn="b">
                        <a:lnSpc>
                          <a:spcPct val="100000"/>
                        </a:lnSpc>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10</a:t>
                      </a:r>
                    </a:p>
                  </a:txBody>
                  <a:tcPr marL="45910" marR="45910" anchor="ctr"/>
                </a:tc>
                <a:tc>
                  <a:txBody>
                    <a:bodyPr/>
                    <a:lstStyle/>
                    <a:p>
                      <a:pPr algn="ctr" fontAlgn="b">
                        <a:lnSpc>
                          <a:spcPct val="100000"/>
                        </a:lnSpc>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4</a:t>
                      </a:r>
                    </a:p>
                  </a:txBody>
                  <a:tcPr marL="45910" marR="45910" anchor="ctr"/>
                </a:tc>
                <a:tc>
                  <a:txBody>
                    <a:bodyPr/>
                    <a:lstStyle/>
                    <a:p>
                      <a:pPr algn="ctr" fontAlgn="b">
                        <a:lnSpc>
                          <a:spcPct val="100000"/>
                        </a:lnSpc>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3</a:t>
                      </a:r>
                    </a:p>
                  </a:txBody>
                  <a:tcPr marL="45910" marR="45910" anchor="ctr"/>
                </a:tc>
                <a:extLst>
                  <a:ext uri="{0D108BD9-81ED-4DB2-BD59-A6C34878D82A}">
                    <a16:rowId xmlns:a16="http://schemas.microsoft.com/office/drawing/2014/main" val="10006"/>
                  </a:ext>
                </a:extLst>
              </a:tr>
              <a:tr h="38448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400" u="none" strike="noStrike">
                          <a:effectLst/>
                          <a:latin typeface="Tw Cen MT" panose="020B0602020104020603" pitchFamily="34" charset="0"/>
                        </a:rPr>
                        <a:t>8</a:t>
                      </a:r>
                      <a:endParaRPr lang="en-US"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fi-FI" sz="1400" u="none" strike="noStrike">
                          <a:effectLst/>
                          <a:latin typeface="Tw Cen MT" panose="020B0602020104020603" pitchFamily="34" charset="0"/>
                        </a:rPr>
                        <a:t>Pemasaran ke</a:t>
                      </a:r>
                      <a:r>
                        <a:rPr lang="fi-FI" sz="1400" u="none" strike="noStrike" baseline="0">
                          <a:effectLst/>
                          <a:latin typeface="Tw Cen MT" panose="020B0602020104020603" pitchFamily="34" charset="0"/>
                        </a:rPr>
                        <a:t> Instansi Pemerintah dan Swasta</a:t>
                      </a:r>
                      <a:endParaRPr lang="fi-FI"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r>
                        <a:rPr lang="fi-FI" sz="1400" u="none" strike="noStrike" dirty="0">
                          <a:effectLst/>
                          <a:latin typeface="Tw Cen MT" panose="020B0602020104020603" pitchFamily="34" charset="0"/>
                        </a:rPr>
                        <a:t>-</a:t>
                      </a:r>
                      <a:endPar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2</a:t>
                      </a:r>
                    </a:p>
                  </a:txBody>
                  <a:tcPr marL="45910" marR="45910" anchor="ctr"/>
                </a:tc>
                <a:tc>
                  <a:txBody>
                    <a:bodyPr/>
                    <a:lstStyle/>
                    <a:p>
                      <a:pPr algn="ctr" fontAlgn="b">
                        <a:lnSpc>
                          <a:spcPct val="100000"/>
                        </a:lnSpc>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3</a:t>
                      </a:r>
                    </a:p>
                  </a:txBody>
                  <a:tcPr marL="45910" marR="45910" anchor="ctr"/>
                </a:tc>
                <a:tc>
                  <a:txBody>
                    <a:bodyPr/>
                    <a:lstStyle/>
                    <a:p>
                      <a:pPr algn="ctr" fontAlgn="b">
                        <a:lnSpc>
                          <a:spcPct val="100000"/>
                        </a:lnSpc>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a:t>
                      </a:r>
                    </a:p>
                  </a:txBody>
                  <a:tcPr marL="45910" marR="45910" anchor="ctr"/>
                </a:tc>
                <a:tc>
                  <a:txBody>
                    <a:bodyPr/>
                    <a:lstStyle/>
                    <a:p>
                      <a:pPr algn="ctr" fontAlgn="b">
                        <a:lnSpc>
                          <a:spcPct val="100000"/>
                        </a:lnSpc>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a:t>
                      </a:r>
                    </a:p>
                  </a:txBody>
                  <a:tcPr marL="45910" marR="45910" anchor="ctr"/>
                </a:tc>
                <a:extLst>
                  <a:ext uri="{0D108BD9-81ED-4DB2-BD59-A6C34878D82A}">
                    <a16:rowId xmlns:a16="http://schemas.microsoft.com/office/drawing/2014/main" val="10007"/>
                  </a:ext>
                </a:extLst>
              </a:tr>
              <a:tr h="46734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400" u="none" strike="noStrike">
                          <a:effectLst/>
                          <a:latin typeface="Tw Cen MT" panose="020B0602020104020603" pitchFamily="34" charset="0"/>
                        </a:rPr>
                        <a:t>9</a:t>
                      </a:r>
                      <a:endParaRPr lang="en-US"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fi-FI" sz="1400" u="none" strike="noStrike">
                          <a:effectLst/>
                          <a:latin typeface="Tw Cen MT" panose="020B0602020104020603" pitchFamily="34" charset="0"/>
                        </a:rPr>
                        <a:t>Input Data &amp; pengetikan tugas Instalasi</a:t>
                      </a:r>
                      <a:r>
                        <a:rPr lang="fi-FI" sz="1400" u="none" strike="noStrike" baseline="0">
                          <a:effectLst/>
                          <a:latin typeface="Tw Cen MT" panose="020B0602020104020603" pitchFamily="34" charset="0"/>
                        </a:rPr>
                        <a:t> Humas &amp; Pemasaran</a:t>
                      </a:r>
                      <a:endParaRPr lang="fi-FI"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endPar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endPar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endPar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endPar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endPar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extLst>
                  <a:ext uri="{0D108BD9-81ED-4DB2-BD59-A6C34878D82A}">
                    <a16:rowId xmlns:a16="http://schemas.microsoft.com/office/drawing/2014/main" val="10008"/>
                  </a:ext>
                </a:extLst>
              </a:tr>
              <a:tr h="46734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endParaRPr lang="en-US"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indent="0" algn="l" defTabSz="914400" rtl="0" eaLnBrk="1" fontAlgn="b" latinLnBrk="0" hangingPunct="1">
                        <a:lnSpc>
                          <a:spcPct val="100000"/>
                        </a:lnSpc>
                        <a:spcBef>
                          <a:spcPts val="0"/>
                        </a:spcBef>
                        <a:spcAft>
                          <a:spcPts val="0"/>
                        </a:spcAft>
                        <a:buClrTx/>
                        <a:buSzTx/>
                        <a:buFontTx/>
                        <a:buNone/>
                        <a:tabLst/>
                        <a:defRPr/>
                      </a:pPr>
                      <a:r>
                        <a:rPr lang="fi-FI" sz="1400" u="none" strike="noStrike" baseline="0">
                          <a:effectLst/>
                          <a:latin typeface="Tw Cen MT" panose="020B0602020104020603" pitchFamily="34" charset="0"/>
                        </a:rPr>
                        <a:t>a. Pengajuan Foto Twitter, Web, Facebook, Instagram dan Path</a:t>
                      </a:r>
                      <a:endParaRPr lang="fi-FI"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i-FI" sz="1400" u="none" strike="noStrike" dirty="0">
                          <a:effectLst/>
                          <a:latin typeface="Tw Cen MT" panose="020B0602020104020603" pitchFamily="34" charset="0"/>
                        </a:rPr>
                        <a:t>18</a:t>
                      </a:r>
                      <a:endPar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33</a:t>
                      </a:r>
                    </a:p>
                  </a:txBody>
                  <a:tcPr marL="45910" marR="45910" anchor="ct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61</a:t>
                      </a:r>
                    </a:p>
                  </a:txBody>
                  <a:tcPr marL="45910" marR="45910" anchor="ct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44</a:t>
                      </a:r>
                    </a:p>
                  </a:txBody>
                  <a:tcPr marL="45910" marR="45910" anchor="ct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56</a:t>
                      </a:r>
                    </a:p>
                  </a:txBody>
                  <a:tcPr marL="45910" marR="45910" anchor="ctr"/>
                </a:tc>
                <a:extLst>
                  <a:ext uri="{0D108BD9-81ED-4DB2-BD59-A6C34878D82A}">
                    <a16:rowId xmlns:a16="http://schemas.microsoft.com/office/drawing/2014/main" val="10009"/>
                  </a:ext>
                </a:extLst>
              </a:tr>
              <a:tr h="37113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endParaRPr lang="en-US"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indent="0" algn="l" defTabSz="914400" rtl="0" eaLnBrk="1" fontAlgn="b" latinLnBrk="0" hangingPunct="1">
                        <a:lnSpc>
                          <a:spcPct val="100000"/>
                        </a:lnSpc>
                        <a:spcBef>
                          <a:spcPts val="0"/>
                        </a:spcBef>
                        <a:spcAft>
                          <a:spcPts val="0"/>
                        </a:spcAft>
                        <a:buClrTx/>
                        <a:buSzTx/>
                        <a:buFontTx/>
                        <a:buNone/>
                        <a:tabLst/>
                        <a:defRPr/>
                      </a:pPr>
                      <a:r>
                        <a:rPr lang="fi-FI" sz="1400" u="none" strike="noStrike">
                          <a:effectLst/>
                          <a:latin typeface="Tw Cen MT" panose="020B0602020104020603" pitchFamily="34" charset="0"/>
                        </a:rPr>
                        <a:t>b. Laporan Kegiatan Humas</a:t>
                      </a:r>
                      <a:endParaRPr lang="fi-FI"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i-FI" sz="1400" u="none" strike="noStrike" dirty="0">
                          <a:effectLst/>
                          <a:latin typeface="Tw Cen MT" panose="020B0602020104020603" pitchFamily="34" charset="0"/>
                        </a:rPr>
                        <a:t>7</a:t>
                      </a:r>
                      <a:endPar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10</a:t>
                      </a:r>
                    </a:p>
                  </a:txBody>
                  <a:tcPr marL="45910" marR="45910" anchor="ct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14</a:t>
                      </a:r>
                    </a:p>
                  </a:txBody>
                  <a:tcPr marL="45910" marR="45910" anchor="ct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8</a:t>
                      </a:r>
                    </a:p>
                  </a:txBody>
                  <a:tcPr marL="45910" marR="45910" anchor="ct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6</a:t>
                      </a:r>
                    </a:p>
                  </a:txBody>
                  <a:tcPr marL="45910" marR="45910" anchor="ctr"/>
                </a:tc>
                <a:extLst>
                  <a:ext uri="{0D108BD9-81ED-4DB2-BD59-A6C34878D82A}">
                    <a16:rowId xmlns:a16="http://schemas.microsoft.com/office/drawing/2014/main" val="10010"/>
                  </a:ext>
                </a:extLst>
              </a:tr>
              <a:tr h="38448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endParaRPr lang="en-US"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en-US" sz="1400" u="none" strike="noStrike">
                          <a:effectLst/>
                          <a:latin typeface="Tw Cen MT" panose="020B0602020104020603" pitchFamily="34" charset="0"/>
                        </a:rPr>
                        <a:t>c. Jadwal </a:t>
                      </a:r>
                      <a:r>
                        <a:rPr lang="en-US" sz="1400" u="none" strike="noStrike" err="1">
                          <a:effectLst/>
                          <a:latin typeface="Tw Cen MT" panose="020B0602020104020603" pitchFamily="34" charset="0"/>
                        </a:rPr>
                        <a:t>Penugasan</a:t>
                      </a:r>
                      <a:r>
                        <a:rPr lang="en-US" sz="1400" u="none" strike="noStrike" baseline="0">
                          <a:effectLst/>
                          <a:latin typeface="Tw Cen MT" panose="020B0602020104020603" pitchFamily="34" charset="0"/>
                        </a:rPr>
                        <a:t> </a:t>
                      </a:r>
                      <a:r>
                        <a:rPr lang="en-US" sz="1400" u="none" strike="noStrike" baseline="0" err="1">
                          <a:effectLst/>
                          <a:latin typeface="Tw Cen MT" panose="020B0602020104020603" pitchFamily="34" charset="0"/>
                        </a:rPr>
                        <a:t>Inspektur</a:t>
                      </a:r>
                      <a:r>
                        <a:rPr lang="en-US" sz="1400" u="none" strike="noStrike" baseline="0">
                          <a:effectLst/>
                          <a:latin typeface="Tw Cen MT" panose="020B0602020104020603" pitchFamily="34" charset="0"/>
                        </a:rPr>
                        <a:t> Apel </a:t>
                      </a:r>
                      <a:endParaRPr lang="en-US"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r>
                        <a:rPr lang="en-US" sz="1400" u="none" strike="noStrike" dirty="0">
                          <a:effectLst/>
                          <a:latin typeface="Tw Cen MT" panose="020B0602020104020603" pitchFamily="34" charset="0"/>
                        </a:rPr>
                        <a:t>-</a:t>
                      </a:r>
                      <a:endParaRPr lang="en-US"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r>
                        <a:rPr lang="en-US"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a:t>
                      </a:r>
                    </a:p>
                  </a:txBody>
                  <a:tcPr marL="45910" marR="45910" anchor="ctr"/>
                </a:tc>
                <a:tc>
                  <a:txBody>
                    <a:bodyPr/>
                    <a:lstStyle/>
                    <a:p>
                      <a:pPr algn="ctr" fontAlgn="b">
                        <a:lnSpc>
                          <a:spcPct val="100000"/>
                        </a:lnSpc>
                      </a:pPr>
                      <a:r>
                        <a:rPr lang="en-US"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a:t>
                      </a:r>
                    </a:p>
                  </a:txBody>
                  <a:tcPr marL="45910" marR="45910" anchor="ctr"/>
                </a:tc>
                <a:tc>
                  <a:txBody>
                    <a:bodyPr/>
                    <a:lstStyle/>
                    <a:p>
                      <a:pPr algn="ctr" fontAlgn="b">
                        <a:lnSpc>
                          <a:spcPct val="100000"/>
                        </a:lnSpc>
                      </a:pPr>
                      <a:r>
                        <a:rPr lang="en-US"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a:t>
                      </a:r>
                    </a:p>
                  </a:txBody>
                  <a:tcPr marL="45910" marR="45910" anchor="ctr"/>
                </a:tc>
                <a:tc>
                  <a:txBody>
                    <a:bodyPr/>
                    <a:lstStyle/>
                    <a:p>
                      <a:pPr algn="ctr" fontAlgn="b">
                        <a:lnSpc>
                          <a:spcPct val="100000"/>
                        </a:lnSpc>
                      </a:pPr>
                      <a:r>
                        <a:rPr lang="en-US"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a:t>
                      </a:r>
                    </a:p>
                  </a:txBody>
                  <a:tcPr marL="45910" marR="45910" anchor="ctr"/>
                </a:tc>
                <a:extLst>
                  <a:ext uri="{0D108BD9-81ED-4DB2-BD59-A6C34878D82A}">
                    <a16:rowId xmlns:a16="http://schemas.microsoft.com/office/drawing/2014/main" val="10011"/>
                  </a:ext>
                </a:extLst>
              </a:tr>
              <a:tr h="5382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400" u="none" strike="noStrike">
                          <a:effectLst/>
                          <a:latin typeface="Tw Cen MT" panose="020B0602020104020603" pitchFamily="34" charset="0"/>
                        </a:rPr>
                        <a:t>10</a:t>
                      </a:r>
                      <a:endParaRPr lang="en-US"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en-US" sz="1400" u="none" strike="noStrike" err="1">
                          <a:effectLst/>
                          <a:latin typeface="Tw Cen MT" panose="020B0602020104020603" pitchFamily="34" charset="0"/>
                        </a:rPr>
                        <a:t>Menyampaikan</a:t>
                      </a:r>
                      <a:r>
                        <a:rPr lang="en-US" sz="1400" u="none" strike="noStrike" baseline="0">
                          <a:effectLst/>
                          <a:latin typeface="Tw Cen MT" panose="020B0602020104020603" pitchFamily="34" charset="0"/>
                        </a:rPr>
                        <a:t> </a:t>
                      </a:r>
                      <a:r>
                        <a:rPr lang="en-US" sz="1400" u="none" strike="noStrike" baseline="0" err="1">
                          <a:effectLst/>
                          <a:latin typeface="Tw Cen MT" panose="020B0602020104020603" pitchFamily="34" charset="0"/>
                        </a:rPr>
                        <a:t>informasi</a:t>
                      </a:r>
                      <a:r>
                        <a:rPr lang="en-US" sz="1400" u="none" strike="noStrike" baseline="0">
                          <a:effectLst/>
                          <a:latin typeface="Tw Cen MT" panose="020B0602020104020603" pitchFamily="34" charset="0"/>
                        </a:rPr>
                        <a:t> </a:t>
                      </a:r>
                      <a:r>
                        <a:rPr lang="en-US" sz="1400" u="none" strike="noStrike" baseline="0" err="1">
                          <a:effectLst/>
                          <a:latin typeface="Tw Cen MT" panose="020B0602020104020603" pitchFamily="34" charset="0"/>
                        </a:rPr>
                        <a:t>kedinasan</a:t>
                      </a:r>
                      <a:r>
                        <a:rPr lang="en-US" sz="1400" u="none" strike="noStrike" baseline="0">
                          <a:effectLst/>
                          <a:latin typeface="Tw Cen MT" panose="020B0602020104020603" pitchFamily="34" charset="0"/>
                        </a:rPr>
                        <a:t> </a:t>
                      </a:r>
                      <a:r>
                        <a:rPr lang="en-US" sz="1400" u="none" strike="noStrike" baseline="0" err="1">
                          <a:effectLst/>
                          <a:latin typeface="Tw Cen MT" panose="020B0602020104020603" pitchFamily="34" charset="0"/>
                        </a:rPr>
                        <a:t>dalam</a:t>
                      </a:r>
                      <a:r>
                        <a:rPr lang="en-US" sz="1400" u="none" strike="noStrike" baseline="0">
                          <a:effectLst/>
                          <a:latin typeface="Tw Cen MT" panose="020B0602020104020603" pitchFamily="34" charset="0"/>
                        </a:rPr>
                        <a:t> </a:t>
                      </a:r>
                      <a:r>
                        <a:rPr lang="en-US" sz="1400" u="none" strike="noStrike" baseline="0" err="1">
                          <a:effectLst/>
                          <a:latin typeface="Tw Cen MT" panose="020B0602020104020603" pitchFamily="34" charset="0"/>
                        </a:rPr>
                        <a:t>bentuk</a:t>
                      </a:r>
                      <a:r>
                        <a:rPr lang="en-US" sz="1400" u="none" strike="noStrike" baseline="0">
                          <a:effectLst/>
                          <a:latin typeface="Tw Cen MT" panose="020B0602020104020603" pitchFamily="34" charset="0"/>
                        </a:rPr>
                        <a:t> SMS Gateway</a:t>
                      </a:r>
                      <a:endParaRPr lang="en-US"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r>
                        <a:rPr lang="en-US" sz="1400" u="none" strike="noStrike" dirty="0">
                          <a:effectLst/>
                          <a:latin typeface="Tw Cen MT" panose="020B0602020104020603" pitchFamily="34" charset="0"/>
                        </a:rPr>
                        <a:t>6</a:t>
                      </a:r>
                      <a:endParaRPr lang="en-US"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r>
                        <a:rPr lang="en-US"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7</a:t>
                      </a:r>
                    </a:p>
                  </a:txBody>
                  <a:tcPr marL="45910" marR="45910" anchor="ctr"/>
                </a:tc>
                <a:tc>
                  <a:txBody>
                    <a:bodyPr/>
                    <a:lstStyle/>
                    <a:p>
                      <a:pPr algn="ctr" fontAlgn="b">
                        <a:lnSpc>
                          <a:spcPct val="100000"/>
                        </a:lnSpc>
                      </a:pPr>
                      <a:r>
                        <a:rPr lang="en-US"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8</a:t>
                      </a:r>
                    </a:p>
                  </a:txBody>
                  <a:tcPr marL="45910" marR="45910" anchor="ctr"/>
                </a:tc>
                <a:tc>
                  <a:txBody>
                    <a:bodyPr/>
                    <a:lstStyle/>
                    <a:p>
                      <a:pPr algn="ctr" fontAlgn="b">
                        <a:lnSpc>
                          <a:spcPct val="100000"/>
                        </a:lnSpc>
                      </a:pPr>
                      <a:r>
                        <a:rPr lang="en-US"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12</a:t>
                      </a:r>
                    </a:p>
                  </a:txBody>
                  <a:tcPr marL="45910" marR="45910" anchor="ctr"/>
                </a:tc>
                <a:tc>
                  <a:txBody>
                    <a:bodyPr/>
                    <a:lstStyle/>
                    <a:p>
                      <a:pPr algn="ctr" fontAlgn="b">
                        <a:lnSpc>
                          <a:spcPct val="100000"/>
                        </a:lnSpc>
                      </a:pPr>
                      <a:r>
                        <a:rPr lang="en-US"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10</a:t>
                      </a:r>
                    </a:p>
                  </a:txBody>
                  <a:tcPr marL="45910" marR="45910" anchor="ctr"/>
                </a:tc>
                <a:extLst>
                  <a:ext uri="{0D108BD9-81ED-4DB2-BD59-A6C34878D82A}">
                    <a16:rowId xmlns:a16="http://schemas.microsoft.com/office/drawing/2014/main" val="10012"/>
                  </a:ext>
                </a:extLst>
              </a:tr>
              <a:tr h="49874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400" u="none" strike="noStrike">
                          <a:effectLst/>
                          <a:latin typeface="Tw Cen MT" panose="020B0602020104020603" pitchFamily="34" charset="0"/>
                        </a:rPr>
                        <a:t>11</a:t>
                      </a:r>
                      <a:endParaRPr lang="en-US"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en-US" sz="1400" u="none" strike="noStrike" err="1">
                          <a:effectLst/>
                          <a:latin typeface="Tw Cen MT" panose="020B0602020104020603" pitchFamily="34" charset="0"/>
                        </a:rPr>
                        <a:t>Pemberian</a:t>
                      </a:r>
                      <a:r>
                        <a:rPr lang="en-US" sz="1400" u="none" strike="noStrike" baseline="0">
                          <a:effectLst/>
                          <a:latin typeface="Tw Cen MT" panose="020B0602020104020603" pitchFamily="34" charset="0"/>
                        </a:rPr>
                        <a:t> </a:t>
                      </a:r>
                      <a:r>
                        <a:rPr lang="en-US" sz="1400" u="none" strike="noStrike" baseline="0" err="1">
                          <a:effectLst/>
                          <a:latin typeface="Tw Cen MT" panose="020B0602020104020603" pitchFamily="34" charset="0"/>
                        </a:rPr>
                        <a:t>informasi</a:t>
                      </a:r>
                      <a:r>
                        <a:rPr lang="en-US" sz="1400" u="none" strike="noStrike" baseline="0">
                          <a:effectLst/>
                          <a:latin typeface="Tw Cen MT" panose="020B0602020104020603" pitchFamily="34" charset="0"/>
                        </a:rPr>
                        <a:t> &amp; </a:t>
                      </a:r>
                      <a:r>
                        <a:rPr lang="en-US" sz="1400" u="none" strike="noStrike" baseline="0" err="1">
                          <a:effectLst/>
                          <a:latin typeface="Tw Cen MT" panose="020B0602020104020603" pitchFamily="34" charset="0"/>
                        </a:rPr>
                        <a:t>pelayanan</a:t>
                      </a:r>
                      <a:r>
                        <a:rPr lang="en-US" sz="1400" u="none" strike="noStrike" baseline="0">
                          <a:effectLst/>
                          <a:latin typeface="Tw Cen MT" panose="020B0602020104020603" pitchFamily="34" charset="0"/>
                        </a:rPr>
                        <a:t> </a:t>
                      </a:r>
                      <a:r>
                        <a:rPr lang="en-US" sz="1400" u="none" strike="noStrike" baseline="0" err="1">
                          <a:effectLst/>
                          <a:latin typeface="Tw Cen MT" panose="020B0602020104020603" pitchFamily="34" charset="0"/>
                        </a:rPr>
                        <a:t>kepada</a:t>
                      </a:r>
                      <a:r>
                        <a:rPr lang="en-US" sz="1400" u="none" strike="noStrike" baseline="0">
                          <a:effectLst/>
                          <a:latin typeface="Tw Cen MT" panose="020B0602020104020603" pitchFamily="34" charset="0"/>
                        </a:rPr>
                        <a:t> </a:t>
                      </a:r>
                      <a:r>
                        <a:rPr lang="en-US" sz="1400" u="none" strike="noStrike" baseline="0" err="1">
                          <a:effectLst/>
                          <a:latin typeface="Tw Cen MT" panose="020B0602020104020603" pitchFamily="34" charset="0"/>
                        </a:rPr>
                        <a:t>pelanggan</a:t>
                      </a:r>
                      <a:r>
                        <a:rPr lang="en-US" sz="1400" u="none" strike="noStrike" baseline="0">
                          <a:effectLst/>
                          <a:latin typeface="Tw Cen MT" panose="020B0602020104020603" pitchFamily="34" charset="0"/>
                        </a:rPr>
                        <a:t> (Customer)</a:t>
                      </a:r>
                      <a:endParaRPr lang="en-US"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r>
                        <a:rPr lang="en-US" sz="1400" u="none" strike="noStrike" dirty="0">
                          <a:effectLst/>
                          <a:latin typeface="Tw Cen MT" panose="020B0602020104020603" pitchFamily="34" charset="0"/>
                        </a:rPr>
                        <a:t>125</a:t>
                      </a:r>
                      <a:endParaRPr lang="en-US"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r>
                        <a:rPr lang="en-US"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159</a:t>
                      </a:r>
                    </a:p>
                  </a:txBody>
                  <a:tcPr marL="45910" marR="45910" anchor="ctr"/>
                </a:tc>
                <a:tc>
                  <a:txBody>
                    <a:bodyPr/>
                    <a:lstStyle/>
                    <a:p>
                      <a:pPr algn="ctr" fontAlgn="b">
                        <a:lnSpc>
                          <a:spcPct val="100000"/>
                        </a:lnSpc>
                      </a:pPr>
                      <a:r>
                        <a:rPr lang="en-US"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126</a:t>
                      </a:r>
                    </a:p>
                  </a:txBody>
                  <a:tcPr marL="45910" marR="45910" anchor="ctr"/>
                </a:tc>
                <a:tc>
                  <a:txBody>
                    <a:bodyPr/>
                    <a:lstStyle/>
                    <a:p>
                      <a:pPr algn="ctr" fontAlgn="b">
                        <a:lnSpc>
                          <a:spcPct val="100000"/>
                        </a:lnSpc>
                      </a:pPr>
                      <a:r>
                        <a:rPr lang="en-US"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93</a:t>
                      </a:r>
                    </a:p>
                  </a:txBody>
                  <a:tcPr marL="45910" marR="45910" anchor="ctr"/>
                </a:tc>
                <a:tc>
                  <a:txBody>
                    <a:bodyPr/>
                    <a:lstStyle/>
                    <a:p>
                      <a:pPr algn="ctr" fontAlgn="b">
                        <a:lnSpc>
                          <a:spcPct val="100000"/>
                        </a:lnSpc>
                      </a:pPr>
                      <a:r>
                        <a:rPr lang="en-US"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52</a:t>
                      </a:r>
                    </a:p>
                  </a:txBody>
                  <a:tcPr marL="45910" marR="45910" anchor="ctr"/>
                </a:tc>
                <a:extLst>
                  <a:ext uri="{0D108BD9-81ED-4DB2-BD59-A6C34878D82A}">
                    <a16:rowId xmlns:a16="http://schemas.microsoft.com/office/drawing/2014/main" val="10013"/>
                  </a:ext>
                </a:extLst>
              </a:tr>
            </a:tbl>
          </a:graphicData>
        </a:graphic>
      </p:graphicFrame>
    </p:spTree>
    <p:extLst>
      <p:ext uri="{BB962C8B-B14F-4D97-AF65-F5344CB8AC3E}">
        <p14:creationId xmlns:p14="http://schemas.microsoft.com/office/powerpoint/2010/main" val="942914280"/>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19" name="Content Placeholder 4">
            <a:extLst>
              <a:ext uri="{FF2B5EF4-FFF2-40B4-BE49-F238E27FC236}">
                <a16:creationId xmlns:a16="http://schemas.microsoft.com/office/drawing/2014/main" id="{FFE13B08-1E38-4D87-8326-BFF759AB55F4}"/>
              </a:ext>
            </a:extLst>
          </p:cNvPr>
          <p:cNvGraphicFramePr>
            <a:graphicFrameLocks/>
          </p:cNvGraphicFramePr>
          <p:nvPr>
            <p:extLst>
              <p:ext uri="{D42A27DB-BD31-4B8C-83A1-F6EECF244321}">
                <p14:modId xmlns:p14="http://schemas.microsoft.com/office/powerpoint/2010/main" val="66597052"/>
              </p:ext>
            </p:extLst>
          </p:nvPr>
        </p:nvGraphicFramePr>
        <p:xfrm>
          <a:off x="493509" y="1127650"/>
          <a:ext cx="7583689" cy="2527923"/>
        </p:xfrm>
        <a:graphic>
          <a:graphicData uri="http://schemas.openxmlformats.org/drawingml/2006/table">
            <a:tbl>
              <a:tblPr firstRow="1" bandRow="1">
                <a:tableStyleId>{22838BEF-8BB2-4498-84A7-C5851F593DF1}</a:tableStyleId>
              </a:tblPr>
              <a:tblGrid>
                <a:gridCol w="435047">
                  <a:extLst>
                    <a:ext uri="{9D8B030D-6E8A-4147-A177-3AD203B41FA5}">
                      <a16:colId xmlns:a16="http://schemas.microsoft.com/office/drawing/2014/main" val="20000"/>
                    </a:ext>
                  </a:extLst>
                </a:gridCol>
                <a:gridCol w="4637824">
                  <a:extLst>
                    <a:ext uri="{9D8B030D-6E8A-4147-A177-3AD203B41FA5}">
                      <a16:colId xmlns:a16="http://schemas.microsoft.com/office/drawing/2014/main" val="20001"/>
                    </a:ext>
                  </a:extLst>
                </a:gridCol>
                <a:gridCol w="479369">
                  <a:extLst>
                    <a:ext uri="{9D8B030D-6E8A-4147-A177-3AD203B41FA5}">
                      <a16:colId xmlns:a16="http://schemas.microsoft.com/office/drawing/2014/main" val="20002"/>
                    </a:ext>
                  </a:extLst>
                </a:gridCol>
                <a:gridCol w="446129">
                  <a:extLst>
                    <a:ext uri="{9D8B030D-6E8A-4147-A177-3AD203B41FA5}">
                      <a16:colId xmlns:a16="http://schemas.microsoft.com/office/drawing/2014/main" val="1870240430"/>
                    </a:ext>
                  </a:extLst>
                </a:gridCol>
                <a:gridCol w="563264">
                  <a:extLst>
                    <a:ext uri="{9D8B030D-6E8A-4147-A177-3AD203B41FA5}">
                      <a16:colId xmlns:a16="http://schemas.microsoft.com/office/drawing/2014/main" val="2387356468"/>
                    </a:ext>
                  </a:extLst>
                </a:gridCol>
                <a:gridCol w="511028">
                  <a:extLst>
                    <a:ext uri="{9D8B030D-6E8A-4147-A177-3AD203B41FA5}">
                      <a16:colId xmlns:a16="http://schemas.microsoft.com/office/drawing/2014/main" val="171452631"/>
                    </a:ext>
                  </a:extLst>
                </a:gridCol>
                <a:gridCol w="511028">
                  <a:extLst>
                    <a:ext uri="{9D8B030D-6E8A-4147-A177-3AD203B41FA5}">
                      <a16:colId xmlns:a16="http://schemas.microsoft.com/office/drawing/2014/main" val="3732140263"/>
                    </a:ext>
                  </a:extLst>
                </a:gridCol>
              </a:tblGrid>
              <a:tr h="277579">
                <a:tc row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solidFill>
                            <a:schemeClr val="bg1"/>
                          </a:solidFill>
                          <a:latin typeface="Tw Cen MT" panose="020B0602020104020603" pitchFamily="34" charset="0"/>
                        </a:rPr>
                        <a:t>NO</a:t>
                      </a:r>
                      <a:endParaRPr lang="en-US" sz="1600" b="1">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D377C1"/>
                    </a:solidFill>
                  </a:tcPr>
                </a:tc>
                <a:tc row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solidFill>
                            <a:schemeClr val="bg1"/>
                          </a:solidFill>
                          <a:latin typeface="Tw Cen MT" panose="020B0602020104020603" pitchFamily="34" charset="0"/>
                        </a:rPr>
                        <a:t>JENIS</a:t>
                      </a:r>
                      <a:r>
                        <a:rPr lang="en-US" sz="1600" baseline="0">
                          <a:solidFill>
                            <a:schemeClr val="bg1"/>
                          </a:solidFill>
                          <a:latin typeface="Tw Cen MT" panose="020B0602020104020603" pitchFamily="34" charset="0"/>
                        </a:rPr>
                        <a:t> </a:t>
                      </a:r>
                      <a:r>
                        <a:rPr lang="en-US" sz="1600">
                          <a:solidFill>
                            <a:schemeClr val="bg1"/>
                          </a:solidFill>
                          <a:latin typeface="Tw Cen MT" panose="020B0602020104020603" pitchFamily="34" charset="0"/>
                        </a:rPr>
                        <a:t>KEGIATAN</a:t>
                      </a:r>
                      <a:endParaRPr lang="en-US" sz="1600" b="1">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D377C1"/>
                    </a:solidFill>
                  </a:tcPr>
                </a:tc>
                <a:tc gridSpan="5">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dirty="0">
                          <a:solidFill>
                            <a:schemeClr val="bg1"/>
                          </a:solidFill>
                          <a:latin typeface="Tw Cen MT" panose="020B0602020104020603" pitchFamily="34" charset="0"/>
                        </a:rPr>
                        <a:t>BULAN</a:t>
                      </a:r>
                      <a:endPar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D377C1"/>
                    </a:solidFill>
                  </a:tcPr>
                </a:tc>
                <a:tc hMerge="1">
                  <a:txBody>
                    <a:bodyPr/>
                    <a:lstStyle/>
                    <a:p>
                      <a:pPr algn="ctr"/>
                      <a:endPar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D377C1"/>
                    </a:solidFill>
                  </a:tcPr>
                </a:tc>
                <a:tc hMerge="1">
                  <a:txBody>
                    <a:bodyPr/>
                    <a:lstStyle/>
                    <a:p>
                      <a:pPr algn="ctr"/>
                      <a:endPar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D377C1"/>
                    </a:solidFill>
                  </a:tcPr>
                </a:tc>
                <a:tc hMerge="1">
                  <a:txBody>
                    <a:bodyPr/>
                    <a:lstStyle/>
                    <a:p>
                      <a:pPr algn="ctr"/>
                      <a:endPar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D377C1"/>
                    </a:solidFill>
                  </a:tcPr>
                </a:tc>
                <a:tc hMerge="1">
                  <a:txBody>
                    <a:bodyPr/>
                    <a:lstStyle/>
                    <a:p>
                      <a:pPr algn="ctr"/>
                      <a:endPar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D377C1"/>
                    </a:solidFill>
                  </a:tcPr>
                </a:tc>
                <a:extLst>
                  <a:ext uri="{0D108BD9-81ED-4DB2-BD59-A6C34878D82A}">
                    <a16:rowId xmlns:a16="http://schemas.microsoft.com/office/drawing/2014/main" val="10000"/>
                  </a:ext>
                </a:extLst>
              </a:tr>
              <a:tr h="277579">
                <a:tc vMerge="1">
                  <a:txBody>
                    <a:bodyPr/>
                    <a:lstStyle/>
                    <a:p>
                      <a:endParaRPr lang="en-US" sz="800">
                        <a:latin typeface="Calibri" panose="020F0502020204030204" pitchFamily="34" charset="0"/>
                      </a:endParaRPr>
                    </a:p>
                  </a:txBody>
                  <a:tcPr/>
                </a:tc>
                <a:tc vMerge="1">
                  <a:txBody>
                    <a:bodyPr/>
                    <a:lstStyle/>
                    <a:p>
                      <a:endParaRPr lang="en-US"/>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u="none" strike="noStrike" kern="1200" cap="none" spc="0" normalizeH="0" baseline="0" noProof="0" dirty="0">
                          <a:ln>
                            <a:noFill/>
                          </a:ln>
                          <a:solidFill>
                            <a:schemeClr val="bg1"/>
                          </a:solidFill>
                          <a:effectLst/>
                          <a:uLnTx/>
                          <a:uFillTx/>
                          <a:latin typeface="Tw Cen MT" panose="020B0602020104020603" pitchFamily="34" charset="0"/>
                        </a:rPr>
                        <a:t>JAN</a:t>
                      </a:r>
                      <a:endParaRPr kumimoji="0" lang="en-US" sz="1600" b="1" i="0" u="none" strike="noStrike" kern="1200" cap="none" spc="0" normalizeH="0" baseline="0" noProof="0" dirty="0">
                        <a:ln>
                          <a:noFill/>
                        </a:ln>
                        <a:solidFill>
                          <a:schemeClr val="bg1"/>
                        </a:solidFill>
                        <a:effectLst/>
                        <a:uLnTx/>
                        <a:uFillTx/>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D377C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chemeClr val="bg1"/>
                          </a:solidFill>
                          <a:effectLst/>
                          <a:uLnTx/>
                          <a:uFillTx/>
                          <a:latin typeface="Tw Cen MT" panose="020B0602020104020603" pitchFamily="34" charset="0"/>
                          <a:ea typeface="Verdana" panose="020B0604030504040204" pitchFamily="34" charset="0"/>
                          <a:cs typeface="Verdana" panose="020B0604030504040204" pitchFamily="34" charset="0"/>
                        </a:rPr>
                        <a:t>FEB</a:t>
                      </a:r>
                    </a:p>
                  </a:txBody>
                  <a:tcPr marL="45910" marR="45910" anchor="ctr">
                    <a:solidFill>
                      <a:srgbClr val="D377C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chemeClr val="bg1"/>
                          </a:solidFill>
                          <a:effectLst/>
                          <a:uLnTx/>
                          <a:uFillTx/>
                          <a:latin typeface="Tw Cen MT" panose="020B0602020104020603" pitchFamily="34" charset="0"/>
                          <a:ea typeface="Verdana" panose="020B0604030504040204" pitchFamily="34" charset="0"/>
                          <a:cs typeface="Verdana" panose="020B0604030504040204" pitchFamily="34" charset="0"/>
                        </a:rPr>
                        <a:t>MAR</a:t>
                      </a:r>
                    </a:p>
                  </a:txBody>
                  <a:tcPr marL="45910" marR="45910" anchor="ctr">
                    <a:solidFill>
                      <a:srgbClr val="D377C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chemeClr val="bg1"/>
                          </a:solidFill>
                          <a:effectLst/>
                          <a:uLnTx/>
                          <a:uFillTx/>
                          <a:latin typeface="Tw Cen MT" panose="020B0602020104020603" pitchFamily="34" charset="0"/>
                          <a:ea typeface="Verdana" panose="020B0604030504040204" pitchFamily="34" charset="0"/>
                          <a:cs typeface="Verdana" panose="020B0604030504040204" pitchFamily="34" charset="0"/>
                        </a:rPr>
                        <a:t>APR</a:t>
                      </a:r>
                    </a:p>
                  </a:txBody>
                  <a:tcPr marL="45910" marR="45910" anchor="ctr">
                    <a:solidFill>
                      <a:srgbClr val="D377C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chemeClr val="bg1"/>
                          </a:solidFill>
                          <a:effectLst/>
                          <a:uLnTx/>
                          <a:uFillTx/>
                          <a:latin typeface="Tw Cen MT" panose="020B0602020104020603" pitchFamily="34" charset="0"/>
                          <a:ea typeface="Verdana" panose="020B0604030504040204" pitchFamily="34" charset="0"/>
                          <a:cs typeface="Verdana" panose="020B0604030504040204" pitchFamily="34" charset="0"/>
                        </a:rPr>
                        <a:t>MEI</a:t>
                      </a:r>
                    </a:p>
                  </a:txBody>
                  <a:tcPr marL="45910" marR="45910" anchor="ctr">
                    <a:solidFill>
                      <a:srgbClr val="D377C1"/>
                    </a:solidFill>
                  </a:tcPr>
                </a:tc>
                <a:extLst>
                  <a:ext uri="{0D108BD9-81ED-4DB2-BD59-A6C34878D82A}">
                    <a16:rowId xmlns:a16="http://schemas.microsoft.com/office/drawing/2014/main" val="10001"/>
                  </a:ext>
                </a:extLst>
              </a:tr>
              <a:tr h="48576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600" u="none" strike="noStrike">
                          <a:effectLst/>
                          <a:latin typeface="Tw Cen MT" panose="020B0602020104020603" pitchFamily="34" charset="0"/>
                        </a:rPr>
                        <a:t>12</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en-US" sz="1600" u="none" strike="noStrike" err="1">
                          <a:effectLst/>
                          <a:latin typeface="Tw Cen MT" panose="020B0602020104020603" pitchFamily="34" charset="0"/>
                        </a:rPr>
                        <a:t>Membuat</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jadwal</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penugasan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Inspektur</a:t>
                      </a:r>
                      <a:r>
                        <a:rPr lang="en-US" sz="1600" u="none" strike="noStrike">
                          <a:effectLst/>
                          <a:latin typeface="Tw Cen MT" panose="020B0602020104020603" pitchFamily="34" charset="0"/>
                        </a:rPr>
                        <a:t> &amp; Pembina Apel </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a:r>
                        <a:rPr lang="en-US" sz="1600" dirty="0">
                          <a:latin typeface="Tw Cen MT" panose="020B0602020104020603" pitchFamily="34" charset="0"/>
                        </a:rPr>
                        <a:t>59</a:t>
                      </a:r>
                    </a:p>
                  </a:txBody>
                  <a:tcPr marL="45910" marR="45910" anchor="ctr"/>
                </a:tc>
                <a:tc>
                  <a:txBody>
                    <a:bodyPr/>
                    <a:lstStyle/>
                    <a:p>
                      <a:pPr algn="ctr"/>
                      <a:r>
                        <a:rPr lang="en-US" sz="1600" dirty="0">
                          <a:latin typeface="Tw Cen MT" panose="020B0602020104020603" pitchFamily="34" charset="0"/>
                        </a:rPr>
                        <a:t>59</a:t>
                      </a:r>
                    </a:p>
                  </a:txBody>
                  <a:tcPr marL="45910" marR="45910" anchor="ctr"/>
                </a:tc>
                <a:tc>
                  <a:txBody>
                    <a:bodyPr/>
                    <a:lstStyle/>
                    <a:p>
                      <a:pPr algn="ctr"/>
                      <a:r>
                        <a:rPr lang="en-US" sz="1600" dirty="0">
                          <a:latin typeface="Tw Cen MT" panose="020B0602020104020603" pitchFamily="34" charset="0"/>
                        </a:rPr>
                        <a:t>59</a:t>
                      </a:r>
                    </a:p>
                  </a:txBody>
                  <a:tcPr marL="45910" marR="45910" anchor="ctr"/>
                </a:tc>
                <a:tc>
                  <a:txBody>
                    <a:bodyPr/>
                    <a:lstStyle/>
                    <a:p>
                      <a:pPr algn="ctr"/>
                      <a:r>
                        <a:rPr lang="en-US" sz="1600" dirty="0">
                          <a:latin typeface="Tw Cen MT" panose="020B0602020104020603" pitchFamily="34" charset="0"/>
                        </a:rPr>
                        <a:t>59</a:t>
                      </a:r>
                    </a:p>
                  </a:txBody>
                  <a:tcPr marL="45910" marR="45910" anchor="ctr"/>
                </a:tc>
                <a:tc>
                  <a:txBody>
                    <a:bodyPr/>
                    <a:lstStyle/>
                    <a:p>
                      <a:pPr algn="ctr"/>
                      <a:r>
                        <a:rPr lang="en-US" sz="1600" dirty="0">
                          <a:latin typeface="Tw Cen MT" panose="020B0602020104020603" pitchFamily="34" charset="0"/>
                        </a:rPr>
                        <a:t>59</a:t>
                      </a:r>
                    </a:p>
                  </a:txBody>
                  <a:tcPr marL="45910" marR="45910" anchor="ctr"/>
                </a:tc>
                <a:extLst>
                  <a:ext uri="{0D108BD9-81ED-4DB2-BD59-A6C34878D82A}">
                    <a16:rowId xmlns:a16="http://schemas.microsoft.com/office/drawing/2014/main" val="10002"/>
                  </a:ext>
                </a:extLst>
              </a:tr>
              <a:tr h="38167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600" u="none" strike="noStrike">
                          <a:effectLst/>
                          <a:latin typeface="Tw Cen MT" panose="020B0602020104020603" pitchFamily="34" charset="0"/>
                        </a:rPr>
                        <a:t>13</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fi-FI" sz="1600" u="none" strike="noStrike" baseline="0">
                          <a:effectLst/>
                          <a:latin typeface="Tw Cen MT" panose="020B0602020104020603" pitchFamily="34" charset="0"/>
                        </a:rPr>
                        <a:t>Dokumentasi Foto dan Video</a:t>
                      </a:r>
                      <a:endParaRPr lang="fi-FI" sz="1600" b="0" i="0" u="none" strike="noStrike" baseline="0">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chemeClr val="bg1"/>
                    </a:solidFill>
                  </a:tcPr>
                </a:tc>
                <a:tc>
                  <a:txBody>
                    <a:bodyPr/>
                    <a:lstStyle/>
                    <a:p>
                      <a:pPr algn="ctr"/>
                      <a:r>
                        <a:rPr lang="en-US" sz="1600" dirty="0">
                          <a:latin typeface="Tw Cen MT" panose="020B0602020104020603" pitchFamily="34" charset="0"/>
                        </a:rPr>
                        <a:t>18</a:t>
                      </a:r>
                    </a:p>
                  </a:txBody>
                  <a:tcPr marL="45910" marR="45910" anchor="ctr">
                    <a:solidFill>
                      <a:schemeClr val="bg1"/>
                    </a:solidFill>
                  </a:tcPr>
                </a:tc>
                <a:tc>
                  <a:txBody>
                    <a:bodyPr/>
                    <a:lstStyle/>
                    <a:p>
                      <a:pPr algn="ctr"/>
                      <a:r>
                        <a:rPr lang="en-US" sz="1600" dirty="0">
                          <a:latin typeface="Tw Cen MT" panose="020B0602020104020603" pitchFamily="34" charset="0"/>
                        </a:rPr>
                        <a:t>33</a:t>
                      </a:r>
                    </a:p>
                  </a:txBody>
                  <a:tcPr marL="45910" marR="45910" anchor="ctr">
                    <a:solidFill>
                      <a:schemeClr val="bg1"/>
                    </a:solidFill>
                  </a:tcPr>
                </a:tc>
                <a:tc>
                  <a:txBody>
                    <a:bodyPr/>
                    <a:lstStyle/>
                    <a:p>
                      <a:pPr algn="ctr"/>
                      <a:r>
                        <a:rPr lang="en-US" sz="1600" dirty="0">
                          <a:latin typeface="Tw Cen MT" panose="020B0602020104020603" pitchFamily="34" charset="0"/>
                        </a:rPr>
                        <a:t>55</a:t>
                      </a:r>
                    </a:p>
                  </a:txBody>
                  <a:tcPr marL="45910" marR="45910" anchor="ctr">
                    <a:solidFill>
                      <a:schemeClr val="bg1"/>
                    </a:solidFill>
                  </a:tcPr>
                </a:tc>
                <a:tc>
                  <a:txBody>
                    <a:bodyPr/>
                    <a:lstStyle/>
                    <a:p>
                      <a:pPr algn="ctr"/>
                      <a:r>
                        <a:rPr lang="en-US" sz="1600" dirty="0">
                          <a:latin typeface="Tw Cen MT" panose="020B0602020104020603" pitchFamily="34" charset="0"/>
                        </a:rPr>
                        <a:t>44</a:t>
                      </a:r>
                    </a:p>
                  </a:txBody>
                  <a:tcPr marL="45910" marR="45910" anchor="ctr">
                    <a:solidFill>
                      <a:schemeClr val="bg1"/>
                    </a:solidFill>
                  </a:tcPr>
                </a:tc>
                <a:tc>
                  <a:txBody>
                    <a:bodyPr/>
                    <a:lstStyle/>
                    <a:p>
                      <a:pPr algn="ctr"/>
                      <a:r>
                        <a:rPr lang="en-US" sz="1600" dirty="0">
                          <a:latin typeface="Tw Cen MT" panose="020B0602020104020603" pitchFamily="34" charset="0"/>
                        </a:rPr>
                        <a:t>56</a:t>
                      </a:r>
                    </a:p>
                  </a:txBody>
                  <a:tcPr marL="45910" marR="45910" anchor="ctr">
                    <a:solidFill>
                      <a:schemeClr val="bg1"/>
                    </a:solidFill>
                  </a:tcPr>
                </a:tc>
                <a:extLst>
                  <a:ext uri="{0D108BD9-81ED-4DB2-BD59-A6C34878D82A}">
                    <a16:rowId xmlns:a16="http://schemas.microsoft.com/office/drawing/2014/main" val="10003"/>
                  </a:ext>
                </a:extLst>
              </a:tr>
              <a:tr h="38167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600" u="none" strike="noStrike">
                          <a:effectLst/>
                          <a:latin typeface="Tw Cen MT" panose="020B0602020104020603" pitchFamily="34" charset="0"/>
                        </a:rPr>
                        <a:t>14</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fi-FI" sz="1600" u="none" strike="noStrike">
                          <a:effectLst/>
                          <a:latin typeface="Tw Cen MT" panose="020B0602020104020603" pitchFamily="34" charset="0"/>
                        </a:rPr>
                        <a:t>Publikasi</a:t>
                      </a:r>
                      <a:r>
                        <a:rPr lang="fi-FI" sz="1600" u="none" strike="noStrike" baseline="0">
                          <a:effectLst/>
                          <a:latin typeface="Tw Cen MT" panose="020B0602020104020603" pitchFamily="34" charset="0"/>
                        </a:rPr>
                        <a:t> Media Sosial</a:t>
                      </a:r>
                      <a:endParaRPr lang="fi-FI"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a:r>
                        <a:rPr lang="en-US" sz="1600" dirty="0">
                          <a:latin typeface="Tw Cen MT" panose="020B0602020104020603" pitchFamily="34" charset="0"/>
                        </a:rPr>
                        <a:t>45</a:t>
                      </a:r>
                    </a:p>
                  </a:txBody>
                  <a:tcPr marL="45910" marR="45910" anchor="ctr"/>
                </a:tc>
                <a:tc>
                  <a:txBody>
                    <a:bodyPr/>
                    <a:lstStyle/>
                    <a:p>
                      <a:pPr algn="ctr"/>
                      <a:r>
                        <a:rPr lang="en-US" sz="1600" dirty="0">
                          <a:latin typeface="Tw Cen MT" panose="020B0602020104020603" pitchFamily="34" charset="0"/>
                        </a:rPr>
                        <a:t>43</a:t>
                      </a:r>
                    </a:p>
                  </a:txBody>
                  <a:tcPr marL="45910" marR="45910" anchor="ctr"/>
                </a:tc>
                <a:tc>
                  <a:txBody>
                    <a:bodyPr/>
                    <a:lstStyle/>
                    <a:p>
                      <a:pPr algn="ctr"/>
                      <a:r>
                        <a:rPr lang="en-US" sz="1600" dirty="0">
                          <a:latin typeface="Tw Cen MT" panose="020B0602020104020603" pitchFamily="34" charset="0"/>
                        </a:rPr>
                        <a:t>61</a:t>
                      </a:r>
                    </a:p>
                  </a:txBody>
                  <a:tcPr marL="45910" marR="45910" anchor="ctr"/>
                </a:tc>
                <a:tc>
                  <a:txBody>
                    <a:bodyPr/>
                    <a:lstStyle/>
                    <a:p>
                      <a:pPr algn="ctr"/>
                      <a:r>
                        <a:rPr lang="en-US" sz="1600" dirty="0">
                          <a:latin typeface="Tw Cen MT" panose="020B0602020104020603" pitchFamily="34" charset="0"/>
                        </a:rPr>
                        <a:t>43</a:t>
                      </a:r>
                    </a:p>
                  </a:txBody>
                  <a:tcPr marL="45910" marR="45910" anchor="ctr"/>
                </a:tc>
                <a:tc>
                  <a:txBody>
                    <a:bodyPr/>
                    <a:lstStyle/>
                    <a:p>
                      <a:pPr algn="ctr"/>
                      <a:r>
                        <a:rPr lang="en-US" sz="1600" dirty="0">
                          <a:latin typeface="Tw Cen MT" panose="020B0602020104020603" pitchFamily="34" charset="0"/>
                        </a:rPr>
                        <a:t>51</a:t>
                      </a:r>
                    </a:p>
                  </a:txBody>
                  <a:tcPr marL="45910" marR="45910" anchor="ctr"/>
                </a:tc>
                <a:extLst>
                  <a:ext uri="{0D108BD9-81ED-4DB2-BD59-A6C34878D82A}">
                    <a16:rowId xmlns:a16="http://schemas.microsoft.com/office/drawing/2014/main" val="10004"/>
                  </a:ext>
                </a:extLst>
              </a:tr>
              <a:tr h="38167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600" u="none" strike="noStrike">
                          <a:effectLst/>
                          <a:latin typeface="Tw Cen MT" panose="020B0602020104020603" pitchFamily="34" charset="0"/>
                        </a:rPr>
                        <a:t>15</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fi-FI" sz="1600" u="none" strike="noStrike">
                          <a:effectLst/>
                          <a:latin typeface="Tw Cen MT" panose="020B0602020104020603" pitchFamily="34" charset="0"/>
                        </a:rPr>
                        <a:t>Input materi pelayanan RS dan Info Publlik di</a:t>
                      </a:r>
                      <a:r>
                        <a:rPr lang="fi-FI" sz="1600" u="none" strike="noStrike" baseline="0">
                          <a:effectLst/>
                          <a:latin typeface="Tw Cen MT" panose="020B0602020104020603" pitchFamily="34" charset="0"/>
                        </a:rPr>
                        <a:t> Website</a:t>
                      </a:r>
                      <a:endParaRPr lang="fi-FI"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chemeClr val="bg1"/>
                    </a:solidFill>
                  </a:tcPr>
                </a:tc>
                <a:tc>
                  <a:txBody>
                    <a:bodyPr/>
                    <a:lstStyle/>
                    <a:p>
                      <a:pPr algn="ctr"/>
                      <a:r>
                        <a:rPr lang="en-US" sz="1600" dirty="0">
                          <a:latin typeface="Tw Cen MT" panose="020B0602020104020603" pitchFamily="34" charset="0"/>
                        </a:rPr>
                        <a:t>2</a:t>
                      </a:r>
                    </a:p>
                  </a:txBody>
                  <a:tcPr marL="45910" marR="45910" anchor="ctr">
                    <a:solidFill>
                      <a:schemeClr val="bg1"/>
                    </a:solidFill>
                  </a:tcPr>
                </a:tc>
                <a:tc>
                  <a:txBody>
                    <a:bodyPr/>
                    <a:lstStyle/>
                    <a:p>
                      <a:pPr algn="ctr"/>
                      <a:r>
                        <a:rPr lang="en-US" sz="1600" dirty="0">
                          <a:latin typeface="Tw Cen MT" panose="020B0602020104020603" pitchFamily="34" charset="0"/>
                        </a:rPr>
                        <a:t>2</a:t>
                      </a:r>
                    </a:p>
                  </a:txBody>
                  <a:tcPr marL="45910" marR="45910" anchor="ctr">
                    <a:solidFill>
                      <a:schemeClr val="bg1"/>
                    </a:solidFill>
                  </a:tcPr>
                </a:tc>
                <a:tc>
                  <a:txBody>
                    <a:bodyPr/>
                    <a:lstStyle/>
                    <a:p>
                      <a:pPr algn="ctr"/>
                      <a:r>
                        <a:rPr lang="en-US" sz="1600" dirty="0">
                          <a:latin typeface="Tw Cen MT" panose="020B0602020104020603" pitchFamily="34" charset="0"/>
                        </a:rPr>
                        <a:t>2</a:t>
                      </a:r>
                    </a:p>
                  </a:txBody>
                  <a:tcPr marL="45910" marR="45910" anchor="ctr">
                    <a:solidFill>
                      <a:schemeClr val="bg1"/>
                    </a:solidFill>
                  </a:tcPr>
                </a:tc>
                <a:tc>
                  <a:txBody>
                    <a:bodyPr/>
                    <a:lstStyle/>
                    <a:p>
                      <a:pPr algn="ctr"/>
                      <a:r>
                        <a:rPr lang="en-US" sz="1600" dirty="0">
                          <a:latin typeface="Tw Cen MT" panose="020B0602020104020603" pitchFamily="34" charset="0"/>
                        </a:rPr>
                        <a:t>2</a:t>
                      </a:r>
                    </a:p>
                  </a:txBody>
                  <a:tcPr marL="45910" marR="45910" anchor="ctr">
                    <a:solidFill>
                      <a:schemeClr val="bg1"/>
                    </a:solidFill>
                  </a:tcPr>
                </a:tc>
                <a:tc>
                  <a:txBody>
                    <a:bodyPr/>
                    <a:lstStyle/>
                    <a:p>
                      <a:pPr algn="ctr"/>
                      <a:r>
                        <a:rPr lang="en-US" sz="1600" dirty="0">
                          <a:latin typeface="Tw Cen MT" panose="020B0602020104020603" pitchFamily="34" charset="0"/>
                        </a:rPr>
                        <a:t>2</a:t>
                      </a:r>
                    </a:p>
                  </a:txBody>
                  <a:tcPr marL="45910" marR="45910" anchor="ctr">
                    <a:solidFill>
                      <a:schemeClr val="bg1"/>
                    </a:solidFill>
                  </a:tcPr>
                </a:tc>
                <a:extLst>
                  <a:ext uri="{0D108BD9-81ED-4DB2-BD59-A6C34878D82A}">
                    <a16:rowId xmlns:a16="http://schemas.microsoft.com/office/drawing/2014/main" val="10005"/>
                  </a:ext>
                </a:extLst>
              </a:tr>
            </a:tbl>
          </a:graphicData>
        </a:graphic>
      </p:graphicFrame>
      <p:grpSp>
        <p:nvGrpSpPr>
          <p:cNvPr id="22" name="Group 21"/>
          <p:cNvGrpSpPr/>
          <p:nvPr/>
        </p:nvGrpSpPr>
        <p:grpSpPr>
          <a:xfrm>
            <a:off x="285025" y="426598"/>
            <a:ext cx="4220714" cy="476071"/>
            <a:chOff x="7229165" y="1380755"/>
            <a:chExt cx="4220714" cy="476071"/>
          </a:xfrm>
        </p:grpSpPr>
        <p:sp>
          <p:nvSpPr>
            <p:cNvPr id="23" name="TextBox 22">
              <a:extLst>
                <a:ext uri="{FF2B5EF4-FFF2-40B4-BE49-F238E27FC236}">
                  <a16:creationId xmlns:a16="http://schemas.microsoft.com/office/drawing/2014/main" id="{3B316E39-F1B9-4372-9EFF-113D5303AB1A}"/>
                </a:ext>
              </a:extLst>
            </p:cNvPr>
            <p:cNvSpPr txBox="1"/>
            <p:nvPr/>
          </p:nvSpPr>
          <p:spPr>
            <a:xfrm>
              <a:off x="7229165" y="1380755"/>
              <a:ext cx="4220714" cy="476071"/>
            </a:xfrm>
            <a:prstGeom prst="roundRect">
              <a:avLst>
                <a:gd name="adj" fmla="val 50000"/>
              </a:avLst>
            </a:prstGeom>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HUMAS &amp; PEMASARAN</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24" name="Google Shape;6052;p72"/>
            <p:cNvGrpSpPr/>
            <p:nvPr/>
          </p:nvGrpSpPr>
          <p:grpSpPr>
            <a:xfrm>
              <a:off x="7437649" y="1485924"/>
              <a:ext cx="288456" cy="265731"/>
              <a:chOff x="4456875" y="2635825"/>
              <a:chExt cx="481825" cy="451700"/>
            </a:xfrm>
          </p:grpSpPr>
          <p:sp>
            <p:nvSpPr>
              <p:cNvPr id="25" name="Google Shape;6053;p72"/>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6" name="Google Shape;6054;p72"/>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7" name="Google Shape;6055;p72"/>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8" name="Google Shape;6056;p72"/>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9" name="Google Shape;6057;p72"/>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0" name="Google Shape;6058;p72"/>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spTree>
    <p:extLst>
      <p:ext uri="{BB962C8B-B14F-4D97-AF65-F5344CB8AC3E}">
        <p14:creationId xmlns:p14="http://schemas.microsoft.com/office/powerpoint/2010/main" val="920051112"/>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47" name="Content Placeholder 4">
            <a:extLst>
              <a:ext uri="{FF2B5EF4-FFF2-40B4-BE49-F238E27FC236}">
                <a16:creationId xmlns:a16="http://schemas.microsoft.com/office/drawing/2014/main" id="{3EF375C1-D33A-45A2-A259-5C6A186B47C5}"/>
              </a:ext>
            </a:extLst>
          </p:cNvPr>
          <p:cNvGraphicFramePr>
            <a:graphicFrameLocks/>
          </p:cNvGraphicFramePr>
          <p:nvPr>
            <p:extLst>
              <p:ext uri="{D42A27DB-BD31-4B8C-83A1-F6EECF244321}">
                <p14:modId xmlns:p14="http://schemas.microsoft.com/office/powerpoint/2010/main" val="3536709594"/>
              </p:ext>
            </p:extLst>
          </p:nvPr>
        </p:nvGraphicFramePr>
        <p:xfrm>
          <a:off x="601939" y="1073839"/>
          <a:ext cx="6485029" cy="5394960"/>
        </p:xfrm>
        <a:graphic>
          <a:graphicData uri="http://schemas.openxmlformats.org/drawingml/2006/table">
            <a:tbl>
              <a:tblPr firstRow="1" bandRow="1">
                <a:tableStyleId>{22838BEF-8BB2-4498-84A7-C5851F593DF1}</a:tableStyleId>
              </a:tblPr>
              <a:tblGrid>
                <a:gridCol w="442824">
                  <a:extLst>
                    <a:ext uri="{9D8B030D-6E8A-4147-A177-3AD203B41FA5}">
                      <a16:colId xmlns:a16="http://schemas.microsoft.com/office/drawing/2014/main" val="20000"/>
                    </a:ext>
                  </a:extLst>
                </a:gridCol>
                <a:gridCol w="2328035">
                  <a:extLst>
                    <a:ext uri="{9D8B030D-6E8A-4147-A177-3AD203B41FA5}">
                      <a16:colId xmlns:a16="http://schemas.microsoft.com/office/drawing/2014/main" val="20001"/>
                    </a:ext>
                  </a:extLst>
                </a:gridCol>
                <a:gridCol w="742834">
                  <a:extLst>
                    <a:ext uri="{9D8B030D-6E8A-4147-A177-3AD203B41FA5}">
                      <a16:colId xmlns:a16="http://schemas.microsoft.com/office/drawing/2014/main" val="20002"/>
                    </a:ext>
                  </a:extLst>
                </a:gridCol>
                <a:gridCol w="742834">
                  <a:extLst>
                    <a:ext uri="{9D8B030D-6E8A-4147-A177-3AD203B41FA5}">
                      <a16:colId xmlns:a16="http://schemas.microsoft.com/office/drawing/2014/main" val="2119259480"/>
                    </a:ext>
                  </a:extLst>
                </a:gridCol>
                <a:gridCol w="742834">
                  <a:extLst>
                    <a:ext uri="{9D8B030D-6E8A-4147-A177-3AD203B41FA5}">
                      <a16:colId xmlns:a16="http://schemas.microsoft.com/office/drawing/2014/main" val="4014805257"/>
                    </a:ext>
                  </a:extLst>
                </a:gridCol>
                <a:gridCol w="742834">
                  <a:extLst>
                    <a:ext uri="{9D8B030D-6E8A-4147-A177-3AD203B41FA5}">
                      <a16:colId xmlns:a16="http://schemas.microsoft.com/office/drawing/2014/main" val="2660734398"/>
                    </a:ext>
                  </a:extLst>
                </a:gridCol>
                <a:gridCol w="742834">
                  <a:extLst>
                    <a:ext uri="{9D8B030D-6E8A-4147-A177-3AD203B41FA5}">
                      <a16:colId xmlns:a16="http://schemas.microsoft.com/office/drawing/2014/main" val="1810504488"/>
                    </a:ext>
                  </a:extLst>
                </a:gridCol>
              </a:tblGrid>
              <a:tr h="328663">
                <a:tc row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solidFill>
                            <a:schemeClr val="bg1"/>
                          </a:solidFill>
                          <a:latin typeface="Tw Cen MT" panose="020B0602020104020603" pitchFamily="34" charset="0"/>
                        </a:rPr>
                        <a:t>NO</a:t>
                      </a:r>
                      <a:endParaRPr lang="en-US" sz="1600" b="1">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48D1CC"/>
                    </a:solidFill>
                  </a:tcPr>
                </a:tc>
                <a:tc row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solidFill>
                            <a:schemeClr val="bg1"/>
                          </a:solidFill>
                          <a:latin typeface="Tw Cen MT" panose="020B0602020104020603" pitchFamily="34" charset="0"/>
                        </a:rPr>
                        <a:t>JENIS</a:t>
                      </a:r>
                      <a:r>
                        <a:rPr lang="en-US" sz="1600" baseline="0">
                          <a:solidFill>
                            <a:schemeClr val="bg1"/>
                          </a:solidFill>
                          <a:latin typeface="Tw Cen MT" panose="020B0602020104020603" pitchFamily="34" charset="0"/>
                        </a:rPr>
                        <a:t> </a:t>
                      </a:r>
                      <a:r>
                        <a:rPr lang="en-US" sz="1600">
                          <a:solidFill>
                            <a:schemeClr val="bg1"/>
                          </a:solidFill>
                          <a:latin typeface="Tw Cen MT" panose="020B0602020104020603" pitchFamily="34" charset="0"/>
                        </a:rPr>
                        <a:t>KEGIATAN</a:t>
                      </a:r>
                      <a:endParaRPr lang="en-US" sz="1600" b="1">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48D1CC"/>
                    </a:solidFill>
                  </a:tcPr>
                </a:tc>
                <a:tc gridSpan="5">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dirty="0">
                          <a:solidFill>
                            <a:schemeClr val="bg1"/>
                          </a:solidFill>
                          <a:latin typeface="Tw Cen MT" panose="020B0602020104020603" pitchFamily="34" charset="0"/>
                        </a:rPr>
                        <a:t>BULAN</a:t>
                      </a:r>
                      <a:endPar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48D1CC"/>
                    </a:solidFill>
                  </a:tcPr>
                </a:tc>
                <a:tc hMerge="1">
                  <a:txBody>
                    <a:bodyPr/>
                    <a:lstStyle/>
                    <a:p>
                      <a:pPr algn="ctr"/>
                      <a:endPar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48D1CC"/>
                    </a:solidFill>
                  </a:tcPr>
                </a:tc>
                <a:tc hMerge="1">
                  <a:txBody>
                    <a:bodyPr/>
                    <a:lstStyle/>
                    <a:p>
                      <a:pPr algn="ctr"/>
                      <a:endPar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48D1CC"/>
                    </a:solidFill>
                  </a:tcPr>
                </a:tc>
                <a:tc hMerge="1">
                  <a:txBody>
                    <a:bodyPr/>
                    <a:lstStyle/>
                    <a:p>
                      <a:pPr algn="ctr"/>
                      <a:endPar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48D1CC"/>
                    </a:solidFill>
                  </a:tcPr>
                </a:tc>
                <a:tc hMerge="1">
                  <a:txBody>
                    <a:bodyPr/>
                    <a:lstStyle/>
                    <a:p>
                      <a:pPr algn="ctr"/>
                      <a:endPar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48D1CC"/>
                    </a:solidFill>
                  </a:tcPr>
                </a:tc>
                <a:extLst>
                  <a:ext uri="{0D108BD9-81ED-4DB2-BD59-A6C34878D82A}">
                    <a16:rowId xmlns:a16="http://schemas.microsoft.com/office/drawing/2014/main" val="10000"/>
                  </a:ext>
                </a:extLst>
              </a:tr>
              <a:tr h="328663">
                <a:tc vMerge="1">
                  <a:txBody>
                    <a:bodyPr/>
                    <a:lstStyle/>
                    <a:p>
                      <a:endParaRPr lang="en-US" sz="800">
                        <a:latin typeface="Calibri" panose="020F0502020204030204" pitchFamily="34" charset="0"/>
                      </a:endParaRPr>
                    </a:p>
                  </a:txBody>
                  <a:tcPr/>
                </a:tc>
                <a:tc vMerge="1">
                  <a:txBody>
                    <a:bodyPr/>
                    <a:lstStyle/>
                    <a:p>
                      <a:endParaRPr lang="en-US"/>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600" dirty="0">
                          <a:solidFill>
                            <a:schemeClr val="bg1"/>
                          </a:solidFill>
                          <a:latin typeface="Tw Cen MT" panose="020B0602020104020603" pitchFamily="34" charset="0"/>
                        </a:rPr>
                        <a:t>JAN</a:t>
                      </a:r>
                      <a:endPar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48D1CC"/>
                    </a:solidFill>
                  </a:tcPr>
                </a:tc>
                <a:tc>
                  <a:txBody>
                    <a:bodyPr/>
                    <a:lstStyle/>
                    <a:p>
                      <a:pPr algn="ctr"/>
                      <a:r>
                        <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rPr>
                        <a:t>FEB</a:t>
                      </a:r>
                    </a:p>
                  </a:txBody>
                  <a:tcPr marL="45910" marR="45910" anchor="ctr">
                    <a:solidFill>
                      <a:srgbClr val="48D1CC"/>
                    </a:solidFill>
                  </a:tcPr>
                </a:tc>
                <a:tc>
                  <a:txBody>
                    <a:bodyPr/>
                    <a:lstStyle/>
                    <a:p>
                      <a:pPr algn="ctr"/>
                      <a:r>
                        <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rPr>
                        <a:t>MAR</a:t>
                      </a:r>
                    </a:p>
                  </a:txBody>
                  <a:tcPr marL="45910" marR="45910" anchor="ctr">
                    <a:solidFill>
                      <a:srgbClr val="48D1CC"/>
                    </a:solidFill>
                  </a:tcPr>
                </a:tc>
                <a:tc>
                  <a:txBody>
                    <a:bodyPr/>
                    <a:lstStyle/>
                    <a:p>
                      <a:pPr algn="ctr"/>
                      <a:r>
                        <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rPr>
                        <a:t>APR</a:t>
                      </a:r>
                    </a:p>
                  </a:txBody>
                  <a:tcPr marL="45910" marR="45910" anchor="ctr">
                    <a:solidFill>
                      <a:srgbClr val="48D1CC"/>
                    </a:solidFill>
                  </a:tcPr>
                </a:tc>
                <a:tc>
                  <a:txBody>
                    <a:bodyPr/>
                    <a:lstStyle/>
                    <a:p>
                      <a:pPr algn="ctr"/>
                      <a:r>
                        <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rPr>
                        <a:t>MEI</a:t>
                      </a:r>
                    </a:p>
                  </a:txBody>
                  <a:tcPr marL="45910" marR="45910" anchor="ctr">
                    <a:solidFill>
                      <a:srgbClr val="48D1CC"/>
                    </a:solidFill>
                  </a:tcPr>
                </a:tc>
                <a:extLst>
                  <a:ext uri="{0D108BD9-81ED-4DB2-BD59-A6C34878D82A}">
                    <a16:rowId xmlns:a16="http://schemas.microsoft.com/office/drawing/2014/main" val="10001"/>
                  </a:ext>
                </a:extLst>
              </a:tr>
              <a:tr h="44817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600" u="none" strike="noStrike">
                          <a:effectLst/>
                          <a:latin typeface="Tw Cen MT" panose="020B0602020104020603" pitchFamily="34" charset="0"/>
                        </a:rPr>
                        <a:t>1</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en-US" sz="1600" u="none" strike="noStrike" err="1">
                          <a:effectLst/>
                          <a:latin typeface="Tw Cen MT" panose="020B0602020104020603" pitchFamily="34" charset="0"/>
                        </a:rPr>
                        <a:t>Pengelolaan</a:t>
                      </a:r>
                      <a:r>
                        <a:rPr lang="en-US" sz="1600" u="none" strike="noStrike" baseline="0">
                          <a:effectLst/>
                          <a:latin typeface="Tw Cen MT" panose="020B0602020104020603" pitchFamily="34" charset="0"/>
                        </a:rPr>
                        <a:t> </a:t>
                      </a:r>
                      <a:r>
                        <a:rPr lang="en-US" sz="1600" u="none" strike="noStrike" baseline="0" err="1">
                          <a:effectLst/>
                          <a:latin typeface="Tw Cen MT" panose="020B0602020104020603" pitchFamily="34" charset="0"/>
                        </a:rPr>
                        <a:t>perangkat</a:t>
                      </a:r>
                      <a:r>
                        <a:rPr lang="en-US" sz="1600" u="none" strike="noStrike" baseline="0">
                          <a:effectLst/>
                          <a:latin typeface="Tw Cen MT" panose="020B0602020104020603" pitchFamily="34" charset="0"/>
                        </a:rPr>
                        <a:t> </a:t>
                      </a:r>
                      <a:r>
                        <a:rPr lang="en-US" sz="1600" u="none" strike="noStrike" baseline="0" err="1">
                          <a:effectLst/>
                          <a:latin typeface="Tw Cen MT" panose="020B0602020104020603" pitchFamily="34" charset="0"/>
                        </a:rPr>
                        <a:t>lunak</a:t>
                      </a:r>
                      <a:r>
                        <a:rPr lang="en-US" sz="1600" u="none" strike="noStrike" baseline="0">
                          <a:effectLst/>
                          <a:latin typeface="Tw Cen MT" panose="020B0602020104020603" pitchFamily="34" charset="0"/>
                        </a:rPr>
                        <a:t> (software)</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a:r>
                        <a:rPr lang="en-US" sz="1600" dirty="0">
                          <a:latin typeface="Tw Cen MT" panose="020B0602020104020603" pitchFamily="34" charset="0"/>
                        </a:rPr>
                        <a:t>39</a:t>
                      </a:r>
                    </a:p>
                  </a:txBody>
                  <a:tcPr marL="45910" marR="45910" anchor="ctr"/>
                </a:tc>
                <a:tc>
                  <a:txBody>
                    <a:bodyPr/>
                    <a:lstStyle/>
                    <a:p>
                      <a:pPr algn="ctr"/>
                      <a:r>
                        <a:rPr lang="en-US" sz="1600" dirty="0">
                          <a:latin typeface="Tw Cen MT" panose="020B0602020104020603" pitchFamily="34" charset="0"/>
                        </a:rPr>
                        <a:t>42</a:t>
                      </a:r>
                    </a:p>
                  </a:txBody>
                  <a:tcPr marL="45910" marR="45910" anchor="ctr"/>
                </a:tc>
                <a:tc>
                  <a:txBody>
                    <a:bodyPr/>
                    <a:lstStyle/>
                    <a:p>
                      <a:pPr algn="ctr"/>
                      <a:r>
                        <a:rPr lang="en-US" sz="1600" dirty="0">
                          <a:latin typeface="Tw Cen MT" panose="020B0602020104020603" pitchFamily="34" charset="0"/>
                        </a:rPr>
                        <a:t>21</a:t>
                      </a:r>
                    </a:p>
                  </a:txBody>
                  <a:tcPr marL="45910" marR="45910" anchor="ctr"/>
                </a:tc>
                <a:tc>
                  <a:txBody>
                    <a:bodyPr/>
                    <a:lstStyle/>
                    <a:p>
                      <a:pPr algn="ctr"/>
                      <a:r>
                        <a:rPr lang="en-US" sz="1600" dirty="0">
                          <a:latin typeface="Tw Cen MT" panose="020B0602020104020603" pitchFamily="34" charset="0"/>
                        </a:rPr>
                        <a:t>25</a:t>
                      </a:r>
                    </a:p>
                  </a:txBody>
                  <a:tcPr marL="45910" marR="45910" anchor="ctr"/>
                </a:tc>
                <a:tc>
                  <a:txBody>
                    <a:bodyPr/>
                    <a:lstStyle/>
                    <a:p>
                      <a:pPr algn="ctr"/>
                      <a:r>
                        <a:rPr lang="en-US" sz="1600" dirty="0">
                          <a:latin typeface="Tw Cen MT" panose="020B0602020104020603" pitchFamily="34" charset="0"/>
                        </a:rPr>
                        <a:t>29</a:t>
                      </a:r>
                    </a:p>
                  </a:txBody>
                  <a:tcPr marL="45910" marR="45910" anchor="ctr"/>
                </a:tc>
                <a:extLst>
                  <a:ext uri="{0D108BD9-81ED-4DB2-BD59-A6C34878D82A}">
                    <a16:rowId xmlns:a16="http://schemas.microsoft.com/office/drawing/2014/main" val="10002"/>
                  </a:ext>
                </a:extLst>
              </a:tr>
              <a:tr h="44817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600" u="none" strike="noStrike">
                          <a:effectLst/>
                          <a:latin typeface="Tw Cen MT" panose="020B0602020104020603" pitchFamily="34" charset="0"/>
                        </a:rPr>
                        <a:t>2</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600" u="none" strike="noStrike" err="1">
                          <a:effectLst/>
                          <a:latin typeface="Tw Cen MT" panose="020B0602020104020603" pitchFamily="34" charset="0"/>
                        </a:rPr>
                        <a:t>Pengelolaan</a:t>
                      </a:r>
                      <a:r>
                        <a:rPr lang="en-US" sz="1600" u="none" strike="noStrike" baseline="0">
                          <a:effectLst/>
                          <a:latin typeface="Tw Cen MT" panose="020B0602020104020603" pitchFamily="34" charset="0"/>
                        </a:rPr>
                        <a:t> </a:t>
                      </a:r>
                      <a:r>
                        <a:rPr lang="en-US" sz="1600" u="none" strike="noStrike" baseline="0" err="1">
                          <a:effectLst/>
                          <a:latin typeface="Tw Cen MT" panose="020B0602020104020603" pitchFamily="34" charset="0"/>
                        </a:rPr>
                        <a:t>perangkat</a:t>
                      </a:r>
                      <a:r>
                        <a:rPr lang="en-US" sz="1600" u="none" strike="noStrike" baseline="0">
                          <a:effectLst/>
                          <a:latin typeface="Tw Cen MT" panose="020B0602020104020603" pitchFamily="34" charset="0"/>
                        </a:rPr>
                        <a:t> </a:t>
                      </a:r>
                      <a:r>
                        <a:rPr lang="en-US" sz="1600" u="none" strike="noStrike" baseline="0" err="1">
                          <a:effectLst/>
                          <a:latin typeface="Tw Cen MT" panose="020B0602020104020603" pitchFamily="34" charset="0"/>
                        </a:rPr>
                        <a:t>keras</a:t>
                      </a:r>
                      <a:r>
                        <a:rPr lang="en-US" sz="1600" u="none" strike="noStrike" baseline="0">
                          <a:effectLst/>
                          <a:latin typeface="Tw Cen MT" panose="020B0602020104020603" pitchFamily="34" charset="0"/>
                        </a:rPr>
                        <a:t> (hardware)</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chemeClr val="bg1"/>
                    </a:solidFill>
                  </a:tcPr>
                </a:tc>
                <a:tc>
                  <a:txBody>
                    <a:bodyPr/>
                    <a:lstStyle/>
                    <a:p>
                      <a:pPr algn="ctr"/>
                      <a:r>
                        <a:rPr lang="en-US" sz="1600" dirty="0">
                          <a:latin typeface="Tw Cen MT" panose="020B0602020104020603" pitchFamily="34" charset="0"/>
                        </a:rPr>
                        <a:t>34</a:t>
                      </a:r>
                    </a:p>
                  </a:txBody>
                  <a:tcPr marL="45910" marR="45910" anchor="ctr">
                    <a:solidFill>
                      <a:schemeClr val="bg1"/>
                    </a:solidFill>
                  </a:tcPr>
                </a:tc>
                <a:tc>
                  <a:txBody>
                    <a:bodyPr/>
                    <a:lstStyle/>
                    <a:p>
                      <a:pPr algn="ctr"/>
                      <a:r>
                        <a:rPr lang="en-US" sz="1600" dirty="0">
                          <a:latin typeface="Tw Cen MT" panose="020B0602020104020603" pitchFamily="34" charset="0"/>
                        </a:rPr>
                        <a:t>21</a:t>
                      </a:r>
                    </a:p>
                  </a:txBody>
                  <a:tcPr marL="45910" marR="45910" anchor="ctr">
                    <a:solidFill>
                      <a:schemeClr val="bg1"/>
                    </a:solidFill>
                  </a:tcPr>
                </a:tc>
                <a:tc>
                  <a:txBody>
                    <a:bodyPr/>
                    <a:lstStyle/>
                    <a:p>
                      <a:pPr algn="ctr"/>
                      <a:r>
                        <a:rPr lang="en-US" sz="1600" dirty="0">
                          <a:latin typeface="Tw Cen MT" panose="020B0602020104020603" pitchFamily="34" charset="0"/>
                        </a:rPr>
                        <a:t>20</a:t>
                      </a:r>
                    </a:p>
                  </a:txBody>
                  <a:tcPr marL="45910" marR="45910" anchor="ctr">
                    <a:solidFill>
                      <a:schemeClr val="bg1"/>
                    </a:solidFill>
                  </a:tcPr>
                </a:tc>
                <a:tc>
                  <a:txBody>
                    <a:bodyPr/>
                    <a:lstStyle/>
                    <a:p>
                      <a:pPr algn="ctr"/>
                      <a:r>
                        <a:rPr lang="en-US" sz="1600" dirty="0">
                          <a:latin typeface="Tw Cen MT" panose="020B0602020104020603" pitchFamily="34" charset="0"/>
                        </a:rPr>
                        <a:t>26</a:t>
                      </a:r>
                    </a:p>
                  </a:txBody>
                  <a:tcPr marL="45910" marR="45910" anchor="ctr">
                    <a:solidFill>
                      <a:schemeClr val="bg1"/>
                    </a:solidFill>
                  </a:tcPr>
                </a:tc>
                <a:tc>
                  <a:txBody>
                    <a:bodyPr/>
                    <a:lstStyle/>
                    <a:p>
                      <a:pPr algn="ctr"/>
                      <a:r>
                        <a:rPr lang="en-US" sz="1600" dirty="0">
                          <a:latin typeface="Tw Cen MT" panose="020B0602020104020603" pitchFamily="34" charset="0"/>
                        </a:rPr>
                        <a:t>16</a:t>
                      </a:r>
                    </a:p>
                  </a:txBody>
                  <a:tcPr marL="45910" marR="45910" anchor="ctr">
                    <a:solidFill>
                      <a:schemeClr val="bg1"/>
                    </a:solidFill>
                  </a:tcPr>
                </a:tc>
                <a:extLst>
                  <a:ext uri="{0D108BD9-81ED-4DB2-BD59-A6C34878D82A}">
                    <a16:rowId xmlns:a16="http://schemas.microsoft.com/office/drawing/2014/main" val="10003"/>
                  </a:ext>
                </a:extLst>
              </a:tr>
              <a:tr h="44817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600" u="none" strike="noStrike">
                          <a:effectLst/>
                          <a:latin typeface="Tw Cen MT" panose="020B0602020104020603" pitchFamily="34" charset="0"/>
                        </a:rPr>
                        <a:t>3</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r>
                        <a:rPr lang="en-US" sz="1600" err="1">
                          <a:latin typeface="Tw Cen MT" panose="020B0602020104020603" pitchFamily="34" charset="0"/>
                        </a:rPr>
                        <a:t>Perbaikan</a:t>
                      </a:r>
                      <a:r>
                        <a:rPr lang="en-US" sz="1600">
                          <a:latin typeface="Tw Cen MT" panose="020B0602020104020603" pitchFamily="34" charset="0"/>
                        </a:rPr>
                        <a:t> Printer</a:t>
                      </a:r>
                      <a:endParaRPr lang="en-US" sz="1600">
                        <a:solidFill>
                          <a:schemeClr val="tx2"/>
                        </a:solidFill>
                        <a:latin typeface="Tw Cen MT" panose="020B0602020104020603" pitchFamily="34" charset="0"/>
                        <a:ea typeface="Verdana" pitchFamily="34" charset="0"/>
                        <a:cs typeface="Verdana" pitchFamily="34" charset="0"/>
                      </a:endParaRPr>
                    </a:p>
                  </a:txBody>
                  <a:tcPr marL="45910" marR="45910" anchor="ctr"/>
                </a:tc>
                <a:tc>
                  <a:txBody>
                    <a:bodyPr/>
                    <a:lstStyle/>
                    <a:p>
                      <a:pPr algn="ctr"/>
                      <a:r>
                        <a:rPr lang="en-US" sz="1600" dirty="0">
                          <a:latin typeface="Tw Cen MT" panose="020B0602020104020603" pitchFamily="34" charset="0"/>
                        </a:rPr>
                        <a:t>73</a:t>
                      </a:r>
                    </a:p>
                  </a:txBody>
                  <a:tcPr marL="45910" marR="45910" anchor="ctr"/>
                </a:tc>
                <a:tc>
                  <a:txBody>
                    <a:bodyPr/>
                    <a:lstStyle/>
                    <a:p>
                      <a:pPr algn="ctr"/>
                      <a:r>
                        <a:rPr lang="en-US" sz="1600" dirty="0">
                          <a:latin typeface="Tw Cen MT" panose="020B0602020104020603" pitchFamily="34" charset="0"/>
                        </a:rPr>
                        <a:t>39</a:t>
                      </a:r>
                    </a:p>
                  </a:txBody>
                  <a:tcPr marL="45910" marR="45910" anchor="ctr"/>
                </a:tc>
                <a:tc>
                  <a:txBody>
                    <a:bodyPr/>
                    <a:lstStyle/>
                    <a:p>
                      <a:pPr algn="ctr"/>
                      <a:r>
                        <a:rPr lang="en-US" sz="1600" dirty="0">
                          <a:latin typeface="Tw Cen MT" panose="020B0602020104020603" pitchFamily="34" charset="0"/>
                        </a:rPr>
                        <a:t>36</a:t>
                      </a:r>
                    </a:p>
                  </a:txBody>
                  <a:tcPr marL="45910" marR="45910" anchor="ctr"/>
                </a:tc>
                <a:tc>
                  <a:txBody>
                    <a:bodyPr/>
                    <a:lstStyle/>
                    <a:p>
                      <a:pPr algn="ctr"/>
                      <a:r>
                        <a:rPr lang="en-US" sz="1600" dirty="0">
                          <a:latin typeface="Tw Cen MT" panose="020B0602020104020603" pitchFamily="34" charset="0"/>
                        </a:rPr>
                        <a:t>39</a:t>
                      </a:r>
                    </a:p>
                  </a:txBody>
                  <a:tcPr marL="45910" marR="45910" anchor="ctr"/>
                </a:tc>
                <a:tc>
                  <a:txBody>
                    <a:bodyPr/>
                    <a:lstStyle/>
                    <a:p>
                      <a:pPr algn="ctr"/>
                      <a:r>
                        <a:rPr lang="en-US" sz="1600" dirty="0">
                          <a:latin typeface="Tw Cen MT" panose="020B0602020104020603" pitchFamily="34" charset="0"/>
                        </a:rPr>
                        <a:t>47</a:t>
                      </a:r>
                    </a:p>
                  </a:txBody>
                  <a:tcPr marL="45910" marR="45910" anchor="ctr"/>
                </a:tc>
                <a:extLst>
                  <a:ext uri="{0D108BD9-81ED-4DB2-BD59-A6C34878D82A}">
                    <a16:rowId xmlns:a16="http://schemas.microsoft.com/office/drawing/2014/main" val="10004"/>
                  </a:ext>
                </a:extLst>
              </a:tr>
              <a:tr h="44817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600" u="none" strike="noStrike">
                          <a:effectLst/>
                          <a:latin typeface="Tw Cen MT" panose="020B0602020104020603" pitchFamily="34" charset="0"/>
                        </a:rPr>
                        <a:t>4</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r>
                        <a:rPr lang="en-US" sz="1600" err="1">
                          <a:latin typeface="Tw Cen MT" panose="020B0602020104020603" pitchFamily="34" charset="0"/>
                        </a:rPr>
                        <a:t>Pengelolaan</a:t>
                      </a:r>
                      <a:r>
                        <a:rPr lang="en-US" sz="1600" baseline="0">
                          <a:latin typeface="Tw Cen MT" panose="020B0602020104020603" pitchFamily="34" charset="0"/>
                        </a:rPr>
                        <a:t> </a:t>
                      </a:r>
                      <a:r>
                        <a:rPr lang="en-US" sz="1600" baseline="0" err="1">
                          <a:latin typeface="Tw Cen MT" panose="020B0602020104020603" pitchFamily="34" charset="0"/>
                        </a:rPr>
                        <a:t>jaringan</a:t>
                      </a:r>
                      <a:endParaRPr lang="en-US" sz="1600">
                        <a:solidFill>
                          <a:schemeClr val="tx2"/>
                        </a:solidFill>
                        <a:latin typeface="Tw Cen MT" panose="020B0602020104020603" pitchFamily="34" charset="0"/>
                        <a:ea typeface="Verdana" pitchFamily="34" charset="0"/>
                        <a:cs typeface="Verdana" pitchFamily="34" charset="0"/>
                      </a:endParaRPr>
                    </a:p>
                  </a:txBody>
                  <a:tcPr marL="45910" marR="45910" anchor="ctr">
                    <a:solidFill>
                      <a:schemeClr val="bg1"/>
                    </a:solidFill>
                  </a:tcPr>
                </a:tc>
                <a:tc>
                  <a:txBody>
                    <a:bodyPr/>
                    <a:lstStyle/>
                    <a:p>
                      <a:pPr algn="ctr"/>
                      <a:r>
                        <a:rPr lang="en-US" sz="1600" dirty="0">
                          <a:latin typeface="Tw Cen MT" panose="020B0602020104020603" pitchFamily="34" charset="0"/>
                        </a:rPr>
                        <a:t>22</a:t>
                      </a:r>
                    </a:p>
                  </a:txBody>
                  <a:tcPr marL="45910" marR="45910" anchor="ctr">
                    <a:solidFill>
                      <a:schemeClr val="bg1"/>
                    </a:solidFill>
                  </a:tcPr>
                </a:tc>
                <a:tc>
                  <a:txBody>
                    <a:bodyPr/>
                    <a:lstStyle/>
                    <a:p>
                      <a:pPr algn="ctr"/>
                      <a:r>
                        <a:rPr lang="en-US" sz="1600" dirty="0">
                          <a:latin typeface="Tw Cen MT" panose="020B0602020104020603" pitchFamily="34" charset="0"/>
                        </a:rPr>
                        <a:t>12</a:t>
                      </a:r>
                    </a:p>
                  </a:txBody>
                  <a:tcPr marL="45910" marR="45910" anchor="ctr">
                    <a:solidFill>
                      <a:schemeClr val="bg1"/>
                    </a:solidFill>
                  </a:tcPr>
                </a:tc>
                <a:tc>
                  <a:txBody>
                    <a:bodyPr/>
                    <a:lstStyle/>
                    <a:p>
                      <a:pPr algn="ctr"/>
                      <a:r>
                        <a:rPr lang="en-US" sz="1600" dirty="0">
                          <a:latin typeface="Tw Cen MT" panose="020B0602020104020603" pitchFamily="34" charset="0"/>
                        </a:rPr>
                        <a:t>8</a:t>
                      </a:r>
                    </a:p>
                  </a:txBody>
                  <a:tcPr marL="45910" marR="45910" anchor="ctr">
                    <a:solidFill>
                      <a:schemeClr val="bg1"/>
                    </a:solidFill>
                  </a:tcPr>
                </a:tc>
                <a:tc>
                  <a:txBody>
                    <a:bodyPr/>
                    <a:lstStyle/>
                    <a:p>
                      <a:pPr algn="ctr"/>
                      <a:r>
                        <a:rPr lang="en-US" sz="1600" dirty="0">
                          <a:latin typeface="Tw Cen MT" panose="020B0602020104020603" pitchFamily="34" charset="0"/>
                        </a:rPr>
                        <a:t>17</a:t>
                      </a:r>
                    </a:p>
                  </a:txBody>
                  <a:tcPr marL="45910" marR="45910" anchor="ctr">
                    <a:solidFill>
                      <a:schemeClr val="bg1"/>
                    </a:solidFill>
                  </a:tcPr>
                </a:tc>
                <a:tc>
                  <a:txBody>
                    <a:bodyPr/>
                    <a:lstStyle/>
                    <a:p>
                      <a:pPr algn="ctr"/>
                      <a:r>
                        <a:rPr lang="en-US" sz="1600" dirty="0">
                          <a:latin typeface="Tw Cen MT" panose="020B0602020104020603" pitchFamily="34" charset="0"/>
                        </a:rPr>
                        <a:t>19</a:t>
                      </a:r>
                    </a:p>
                  </a:txBody>
                  <a:tcPr marL="45910" marR="45910" anchor="ctr">
                    <a:solidFill>
                      <a:schemeClr val="bg1"/>
                    </a:solidFill>
                  </a:tcPr>
                </a:tc>
                <a:extLst>
                  <a:ext uri="{0D108BD9-81ED-4DB2-BD59-A6C34878D82A}">
                    <a16:rowId xmlns:a16="http://schemas.microsoft.com/office/drawing/2014/main" val="10005"/>
                  </a:ext>
                </a:extLst>
              </a:tr>
              <a:tr h="44817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600" u="none" strike="noStrike">
                          <a:effectLst/>
                          <a:latin typeface="Tw Cen MT" panose="020B0602020104020603" pitchFamily="34" charset="0"/>
                        </a:rPr>
                        <a:t>5</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r>
                        <a:rPr lang="en-US" sz="1600" err="1">
                          <a:latin typeface="Tw Cen MT" panose="020B0602020104020603" pitchFamily="34" charset="0"/>
                        </a:rPr>
                        <a:t>Pencadangan</a:t>
                      </a:r>
                      <a:r>
                        <a:rPr lang="en-US" sz="1600">
                          <a:latin typeface="Tw Cen MT" panose="020B0602020104020603" pitchFamily="34" charset="0"/>
                        </a:rPr>
                        <a:t> data (backup)</a:t>
                      </a:r>
                      <a:endParaRPr lang="en-US" sz="1600">
                        <a:solidFill>
                          <a:schemeClr val="tx2"/>
                        </a:solidFill>
                        <a:latin typeface="Tw Cen MT" panose="020B0602020104020603" pitchFamily="34" charset="0"/>
                        <a:ea typeface="Verdana" pitchFamily="34" charset="0"/>
                        <a:cs typeface="Verdana" pitchFamily="34" charset="0"/>
                      </a:endParaRPr>
                    </a:p>
                  </a:txBody>
                  <a:tcPr marL="45910" marR="45910" anchor="ctr"/>
                </a:tc>
                <a:tc>
                  <a:txBody>
                    <a:bodyPr/>
                    <a:lstStyle/>
                    <a:p>
                      <a:pPr algn="ctr"/>
                      <a:r>
                        <a:rPr lang="en-US" sz="1600" dirty="0">
                          <a:latin typeface="Tw Cen MT" panose="020B0602020104020603" pitchFamily="34" charset="0"/>
                        </a:rPr>
                        <a:t>18</a:t>
                      </a:r>
                    </a:p>
                  </a:txBody>
                  <a:tcPr marL="45910" marR="45910" anchor="ctr"/>
                </a:tc>
                <a:tc>
                  <a:txBody>
                    <a:bodyPr/>
                    <a:lstStyle/>
                    <a:p>
                      <a:pPr algn="ctr"/>
                      <a:r>
                        <a:rPr lang="en-US" sz="1600" dirty="0">
                          <a:latin typeface="Tw Cen MT" panose="020B0602020104020603" pitchFamily="34" charset="0"/>
                        </a:rPr>
                        <a:t>1</a:t>
                      </a:r>
                    </a:p>
                  </a:txBody>
                  <a:tcPr marL="45910" marR="45910" anchor="ctr"/>
                </a:tc>
                <a:tc>
                  <a:txBody>
                    <a:bodyPr/>
                    <a:lstStyle/>
                    <a:p>
                      <a:pPr algn="ctr"/>
                      <a:r>
                        <a:rPr lang="en-US" sz="1600" dirty="0">
                          <a:latin typeface="Tw Cen MT" panose="020B0602020104020603" pitchFamily="34" charset="0"/>
                        </a:rPr>
                        <a:t>15</a:t>
                      </a:r>
                    </a:p>
                  </a:txBody>
                  <a:tcPr marL="45910" marR="45910" anchor="ctr"/>
                </a:tc>
                <a:tc>
                  <a:txBody>
                    <a:bodyPr/>
                    <a:lstStyle/>
                    <a:p>
                      <a:pPr algn="ctr"/>
                      <a:r>
                        <a:rPr lang="en-US" sz="1600" dirty="0">
                          <a:latin typeface="Tw Cen MT" panose="020B0602020104020603" pitchFamily="34" charset="0"/>
                        </a:rPr>
                        <a:t>16</a:t>
                      </a:r>
                    </a:p>
                  </a:txBody>
                  <a:tcPr marL="45910" marR="45910" anchor="ctr"/>
                </a:tc>
                <a:tc>
                  <a:txBody>
                    <a:bodyPr/>
                    <a:lstStyle/>
                    <a:p>
                      <a:pPr algn="ctr"/>
                      <a:r>
                        <a:rPr lang="en-US" sz="1600" dirty="0">
                          <a:latin typeface="Tw Cen MT" panose="020B0602020104020603" pitchFamily="34" charset="0"/>
                        </a:rPr>
                        <a:t>21</a:t>
                      </a:r>
                    </a:p>
                  </a:txBody>
                  <a:tcPr marL="45910" marR="45910" anchor="ctr"/>
                </a:tc>
                <a:extLst>
                  <a:ext uri="{0D108BD9-81ED-4DB2-BD59-A6C34878D82A}">
                    <a16:rowId xmlns:a16="http://schemas.microsoft.com/office/drawing/2014/main" val="10006"/>
                  </a:ext>
                </a:extLst>
              </a:tr>
              <a:tr h="44817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600" u="none" strike="noStrike">
                          <a:effectLst/>
                          <a:latin typeface="Tw Cen MT" panose="020B0602020104020603" pitchFamily="34" charset="0"/>
                        </a:rPr>
                        <a:t>6</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r>
                        <a:rPr lang="en-US" sz="1600">
                          <a:latin typeface="Tw Cen MT" panose="020B0602020104020603" pitchFamily="34" charset="0"/>
                        </a:rPr>
                        <a:t>Programming                                                                                                               </a:t>
                      </a:r>
                      <a:endParaRPr lang="en-US" sz="1600">
                        <a:solidFill>
                          <a:schemeClr val="tx1"/>
                        </a:solidFill>
                        <a:latin typeface="Tw Cen MT" panose="020B0602020104020603" pitchFamily="34" charset="0"/>
                        <a:ea typeface="Verdana" pitchFamily="34" charset="0"/>
                        <a:cs typeface="Verdana" pitchFamily="34" charset="0"/>
                      </a:endParaRPr>
                    </a:p>
                  </a:txBody>
                  <a:tcPr marL="45910" marR="45910" anchor="ctr">
                    <a:solidFill>
                      <a:schemeClr val="bg1"/>
                    </a:solidFill>
                  </a:tcPr>
                </a:tc>
                <a:tc>
                  <a:txBody>
                    <a:bodyPr/>
                    <a:lstStyle/>
                    <a:p>
                      <a:pPr algn="ctr"/>
                      <a:r>
                        <a:rPr lang="en-US" sz="1600" dirty="0">
                          <a:latin typeface="Tw Cen MT" panose="020B0602020104020603" pitchFamily="34" charset="0"/>
                        </a:rPr>
                        <a:t>6</a:t>
                      </a:r>
                    </a:p>
                  </a:txBody>
                  <a:tcPr marL="45910" marR="45910" anchor="ctr">
                    <a:solidFill>
                      <a:schemeClr val="bg1"/>
                    </a:solidFill>
                  </a:tcPr>
                </a:tc>
                <a:tc>
                  <a:txBody>
                    <a:bodyPr/>
                    <a:lstStyle/>
                    <a:p>
                      <a:pPr algn="ctr"/>
                      <a:r>
                        <a:rPr lang="en-US" sz="1600" dirty="0">
                          <a:latin typeface="Tw Cen MT" panose="020B0602020104020603" pitchFamily="34" charset="0"/>
                        </a:rPr>
                        <a:t>4</a:t>
                      </a:r>
                    </a:p>
                  </a:txBody>
                  <a:tcPr marL="45910" marR="45910" anchor="ctr">
                    <a:solidFill>
                      <a:schemeClr val="bg1"/>
                    </a:solidFill>
                  </a:tcPr>
                </a:tc>
                <a:tc>
                  <a:txBody>
                    <a:bodyPr/>
                    <a:lstStyle/>
                    <a:p>
                      <a:pPr algn="ctr"/>
                      <a:r>
                        <a:rPr lang="en-US" sz="1600" dirty="0">
                          <a:latin typeface="Tw Cen MT" panose="020B0602020104020603" pitchFamily="34" charset="0"/>
                        </a:rPr>
                        <a:t>31</a:t>
                      </a:r>
                    </a:p>
                  </a:txBody>
                  <a:tcPr marL="45910" marR="45910" anchor="ctr">
                    <a:solidFill>
                      <a:schemeClr val="bg1"/>
                    </a:solidFill>
                  </a:tcPr>
                </a:tc>
                <a:tc>
                  <a:txBody>
                    <a:bodyPr/>
                    <a:lstStyle/>
                    <a:p>
                      <a:pPr algn="ctr"/>
                      <a:r>
                        <a:rPr lang="en-US" sz="1600" dirty="0">
                          <a:latin typeface="Tw Cen MT" panose="020B0602020104020603" pitchFamily="34" charset="0"/>
                        </a:rPr>
                        <a:t>31</a:t>
                      </a:r>
                    </a:p>
                  </a:txBody>
                  <a:tcPr marL="45910" marR="45910" anchor="ctr">
                    <a:solidFill>
                      <a:schemeClr val="bg1"/>
                    </a:solidFill>
                  </a:tcPr>
                </a:tc>
                <a:tc>
                  <a:txBody>
                    <a:bodyPr/>
                    <a:lstStyle/>
                    <a:p>
                      <a:pPr algn="ctr"/>
                      <a:r>
                        <a:rPr lang="en-US" sz="1600" dirty="0">
                          <a:latin typeface="Tw Cen MT" panose="020B0602020104020603" pitchFamily="34" charset="0"/>
                        </a:rPr>
                        <a:t>15</a:t>
                      </a:r>
                    </a:p>
                  </a:txBody>
                  <a:tcPr marL="45910" marR="45910" anchor="ctr">
                    <a:solidFill>
                      <a:schemeClr val="bg1"/>
                    </a:solidFill>
                  </a:tcPr>
                </a:tc>
                <a:extLst>
                  <a:ext uri="{0D108BD9-81ED-4DB2-BD59-A6C34878D82A}">
                    <a16:rowId xmlns:a16="http://schemas.microsoft.com/office/drawing/2014/main" val="10007"/>
                  </a:ext>
                </a:extLst>
              </a:tr>
              <a:tr h="448177">
                <a:tc>
                  <a:txBody>
                    <a:bodyPr/>
                    <a:lstStyle/>
                    <a:p>
                      <a:pPr algn="ctr" fontAlgn="ctr">
                        <a:lnSpc>
                          <a:spcPct val="150000"/>
                        </a:lnSpc>
                      </a:pPr>
                      <a:r>
                        <a:rPr lang="en-US" sz="1600" u="none" strike="noStrike">
                          <a:effectLst/>
                          <a:latin typeface="Tw Cen MT" panose="020B0602020104020603" pitchFamily="34" charset="0"/>
                        </a:rPr>
                        <a:t>7</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r>
                        <a:rPr lang="en-US" sz="1600" err="1">
                          <a:latin typeface="Tw Cen MT" panose="020B0602020104020603" pitchFamily="34" charset="0"/>
                        </a:rPr>
                        <a:t>Pemeliharaan</a:t>
                      </a:r>
                      <a:r>
                        <a:rPr lang="en-US" sz="1600">
                          <a:latin typeface="Tw Cen MT" panose="020B0602020104020603" pitchFamily="34" charset="0"/>
                        </a:rPr>
                        <a:t> </a:t>
                      </a:r>
                      <a:r>
                        <a:rPr lang="en-US" sz="1600" err="1">
                          <a:latin typeface="Tw Cen MT" panose="020B0602020104020603" pitchFamily="34" charset="0"/>
                        </a:rPr>
                        <a:t>rutin</a:t>
                      </a:r>
                      <a:r>
                        <a:rPr lang="en-US" sz="1600">
                          <a:latin typeface="Tw Cen MT" panose="020B0602020104020603" pitchFamily="34" charset="0"/>
                        </a:rPr>
                        <a:t> </a:t>
                      </a:r>
                      <a:r>
                        <a:rPr lang="en-US" sz="1600" err="1">
                          <a:latin typeface="Tw Cen MT" panose="020B0602020104020603" pitchFamily="34" charset="0"/>
                        </a:rPr>
                        <a:t>komputer</a:t>
                      </a:r>
                      <a:endParaRPr lang="en-US" sz="1600">
                        <a:solidFill>
                          <a:schemeClr val="tx2"/>
                        </a:solidFill>
                        <a:latin typeface="Tw Cen MT" panose="020B0602020104020603" pitchFamily="34" charset="0"/>
                        <a:ea typeface="Verdana" pitchFamily="34" charset="0"/>
                        <a:cs typeface="Verdana" pitchFamily="34" charset="0"/>
                      </a:endParaRPr>
                    </a:p>
                  </a:txBody>
                  <a:tcPr marL="45910" marR="45910" anchor="ctr"/>
                </a:tc>
                <a:tc>
                  <a:txBody>
                    <a:bodyPr/>
                    <a:lstStyle/>
                    <a:p>
                      <a:pPr algn="ctr"/>
                      <a:r>
                        <a:rPr lang="en-US" sz="1600" dirty="0">
                          <a:latin typeface="Tw Cen MT" panose="020B0602020104020603" pitchFamily="34" charset="0"/>
                        </a:rPr>
                        <a:t>16</a:t>
                      </a:r>
                    </a:p>
                  </a:txBody>
                  <a:tcPr marL="45910" marR="45910" anchor="ctr"/>
                </a:tc>
                <a:tc>
                  <a:txBody>
                    <a:bodyPr/>
                    <a:lstStyle/>
                    <a:p>
                      <a:pPr algn="ctr"/>
                      <a:r>
                        <a:rPr lang="en-US" sz="1600" dirty="0">
                          <a:latin typeface="Tw Cen MT" panose="020B0602020104020603" pitchFamily="34" charset="0"/>
                        </a:rPr>
                        <a:t>16</a:t>
                      </a:r>
                    </a:p>
                  </a:txBody>
                  <a:tcPr marL="45910" marR="45910" anchor="ctr"/>
                </a:tc>
                <a:tc>
                  <a:txBody>
                    <a:bodyPr/>
                    <a:lstStyle/>
                    <a:p>
                      <a:pPr algn="ctr"/>
                      <a:r>
                        <a:rPr lang="en-US" sz="1600" dirty="0">
                          <a:latin typeface="Tw Cen MT" panose="020B0602020104020603" pitchFamily="34" charset="0"/>
                        </a:rPr>
                        <a:t>10</a:t>
                      </a:r>
                    </a:p>
                  </a:txBody>
                  <a:tcPr marL="45910" marR="45910" anchor="ctr"/>
                </a:tc>
                <a:tc>
                  <a:txBody>
                    <a:bodyPr/>
                    <a:lstStyle/>
                    <a:p>
                      <a:pPr algn="ctr"/>
                      <a:r>
                        <a:rPr lang="en-US" sz="1600" dirty="0">
                          <a:latin typeface="Tw Cen MT" panose="020B0602020104020603" pitchFamily="34" charset="0"/>
                        </a:rPr>
                        <a:t>14</a:t>
                      </a:r>
                    </a:p>
                  </a:txBody>
                  <a:tcPr marL="45910" marR="45910" anchor="ctr"/>
                </a:tc>
                <a:tc>
                  <a:txBody>
                    <a:bodyPr/>
                    <a:lstStyle/>
                    <a:p>
                      <a:pPr algn="ctr"/>
                      <a:r>
                        <a:rPr lang="en-US" sz="1600" dirty="0">
                          <a:latin typeface="Tw Cen MT" panose="020B0602020104020603" pitchFamily="34" charset="0"/>
                        </a:rPr>
                        <a:t>17</a:t>
                      </a:r>
                    </a:p>
                  </a:txBody>
                  <a:tcPr marL="45910" marR="45910" anchor="ctr"/>
                </a:tc>
                <a:extLst>
                  <a:ext uri="{0D108BD9-81ED-4DB2-BD59-A6C34878D82A}">
                    <a16:rowId xmlns:a16="http://schemas.microsoft.com/office/drawing/2014/main" val="832725955"/>
                  </a:ext>
                </a:extLst>
              </a:tr>
              <a:tr h="448177">
                <a:tc>
                  <a:txBody>
                    <a:bodyPr/>
                    <a:lstStyle/>
                    <a:p>
                      <a:pPr algn="ctr" fontAlgn="ctr">
                        <a:lnSpc>
                          <a:spcPct val="150000"/>
                        </a:lnSpc>
                      </a:pPr>
                      <a:r>
                        <a:rPr lang="en-US"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rPr>
                        <a:t>8</a:t>
                      </a:r>
                    </a:p>
                  </a:txBody>
                  <a:tcPr marL="45910" marR="45910" anchor="ctr"/>
                </a:tc>
                <a:tc>
                  <a:txBody>
                    <a:bodyPr/>
                    <a:lstStyle/>
                    <a:p>
                      <a:r>
                        <a:rPr lang="en-US" sz="1600">
                          <a:solidFill>
                            <a:schemeClr val="tx1"/>
                          </a:solidFill>
                          <a:latin typeface="Tw Cen MT" panose="020B0602020104020603" pitchFamily="34" charset="0"/>
                          <a:ea typeface="Verdana" pitchFamily="34" charset="0"/>
                          <a:cs typeface="Verdana" pitchFamily="34" charset="0"/>
                        </a:rPr>
                        <a:t>CCTV</a:t>
                      </a:r>
                    </a:p>
                  </a:txBody>
                  <a:tcPr marL="45910" marR="45910" anchor="ctr"/>
                </a:tc>
                <a:tc>
                  <a:txBody>
                    <a:bodyPr/>
                    <a:lstStyle/>
                    <a:p>
                      <a:pPr algn="ctr"/>
                      <a:r>
                        <a:rPr lang="en-US" sz="1600" dirty="0">
                          <a:solidFill>
                            <a:schemeClr val="tx1"/>
                          </a:solidFill>
                          <a:latin typeface="Tw Cen MT" panose="020B0602020104020603" pitchFamily="34" charset="0"/>
                        </a:rPr>
                        <a:t>1</a:t>
                      </a:r>
                    </a:p>
                  </a:txBody>
                  <a:tcPr marL="45910" marR="45910" anchor="ctr"/>
                </a:tc>
                <a:tc>
                  <a:txBody>
                    <a:bodyPr/>
                    <a:lstStyle/>
                    <a:p>
                      <a:pPr algn="ctr"/>
                      <a:r>
                        <a:rPr lang="en-US" sz="1600" dirty="0">
                          <a:solidFill>
                            <a:schemeClr val="tx1"/>
                          </a:solidFill>
                          <a:latin typeface="Tw Cen MT" panose="020B0602020104020603" pitchFamily="34" charset="0"/>
                        </a:rPr>
                        <a:t>2</a:t>
                      </a:r>
                    </a:p>
                  </a:txBody>
                  <a:tcPr marL="45910" marR="45910" anchor="ctr"/>
                </a:tc>
                <a:tc>
                  <a:txBody>
                    <a:bodyPr/>
                    <a:lstStyle/>
                    <a:p>
                      <a:pPr algn="ctr"/>
                      <a:r>
                        <a:rPr lang="en-US" sz="1600" dirty="0">
                          <a:solidFill>
                            <a:schemeClr val="tx1"/>
                          </a:solidFill>
                          <a:latin typeface="Tw Cen MT" panose="020B0602020104020603" pitchFamily="34" charset="0"/>
                        </a:rPr>
                        <a:t>2</a:t>
                      </a:r>
                    </a:p>
                  </a:txBody>
                  <a:tcPr marL="45910" marR="45910" anchor="ctr"/>
                </a:tc>
                <a:tc>
                  <a:txBody>
                    <a:bodyPr/>
                    <a:lstStyle/>
                    <a:p>
                      <a:pPr algn="ctr"/>
                      <a:r>
                        <a:rPr lang="en-US" sz="1600" dirty="0">
                          <a:solidFill>
                            <a:schemeClr val="tx1"/>
                          </a:solidFill>
                          <a:latin typeface="Tw Cen MT" panose="020B0602020104020603" pitchFamily="34" charset="0"/>
                        </a:rPr>
                        <a:t>2</a:t>
                      </a:r>
                    </a:p>
                  </a:txBody>
                  <a:tcPr marL="45910" marR="45910" anchor="ctr"/>
                </a:tc>
                <a:tc>
                  <a:txBody>
                    <a:bodyPr/>
                    <a:lstStyle/>
                    <a:p>
                      <a:pPr algn="ctr"/>
                      <a:r>
                        <a:rPr lang="en-US" sz="1600" dirty="0">
                          <a:solidFill>
                            <a:schemeClr val="tx1"/>
                          </a:solidFill>
                          <a:latin typeface="Tw Cen MT" panose="020B0602020104020603" pitchFamily="34" charset="0"/>
                        </a:rPr>
                        <a:t>-</a:t>
                      </a:r>
                    </a:p>
                  </a:txBody>
                  <a:tcPr marL="45910" marR="45910" anchor="ctr"/>
                </a:tc>
                <a:extLst>
                  <a:ext uri="{0D108BD9-81ED-4DB2-BD59-A6C34878D82A}">
                    <a16:rowId xmlns:a16="http://schemas.microsoft.com/office/drawing/2014/main" val="825355349"/>
                  </a:ext>
                </a:extLst>
              </a:tr>
              <a:tr h="448177">
                <a:tc>
                  <a:txBody>
                    <a:bodyPr/>
                    <a:lstStyle/>
                    <a:p>
                      <a:pPr algn="ctr" fontAlgn="ctr">
                        <a:lnSpc>
                          <a:spcPct val="150000"/>
                        </a:lnSpc>
                      </a:pPr>
                      <a:r>
                        <a:rPr lang="en-US" sz="1600" b="0" i="0" u="none" strike="noStrike" dirty="0">
                          <a:solidFill>
                            <a:schemeClr val="tx1"/>
                          </a:solidFill>
                          <a:effectLst/>
                          <a:latin typeface="Tw Cen MT" panose="020B0602020104020603" pitchFamily="34" charset="0"/>
                          <a:ea typeface="Verdana" panose="020B0604030504040204" pitchFamily="34" charset="0"/>
                          <a:cs typeface="Verdana" panose="020B0604030504040204" pitchFamily="34" charset="0"/>
                        </a:rPr>
                        <a:t>9</a:t>
                      </a:r>
                    </a:p>
                  </a:txBody>
                  <a:tcPr marL="45910" marR="45910" anchor="ctr"/>
                </a:tc>
                <a:tc>
                  <a:txBody>
                    <a:bodyPr/>
                    <a:lstStyle/>
                    <a:p>
                      <a:r>
                        <a:rPr lang="en-US" sz="1600" dirty="0">
                          <a:solidFill>
                            <a:schemeClr val="tx1"/>
                          </a:solidFill>
                          <a:latin typeface="Tw Cen MT" panose="020B0602020104020603" pitchFamily="34" charset="0"/>
                          <a:ea typeface="Verdana" pitchFamily="34" charset="0"/>
                          <a:cs typeface="Verdana" pitchFamily="34" charset="0"/>
                        </a:rPr>
                        <a:t>Multimedia dan </a:t>
                      </a:r>
                      <a:r>
                        <a:rPr lang="en-US" sz="1600" dirty="0" err="1">
                          <a:solidFill>
                            <a:schemeClr val="tx1"/>
                          </a:solidFill>
                          <a:latin typeface="Tw Cen MT" panose="020B0602020104020603" pitchFamily="34" charset="0"/>
                          <a:ea typeface="Verdana" pitchFamily="34" charset="0"/>
                          <a:cs typeface="Verdana" pitchFamily="34" charset="0"/>
                        </a:rPr>
                        <a:t>Telekonferensi</a:t>
                      </a:r>
                      <a:endParaRPr lang="en-US" sz="1600" dirty="0">
                        <a:solidFill>
                          <a:schemeClr val="tx1"/>
                        </a:solidFill>
                        <a:latin typeface="Tw Cen MT" panose="020B0602020104020603" pitchFamily="34" charset="0"/>
                        <a:ea typeface="Verdana" pitchFamily="34" charset="0"/>
                        <a:cs typeface="Verdana" pitchFamily="34" charset="0"/>
                      </a:endParaRPr>
                    </a:p>
                  </a:txBody>
                  <a:tcPr marL="45910" marR="45910" anchor="ctr"/>
                </a:tc>
                <a:tc>
                  <a:txBody>
                    <a:bodyPr/>
                    <a:lstStyle/>
                    <a:p>
                      <a:pPr algn="ctr"/>
                      <a:r>
                        <a:rPr lang="en-US" sz="1600" dirty="0">
                          <a:solidFill>
                            <a:schemeClr val="tx1"/>
                          </a:solidFill>
                          <a:latin typeface="Tw Cen MT" panose="020B0602020104020603" pitchFamily="34" charset="0"/>
                        </a:rPr>
                        <a:t>-</a:t>
                      </a:r>
                    </a:p>
                  </a:txBody>
                  <a:tcPr marL="45910" marR="45910" anchor="ctr"/>
                </a:tc>
                <a:tc>
                  <a:txBody>
                    <a:bodyPr/>
                    <a:lstStyle/>
                    <a:p>
                      <a:pPr algn="ctr"/>
                      <a:r>
                        <a:rPr lang="en-US" sz="1600" dirty="0">
                          <a:solidFill>
                            <a:schemeClr val="tx1"/>
                          </a:solidFill>
                          <a:latin typeface="Tw Cen MT" panose="020B0602020104020603" pitchFamily="34" charset="0"/>
                        </a:rPr>
                        <a:t>25</a:t>
                      </a:r>
                    </a:p>
                  </a:txBody>
                  <a:tcPr marL="45910" marR="45910" anchor="ctr"/>
                </a:tc>
                <a:tc>
                  <a:txBody>
                    <a:bodyPr/>
                    <a:lstStyle/>
                    <a:p>
                      <a:pPr algn="ctr"/>
                      <a:r>
                        <a:rPr lang="en-US" sz="1600" dirty="0">
                          <a:solidFill>
                            <a:schemeClr val="tx1"/>
                          </a:solidFill>
                          <a:latin typeface="Tw Cen MT" panose="020B0602020104020603" pitchFamily="34" charset="0"/>
                        </a:rPr>
                        <a:t>-</a:t>
                      </a:r>
                    </a:p>
                  </a:txBody>
                  <a:tcPr marL="45910" marR="45910" anchor="ctr"/>
                </a:tc>
                <a:tc>
                  <a:txBody>
                    <a:bodyPr/>
                    <a:lstStyle/>
                    <a:p>
                      <a:pPr algn="ctr"/>
                      <a:r>
                        <a:rPr lang="en-US" sz="1600" dirty="0">
                          <a:solidFill>
                            <a:schemeClr val="tx1"/>
                          </a:solidFill>
                          <a:latin typeface="Tw Cen MT" panose="020B0602020104020603" pitchFamily="34" charset="0"/>
                        </a:rPr>
                        <a:t>-</a:t>
                      </a:r>
                    </a:p>
                  </a:txBody>
                  <a:tcPr marL="45910" marR="45910" anchor="ctr"/>
                </a:tc>
                <a:tc>
                  <a:txBody>
                    <a:bodyPr/>
                    <a:lstStyle/>
                    <a:p>
                      <a:pPr algn="ctr"/>
                      <a:r>
                        <a:rPr lang="en-US" sz="1600" dirty="0">
                          <a:solidFill>
                            <a:schemeClr val="tx1"/>
                          </a:solidFill>
                          <a:latin typeface="Tw Cen MT" panose="020B0602020104020603" pitchFamily="34" charset="0"/>
                        </a:rPr>
                        <a:t>-</a:t>
                      </a:r>
                    </a:p>
                  </a:txBody>
                  <a:tcPr marL="45910" marR="45910" anchor="ctr"/>
                </a:tc>
                <a:extLst>
                  <a:ext uri="{0D108BD9-81ED-4DB2-BD59-A6C34878D82A}">
                    <a16:rowId xmlns:a16="http://schemas.microsoft.com/office/drawing/2014/main" val="2985610922"/>
                  </a:ext>
                </a:extLst>
              </a:tr>
            </a:tbl>
          </a:graphicData>
        </a:graphic>
      </p:graphicFrame>
      <p:grpSp>
        <p:nvGrpSpPr>
          <p:cNvPr id="2" name="Group 1"/>
          <p:cNvGrpSpPr/>
          <p:nvPr/>
        </p:nvGrpSpPr>
        <p:grpSpPr>
          <a:xfrm>
            <a:off x="417549" y="426599"/>
            <a:ext cx="2617200" cy="476071"/>
            <a:chOff x="7361688" y="2003608"/>
            <a:chExt cx="2617200" cy="476071"/>
          </a:xfrm>
        </p:grpSpPr>
        <p:sp>
          <p:nvSpPr>
            <p:cNvPr id="12" name="TextBox 11">
              <a:extLst>
                <a:ext uri="{FF2B5EF4-FFF2-40B4-BE49-F238E27FC236}">
                  <a16:creationId xmlns:a16="http://schemas.microsoft.com/office/drawing/2014/main" id="{3B316E39-F1B9-4372-9EFF-113D5303AB1A}"/>
                </a:ext>
              </a:extLst>
            </p:cNvPr>
            <p:cNvSpPr txBox="1"/>
            <p:nvPr/>
          </p:nvSpPr>
          <p:spPr>
            <a:xfrm>
              <a:off x="7361688" y="2003608"/>
              <a:ext cx="2617200" cy="476071"/>
            </a:xfrm>
            <a:prstGeom prst="roundRect">
              <a:avLst>
                <a:gd name="adj" fmla="val 50000"/>
              </a:avLst>
            </a:prstGeom>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SIM RS</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43" name="Google Shape;6228;p73"/>
            <p:cNvGrpSpPr/>
            <p:nvPr/>
          </p:nvGrpSpPr>
          <p:grpSpPr>
            <a:xfrm>
              <a:off x="7546078" y="2097141"/>
              <a:ext cx="369068" cy="289004"/>
              <a:chOff x="-41526450" y="3653375"/>
              <a:chExt cx="315875" cy="247350"/>
            </a:xfrm>
            <a:solidFill>
              <a:srgbClr val="FFFF00"/>
            </a:solidFill>
          </p:grpSpPr>
          <p:sp>
            <p:nvSpPr>
              <p:cNvPr id="44" name="Google Shape;6229;p73"/>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6230;p73"/>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095888527"/>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6924BA99-5A58-4793-991D-0D4C04FC0C84}"/>
              </a:ext>
            </a:extLst>
          </p:cNvPr>
          <p:cNvSpPr>
            <a:spLocks noGrp="1"/>
          </p:cNvSpPr>
          <p:nvPr>
            <p:ph type="body" sz="quarter" idx="10"/>
          </p:nvPr>
        </p:nvSpPr>
        <p:spPr>
          <a:xfrm>
            <a:off x="3266056" y="437277"/>
            <a:ext cx="5676920" cy="724247"/>
          </a:xfrm>
          <a:solidFill>
            <a:srgbClr val="FF9966"/>
          </a:solidFill>
          <a:ln>
            <a:noFill/>
          </a:ln>
        </p:spPr>
        <p:txBody>
          <a:bodyPr/>
          <a:lstStyle/>
          <a:p>
            <a:r>
              <a:rPr lang="en-US" sz="2800" b="1" dirty="0">
                <a:ln w="9525">
                  <a:solidFill>
                    <a:schemeClr val="bg1"/>
                  </a:solidFill>
                  <a:prstDash val="solid"/>
                </a:ln>
                <a:solidFill>
                  <a:srgbClr val="32995B"/>
                </a:solidFill>
                <a:effectLst>
                  <a:outerShdw blurRad="12700" dist="38100" dir="2700000" algn="tl" rotWithShape="0">
                    <a:schemeClr val="bg1">
                      <a:lumMod val="50000"/>
                    </a:schemeClr>
                  </a:outerShdw>
                </a:effectLst>
              </a:rPr>
              <a:t>STANDAR PELAYANAN MINIMAL</a:t>
            </a:r>
          </a:p>
        </p:txBody>
      </p:sp>
      <p:grpSp>
        <p:nvGrpSpPr>
          <p:cNvPr id="39" name="그룹 44">
            <a:extLst>
              <a:ext uri="{FF2B5EF4-FFF2-40B4-BE49-F238E27FC236}">
                <a16:creationId xmlns:a16="http://schemas.microsoft.com/office/drawing/2014/main" id="{E857485B-5C40-4201-9791-7975BD006866}"/>
              </a:ext>
            </a:extLst>
          </p:cNvPr>
          <p:cNvGrpSpPr/>
          <p:nvPr/>
        </p:nvGrpSpPr>
        <p:grpSpPr>
          <a:xfrm flipH="1">
            <a:off x="5909631" y="3908671"/>
            <a:ext cx="3710346" cy="2672527"/>
            <a:chOff x="1016436" y="3876641"/>
            <a:chExt cx="3796962" cy="2734917"/>
          </a:xfrm>
          <a:solidFill>
            <a:srgbClr val="92D050"/>
          </a:solidFill>
        </p:grpSpPr>
        <p:sp>
          <p:nvSpPr>
            <p:cNvPr id="40" name="Freeform 5">
              <a:extLst>
                <a:ext uri="{FF2B5EF4-FFF2-40B4-BE49-F238E27FC236}">
                  <a16:creationId xmlns:a16="http://schemas.microsoft.com/office/drawing/2014/main" id="{D534B824-D7FF-4984-BC3B-C762B298CE2B}"/>
                </a:ext>
              </a:extLst>
            </p:cNvPr>
            <p:cNvSpPr/>
            <p:nvPr/>
          </p:nvSpPr>
          <p:spPr>
            <a:xfrm>
              <a:off x="3234596" y="3876641"/>
              <a:ext cx="1578802" cy="2734917"/>
            </a:xfrm>
            <a:custGeom>
              <a:avLst/>
              <a:gdLst>
                <a:gd name="connsiteX0" fmla="*/ 811033 w 3490622"/>
                <a:gd name="connsiteY0" fmla="*/ 4778734 h 4778734"/>
                <a:gd name="connsiteX1" fmla="*/ 803081 w 3490622"/>
                <a:gd name="connsiteY1" fmla="*/ 4341412 h 4778734"/>
                <a:gd name="connsiteX2" fmla="*/ 437321 w 3490622"/>
                <a:gd name="connsiteY2" fmla="*/ 2313830 h 4778734"/>
                <a:gd name="connsiteX3" fmla="*/ 0 w 3490622"/>
                <a:gd name="connsiteY3" fmla="*/ 938254 h 4778734"/>
                <a:gd name="connsiteX4" fmla="*/ 747422 w 3490622"/>
                <a:gd name="connsiteY4" fmla="*/ 2019631 h 4778734"/>
                <a:gd name="connsiteX5" fmla="*/ 667909 w 3490622"/>
                <a:gd name="connsiteY5" fmla="*/ 182880 h 4778734"/>
                <a:gd name="connsiteX6" fmla="*/ 1264257 w 3490622"/>
                <a:gd name="connsiteY6" fmla="*/ 1804946 h 4778734"/>
                <a:gd name="connsiteX7" fmla="*/ 1407380 w 3490622"/>
                <a:gd name="connsiteY7" fmla="*/ 0 h 4778734"/>
                <a:gd name="connsiteX8" fmla="*/ 1757238 w 3490622"/>
                <a:gd name="connsiteY8" fmla="*/ 1868557 h 4778734"/>
                <a:gd name="connsiteX9" fmla="*/ 2456953 w 3490622"/>
                <a:gd name="connsiteY9" fmla="*/ 333955 h 4778734"/>
                <a:gd name="connsiteX10" fmla="*/ 2194560 w 3490622"/>
                <a:gd name="connsiteY10" fmla="*/ 2003729 h 4778734"/>
                <a:gd name="connsiteX11" fmla="*/ 2305878 w 3490622"/>
                <a:gd name="connsiteY11" fmla="*/ 2759103 h 4778734"/>
                <a:gd name="connsiteX12" fmla="*/ 2623930 w 3490622"/>
                <a:gd name="connsiteY12" fmla="*/ 2361537 h 4778734"/>
                <a:gd name="connsiteX13" fmla="*/ 3490622 w 3490622"/>
                <a:gd name="connsiteY13" fmla="*/ 2210463 h 4778734"/>
                <a:gd name="connsiteX14" fmla="*/ 2759102 w 3490622"/>
                <a:gd name="connsiteY14" fmla="*/ 2989690 h 4778734"/>
                <a:gd name="connsiteX15" fmla="*/ 2051436 w 3490622"/>
                <a:gd name="connsiteY15" fmla="*/ 4007457 h 4778734"/>
                <a:gd name="connsiteX16" fmla="*/ 2210462 w 3490622"/>
                <a:gd name="connsiteY16" fmla="*/ 4778734 h 4778734"/>
                <a:gd name="connsiteX17" fmla="*/ 811033 w 3490622"/>
                <a:gd name="connsiteY17" fmla="*/ 4778734 h 4778734"/>
                <a:gd name="connsiteX0" fmla="*/ 755374 w 3434963"/>
                <a:gd name="connsiteY0" fmla="*/ 4778734 h 4778734"/>
                <a:gd name="connsiteX1" fmla="*/ 747422 w 3434963"/>
                <a:gd name="connsiteY1" fmla="*/ 4341412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46514"/>
                <a:gd name="connsiteY0" fmla="*/ 4778734 h 4778734"/>
                <a:gd name="connsiteX1" fmla="*/ 795131 w 3446514"/>
                <a:gd name="connsiteY1" fmla="*/ 4142631 h 4778734"/>
                <a:gd name="connsiteX2" fmla="*/ 381662 w 3446514"/>
                <a:gd name="connsiteY2" fmla="*/ 2313830 h 4778734"/>
                <a:gd name="connsiteX3" fmla="*/ 0 w 3446514"/>
                <a:gd name="connsiteY3" fmla="*/ 1017767 h 4778734"/>
                <a:gd name="connsiteX4" fmla="*/ 691763 w 3446514"/>
                <a:gd name="connsiteY4" fmla="*/ 2019631 h 4778734"/>
                <a:gd name="connsiteX5" fmla="*/ 612250 w 3446514"/>
                <a:gd name="connsiteY5" fmla="*/ 182880 h 4778734"/>
                <a:gd name="connsiteX6" fmla="*/ 1208598 w 3446514"/>
                <a:gd name="connsiteY6" fmla="*/ 1804946 h 4778734"/>
                <a:gd name="connsiteX7" fmla="*/ 1351721 w 3446514"/>
                <a:gd name="connsiteY7" fmla="*/ 0 h 4778734"/>
                <a:gd name="connsiteX8" fmla="*/ 1701579 w 3446514"/>
                <a:gd name="connsiteY8" fmla="*/ 1868557 h 4778734"/>
                <a:gd name="connsiteX9" fmla="*/ 2401294 w 3446514"/>
                <a:gd name="connsiteY9" fmla="*/ 333955 h 4778734"/>
                <a:gd name="connsiteX10" fmla="*/ 2138901 w 3446514"/>
                <a:gd name="connsiteY10" fmla="*/ 2003729 h 4778734"/>
                <a:gd name="connsiteX11" fmla="*/ 2250219 w 3446514"/>
                <a:gd name="connsiteY11" fmla="*/ 2759103 h 4778734"/>
                <a:gd name="connsiteX12" fmla="*/ 2568271 w 3446514"/>
                <a:gd name="connsiteY12" fmla="*/ 2361537 h 4778734"/>
                <a:gd name="connsiteX13" fmla="*/ 3434963 w 3446514"/>
                <a:gd name="connsiteY13" fmla="*/ 2210463 h 4778734"/>
                <a:gd name="connsiteX14" fmla="*/ 2703443 w 3446514"/>
                <a:gd name="connsiteY14" fmla="*/ 2989690 h 4778734"/>
                <a:gd name="connsiteX15" fmla="*/ 2043485 w 3446514"/>
                <a:gd name="connsiteY15" fmla="*/ 4055165 h 4778734"/>
                <a:gd name="connsiteX16" fmla="*/ 2154803 w 3446514"/>
                <a:gd name="connsiteY16" fmla="*/ 4778734 h 4778734"/>
                <a:gd name="connsiteX17" fmla="*/ 755374 w 3446514"/>
                <a:gd name="connsiteY17" fmla="*/ 4778734 h 4778734"/>
                <a:gd name="connsiteX0" fmla="*/ 755374 w 3448610"/>
                <a:gd name="connsiteY0" fmla="*/ 4778734 h 4778734"/>
                <a:gd name="connsiteX1" fmla="*/ 795131 w 3448610"/>
                <a:gd name="connsiteY1" fmla="*/ 4142631 h 4778734"/>
                <a:gd name="connsiteX2" fmla="*/ 381662 w 3448610"/>
                <a:gd name="connsiteY2" fmla="*/ 2313830 h 4778734"/>
                <a:gd name="connsiteX3" fmla="*/ 0 w 3448610"/>
                <a:gd name="connsiteY3" fmla="*/ 1017767 h 4778734"/>
                <a:gd name="connsiteX4" fmla="*/ 691763 w 3448610"/>
                <a:gd name="connsiteY4" fmla="*/ 2019631 h 4778734"/>
                <a:gd name="connsiteX5" fmla="*/ 612250 w 3448610"/>
                <a:gd name="connsiteY5" fmla="*/ 182880 h 4778734"/>
                <a:gd name="connsiteX6" fmla="*/ 1208598 w 3448610"/>
                <a:gd name="connsiteY6" fmla="*/ 1804946 h 4778734"/>
                <a:gd name="connsiteX7" fmla="*/ 1351721 w 3448610"/>
                <a:gd name="connsiteY7" fmla="*/ 0 h 4778734"/>
                <a:gd name="connsiteX8" fmla="*/ 1701579 w 3448610"/>
                <a:gd name="connsiteY8" fmla="*/ 1868557 h 4778734"/>
                <a:gd name="connsiteX9" fmla="*/ 2401294 w 3448610"/>
                <a:gd name="connsiteY9" fmla="*/ 333955 h 4778734"/>
                <a:gd name="connsiteX10" fmla="*/ 2138901 w 3448610"/>
                <a:gd name="connsiteY10" fmla="*/ 2003729 h 4778734"/>
                <a:gd name="connsiteX11" fmla="*/ 2250219 w 3448610"/>
                <a:gd name="connsiteY11" fmla="*/ 2759103 h 4778734"/>
                <a:gd name="connsiteX12" fmla="*/ 2687541 w 3448610"/>
                <a:gd name="connsiteY12" fmla="*/ 2313829 h 4778734"/>
                <a:gd name="connsiteX13" fmla="*/ 3434963 w 3448610"/>
                <a:gd name="connsiteY13" fmla="*/ 2210463 h 4778734"/>
                <a:gd name="connsiteX14" fmla="*/ 2703443 w 3448610"/>
                <a:gd name="connsiteY14" fmla="*/ 2989690 h 4778734"/>
                <a:gd name="connsiteX15" fmla="*/ 2043485 w 3448610"/>
                <a:gd name="connsiteY15" fmla="*/ 4055165 h 4778734"/>
                <a:gd name="connsiteX16" fmla="*/ 2154803 w 3448610"/>
                <a:gd name="connsiteY16" fmla="*/ 4778734 h 4778734"/>
                <a:gd name="connsiteX17" fmla="*/ 755374 w 3448610"/>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51801 w 3523460"/>
                <a:gd name="connsiteY6" fmla="*/ 1812897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31026 h 4731026"/>
                <a:gd name="connsiteX1" fmla="*/ 870139 w 3523460"/>
                <a:gd name="connsiteY1" fmla="*/ 4094923 h 4731026"/>
                <a:gd name="connsiteX2" fmla="*/ 432816 w 3523460"/>
                <a:gd name="connsiteY2" fmla="*/ 2274073 h 4731026"/>
                <a:gd name="connsiteX3" fmla="*/ 75008 w 3523460"/>
                <a:gd name="connsiteY3" fmla="*/ 970059 h 4731026"/>
                <a:gd name="connsiteX4" fmla="*/ 766771 w 3523460"/>
                <a:gd name="connsiteY4" fmla="*/ 1971923 h 4731026"/>
                <a:gd name="connsiteX5" fmla="*/ 711112 w 3523460"/>
                <a:gd name="connsiteY5" fmla="*/ 214685 h 4731026"/>
                <a:gd name="connsiteX6" fmla="*/ 1251801 w 3523460"/>
                <a:gd name="connsiteY6" fmla="*/ 1765189 h 4731026"/>
                <a:gd name="connsiteX7" fmla="*/ 1458534 w 3523460"/>
                <a:gd name="connsiteY7" fmla="*/ 0 h 4731026"/>
                <a:gd name="connsiteX8" fmla="*/ 1776587 w 3523460"/>
                <a:gd name="connsiteY8" fmla="*/ 1820849 h 4731026"/>
                <a:gd name="connsiteX9" fmla="*/ 2476302 w 3523460"/>
                <a:gd name="connsiteY9" fmla="*/ 286247 h 4731026"/>
                <a:gd name="connsiteX10" fmla="*/ 2213909 w 3523460"/>
                <a:gd name="connsiteY10" fmla="*/ 1956021 h 4731026"/>
                <a:gd name="connsiteX11" fmla="*/ 2325227 w 3523460"/>
                <a:gd name="connsiteY11" fmla="*/ 2711395 h 4731026"/>
                <a:gd name="connsiteX12" fmla="*/ 2762549 w 3523460"/>
                <a:gd name="connsiteY12" fmla="*/ 2266121 h 4731026"/>
                <a:gd name="connsiteX13" fmla="*/ 3509971 w 3523460"/>
                <a:gd name="connsiteY13" fmla="*/ 2162755 h 4731026"/>
                <a:gd name="connsiteX14" fmla="*/ 2778451 w 3523460"/>
                <a:gd name="connsiteY14" fmla="*/ 2941982 h 4731026"/>
                <a:gd name="connsiteX15" fmla="*/ 2118493 w 3523460"/>
                <a:gd name="connsiteY15" fmla="*/ 4007457 h 4731026"/>
                <a:gd name="connsiteX16" fmla="*/ 2229811 w 3523460"/>
                <a:gd name="connsiteY16" fmla="*/ 4731026 h 4731026"/>
                <a:gd name="connsiteX17" fmla="*/ 830382 w 3523460"/>
                <a:gd name="connsiteY17" fmla="*/ 4731026 h 473102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776587 w 3523460"/>
                <a:gd name="connsiteY9" fmla="*/ 1821199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75655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92761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838333 w 3523460"/>
                <a:gd name="connsiteY4" fmla="*/ 2003886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04092 w 3523460"/>
                <a:gd name="connsiteY7" fmla="*/ 1773290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05024 w 3523460"/>
                <a:gd name="connsiteY10" fmla="*/ 1813042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727477 w 3523460"/>
                <a:gd name="connsiteY0" fmla="*/ 5951236 h 5951236"/>
                <a:gd name="connsiteX1" fmla="*/ 870139 w 3523460"/>
                <a:gd name="connsiteY1" fmla="*/ 4094960 h 5951236"/>
                <a:gd name="connsiteX2" fmla="*/ 432816 w 3523460"/>
                <a:gd name="connsiteY2" fmla="*/ 2274110 h 5951236"/>
                <a:gd name="connsiteX3" fmla="*/ 75008 w 3523460"/>
                <a:gd name="connsiteY3" fmla="*/ 970096 h 5951236"/>
                <a:gd name="connsiteX4" fmla="*/ 750867 w 3523460"/>
                <a:gd name="connsiteY4" fmla="*/ 2107132 h 5951236"/>
                <a:gd name="connsiteX5" fmla="*/ 838333 w 3523460"/>
                <a:gd name="connsiteY5" fmla="*/ 2035571 h 5951236"/>
                <a:gd name="connsiteX6" fmla="*/ 711112 w 3523460"/>
                <a:gd name="connsiteY6" fmla="*/ 214722 h 5951236"/>
                <a:gd name="connsiteX7" fmla="*/ 1235897 w 3523460"/>
                <a:gd name="connsiteY7" fmla="*/ 1868593 h 5951236"/>
                <a:gd name="connsiteX8" fmla="*/ 1315411 w 3523460"/>
                <a:gd name="connsiteY8" fmla="*/ 1852690 h 5951236"/>
                <a:gd name="connsiteX9" fmla="*/ 1458534 w 3523460"/>
                <a:gd name="connsiteY9" fmla="*/ 37 h 5951236"/>
                <a:gd name="connsiteX10" fmla="*/ 1728878 w 3523460"/>
                <a:gd name="connsiteY10" fmla="*/ 1828836 h 5951236"/>
                <a:gd name="connsiteX11" fmla="*/ 1816344 w 3523460"/>
                <a:gd name="connsiteY11" fmla="*/ 1868594 h 5951236"/>
                <a:gd name="connsiteX12" fmla="*/ 2492205 w 3523460"/>
                <a:gd name="connsiteY12" fmla="*/ 333992 h 5951236"/>
                <a:gd name="connsiteX13" fmla="*/ 2221860 w 3523460"/>
                <a:gd name="connsiteY13" fmla="*/ 2011718 h 5951236"/>
                <a:gd name="connsiteX14" fmla="*/ 2325227 w 3523460"/>
                <a:gd name="connsiteY14" fmla="*/ 2711432 h 5951236"/>
                <a:gd name="connsiteX15" fmla="*/ 2762549 w 3523460"/>
                <a:gd name="connsiteY15" fmla="*/ 2266158 h 5951236"/>
                <a:gd name="connsiteX16" fmla="*/ 3509971 w 3523460"/>
                <a:gd name="connsiteY16" fmla="*/ 2162792 h 5951236"/>
                <a:gd name="connsiteX17" fmla="*/ 2778451 w 3523460"/>
                <a:gd name="connsiteY17" fmla="*/ 2942019 h 5951236"/>
                <a:gd name="connsiteX18" fmla="*/ 2118493 w 3523460"/>
                <a:gd name="connsiteY18" fmla="*/ 4007494 h 5951236"/>
                <a:gd name="connsiteX19" fmla="*/ 2229811 w 3523460"/>
                <a:gd name="connsiteY19" fmla="*/ 4731063 h 5951236"/>
                <a:gd name="connsiteX20" fmla="*/ 727477 w 3523460"/>
                <a:gd name="connsiteY20" fmla="*/ 5951236 h 5951236"/>
                <a:gd name="connsiteX0" fmla="*/ 727477 w 3523460"/>
                <a:gd name="connsiteY0" fmla="*/ 5951236 h 5980637"/>
                <a:gd name="connsiteX1" fmla="*/ 870139 w 3523460"/>
                <a:gd name="connsiteY1" fmla="*/ 4094960 h 5980637"/>
                <a:gd name="connsiteX2" fmla="*/ 432816 w 3523460"/>
                <a:gd name="connsiteY2" fmla="*/ 2274110 h 5980637"/>
                <a:gd name="connsiteX3" fmla="*/ 75008 w 3523460"/>
                <a:gd name="connsiteY3" fmla="*/ 970096 h 5980637"/>
                <a:gd name="connsiteX4" fmla="*/ 750867 w 3523460"/>
                <a:gd name="connsiteY4" fmla="*/ 2107132 h 5980637"/>
                <a:gd name="connsiteX5" fmla="*/ 838333 w 3523460"/>
                <a:gd name="connsiteY5" fmla="*/ 2035571 h 5980637"/>
                <a:gd name="connsiteX6" fmla="*/ 711112 w 3523460"/>
                <a:gd name="connsiteY6" fmla="*/ 214722 h 5980637"/>
                <a:gd name="connsiteX7" fmla="*/ 1235897 w 3523460"/>
                <a:gd name="connsiteY7" fmla="*/ 1868593 h 5980637"/>
                <a:gd name="connsiteX8" fmla="*/ 1315411 w 3523460"/>
                <a:gd name="connsiteY8" fmla="*/ 1852690 h 5980637"/>
                <a:gd name="connsiteX9" fmla="*/ 1458534 w 3523460"/>
                <a:gd name="connsiteY9" fmla="*/ 37 h 5980637"/>
                <a:gd name="connsiteX10" fmla="*/ 1728878 w 3523460"/>
                <a:gd name="connsiteY10" fmla="*/ 1828836 h 5980637"/>
                <a:gd name="connsiteX11" fmla="*/ 1816344 w 3523460"/>
                <a:gd name="connsiteY11" fmla="*/ 1868594 h 5980637"/>
                <a:gd name="connsiteX12" fmla="*/ 2492205 w 3523460"/>
                <a:gd name="connsiteY12" fmla="*/ 333992 h 5980637"/>
                <a:gd name="connsiteX13" fmla="*/ 2221860 w 3523460"/>
                <a:gd name="connsiteY13" fmla="*/ 2011718 h 5980637"/>
                <a:gd name="connsiteX14" fmla="*/ 2325227 w 3523460"/>
                <a:gd name="connsiteY14" fmla="*/ 2711432 h 5980637"/>
                <a:gd name="connsiteX15" fmla="*/ 2762549 w 3523460"/>
                <a:gd name="connsiteY15" fmla="*/ 2266158 h 5980637"/>
                <a:gd name="connsiteX16" fmla="*/ 3509971 w 3523460"/>
                <a:gd name="connsiteY16" fmla="*/ 2162792 h 5980637"/>
                <a:gd name="connsiteX17" fmla="*/ 2778451 w 3523460"/>
                <a:gd name="connsiteY17" fmla="*/ 2942019 h 5980637"/>
                <a:gd name="connsiteX18" fmla="*/ 2118493 w 3523460"/>
                <a:gd name="connsiteY18" fmla="*/ 4007494 h 5980637"/>
                <a:gd name="connsiteX19" fmla="*/ 2303315 w 3523460"/>
                <a:gd name="connsiteY19" fmla="*/ 5980637 h 5980637"/>
                <a:gd name="connsiteX20" fmla="*/ 727477 w 3523460"/>
                <a:gd name="connsiteY20" fmla="*/ 5951236 h 5980637"/>
                <a:gd name="connsiteX0" fmla="*/ 948466 w 3523460"/>
                <a:gd name="connsiteY0" fmla="*/ 4470606 h 5980637"/>
                <a:gd name="connsiteX1" fmla="*/ 870139 w 3523460"/>
                <a:gd name="connsiteY1" fmla="*/ 4094960 h 5980637"/>
                <a:gd name="connsiteX2" fmla="*/ 432816 w 3523460"/>
                <a:gd name="connsiteY2" fmla="*/ 2274110 h 5980637"/>
                <a:gd name="connsiteX3" fmla="*/ 75008 w 3523460"/>
                <a:gd name="connsiteY3" fmla="*/ 970096 h 5980637"/>
                <a:gd name="connsiteX4" fmla="*/ 750867 w 3523460"/>
                <a:gd name="connsiteY4" fmla="*/ 2107132 h 5980637"/>
                <a:gd name="connsiteX5" fmla="*/ 838333 w 3523460"/>
                <a:gd name="connsiteY5" fmla="*/ 2035571 h 5980637"/>
                <a:gd name="connsiteX6" fmla="*/ 711112 w 3523460"/>
                <a:gd name="connsiteY6" fmla="*/ 214722 h 5980637"/>
                <a:gd name="connsiteX7" fmla="*/ 1235897 w 3523460"/>
                <a:gd name="connsiteY7" fmla="*/ 1868593 h 5980637"/>
                <a:gd name="connsiteX8" fmla="*/ 1315411 w 3523460"/>
                <a:gd name="connsiteY8" fmla="*/ 1852690 h 5980637"/>
                <a:gd name="connsiteX9" fmla="*/ 1458534 w 3523460"/>
                <a:gd name="connsiteY9" fmla="*/ 37 h 5980637"/>
                <a:gd name="connsiteX10" fmla="*/ 1728878 w 3523460"/>
                <a:gd name="connsiteY10" fmla="*/ 1828836 h 5980637"/>
                <a:gd name="connsiteX11" fmla="*/ 1816344 w 3523460"/>
                <a:gd name="connsiteY11" fmla="*/ 1868594 h 5980637"/>
                <a:gd name="connsiteX12" fmla="*/ 2492205 w 3523460"/>
                <a:gd name="connsiteY12" fmla="*/ 333992 h 5980637"/>
                <a:gd name="connsiteX13" fmla="*/ 2221860 w 3523460"/>
                <a:gd name="connsiteY13" fmla="*/ 2011718 h 5980637"/>
                <a:gd name="connsiteX14" fmla="*/ 2325227 w 3523460"/>
                <a:gd name="connsiteY14" fmla="*/ 2711432 h 5980637"/>
                <a:gd name="connsiteX15" fmla="*/ 2762549 w 3523460"/>
                <a:gd name="connsiteY15" fmla="*/ 2266158 h 5980637"/>
                <a:gd name="connsiteX16" fmla="*/ 3509971 w 3523460"/>
                <a:gd name="connsiteY16" fmla="*/ 2162792 h 5980637"/>
                <a:gd name="connsiteX17" fmla="*/ 2778451 w 3523460"/>
                <a:gd name="connsiteY17" fmla="*/ 2942019 h 5980637"/>
                <a:gd name="connsiteX18" fmla="*/ 2118493 w 3523460"/>
                <a:gd name="connsiteY18" fmla="*/ 4007494 h 5980637"/>
                <a:gd name="connsiteX19" fmla="*/ 2303315 w 3523460"/>
                <a:gd name="connsiteY19" fmla="*/ 5980637 h 5980637"/>
                <a:gd name="connsiteX20" fmla="*/ 948466 w 3523460"/>
                <a:gd name="connsiteY20" fmla="*/ 4470606 h 5980637"/>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7 w 3523460"/>
                <a:gd name="connsiteY0" fmla="*/ 4528242 h 4528242"/>
                <a:gd name="connsiteX1" fmla="*/ 870139 w 3523460"/>
                <a:gd name="connsiteY1" fmla="*/ 4094960 h 4528242"/>
                <a:gd name="connsiteX2" fmla="*/ 432816 w 3523460"/>
                <a:gd name="connsiteY2" fmla="*/ 2274110 h 4528242"/>
                <a:gd name="connsiteX3" fmla="*/ 75008 w 3523460"/>
                <a:gd name="connsiteY3" fmla="*/ 970096 h 4528242"/>
                <a:gd name="connsiteX4" fmla="*/ 750867 w 3523460"/>
                <a:gd name="connsiteY4" fmla="*/ 2107132 h 4528242"/>
                <a:gd name="connsiteX5" fmla="*/ 838333 w 3523460"/>
                <a:gd name="connsiteY5" fmla="*/ 2035571 h 4528242"/>
                <a:gd name="connsiteX6" fmla="*/ 711112 w 3523460"/>
                <a:gd name="connsiteY6" fmla="*/ 214722 h 4528242"/>
                <a:gd name="connsiteX7" fmla="*/ 1235897 w 3523460"/>
                <a:gd name="connsiteY7" fmla="*/ 1868593 h 4528242"/>
                <a:gd name="connsiteX8" fmla="*/ 1315411 w 3523460"/>
                <a:gd name="connsiteY8" fmla="*/ 1852690 h 4528242"/>
                <a:gd name="connsiteX9" fmla="*/ 1458534 w 3523460"/>
                <a:gd name="connsiteY9" fmla="*/ 37 h 4528242"/>
                <a:gd name="connsiteX10" fmla="*/ 1728878 w 3523460"/>
                <a:gd name="connsiteY10" fmla="*/ 1828836 h 4528242"/>
                <a:gd name="connsiteX11" fmla="*/ 1816344 w 3523460"/>
                <a:gd name="connsiteY11" fmla="*/ 1868594 h 4528242"/>
                <a:gd name="connsiteX12" fmla="*/ 2492205 w 3523460"/>
                <a:gd name="connsiteY12" fmla="*/ 333992 h 4528242"/>
                <a:gd name="connsiteX13" fmla="*/ 2221860 w 3523460"/>
                <a:gd name="connsiteY13" fmla="*/ 2011718 h 4528242"/>
                <a:gd name="connsiteX14" fmla="*/ 2325227 w 3523460"/>
                <a:gd name="connsiteY14" fmla="*/ 2711432 h 4528242"/>
                <a:gd name="connsiteX15" fmla="*/ 2762549 w 3523460"/>
                <a:gd name="connsiteY15" fmla="*/ 2266158 h 4528242"/>
                <a:gd name="connsiteX16" fmla="*/ 3509971 w 3523460"/>
                <a:gd name="connsiteY16" fmla="*/ 2162792 h 4528242"/>
                <a:gd name="connsiteX17" fmla="*/ 2778451 w 3523460"/>
                <a:gd name="connsiteY17" fmla="*/ 2942019 h 4528242"/>
                <a:gd name="connsiteX18" fmla="*/ 2118493 w 3523460"/>
                <a:gd name="connsiteY18" fmla="*/ 4007494 h 4528242"/>
                <a:gd name="connsiteX19" fmla="*/ 2126522 w 3523460"/>
                <a:gd name="connsiteY19" fmla="*/ 4522103 h 4528242"/>
                <a:gd name="connsiteX20" fmla="*/ 948467 w 3523460"/>
                <a:gd name="connsiteY20" fmla="*/ 4528242 h 4528242"/>
                <a:gd name="connsiteX0" fmla="*/ 948467 w 3523460"/>
                <a:gd name="connsiteY0" fmla="*/ 6103601 h 6103601"/>
                <a:gd name="connsiteX1" fmla="*/ 870139 w 3523460"/>
                <a:gd name="connsiteY1" fmla="*/ 4094960 h 6103601"/>
                <a:gd name="connsiteX2" fmla="*/ 432816 w 3523460"/>
                <a:gd name="connsiteY2" fmla="*/ 2274110 h 6103601"/>
                <a:gd name="connsiteX3" fmla="*/ 75008 w 3523460"/>
                <a:gd name="connsiteY3" fmla="*/ 970096 h 6103601"/>
                <a:gd name="connsiteX4" fmla="*/ 750867 w 3523460"/>
                <a:gd name="connsiteY4" fmla="*/ 2107132 h 6103601"/>
                <a:gd name="connsiteX5" fmla="*/ 838333 w 3523460"/>
                <a:gd name="connsiteY5" fmla="*/ 2035571 h 6103601"/>
                <a:gd name="connsiteX6" fmla="*/ 711112 w 3523460"/>
                <a:gd name="connsiteY6" fmla="*/ 214722 h 6103601"/>
                <a:gd name="connsiteX7" fmla="*/ 1235897 w 3523460"/>
                <a:gd name="connsiteY7" fmla="*/ 1868593 h 6103601"/>
                <a:gd name="connsiteX8" fmla="*/ 1315411 w 3523460"/>
                <a:gd name="connsiteY8" fmla="*/ 1852690 h 6103601"/>
                <a:gd name="connsiteX9" fmla="*/ 1458534 w 3523460"/>
                <a:gd name="connsiteY9" fmla="*/ 37 h 6103601"/>
                <a:gd name="connsiteX10" fmla="*/ 1728878 w 3523460"/>
                <a:gd name="connsiteY10" fmla="*/ 1828836 h 6103601"/>
                <a:gd name="connsiteX11" fmla="*/ 1816344 w 3523460"/>
                <a:gd name="connsiteY11" fmla="*/ 1868594 h 6103601"/>
                <a:gd name="connsiteX12" fmla="*/ 2492205 w 3523460"/>
                <a:gd name="connsiteY12" fmla="*/ 333992 h 6103601"/>
                <a:gd name="connsiteX13" fmla="*/ 2221860 w 3523460"/>
                <a:gd name="connsiteY13" fmla="*/ 2011718 h 6103601"/>
                <a:gd name="connsiteX14" fmla="*/ 2325227 w 3523460"/>
                <a:gd name="connsiteY14" fmla="*/ 2711432 h 6103601"/>
                <a:gd name="connsiteX15" fmla="*/ 2762549 w 3523460"/>
                <a:gd name="connsiteY15" fmla="*/ 2266158 h 6103601"/>
                <a:gd name="connsiteX16" fmla="*/ 3509971 w 3523460"/>
                <a:gd name="connsiteY16" fmla="*/ 2162792 h 6103601"/>
                <a:gd name="connsiteX17" fmla="*/ 2778451 w 3523460"/>
                <a:gd name="connsiteY17" fmla="*/ 2942019 h 6103601"/>
                <a:gd name="connsiteX18" fmla="*/ 2118493 w 3523460"/>
                <a:gd name="connsiteY18" fmla="*/ 4007494 h 6103601"/>
                <a:gd name="connsiteX19" fmla="*/ 2126522 w 3523460"/>
                <a:gd name="connsiteY19" fmla="*/ 4522103 h 6103601"/>
                <a:gd name="connsiteX20" fmla="*/ 948467 w 3523460"/>
                <a:gd name="connsiteY20" fmla="*/ 6103601 h 6103601"/>
                <a:gd name="connsiteX0" fmla="*/ 948467 w 3523460"/>
                <a:gd name="connsiteY0" fmla="*/ 6103601 h 6103601"/>
                <a:gd name="connsiteX1" fmla="*/ 870139 w 3523460"/>
                <a:gd name="connsiteY1" fmla="*/ 4094960 h 6103601"/>
                <a:gd name="connsiteX2" fmla="*/ 432816 w 3523460"/>
                <a:gd name="connsiteY2" fmla="*/ 2274110 h 6103601"/>
                <a:gd name="connsiteX3" fmla="*/ 75008 w 3523460"/>
                <a:gd name="connsiteY3" fmla="*/ 970096 h 6103601"/>
                <a:gd name="connsiteX4" fmla="*/ 750867 w 3523460"/>
                <a:gd name="connsiteY4" fmla="*/ 2107132 h 6103601"/>
                <a:gd name="connsiteX5" fmla="*/ 838333 w 3523460"/>
                <a:gd name="connsiteY5" fmla="*/ 2035571 h 6103601"/>
                <a:gd name="connsiteX6" fmla="*/ 711112 w 3523460"/>
                <a:gd name="connsiteY6" fmla="*/ 214722 h 6103601"/>
                <a:gd name="connsiteX7" fmla="*/ 1235897 w 3523460"/>
                <a:gd name="connsiteY7" fmla="*/ 1868593 h 6103601"/>
                <a:gd name="connsiteX8" fmla="*/ 1315411 w 3523460"/>
                <a:gd name="connsiteY8" fmla="*/ 1852690 h 6103601"/>
                <a:gd name="connsiteX9" fmla="*/ 1458534 w 3523460"/>
                <a:gd name="connsiteY9" fmla="*/ 37 h 6103601"/>
                <a:gd name="connsiteX10" fmla="*/ 1728878 w 3523460"/>
                <a:gd name="connsiteY10" fmla="*/ 1828836 h 6103601"/>
                <a:gd name="connsiteX11" fmla="*/ 1816344 w 3523460"/>
                <a:gd name="connsiteY11" fmla="*/ 1868594 h 6103601"/>
                <a:gd name="connsiteX12" fmla="*/ 2492205 w 3523460"/>
                <a:gd name="connsiteY12" fmla="*/ 333992 h 6103601"/>
                <a:gd name="connsiteX13" fmla="*/ 2221860 w 3523460"/>
                <a:gd name="connsiteY13" fmla="*/ 2011718 h 6103601"/>
                <a:gd name="connsiteX14" fmla="*/ 2325227 w 3523460"/>
                <a:gd name="connsiteY14" fmla="*/ 2711432 h 6103601"/>
                <a:gd name="connsiteX15" fmla="*/ 2762549 w 3523460"/>
                <a:gd name="connsiteY15" fmla="*/ 2266158 h 6103601"/>
                <a:gd name="connsiteX16" fmla="*/ 3509971 w 3523460"/>
                <a:gd name="connsiteY16" fmla="*/ 2162792 h 6103601"/>
                <a:gd name="connsiteX17" fmla="*/ 2778451 w 3523460"/>
                <a:gd name="connsiteY17" fmla="*/ 2942019 h 6103601"/>
                <a:gd name="connsiteX18" fmla="*/ 2118493 w 3523460"/>
                <a:gd name="connsiteY18" fmla="*/ 4007494 h 6103601"/>
                <a:gd name="connsiteX19" fmla="*/ 2357064 w 3523460"/>
                <a:gd name="connsiteY19" fmla="*/ 6059037 h 6103601"/>
                <a:gd name="connsiteX20" fmla="*/ 948467 w 3523460"/>
                <a:gd name="connsiteY20" fmla="*/ 6103601 h 610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23460" h="6103601">
                  <a:moveTo>
                    <a:pt x="948467" y="6103601"/>
                  </a:moveTo>
                  <a:cubicBezTo>
                    <a:pt x="873324" y="5891568"/>
                    <a:pt x="1019530" y="4410362"/>
                    <a:pt x="870139" y="4094960"/>
                  </a:cubicBezTo>
                  <a:cubicBezTo>
                    <a:pt x="560039" y="3546320"/>
                    <a:pt x="456669" y="2926117"/>
                    <a:pt x="432816" y="2274110"/>
                  </a:cubicBezTo>
                  <a:cubicBezTo>
                    <a:pt x="313547" y="1839439"/>
                    <a:pt x="-187386" y="1134423"/>
                    <a:pt x="75008" y="970096"/>
                  </a:cubicBezTo>
                  <a:cubicBezTo>
                    <a:pt x="248612" y="927688"/>
                    <a:pt x="623646" y="1934854"/>
                    <a:pt x="750867" y="2107132"/>
                  </a:cubicBezTo>
                  <a:cubicBezTo>
                    <a:pt x="790624" y="2183994"/>
                    <a:pt x="862187" y="2105807"/>
                    <a:pt x="838333" y="2035571"/>
                  </a:cubicBezTo>
                  <a:cubicBezTo>
                    <a:pt x="716413" y="1433922"/>
                    <a:pt x="427516" y="251827"/>
                    <a:pt x="711112" y="214722"/>
                  </a:cubicBezTo>
                  <a:cubicBezTo>
                    <a:pt x="909896" y="184242"/>
                    <a:pt x="1157709" y="1578371"/>
                    <a:pt x="1235897" y="1868593"/>
                  </a:cubicBezTo>
                  <a:cubicBezTo>
                    <a:pt x="1242524" y="1928227"/>
                    <a:pt x="1311436" y="2047497"/>
                    <a:pt x="1315411" y="1852690"/>
                  </a:cubicBezTo>
                  <a:cubicBezTo>
                    <a:pt x="1312761" y="1280197"/>
                    <a:pt x="1159035" y="-7915"/>
                    <a:pt x="1458534" y="37"/>
                  </a:cubicBezTo>
                  <a:cubicBezTo>
                    <a:pt x="1693099" y="-7916"/>
                    <a:pt x="1707674" y="1541264"/>
                    <a:pt x="1728878" y="1828836"/>
                  </a:cubicBezTo>
                  <a:cubicBezTo>
                    <a:pt x="1734180" y="1917625"/>
                    <a:pt x="1764661" y="1916301"/>
                    <a:pt x="1816344" y="1868594"/>
                  </a:cubicBezTo>
                  <a:cubicBezTo>
                    <a:pt x="2054883" y="1372963"/>
                    <a:pt x="2198007" y="241226"/>
                    <a:pt x="2492205" y="333992"/>
                  </a:cubicBezTo>
                  <a:cubicBezTo>
                    <a:pt x="2781103" y="421456"/>
                    <a:pt x="2314625" y="1471029"/>
                    <a:pt x="2221860" y="2011718"/>
                  </a:cubicBezTo>
                  <a:lnTo>
                    <a:pt x="2325227" y="2711432"/>
                  </a:lnTo>
                  <a:cubicBezTo>
                    <a:pt x="2439196" y="2563007"/>
                    <a:pt x="2584970" y="2406632"/>
                    <a:pt x="2762549" y="2266158"/>
                  </a:cubicBezTo>
                  <a:cubicBezTo>
                    <a:pt x="3043495" y="1897748"/>
                    <a:pt x="3618639" y="2022319"/>
                    <a:pt x="3509971" y="2162792"/>
                  </a:cubicBezTo>
                  <a:cubicBezTo>
                    <a:pt x="3266131" y="2446388"/>
                    <a:pt x="2982534" y="2594812"/>
                    <a:pt x="2778451" y="2942019"/>
                  </a:cubicBezTo>
                  <a:cubicBezTo>
                    <a:pt x="2558465" y="3336933"/>
                    <a:pt x="2370285" y="3707995"/>
                    <a:pt x="2118493" y="4007494"/>
                  </a:cubicBezTo>
                  <a:cubicBezTo>
                    <a:pt x="2147648" y="4296392"/>
                    <a:pt x="2319958" y="5817847"/>
                    <a:pt x="2357064" y="6059037"/>
                  </a:cubicBezTo>
                  <a:lnTo>
                    <a:pt x="948467" y="610360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41" name="Freeform 6">
              <a:extLst>
                <a:ext uri="{FF2B5EF4-FFF2-40B4-BE49-F238E27FC236}">
                  <a16:creationId xmlns:a16="http://schemas.microsoft.com/office/drawing/2014/main" id="{A1EC3475-22E3-4F0F-99C0-51788556FFB2}"/>
                </a:ext>
              </a:extLst>
            </p:cNvPr>
            <p:cNvSpPr/>
            <p:nvPr/>
          </p:nvSpPr>
          <p:spPr>
            <a:xfrm>
              <a:off x="2635903" y="4429817"/>
              <a:ext cx="1578802" cy="2167742"/>
            </a:xfrm>
            <a:custGeom>
              <a:avLst/>
              <a:gdLst>
                <a:gd name="connsiteX0" fmla="*/ 811033 w 3490622"/>
                <a:gd name="connsiteY0" fmla="*/ 4778734 h 4778734"/>
                <a:gd name="connsiteX1" fmla="*/ 803081 w 3490622"/>
                <a:gd name="connsiteY1" fmla="*/ 4341412 h 4778734"/>
                <a:gd name="connsiteX2" fmla="*/ 437321 w 3490622"/>
                <a:gd name="connsiteY2" fmla="*/ 2313830 h 4778734"/>
                <a:gd name="connsiteX3" fmla="*/ 0 w 3490622"/>
                <a:gd name="connsiteY3" fmla="*/ 938254 h 4778734"/>
                <a:gd name="connsiteX4" fmla="*/ 747422 w 3490622"/>
                <a:gd name="connsiteY4" fmla="*/ 2019631 h 4778734"/>
                <a:gd name="connsiteX5" fmla="*/ 667909 w 3490622"/>
                <a:gd name="connsiteY5" fmla="*/ 182880 h 4778734"/>
                <a:gd name="connsiteX6" fmla="*/ 1264257 w 3490622"/>
                <a:gd name="connsiteY6" fmla="*/ 1804946 h 4778734"/>
                <a:gd name="connsiteX7" fmla="*/ 1407380 w 3490622"/>
                <a:gd name="connsiteY7" fmla="*/ 0 h 4778734"/>
                <a:gd name="connsiteX8" fmla="*/ 1757238 w 3490622"/>
                <a:gd name="connsiteY8" fmla="*/ 1868557 h 4778734"/>
                <a:gd name="connsiteX9" fmla="*/ 2456953 w 3490622"/>
                <a:gd name="connsiteY9" fmla="*/ 333955 h 4778734"/>
                <a:gd name="connsiteX10" fmla="*/ 2194560 w 3490622"/>
                <a:gd name="connsiteY10" fmla="*/ 2003729 h 4778734"/>
                <a:gd name="connsiteX11" fmla="*/ 2305878 w 3490622"/>
                <a:gd name="connsiteY11" fmla="*/ 2759103 h 4778734"/>
                <a:gd name="connsiteX12" fmla="*/ 2623930 w 3490622"/>
                <a:gd name="connsiteY12" fmla="*/ 2361537 h 4778734"/>
                <a:gd name="connsiteX13" fmla="*/ 3490622 w 3490622"/>
                <a:gd name="connsiteY13" fmla="*/ 2210463 h 4778734"/>
                <a:gd name="connsiteX14" fmla="*/ 2759102 w 3490622"/>
                <a:gd name="connsiteY14" fmla="*/ 2989690 h 4778734"/>
                <a:gd name="connsiteX15" fmla="*/ 2051436 w 3490622"/>
                <a:gd name="connsiteY15" fmla="*/ 4007457 h 4778734"/>
                <a:gd name="connsiteX16" fmla="*/ 2210462 w 3490622"/>
                <a:gd name="connsiteY16" fmla="*/ 4778734 h 4778734"/>
                <a:gd name="connsiteX17" fmla="*/ 811033 w 3490622"/>
                <a:gd name="connsiteY17" fmla="*/ 4778734 h 4778734"/>
                <a:gd name="connsiteX0" fmla="*/ 755374 w 3434963"/>
                <a:gd name="connsiteY0" fmla="*/ 4778734 h 4778734"/>
                <a:gd name="connsiteX1" fmla="*/ 747422 w 3434963"/>
                <a:gd name="connsiteY1" fmla="*/ 4341412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46514"/>
                <a:gd name="connsiteY0" fmla="*/ 4778734 h 4778734"/>
                <a:gd name="connsiteX1" fmla="*/ 795131 w 3446514"/>
                <a:gd name="connsiteY1" fmla="*/ 4142631 h 4778734"/>
                <a:gd name="connsiteX2" fmla="*/ 381662 w 3446514"/>
                <a:gd name="connsiteY2" fmla="*/ 2313830 h 4778734"/>
                <a:gd name="connsiteX3" fmla="*/ 0 w 3446514"/>
                <a:gd name="connsiteY3" fmla="*/ 1017767 h 4778734"/>
                <a:gd name="connsiteX4" fmla="*/ 691763 w 3446514"/>
                <a:gd name="connsiteY4" fmla="*/ 2019631 h 4778734"/>
                <a:gd name="connsiteX5" fmla="*/ 612250 w 3446514"/>
                <a:gd name="connsiteY5" fmla="*/ 182880 h 4778734"/>
                <a:gd name="connsiteX6" fmla="*/ 1208598 w 3446514"/>
                <a:gd name="connsiteY6" fmla="*/ 1804946 h 4778734"/>
                <a:gd name="connsiteX7" fmla="*/ 1351721 w 3446514"/>
                <a:gd name="connsiteY7" fmla="*/ 0 h 4778734"/>
                <a:gd name="connsiteX8" fmla="*/ 1701579 w 3446514"/>
                <a:gd name="connsiteY8" fmla="*/ 1868557 h 4778734"/>
                <a:gd name="connsiteX9" fmla="*/ 2401294 w 3446514"/>
                <a:gd name="connsiteY9" fmla="*/ 333955 h 4778734"/>
                <a:gd name="connsiteX10" fmla="*/ 2138901 w 3446514"/>
                <a:gd name="connsiteY10" fmla="*/ 2003729 h 4778734"/>
                <a:gd name="connsiteX11" fmla="*/ 2250219 w 3446514"/>
                <a:gd name="connsiteY11" fmla="*/ 2759103 h 4778734"/>
                <a:gd name="connsiteX12" fmla="*/ 2568271 w 3446514"/>
                <a:gd name="connsiteY12" fmla="*/ 2361537 h 4778734"/>
                <a:gd name="connsiteX13" fmla="*/ 3434963 w 3446514"/>
                <a:gd name="connsiteY13" fmla="*/ 2210463 h 4778734"/>
                <a:gd name="connsiteX14" fmla="*/ 2703443 w 3446514"/>
                <a:gd name="connsiteY14" fmla="*/ 2989690 h 4778734"/>
                <a:gd name="connsiteX15" fmla="*/ 2043485 w 3446514"/>
                <a:gd name="connsiteY15" fmla="*/ 4055165 h 4778734"/>
                <a:gd name="connsiteX16" fmla="*/ 2154803 w 3446514"/>
                <a:gd name="connsiteY16" fmla="*/ 4778734 h 4778734"/>
                <a:gd name="connsiteX17" fmla="*/ 755374 w 3446514"/>
                <a:gd name="connsiteY17" fmla="*/ 4778734 h 4778734"/>
                <a:gd name="connsiteX0" fmla="*/ 755374 w 3448610"/>
                <a:gd name="connsiteY0" fmla="*/ 4778734 h 4778734"/>
                <a:gd name="connsiteX1" fmla="*/ 795131 w 3448610"/>
                <a:gd name="connsiteY1" fmla="*/ 4142631 h 4778734"/>
                <a:gd name="connsiteX2" fmla="*/ 381662 w 3448610"/>
                <a:gd name="connsiteY2" fmla="*/ 2313830 h 4778734"/>
                <a:gd name="connsiteX3" fmla="*/ 0 w 3448610"/>
                <a:gd name="connsiteY3" fmla="*/ 1017767 h 4778734"/>
                <a:gd name="connsiteX4" fmla="*/ 691763 w 3448610"/>
                <a:gd name="connsiteY4" fmla="*/ 2019631 h 4778734"/>
                <a:gd name="connsiteX5" fmla="*/ 612250 w 3448610"/>
                <a:gd name="connsiteY5" fmla="*/ 182880 h 4778734"/>
                <a:gd name="connsiteX6" fmla="*/ 1208598 w 3448610"/>
                <a:gd name="connsiteY6" fmla="*/ 1804946 h 4778734"/>
                <a:gd name="connsiteX7" fmla="*/ 1351721 w 3448610"/>
                <a:gd name="connsiteY7" fmla="*/ 0 h 4778734"/>
                <a:gd name="connsiteX8" fmla="*/ 1701579 w 3448610"/>
                <a:gd name="connsiteY8" fmla="*/ 1868557 h 4778734"/>
                <a:gd name="connsiteX9" fmla="*/ 2401294 w 3448610"/>
                <a:gd name="connsiteY9" fmla="*/ 333955 h 4778734"/>
                <a:gd name="connsiteX10" fmla="*/ 2138901 w 3448610"/>
                <a:gd name="connsiteY10" fmla="*/ 2003729 h 4778734"/>
                <a:gd name="connsiteX11" fmla="*/ 2250219 w 3448610"/>
                <a:gd name="connsiteY11" fmla="*/ 2759103 h 4778734"/>
                <a:gd name="connsiteX12" fmla="*/ 2687541 w 3448610"/>
                <a:gd name="connsiteY12" fmla="*/ 2313829 h 4778734"/>
                <a:gd name="connsiteX13" fmla="*/ 3434963 w 3448610"/>
                <a:gd name="connsiteY13" fmla="*/ 2210463 h 4778734"/>
                <a:gd name="connsiteX14" fmla="*/ 2703443 w 3448610"/>
                <a:gd name="connsiteY14" fmla="*/ 2989690 h 4778734"/>
                <a:gd name="connsiteX15" fmla="*/ 2043485 w 3448610"/>
                <a:gd name="connsiteY15" fmla="*/ 4055165 h 4778734"/>
                <a:gd name="connsiteX16" fmla="*/ 2154803 w 3448610"/>
                <a:gd name="connsiteY16" fmla="*/ 4778734 h 4778734"/>
                <a:gd name="connsiteX17" fmla="*/ 755374 w 3448610"/>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51801 w 3523460"/>
                <a:gd name="connsiteY6" fmla="*/ 1812897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31026 h 4731026"/>
                <a:gd name="connsiteX1" fmla="*/ 870139 w 3523460"/>
                <a:gd name="connsiteY1" fmla="*/ 4094923 h 4731026"/>
                <a:gd name="connsiteX2" fmla="*/ 432816 w 3523460"/>
                <a:gd name="connsiteY2" fmla="*/ 2274073 h 4731026"/>
                <a:gd name="connsiteX3" fmla="*/ 75008 w 3523460"/>
                <a:gd name="connsiteY3" fmla="*/ 970059 h 4731026"/>
                <a:gd name="connsiteX4" fmla="*/ 766771 w 3523460"/>
                <a:gd name="connsiteY4" fmla="*/ 1971923 h 4731026"/>
                <a:gd name="connsiteX5" fmla="*/ 711112 w 3523460"/>
                <a:gd name="connsiteY5" fmla="*/ 214685 h 4731026"/>
                <a:gd name="connsiteX6" fmla="*/ 1251801 w 3523460"/>
                <a:gd name="connsiteY6" fmla="*/ 1765189 h 4731026"/>
                <a:gd name="connsiteX7" fmla="*/ 1458534 w 3523460"/>
                <a:gd name="connsiteY7" fmla="*/ 0 h 4731026"/>
                <a:gd name="connsiteX8" fmla="*/ 1776587 w 3523460"/>
                <a:gd name="connsiteY8" fmla="*/ 1820849 h 4731026"/>
                <a:gd name="connsiteX9" fmla="*/ 2476302 w 3523460"/>
                <a:gd name="connsiteY9" fmla="*/ 286247 h 4731026"/>
                <a:gd name="connsiteX10" fmla="*/ 2213909 w 3523460"/>
                <a:gd name="connsiteY10" fmla="*/ 1956021 h 4731026"/>
                <a:gd name="connsiteX11" fmla="*/ 2325227 w 3523460"/>
                <a:gd name="connsiteY11" fmla="*/ 2711395 h 4731026"/>
                <a:gd name="connsiteX12" fmla="*/ 2762549 w 3523460"/>
                <a:gd name="connsiteY12" fmla="*/ 2266121 h 4731026"/>
                <a:gd name="connsiteX13" fmla="*/ 3509971 w 3523460"/>
                <a:gd name="connsiteY13" fmla="*/ 2162755 h 4731026"/>
                <a:gd name="connsiteX14" fmla="*/ 2778451 w 3523460"/>
                <a:gd name="connsiteY14" fmla="*/ 2941982 h 4731026"/>
                <a:gd name="connsiteX15" fmla="*/ 2118493 w 3523460"/>
                <a:gd name="connsiteY15" fmla="*/ 4007457 h 4731026"/>
                <a:gd name="connsiteX16" fmla="*/ 2229811 w 3523460"/>
                <a:gd name="connsiteY16" fmla="*/ 4731026 h 4731026"/>
                <a:gd name="connsiteX17" fmla="*/ 830382 w 3523460"/>
                <a:gd name="connsiteY17" fmla="*/ 4731026 h 473102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776587 w 3523460"/>
                <a:gd name="connsiteY9" fmla="*/ 1821199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75655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92761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838333 w 3523460"/>
                <a:gd name="connsiteY4" fmla="*/ 2003886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04092 w 3523460"/>
                <a:gd name="connsiteY7" fmla="*/ 1773290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05024 w 3523460"/>
                <a:gd name="connsiteY10" fmla="*/ 1813042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727477 w 3523460"/>
                <a:gd name="connsiteY0" fmla="*/ 5951236 h 5951236"/>
                <a:gd name="connsiteX1" fmla="*/ 870139 w 3523460"/>
                <a:gd name="connsiteY1" fmla="*/ 4094960 h 5951236"/>
                <a:gd name="connsiteX2" fmla="*/ 432816 w 3523460"/>
                <a:gd name="connsiteY2" fmla="*/ 2274110 h 5951236"/>
                <a:gd name="connsiteX3" fmla="*/ 75008 w 3523460"/>
                <a:gd name="connsiteY3" fmla="*/ 970096 h 5951236"/>
                <a:gd name="connsiteX4" fmla="*/ 750867 w 3523460"/>
                <a:gd name="connsiteY4" fmla="*/ 2107132 h 5951236"/>
                <a:gd name="connsiteX5" fmla="*/ 838333 w 3523460"/>
                <a:gd name="connsiteY5" fmla="*/ 2035571 h 5951236"/>
                <a:gd name="connsiteX6" fmla="*/ 711112 w 3523460"/>
                <a:gd name="connsiteY6" fmla="*/ 214722 h 5951236"/>
                <a:gd name="connsiteX7" fmla="*/ 1235897 w 3523460"/>
                <a:gd name="connsiteY7" fmla="*/ 1868593 h 5951236"/>
                <a:gd name="connsiteX8" fmla="*/ 1315411 w 3523460"/>
                <a:gd name="connsiteY8" fmla="*/ 1852690 h 5951236"/>
                <a:gd name="connsiteX9" fmla="*/ 1458534 w 3523460"/>
                <a:gd name="connsiteY9" fmla="*/ 37 h 5951236"/>
                <a:gd name="connsiteX10" fmla="*/ 1728878 w 3523460"/>
                <a:gd name="connsiteY10" fmla="*/ 1828836 h 5951236"/>
                <a:gd name="connsiteX11" fmla="*/ 1816344 w 3523460"/>
                <a:gd name="connsiteY11" fmla="*/ 1868594 h 5951236"/>
                <a:gd name="connsiteX12" fmla="*/ 2492205 w 3523460"/>
                <a:gd name="connsiteY12" fmla="*/ 333992 h 5951236"/>
                <a:gd name="connsiteX13" fmla="*/ 2221860 w 3523460"/>
                <a:gd name="connsiteY13" fmla="*/ 2011718 h 5951236"/>
                <a:gd name="connsiteX14" fmla="*/ 2325227 w 3523460"/>
                <a:gd name="connsiteY14" fmla="*/ 2711432 h 5951236"/>
                <a:gd name="connsiteX15" fmla="*/ 2762549 w 3523460"/>
                <a:gd name="connsiteY15" fmla="*/ 2266158 h 5951236"/>
                <a:gd name="connsiteX16" fmla="*/ 3509971 w 3523460"/>
                <a:gd name="connsiteY16" fmla="*/ 2162792 h 5951236"/>
                <a:gd name="connsiteX17" fmla="*/ 2778451 w 3523460"/>
                <a:gd name="connsiteY17" fmla="*/ 2942019 h 5951236"/>
                <a:gd name="connsiteX18" fmla="*/ 2118493 w 3523460"/>
                <a:gd name="connsiteY18" fmla="*/ 4007494 h 5951236"/>
                <a:gd name="connsiteX19" fmla="*/ 2229811 w 3523460"/>
                <a:gd name="connsiteY19" fmla="*/ 4731063 h 5951236"/>
                <a:gd name="connsiteX20" fmla="*/ 727477 w 3523460"/>
                <a:gd name="connsiteY20" fmla="*/ 5951236 h 5951236"/>
                <a:gd name="connsiteX0" fmla="*/ 727477 w 3523460"/>
                <a:gd name="connsiteY0" fmla="*/ 5951236 h 5980637"/>
                <a:gd name="connsiteX1" fmla="*/ 870139 w 3523460"/>
                <a:gd name="connsiteY1" fmla="*/ 4094960 h 5980637"/>
                <a:gd name="connsiteX2" fmla="*/ 432816 w 3523460"/>
                <a:gd name="connsiteY2" fmla="*/ 2274110 h 5980637"/>
                <a:gd name="connsiteX3" fmla="*/ 75008 w 3523460"/>
                <a:gd name="connsiteY3" fmla="*/ 970096 h 5980637"/>
                <a:gd name="connsiteX4" fmla="*/ 750867 w 3523460"/>
                <a:gd name="connsiteY4" fmla="*/ 2107132 h 5980637"/>
                <a:gd name="connsiteX5" fmla="*/ 838333 w 3523460"/>
                <a:gd name="connsiteY5" fmla="*/ 2035571 h 5980637"/>
                <a:gd name="connsiteX6" fmla="*/ 711112 w 3523460"/>
                <a:gd name="connsiteY6" fmla="*/ 214722 h 5980637"/>
                <a:gd name="connsiteX7" fmla="*/ 1235897 w 3523460"/>
                <a:gd name="connsiteY7" fmla="*/ 1868593 h 5980637"/>
                <a:gd name="connsiteX8" fmla="*/ 1315411 w 3523460"/>
                <a:gd name="connsiteY8" fmla="*/ 1852690 h 5980637"/>
                <a:gd name="connsiteX9" fmla="*/ 1458534 w 3523460"/>
                <a:gd name="connsiteY9" fmla="*/ 37 h 5980637"/>
                <a:gd name="connsiteX10" fmla="*/ 1728878 w 3523460"/>
                <a:gd name="connsiteY10" fmla="*/ 1828836 h 5980637"/>
                <a:gd name="connsiteX11" fmla="*/ 1816344 w 3523460"/>
                <a:gd name="connsiteY11" fmla="*/ 1868594 h 5980637"/>
                <a:gd name="connsiteX12" fmla="*/ 2492205 w 3523460"/>
                <a:gd name="connsiteY12" fmla="*/ 333992 h 5980637"/>
                <a:gd name="connsiteX13" fmla="*/ 2221860 w 3523460"/>
                <a:gd name="connsiteY13" fmla="*/ 2011718 h 5980637"/>
                <a:gd name="connsiteX14" fmla="*/ 2325227 w 3523460"/>
                <a:gd name="connsiteY14" fmla="*/ 2711432 h 5980637"/>
                <a:gd name="connsiteX15" fmla="*/ 2762549 w 3523460"/>
                <a:gd name="connsiteY15" fmla="*/ 2266158 h 5980637"/>
                <a:gd name="connsiteX16" fmla="*/ 3509971 w 3523460"/>
                <a:gd name="connsiteY16" fmla="*/ 2162792 h 5980637"/>
                <a:gd name="connsiteX17" fmla="*/ 2778451 w 3523460"/>
                <a:gd name="connsiteY17" fmla="*/ 2942019 h 5980637"/>
                <a:gd name="connsiteX18" fmla="*/ 2118493 w 3523460"/>
                <a:gd name="connsiteY18" fmla="*/ 4007494 h 5980637"/>
                <a:gd name="connsiteX19" fmla="*/ 2303315 w 3523460"/>
                <a:gd name="connsiteY19" fmla="*/ 5980637 h 5980637"/>
                <a:gd name="connsiteX20" fmla="*/ 727477 w 3523460"/>
                <a:gd name="connsiteY20" fmla="*/ 5951236 h 5980637"/>
                <a:gd name="connsiteX0" fmla="*/ 948466 w 3523460"/>
                <a:gd name="connsiteY0" fmla="*/ 4470606 h 5980637"/>
                <a:gd name="connsiteX1" fmla="*/ 870139 w 3523460"/>
                <a:gd name="connsiteY1" fmla="*/ 4094960 h 5980637"/>
                <a:gd name="connsiteX2" fmla="*/ 432816 w 3523460"/>
                <a:gd name="connsiteY2" fmla="*/ 2274110 h 5980637"/>
                <a:gd name="connsiteX3" fmla="*/ 75008 w 3523460"/>
                <a:gd name="connsiteY3" fmla="*/ 970096 h 5980637"/>
                <a:gd name="connsiteX4" fmla="*/ 750867 w 3523460"/>
                <a:gd name="connsiteY4" fmla="*/ 2107132 h 5980637"/>
                <a:gd name="connsiteX5" fmla="*/ 838333 w 3523460"/>
                <a:gd name="connsiteY5" fmla="*/ 2035571 h 5980637"/>
                <a:gd name="connsiteX6" fmla="*/ 711112 w 3523460"/>
                <a:gd name="connsiteY6" fmla="*/ 214722 h 5980637"/>
                <a:gd name="connsiteX7" fmla="*/ 1235897 w 3523460"/>
                <a:gd name="connsiteY7" fmla="*/ 1868593 h 5980637"/>
                <a:gd name="connsiteX8" fmla="*/ 1315411 w 3523460"/>
                <a:gd name="connsiteY8" fmla="*/ 1852690 h 5980637"/>
                <a:gd name="connsiteX9" fmla="*/ 1458534 w 3523460"/>
                <a:gd name="connsiteY9" fmla="*/ 37 h 5980637"/>
                <a:gd name="connsiteX10" fmla="*/ 1728878 w 3523460"/>
                <a:gd name="connsiteY10" fmla="*/ 1828836 h 5980637"/>
                <a:gd name="connsiteX11" fmla="*/ 1816344 w 3523460"/>
                <a:gd name="connsiteY11" fmla="*/ 1868594 h 5980637"/>
                <a:gd name="connsiteX12" fmla="*/ 2492205 w 3523460"/>
                <a:gd name="connsiteY12" fmla="*/ 333992 h 5980637"/>
                <a:gd name="connsiteX13" fmla="*/ 2221860 w 3523460"/>
                <a:gd name="connsiteY13" fmla="*/ 2011718 h 5980637"/>
                <a:gd name="connsiteX14" fmla="*/ 2325227 w 3523460"/>
                <a:gd name="connsiteY14" fmla="*/ 2711432 h 5980637"/>
                <a:gd name="connsiteX15" fmla="*/ 2762549 w 3523460"/>
                <a:gd name="connsiteY15" fmla="*/ 2266158 h 5980637"/>
                <a:gd name="connsiteX16" fmla="*/ 3509971 w 3523460"/>
                <a:gd name="connsiteY16" fmla="*/ 2162792 h 5980637"/>
                <a:gd name="connsiteX17" fmla="*/ 2778451 w 3523460"/>
                <a:gd name="connsiteY17" fmla="*/ 2942019 h 5980637"/>
                <a:gd name="connsiteX18" fmla="*/ 2118493 w 3523460"/>
                <a:gd name="connsiteY18" fmla="*/ 4007494 h 5980637"/>
                <a:gd name="connsiteX19" fmla="*/ 2303315 w 3523460"/>
                <a:gd name="connsiteY19" fmla="*/ 5980637 h 5980637"/>
                <a:gd name="connsiteX20" fmla="*/ 948466 w 3523460"/>
                <a:gd name="connsiteY20" fmla="*/ 4470606 h 5980637"/>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29256 w 3523460"/>
                <a:gd name="connsiteY0" fmla="*/ 4777995 h 4777995"/>
                <a:gd name="connsiteX1" fmla="*/ 870139 w 3523460"/>
                <a:gd name="connsiteY1" fmla="*/ 4094960 h 4777995"/>
                <a:gd name="connsiteX2" fmla="*/ 432816 w 3523460"/>
                <a:gd name="connsiteY2" fmla="*/ 2274110 h 4777995"/>
                <a:gd name="connsiteX3" fmla="*/ 75008 w 3523460"/>
                <a:gd name="connsiteY3" fmla="*/ 970096 h 4777995"/>
                <a:gd name="connsiteX4" fmla="*/ 750867 w 3523460"/>
                <a:gd name="connsiteY4" fmla="*/ 2107132 h 4777995"/>
                <a:gd name="connsiteX5" fmla="*/ 838333 w 3523460"/>
                <a:gd name="connsiteY5" fmla="*/ 2035571 h 4777995"/>
                <a:gd name="connsiteX6" fmla="*/ 711112 w 3523460"/>
                <a:gd name="connsiteY6" fmla="*/ 214722 h 4777995"/>
                <a:gd name="connsiteX7" fmla="*/ 1235897 w 3523460"/>
                <a:gd name="connsiteY7" fmla="*/ 1868593 h 4777995"/>
                <a:gd name="connsiteX8" fmla="*/ 1315411 w 3523460"/>
                <a:gd name="connsiteY8" fmla="*/ 1852690 h 4777995"/>
                <a:gd name="connsiteX9" fmla="*/ 1458534 w 3523460"/>
                <a:gd name="connsiteY9" fmla="*/ 37 h 4777995"/>
                <a:gd name="connsiteX10" fmla="*/ 1728878 w 3523460"/>
                <a:gd name="connsiteY10" fmla="*/ 1828836 h 4777995"/>
                <a:gd name="connsiteX11" fmla="*/ 1816344 w 3523460"/>
                <a:gd name="connsiteY11" fmla="*/ 1868594 h 4777995"/>
                <a:gd name="connsiteX12" fmla="*/ 2492205 w 3523460"/>
                <a:gd name="connsiteY12" fmla="*/ 333992 h 4777995"/>
                <a:gd name="connsiteX13" fmla="*/ 2221860 w 3523460"/>
                <a:gd name="connsiteY13" fmla="*/ 2011718 h 4777995"/>
                <a:gd name="connsiteX14" fmla="*/ 2325227 w 3523460"/>
                <a:gd name="connsiteY14" fmla="*/ 2711432 h 4777995"/>
                <a:gd name="connsiteX15" fmla="*/ 2762549 w 3523460"/>
                <a:gd name="connsiteY15" fmla="*/ 2266158 h 4777995"/>
                <a:gd name="connsiteX16" fmla="*/ 3509971 w 3523460"/>
                <a:gd name="connsiteY16" fmla="*/ 2162792 h 4777995"/>
                <a:gd name="connsiteX17" fmla="*/ 2778451 w 3523460"/>
                <a:gd name="connsiteY17" fmla="*/ 2942019 h 4777995"/>
                <a:gd name="connsiteX18" fmla="*/ 2118493 w 3523460"/>
                <a:gd name="connsiteY18" fmla="*/ 4007494 h 4777995"/>
                <a:gd name="connsiteX19" fmla="*/ 2126522 w 3523460"/>
                <a:gd name="connsiteY19" fmla="*/ 4522103 h 4777995"/>
                <a:gd name="connsiteX20" fmla="*/ 929256 w 3523460"/>
                <a:gd name="connsiteY20" fmla="*/ 4777995 h 4777995"/>
                <a:gd name="connsiteX0" fmla="*/ 929256 w 3523460"/>
                <a:gd name="connsiteY0" fmla="*/ 4777995 h 4829491"/>
                <a:gd name="connsiteX1" fmla="*/ 870139 w 3523460"/>
                <a:gd name="connsiteY1" fmla="*/ 4094960 h 4829491"/>
                <a:gd name="connsiteX2" fmla="*/ 432816 w 3523460"/>
                <a:gd name="connsiteY2" fmla="*/ 2274110 h 4829491"/>
                <a:gd name="connsiteX3" fmla="*/ 75008 w 3523460"/>
                <a:gd name="connsiteY3" fmla="*/ 970096 h 4829491"/>
                <a:gd name="connsiteX4" fmla="*/ 750867 w 3523460"/>
                <a:gd name="connsiteY4" fmla="*/ 2107132 h 4829491"/>
                <a:gd name="connsiteX5" fmla="*/ 838333 w 3523460"/>
                <a:gd name="connsiteY5" fmla="*/ 2035571 h 4829491"/>
                <a:gd name="connsiteX6" fmla="*/ 711112 w 3523460"/>
                <a:gd name="connsiteY6" fmla="*/ 214722 h 4829491"/>
                <a:gd name="connsiteX7" fmla="*/ 1235897 w 3523460"/>
                <a:gd name="connsiteY7" fmla="*/ 1868593 h 4829491"/>
                <a:gd name="connsiteX8" fmla="*/ 1315411 w 3523460"/>
                <a:gd name="connsiteY8" fmla="*/ 1852690 h 4829491"/>
                <a:gd name="connsiteX9" fmla="*/ 1458534 w 3523460"/>
                <a:gd name="connsiteY9" fmla="*/ 37 h 4829491"/>
                <a:gd name="connsiteX10" fmla="*/ 1728878 w 3523460"/>
                <a:gd name="connsiteY10" fmla="*/ 1828836 h 4829491"/>
                <a:gd name="connsiteX11" fmla="*/ 1816344 w 3523460"/>
                <a:gd name="connsiteY11" fmla="*/ 1868594 h 4829491"/>
                <a:gd name="connsiteX12" fmla="*/ 2492205 w 3523460"/>
                <a:gd name="connsiteY12" fmla="*/ 333992 h 4829491"/>
                <a:gd name="connsiteX13" fmla="*/ 2221860 w 3523460"/>
                <a:gd name="connsiteY13" fmla="*/ 2011718 h 4829491"/>
                <a:gd name="connsiteX14" fmla="*/ 2325227 w 3523460"/>
                <a:gd name="connsiteY14" fmla="*/ 2711432 h 4829491"/>
                <a:gd name="connsiteX15" fmla="*/ 2762549 w 3523460"/>
                <a:gd name="connsiteY15" fmla="*/ 2266158 h 4829491"/>
                <a:gd name="connsiteX16" fmla="*/ 3509971 w 3523460"/>
                <a:gd name="connsiteY16" fmla="*/ 2162792 h 4829491"/>
                <a:gd name="connsiteX17" fmla="*/ 2778451 w 3523460"/>
                <a:gd name="connsiteY17" fmla="*/ 2942019 h 4829491"/>
                <a:gd name="connsiteX18" fmla="*/ 2118493 w 3523460"/>
                <a:gd name="connsiteY18" fmla="*/ 4007494 h 4829491"/>
                <a:gd name="connsiteX19" fmla="*/ 2145734 w 3523460"/>
                <a:gd name="connsiteY19" fmla="*/ 4829491 h 4829491"/>
                <a:gd name="connsiteX20" fmla="*/ 929256 w 3523460"/>
                <a:gd name="connsiteY20" fmla="*/ 4777995 h 4829491"/>
                <a:gd name="connsiteX0" fmla="*/ 929256 w 3523460"/>
                <a:gd name="connsiteY0" fmla="*/ 4854841 h 4854841"/>
                <a:gd name="connsiteX1" fmla="*/ 870139 w 3523460"/>
                <a:gd name="connsiteY1" fmla="*/ 4094960 h 4854841"/>
                <a:gd name="connsiteX2" fmla="*/ 432816 w 3523460"/>
                <a:gd name="connsiteY2" fmla="*/ 2274110 h 4854841"/>
                <a:gd name="connsiteX3" fmla="*/ 75008 w 3523460"/>
                <a:gd name="connsiteY3" fmla="*/ 970096 h 4854841"/>
                <a:gd name="connsiteX4" fmla="*/ 750867 w 3523460"/>
                <a:gd name="connsiteY4" fmla="*/ 2107132 h 4854841"/>
                <a:gd name="connsiteX5" fmla="*/ 838333 w 3523460"/>
                <a:gd name="connsiteY5" fmla="*/ 2035571 h 4854841"/>
                <a:gd name="connsiteX6" fmla="*/ 711112 w 3523460"/>
                <a:gd name="connsiteY6" fmla="*/ 214722 h 4854841"/>
                <a:gd name="connsiteX7" fmla="*/ 1235897 w 3523460"/>
                <a:gd name="connsiteY7" fmla="*/ 1868593 h 4854841"/>
                <a:gd name="connsiteX8" fmla="*/ 1315411 w 3523460"/>
                <a:gd name="connsiteY8" fmla="*/ 1852690 h 4854841"/>
                <a:gd name="connsiteX9" fmla="*/ 1458534 w 3523460"/>
                <a:gd name="connsiteY9" fmla="*/ 37 h 4854841"/>
                <a:gd name="connsiteX10" fmla="*/ 1728878 w 3523460"/>
                <a:gd name="connsiteY10" fmla="*/ 1828836 h 4854841"/>
                <a:gd name="connsiteX11" fmla="*/ 1816344 w 3523460"/>
                <a:gd name="connsiteY11" fmla="*/ 1868594 h 4854841"/>
                <a:gd name="connsiteX12" fmla="*/ 2492205 w 3523460"/>
                <a:gd name="connsiteY12" fmla="*/ 333992 h 4854841"/>
                <a:gd name="connsiteX13" fmla="*/ 2221860 w 3523460"/>
                <a:gd name="connsiteY13" fmla="*/ 2011718 h 4854841"/>
                <a:gd name="connsiteX14" fmla="*/ 2325227 w 3523460"/>
                <a:gd name="connsiteY14" fmla="*/ 2711432 h 4854841"/>
                <a:gd name="connsiteX15" fmla="*/ 2762549 w 3523460"/>
                <a:gd name="connsiteY15" fmla="*/ 2266158 h 4854841"/>
                <a:gd name="connsiteX16" fmla="*/ 3509971 w 3523460"/>
                <a:gd name="connsiteY16" fmla="*/ 2162792 h 4854841"/>
                <a:gd name="connsiteX17" fmla="*/ 2778451 w 3523460"/>
                <a:gd name="connsiteY17" fmla="*/ 2942019 h 4854841"/>
                <a:gd name="connsiteX18" fmla="*/ 2118493 w 3523460"/>
                <a:gd name="connsiteY18" fmla="*/ 4007494 h 4854841"/>
                <a:gd name="connsiteX19" fmla="*/ 2145734 w 3523460"/>
                <a:gd name="connsiteY19" fmla="*/ 4829491 h 4854841"/>
                <a:gd name="connsiteX20" fmla="*/ 929256 w 3523460"/>
                <a:gd name="connsiteY20" fmla="*/ 4854841 h 4854841"/>
                <a:gd name="connsiteX0" fmla="*/ 929256 w 3523460"/>
                <a:gd name="connsiteY0" fmla="*/ 4854841 h 4854841"/>
                <a:gd name="connsiteX1" fmla="*/ 870139 w 3523460"/>
                <a:gd name="connsiteY1" fmla="*/ 4094960 h 4854841"/>
                <a:gd name="connsiteX2" fmla="*/ 432816 w 3523460"/>
                <a:gd name="connsiteY2" fmla="*/ 2274110 h 4854841"/>
                <a:gd name="connsiteX3" fmla="*/ 75008 w 3523460"/>
                <a:gd name="connsiteY3" fmla="*/ 970096 h 4854841"/>
                <a:gd name="connsiteX4" fmla="*/ 750867 w 3523460"/>
                <a:gd name="connsiteY4" fmla="*/ 2107132 h 4854841"/>
                <a:gd name="connsiteX5" fmla="*/ 838333 w 3523460"/>
                <a:gd name="connsiteY5" fmla="*/ 2035571 h 4854841"/>
                <a:gd name="connsiteX6" fmla="*/ 711112 w 3523460"/>
                <a:gd name="connsiteY6" fmla="*/ 214722 h 4854841"/>
                <a:gd name="connsiteX7" fmla="*/ 1235897 w 3523460"/>
                <a:gd name="connsiteY7" fmla="*/ 1868593 h 4854841"/>
                <a:gd name="connsiteX8" fmla="*/ 1315411 w 3523460"/>
                <a:gd name="connsiteY8" fmla="*/ 1852690 h 4854841"/>
                <a:gd name="connsiteX9" fmla="*/ 1458534 w 3523460"/>
                <a:gd name="connsiteY9" fmla="*/ 37 h 4854841"/>
                <a:gd name="connsiteX10" fmla="*/ 1728878 w 3523460"/>
                <a:gd name="connsiteY10" fmla="*/ 1828836 h 4854841"/>
                <a:gd name="connsiteX11" fmla="*/ 1816344 w 3523460"/>
                <a:gd name="connsiteY11" fmla="*/ 1868594 h 4854841"/>
                <a:gd name="connsiteX12" fmla="*/ 2492205 w 3523460"/>
                <a:gd name="connsiteY12" fmla="*/ 333992 h 4854841"/>
                <a:gd name="connsiteX13" fmla="*/ 2221860 w 3523460"/>
                <a:gd name="connsiteY13" fmla="*/ 2011718 h 4854841"/>
                <a:gd name="connsiteX14" fmla="*/ 2325227 w 3523460"/>
                <a:gd name="connsiteY14" fmla="*/ 2711432 h 4854841"/>
                <a:gd name="connsiteX15" fmla="*/ 2762549 w 3523460"/>
                <a:gd name="connsiteY15" fmla="*/ 2266158 h 4854841"/>
                <a:gd name="connsiteX16" fmla="*/ 3509971 w 3523460"/>
                <a:gd name="connsiteY16" fmla="*/ 2162792 h 4854841"/>
                <a:gd name="connsiteX17" fmla="*/ 2778451 w 3523460"/>
                <a:gd name="connsiteY17" fmla="*/ 2942019 h 4854841"/>
                <a:gd name="connsiteX18" fmla="*/ 2118493 w 3523460"/>
                <a:gd name="connsiteY18" fmla="*/ 4007494 h 4854841"/>
                <a:gd name="connsiteX19" fmla="*/ 2145735 w 3523460"/>
                <a:gd name="connsiteY19" fmla="*/ 4837820 h 4854841"/>
                <a:gd name="connsiteX20" fmla="*/ 929256 w 3523460"/>
                <a:gd name="connsiteY20" fmla="*/ 4854841 h 4854841"/>
                <a:gd name="connsiteX0" fmla="*/ 929257 w 3523460"/>
                <a:gd name="connsiteY0" fmla="*/ 4829855 h 4837820"/>
                <a:gd name="connsiteX1" fmla="*/ 870139 w 3523460"/>
                <a:gd name="connsiteY1" fmla="*/ 4094960 h 4837820"/>
                <a:gd name="connsiteX2" fmla="*/ 432816 w 3523460"/>
                <a:gd name="connsiteY2" fmla="*/ 2274110 h 4837820"/>
                <a:gd name="connsiteX3" fmla="*/ 75008 w 3523460"/>
                <a:gd name="connsiteY3" fmla="*/ 970096 h 4837820"/>
                <a:gd name="connsiteX4" fmla="*/ 750867 w 3523460"/>
                <a:gd name="connsiteY4" fmla="*/ 2107132 h 4837820"/>
                <a:gd name="connsiteX5" fmla="*/ 838333 w 3523460"/>
                <a:gd name="connsiteY5" fmla="*/ 2035571 h 4837820"/>
                <a:gd name="connsiteX6" fmla="*/ 711112 w 3523460"/>
                <a:gd name="connsiteY6" fmla="*/ 214722 h 4837820"/>
                <a:gd name="connsiteX7" fmla="*/ 1235897 w 3523460"/>
                <a:gd name="connsiteY7" fmla="*/ 1868593 h 4837820"/>
                <a:gd name="connsiteX8" fmla="*/ 1315411 w 3523460"/>
                <a:gd name="connsiteY8" fmla="*/ 1852690 h 4837820"/>
                <a:gd name="connsiteX9" fmla="*/ 1458534 w 3523460"/>
                <a:gd name="connsiteY9" fmla="*/ 37 h 4837820"/>
                <a:gd name="connsiteX10" fmla="*/ 1728878 w 3523460"/>
                <a:gd name="connsiteY10" fmla="*/ 1828836 h 4837820"/>
                <a:gd name="connsiteX11" fmla="*/ 1816344 w 3523460"/>
                <a:gd name="connsiteY11" fmla="*/ 1868594 h 4837820"/>
                <a:gd name="connsiteX12" fmla="*/ 2492205 w 3523460"/>
                <a:gd name="connsiteY12" fmla="*/ 333992 h 4837820"/>
                <a:gd name="connsiteX13" fmla="*/ 2221860 w 3523460"/>
                <a:gd name="connsiteY13" fmla="*/ 2011718 h 4837820"/>
                <a:gd name="connsiteX14" fmla="*/ 2325227 w 3523460"/>
                <a:gd name="connsiteY14" fmla="*/ 2711432 h 4837820"/>
                <a:gd name="connsiteX15" fmla="*/ 2762549 w 3523460"/>
                <a:gd name="connsiteY15" fmla="*/ 2266158 h 4837820"/>
                <a:gd name="connsiteX16" fmla="*/ 3509971 w 3523460"/>
                <a:gd name="connsiteY16" fmla="*/ 2162792 h 4837820"/>
                <a:gd name="connsiteX17" fmla="*/ 2778451 w 3523460"/>
                <a:gd name="connsiteY17" fmla="*/ 2942019 h 4837820"/>
                <a:gd name="connsiteX18" fmla="*/ 2118493 w 3523460"/>
                <a:gd name="connsiteY18" fmla="*/ 4007494 h 4837820"/>
                <a:gd name="connsiteX19" fmla="*/ 2145735 w 3523460"/>
                <a:gd name="connsiteY19" fmla="*/ 4837820 h 4837820"/>
                <a:gd name="connsiteX20" fmla="*/ 929257 w 3523460"/>
                <a:gd name="connsiteY20" fmla="*/ 4829855 h 4837820"/>
                <a:gd name="connsiteX0" fmla="*/ 929257 w 3523460"/>
                <a:gd name="connsiteY0" fmla="*/ 4829855 h 4837820"/>
                <a:gd name="connsiteX1" fmla="*/ 870139 w 3523460"/>
                <a:gd name="connsiteY1" fmla="*/ 4094960 h 4837820"/>
                <a:gd name="connsiteX2" fmla="*/ 432816 w 3523460"/>
                <a:gd name="connsiteY2" fmla="*/ 2274110 h 4837820"/>
                <a:gd name="connsiteX3" fmla="*/ 75008 w 3523460"/>
                <a:gd name="connsiteY3" fmla="*/ 970096 h 4837820"/>
                <a:gd name="connsiteX4" fmla="*/ 750867 w 3523460"/>
                <a:gd name="connsiteY4" fmla="*/ 2107132 h 4837820"/>
                <a:gd name="connsiteX5" fmla="*/ 838333 w 3523460"/>
                <a:gd name="connsiteY5" fmla="*/ 2035571 h 4837820"/>
                <a:gd name="connsiteX6" fmla="*/ 711112 w 3523460"/>
                <a:gd name="connsiteY6" fmla="*/ 214722 h 4837820"/>
                <a:gd name="connsiteX7" fmla="*/ 1235897 w 3523460"/>
                <a:gd name="connsiteY7" fmla="*/ 1868593 h 4837820"/>
                <a:gd name="connsiteX8" fmla="*/ 1315411 w 3523460"/>
                <a:gd name="connsiteY8" fmla="*/ 1852690 h 4837820"/>
                <a:gd name="connsiteX9" fmla="*/ 1458534 w 3523460"/>
                <a:gd name="connsiteY9" fmla="*/ 37 h 4837820"/>
                <a:gd name="connsiteX10" fmla="*/ 1728878 w 3523460"/>
                <a:gd name="connsiteY10" fmla="*/ 1828836 h 4837820"/>
                <a:gd name="connsiteX11" fmla="*/ 1816344 w 3523460"/>
                <a:gd name="connsiteY11" fmla="*/ 1868594 h 4837820"/>
                <a:gd name="connsiteX12" fmla="*/ 2492205 w 3523460"/>
                <a:gd name="connsiteY12" fmla="*/ 333992 h 4837820"/>
                <a:gd name="connsiteX13" fmla="*/ 2221860 w 3523460"/>
                <a:gd name="connsiteY13" fmla="*/ 2011718 h 4837820"/>
                <a:gd name="connsiteX14" fmla="*/ 2325227 w 3523460"/>
                <a:gd name="connsiteY14" fmla="*/ 2711432 h 4837820"/>
                <a:gd name="connsiteX15" fmla="*/ 2762549 w 3523460"/>
                <a:gd name="connsiteY15" fmla="*/ 2266158 h 4837820"/>
                <a:gd name="connsiteX16" fmla="*/ 3509971 w 3523460"/>
                <a:gd name="connsiteY16" fmla="*/ 2162792 h 4837820"/>
                <a:gd name="connsiteX17" fmla="*/ 2778451 w 3523460"/>
                <a:gd name="connsiteY17" fmla="*/ 2942019 h 4837820"/>
                <a:gd name="connsiteX18" fmla="*/ 2118493 w 3523460"/>
                <a:gd name="connsiteY18" fmla="*/ 4007494 h 4837820"/>
                <a:gd name="connsiteX19" fmla="*/ 2145735 w 3523460"/>
                <a:gd name="connsiteY19" fmla="*/ 4837820 h 4837820"/>
                <a:gd name="connsiteX20" fmla="*/ 929257 w 3523460"/>
                <a:gd name="connsiteY20" fmla="*/ 4829855 h 4837820"/>
                <a:gd name="connsiteX0" fmla="*/ 929257 w 3523460"/>
                <a:gd name="connsiteY0" fmla="*/ 4829855 h 4837820"/>
                <a:gd name="connsiteX1" fmla="*/ 870139 w 3523460"/>
                <a:gd name="connsiteY1" fmla="*/ 4094960 h 4837820"/>
                <a:gd name="connsiteX2" fmla="*/ 432816 w 3523460"/>
                <a:gd name="connsiteY2" fmla="*/ 2274110 h 4837820"/>
                <a:gd name="connsiteX3" fmla="*/ 75008 w 3523460"/>
                <a:gd name="connsiteY3" fmla="*/ 970096 h 4837820"/>
                <a:gd name="connsiteX4" fmla="*/ 750867 w 3523460"/>
                <a:gd name="connsiteY4" fmla="*/ 2107132 h 4837820"/>
                <a:gd name="connsiteX5" fmla="*/ 838333 w 3523460"/>
                <a:gd name="connsiteY5" fmla="*/ 2035571 h 4837820"/>
                <a:gd name="connsiteX6" fmla="*/ 711112 w 3523460"/>
                <a:gd name="connsiteY6" fmla="*/ 214722 h 4837820"/>
                <a:gd name="connsiteX7" fmla="*/ 1235897 w 3523460"/>
                <a:gd name="connsiteY7" fmla="*/ 1868593 h 4837820"/>
                <a:gd name="connsiteX8" fmla="*/ 1315411 w 3523460"/>
                <a:gd name="connsiteY8" fmla="*/ 1852690 h 4837820"/>
                <a:gd name="connsiteX9" fmla="*/ 1458534 w 3523460"/>
                <a:gd name="connsiteY9" fmla="*/ 37 h 4837820"/>
                <a:gd name="connsiteX10" fmla="*/ 1728878 w 3523460"/>
                <a:gd name="connsiteY10" fmla="*/ 1828836 h 4837820"/>
                <a:gd name="connsiteX11" fmla="*/ 1816344 w 3523460"/>
                <a:gd name="connsiteY11" fmla="*/ 1868594 h 4837820"/>
                <a:gd name="connsiteX12" fmla="*/ 2492205 w 3523460"/>
                <a:gd name="connsiteY12" fmla="*/ 333992 h 4837820"/>
                <a:gd name="connsiteX13" fmla="*/ 2221860 w 3523460"/>
                <a:gd name="connsiteY13" fmla="*/ 2011718 h 4837820"/>
                <a:gd name="connsiteX14" fmla="*/ 2325227 w 3523460"/>
                <a:gd name="connsiteY14" fmla="*/ 2711432 h 4837820"/>
                <a:gd name="connsiteX15" fmla="*/ 2762549 w 3523460"/>
                <a:gd name="connsiteY15" fmla="*/ 2266158 h 4837820"/>
                <a:gd name="connsiteX16" fmla="*/ 3509971 w 3523460"/>
                <a:gd name="connsiteY16" fmla="*/ 2162792 h 4837820"/>
                <a:gd name="connsiteX17" fmla="*/ 2778451 w 3523460"/>
                <a:gd name="connsiteY17" fmla="*/ 2942019 h 4837820"/>
                <a:gd name="connsiteX18" fmla="*/ 2118493 w 3523460"/>
                <a:gd name="connsiteY18" fmla="*/ 4007494 h 4837820"/>
                <a:gd name="connsiteX19" fmla="*/ 2145735 w 3523460"/>
                <a:gd name="connsiteY19" fmla="*/ 4837820 h 4837820"/>
                <a:gd name="connsiteX20" fmla="*/ 929257 w 3523460"/>
                <a:gd name="connsiteY20" fmla="*/ 4829855 h 4837820"/>
                <a:gd name="connsiteX0" fmla="*/ 929257 w 3523460"/>
                <a:gd name="connsiteY0" fmla="*/ 4829855 h 4837820"/>
                <a:gd name="connsiteX1" fmla="*/ 870139 w 3523460"/>
                <a:gd name="connsiteY1" fmla="*/ 4094960 h 4837820"/>
                <a:gd name="connsiteX2" fmla="*/ 432816 w 3523460"/>
                <a:gd name="connsiteY2" fmla="*/ 2274110 h 4837820"/>
                <a:gd name="connsiteX3" fmla="*/ 75008 w 3523460"/>
                <a:gd name="connsiteY3" fmla="*/ 970096 h 4837820"/>
                <a:gd name="connsiteX4" fmla="*/ 750867 w 3523460"/>
                <a:gd name="connsiteY4" fmla="*/ 2107132 h 4837820"/>
                <a:gd name="connsiteX5" fmla="*/ 838333 w 3523460"/>
                <a:gd name="connsiteY5" fmla="*/ 2035571 h 4837820"/>
                <a:gd name="connsiteX6" fmla="*/ 711112 w 3523460"/>
                <a:gd name="connsiteY6" fmla="*/ 214722 h 4837820"/>
                <a:gd name="connsiteX7" fmla="*/ 1235897 w 3523460"/>
                <a:gd name="connsiteY7" fmla="*/ 1868593 h 4837820"/>
                <a:gd name="connsiteX8" fmla="*/ 1315411 w 3523460"/>
                <a:gd name="connsiteY8" fmla="*/ 1852690 h 4837820"/>
                <a:gd name="connsiteX9" fmla="*/ 1458534 w 3523460"/>
                <a:gd name="connsiteY9" fmla="*/ 37 h 4837820"/>
                <a:gd name="connsiteX10" fmla="*/ 1728878 w 3523460"/>
                <a:gd name="connsiteY10" fmla="*/ 1828836 h 4837820"/>
                <a:gd name="connsiteX11" fmla="*/ 1816344 w 3523460"/>
                <a:gd name="connsiteY11" fmla="*/ 1868594 h 4837820"/>
                <a:gd name="connsiteX12" fmla="*/ 2492205 w 3523460"/>
                <a:gd name="connsiteY12" fmla="*/ 333992 h 4837820"/>
                <a:gd name="connsiteX13" fmla="*/ 2221860 w 3523460"/>
                <a:gd name="connsiteY13" fmla="*/ 2011718 h 4837820"/>
                <a:gd name="connsiteX14" fmla="*/ 2325227 w 3523460"/>
                <a:gd name="connsiteY14" fmla="*/ 2711432 h 4837820"/>
                <a:gd name="connsiteX15" fmla="*/ 2762549 w 3523460"/>
                <a:gd name="connsiteY15" fmla="*/ 2266158 h 4837820"/>
                <a:gd name="connsiteX16" fmla="*/ 3509971 w 3523460"/>
                <a:gd name="connsiteY16" fmla="*/ 2162792 h 4837820"/>
                <a:gd name="connsiteX17" fmla="*/ 2778451 w 3523460"/>
                <a:gd name="connsiteY17" fmla="*/ 2942019 h 4837820"/>
                <a:gd name="connsiteX18" fmla="*/ 2118493 w 3523460"/>
                <a:gd name="connsiteY18" fmla="*/ 4007494 h 4837820"/>
                <a:gd name="connsiteX19" fmla="*/ 2145735 w 3523460"/>
                <a:gd name="connsiteY19" fmla="*/ 4837820 h 4837820"/>
                <a:gd name="connsiteX20" fmla="*/ 929257 w 3523460"/>
                <a:gd name="connsiteY20" fmla="*/ 4829855 h 4837820"/>
                <a:gd name="connsiteX0" fmla="*/ 929257 w 3523460"/>
                <a:gd name="connsiteY0" fmla="*/ 4829855 h 4837820"/>
                <a:gd name="connsiteX1" fmla="*/ 870139 w 3523460"/>
                <a:gd name="connsiteY1" fmla="*/ 4094960 h 4837820"/>
                <a:gd name="connsiteX2" fmla="*/ 432816 w 3523460"/>
                <a:gd name="connsiteY2" fmla="*/ 2274110 h 4837820"/>
                <a:gd name="connsiteX3" fmla="*/ 75008 w 3523460"/>
                <a:gd name="connsiteY3" fmla="*/ 970096 h 4837820"/>
                <a:gd name="connsiteX4" fmla="*/ 750867 w 3523460"/>
                <a:gd name="connsiteY4" fmla="*/ 2107132 h 4837820"/>
                <a:gd name="connsiteX5" fmla="*/ 838333 w 3523460"/>
                <a:gd name="connsiteY5" fmla="*/ 2035571 h 4837820"/>
                <a:gd name="connsiteX6" fmla="*/ 711112 w 3523460"/>
                <a:gd name="connsiteY6" fmla="*/ 214722 h 4837820"/>
                <a:gd name="connsiteX7" fmla="*/ 1235897 w 3523460"/>
                <a:gd name="connsiteY7" fmla="*/ 1868593 h 4837820"/>
                <a:gd name="connsiteX8" fmla="*/ 1315411 w 3523460"/>
                <a:gd name="connsiteY8" fmla="*/ 1852690 h 4837820"/>
                <a:gd name="connsiteX9" fmla="*/ 1458534 w 3523460"/>
                <a:gd name="connsiteY9" fmla="*/ 37 h 4837820"/>
                <a:gd name="connsiteX10" fmla="*/ 1728878 w 3523460"/>
                <a:gd name="connsiteY10" fmla="*/ 1828836 h 4837820"/>
                <a:gd name="connsiteX11" fmla="*/ 1816344 w 3523460"/>
                <a:gd name="connsiteY11" fmla="*/ 1868594 h 4837820"/>
                <a:gd name="connsiteX12" fmla="*/ 2492205 w 3523460"/>
                <a:gd name="connsiteY12" fmla="*/ 333992 h 4837820"/>
                <a:gd name="connsiteX13" fmla="*/ 2221860 w 3523460"/>
                <a:gd name="connsiteY13" fmla="*/ 2011718 h 4837820"/>
                <a:gd name="connsiteX14" fmla="*/ 2325227 w 3523460"/>
                <a:gd name="connsiteY14" fmla="*/ 2711432 h 4837820"/>
                <a:gd name="connsiteX15" fmla="*/ 2762549 w 3523460"/>
                <a:gd name="connsiteY15" fmla="*/ 2266158 h 4837820"/>
                <a:gd name="connsiteX16" fmla="*/ 3509971 w 3523460"/>
                <a:gd name="connsiteY16" fmla="*/ 2162792 h 4837820"/>
                <a:gd name="connsiteX17" fmla="*/ 2778451 w 3523460"/>
                <a:gd name="connsiteY17" fmla="*/ 2942019 h 4837820"/>
                <a:gd name="connsiteX18" fmla="*/ 2118493 w 3523460"/>
                <a:gd name="connsiteY18" fmla="*/ 4007494 h 4837820"/>
                <a:gd name="connsiteX19" fmla="*/ 2145735 w 3523460"/>
                <a:gd name="connsiteY19" fmla="*/ 4837820 h 4837820"/>
                <a:gd name="connsiteX20" fmla="*/ 929257 w 3523460"/>
                <a:gd name="connsiteY20" fmla="*/ 4829855 h 4837820"/>
                <a:gd name="connsiteX0" fmla="*/ 929257 w 3523460"/>
                <a:gd name="connsiteY0" fmla="*/ 4829855 h 4837820"/>
                <a:gd name="connsiteX1" fmla="*/ 870139 w 3523460"/>
                <a:gd name="connsiteY1" fmla="*/ 4094960 h 4837820"/>
                <a:gd name="connsiteX2" fmla="*/ 432816 w 3523460"/>
                <a:gd name="connsiteY2" fmla="*/ 2274110 h 4837820"/>
                <a:gd name="connsiteX3" fmla="*/ 75008 w 3523460"/>
                <a:gd name="connsiteY3" fmla="*/ 970096 h 4837820"/>
                <a:gd name="connsiteX4" fmla="*/ 750867 w 3523460"/>
                <a:gd name="connsiteY4" fmla="*/ 2107132 h 4837820"/>
                <a:gd name="connsiteX5" fmla="*/ 838333 w 3523460"/>
                <a:gd name="connsiteY5" fmla="*/ 2035571 h 4837820"/>
                <a:gd name="connsiteX6" fmla="*/ 711112 w 3523460"/>
                <a:gd name="connsiteY6" fmla="*/ 214722 h 4837820"/>
                <a:gd name="connsiteX7" fmla="*/ 1235897 w 3523460"/>
                <a:gd name="connsiteY7" fmla="*/ 1868593 h 4837820"/>
                <a:gd name="connsiteX8" fmla="*/ 1315411 w 3523460"/>
                <a:gd name="connsiteY8" fmla="*/ 1852690 h 4837820"/>
                <a:gd name="connsiteX9" fmla="*/ 1458534 w 3523460"/>
                <a:gd name="connsiteY9" fmla="*/ 37 h 4837820"/>
                <a:gd name="connsiteX10" fmla="*/ 1728878 w 3523460"/>
                <a:gd name="connsiteY10" fmla="*/ 1828836 h 4837820"/>
                <a:gd name="connsiteX11" fmla="*/ 1816344 w 3523460"/>
                <a:gd name="connsiteY11" fmla="*/ 1868594 h 4837820"/>
                <a:gd name="connsiteX12" fmla="*/ 2492205 w 3523460"/>
                <a:gd name="connsiteY12" fmla="*/ 333992 h 4837820"/>
                <a:gd name="connsiteX13" fmla="*/ 2221860 w 3523460"/>
                <a:gd name="connsiteY13" fmla="*/ 2011718 h 4837820"/>
                <a:gd name="connsiteX14" fmla="*/ 2325227 w 3523460"/>
                <a:gd name="connsiteY14" fmla="*/ 2711432 h 4837820"/>
                <a:gd name="connsiteX15" fmla="*/ 2762549 w 3523460"/>
                <a:gd name="connsiteY15" fmla="*/ 2266158 h 4837820"/>
                <a:gd name="connsiteX16" fmla="*/ 3509971 w 3523460"/>
                <a:gd name="connsiteY16" fmla="*/ 2162792 h 4837820"/>
                <a:gd name="connsiteX17" fmla="*/ 2778451 w 3523460"/>
                <a:gd name="connsiteY17" fmla="*/ 2942019 h 4837820"/>
                <a:gd name="connsiteX18" fmla="*/ 2118493 w 3523460"/>
                <a:gd name="connsiteY18" fmla="*/ 4007494 h 4837820"/>
                <a:gd name="connsiteX19" fmla="*/ 2145735 w 3523460"/>
                <a:gd name="connsiteY19" fmla="*/ 4837820 h 4837820"/>
                <a:gd name="connsiteX20" fmla="*/ 929257 w 3523460"/>
                <a:gd name="connsiteY20" fmla="*/ 4829855 h 483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23460" h="4837820">
                  <a:moveTo>
                    <a:pt x="929257" y="4829855"/>
                  </a:moveTo>
                  <a:cubicBezTo>
                    <a:pt x="937409" y="4667798"/>
                    <a:pt x="977884" y="4352057"/>
                    <a:pt x="870139" y="4094960"/>
                  </a:cubicBezTo>
                  <a:cubicBezTo>
                    <a:pt x="560039" y="3546320"/>
                    <a:pt x="456669" y="2926117"/>
                    <a:pt x="432816" y="2274110"/>
                  </a:cubicBezTo>
                  <a:cubicBezTo>
                    <a:pt x="313547" y="1839439"/>
                    <a:pt x="-187386" y="1134423"/>
                    <a:pt x="75008" y="970096"/>
                  </a:cubicBezTo>
                  <a:cubicBezTo>
                    <a:pt x="248612" y="927688"/>
                    <a:pt x="623646" y="1934854"/>
                    <a:pt x="750867" y="2107132"/>
                  </a:cubicBezTo>
                  <a:cubicBezTo>
                    <a:pt x="790624" y="2183994"/>
                    <a:pt x="862187" y="2105807"/>
                    <a:pt x="838333" y="2035571"/>
                  </a:cubicBezTo>
                  <a:cubicBezTo>
                    <a:pt x="716413" y="1433922"/>
                    <a:pt x="427516" y="251827"/>
                    <a:pt x="711112" y="214722"/>
                  </a:cubicBezTo>
                  <a:cubicBezTo>
                    <a:pt x="909896" y="184242"/>
                    <a:pt x="1157709" y="1578371"/>
                    <a:pt x="1235897" y="1868593"/>
                  </a:cubicBezTo>
                  <a:cubicBezTo>
                    <a:pt x="1242524" y="1928227"/>
                    <a:pt x="1311436" y="2047497"/>
                    <a:pt x="1315411" y="1852690"/>
                  </a:cubicBezTo>
                  <a:cubicBezTo>
                    <a:pt x="1312761" y="1280197"/>
                    <a:pt x="1159035" y="-7915"/>
                    <a:pt x="1458534" y="37"/>
                  </a:cubicBezTo>
                  <a:cubicBezTo>
                    <a:pt x="1693099" y="-7916"/>
                    <a:pt x="1707674" y="1541264"/>
                    <a:pt x="1728878" y="1828836"/>
                  </a:cubicBezTo>
                  <a:cubicBezTo>
                    <a:pt x="1734180" y="1917625"/>
                    <a:pt x="1764661" y="1916301"/>
                    <a:pt x="1816344" y="1868594"/>
                  </a:cubicBezTo>
                  <a:cubicBezTo>
                    <a:pt x="2054883" y="1372963"/>
                    <a:pt x="2198007" y="241226"/>
                    <a:pt x="2492205" y="333992"/>
                  </a:cubicBezTo>
                  <a:cubicBezTo>
                    <a:pt x="2781103" y="421456"/>
                    <a:pt x="2314625" y="1471029"/>
                    <a:pt x="2221860" y="2011718"/>
                  </a:cubicBezTo>
                  <a:lnTo>
                    <a:pt x="2325227" y="2711432"/>
                  </a:lnTo>
                  <a:cubicBezTo>
                    <a:pt x="2439196" y="2563007"/>
                    <a:pt x="2584970" y="2406632"/>
                    <a:pt x="2762549" y="2266158"/>
                  </a:cubicBezTo>
                  <a:cubicBezTo>
                    <a:pt x="3043495" y="1897748"/>
                    <a:pt x="3618639" y="2022319"/>
                    <a:pt x="3509971" y="2162792"/>
                  </a:cubicBezTo>
                  <a:cubicBezTo>
                    <a:pt x="3266131" y="2446388"/>
                    <a:pt x="2982534" y="2594812"/>
                    <a:pt x="2778451" y="2942019"/>
                  </a:cubicBezTo>
                  <a:cubicBezTo>
                    <a:pt x="2558465" y="3336933"/>
                    <a:pt x="2370285" y="3707995"/>
                    <a:pt x="2118493" y="4007494"/>
                  </a:cubicBezTo>
                  <a:cubicBezTo>
                    <a:pt x="2097672" y="4371359"/>
                    <a:pt x="2108629" y="4596630"/>
                    <a:pt x="2145735" y="4837820"/>
                  </a:cubicBezTo>
                  <a:lnTo>
                    <a:pt x="929257" y="482985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42" name="Freeform 7">
              <a:extLst>
                <a:ext uri="{FF2B5EF4-FFF2-40B4-BE49-F238E27FC236}">
                  <a16:creationId xmlns:a16="http://schemas.microsoft.com/office/drawing/2014/main" id="{0CDE7D41-E8D0-4227-9D04-3B773D35DD71}"/>
                </a:ext>
              </a:extLst>
            </p:cNvPr>
            <p:cNvSpPr/>
            <p:nvPr/>
          </p:nvSpPr>
          <p:spPr>
            <a:xfrm flipH="1">
              <a:off x="1753574" y="4584405"/>
              <a:ext cx="1578802" cy="2018810"/>
            </a:xfrm>
            <a:custGeom>
              <a:avLst/>
              <a:gdLst>
                <a:gd name="connsiteX0" fmla="*/ 811033 w 3490622"/>
                <a:gd name="connsiteY0" fmla="*/ 4778734 h 4778734"/>
                <a:gd name="connsiteX1" fmla="*/ 803081 w 3490622"/>
                <a:gd name="connsiteY1" fmla="*/ 4341412 h 4778734"/>
                <a:gd name="connsiteX2" fmla="*/ 437321 w 3490622"/>
                <a:gd name="connsiteY2" fmla="*/ 2313830 h 4778734"/>
                <a:gd name="connsiteX3" fmla="*/ 0 w 3490622"/>
                <a:gd name="connsiteY3" fmla="*/ 938254 h 4778734"/>
                <a:gd name="connsiteX4" fmla="*/ 747422 w 3490622"/>
                <a:gd name="connsiteY4" fmla="*/ 2019631 h 4778734"/>
                <a:gd name="connsiteX5" fmla="*/ 667909 w 3490622"/>
                <a:gd name="connsiteY5" fmla="*/ 182880 h 4778734"/>
                <a:gd name="connsiteX6" fmla="*/ 1264257 w 3490622"/>
                <a:gd name="connsiteY6" fmla="*/ 1804946 h 4778734"/>
                <a:gd name="connsiteX7" fmla="*/ 1407380 w 3490622"/>
                <a:gd name="connsiteY7" fmla="*/ 0 h 4778734"/>
                <a:gd name="connsiteX8" fmla="*/ 1757238 w 3490622"/>
                <a:gd name="connsiteY8" fmla="*/ 1868557 h 4778734"/>
                <a:gd name="connsiteX9" fmla="*/ 2456953 w 3490622"/>
                <a:gd name="connsiteY9" fmla="*/ 333955 h 4778734"/>
                <a:gd name="connsiteX10" fmla="*/ 2194560 w 3490622"/>
                <a:gd name="connsiteY10" fmla="*/ 2003729 h 4778734"/>
                <a:gd name="connsiteX11" fmla="*/ 2305878 w 3490622"/>
                <a:gd name="connsiteY11" fmla="*/ 2759103 h 4778734"/>
                <a:gd name="connsiteX12" fmla="*/ 2623930 w 3490622"/>
                <a:gd name="connsiteY12" fmla="*/ 2361537 h 4778734"/>
                <a:gd name="connsiteX13" fmla="*/ 3490622 w 3490622"/>
                <a:gd name="connsiteY13" fmla="*/ 2210463 h 4778734"/>
                <a:gd name="connsiteX14" fmla="*/ 2759102 w 3490622"/>
                <a:gd name="connsiteY14" fmla="*/ 2989690 h 4778734"/>
                <a:gd name="connsiteX15" fmla="*/ 2051436 w 3490622"/>
                <a:gd name="connsiteY15" fmla="*/ 4007457 h 4778734"/>
                <a:gd name="connsiteX16" fmla="*/ 2210462 w 3490622"/>
                <a:gd name="connsiteY16" fmla="*/ 4778734 h 4778734"/>
                <a:gd name="connsiteX17" fmla="*/ 811033 w 3490622"/>
                <a:gd name="connsiteY17" fmla="*/ 4778734 h 4778734"/>
                <a:gd name="connsiteX0" fmla="*/ 755374 w 3434963"/>
                <a:gd name="connsiteY0" fmla="*/ 4778734 h 4778734"/>
                <a:gd name="connsiteX1" fmla="*/ 747422 w 3434963"/>
                <a:gd name="connsiteY1" fmla="*/ 4341412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46514"/>
                <a:gd name="connsiteY0" fmla="*/ 4778734 h 4778734"/>
                <a:gd name="connsiteX1" fmla="*/ 795131 w 3446514"/>
                <a:gd name="connsiteY1" fmla="*/ 4142631 h 4778734"/>
                <a:gd name="connsiteX2" fmla="*/ 381662 w 3446514"/>
                <a:gd name="connsiteY2" fmla="*/ 2313830 h 4778734"/>
                <a:gd name="connsiteX3" fmla="*/ 0 w 3446514"/>
                <a:gd name="connsiteY3" fmla="*/ 1017767 h 4778734"/>
                <a:gd name="connsiteX4" fmla="*/ 691763 w 3446514"/>
                <a:gd name="connsiteY4" fmla="*/ 2019631 h 4778734"/>
                <a:gd name="connsiteX5" fmla="*/ 612250 w 3446514"/>
                <a:gd name="connsiteY5" fmla="*/ 182880 h 4778734"/>
                <a:gd name="connsiteX6" fmla="*/ 1208598 w 3446514"/>
                <a:gd name="connsiteY6" fmla="*/ 1804946 h 4778734"/>
                <a:gd name="connsiteX7" fmla="*/ 1351721 w 3446514"/>
                <a:gd name="connsiteY7" fmla="*/ 0 h 4778734"/>
                <a:gd name="connsiteX8" fmla="*/ 1701579 w 3446514"/>
                <a:gd name="connsiteY8" fmla="*/ 1868557 h 4778734"/>
                <a:gd name="connsiteX9" fmla="*/ 2401294 w 3446514"/>
                <a:gd name="connsiteY9" fmla="*/ 333955 h 4778734"/>
                <a:gd name="connsiteX10" fmla="*/ 2138901 w 3446514"/>
                <a:gd name="connsiteY10" fmla="*/ 2003729 h 4778734"/>
                <a:gd name="connsiteX11" fmla="*/ 2250219 w 3446514"/>
                <a:gd name="connsiteY11" fmla="*/ 2759103 h 4778734"/>
                <a:gd name="connsiteX12" fmla="*/ 2568271 w 3446514"/>
                <a:gd name="connsiteY12" fmla="*/ 2361537 h 4778734"/>
                <a:gd name="connsiteX13" fmla="*/ 3434963 w 3446514"/>
                <a:gd name="connsiteY13" fmla="*/ 2210463 h 4778734"/>
                <a:gd name="connsiteX14" fmla="*/ 2703443 w 3446514"/>
                <a:gd name="connsiteY14" fmla="*/ 2989690 h 4778734"/>
                <a:gd name="connsiteX15" fmla="*/ 2043485 w 3446514"/>
                <a:gd name="connsiteY15" fmla="*/ 4055165 h 4778734"/>
                <a:gd name="connsiteX16" fmla="*/ 2154803 w 3446514"/>
                <a:gd name="connsiteY16" fmla="*/ 4778734 h 4778734"/>
                <a:gd name="connsiteX17" fmla="*/ 755374 w 3446514"/>
                <a:gd name="connsiteY17" fmla="*/ 4778734 h 4778734"/>
                <a:gd name="connsiteX0" fmla="*/ 755374 w 3448610"/>
                <a:gd name="connsiteY0" fmla="*/ 4778734 h 4778734"/>
                <a:gd name="connsiteX1" fmla="*/ 795131 w 3448610"/>
                <a:gd name="connsiteY1" fmla="*/ 4142631 h 4778734"/>
                <a:gd name="connsiteX2" fmla="*/ 381662 w 3448610"/>
                <a:gd name="connsiteY2" fmla="*/ 2313830 h 4778734"/>
                <a:gd name="connsiteX3" fmla="*/ 0 w 3448610"/>
                <a:gd name="connsiteY3" fmla="*/ 1017767 h 4778734"/>
                <a:gd name="connsiteX4" fmla="*/ 691763 w 3448610"/>
                <a:gd name="connsiteY4" fmla="*/ 2019631 h 4778734"/>
                <a:gd name="connsiteX5" fmla="*/ 612250 w 3448610"/>
                <a:gd name="connsiteY5" fmla="*/ 182880 h 4778734"/>
                <a:gd name="connsiteX6" fmla="*/ 1208598 w 3448610"/>
                <a:gd name="connsiteY6" fmla="*/ 1804946 h 4778734"/>
                <a:gd name="connsiteX7" fmla="*/ 1351721 w 3448610"/>
                <a:gd name="connsiteY7" fmla="*/ 0 h 4778734"/>
                <a:gd name="connsiteX8" fmla="*/ 1701579 w 3448610"/>
                <a:gd name="connsiteY8" fmla="*/ 1868557 h 4778734"/>
                <a:gd name="connsiteX9" fmla="*/ 2401294 w 3448610"/>
                <a:gd name="connsiteY9" fmla="*/ 333955 h 4778734"/>
                <a:gd name="connsiteX10" fmla="*/ 2138901 w 3448610"/>
                <a:gd name="connsiteY10" fmla="*/ 2003729 h 4778734"/>
                <a:gd name="connsiteX11" fmla="*/ 2250219 w 3448610"/>
                <a:gd name="connsiteY11" fmla="*/ 2759103 h 4778734"/>
                <a:gd name="connsiteX12" fmla="*/ 2687541 w 3448610"/>
                <a:gd name="connsiteY12" fmla="*/ 2313829 h 4778734"/>
                <a:gd name="connsiteX13" fmla="*/ 3434963 w 3448610"/>
                <a:gd name="connsiteY13" fmla="*/ 2210463 h 4778734"/>
                <a:gd name="connsiteX14" fmla="*/ 2703443 w 3448610"/>
                <a:gd name="connsiteY14" fmla="*/ 2989690 h 4778734"/>
                <a:gd name="connsiteX15" fmla="*/ 2043485 w 3448610"/>
                <a:gd name="connsiteY15" fmla="*/ 4055165 h 4778734"/>
                <a:gd name="connsiteX16" fmla="*/ 2154803 w 3448610"/>
                <a:gd name="connsiteY16" fmla="*/ 4778734 h 4778734"/>
                <a:gd name="connsiteX17" fmla="*/ 755374 w 3448610"/>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51801 w 3523460"/>
                <a:gd name="connsiteY6" fmla="*/ 1812897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31026 h 4731026"/>
                <a:gd name="connsiteX1" fmla="*/ 870139 w 3523460"/>
                <a:gd name="connsiteY1" fmla="*/ 4094923 h 4731026"/>
                <a:gd name="connsiteX2" fmla="*/ 432816 w 3523460"/>
                <a:gd name="connsiteY2" fmla="*/ 2274073 h 4731026"/>
                <a:gd name="connsiteX3" fmla="*/ 75008 w 3523460"/>
                <a:gd name="connsiteY3" fmla="*/ 970059 h 4731026"/>
                <a:gd name="connsiteX4" fmla="*/ 766771 w 3523460"/>
                <a:gd name="connsiteY4" fmla="*/ 1971923 h 4731026"/>
                <a:gd name="connsiteX5" fmla="*/ 711112 w 3523460"/>
                <a:gd name="connsiteY5" fmla="*/ 214685 h 4731026"/>
                <a:gd name="connsiteX6" fmla="*/ 1251801 w 3523460"/>
                <a:gd name="connsiteY6" fmla="*/ 1765189 h 4731026"/>
                <a:gd name="connsiteX7" fmla="*/ 1458534 w 3523460"/>
                <a:gd name="connsiteY7" fmla="*/ 0 h 4731026"/>
                <a:gd name="connsiteX8" fmla="*/ 1776587 w 3523460"/>
                <a:gd name="connsiteY8" fmla="*/ 1820849 h 4731026"/>
                <a:gd name="connsiteX9" fmla="*/ 2476302 w 3523460"/>
                <a:gd name="connsiteY9" fmla="*/ 286247 h 4731026"/>
                <a:gd name="connsiteX10" fmla="*/ 2213909 w 3523460"/>
                <a:gd name="connsiteY10" fmla="*/ 1956021 h 4731026"/>
                <a:gd name="connsiteX11" fmla="*/ 2325227 w 3523460"/>
                <a:gd name="connsiteY11" fmla="*/ 2711395 h 4731026"/>
                <a:gd name="connsiteX12" fmla="*/ 2762549 w 3523460"/>
                <a:gd name="connsiteY12" fmla="*/ 2266121 h 4731026"/>
                <a:gd name="connsiteX13" fmla="*/ 3509971 w 3523460"/>
                <a:gd name="connsiteY13" fmla="*/ 2162755 h 4731026"/>
                <a:gd name="connsiteX14" fmla="*/ 2778451 w 3523460"/>
                <a:gd name="connsiteY14" fmla="*/ 2941982 h 4731026"/>
                <a:gd name="connsiteX15" fmla="*/ 2118493 w 3523460"/>
                <a:gd name="connsiteY15" fmla="*/ 4007457 h 4731026"/>
                <a:gd name="connsiteX16" fmla="*/ 2229811 w 3523460"/>
                <a:gd name="connsiteY16" fmla="*/ 4731026 h 4731026"/>
                <a:gd name="connsiteX17" fmla="*/ 830382 w 3523460"/>
                <a:gd name="connsiteY17" fmla="*/ 4731026 h 473102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776587 w 3523460"/>
                <a:gd name="connsiteY9" fmla="*/ 1821199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75655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92761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838333 w 3523460"/>
                <a:gd name="connsiteY4" fmla="*/ 2003886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04092 w 3523460"/>
                <a:gd name="connsiteY7" fmla="*/ 1773290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05024 w 3523460"/>
                <a:gd name="connsiteY10" fmla="*/ 1813042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727477 w 3523460"/>
                <a:gd name="connsiteY0" fmla="*/ 5951236 h 5951236"/>
                <a:gd name="connsiteX1" fmla="*/ 870139 w 3523460"/>
                <a:gd name="connsiteY1" fmla="*/ 4094960 h 5951236"/>
                <a:gd name="connsiteX2" fmla="*/ 432816 w 3523460"/>
                <a:gd name="connsiteY2" fmla="*/ 2274110 h 5951236"/>
                <a:gd name="connsiteX3" fmla="*/ 75008 w 3523460"/>
                <a:gd name="connsiteY3" fmla="*/ 970096 h 5951236"/>
                <a:gd name="connsiteX4" fmla="*/ 750867 w 3523460"/>
                <a:gd name="connsiteY4" fmla="*/ 2107132 h 5951236"/>
                <a:gd name="connsiteX5" fmla="*/ 838333 w 3523460"/>
                <a:gd name="connsiteY5" fmla="*/ 2035571 h 5951236"/>
                <a:gd name="connsiteX6" fmla="*/ 711112 w 3523460"/>
                <a:gd name="connsiteY6" fmla="*/ 214722 h 5951236"/>
                <a:gd name="connsiteX7" fmla="*/ 1235897 w 3523460"/>
                <a:gd name="connsiteY7" fmla="*/ 1868593 h 5951236"/>
                <a:gd name="connsiteX8" fmla="*/ 1315411 w 3523460"/>
                <a:gd name="connsiteY8" fmla="*/ 1852690 h 5951236"/>
                <a:gd name="connsiteX9" fmla="*/ 1458534 w 3523460"/>
                <a:gd name="connsiteY9" fmla="*/ 37 h 5951236"/>
                <a:gd name="connsiteX10" fmla="*/ 1728878 w 3523460"/>
                <a:gd name="connsiteY10" fmla="*/ 1828836 h 5951236"/>
                <a:gd name="connsiteX11" fmla="*/ 1816344 w 3523460"/>
                <a:gd name="connsiteY11" fmla="*/ 1868594 h 5951236"/>
                <a:gd name="connsiteX12" fmla="*/ 2492205 w 3523460"/>
                <a:gd name="connsiteY12" fmla="*/ 333992 h 5951236"/>
                <a:gd name="connsiteX13" fmla="*/ 2221860 w 3523460"/>
                <a:gd name="connsiteY13" fmla="*/ 2011718 h 5951236"/>
                <a:gd name="connsiteX14" fmla="*/ 2325227 w 3523460"/>
                <a:gd name="connsiteY14" fmla="*/ 2711432 h 5951236"/>
                <a:gd name="connsiteX15" fmla="*/ 2762549 w 3523460"/>
                <a:gd name="connsiteY15" fmla="*/ 2266158 h 5951236"/>
                <a:gd name="connsiteX16" fmla="*/ 3509971 w 3523460"/>
                <a:gd name="connsiteY16" fmla="*/ 2162792 h 5951236"/>
                <a:gd name="connsiteX17" fmla="*/ 2778451 w 3523460"/>
                <a:gd name="connsiteY17" fmla="*/ 2942019 h 5951236"/>
                <a:gd name="connsiteX18" fmla="*/ 2118493 w 3523460"/>
                <a:gd name="connsiteY18" fmla="*/ 4007494 h 5951236"/>
                <a:gd name="connsiteX19" fmla="*/ 2229811 w 3523460"/>
                <a:gd name="connsiteY19" fmla="*/ 4731063 h 5951236"/>
                <a:gd name="connsiteX20" fmla="*/ 727477 w 3523460"/>
                <a:gd name="connsiteY20" fmla="*/ 5951236 h 5951236"/>
                <a:gd name="connsiteX0" fmla="*/ 727477 w 3523460"/>
                <a:gd name="connsiteY0" fmla="*/ 5951236 h 5980637"/>
                <a:gd name="connsiteX1" fmla="*/ 870139 w 3523460"/>
                <a:gd name="connsiteY1" fmla="*/ 4094960 h 5980637"/>
                <a:gd name="connsiteX2" fmla="*/ 432816 w 3523460"/>
                <a:gd name="connsiteY2" fmla="*/ 2274110 h 5980637"/>
                <a:gd name="connsiteX3" fmla="*/ 75008 w 3523460"/>
                <a:gd name="connsiteY3" fmla="*/ 970096 h 5980637"/>
                <a:gd name="connsiteX4" fmla="*/ 750867 w 3523460"/>
                <a:gd name="connsiteY4" fmla="*/ 2107132 h 5980637"/>
                <a:gd name="connsiteX5" fmla="*/ 838333 w 3523460"/>
                <a:gd name="connsiteY5" fmla="*/ 2035571 h 5980637"/>
                <a:gd name="connsiteX6" fmla="*/ 711112 w 3523460"/>
                <a:gd name="connsiteY6" fmla="*/ 214722 h 5980637"/>
                <a:gd name="connsiteX7" fmla="*/ 1235897 w 3523460"/>
                <a:gd name="connsiteY7" fmla="*/ 1868593 h 5980637"/>
                <a:gd name="connsiteX8" fmla="*/ 1315411 w 3523460"/>
                <a:gd name="connsiteY8" fmla="*/ 1852690 h 5980637"/>
                <a:gd name="connsiteX9" fmla="*/ 1458534 w 3523460"/>
                <a:gd name="connsiteY9" fmla="*/ 37 h 5980637"/>
                <a:gd name="connsiteX10" fmla="*/ 1728878 w 3523460"/>
                <a:gd name="connsiteY10" fmla="*/ 1828836 h 5980637"/>
                <a:gd name="connsiteX11" fmla="*/ 1816344 w 3523460"/>
                <a:gd name="connsiteY11" fmla="*/ 1868594 h 5980637"/>
                <a:gd name="connsiteX12" fmla="*/ 2492205 w 3523460"/>
                <a:gd name="connsiteY12" fmla="*/ 333992 h 5980637"/>
                <a:gd name="connsiteX13" fmla="*/ 2221860 w 3523460"/>
                <a:gd name="connsiteY13" fmla="*/ 2011718 h 5980637"/>
                <a:gd name="connsiteX14" fmla="*/ 2325227 w 3523460"/>
                <a:gd name="connsiteY14" fmla="*/ 2711432 h 5980637"/>
                <a:gd name="connsiteX15" fmla="*/ 2762549 w 3523460"/>
                <a:gd name="connsiteY15" fmla="*/ 2266158 h 5980637"/>
                <a:gd name="connsiteX16" fmla="*/ 3509971 w 3523460"/>
                <a:gd name="connsiteY16" fmla="*/ 2162792 h 5980637"/>
                <a:gd name="connsiteX17" fmla="*/ 2778451 w 3523460"/>
                <a:gd name="connsiteY17" fmla="*/ 2942019 h 5980637"/>
                <a:gd name="connsiteX18" fmla="*/ 2118493 w 3523460"/>
                <a:gd name="connsiteY18" fmla="*/ 4007494 h 5980637"/>
                <a:gd name="connsiteX19" fmla="*/ 2303315 w 3523460"/>
                <a:gd name="connsiteY19" fmla="*/ 5980637 h 5980637"/>
                <a:gd name="connsiteX20" fmla="*/ 727477 w 3523460"/>
                <a:gd name="connsiteY20" fmla="*/ 5951236 h 5980637"/>
                <a:gd name="connsiteX0" fmla="*/ 948466 w 3523460"/>
                <a:gd name="connsiteY0" fmla="*/ 4470606 h 5980637"/>
                <a:gd name="connsiteX1" fmla="*/ 870139 w 3523460"/>
                <a:gd name="connsiteY1" fmla="*/ 4094960 h 5980637"/>
                <a:gd name="connsiteX2" fmla="*/ 432816 w 3523460"/>
                <a:gd name="connsiteY2" fmla="*/ 2274110 h 5980637"/>
                <a:gd name="connsiteX3" fmla="*/ 75008 w 3523460"/>
                <a:gd name="connsiteY3" fmla="*/ 970096 h 5980637"/>
                <a:gd name="connsiteX4" fmla="*/ 750867 w 3523460"/>
                <a:gd name="connsiteY4" fmla="*/ 2107132 h 5980637"/>
                <a:gd name="connsiteX5" fmla="*/ 838333 w 3523460"/>
                <a:gd name="connsiteY5" fmla="*/ 2035571 h 5980637"/>
                <a:gd name="connsiteX6" fmla="*/ 711112 w 3523460"/>
                <a:gd name="connsiteY6" fmla="*/ 214722 h 5980637"/>
                <a:gd name="connsiteX7" fmla="*/ 1235897 w 3523460"/>
                <a:gd name="connsiteY7" fmla="*/ 1868593 h 5980637"/>
                <a:gd name="connsiteX8" fmla="*/ 1315411 w 3523460"/>
                <a:gd name="connsiteY8" fmla="*/ 1852690 h 5980637"/>
                <a:gd name="connsiteX9" fmla="*/ 1458534 w 3523460"/>
                <a:gd name="connsiteY9" fmla="*/ 37 h 5980637"/>
                <a:gd name="connsiteX10" fmla="*/ 1728878 w 3523460"/>
                <a:gd name="connsiteY10" fmla="*/ 1828836 h 5980637"/>
                <a:gd name="connsiteX11" fmla="*/ 1816344 w 3523460"/>
                <a:gd name="connsiteY11" fmla="*/ 1868594 h 5980637"/>
                <a:gd name="connsiteX12" fmla="*/ 2492205 w 3523460"/>
                <a:gd name="connsiteY12" fmla="*/ 333992 h 5980637"/>
                <a:gd name="connsiteX13" fmla="*/ 2221860 w 3523460"/>
                <a:gd name="connsiteY13" fmla="*/ 2011718 h 5980637"/>
                <a:gd name="connsiteX14" fmla="*/ 2325227 w 3523460"/>
                <a:gd name="connsiteY14" fmla="*/ 2711432 h 5980637"/>
                <a:gd name="connsiteX15" fmla="*/ 2762549 w 3523460"/>
                <a:gd name="connsiteY15" fmla="*/ 2266158 h 5980637"/>
                <a:gd name="connsiteX16" fmla="*/ 3509971 w 3523460"/>
                <a:gd name="connsiteY16" fmla="*/ 2162792 h 5980637"/>
                <a:gd name="connsiteX17" fmla="*/ 2778451 w 3523460"/>
                <a:gd name="connsiteY17" fmla="*/ 2942019 h 5980637"/>
                <a:gd name="connsiteX18" fmla="*/ 2118493 w 3523460"/>
                <a:gd name="connsiteY18" fmla="*/ 4007494 h 5980637"/>
                <a:gd name="connsiteX19" fmla="*/ 2303315 w 3523460"/>
                <a:gd name="connsiteY19" fmla="*/ 5980637 h 5980637"/>
                <a:gd name="connsiteX20" fmla="*/ 948466 w 3523460"/>
                <a:gd name="connsiteY20" fmla="*/ 4470606 h 5980637"/>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23479 w 3523460"/>
                <a:gd name="connsiteY0" fmla="*/ 448726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23479 w 3523460"/>
                <a:gd name="connsiteY20" fmla="*/ 4487266 h 4522103"/>
                <a:gd name="connsiteX0" fmla="*/ 923479 w 3523460"/>
                <a:gd name="connsiteY0" fmla="*/ 4487266 h 4505443"/>
                <a:gd name="connsiteX1" fmla="*/ 870139 w 3523460"/>
                <a:gd name="connsiteY1" fmla="*/ 4094960 h 4505443"/>
                <a:gd name="connsiteX2" fmla="*/ 432816 w 3523460"/>
                <a:gd name="connsiteY2" fmla="*/ 2274110 h 4505443"/>
                <a:gd name="connsiteX3" fmla="*/ 75008 w 3523460"/>
                <a:gd name="connsiteY3" fmla="*/ 970096 h 4505443"/>
                <a:gd name="connsiteX4" fmla="*/ 750867 w 3523460"/>
                <a:gd name="connsiteY4" fmla="*/ 2107132 h 4505443"/>
                <a:gd name="connsiteX5" fmla="*/ 838333 w 3523460"/>
                <a:gd name="connsiteY5" fmla="*/ 2035571 h 4505443"/>
                <a:gd name="connsiteX6" fmla="*/ 711112 w 3523460"/>
                <a:gd name="connsiteY6" fmla="*/ 214722 h 4505443"/>
                <a:gd name="connsiteX7" fmla="*/ 1235897 w 3523460"/>
                <a:gd name="connsiteY7" fmla="*/ 1868593 h 4505443"/>
                <a:gd name="connsiteX8" fmla="*/ 1315411 w 3523460"/>
                <a:gd name="connsiteY8" fmla="*/ 1852690 h 4505443"/>
                <a:gd name="connsiteX9" fmla="*/ 1458534 w 3523460"/>
                <a:gd name="connsiteY9" fmla="*/ 37 h 4505443"/>
                <a:gd name="connsiteX10" fmla="*/ 1728878 w 3523460"/>
                <a:gd name="connsiteY10" fmla="*/ 1828836 h 4505443"/>
                <a:gd name="connsiteX11" fmla="*/ 1816344 w 3523460"/>
                <a:gd name="connsiteY11" fmla="*/ 1868594 h 4505443"/>
                <a:gd name="connsiteX12" fmla="*/ 2492205 w 3523460"/>
                <a:gd name="connsiteY12" fmla="*/ 333992 h 4505443"/>
                <a:gd name="connsiteX13" fmla="*/ 2221860 w 3523460"/>
                <a:gd name="connsiteY13" fmla="*/ 2011718 h 4505443"/>
                <a:gd name="connsiteX14" fmla="*/ 2325227 w 3523460"/>
                <a:gd name="connsiteY14" fmla="*/ 2711432 h 4505443"/>
                <a:gd name="connsiteX15" fmla="*/ 2762549 w 3523460"/>
                <a:gd name="connsiteY15" fmla="*/ 2266158 h 4505443"/>
                <a:gd name="connsiteX16" fmla="*/ 3509971 w 3523460"/>
                <a:gd name="connsiteY16" fmla="*/ 2162792 h 4505443"/>
                <a:gd name="connsiteX17" fmla="*/ 2778451 w 3523460"/>
                <a:gd name="connsiteY17" fmla="*/ 2942019 h 4505443"/>
                <a:gd name="connsiteX18" fmla="*/ 2118493 w 3523460"/>
                <a:gd name="connsiteY18" fmla="*/ 4007494 h 4505443"/>
                <a:gd name="connsiteX19" fmla="*/ 2118191 w 3523460"/>
                <a:gd name="connsiteY19" fmla="*/ 4505443 h 4505443"/>
                <a:gd name="connsiteX20" fmla="*/ 923479 w 3523460"/>
                <a:gd name="connsiteY20" fmla="*/ 4487266 h 4505443"/>
                <a:gd name="connsiteX0" fmla="*/ 931808 w 3523460"/>
                <a:gd name="connsiteY0" fmla="*/ 4487266 h 4505443"/>
                <a:gd name="connsiteX1" fmla="*/ 870139 w 3523460"/>
                <a:gd name="connsiteY1" fmla="*/ 4094960 h 4505443"/>
                <a:gd name="connsiteX2" fmla="*/ 432816 w 3523460"/>
                <a:gd name="connsiteY2" fmla="*/ 2274110 h 4505443"/>
                <a:gd name="connsiteX3" fmla="*/ 75008 w 3523460"/>
                <a:gd name="connsiteY3" fmla="*/ 970096 h 4505443"/>
                <a:gd name="connsiteX4" fmla="*/ 750867 w 3523460"/>
                <a:gd name="connsiteY4" fmla="*/ 2107132 h 4505443"/>
                <a:gd name="connsiteX5" fmla="*/ 838333 w 3523460"/>
                <a:gd name="connsiteY5" fmla="*/ 2035571 h 4505443"/>
                <a:gd name="connsiteX6" fmla="*/ 711112 w 3523460"/>
                <a:gd name="connsiteY6" fmla="*/ 214722 h 4505443"/>
                <a:gd name="connsiteX7" fmla="*/ 1235897 w 3523460"/>
                <a:gd name="connsiteY7" fmla="*/ 1868593 h 4505443"/>
                <a:gd name="connsiteX8" fmla="*/ 1315411 w 3523460"/>
                <a:gd name="connsiteY8" fmla="*/ 1852690 h 4505443"/>
                <a:gd name="connsiteX9" fmla="*/ 1458534 w 3523460"/>
                <a:gd name="connsiteY9" fmla="*/ 37 h 4505443"/>
                <a:gd name="connsiteX10" fmla="*/ 1728878 w 3523460"/>
                <a:gd name="connsiteY10" fmla="*/ 1828836 h 4505443"/>
                <a:gd name="connsiteX11" fmla="*/ 1816344 w 3523460"/>
                <a:gd name="connsiteY11" fmla="*/ 1868594 h 4505443"/>
                <a:gd name="connsiteX12" fmla="*/ 2492205 w 3523460"/>
                <a:gd name="connsiteY12" fmla="*/ 333992 h 4505443"/>
                <a:gd name="connsiteX13" fmla="*/ 2221860 w 3523460"/>
                <a:gd name="connsiteY13" fmla="*/ 2011718 h 4505443"/>
                <a:gd name="connsiteX14" fmla="*/ 2325227 w 3523460"/>
                <a:gd name="connsiteY14" fmla="*/ 2711432 h 4505443"/>
                <a:gd name="connsiteX15" fmla="*/ 2762549 w 3523460"/>
                <a:gd name="connsiteY15" fmla="*/ 2266158 h 4505443"/>
                <a:gd name="connsiteX16" fmla="*/ 3509971 w 3523460"/>
                <a:gd name="connsiteY16" fmla="*/ 2162792 h 4505443"/>
                <a:gd name="connsiteX17" fmla="*/ 2778451 w 3523460"/>
                <a:gd name="connsiteY17" fmla="*/ 2942019 h 4505443"/>
                <a:gd name="connsiteX18" fmla="*/ 2118493 w 3523460"/>
                <a:gd name="connsiteY18" fmla="*/ 4007494 h 4505443"/>
                <a:gd name="connsiteX19" fmla="*/ 2118191 w 3523460"/>
                <a:gd name="connsiteY19" fmla="*/ 4505443 h 4505443"/>
                <a:gd name="connsiteX20" fmla="*/ 931808 w 3523460"/>
                <a:gd name="connsiteY20" fmla="*/ 4487266 h 4505443"/>
                <a:gd name="connsiteX0" fmla="*/ 931808 w 3523460"/>
                <a:gd name="connsiteY0" fmla="*/ 4487266 h 4505443"/>
                <a:gd name="connsiteX1" fmla="*/ 870139 w 3523460"/>
                <a:gd name="connsiteY1" fmla="*/ 4094960 h 4505443"/>
                <a:gd name="connsiteX2" fmla="*/ 432816 w 3523460"/>
                <a:gd name="connsiteY2" fmla="*/ 2274110 h 4505443"/>
                <a:gd name="connsiteX3" fmla="*/ 75008 w 3523460"/>
                <a:gd name="connsiteY3" fmla="*/ 970096 h 4505443"/>
                <a:gd name="connsiteX4" fmla="*/ 750867 w 3523460"/>
                <a:gd name="connsiteY4" fmla="*/ 2107132 h 4505443"/>
                <a:gd name="connsiteX5" fmla="*/ 838333 w 3523460"/>
                <a:gd name="connsiteY5" fmla="*/ 2035571 h 4505443"/>
                <a:gd name="connsiteX6" fmla="*/ 711112 w 3523460"/>
                <a:gd name="connsiteY6" fmla="*/ 214722 h 4505443"/>
                <a:gd name="connsiteX7" fmla="*/ 1235897 w 3523460"/>
                <a:gd name="connsiteY7" fmla="*/ 1868593 h 4505443"/>
                <a:gd name="connsiteX8" fmla="*/ 1315411 w 3523460"/>
                <a:gd name="connsiteY8" fmla="*/ 1852690 h 4505443"/>
                <a:gd name="connsiteX9" fmla="*/ 1458534 w 3523460"/>
                <a:gd name="connsiteY9" fmla="*/ 37 h 4505443"/>
                <a:gd name="connsiteX10" fmla="*/ 1728878 w 3523460"/>
                <a:gd name="connsiteY10" fmla="*/ 1828836 h 4505443"/>
                <a:gd name="connsiteX11" fmla="*/ 1816344 w 3523460"/>
                <a:gd name="connsiteY11" fmla="*/ 1868594 h 4505443"/>
                <a:gd name="connsiteX12" fmla="*/ 2492205 w 3523460"/>
                <a:gd name="connsiteY12" fmla="*/ 333992 h 4505443"/>
                <a:gd name="connsiteX13" fmla="*/ 2221860 w 3523460"/>
                <a:gd name="connsiteY13" fmla="*/ 2011718 h 4505443"/>
                <a:gd name="connsiteX14" fmla="*/ 2325227 w 3523460"/>
                <a:gd name="connsiteY14" fmla="*/ 2711432 h 4505443"/>
                <a:gd name="connsiteX15" fmla="*/ 2762549 w 3523460"/>
                <a:gd name="connsiteY15" fmla="*/ 2266158 h 4505443"/>
                <a:gd name="connsiteX16" fmla="*/ 3509971 w 3523460"/>
                <a:gd name="connsiteY16" fmla="*/ 2162792 h 4505443"/>
                <a:gd name="connsiteX17" fmla="*/ 2778451 w 3523460"/>
                <a:gd name="connsiteY17" fmla="*/ 2942019 h 4505443"/>
                <a:gd name="connsiteX18" fmla="*/ 2118493 w 3523460"/>
                <a:gd name="connsiteY18" fmla="*/ 4007494 h 4505443"/>
                <a:gd name="connsiteX19" fmla="*/ 2118191 w 3523460"/>
                <a:gd name="connsiteY19" fmla="*/ 4505443 h 4505443"/>
                <a:gd name="connsiteX20" fmla="*/ 931808 w 3523460"/>
                <a:gd name="connsiteY20" fmla="*/ 4487266 h 4505443"/>
                <a:gd name="connsiteX0" fmla="*/ 931808 w 3523460"/>
                <a:gd name="connsiteY0" fmla="*/ 4487266 h 4505443"/>
                <a:gd name="connsiteX1" fmla="*/ 870139 w 3523460"/>
                <a:gd name="connsiteY1" fmla="*/ 4094960 h 4505443"/>
                <a:gd name="connsiteX2" fmla="*/ 432816 w 3523460"/>
                <a:gd name="connsiteY2" fmla="*/ 2274110 h 4505443"/>
                <a:gd name="connsiteX3" fmla="*/ 75008 w 3523460"/>
                <a:gd name="connsiteY3" fmla="*/ 970096 h 4505443"/>
                <a:gd name="connsiteX4" fmla="*/ 750867 w 3523460"/>
                <a:gd name="connsiteY4" fmla="*/ 2107132 h 4505443"/>
                <a:gd name="connsiteX5" fmla="*/ 838333 w 3523460"/>
                <a:gd name="connsiteY5" fmla="*/ 2035571 h 4505443"/>
                <a:gd name="connsiteX6" fmla="*/ 711112 w 3523460"/>
                <a:gd name="connsiteY6" fmla="*/ 214722 h 4505443"/>
                <a:gd name="connsiteX7" fmla="*/ 1235897 w 3523460"/>
                <a:gd name="connsiteY7" fmla="*/ 1868593 h 4505443"/>
                <a:gd name="connsiteX8" fmla="*/ 1315411 w 3523460"/>
                <a:gd name="connsiteY8" fmla="*/ 1852690 h 4505443"/>
                <a:gd name="connsiteX9" fmla="*/ 1458534 w 3523460"/>
                <a:gd name="connsiteY9" fmla="*/ 37 h 4505443"/>
                <a:gd name="connsiteX10" fmla="*/ 1728878 w 3523460"/>
                <a:gd name="connsiteY10" fmla="*/ 1828836 h 4505443"/>
                <a:gd name="connsiteX11" fmla="*/ 1816344 w 3523460"/>
                <a:gd name="connsiteY11" fmla="*/ 1868594 h 4505443"/>
                <a:gd name="connsiteX12" fmla="*/ 2492205 w 3523460"/>
                <a:gd name="connsiteY12" fmla="*/ 333992 h 4505443"/>
                <a:gd name="connsiteX13" fmla="*/ 2221860 w 3523460"/>
                <a:gd name="connsiteY13" fmla="*/ 2011718 h 4505443"/>
                <a:gd name="connsiteX14" fmla="*/ 2325227 w 3523460"/>
                <a:gd name="connsiteY14" fmla="*/ 2711432 h 4505443"/>
                <a:gd name="connsiteX15" fmla="*/ 2762549 w 3523460"/>
                <a:gd name="connsiteY15" fmla="*/ 2266158 h 4505443"/>
                <a:gd name="connsiteX16" fmla="*/ 3509971 w 3523460"/>
                <a:gd name="connsiteY16" fmla="*/ 2162792 h 4505443"/>
                <a:gd name="connsiteX17" fmla="*/ 2778451 w 3523460"/>
                <a:gd name="connsiteY17" fmla="*/ 2942019 h 4505443"/>
                <a:gd name="connsiteX18" fmla="*/ 2118493 w 3523460"/>
                <a:gd name="connsiteY18" fmla="*/ 4007494 h 4505443"/>
                <a:gd name="connsiteX19" fmla="*/ 2118191 w 3523460"/>
                <a:gd name="connsiteY19" fmla="*/ 4505443 h 4505443"/>
                <a:gd name="connsiteX20" fmla="*/ 931808 w 3523460"/>
                <a:gd name="connsiteY20" fmla="*/ 4487266 h 4505443"/>
                <a:gd name="connsiteX0" fmla="*/ 931808 w 3523460"/>
                <a:gd name="connsiteY0" fmla="*/ 4487266 h 4505443"/>
                <a:gd name="connsiteX1" fmla="*/ 870139 w 3523460"/>
                <a:gd name="connsiteY1" fmla="*/ 4094960 h 4505443"/>
                <a:gd name="connsiteX2" fmla="*/ 432816 w 3523460"/>
                <a:gd name="connsiteY2" fmla="*/ 2274110 h 4505443"/>
                <a:gd name="connsiteX3" fmla="*/ 75008 w 3523460"/>
                <a:gd name="connsiteY3" fmla="*/ 970096 h 4505443"/>
                <a:gd name="connsiteX4" fmla="*/ 750867 w 3523460"/>
                <a:gd name="connsiteY4" fmla="*/ 2107132 h 4505443"/>
                <a:gd name="connsiteX5" fmla="*/ 838333 w 3523460"/>
                <a:gd name="connsiteY5" fmla="*/ 2035571 h 4505443"/>
                <a:gd name="connsiteX6" fmla="*/ 711112 w 3523460"/>
                <a:gd name="connsiteY6" fmla="*/ 214722 h 4505443"/>
                <a:gd name="connsiteX7" fmla="*/ 1235897 w 3523460"/>
                <a:gd name="connsiteY7" fmla="*/ 1868593 h 4505443"/>
                <a:gd name="connsiteX8" fmla="*/ 1315411 w 3523460"/>
                <a:gd name="connsiteY8" fmla="*/ 1852690 h 4505443"/>
                <a:gd name="connsiteX9" fmla="*/ 1458534 w 3523460"/>
                <a:gd name="connsiteY9" fmla="*/ 37 h 4505443"/>
                <a:gd name="connsiteX10" fmla="*/ 1728878 w 3523460"/>
                <a:gd name="connsiteY10" fmla="*/ 1828836 h 4505443"/>
                <a:gd name="connsiteX11" fmla="*/ 1816344 w 3523460"/>
                <a:gd name="connsiteY11" fmla="*/ 1868594 h 4505443"/>
                <a:gd name="connsiteX12" fmla="*/ 2492205 w 3523460"/>
                <a:gd name="connsiteY12" fmla="*/ 333992 h 4505443"/>
                <a:gd name="connsiteX13" fmla="*/ 2221860 w 3523460"/>
                <a:gd name="connsiteY13" fmla="*/ 2011718 h 4505443"/>
                <a:gd name="connsiteX14" fmla="*/ 2325227 w 3523460"/>
                <a:gd name="connsiteY14" fmla="*/ 2711432 h 4505443"/>
                <a:gd name="connsiteX15" fmla="*/ 2762549 w 3523460"/>
                <a:gd name="connsiteY15" fmla="*/ 2266158 h 4505443"/>
                <a:gd name="connsiteX16" fmla="*/ 3509971 w 3523460"/>
                <a:gd name="connsiteY16" fmla="*/ 2162792 h 4505443"/>
                <a:gd name="connsiteX17" fmla="*/ 2778451 w 3523460"/>
                <a:gd name="connsiteY17" fmla="*/ 2942019 h 4505443"/>
                <a:gd name="connsiteX18" fmla="*/ 2118493 w 3523460"/>
                <a:gd name="connsiteY18" fmla="*/ 4007494 h 4505443"/>
                <a:gd name="connsiteX19" fmla="*/ 2118191 w 3523460"/>
                <a:gd name="connsiteY19" fmla="*/ 4505443 h 4505443"/>
                <a:gd name="connsiteX20" fmla="*/ 931808 w 3523460"/>
                <a:gd name="connsiteY20" fmla="*/ 4487266 h 450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23460" h="4505443">
                  <a:moveTo>
                    <a:pt x="931808" y="4487266"/>
                  </a:moveTo>
                  <a:cubicBezTo>
                    <a:pt x="914969" y="4366857"/>
                    <a:pt x="952895" y="4293750"/>
                    <a:pt x="870139" y="4094960"/>
                  </a:cubicBezTo>
                  <a:cubicBezTo>
                    <a:pt x="560039" y="3546320"/>
                    <a:pt x="456669" y="2926117"/>
                    <a:pt x="432816" y="2274110"/>
                  </a:cubicBezTo>
                  <a:cubicBezTo>
                    <a:pt x="313547" y="1839439"/>
                    <a:pt x="-187386" y="1134423"/>
                    <a:pt x="75008" y="970096"/>
                  </a:cubicBezTo>
                  <a:cubicBezTo>
                    <a:pt x="248612" y="927688"/>
                    <a:pt x="623646" y="1934854"/>
                    <a:pt x="750867" y="2107132"/>
                  </a:cubicBezTo>
                  <a:cubicBezTo>
                    <a:pt x="790624" y="2183994"/>
                    <a:pt x="862187" y="2105807"/>
                    <a:pt x="838333" y="2035571"/>
                  </a:cubicBezTo>
                  <a:cubicBezTo>
                    <a:pt x="716413" y="1433922"/>
                    <a:pt x="427516" y="251827"/>
                    <a:pt x="711112" y="214722"/>
                  </a:cubicBezTo>
                  <a:cubicBezTo>
                    <a:pt x="909896" y="184242"/>
                    <a:pt x="1157709" y="1578371"/>
                    <a:pt x="1235897" y="1868593"/>
                  </a:cubicBezTo>
                  <a:cubicBezTo>
                    <a:pt x="1242524" y="1928227"/>
                    <a:pt x="1311436" y="2047497"/>
                    <a:pt x="1315411" y="1852690"/>
                  </a:cubicBezTo>
                  <a:cubicBezTo>
                    <a:pt x="1312761" y="1280197"/>
                    <a:pt x="1159035" y="-7915"/>
                    <a:pt x="1458534" y="37"/>
                  </a:cubicBezTo>
                  <a:cubicBezTo>
                    <a:pt x="1693099" y="-7916"/>
                    <a:pt x="1707674" y="1541264"/>
                    <a:pt x="1728878" y="1828836"/>
                  </a:cubicBezTo>
                  <a:cubicBezTo>
                    <a:pt x="1734180" y="1917625"/>
                    <a:pt x="1764661" y="1916301"/>
                    <a:pt x="1816344" y="1868594"/>
                  </a:cubicBezTo>
                  <a:cubicBezTo>
                    <a:pt x="2054883" y="1372963"/>
                    <a:pt x="2198007" y="241226"/>
                    <a:pt x="2492205" y="333992"/>
                  </a:cubicBezTo>
                  <a:cubicBezTo>
                    <a:pt x="2781103" y="421456"/>
                    <a:pt x="2314625" y="1471029"/>
                    <a:pt x="2221860" y="2011718"/>
                  </a:cubicBezTo>
                  <a:lnTo>
                    <a:pt x="2325227" y="2711432"/>
                  </a:lnTo>
                  <a:cubicBezTo>
                    <a:pt x="2439196" y="2563007"/>
                    <a:pt x="2584970" y="2406632"/>
                    <a:pt x="2762549" y="2266158"/>
                  </a:cubicBezTo>
                  <a:cubicBezTo>
                    <a:pt x="3043495" y="1897748"/>
                    <a:pt x="3618639" y="2022319"/>
                    <a:pt x="3509971" y="2162792"/>
                  </a:cubicBezTo>
                  <a:cubicBezTo>
                    <a:pt x="3266131" y="2446388"/>
                    <a:pt x="2982534" y="2594812"/>
                    <a:pt x="2778451" y="2942019"/>
                  </a:cubicBezTo>
                  <a:cubicBezTo>
                    <a:pt x="2558465" y="3336933"/>
                    <a:pt x="2370285" y="3707995"/>
                    <a:pt x="2118493" y="4007494"/>
                  </a:cubicBezTo>
                  <a:cubicBezTo>
                    <a:pt x="2106001" y="4229757"/>
                    <a:pt x="2081085" y="4264253"/>
                    <a:pt x="2118191" y="4505443"/>
                  </a:cubicBezTo>
                  <a:cubicBezTo>
                    <a:pt x="1725506" y="4488277"/>
                    <a:pt x="1324493" y="4504432"/>
                    <a:pt x="931808" y="44872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43" name="Freeform 9">
              <a:extLst>
                <a:ext uri="{FF2B5EF4-FFF2-40B4-BE49-F238E27FC236}">
                  <a16:creationId xmlns:a16="http://schemas.microsoft.com/office/drawing/2014/main" id="{6921425C-C473-486C-8ABB-01F900F83D2D}"/>
                </a:ext>
              </a:extLst>
            </p:cNvPr>
            <p:cNvSpPr/>
            <p:nvPr/>
          </p:nvSpPr>
          <p:spPr>
            <a:xfrm flipH="1">
              <a:off x="1016436" y="5118688"/>
              <a:ext cx="1578802" cy="1483571"/>
            </a:xfrm>
            <a:custGeom>
              <a:avLst/>
              <a:gdLst/>
              <a:ahLst/>
              <a:cxnLst/>
              <a:rect l="l" t="t" r="r" b="b"/>
              <a:pathLst>
                <a:path w="1224747" h="1150872">
                  <a:moveTo>
                    <a:pt x="506983" y="13"/>
                  </a:moveTo>
                  <a:cubicBezTo>
                    <a:pt x="402878" y="-2751"/>
                    <a:pt x="456313" y="444994"/>
                    <a:pt x="457234" y="643991"/>
                  </a:cubicBezTo>
                  <a:cubicBezTo>
                    <a:pt x="455852" y="711705"/>
                    <a:pt x="431899" y="670247"/>
                    <a:pt x="429595" y="649519"/>
                  </a:cubicBezTo>
                  <a:cubicBezTo>
                    <a:pt x="402417" y="548638"/>
                    <a:pt x="316278" y="64042"/>
                    <a:pt x="247181" y="74637"/>
                  </a:cubicBezTo>
                  <a:cubicBezTo>
                    <a:pt x="148604" y="87535"/>
                    <a:pt x="249024" y="498428"/>
                    <a:pt x="291403" y="707560"/>
                  </a:cubicBezTo>
                  <a:cubicBezTo>
                    <a:pt x="299694" y="731974"/>
                    <a:pt x="274819" y="759151"/>
                    <a:pt x="261000" y="732434"/>
                  </a:cubicBezTo>
                  <a:cubicBezTo>
                    <a:pt x="216778" y="672551"/>
                    <a:pt x="86417" y="322462"/>
                    <a:pt x="26073" y="337203"/>
                  </a:cubicBezTo>
                  <a:cubicBezTo>
                    <a:pt x="-65135" y="394323"/>
                    <a:pt x="108988" y="639385"/>
                    <a:pt x="150446" y="790475"/>
                  </a:cubicBezTo>
                  <a:cubicBezTo>
                    <a:pt x="154996" y="914832"/>
                    <a:pt x="167867" y="1035860"/>
                    <a:pt x="198006" y="1150872"/>
                  </a:cubicBezTo>
                  <a:lnTo>
                    <a:pt x="894045" y="1150872"/>
                  </a:lnTo>
                  <a:lnTo>
                    <a:pt x="965784" y="1022639"/>
                  </a:lnTo>
                  <a:cubicBezTo>
                    <a:pt x="1036722" y="901951"/>
                    <a:pt x="1135300" y="850359"/>
                    <a:pt x="1220058" y="751781"/>
                  </a:cubicBezTo>
                  <a:cubicBezTo>
                    <a:pt x="1257831" y="702953"/>
                    <a:pt x="1057912" y="659653"/>
                    <a:pt x="960256" y="787711"/>
                  </a:cubicBezTo>
                  <a:cubicBezTo>
                    <a:pt x="898530" y="836540"/>
                    <a:pt x="847859" y="890895"/>
                    <a:pt x="808244" y="942487"/>
                  </a:cubicBezTo>
                  <a:lnTo>
                    <a:pt x="772314" y="699269"/>
                  </a:lnTo>
                  <a:cubicBezTo>
                    <a:pt x="804559" y="511326"/>
                    <a:pt x="966705" y="146497"/>
                    <a:pt x="866285" y="116095"/>
                  </a:cubicBezTo>
                  <a:cubicBezTo>
                    <a:pt x="764023" y="83850"/>
                    <a:pt x="714273" y="477239"/>
                    <a:pt x="631357" y="649519"/>
                  </a:cubicBezTo>
                  <a:cubicBezTo>
                    <a:pt x="613392" y="666102"/>
                    <a:pt x="602797" y="666562"/>
                    <a:pt x="600954" y="635699"/>
                  </a:cubicBezTo>
                  <a:cubicBezTo>
                    <a:pt x="593584" y="535740"/>
                    <a:pt x="588518" y="-2752"/>
                    <a:pt x="506983" y="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grpSp>
      <p:grpSp>
        <p:nvGrpSpPr>
          <p:cNvPr id="44" name="그룹 18">
            <a:extLst>
              <a:ext uri="{FF2B5EF4-FFF2-40B4-BE49-F238E27FC236}">
                <a16:creationId xmlns:a16="http://schemas.microsoft.com/office/drawing/2014/main" id="{1F98E24A-1489-4745-A2AD-D02E9AA2B93F}"/>
              </a:ext>
            </a:extLst>
          </p:cNvPr>
          <p:cNvGrpSpPr/>
          <p:nvPr/>
        </p:nvGrpSpPr>
        <p:grpSpPr>
          <a:xfrm>
            <a:off x="2572031" y="3908671"/>
            <a:ext cx="3710346" cy="2672527"/>
            <a:chOff x="1016436" y="3876641"/>
            <a:chExt cx="3796962" cy="2734917"/>
          </a:xfrm>
          <a:solidFill>
            <a:srgbClr val="FF9966"/>
          </a:solidFill>
        </p:grpSpPr>
        <p:sp>
          <p:nvSpPr>
            <p:cNvPr id="45" name="Freeform 5">
              <a:extLst>
                <a:ext uri="{FF2B5EF4-FFF2-40B4-BE49-F238E27FC236}">
                  <a16:creationId xmlns:a16="http://schemas.microsoft.com/office/drawing/2014/main" id="{15611DE3-D470-41C3-B42F-6CB989F1D812}"/>
                </a:ext>
              </a:extLst>
            </p:cNvPr>
            <p:cNvSpPr/>
            <p:nvPr/>
          </p:nvSpPr>
          <p:spPr>
            <a:xfrm>
              <a:off x="3234596" y="3876641"/>
              <a:ext cx="1578802" cy="2734917"/>
            </a:xfrm>
            <a:custGeom>
              <a:avLst/>
              <a:gdLst>
                <a:gd name="connsiteX0" fmla="*/ 811033 w 3490622"/>
                <a:gd name="connsiteY0" fmla="*/ 4778734 h 4778734"/>
                <a:gd name="connsiteX1" fmla="*/ 803081 w 3490622"/>
                <a:gd name="connsiteY1" fmla="*/ 4341412 h 4778734"/>
                <a:gd name="connsiteX2" fmla="*/ 437321 w 3490622"/>
                <a:gd name="connsiteY2" fmla="*/ 2313830 h 4778734"/>
                <a:gd name="connsiteX3" fmla="*/ 0 w 3490622"/>
                <a:gd name="connsiteY3" fmla="*/ 938254 h 4778734"/>
                <a:gd name="connsiteX4" fmla="*/ 747422 w 3490622"/>
                <a:gd name="connsiteY4" fmla="*/ 2019631 h 4778734"/>
                <a:gd name="connsiteX5" fmla="*/ 667909 w 3490622"/>
                <a:gd name="connsiteY5" fmla="*/ 182880 h 4778734"/>
                <a:gd name="connsiteX6" fmla="*/ 1264257 w 3490622"/>
                <a:gd name="connsiteY6" fmla="*/ 1804946 h 4778734"/>
                <a:gd name="connsiteX7" fmla="*/ 1407380 w 3490622"/>
                <a:gd name="connsiteY7" fmla="*/ 0 h 4778734"/>
                <a:gd name="connsiteX8" fmla="*/ 1757238 w 3490622"/>
                <a:gd name="connsiteY8" fmla="*/ 1868557 h 4778734"/>
                <a:gd name="connsiteX9" fmla="*/ 2456953 w 3490622"/>
                <a:gd name="connsiteY9" fmla="*/ 333955 h 4778734"/>
                <a:gd name="connsiteX10" fmla="*/ 2194560 w 3490622"/>
                <a:gd name="connsiteY10" fmla="*/ 2003729 h 4778734"/>
                <a:gd name="connsiteX11" fmla="*/ 2305878 w 3490622"/>
                <a:gd name="connsiteY11" fmla="*/ 2759103 h 4778734"/>
                <a:gd name="connsiteX12" fmla="*/ 2623930 w 3490622"/>
                <a:gd name="connsiteY12" fmla="*/ 2361537 h 4778734"/>
                <a:gd name="connsiteX13" fmla="*/ 3490622 w 3490622"/>
                <a:gd name="connsiteY13" fmla="*/ 2210463 h 4778734"/>
                <a:gd name="connsiteX14" fmla="*/ 2759102 w 3490622"/>
                <a:gd name="connsiteY14" fmla="*/ 2989690 h 4778734"/>
                <a:gd name="connsiteX15" fmla="*/ 2051436 w 3490622"/>
                <a:gd name="connsiteY15" fmla="*/ 4007457 h 4778734"/>
                <a:gd name="connsiteX16" fmla="*/ 2210462 w 3490622"/>
                <a:gd name="connsiteY16" fmla="*/ 4778734 h 4778734"/>
                <a:gd name="connsiteX17" fmla="*/ 811033 w 3490622"/>
                <a:gd name="connsiteY17" fmla="*/ 4778734 h 4778734"/>
                <a:gd name="connsiteX0" fmla="*/ 755374 w 3434963"/>
                <a:gd name="connsiteY0" fmla="*/ 4778734 h 4778734"/>
                <a:gd name="connsiteX1" fmla="*/ 747422 w 3434963"/>
                <a:gd name="connsiteY1" fmla="*/ 4341412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46514"/>
                <a:gd name="connsiteY0" fmla="*/ 4778734 h 4778734"/>
                <a:gd name="connsiteX1" fmla="*/ 795131 w 3446514"/>
                <a:gd name="connsiteY1" fmla="*/ 4142631 h 4778734"/>
                <a:gd name="connsiteX2" fmla="*/ 381662 w 3446514"/>
                <a:gd name="connsiteY2" fmla="*/ 2313830 h 4778734"/>
                <a:gd name="connsiteX3" fmla="*/ 0 w 3446514"/>
                <a:gd name="connsiteY3" fmla="*/ 1017767 h 4778734"/>
                <a:gd name="connsiteX4" fmla="*/ 691763 w 3446514"/>
                <a:gd name="connsiteY4" fmla="*/ 2019631 h 4778734"/>
                <a:gd name="connsiteX5" fmla="*/ 612250 w 3446514"/>
                <a:gd name="connsiteY5" fmla="*/ 182880 h 4778734"/>
                <a:gd name="connsiteX6" fmla="*/ 1208598 w 3446514"/>
                <a:gd name="connsiteY6" fmla="*/ 1804946 h 4778734"/>
                <a:gd name="connsiteX7" fmla="*/ 1351721 w 3446514"/>
                <a:gd name="connsiteY7" fmla="*/ 0 h 4778734"/>
                <a:gd name="connsiteX8" fmla="*/ 1701579 w 3446514"/>
                <a:gd name="connsiteY8" fmla="*/ 1868557 h 4778734"/>
                <a:gd name="connsiteX9" fmla="*/ 2401294 w 3446514"/>
                <a:gd name="connsiteY9" fmla="*/ 333955 h 4778734"/>
                <a:gd name="connsiteX10" fmla="*/ 2138901 w 3446514"/>
                <a:gd name="connsiteY10" fmla="*/ 2003729 h 4778734"/>
                <a:gd name="connsiteX11" fmla="*/ 2250219 w 3446514"/>
                <a:gd name="connsiteY11" fmla="*/ 2759103 h 4778734"/>
                <a:gd name="connsiteX12" fmla="*/ 2568271 w 3446514"/>
                <a:gd name="connsiteY12" fmla="*/ 2361537 h 4778734"/>
                <a:gd name="connsiteX13" fmla="*/ 3434963 w 3446514"/>
                <a:gd name="connsiteY13" fmla="*/ 2210463 h 4778734"/>
                <a:gd name="connsiteX14" fmla="*/ 2703443 w 3446514"/>
                <a:gd name="connsiteY14" fmla="*/ 2989690 h 4778734"/>
                <a:gd name="connsiteX15" fmla="*/ 2043485 w 3446514"/>
                <a:gd name="connsiteY15" fmla="*/ 4055165 h 4778734"/>
                <a:gd name="connsiteX16" fmla="*/ 2154803 w 3446514"/>
                <a:gd name="connsiteY16" fmla="*/ 4778734 h 4778734"/>
                <a:gd name="connsiteX17" fmla="*/ 755374 w 3446514"/>
                <a:gd name="connsiteY17" fmla="*/ 4778734 h 4778734"/>
                <a:gd name="connsiteX0" fmla="*/ 755374 w 3448610"/>
                <a:gd name="connsiteY0" fmla="*/ 4778734 h 4778734"/>
                <a:gd name="connsiteX1" fmla="*/ 795131 w 3448610"/>
                <a:gd name="connsiteY1" fmla="*/ 4142631 h 4778734"/>
                <a:gd name="connsiteX2" fmla="*/ 381662 w 3448610"/>
                <a:gd name="connsiteY2" fmla="*/ 2313830 h 4778734"/>
                <a:gd name="connsiteX3" fmla="*/ 0 w 3448610"/>
                <a:gd name="connsiteY3" fmla="*/ 1017767 h 4778734"/>
                <a:gd name="connsiteX4" fmla="*/ 691763 w 3448610"/>
                <a:gd name="connsiteY4" fmla="*/ 2019631 h 4778734"/>
                <a:gd name="connsiteX5" fmla="*/ 612250 w 3448610"/>
                <a:gd name="connsiteY5" fmla="*/ 182880 h 4778734"/>
                <a:gd name="connsiteX6" fmla="*/ 1208598 w 3448610"/>
                <a:gd name="connsiteY6" fmla="*/ 1804946 h 4778734"/>
                <a:gd name="connsiteX7" fmla="*/ 1351721 w 3448610"/>
                <a:gd name="connsiteY7" fmla="*/ 0 h 4778734"/>
                <a:gd name="connsiteX8" fmla="*/ 1701579 w 3448610"/>
                <a:gd name="connsiteY8" fmla="*/ 1868557 h 4778734"/>
                <a:gd name="connsiteX9" fmla="*/ 2401294 w 3448610"/>
                <a:gd name="connsiteY9" fmla="*/ 333955 h 4778734"/>
                <a:gd name="connsiteX10" fmla="*/ 2138901 w 3448610"/>
                <a:gd name="connsiteY10" fmla="*/ 2003729 h 4778734"/>
                <a:gd name="connsiteX11" fmla="*/ 2250219 w 3448610"/>
                <a:gd name="connsiteY11" fmla="*/ 2759103 h 4778734"/>
                <a:gd name="connsiteX12" fmla="*/ 2687541 w 3448610"/>
                <a:gd name="connsiteY12" fmla="*/ 2313829 h 4778734"/>
                <a:gd name="connsiteX13" fmla="*/ 3434963 w 3448610"/>
                <a:gd name="connsiteY13" fmla="*/ 2210463 h 4778734"/>
                <a:gd name="connsiteX14" fmla="*/ 2703443 w 3448610"/>
                <a:gd name="connsiteY14" fmla="*/ 2989690 h 4778734"/>
                <a:gd name="connsiteX15" fmla="*/ 2043485 w 3448610"/>
                <a:gd name="connsiteY15" fmla="*/ 4055165 h 4778734"/>
                <a:gd name="connsiteX16" fmla="*/ 2154803 w 3448610"/>
                <a:gd name="connsiteY16" fmla="*/ 4778734 h 4778734"/>
                <a:gd name="connsiteX17" fmla="*/ 755374 w 3448610"/>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51801 w 3523460"/>
                <a:gd name="connsiteY6" fmla="*/ 1812897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31026 h 4731026"/>
                <a:gd name="connsiteX1" fmla="*/ 870139 w 3523460"/>
                <a:gd name="connsiteY1" fmla="*/ 4094923 h 4731026"/>
                <a:gd name="connsiteX2" fmla="*/ 432816 w 3523460"/>
                <a:gd name="connsiteY2" fmla="*/ 2274073 h 4731026"/>
                <a:gd name="connsiteX3" fmla="*/ 75008 w 3523460"/>
                <a:gd name="connsiteY3" fmla="*/ 970059 h 4731026"/>
                <a:gd name="connsiteX4" fmla="*/ 766771 w 3523460"/>
                <a:gd name="connsiteY4" fmla="*/ 1971923 h 4731026"/>
                <a:gd name="connsiteX5" fmla="*/ 711112 w 3523460"/>
                <a:gd name="connsiteY5" fmla="*/ 214685 h 4731026"/>
                <a:gd name="connsiteX6" fmla="*/ 1251801 w 3523460"/>
                <a:gd name="connsiteY6" fmla="*/ 1765189 h 4731026"/>
                <a:gd name="connsiteX7" fmla="*/ 1458534 w 3523460"/>
                <a:gd name="connsiteY7" fmla="*/ 0 h 4731026"/>
                <a:gd name="connsiteX8" fmla="*/ 1776587 w 3523460"/>
                <a:gd name="connsiteY8" fmla="*/ 1820849 h 4731026"/>
                <a:gd name="connsiteX9" fmla="*/ 2476302 w 3523460"/>
                <a:gd name="connsiteY9" fmla="*/ 286247 h 4731026"/>
                <a:gd name="connsiteX10" fmla="*/ 2213909 w 3523460"/>
                <a:gd name="connsiteY10" fmla="*/ 1956021 h 4731026"/>
                <a:gd name="connsiteX11" fmla="*/ 2325227 w 3523460"/>
                <a:gd name="connsiteY11" fmla="*/ 2711395 h 4731026"/>
                <a:gd name="connsiteX12" fmla="*/ 2762549 w 3523460"/>
                <a:gd name="connsiteY12" fmla="*/ 2266121 h 4731026"/>
                <a:gd name="connsiteX13" fmla="*/ 3509971 w 3523460"/>
                <a:gd name="connsiteY13" fmla="*/ 2162755 h 4731026"/>
                <a:gd name="connsiteX14" fmla="*/ 2778451 w 3523460"/>
                <a:gd name="connsiteY14" fmla="*/ 2941982 h 4731026"/>
                <a:gd name="connsiteX15" fmla="*/ 2118493 w 3523460"/>
                <a:gd name="connsiteY15" fmla="*/ 4007457 h 4731026"/>
                <a:gd name="connsiteX16" fmla="*/ 2229811 w 3523460"/>
                <a:gd name="connsiteY16" fmla="*/ 4731026 h 4731026"/>
                <a:gd name="connsiteX17" fmla="*/ 830382 w 3523460"/>
                <a:gd name="connsiteY17" fmla="*/ 4731026 h 473102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776587 w 3523460"/>
                <a:gd name="connsiteY9" fmla="*/ 1821199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75655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92761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838333 w 3523460"/>
                <a:gd name="connsiteY4" fmla="*/ 2003886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04092 w 3523460"/>
                <a:gd name="connsiteY7" fmla="*/ 1773290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05024 w 3523460"/>
                <a:gd name="connsiteY10" fmla="*/ 1813042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727477 w 3523460"/>
                <a:gd name="connsiteY0" fmla="*/ 5951236 h 5951236"/>
                <a:gd name="connsiteX1" fmla="*/ 870139 w 3523460"/>
                <a:gd name="connsiteY1" fmla="*/ 4094960 h 5951236"/>
                <a:gd name="connsiteX2" fmla="*/ 432816 w 3523460"/>
                <a:gd name="connsiteY2" fmla="*/ 2274110 h 5951236"/>
                <a:gd name="connsiteX3" fmla="*/ 75008 w 3523460"/>
                <a:gd name="connsiteY3" fmla="*/ 970096 h 5951236"/>
                <a:gd name="connsiteX4" fmla="*/ 750867 w 3523460"/>
                <a:gd name="connsiteY4" fmla="*/ 2107132 h 5951236"/>
                <a:gd name="connsiteX5" fmla="*/ 838333 w 3523460"/>
                <a:gd name="connsiteY5" fmla="*/ 2035571 h 5951236"/>
                <a:gd name="connsiteX6" fmla="*/ 711112 w 3523460"/>
                <a:gd name="connsiteY6" fmla="*/ 214722 h 5951236"/>
                <a:gd name="connsiteX7" fmla="*/ 1235897 w 3523460"/>
                <a:gd name="connsiteY7" fmla="*/ 1868593 h 5951236"/>
                <a:gd name="connsiteX8" fmla="*/ 1315411 w 3523460"/>
                <a:gd name="connsiteY8" fmla="*/ 1852690 h 5951236"/>
                <a:gd name="connsiteX9" fmla="*/ 1458534 w 3523460"/>
                <a:gd name="connsiteY9" fmla="*/ 37 h 5951236"/>
                <a:gd name="connsiteX10" fmla="*/ 1728878 w 3523460"/>
                <a:gd name="connsiteY10" fmla="*/ 1828836 h 5951236"/>
                <a:gd name="connsiteX11" fmla="*/ 1816344 w 3523460"/>
                <a:gd name="connsiteY11" fmla="*/ 1868594 h 5951236"/>
                <a:gd name="connsiteX12" fmla="*/ 2492205 w 3523460"/>
                <a:gd name="connsiteY12" fmla="*/ 333992 h 5951236"/>
                <a:gd name="connsiteX13" fmla="*/ 2221860 w 3523460"/>
                <a:gd name="connsiteY13" fmla="*/ 2011718 h 5951236"/>
                <a:gd name="connsiteX14" fmla="*/ 2325227 w 3523460"/>
                <a:gd name="connsiteY14" fmla="*/ 2711432 h 5951236"/>
                <a:gd name="connsiteX15" fmla="*/ 2762549 w 3523460"/>
                <a:gd name="connsiteY15" fmla="*/ 2266158 h 5951236"/>
                <a:gd name="connsiteX16" fmla="*/ 3509971 w 3523460"/>
                <a:gd name="connsiteY16" fmla="*/ 2162792 h 5951236"/>
                <a:gd name="connsiteX17" fmla="*/ 2778451 w 3523460"/>
                <a:gd name="connsiteY17" fmla="*/ 2942019 h 5951236"/>
                <a:gd name="connsiteX18" fmla="*/ 2118493 w 3523460"/>
                <a:gd name="connsiteY18" fmla="*/ 4007494 h 5951236"/>
                <a:gd name="connsiteX19" fmla="*/ 2229811 w 3523460"/>
                <a:gd name="connsiteY19" fmla="*/ 4731063 h 5951236"/>
                <a:gd name="connsiteX20" fmla="*/ 727477 w 3523460"/>
                <a:gd name="connsiteY20" fmla="*/ 5951236 h 5951236"/>
                <a:gd name="connsiteX0" fmla="*/ 727477 w 3523460"/>
                <a:gd name="connsiteY0" fmla="*/ 5951236 h 5980637"/>
                <a:gd name="connsiteX1" fmla="*/ 870139 w 3523460"/>
                <a:gd name="connsiteY1" fmla="*/ 4094960 h 5980637"/>
                <a:gd name="connsiteX2" fmla="*/ 432816 w 3523460"/>
                <a:gd name="connsiteY2" fmla="*/ 2274110 h 5980637"/>
                <a:gd name="connsiteX3" fmla="*/ 75008 w 3523460"/>
                <a:gd name="connsiteY3" fmla="*/ 970096 h 5980637"/>
                <a:gd name="connsiteX4" fmla="*/ 750867 w 3523460"/>
                <a:gd name="connsiteY4" fmla="*/ 2107132 h 5980637"/>
                <a:gd name="connsiteX5" fmla="*/ 838333 w 3523460"/>
                <a:gd name="connsiteY5" fmla="*/ 2035571 h 5980637"/>
                <a:gd name="connsiteX6" fmla="*/ 711112 w 3523460"/>
                <a:gd name="connsiteY6" fmla="*/ 214722 h 5980637"/>
                <a:gd name="connsiteX7" fmla="*/ 1235897 w 3523460"/>
                <a:gd name="connsiteY7" fmla="*/ 1868593 h 5980637"/>
                <a:gd name="connsiteX8" fmla="*/ 1315411 w 3523460"/>
                <a:gd name="connsiteY8" fmla="*/ 1852690 h 5980637"/>
                <a:gd name="connsiteX9" fmla="*/ 1458534 w 3523460"/>
                <a:gd name="connsiteY9" fmla="*/ 37 h 5980637"/>
                <a:gd name="connsiteX10" fmla="*/ 1728878 w 3523460"/>
                <a:gd name="connsiteY10" fmla="*/ 1828836 h 5980637"/>
                <a:gd name="connsiteX11" fmla="*/ 1816344 w 3523460"/>
                <a:gd name="connsiteY11" fmla="*/ 1868594 h 5980637"/>
                <a:gd name="connsiteX12" fmla="*/ 2492205 w 3523460"/>
                <a:gd name="connsiteY12" fmla="*/ 333992 h 5980637"/>
                <a:gd name="connsiteX13" fmla="*/ 2221860 w 3523460"/>
                <a:gd name="connsiteY13" fmla="*/ 2011718 h 5980637"/>
                <a:gd name="connsiteX14" fmla="*/ 2325227 w 3523460"/>
                <a:gd name="connsiteY14" fmla="*/ 2711432 h 5980637"/>
                <a:gd name="connsiteX15" fmla="*/ 2762549 w 3523460"/>
                <a:gd name="connsiteY15" fmla="*/ 2266158 h 5980637"/>
                <a:gd name="connsiteX16" fmla="*/ 3509971 w 3523460"/>
                <a:gd name="connsiteY16" fmla="*/ 2162792 h 5980637"/>
                <a:gd name="connsiteX17" fmla="*/ 2778451 w 3523460"/>
                <a:gd name="connsiteY17" fmla="*/ 2942019 h 5980637"/>
                <a:gd name="connsiteX18" fmla="*/ 2118493 w 3523460"/>
                <a:gd name="connsiteY18" fmla="*/ 4007494 h 5980637"/>
                <a:gd name="connsiteX19" fmla="*/ 2303315 w 3523460"/>
                <a:gd name="connsiteY19" fmla="*/ 5980637 h 5980637"/>
                <a:gd name="connsiteX20" fmla="*/ 727477 w 3523460"/>
                <a:gd name="connsiteY20" fmla="*/ 5951236 h 5980637"/>
                <a:gd name="connsiteX0" fmla="*/ 948466 w 3523460"/>
                <a:gd name="connsiteY0" fmla="*/ 4470606 h 5980637"/>
                <a:gd name="connsiteX1" fmla="*/ 870139 w 3523460"/>
                <a:gd name="connsiteY1" fmla="*/ 4094960 h 5980637"/>
                <a:gd name="connsiteX2" fmla="*/ 432816 w 3523460"/>
                <a:gd name="connsiteY2" fmla="*/ 2274110 h 5980637"/>
                <a:gd name="connsiteX3" fmla="*/ 75008 w 3523460"/>
                <a:gd name="connsiteY3" fmla="*/ 970096 h 5980637"/>
                <a:gd name="connsiteX4" fmla="*/ 750867 w 3523460"/>
                <a:gd name="connsiteY4" fmla="*/ 2107132 h 5980637"/>
                <a:gd name="connsiteX5" fmla="*/ 838333 w 3523460"/>
                <a:gd name="connsiteY5" fmla="*/ 2035571 h 5980637"/>
                <a:gd name="connsiteX6" fmla="*/ 711112 w 3523460"/>
                <a:gd name="connsiteY6" fmla="*/ 214722 h 5980637"/>
                <a:gd name="connsiteX7" fmla="*/ 1235897 w 3523460"/>
                <a:gd name="connsiteY7" fmla="*/ 1868593 h 5980637"/>
                <a:gd name="connsiteX8" fmla="*/ 1315411 w 3523460"/>
                <a:gd name="connsiteY8" fmla="*/ 1852690 h 5980637"/>
                <a:gd name="connsiteX9" fmla="*/ 1458534 w 3523460"/>
                <a:gd name="connsiteY9" fmla="*/ 37 h 5980637"/>
                <a:gd name="connsiteX10" fmla="*/ 1728878 w 3523460"/>
                <a:gd name="connsiteY10" fmla="*/ 1828836 h 5980637"/>
                <a:gd name="connsiteX11" fmla="*/ 1816344 w 3523460"/>
                <a:gd name="connsiteY11" fmla="*/ 1868594 h 5980637"/>
                <a:gd name="connsiteX12" fmla="*/ 2492205 w 3523460"/>
                <a:gd name="connsiteY12" fmla="*/ 333992 h 5980637"/>
                <a:gd name="connsiteX13" fmla="*/ 2221860 w 3523460"/>
                <a:gd name="connsiteY13" fmla="*/ 2011718 h 5980637"/>
                <a:gd name="connsiteX14" fmla="*/ 2325227 w 3523460"/>
                <a:gd name="connsiteY14" fmla="*/ 2711432 h 5980637"/>
                <a:gd name="connsiteX15" fmla="*/ 2762549 w 3523460"/>
                <a:gd name="connsiteY15" fmla="*/ 2266158 h 5980637"/>
                <a:gd name="connsiteX16" fmla="*/ 3509971 w 3523460"/>
                <a:gd name="connsiteY16" fmla="*/ 2162792 h 5980637"/>
                <a:gd name="connsiteX17" fmla="*/ 2778451 w 3523460"/>
                <a:gd name="connsiteY17" fmla="*/ 2942019 h 5980637"/>
                <a:gd name="connsiteX18" fmla="*/ 2118493 w 3523460"/>
                <a:gd name="connsiteY18" fmla="*/ 4007494 h 5980637"/>
                <a:gd name="connsiteX19" fmla="*/ 2303315 w 3523460"/>
                <a:gd name="connsiteY19" fmla="*/ 5980637 h 5980637"/>
                <a:gd name="connsiteX20" fmla="*/ 948466 w 3523460"/>
                <a:gd name="connsiteY20" fmla="*/ 4470606 h 5980637"/>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7 w 3523460"/>
                <a:gd name="connsiteY0" fmla="*/ 4528242 h 4528242"/>
                <a:gd name="connsiteX1" fmla="*/ 870139 w 3523460"/>
                <a:gd name="connsiteY1" fmla="*/ 4094960 h 4528242"/>
                <a:gd name="connsiteX2" fmla="*/ 432816 w 3523460"/>
                <a:gd name="connsiteY2" fmla="*/ 2274110 h 4528242"/>
                <a:gd name="connsiteX3" fmla="*/ 75008 w 3523460"/>
                <a:gd name="connsiteY3" fmla="*/ 970096 h 4528242"/>
                <a:gd name="connsiteX4" fmla="*/ 750867 w 3523460"/>
                <a:gd name="connsiteY4" fmla="*/ 2107132 h 4528242"/>
                <a:gd name="connsiteX5" fmla="*/ 838333 w 3523460"/>
                <a:gd name="connsiteY5" fmla="*/ 2035571 h 4528242"/>
                <a:gd name="connsiteX6" fmla="*/ 711112 w 3523460"/>
                <a:gd name="connsiteY6" fmla="*/ 214722 h 4528242"/>
                <a:gd name="connsiteX7" fmla="*/ 1235897 w 3523460"/>
                <a:gd name="connsiteY7" fmla="*/ 1868593 h 4528242"/>
                <a:gd name="connsiteX8" fmla="*/ 1315411 w 3523460"/>
                <a:gd name="connsiteY8" fmla="*/ 1852690 h 4528242"/>
                <a:gd name="connsiteX9" fmla="*/ 1458534 w 3523460"/>
                <a:gd name="connsiteY9" fmla="*/ 37 h 4528242"/>
                <a:gd name="connsiteX10" fmla="*/ 1728878 w 3523460"/>
                <a:gd name="connsiteY10" fmla="*/ 1828836 h 4528242"/>
                <a:gd name="connsiteX11" fmla="*/ 1816344 w 3523460"/>
                <a:gd name="connsiteY11" fmla="*/ 1868594 h 4528242"/>
                <a:gd name="connsiteX12" fmla="*/ 2492205 w 3523460"/>
                <a:gd name="connsiteY12" fmla="*/ 333992 h 4528242"/>
                <a:gd name="connsiteX13" fmla="*/ 2221860 w 3523460"/>
                <a:gd name="connsiteY13" fmla="*/ 2011718 h 4528242"/>
                <a:gd name="connsiteX14" fmla="*/ 2325227 w 3523460"/>
                <a:gd name="connsiteY14" fmla="*/ 2711432 h 4528242"/>
                <a:gd name="connsiteX15" fmla="*/ 2762549 w 3523460"/>
                <a:gd name="connsiteY15" fmla="*/ 2266158 h 4528242"/>
                <a:gd name="connsiteX16" fmla="*/ 3509971 w 3523460"/>
                <a:gd name="connsiteY16" fmla="*/ 2162792 h 4528242"/>
                <a:gd name="connsiteX17" fmla="*/ 2778451 w 3523460"/>
                <a:gd name="connsiteY17" fmla="*/ 2942019 h 4528242"/>
                <a:gd name="connsiteX18" fmla="*/ 2118493 w 3523460"/>
                <a:gd name="connsiteY18" fmla="*/ 4007494 h 4528242"/>
                <a:gd name="connsiteX19" fmla="*/ 2126522 w 3523460"/>
                <a:gd name="connsiteY19" fmla="*/ 4522103 h 4528242"/>
                <a:gd name="connsiteX20" fmla="*/ 948467 w 3523460"/>
                <a:gd name="connsiteY20" fmla="*/ 4528242 h 4528242"/>
                <a:gd name="connsiteX0" fmla="*/ 948467 w 3523460"/>
                <a:gd name="connsiteY0" fmla="*/ 6103601 h 6103601"/>
                <a:gd name="connsiteX1" fmla="*/ 870139 w 3523460"/>
                <a:gd name="connsiteY1" fmla="*/ 4094960 h 6103601"/>
                <a:gd name="connsiteX2" fmla="*/ 432816 w 3523460"/>
                <a:gd name="connsiteY2" fmla="*/ 2274110 h 6103601"/>
                <a:gd name="connsiteX3" fmla="*/ 75008 w 3523460"/>
                <a:gd name="connsiteY3" fmla="*/ 970096 h 6103601"/>
                <a:gd name="connsiteX4" fmla="*/ 750867 w 3523460"/>
                <a:gd name="connsiteY4" fmla="*/ 2107132 h 6103601"/>
                <a:gd name="connsiteX5" fmla="*/ 838333 w 3523460"/>
                <a:gd name="connsiteY5" fmla="*/ 2035571 h 6103601"/>
                <a:gd name="connsiteX6" fmla="*/ 711112 w 3523460"/>
                <a:gd name="connsiteY6" fmla="*/ 214722 h 6103601"/>
                <a:gd name="connsiteX7" fmla="*/ 1235897 w 3523460"/>
                <a:gd name="connsiteY7" fmla="*/ 1868593 h 6103601"/>
                <a:gd name="connsiteX8" fmla="*/ 1315411 w 3523460"/>
                <a:gd name="connsiteY8" fmla="*/ 1852690 h 6103601"/>
                <a:gd name="connsiteX9" fmla="*/ 1458534 w 3523460"/>
                <a:gd name="connsiteY9" fmla="*/ 37 h 6103601"/>
                <a:gd name="connsiteX10" fmla="*/ 1728878 w 3523460"/>
                <a:gd name="connsiteY10" fmla="*/ 1828836 h 6103601"/>
                <a:gd name="connsiteX11" fmla="*/ 1816344 w 3523460"/>
                <a:gd name="connsiteY11" fmla="*/ 1868594 h 6103601"/>
                <a:gd name="connsiteX12" fmla="*/ 2492205 w 3523460"/>
                <a:gd name="connsiteY12" fmla="*/ 333992 h 6103601"/>
                <a:gd name="connsiteX13" fmla="*/ 2221860 w 3523460"/>
                <a:gd name="connsiteY13" fmla="*/ 2011718 h 6103601"/>
                <a:gd name="connsiteX14" fmla="*/ 2325227 w 3523460"/>
                <a:gd name="connsiteY14" fmla="*/ 2711432 h 6103601"/>
                <a:gd name="connsiteX15" fmla="*/ 2762549 w 3523460"/>
                <a:gd name="connsiteY15" fmla="*/ 2266158 h 6103601"/>
                <a:gd name="connsiteX16" fmla="*/ 3509971 w 3523460"/>
                <a:gd name="connsiteY16" fmla="*/ 2162792 h 6103601"/>
                <a:gd name="connsiteX17" fmla="*/ 2778451 w 3523460"/>
                <a:gd name="connsiteY17" fmla="*/ 2942019 h 6103601"/>
                <a:gd name="connsiteX18" fmla="*/ 2118493 w 3523460"/>
                <a:gd name="connsiteY18" fmla="*/ 4007494 h 6103601"/>
                <a:gd name="connsiteX19" fmla="*/ 2126522 w 3523460"/>
                <a:gd name="connsiteY19" fmla="*/ 4522103 h 6103601"/>
                <a:gd name="connsiteX20" fmla="*/ 948467 w 3523460"/>
                <a:gd name="connsiteY20" fmla="*/ 6103601 h 6103601"/>
                <a:gd name="connsiteX0" fmla="*/ 948467 w 3523460"/>
                <a:gd name="connsiteY0" fmla="*/ 6103601 h 6103601"/>
                <a:gd name="connsiteX1" fmla="*/ 870139 w 3523460"/>
                <a:gd name="connsiteY1" fmla="*/ 4094960 h 6103601"/>
                <a:gd name="connsiteX2" fmla="*/ 432816 w 3523460"/>
                <a:gd name="connsiteY2" fmla="*/ 2274110 h 6103601"/>
                <a:gd name="connsiteX3" fmla="*/ 75008 w 3523460"/>
                <a:gd name="connsiteY3" fmla="*/ 970096 h 6103601"/>
                <a:gd name="connsiteX4" fmla="*/ 750867 w 3523460"/>
                <a:gd name="connsiteY4" fmla="*/ 2107132 h 6103601"/>
                <a:gd name="connsiteX5" fmla="*/ 838333 w 3523460"/>
                <a:gd name="connsiteY5" fmla="*/ 2035571 h 6103601"/>
                <a:gd name="connsiteX6" fmla="*/ 711112 w 3523460"/>
                <a:gd name="connsiteY6" fmla="*/ 214722 h 6103601"/>
                <a:gd name="connsiteX7" fmla="*/ 1235897 w 3523460"/>
                <a:gd name="connsiteY7" fmla="*/ 1868593 h 6103601"/>
                <a:gd name="connsiteX8" fmla="*/ 1315411 w 3523460"/>
                <a:gd name="connsiteY8" fmla="*/ 1852690 h 6103601"/>
                <a:gd name="connsiteX9" fmla="*/ 1458534 w 3523460"/>
                <a:gd name="connsiteY9" fmla="*/ 37 h 6103601"/>
                <a:gd name="connsiteX10" fmla="*/ 1728878 w 3523460"/>
                <a:gd name="connsiteY10" fmla="*/ 1828836 h 6103601"/>
                <a:gd name="connsiteX11" fmla="*/ 1816344 w 3523460"/>
                <a:gd name="connsiteY11" fmla="*/ 1868594 h 6103601"/>
                <a:gd name="connsiteX12" fmla="*/ 2492205 w 3523460"/>
                <a:gd name="connsiteY12" fmla="*/ 333992 h 6103601"/>
                <a:gd name="connsiteX13" fmla="*/ 2221860 w 3523460"/>
                <a:gd name="connsiteY13" fmla="*/ 2011718 h 6103601"/>
                <a:gd name="connsiteX14" fmla="*/ 2325227 w 3523460"/>
                <a:gd name="connsiteY14" fmla="*/ 2711432 h 6103601"/>
                <a:gd name="connsiteX15" fmla="*/ 2762549 w 3523460"/>
                <a:gd name="connsiteY15" fmla="*/ 2266158 h 6103601"/>
                <a:gd name="connsiteX16" fmla="*/ 3509971 w 3523460"/>
                <a:gd name="connsiteY16" fmla="*/ 2162792 h 6103601"/>
                <a:gd name="connsiteX17" fmla="*/ 2778451 w 3523460"/>
                <a:gd name="connsiteY17" fmla="*/ 2942019 h 6103601"/>
                <a:gd name="connsiteX18" fmla="*/ 2118493 w 3523460"/>
                <a:gd name="connsiteY18" fmla="*/ 4007494 h 6103601"/>
                <a:gd name="connsiteX19" fmla="*/ 2357064 w 3523460"/>
                <a:gd name="connsiteY19" fmla="*/ 6059037 h 6103601"/>
                <a:gd name="connsiteX20" fmla="*/ 948467 w 3523460"/>
                <a:gd name="connsiteY20" fmla="*/ 6103601 h 610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23460" h="6103601">
                  <a:moveTo>
                    <a:pt x="948467" y="6103601"/>
                  </a:moveTo>
                  <a:cubicBezTo>
                    <a:pt x="873324" y="5891568"/>
                    <a:pt x="1019530" y="4410362"/>
                    <a:pt x="870139" y="4094960"/>
                  </a:cubicBezTo>
                  <a:cubicBezTo>
                    <a:pt x="560039" y="3546320"/>
                    <a:pt x="456669" y="2926117"/>
                    <a:pt x="432816" y="2274110"/>
                  </a:cubicBezTo>
                  <a:cubicBezTo>
                    <a:pt x="313547" y="1839439"/>
                    <a:pt x="-187386" y="1134423"/>
                    <a:pt x="75008" y="970096"/>
                  </a:cubicBezTo>
                  <a:cubicBezTo>
                    <a:pt x="248612" y="927688"/>
                    <a:pt x="623646" y="1934854"/>
                    <a:pt x="750867" y="2107132"/>
                  </a:cubicBezTo>
                  <a:cubicBezTo>
                    <a:pt x="790624" y="2183994"/>
                    <a:pt x="862187" y="2105807"/>
                    <a:pt x="838333" y="2035571"/>
                  </a:cubicBezTo>
                  <a:cubicBezTo>
                    <a:pt x="716413" y="1433922"/>
                    <a:pt x="427516" y="251827"/>
                    <a:pt x="711112" y="214722"/>
                  </a:cubicBezTo>
                  <a:cubicBezTo>
                    <a:pt x="909896" y="184242"/>
                    <a:pt x="1157709" y="1578371"/>
                    <a:pt x="1235897" y="1868593"/>
                  </a:cubicBezTo>
                  <a:cubicBezTo>
                    <a:pt x="1242524" y="1928227"/>
                    <a:pt x="1311436" y="2047497"/>
                    <a:pt x="1315411" y="1852690"/>
                  </a:cubicBezTo>
                  <a:cubicBezTo>
                    <a:pt x="1312761" y="1280197"/>
                    <a:pt x="1159035" y="-7915"/>
                    <a:pt x="1458534" y="37"/>
                  </a:cubicBezTo>
                  <a:cubicBezTo>
                    <a:pt x="1693099" y="-7916"/>
                    <a:pt x="1707674" y="1541264"/>
                    <a:pt x="1728878" y="1828836"/>
                  </a:cubicBezTo>
                  <a:cubicBezTo>
                    <a:pt x="1734180" y="1917625"/>
                    <a:pt x="1764661" y="1916301"/>
                    <a:pt x="1816344" y="1868594"/>
                  </a:cubicBezTo>
                  <a:cubicBezTo>
                    <a:pt x="2054883" y="1372963"/>
                    <a:pt x="2198007" y="241226"/>
                    <a:pt x="2492205" y="333992"/>
                  </a:cubicBezTo>
                  <a:cubicBezTo>
                    <a:pt x="2781103" y="421456"/>
                    <a:pt x="2314625" y="1471029"/>
                    <a:pt x="2221860" y="2011718"/>
                  </a:cubicBezTo>
                  <a:lnTo>
                    <a:pt x="2325227" y="2711432"/>
                  </a:lnTo>
                  <a:cubicBezTo>
                    <a:pt x="2439196" y="2563007"/>
                    <a:pt x="2584970" y="2406632"/>
                    <a:pt x="2762549" y="2266158"/>
                  </a:cubicBezTo>
                  <a:cubicBezTo>
                    <a:pt x="3043495" y="1897748"/>
                    <a:pt x="3618639" y="2022319"/>
                    <a:pt x="3509971" y="2162792"/>
                  </a:cubicBezTo>
                  <a:cubicBezTo>
                    <a:pt x="3266131" y="2446388"/>
                    <a:pt x="2982534" y="2594812"/>
                    <a:pt x="2778451" y="2942019"/>
                  </a:cubicBezTo>
                  <a:cubicBezTo>
                    <a:pt x="2558465" y="3336933"/>
                    <a:pt x="2370285" y="3707995"/>
                    <a:pt x="2118493" y="4007494"/>
                  </a:cubicBezTo>
                  <a:cubicBezTo>
                    <a:pt x="2147648" y="4296392"/>
                    <a:pt x="2319958" y="5817847"/>
                    <a:pt x="2357064" y="6059037"/>
                  </a:cubicBezTo>
                  <a:lnTo>
                    <a:pt x="948467" y="610360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46" name="Freeform 6">
              <a:extLst>
                <a:ext uri="{FF2B5EF4-FFF2-40B4-BE49-F238E27FC236}">
                  <a16:creationId xmlns:a16="http://schemas.microsoft.com/office/drawing/2014/main" id="{36059920-3654-4007-905D-87231DBC1071}"/>
                </a:ext>
              </a:extLst>
            </p:cNvPr>
            <p:cNvSpPr/>
            <p:nvPr/>
          </p:nvSpPr>
          <p:spPr>
            <a:xfrm>
              <a:off x="2635903" y="4429817"/>
              <a:ext cx="1578802" cy="2167742"/>
            </a:xfrm>
            <a:custGeom>
              <a:avLst/>
              <a:gdLst>
                <a:gd name="connsiteX0" fmla="*/ 811033 w 3490622"/>
                <a:gd name="connsiteY0" fmla="*/ 4778734 h 4778734"/>
                <a:gd name="connsiteX1" fmla="*/ 803081 w 3490622"/>
                <a:gd name="connsiteY1" fmla="*/ 4341412 h 4778734"/>
                <a:gd name="connsiteX2" fmla="*/ 437321 w 3490622"/>
                <a:gd name="connsiteY2" fmla="*/ 2313830 h 4778734"/>
                <a:gd name="connsiteX3" fmla="*/ 0 w 3490622"/>
                <a:gd name="connsiteY3" fmla="*/ 938254 h 4778734"/>
                <a:gd name="connsiteX4" fmla="*/ 747422 w 3490622"/>
                <a:gd name="connsiteY4" fmla="*/ 2019631 h 4778734"/>
                <a:gd name="connsiteX5" fmla="*/ 667909 w 3490622"/>
                <a:gd name="connsiteY5" fmla="*/ 182880 h 4778734"/>
                <a:gd name="connsiteX6" fmla="*/ 1264257 w 3490622"/>
                <a:gd name="connsiteY6" fmla="*/ 1804946 h 4778734"/>
                <a:gd name="connsiteX7" fmla="*/ 1407380 w 3490622"/>
                <a:gd name="connsiteY7" fmla="*/ 0 h 4778734"/>
                <a:gd name="connsiteX8" fmla="*/ 1757238 w 3490622"/>
                <a:gd name="connsiteY8" fmla="*/ 1868557 h 4778734"/>
                <a:gd name="connsiteX9" fmla="*/ 2456953 w 3490622"/>
                <a:gd name="connsiteY9" fmla="*/ 333955 h 4778734"/>
                <a:gd name="connsiteX10" fmla="*/ 2194560 w 3490622"/>
                <a:gd name="connsiteY10" fmla="*/ 2003729 h 4778734"/>
                <a:gd name="connsiteX11" fmla="*/ 2305878 w 3490622"/>
                <a:gd name="connsiteY11" fmla="*/ 2759103 h 4778734"/>
                <a:gd name="connsiteX12" fmla="*/ 2623930 w 3490622"/>
                <a:gd name="connsiteY12" fmla="*/ 2361537 h 4778734"/>
                <a:gd name="connsiteX13" fmla="*/ 3490622 w 3490622"/>
                <a:gd name="connsiteY13" fmla="*/ 2210463 h 4778734"/>
                <a:gd name="connsiteX14" fmla="*/ 2759102 w 3490622"/>
                <a:gd name="connsiteY14" fmla="*/ 2989690 h 4778734"/>
                <a:gd name="connsiteX15" fmla="*/ 2051436 w 3490622"/>
                <a:gd name="connsiteY15" fmla="*/ 4007457 h 4778734"/>
                <a:gd name="connsiteX16" fmla="*/ 2210462 w 3490622"/>
                <a:gd name="connsiteY16" fmla="*/ 4778734 h 4778734"/>
                <a:gd name="connsiteX17" fmla="*/ 811033 w 3490622"/>
                <a:gd name="connsiteY17" fmla="*/ 4778734 h 4778734"/>
                <a:gd name="connsiteX0" fmla="*/ 755374 w 3434963"/>
                <a:gd name="connsiteY0" fmla="*/ 4778734 h 4778734"/>
                <a:gd name="connsiteX1" fmla="*/ 747422 w 3434963"/>
                <a:gd name="connsiteY1" fmla="*/ 4341412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46514"/>
                <a:gd name="connsiteY0" fmla="*/ 4778734 h 4778734"/>
                <a:gd name="connsiteX1" fmla="*/ 795131 w 3446514"/>
                <a:gd name="connsiteY1" fmla="*/ 4142631 h 4778734"/>
                <a:gd name="connsiteX2" fmla="*/ 381662 w 3446514"/>
                <a:gd name="connsiteY2" fmla="*/ 2313830 h 4778734"/>
                <a:gd name="connsiteX3" fmla="*/ 0 w 3446514"/>
                <a:gd name="connsiteY3" fmla="*/ 1017767 h 4778734"/>
                <a:gd name="connsiteX4" fmla="*/ 691763 w 3446514"/>
                <a:gd name="connsiteY4" fmla="*/ 2019631 h 4778734"/>
                <a:gd name="connsiteX5" fmla="*/ 612250 w 3446514"/>
                <a:gd name="connsiteY5" fmla="*/ 182880 h 4778734"/>
                <a:gd name="connsiteX6" fmla="*/ 1208598 w 3446514"/>
                <a:gd name="connsiteY6" fmla="*/ 1804946 h 4778734"/>
                <a:gd name="connsiteX7" fmla="*/ 1351721 w 3446514"/>
                <a:gd name="connsiteY7" fmla="*/ 0 h 4778734"/>
                <a:gd name="connsiteX8" fmla="*/ 1701579 w 3446514"/>
                <a:gd name="connsiteY8" fmla="*/ 1868557 h 4778734"/>
                <a:gd name="connsiteX9" fmla="*/ 2401294 w 3446514"/>
                <a:gd name="connsiteY9" fmla="*/ 333955 h 4778734"/>
                <a:gd name="connsiteX10" fmla="*/ 2138901 w 3446514"/>
                <a:gd name="connsiteY10" fmla="*/ 2003729 h 4778734"/>
                <a:gd name="connsiteX11" fmla="*/ 2250219 w 3446514"/>
                <a:gd name="connsiteY11" fmla="*/ 2759103 h 4778734"/>
                <a:gd name="connsiteX12" fmla="*/ 2568271 w 3446514"/>
                <a:gd name="connsiteY12" fmla="*/ 2361537 h 4778734"/>
                <a:gd name="connsiteX13" fmla="*/ 3434963 w 3446514"/>
                <a:gd name="connsiteY13" fmla="*/ 2210463 h 4778734"/>
                <a:gd name="connsiteX14" fmla="*/ 2703443 w 3446514"/>
                <a:gd name="connsiteY14" fmla="*/ 2989690 h 4778734"/>
                <a:gd name="connsiteX15" fmla="*/ 2043485 w 3446514"/>
                <a:gd name="connsiteY15" fmla="*/ 4055165 h 4778734"/>
                <a:gd name="connsiteX16" fmla="*/ 2154803 w 3446514"/>
                <a:gd name="connsiteY16" fmla="*/ 4778734 h 4778734"/>
                <a:gd name="connsiteX17" fmla="*/ 755374 w 3446514"/>
                <a:gd name="connsiteY17" fmla="*/ 4778734 h 4778734"/>
                <a:gd name="connsiteX0" fmla="*/ 755374 w 3448610"/>
                <a:gd name="connsiteY0" fmla="*/ 4778734 h 4778734"/>
                <a:gd name="connsiteX1" fmla="*/ 795131 w 3448610"/>
                <a:gd name="connsiteY1" fmla="*/ 4142631 h 4778734"/>
                <a:gd name="connsiteX2" fmla="*/ 381662 w 3448610"/>
                <a:gd name="connsiteY2" fmla="*/ 2313830 h 4778734"/>
                <a:gd name="connsiteX3" fmla="*/ 0 w 3448610"/>
                <a:gd name="connsiteY3" fmla="*/ 1017767 h 4778734"/>
                <a:gd name="connsiteX4" fmla="*/ 691763 w 3448610"/>
                <a:gd name="connsiteY4" fmla="*/ 2019631 h 4778734"/>
                <a:gd name="connsiteX5" fmla="*/ 612250 w 3448610"/>
                <a:gd name="connsiteY5" fmla="*/ 182880 h 4778734"/>
                <a:gd name="connsiteX6" fmla="*/ 1208598 w 3448610"/>
                <a:gd name="connsiteY6" fmla="*/ 1804946 h 4778734"/>
                <a:gd name="connsiteX7" fmla="*/ 1351721 w 3448610"/>
                <a:gd name="connsiteY7" fmla="*/ 0 h 4778734"/>
                <a:gd name="connsiteX8" fmla="*/ 1701579 w 3448610"/>
                <a:gd name="connsiteY8" fmla="*/ 1868557 h 4778734"/>
                <a:gd name="connsiteX9" fmla="*/ 2401294 w 3448610"/>
                <a:gd name="connsiteY9" fmla="*/ 333955 h 4778734"/>
                <a:gd name="connsiteX10" fmla="*/ 2138901 w 3448610"/>
                <a:gd name="connsiteY10" fmla="*/ 2003729 h 4778734"/>
                <a:gd name="connsiteX11" fmla="*/ 2250219 w 3448610"/>
                <a:gd name="connsiteY11" fmla="*/ 2759103 h 4778734"/>
                <a:gd name="connsiteX12" fmla="*/ 2687541 w 3448610"/>
                <a:gd name="connsiteY12" fmla="*/ 2313829 h 4778734"/>
                <a:gd name="connsiteX13" fmla="*/ 3434963 w 3448610"/>
                <a:gd name="connsiteY13" fmla="*/ 2210463 h 4778734"/>
                <a:gd name="connsiteX14" fmla="*/ 2703443 w 3448610"/>
                <a:gd name="connsiteY14" fmla="*/ 2989690 h 4778734"/>
                <a:gd name="connsiteX15" fmla="*/ 2043485 w 3448610"/>
                <a:gd name="connsiteY15" fmla="*/ 4055165 h 4778734"/>
                <a:gd name="connsiteX16" fmla="*/ 2154803 w 3448610"/>
                <a:gd name="connsiteY16" fmla="*/ 4778734 h 4778734"/>
                <a:gd name="connsiteX17" fmla="*/ 755374 w 3448610"/>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51801 w 3523460"/>
                <a:gd name="connsiteY6" fmla="*/ 1812897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31026 h 4731026"/>
                <a:gd name="connsiteX1" fmla="*/ 870139 w 3523460"/>
                <a:gd name="connsiteY1" fmla="*/ 4094923 h 4731026"/>
                <a:gd name="connsiteX2" fmla="*/ 432816 w 3523460"/>
                <a:gd name="connsiteY2" fmla="*/ 2274073 h 4731026"/>
                <a:gd name="connsiteX3" fmla="*/ 75008 w 3523460"/>
                <a:gd name="connsiteY3" fmla="*/ 970059 h 4731026"/>
                <a:gd name="connsiteX4" fmla="*/ 766771 w 3523460"/>
                <a:gd name="connsiteY4" fmla="*/ 1971923 h 4731026"/>
                <a:gd name="connsiteX5" fmla="*/ 711112 w 3523460"/>
                <a:gd name="connsiteY5" fmla="*/ 214685 h 4731026"/>
                <a:gd name="connsiteX6" fmla="*/ 1251801 w 3523460"/>
                <a:gd name="connsiteY6" fmla="*/ 1765189 h 4731026"/>
                <a:gd name="connsiteX7" fmla="*/ 1458534 w 3523460"/>
                <a:gd name="connsiteY7" fmla="*/ 0 h 4731026"/>
                <a:gd name="connsiteX8" fmla="*/ 1776587 w 3523460"/>
                <a:gd name="connsiteY8" fmla="*/ 1820849 h 4731026"/>
                <a:gd name="connsiteX9" fmla="*/ 2476302 w 3523460"/>
                <a:gd name="connsiteY9" fmla="*/ 286247 h 4731026"/>
                <a:gd name="connsiteX10" fmla="*/ 2213909 w 3523460"/>
                <a:gd name="connsiteY10" fmla="*/ 1956021 h 4731026"/>
                <a:gd name="connsiteX11" fmla="*/ 2325227 w 3523460"/>
                <a:gd name="connsiteY11" fmla="*/ 2711395 h 4731026"/>
                <a:gd name="connsiteX12" fmla="*/ 2762549 w 3523460"/>
                <a:gd name="connsiteY12" fmla="*/ 2266121 h 4731026"/>
                <a:gd name="connsiteX13" fmla="*/ 3509971 w 3523460"/>
                <a:gd name="connsiteY13" fmla="*/ 2162755 h 4731026"/>
                <a:gd name="connsiteX14" fmla="*/ 2778451 w 3523460"/>
                <a:gd name="connsiteY14" fmla="*/ 2941982 h 4731026"/>
                <a:gd name="connsiteX15" fmla="*/ 2118493 w 3523460"/>
                <a:gd name="connsiteY15" fmla="*/ 4007457 h 4731026"/>
                <a:gd name="connsiteX16" fmla="*/ 2229811 w 3523460"/>
                <a:gd name="connsiteY16" fmla="*/ 4731026 h 4731026"/>
                <a:gd name="connsiteX17" fmla="*/ 830382 w 3523460"/>
                <a:gd name="connsiteY17" fmla="*/ 4731026 h 473102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776587 w 3523460"/>
                <a:gd name="connsiteY9" fmla="*/ 1821199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75655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92761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838333 w 3523460"/>
                <a:gd name="connsiteY4" fmla="*/ 2003886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04092 w 3523460"/>
                <a:gd name="connsiteY7" fmla="*/ 1773290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05024 w 3523460"/>
                <a:gd name="connsiteY10" fmla="*/ 1813042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727477 w 3523460"/>
                <a:gd name="connsiteY0" fmla="*/ 5951236 h 5951236"/>
                <a:gd name="connsiteX1" fmla="*/ 870139 w 3523460"/>
                <a:gd name="connsiteY1" fmla="*/ 4094960 h 5951236"/>
                <a:gd name="connsiteX2" fmla="*/ 432816 w 3523460"/>
                <a:gd name="connsiteY2" fmla="*/ 2274110 h 5951236"/>
                <a:gd name="connsiteX3" fmla="*/ 75008 w 3523460"/>
                <a:gd name="connsiteY3" fmla="*/ 970096 h 5951236"/>
                <a:gd name="connsiteX4" fmla="*/ 750867 w 3523460"/>
                <a:gd name="connsiteY4" fmla="*/ 2107132 h 5951236"/>
                <a:gd name="connsiteX5" fmla="*/ 838333 w 3523460"/>
                <a:gd name="connsiteY5" fmla="*/ 2035571 h 5951236"/>
                <a:gd name="connsiteX6" fmla="*/ 711112 w 3523460"/>
                <a:gd name="connsiteY6" fmla="*/ 214722 h 5951236"/>
                <a:gd name="connsiteX7" fmla="*/ 1235897 w 3523460"/>
                <a:gd name="connsiteY7" fmla="*/ 1868593 h 5951236"/>
                <a:gd name="connsiteX8" fmla="*/ 1315411 w 3523460"/>
                <a:gd name="connsiteY8" fmla="*/ 1852690 h 5951236"/>
                <a:gd name="connsiteX9" fmla="*/ 1458534 w 3523460"/>
                <a:gd name="connsiteY9" fmla="*/ 37 h 5951236"/>
                <a:gd name="connsiteX10" fmla="*/ 1728878 w 3523460"/>
                <a:gd name="connsiteY10" fmla="*/ 1828836 h 5951236"/>
                <a:gd name="connsiteX11" fmla="*/ 1816344 w 3523460"/>
                <a:gd name="connsiteY11" fmla="*/ 1868594 h 5951236"/>
                <a:gd name="connsiteX12" fmla="*/ 2492205 w 3523460"/>
                <a:gd name="connsiteY12" fmla="*/ 333992 h 5951236"/>
                <a:gd name="connsiteX13" fmla="*/ 2221860 w 3523460"/>
                <a:gd name="connsiteY13" fmla="*/ 2011718 h 5951236"/>
                <a:gd name="connsiteX14" fmla="*/ 2325227 w 3523460"/>
                <a:gd name="connsiteY14" fmla="*/ 2711432 h 5951236"/>
                <a:gd name="connsiteX15" fmla="*/ 2762549 w 3523460"/>
                <a:gd name="connsiteY15" fmla="*/ 2266158 h 5951236"/>
                <a:gd name="connsiteX16" fmla="*/ 3509971 w 3523460"/>
                <a:gd name="connsiteY16" fmla="*/ 2162792 h 5951236"/>
                <a:gd name="connsiteX17" fmla="*/ 2778451 w 3523460"/>
                <a:gd name="connsiteY17" fmla="*/ 2942019 h 5951236"/>
                <a:gd name="connsiteX18" fmla="*/ 2118493 w 3523460"/>
                <a:gd name="connsiteY18" fmla="*/ 4007494 h 5951236"/>
                <a:gd name="connsiteX19" fmla="*/ 2229811 w 3523460"/>
                <a:gd name="connsiteY19" fmla="*/ 4731063 h 5951236"/>
                <a:gd name="connsiteX20" fmla="*/ 727477 w 3523460"/>
                <a:gd name="connsiteY20" fmla="*/ 5951236 h 5951236"/>
                <a:gd name="connsiteX0" fmla="*/ 727477 w 3523460"/>
                <a:gd name="connsiteY0" fmla="*/ 5951236 h 5980637"/>
                <a:gd name="connsiteX1" fmla="*/ 870139 w 3523460"/>
                <a:gd name="connsiteY1" fmla="*/ 4094960 h 5980637"/>
                <a:gd name="connsiteX2" fmla="*/ 432816 w 3523460"/>
                <a:gd name="connsiteY2" fmla="*/ 2274110 h 5980637"/>
                <a:gd name="connsiteX3" fmla="*/ 75008 w 3523460"/>
                <a:gd name="connsiteY3" fmla="*/ 970096 h 5980637"/>
                <a:gd name="connsiteX4" fmla="*/ 750867 w 3523460"/>
                <a:gd name="connsiteY4" fmla="*/ 2107132 h 5980637"/>
                <a:gd name="connsiteX5" fmla="*/ 838333 w 3523460"/>
                <a:gd name="connsiteY5" fmla="*/ 2035571 h 5980637"/>
                <a:gd name="connsiteX6" fmla="*/ 711112 w 3523460"/>
                <a:gd name="connsiteY6" fmla="*/ 214722 h 5980637"/>
                <a:gd name="connsiteX7" fmla="*/ 1235897 w 3523460"/>
                <a:gd name="connsiteY7" fmla="*/ 1868593 h 5980637"/>
                <a:gd name="connsiteX8" fmla="*/ 1315411 w 3523460"/>
                <a:gd name="connsiteY8" fmla="*/ 1852690 h 5980637"/>
                <a:gd name="connsiteX9" fmla="*/ 1458534 w 3523460"/>
                <a:gd name="connsiteY9" fmla="*/ 37 h 5980637"/>
                <a:gd name="connsiteX10" fmla="*/ 1728878 w 3523460"/>
                <a:gd name="connsiteY10" fmla="*/ 1828836 h 5980637"/>
                <a:gd name="connsiteX11" fmla="*/ 1816344 w 3523460"/>
                <a:gd name="connsiteY11" fmla="*/ 1868594 h 5980637"/>
                <a:gd name="connsiteX12" fmla="*/ 2492205 w 3523460"/>
                <a:gd name="connsiteY12" fmla="*/ 333992 h 5980637"/>
                <a:gd name="connsiteX13" fmla="*/ 2221860 w 3523460"/>
                <a:gd name="connsiteY13" fmla="*/ 2011718 h 5980637"/>
                <a:gd name="connsiteX14" fmla="*/ 2325227 w 3523460"/>
                <a:gd name="connsiteY14" fmla="*/ 2711432 h 5980637"/>
                <a:gd name="connsiteX15" fmla="*/ 2762549 w 3523460"/>
                <a:gd name="connsiteY15" fmla="*/ 2266158 h 5980637"/>
                <a:gd name="connsiteX16" fmla="*/ 3509971 w 3523460"/>
                <a:gd name="connsiteY16" fmla="*/ 2162792 h 5980637"/>
                <a:gd name="connsiteX17" fmla="*/ 2778451 w 3523460"/>
                <a:gd name="connsiteY17" fmla="*/ 2942019 h 5980637"/>
                <a:gd name="connsiteX18" fmla="*/ 2118493 w 3523460"/>
                <a:gd name="connsiteY18" fmla="*/ 4007494 h 5980637"/>
                <a:gd name="connsiteX19" fmla="*/ 2303315 w 3523460"/>
                <a:gd name="connsiteY19" fmla="*/ 5980637 h 5980637"/>
                <a:gd name="connsiteX20" fmla="*/ 727477 w 3523460"/>
                <a:gd name="connsiteY20" fmla="*/ 5951236 h 5980637"/>
                <a:gd name="connsiteX0" fmla="*/ 948466 w 3523460"/>
                <a:gd name="connsiteY0" fmla="*/ 4470606 h 5980637"/>
                <a:gd name="connsiteX1" fmla="*/ 870139 w 3523460"/>
                <a:gd name="connsiteY1" fmla="*/ 4094960 h 5980637"/>
                <a:gd name="connsiteX2" fmla="*/ 432816 w 3523460"/>
                <a:gd name="connsiteY2" fmla="*/ 2274110 h 5980637"/>
                <a:gd name="connsiteX3" fmla="*/ 75008 w 3523460"/>
                <a:gd name="connsiteY3" fmla="*/ 970096 h 5980637"/>
                <a:gd name="connsiteX4" fmla="*/ 750867 w 3523460"/>
                <a:gd name="connsiteY4" fmla="*/ 2107132 h 5980637"/>
                <a:gd name="connsiteX5" fmla="*/ 838333 w 3523460"/>
                <a:gd name="connsiteY5" fmla="*/ 2035571 h 5980637"/>
                <a:gd name="connsiteX6" fmla="*/ 711112 w 3523460"/>
                <a:gd name="connsiteY6" fmla="*/ 214722 h 5980637"/>
                <a:gd name="connsiteX7" fmla="*/ 1235897 w 3523460"/>
                <a:gd name="connsiteY7" fmla="*/ 1868593 h 5980637"/>
                <a:gd name="connsiteX8" fmla="*/ 1315411 w 3523460"/>
                <a:gd name="connsiteY8" fmla="*/ 1852690 h 5980637"/>
                <a:gd name="connsiteX9" fmla="*/ 1458534 w 3523460"/>
                <a:gd name="connsiteY9" fmla="*/ 37 h 5980637"/>
                <a:gd name="connsiteX10" fmla="*/ 1728878 w 3523460"/>
                <a:gd name="connsiteY10" fmla="*/ 1828836 h 5980637"/>
                <a:gd name="connsiteX11" fmla="*/ 1816344 w 3523460"/>
                <a:gd name="connsiteY11" fmla="*/ 1868594 h 5980637"/>
                <a:gd name="connsiteX12" fmla="*/ 2492205 w 3523460"/>
                <a:gd name="connsiteY12" fmla="*/ 333992 h 5980637"/>
                <a:gd name="connsiteX13" fmla="*/ 2221860 w 3523460"/>
                <a:gd name="connsiteY13" fmla="*/ 2011718 h 5980637"/>
                <a:gd name="connsiteX14" fmla="*/ 2325227 w 3523460"/>
                <a:gd name="connsiteY14" fmla="*/ 2711432 h 5980637"/>
                <a:gd name="connsiteX15" fmla="*/ 2762549 w 3523460"/>
                <a:gd name="connsiteY15" fmla="*/ 2266158 h 5980637"/>
                <a:gd name="connsiteX16" fmla="*/ 3509971 w 3523460"/>
                <a:gd name="connsiteY16" fmla="*/ 2162792 h 5980637"/>
                <a:gd name="connsiteX17" fmla="*/ 2778451 w 3523460"/>
                <a:gd name="connsiteY17" fmla="*/ 2942019 h 5980637"/>
                <a:gd name="connsiteX18" fmla="*/ 2118493 w 3523460"/>
                <a:gd name="connsiteY18" fmla="*/ 4007494 h 5980637"/>
                <a:gd name="connsiteX19" fmla="*/ 2303315 w 3523460"/>
                <a:gd name="connsiteY19" fmla="*/ 5980637 h 5980637"/>
                <a:gd name="connsiteX20" fmla="*/ 948466 w 3523460"/>
                <a:gd name="connsiteY20" fmla="*/ 4470606 h 5980637"/>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29256 w 3523460"/>
                <a:gd name="connsiteY0" fmla="*/ 4777995 h 4777995"/>
                <a:gd name="connsiteX1" fmla="*/ 870139 w 3523460"/>
                <a:gd name="connsiteY1" fmla="*/ 4094960 h 4777995"/>
                <a:gd name="connsiteX2" fmla="*/ 432816 w 3523460"/>
                <a:gd name="connsiteY2" fmla="*/ 2274110 h 4777995"/>
                <a:gd name="connsiteX3" fmla="*/ 75008 w 3523460"/>
                <a:gd name="connsiteY3" fmla="*/ 970096 h 4777995"/>
                <a:gd name="connsiteX4" fmla="*/ 750867 w 3523460"/>
                <a:gd name="connsiteY4" fmla="*/ 2107132 h 4777995"/>
                <a:gd name="connsiteX5" fmla="*/ 838333 w 3523460"/>
                <a:gd name="connsiteY5" fmla="*/ 2035571 h 4777995"/>
                <a:gd name="connsiteX6" fmla="*/ 711112 w 3523460"/>
                <a:gd name="connsiteY6" fmla="*/ 214722 h 4777995"/>
                <a:gd name="connsiteX7" fmla="*/ 1235897 w 3523460"/>
                <a:gd name="connsiteY7" fmla="*/ 1868593 h 4777995"/>
                <a:gd name="connsiteX8" fmla="*/ 1315411 w 3523460"/>
                <a:gd name="connsiteY8" fmla="*/ 1852690 h 4777995"/>
                <a:gd name="connsiteX9" fmla="*/ 1458534 w 3523460"/>
                <a:gd name="connsiteY9" fmla="*/ 37 h 4777995"/>
                <a:gd name="connsiteX10" fmla="*/ 1728878 w 3523460"/>
                <a:gd name="connsiteY10" fmla="*/ 1828836 h 4777995"/>
                <a:gd name="connsiteX11" fmla="*/ 1816344 w 3523460"/>
                <a:gd name="connsiteY11" fmla="*/ 1868594 h 4777995"/>
                <a:gd name="connsiteX12" fmla="*/ 2492205 w 3523460"/>
                <a:gd name="connsiteY12" fmla="*/ 333992 h 4777995"/>
                <a:gd name="connsiteX13" fmla="*/ 2221860 w 3523460"/>
                <a:gd name="connsiteY13" fmla="*/ 2011718 h 4777995"/>
                <a:gd name="connsiteX14" fmla="*/ 2325227 w 3523460"/>
                <a:gd name="connsiteY14" fmla="*/ 2711432 h 4777995"/>
                <a:gd name="connsiteX15" fmla="*/ 2762549 w 3523460"/>
                <a:gd name="connsiteY15" fmla="*/ 2266158 h 4777995"/>
                <a:gd name="connsiteX16" fmla="*/ 3509971 w 3523460"/>
                <a:gd name="connsiteY16" fmla="*/ 2162792 h 4777995"/>
                <a:gd name="connsiteX17" fmla="*/ 2778451 w 3523460"/>
                <a:gd name="connsiteY17" fmla="*/ 2942019 h 4777995"/>
                <a:gd name="connsiteX18" fmla="*/ 2118493 w 3523460"/>
                <a:gd name="connsiteY18" fmla="*/ 4007494 h 4777995"/>
                <a:gd name="connsiteX19" fmla="*/ 2126522 w 3523460"/>
                <a:gd name="connsiteY19" fmla="*/ 4522103 h 4777995"/>
                <a:gd name="connsiteX20" fmla="*/ 929256 w 3523460"/>
                <a:gd name="connsiteY20" fmla="*/ 4777995 h 4777995"/>
                <a:gd name="connsiteX0" fmla="*/ 929256 w 3523460"/>
                <a:gd name="connsiteY0" fmla="*/ 4777995 h 4829491"/>
                <a:gd name="connsiteX1" fmla="*/ 870139 w 3523460"/>
                <a:gd name="connsiteY1" fmla="*/ 4094960 h 4829491"/>
                <a:gd name="connsiteX2" fmla="*/ 432816 w 3523460"/>
                <a:gd name="connsiteY2" fmla="*/ 2274110 h 4829491"/>
                <a:gd name="connsiteX3" fmla="*/ 75008 w 3523460"/>
                <a:gd name="connsiteY3" fmla="*/ 970096 h 4829491"/>
                <a:gd name="connsiteX4" fmla="*/ 750867 w 3523460"/>
                <a:gd name="connsiteY4" fmla="*/ 2107132 h 4829491"/>
                <a:gd name="connsiteX5" fmla="*/ 838333 w 3523460"/>
                <a:gd name="connsiteY5" fmla="*/ 2035571 h 4829491"/>
                <a:gd name="connsiteX6" fmla="*/ 711112 w 3523460"/>
                <a:gd name="connsiteY6" fmla="*/ 214722 h 4829491"/>
                <a:gd name="connsiteX7" fmla="*/ 1235897 w 3523460"/>
                <a:gd name="connsiteY7" fmla="*/ 1868593 h 4829491"/>
                <a:gd name="connsiteX8" fmla="*/ 1315411 w 3523460"/>
                <a:gd name="connsiteY8" fmla="*/ 1852690 h 4829491"/>
                <a:gd name="connsiteX9" fmla="*/ 1458534 w 3523460"/>
                <a:gd name="connsiteY9" fmla="*/ 37 h 4829491"/>
                <a:gd name="connsiteX10" fmla="*/ 1728878 w 3523460"/>
                <a:gd name="connsiteY10" fmla="*/ 1828836 h 4829491"/>
                <a:gd name="connsiteX11" fmla="*/ 1816344 w 3523460"/>
                <a:gd name="connsiteY11" fmla="*/ 1868594 h 4829491"/>
                <a:gd name="connsiteX12" fmla="*/ 2492205 w 3523460"/>
                <a:gd name="connsiteY12" fmla="*/ 333992 h 4829491"/>
                <a:gd name="connsiteX13" fmla="*/ 2221860 w 3523460"/>
                <a:gd name="connsiteY13" fmla="*/ 2011718 h 4829491"/>
                <a:gd name="connsiteX14" fmla="*/ 2325227 w 3523460"/>
                <a:gd name="connsiteY14" fmla="*/ 2711432 h 4829491"/>
                <a:gd name="connsiteX15" fmla="*/ 2762549 w 3523460"/>
                <a:gd name="connsiteY15" fmla="*/ 2266158 h 4829491"/>
                <a:gd name="connsiteX16" fmla="*/ 3509971 w 3523460"/>
                <a:gd name="connsiteY16" fmla="*/ 2162792 h 4829491"/>
                <a:gd name="connsiteX17" fmla="*/ 2778451 w 3523460"/>
                <a:gd name="connsiteY17" fmla="*/ 2942019 h 4829491"/>
                <a:gd name="connsiteX18" fmla="*/ 2118493 w 3523460"/>
                <a:gd name="connsiteY18" fmla="*/ 4007494 h 4829491"/>
                <a:gd name="connsiteX19" fmla="*/ 2145734 w 3523460"/>
                <a:gd name="connsiteY19" fmla="*/ 4829491 h 4829491"/>
                <a:gd name="connsiteX20" fmla="*/ 929256 w 3523460"/>
                <a:gd name="connsiteY20" fmla="*/ 4777995 h 4829491"/>
                <a:gd name="connsiteX0" fmla="*/ 929256 w 3523460"/>
                <a:gd name="connsiteY0" fmla="*/ 4854841 h 4854841"/>
                <a:gd name="connsiteX1" fmla="*/ 870139 w 3523460"/>
                <a:gd name="connsiteY1" fmla="*/ 4094960 h 4854841"/>
                <a:gd name="connsiteX2" fmla="*/ 432816 w 3523460"/>
                <a:gd name="connsiteY2" fmla="*/ 2274110 h 4854841"/>
                <a:gd name="connsiteX3" fmla="*/ 75008 w 3523460"/>
                <a:gd name="connsiteY3" fmla="*/ 970096 h 4854841"/>
                <a:gd name="connsiteX4" fmla="*/ 750867 w 3523460"/>
                <a:gd name="connsiteY4" fmla="*/ 2107132 h 4854841"/>
                <a:gd name="connsiteX5" fmla="*/ 838333 w 3523460"/>
                <a:gd name="connsiteY5" fmla="*/ 2035571 h 4854841"/>
                <a:gd name="connsiteX6" fmla="*/ 711112 w 3523460"/>
                <a:gd name="connsiteY6" fmla="*/ 214722 h 4854841"/>
                <a:gd name="connsiteX7" fmla="*/ 1235897 w 3523460"/>
                <a:gd name="connsiteY7" fmla="*/ 1868593 h 4854841"/>
                <a:gd name="connsiteX8" fmla="*/ 1315411 w 3523460"/>
                <a:gd name="connsiteY8" fmla="*/ 1852690 h 4854841"/>
                <a:gd name="connsiteX9" fmla="*/ 1458534 w 3523460"/>
                <a:gd name="connsiteY9" fmla="*/ 37 h 4854841"/>
                <a:gd name="connsiteX10" fmla="*/ 1728878 w 3523460"/>
                <a:gd name="connsiteY10" fmla="*/ 1828836 h 4854841"/>
                <a:gd name="connsiteX11" fmla="*/ 1816344 w 3523460"/>
                <a:gd name="connsiteY11" fmla="*/ 1868594 h 4854841"/>
                <a:gd name="connsiteX12" fmla="*/ 2492205 w 3523460"/>
                <a:gd name="connsiteY12" fmla="*/ 333992 h 4854841"/>
                <a:gd name="connsiteX13" fmla="*/ 2221860 w 3523460"/>
                <a:gd name="connsiteY13" fmla="*/ 2011718 h 4854841"/>
                <a:gd name="connsiteX14" fmla="*/ 2325227 w 3523460"/>
                <a:gd name="connsiteY14" fmla="*/ 2711432 h 4854841"/>
                <a:gd name="connsiteX15" fmla="*/ 2762549 w 3523460"/>
                <a:gd name="connsiteY15" fmla="*/ 2266158 h 4854841"/>
                <a:gd name="connsiteX16" fmla="*/ 3509971 w 3523460"/>
                <a:gd name="connsiteY16" fmla="*/ 2162792 h 4854841"/>
                <a:gd name="connsiteX17" fmla="*/ 2778451 w 3523460"/>
                <a:gd name="connsiteY17" fmla="*/ 2942019 h 4854841"/>
                <a:gd name="connsiteX18" fmla="*/ 2118493 w 3523460"/>
                <a:gd name="connsiteY18" fmla="*/ 4007494 h 4854841"/>
                <a:gd name="connsiteX19" fmla="*/ 2145734 w 3523460"/>
                <a:gd name="connsiteY19" fmla="*/ 4829491 h 4854841"/>
                <a:gd name="connsiteX20" fmla="*/ 929256 w 3523460"/>
                <a:gd name="connsiteY20" fmla="*/ 4854841 h 4854841"/>
                <a:gd name="connsiteX0" fmla="*/ 929256 w 3523460"/>
                <a:gd name="connsiteY0" fmla="*/ 4854841 h 4854841"/>
                <a:gd name="connsiteX1" fmla="*/ 870139 w 3523460"/>
                <a:gd name="connsiteY1" fmla="*/ 4094960 h 4854841"/>
                <a:gd name="connsiteX2" fmla="*/ 432816 w 3523460"/>
                <a:gd name="connsiteY2" fmla="*/ 2274110 h 4854841"/>
                <a:gd name="connsiteX3" fmla="*/ 75008 w 3523460"/>
                <a:gd name="connsiteY3" fmla="*/ 970096 h 4854841"/>
                <a:gd name="connsiteX4" fmla="*/ 750867 w 3523460"/>
                <a:gd name="connsiteY4" fmla="*/ 2107132 h 4854841"/>
                <a:gd name="connsiteX5" fmla="*/ 838333 w 3523460"/>
                <a:gd name="connsiteY5" fmla="*/ 2035571 h 4854841"/>
                <a:gd name="connsiteX6" fmla="*/ 711112 w 3523460"/>
                <a:gd name="connsiteY6" fmla="*/ 214722 h 4854841"/>
                <a:gd name="connsiteX7" fmla="*/ 1235897 w 3523460"/>
                <a:gd name="connsiteY7" fmla="*/ 1868593 h 4854841"/>
                <a:gd name="connsiteX8" fmla="*/ 1315411 w 3523460"/>
                <a:gd name="connsiteY8" fmla="*/ 1852690 h 4854841"/>
                <a:gd name="connsiteX9" fmla="*/ 1458534 w 3523460"/>
                <a:gd name="connsiteY9" fmla="*/ 37 h 4854841"/>
                <a:gd name="connsiteX10" fmla="*/ 1728878 w 3523460"/>
                <a:gd name="connsiteY10" fmla="*/ 1828836 h 4854841"/>
                <a:gd name="connsiteX11" fmla="*/ 1816344 w 3523460"/>
                <a:gd name="connsiteY11" fmla="*/ 1868594 h 4854841"/>
                <a:gd name="connsiteX12" fmla="*/ 2492205 w 3523460"/>
                <a:gd name="connsiteY12" fmla="*/ 333992 h 4854841"/>
                <a:gd name="connsiteX13" fmla="*/ 2221860 w 3523460"/>
                <a:gd name="connsiteY13" fmla="*/ 2011718 h 4854841"/>
                <a:gd name="connsiteX14" fmla="*/ 2325227 w 3523460"/>
                <a:gd name="connsiteY14" fmla="*/ 2711432 h 4854841"/>
                <a:gd name="connsiteX15" fmla="*/ 2762549 w 3523460"/>
                <a:gd name="connsiteY15" fmla="*/ 2266158 h 4854841"/>
                <a:gd name="connsiteX16" fmla="*/ 3509971 w 3523460"/>
                <a:gd name="connsiteY16" fmla="*/ 2162792 h 4854841"/>
                <a:gd name="connsiteX17" fmla="*/ 2778451 w 3523460"/>
                <a:gd name="connsiteY17" fmla="*/ 2942019 h 4854841"/>
                <a:gd name="connsiteX18" fmla="*/ 2118493 w 3523460"/>
                <a:gd name="connsiteY18" fmla="*/ 4007494 h 4854841"/>
                <a:gd name="connsiteX19" fmla="*/ 2145735 w 3523460"/>
                <a:gd name="connsiteY19" fmla="*/ 4837820 h 4854841"/>
                <a:gd name="connsiteX20" fmla="*/ 929256 w 3523460"/>
                <a:gd name="connsiteY20" fmla="*/ 4854841 h 4854841"/>
                <a:gd name="connsiteX0" fmla="*/ 929257 w 3523460"/>
                <a:gd name="connsiteY0" fmla="*/ 4829855 h 4837820"/>
                <a:gd name="connsiteX1" fmla="*/ 870139 w 3523460"/>
                <a:gd name="connsiteY1" fmla="*/ 4094960 h 4837820"/>
                <a:gd name="connsiteX2" fmla="*/ 432816 w 3523460"/>
                <a:gd name="connsiteY2" fmla="*/ 2274110 h 4837820"/>
                <a:gd name="connsiteX3" fmla="*/ 75008 w 3523460"/>
                <a:gd name="connsiteY3" fmla="*/ 970096 h 4837820"/>
                <a:gd name="connsiteX4" fmla="*/ 750867 w 3523460"/>
                <a:gd name="connsiteY4" fmla="*/ 2107132 h 4837820"/>
                <a:gd name="connsiteX5" fmla="*/ 838333 w 3523460"/>
                <a:gd name="connsiteY5" fmla="*/ 2035571 h 4837820"/>
                <a:gd name="connsiteX6" fmla="*/ 711112 w 3523460"/>
                <a:gd name="connsiteY6" fmla="*/ 214722 h 4837820"/>
                <a:gd name="connsiteX7" fmla="*/ 1235897 w 3523460"/>
                <a:gd name="connsiteY7" fmla="*/ 1868593 h 4837820"/>
                <a:gd name="connsiteX8" fmla="*/ 1315411 w 3523460"/>
                <a:gd name="connsiteY8" fmla="*/ 1852690 h 4837820"/>
                <a:gd name="connsiteX9" fmla="*/ 1458534 w 3523460"/>
                <a:gd name="connsiteY9" fmla="*/ 37 h 4837820"/>
                <a:gd name="connsiteX10" fmla="*/ 1728878 w 3523460"/>
                <a:gd name="connsiteY10" fmla="*/ 1828836 h 4837820"/>
                <a:gd name="connsiteX11" fmla="*/ 1816344 w 3523460"/>
                <a:gd name="connsiteY11" fmla="*/ 1868594 h 4837820"/>
                <a:gd name="connsiteX12" fmla="*/ 2492205 w 3523460"/>
                <a:gd name="connsiteY12" fmla="*/ 333992 h 4837820"/>
                <a:gd name="connsiteX13" fmla="*/ 2221860 w 3523460"/>
                <a:gd name="connsiteY13" fmla="*/ 2011718 h 4837820"/>
                <a:gd name="connsiteX14" fmla="*/ 2325227 w 3523460"/>
                <a:gd name="connsiteY14" fmla="*/ 2711432 h 4837820"/>
                <a:gd name="connsiteX15" fmla="*/ 2762549 w 3523460"/>
                <a:gd name="connsiteY15" fmla="*/ 2266158 h 4837820"/>
                <a:gd name="connsiteX16" fmla="*/ 3509971 w 3523460"/>
                <a:gd name="connsiteY16" fmla="*/ 2162792 h 4837820"/>
                <a:gd name="connsiteX17" fmla="*/ 2778451 w 3523460"/>
                <a:gd name="connsiteY17" fmla="*/ 2942019 h 4837820"/>
                <a:gd name="connsiteX18" fmla="*/ 2118493 w 3523460"/>
                <a:gd name="connsiteY18" fmla="*/ 4007494 h 4837820"/>
                <a:gd name="connsiteX19" fmla="*/ 2145735 w 3523460"/>
                <a:gd name="connsiteY19" fmla="*/ 4837820 h 4837820"/>
                <a:gd name="connsiteX20" fmla="*/ 929257 w 3523460"/>
                <a:gd name="connsiteY20" fmla="*/ 4829855 h 4837820"/>
                <a:gd name="connsiteX0" fmla="*/ 929257 w 3523460"/>
                <a:gd name="connsiteY0" fmla="*/ 4829855 h 4837820"/>
                <a:gd name="connsiteX1" fmla="*/ 870139 w 3523460"/>
                <a:gd name="connsiteY1" fmla="*/ 4094960 h 4837820"/>
                <a:gd name="connsiteX2" fmla="*/ 432816 w 3523460"/>
                <a:gd name="connsiteY2" fmla="*/ 2274110 h 4837820"/>
                <a:gd name="connsiteX3" fmla="*/ 75008 w 3523460"/>
                <a:gd name="connsiteY3" fmla="*/ 970096 h 4837820"/>
                <a:gd name="connsiteX4" fmla="*/ 750867 w 3523460"/>
                <a:gd name="connsiteY4" fmla="*/ 2107132 h 4837820"/>
                <a:gd name="connsiteX5" fmla="*/ 838333 w 3523460"/>
                <a:gd name="connsiteY5" fmla="*/ 2035571 h 4837820"/>
                <a:gd name="connsiteX6" fmla="*/ 711112 w 3523460"/>
                <a:gd name="connsiteY6" fmla="*/ 214722 h 4837820"/>
                <a:gd name="connsiteX7" fmla="*/ 1235897 w 3523460"/>
                <a:gd name="connsiteY7" fmla="*/ 1868593 h 4837820"/>
                <a:gd name="connsiteX8" fmla="*/ 1315411 w 3523460"/>
                <a:gd name="connsiteY8" fmla="*/ 1852690 h 4837820"/>
                <a:gd name="connsiteX9" fmla="*/ 1458534 w 3523460"/>
                <a:gd name="connsiteY9" fmla="*/ 37 h 4837820"/>
                <a:gd name="connsiteX10" fmla="*/ 1728878 w 3523460"/>
                <a:gd name="connsiteY10" fmla="*/ 1828836 h 4837820"/>
                <a:gd name="connsiteX11" fmla="*/ 1816344 w 3523460"/>
                <a:gd name="connsiteY11" fmla="*/ 1868594 h 4837820"/>
                <a:gd name="connsiteX12" fmla="*/ 2492205 w 3523460"/>
                <a:gd name="connsiteY12" fmla="*/ 333992 h 4837820"/>
                <a:gd name="connsiteX13" fmla="*/ 2221860 w 3523460"/>
                <a:gd name="connsiteY13" fmla="*/ 2011718 h 4837820"/>
                <a:gd name="connsiteX14" fmla="*/ 2325227 w 3523460"/>
                <a:gd name="connsiteY14" fmla="*/ 2711432 h 4837820"/>
                <a:gd name="connsiteX15" fmla="*/ 2762549 w 3523460"/>
                <a:gd name="connsiteY15" fmla="*/ 2266158 h 4837820"/>
                <a:gd name="connsiteX16" fmla="*/ 3509971 w 3523460"/>
                <a:gd name="connsiteY16" fmla="*/ 2162792 h 4837820"/>
                <a:gd name="connsiteX17" fmla="*/ 2778451 w 3523460"/>
                <a:gd name="connsiteY17" fmla="*/ 2942019 h 4837820"/>
                <a:gd name="connsiteX18" fmla="*/ 2118493 w 3523460"/>
                <a:gd name="connsiteY18" fmla="*/ 4007494 h 4837820"/>
                <a:gd name="connsiteX19" fmla="*/ 2145735 w 3523460"/>
                <a:gd name="connsiteY19" fmla="*/ 4837820 h 4837820"/>
                <a:gd name="connsiteX20" fmla="*/ 929257 w 3523460"/>
                <a:gd name="connsiteY20" fmla="*/ 4829855 h 4837820"/>
                <a:gd name="connsiteX0" fmla="*/ 929257 w 3523460"/>
                <a:gd name="connsiteY0" fmla="*/ 4829855 h 4837820"/>
                <a:gd name="connsiteX1" fmla="*/ 870139 w 3523460"/>
                <a:gd name="connsiteY1" fmla="*/ 4094960 h 4837820"/>
                <a:gd name="connsiteX2" fmla="*/ 432816 w 3523460"/>
                <a:gd name="connsiteY2" fmla="*/ 2274110 h 4837820"/>
                <a:gd name="connsiteX3" fmla="*/ 75008 w 3523460"/>
                <a:gd name="connsiteY3" fmla="*/ 970096 h 4837820"/>
                <a:gd name="connsiteX4" fmla="*/ 750867 w 3523460"/>
                <a:gd name="connsiteY4" fmla="*/ 2107132 h 4837820"/>
                <a:gd name="connsiteX5" fmla="*/ 838333 w 3523460"/>
                <a:gd name="connsiteY5" fmla="*/ 2035571 h 4837820"/>
                <a:gd name="connsiteX6" fmla="*/ 711112 w 3523460"/>
                <a:gd name="connsiteY6" fmla="*/ 214722 h 4837820"/>
                <a:gd name="connsiteX7" fmla="*/ 1235897 w 3523460"/>
                <a:gd name="connsiteY7" fmla="*/ 1868593 h 4837820"/>
                <a:gd name="connsiteX8" fmla="*/ 1315411 w 3523460"/>
                <a:gd name="connsiteY8" fmla="*/ 1852690 h 4837820"/>
                <a:gd name="connsiteX9" fmla="*/ 1458534 w 3523460"/>
                <a:gd name="connsiteY9" fmla="*/ 37 h 4837820"/>
                <a:gd name="connsiteX10" fmla="*/ 1728878 w 3523460"/>
                <a:gd name="connsiteY10" fmla="*/ 1828836 h 4837820"/>
                <a:gd name="connsiteX11" fmla="*/ 1816344 w 3523460"/>
                <a:gd name="connsiteY11" fmla="*/ 1868594 h 4837820"/>
                <a:gd name="connsiteX12" fmla="*/ 2492205 w 3523460"/>
                <a:gd name="connsiteY12" fmla="*/ 333992 h 4837820"/>
                <a:gd name="connsiteX13" fmla="*/ 2221860 w 3523460"/>
                <a:gd name="connsiteY13" fmla="*/ 2011718 h 4837820"/>
                <a:gd name="connsiteX14" fmla="*/ 2325227 w 3523460"/>
                <a:gd name="connsiteY14" fmla="*/ 2711432 h 4837820"/>
                <a:gd name="connsiteX15" fmla="*/ 2762549 w 3523460"/>
                <a:gd name="connsiteY15" fmla="*/ 2266158 h 4837820"/>
                <a:gd name="connsiteX16" fmla="*/ 3509971 w 3523460"/>
                <a:gd name="connsiteY16" fmla="*/ 2162792 h 4837820"/>
                <a:gd name="connsiteX17" fmla="*/ 2778451 w 3523460"/>
                <a:gd name="connsiteY17" fmla="*/ 2942019 h 4837820"/>
                <a:gd name="connsiteX18" fmla="*/ 2118493 w 3523460"/>
                <a:gd name="connsiteY18" fmla="*/ 4007494 h 4837820"/>
                <a:gd name="connsiteX19" fmla="*/ 2145735 w 3523460"/>
                <a:gd name="connsiteY19" fmla="*/ 4837820 h 4837820"/>
                <a:gd name="connsiteX20" fmla="*/ 929257 w 3523460"/>
                <a:gd name="connsiteY20" fmla="*/ 4829855 h 4837820"/>
                <a:gd name="connsiteX0" fmla="*/ 929257 w 3523460"/>
                <a:gd name="connsiteY0" fmla="*/ 4829855 h 4837820"/>
                <a:gd name="connsiteX1" fmla="*/ 870139 w 3523460"/>
                <a:gd name="connsiteY1" fmla="*/ 4094960 h 4837820"/>
                <a:gd name="connsiteX2" fmla="*/ 432816 w 3523460"/>
                <a:gd name="connsiteY2" fmla="*/ 2274110 h 4837820"/>
                <a:gd name="connsiteX3" fmla="*/ 75008 w 3523460"/>
                <a:gd name="connsiteY3" fmla="*/ 970096 h 4837820"/>
                <a:gd name="connsiteX4" fmla="*/ 750867 w 3523460"/>
                <a:gd name="connsiteY4" fmla="*/ 2107132 h 4837820"/>
                <a:gd name="connsiteX5" fmla="*/ 838333 w 3523460"/>
                <a:gd name="connsiteY5" fmla="*/ 2035571 h 4837820"/>
                <a:gd name="connsiteX6" fmla="*/ 711112 w 3523460"/>
                <a:gd name="connsiteY6" fmla="*/ 214722 h 4837820"/>
                <a:gd name="connsiteX7" fmla="*/ 1235897 w 3523460"/>
                <a:gd name="connsiteY7" fmla="*/ 1868593 h 4837820"/>
                <a:gd name="connsiteX8" fmla="*/ 1315411 w 3523460"/>
                <a:gd name="connsiteY8" fmla="*/ 1852690 h 4837820"/>
                <a:gd name="connsiteX9" fmla="*/ 1458534 w 3523460"/>
                <a:gd name="connsiteY9" fmla="*/ 37 h 4837820"/>
                <a:gd name="connsiteX10" fmla="*/ 1728878 w 3523460"/>
                <a:gd name="connsiteY10" fmla="*/ 1828836 h 4837820"/>
                <a:gd name="connsiteX11" fmla="*/ 1816344 w 3523460"/>
                <a:gd name="connsiteY11" fmla="*/ 1868594 h 4837820"/>
                <a:gd name="connsiteX12" fmla="*/ 2492205 w 3523460"/>
                <a:gd name="connsiteY12" fmla="*/ 333992 h 4837820"/>
                <a:gd name="connsiteX13" fmla="*/ 2221860 w 3523460"/>
                <a:gd name="connsiteY13" fmla="*/ 2011718 h 4837820"/>
                <a:gd name="connsiteX14" fmla="*/ 2325227 w 3523460"/>
                <a:gd name="connsiteY14" fmla="*/ 2711432 h 4837820"/>
                <a:gd name="connsiteX15" fmla="*/ 2762549 w 3523460"/>
                <a:gd name="connsiteY15" fmla="*/ 2266158 h 4837820"/>
                <a:gd name="connsiteX16" fmla="*/ 3509971 w 3523460"/>
                <a:gd name="connsiteY16" fmla="*/ 2162792 h 4837820"/>
                <a:gd name="connsiteX17" fmla="*/ 2778451 w 3523460"/>
                <a:gd name="connsiteY17" fmla="*/ 2942019 h 4837820"/>
                <a:gd name="connsiteX18" fmla="*/ 2118493 w 3523460"/>
                <a:gd name="connsiteY18" fmla="*/ 4007494 h 4837820"/>
                <a:gd name="connsiteX19" fmla="*/ 2145735 w 3523460"/>
                <a:gd name="connsiteY19" fmla="*/ 4837820 h 4837820"/>
                <a:gd name="connsiteX20" fmla="*/ 929257 w 3523460"/>
                <a:gd name="connsiteY20" fmla="*/ 4829855 h 4837820"/>
                <a:gd name="connsiteX0" fmla="*/ 929257 w 3523460"/>
                <a:gd name="connsiteY0" fmla="*/ 4829855 h 4837820"/>
                <a:gd name="connsiteX1" fmla="*/ 870139 w 3523460"/>
                <a:gd name="connsiteY1" fmla="*/ 4094960 h 4837820"/>
                <a:gd name="connsiteX2" fmla="*/ 432816 w 3523460"/>
                <a:gd name="connsiteY2" fmla="*/ 2274110 h 4837820"/>
                <a:gd name="connsiteX3" fmla="*/ 75008 w 3523460"/>
                <a:gd name="connsiteY3" fmla="*/ 970096 h 4837820"/>
                <a:gd name="connsiteX4" fmla="*/ 750867 w 3523460"/>
                <a:gd name="connsiteY4" fmla="*/ 2107132 h 4837820"/>
                <a:gd name="connsiteX5" fmla="*/ 838333 w 3523460"/>
                <a:gd name="connsiteY5" fmla="*/ 2035571 h 4837820"/>
                <a:gd name="connsiteX6" fmla="*/ 711112 w 3523460"/>
                <a:gd name="connsiteY6" fmla="*/ 214722 h 4837820"/>
                <a:gd name="connsiteX7" fmla="*/ 1235897 w 3523460"/>
                <a:gd name="connsiteY7" fmla="*/ 1868593 h 4837820"/>
                <a:gd name="connsiteX8" fmla="*/ 1315411 w 3523460"/>
                <a:gd name="connsiteY8" fmla="*/ 1852690 h 4837820"/>
                <a:gd name="connsiteX9" fmla="*/ 1458534 w 3523460"/>
                <a:gd name="connsiteY9" fmla="*/ 37 h 4837820"/>
                <a:gd name="connsiteX10" fmla="*/ 1728878 w 3523460"/>
                <a:gd name="connsiteY10" fmla="*/ 1828836 h 4837820"/>
                <a:gd name="connsiteX11" fmla="*/ 1816344 w 3523460"/>
                <a:gd name="connsiteY11" fmla="*/ 1868594 h 4837820"/>
                <a:gd name="connsiteX12" fmla="*/ 2492205 w 3523460"/>
                <a:gd name="connsiteY12" fmla="*/ 333992 h 4837820"/>
                <a:gd name="connsiteX13" fmla="*/ 2221860 w 3523460"/>
                <a:gd name="connsiteY13" fmla="*/ 2011718 h 4837820"/>
                <a:gd name="connsiteX14" fmla="*/ 2325227 w 3523460"/>
                <a:gd name="connsiteY14" fmla="*/ 2711432 h 4837820"/>
                <a:gd name="connsiteX15" fmla="*/ 2762549 w 3523460"/>
                <a:gd name="connsiteY15" fmla="*/ 2266158 h 4837820"/>
                <a:gd name="connsiteX16" fmla="*/ 3509971 w 3523460"/>
                <a:gd name="connsiteY16" fmla="*/ 2162792 h 4837820"/>
                <a:gd name="connsiteX17" fmla="*/ 2778451 w 3523460"/>
                <a:gd name="connsiteY17" fmla="*/ 2942019 h 4837820"/>
                <a:gd name="connsiteX18" fmla="*/ 2118493 w 3523460"/>
                <a:gd name="connsiteY18" fmla="*/ 4007494 h 4837820"/>
                <a:gd name="connsiteX19" fmla="*/ 2145735 w 3523460"/>
                <a:gd name="connsiteY19" fmla="*/ 4837820 h 4837820"/>
                <a:gd name="connsiteX20" fmla="*/ 929257 w 3523460"/>
                <a:gd name="connsiteY20" fmla="*/ 4829855 h 4837820"/>
                <a:gd name="connsiteX0" fmla="*/ 929257 w 3523460"/>
                <a:gd name="connsiteY0" fmla="*/ 4829855 h 4837820"/>
                <a:gd name="connsiteX1" fmla="*/ 870139 w 3523460"/>
                <a:gd name="connsiteY1" fmla="*/ 4094960 h 4837820"/>
                <a:gd name="connsiteX2" fmla="*/ 432816 w 3523460"/>
                <a:gd name="connsiteY2" fmla="*/ 2274110 h 4837820"/>
                <a:gd name="connsiteX3" fmla="*/ 75008 w 3523460"/>
                <a:gd name="connsiteY3" fmla="*/ 970096 h 4837820"/>
                <a:gd name="connsiteX4" fmla="*/ 750867 w 3523460"/>
                <a:gd name="connsiteY4" fmla="*/ 2107132 h 4837820"/>
                <a:gd name="connsiteX5" fmla="*/ 838333 w 3523460"/>
                <a:gd name="connsiteY5" fmla="*/ 2035571 h 4837820"/>
                <a:gd name="connsiteX6" fmla="*/ 711112 w 3523460"/>
                <a:gd name="connsiteY6" fmla="*/ 214722 h 4837820"/>
                <a:gd name="connsiteX7" fmla="*/ 1235897 w 3523460"/>
                <a:gd name="connsiteY7" fmla="*/ 1868593 h 4837820"/>
                <a:gd name="connsiteX8" fmla="*/ 1315411 w 3523460"/>
                <a:gd name="connsiteY8" fmla="*/ 1852690 h 4837820"/>
                <a:gd name="connsiteX9" fmla="*/ 1458534 w 3523460"/>
                <a:gd name="connsiteY9" fmla="*/ 37 h 4837820"/>
                <a:gd name="connsiteX10" fmla="*/ 1728878 w 3523460"/>
                <a:gd name="connsiteY10" fmla="*/ 1828836 h 4837820"/>
                <a:gd name="connsiteX11" fmla="*/ 1816344 w 3523460"/>
                <a:gd name="connsiteY11" fmla="*/ 1868594 h 4837820"/>
                <a:gd name="connsiteX12" fmla="*/ 2492205 w 3523460"/>
                <a:gd name="connsiteY12" fmla="*/ 333992 h 4837820"/>
                <a:gd name="connsiteX13" fmla="*/ 2221860 w 3523460"/>
                <a:gd name="connsiteY13" fmla="*/ 2011718 h 4837820"/>
                <a:gd name="connsiteX14" fmla="*/ 2325227 w 3523460"/>
                <a:gd name="connsiteY14" fmla="*/ 2711432 h 4837820"/>
                <a:gd name="connsiteX15" fmla="*/ 2762549 w 3523460"/>
                <a:gd name="connsiteY15" fmla="*/ 2266158 h 4837820"/>
                <a:gd name="connsiteX16" fmla="*/ 3509971 w 3523460"/>
                <a:gd name="connsiteY16" fmla="*/ 2162792 h 4837820"/>
                <a:gd name="connsiteX17" fmla="*/ 2778451 w 3523460"/>
                <a:gd name="connsiteY17" fmla="*/ 2942019 h 4837820"/>
                <a:gd name="connsiteX18" fmla="*/ 2118493 w 3523460"/>
                <a:gd name="connsiteY18" fmla="*/ 4007494 h 4837820"/>
                <a:gd name="connsiteX19" fmla="*/ 2145735 w 3523460"/>
                <a:gd name="connsiteY19" fmla="*/ 4837820 h 4837820"/>
                <a:gd name="connsiteX20" fmla="*/ 929257 w 3523460"/>
                <a:gd name="connsiteY20" fmla="*/ 4829855 h 483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23460" h="4837820">
                  <a:moveTo>
                    <a:pt x="929257" y="4829855"/>
                  </a:moveTo>
                  <a:cubicBezTo>
                    <a:pt x="937409" y="4667798"/>
                    <a:pt x="977884" y="4352057"/>
                    <a:pt x="870139" y="4094960"/>
                  </a:cubicBezTo>
                  <a:cubicBezTo>
                    <a:pt x="560039" y="3546320"/>
                    <a:pt x="456669" y="2926117"/>
                    <a:pt x="432816" y="2274110"/>
                  </a:cubicBezTo>
                  <a:cubicBezTo>
                    <a:pt x="313547" y="1839439"/>
                    <a:pt x="-187386" y="1134423"/>
                    <a:pt x="75008" y="970096"/>
                  </a:cubicBezTo>
                  <a:cubicBezTo>
                    <a:pt x="248612" y="927688"/>
                    <a:pt x="623646" y="1934854"/>
                    <a:pt x="750867" y="2107132"/>
                  </a:cubicBezTo>
                  <a:cubicBezTo>
                    <a:pt x="790624" y="2183994"/>
                    <a:pt x="862187" y="2105807"/>
                    <a:pt x="838333" y="2035571"/>
                  </a:cubicBezTo>
                  <a:cubicBezTo>
                    <a:pt x="716413" y="1433922"/>
                    <a:pt x="427516" y="251827"/>
                    <a:pt x="711112" y="214722"/>
                  </a:cubicBezTo>
                  <a:cubicBezTo>
                    <a:pt x="909896" y="184242"/>
                    <a:pt x="1157709" y="1578371"/>
                    <a:pt x="1235897" y="1868593"/>
                  </a:cubicBezTo>
                  <a:cubicBezTo>
                    <a:pt x="1242524" y="1928227"/>
                    <a:pt x="1311436" y="2047497"/>
                    <a:pt x="1315411" y="1852690"/>
                  </a:cubicBezTo>
                  <a:cubicBezTo>
                    <a:pt x="1312761" y="1280197"/>
                    <a:pt x="1159035" y="-7915"/>
                    <a:pt x="1458534" y="37"/>
                  </a:cubicBezTo>
                  <a:cubicBezTo>
                    <a:pt x="1693099" y="-7916"/>
                    <a:pt x="1707674" y="1541264"/>
                    <a:pt x="1728878" y="1828836"/>
                  </a:cubicBezTo>
                  <a:cubicBezTo>
                    <a:pt x="1734180" y="1917625"/>
                    <a:pt x="1764661" y="1916301"/>
                    <a:pt x="1816344" y="1868594"/>
                  </a:cubicBezTo>
                  <a:cubicBezTo>
                    <a:pt x="2054883" y="1372963"/>
                    <a:pt x="2198007" y="241226"/>
                    <a:pt x="2492205" y="333992"/>
                  </a:cubicBezTo>
                  <a:cubicBezTo>
                    <a:pt x="2781103" y="421456"/>
                    <a:pt x="2314625" y="1471029"/>
                    <a:pt x="2221860" y="2011718"/>
                  </a:cubicBezTo>
                  <a:lnTo>
                    <a:pt x="2325227" y="2711432"/>
                  </a:lnTo>
                  <a:cubicBezTo>
                    <a:pt x="2439196" y="2563007"/>
                    <a:pt x="2584970" y="2406632"/>
                    <a:pt x="2762549" y="2266158"/>
                  </a:cubicBezTo>
                  <a:cubicBezTo>
                    <a:pt x="3043495" y="1897748"/>
                    <a:pt x="3618639" y="2022319"/>
                    <a:pt x="3509971" y="2162792"/>
                  </a:cubicBezTo>
                  <a:cubicBezTo>
                    <a:pt x="3266131" y="2446388"/>
                    <a:pt x="2982534" y="2594812"/>
                    <a:pt x="2778451" y="2942019"/>
                  </a:cubicBezTo>
                  <a:cubicBezTo>
                    <a:pt x="2558465" y="3336933"/>
                    <a:pt x="2370285" y="3707995"/>
                    <a:pt x="2118493" y="4007494"/>
                  </a:cubicBezTo>
                  <a:cubicBezTo>
                    <a:pt x="2097672" y="4371359"/>
                    <a:pt x="2108629" y="4596630"/>
                    <a:pt x="2145735" y="4837820"/>
                  </a:cubicBezTo>
                  <a:lnTo>
                    <a:pt x="929257" y="482985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47" name="Freeform 7">
              <a:extLst>
                <a:ext uri="{FF2B5EF4-FFF2-40B4-BE49-F238E27FC236}">
                  <a16:creationId xmlns:a16="http://schemas.microsoft.com/office/drawing/2014/main" id="{AF03CEC4-3EC5-468F-9628-25A9DF6F091D}"/>
                </a:ext>
              </a:extLst>
            </p:cNvPr>
            <p:cNvSpPr/>
            <p:nvPr/>
          </p:nvSpPr>
          <p:spPr>
            <a:xfrm flipH="1">
              <a:off x="1753574" y="4584405"/>
              <a:ext cx="1578802" cy="2018810"/>
            </a:xfrm>
            <a:custGeom>
              <a:avLst/>
              <a:gdLst>
                <a:gd name="connsiteX0" fmla="*/ 811033 w 3490622"/>
                <a:gd name="connsiteY0" fmla="*/ 4778734 h 4778734"/>
                <a:gd name="connsiteX1" fmla="*/ 803081 w 3490622"/>
                <a:gd name="connsiteY1" fmla="*/ 4341412 h 4778734"/>
                <a:gd name="connsiteX2" fmla="*/ 437321 w 3490622"/>
                <a:gd name="connsiteY2" fmla="*/ 2313830 h 4778734"/>
                <a:gd name="connsiteX3" fmla="*/ 0 w 3490622"/>
                <a:gd name="connsiteY3" fmla="*/ 938254 h 4778734"/>
                <a:gd name="connsiteX4" fmla="*/ 747422 w 3490622"/>
                <a:gd name="connsiteY4" fmla="*/ 2019631 h 4778734"/>
                <a:gd name="connsiteX5" fmla="*/ 667909 w 3490622"/>
                <a:gd name="connsiteY5" fmla="*/ 182880 h 4778734"/>
                <a:gd name="connsiteX6" fmla="*/ 1264257 w 3490622"/>
                <a:gd name="connsiteY6" fmla="*/ 1804946 h 4778734"/>
                <a:gd name="connsiteX7" fmla="*/ 1407380 w 3490622"/>
                <a:gd name="connsiteY7" fmla="*/ 0 h 4778734"/>
                <a:gd name="connsiteX8" fmla="*/ 1757238 w 3490622"/>
                <a:gd name="connsiteY8" fmla="*/ 1868557 h 4778734"/>
                <a:gd name="connsiteX9" fmla="*/ 2456953 w 3490622"/>
                <a:gd name="connsiteY9" fmla="*/ 333955 h 4778734"/>
                <a:gd name="connsiteX10" fmla="*/ 2194560 w 3490622"/>
                <a:gd name="connsiteY10" fmla="*/ 2003729 h 4778734"/>
                <a:gd name="connsiteX11" fmla="*/ 2305878 w 3490622"/>
                <a:gd name="connsiteY11" fmla="*/ 2759103 h 4778734"/>
                <a:gd name="connsiteX12" fmla="*/ 2623930 w 3490622"/>
                <a:gd name="connsiteY12" fmla="*/ 2361537 h 4778734"/>
                <a:gd name="connsiteX13" fmla="*/ 3490622 w 3490622"/>
                <a:gd name="connsiteY13" fmla="*/ 2210463 h 4778734"/>
                <a:gd name="connsiteX14" fmla="*/ 2759102 w 3490622"/>
                <a:gd name="connsiteY14" fmla="*/ 2989690 h 4778734"/>
                <a:gd name="connsiteX15" fmla="*/ 2051436 w 3490622"/>
                <a:gd name="connsiteY15" fmla="*/ 4007457 h 4778734"/>
                <a:gd name="connsiteX16" fmla="*/ 2210462 w 3490622"/>
                <a:gd name="connsiteY16" fmla="*/ 4778734 h 4778734"/>
                <a:gd name="connsiteX17" fmla="*/ 811033 w 3490622"/>
                <a:gd name="connsiteY17" fmla="*/ 4778734 h 4778734"/>
                <a:gd name="connsiteX0" fmla="*/ 755374 w 3434963"/>
                <a:gd name="connsiteY0" fmla="*/ 4778734 h 4778734"/>
                <a:gd name="connsiteX1" fmla="*/ 747422 w 3434963"/>
                <a:gd name="connsiteY1" fmla="*/ 4341412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46514"/>
                <a:gd name="connsiteY0" fmla="*/ 4778734 h 4778734"/>
                <a:gd name="connsiteX1" fmla="*/ 795131 w 3446514"/>
                <a:gd name="connsiteY1" fmla="*/ 4142631 h 4778734"/>
                <a:gd name="connsiteX2" fmla="*/ 381662 w 3446514"/>
                <a:gd name="connsiteY2" fmla="*/ 2313830 h 4778734"/>
                <a:gd name="connsiteX3" fmla="*/ 0 w 3446514"/>
                <a:gd name="connsiteY3" fmla="*/ 1017767 h 4778734"/>
                <a:gd name="connsiteX4" fmla="*/ 691763 w 3446514"/>
                <a:gd name="connsiteY4" fmla="*/ 2019631 h 4778734"/>
                <a:gd name="connsiteX5" fmla="*/ 612250 w 3446514"/>
                <a:gd name="connsiteY5" fmla="*/ 182880 h 4778734"/>
                <a:gd name="connsiteX6" fmla="*/ 1208598 w 3446514"/>
                <a:gd name="connsiteY6" fmla="*/ 1804946 h 4778734"/>
                <a:gd name="connsiteX7" fmla="*/ 1351721 w 3446514"/>
                <a:gd name="connsiteY7" fmla="*/ 0 h 4778734"/>
                <a:gd name="connsiteX8" fmla="*/ 1701579 w 3446514"/>
                <a:gd name="connsiteY8" fmla="*/ 1868557 h 4778734"/>
                <a:gd name="connsiteX9" fmla="*/ 2401294 w 3446514"/>
                <a:gd name="connsiteY9" fmla="*/ 333955 h 4778734"/>
                <a:gd name="connsiteX10" fmla="*/ 2138901 w 3446514"/>
                <a:gd name="connsiteY10" fmla="*/ 2003729 h 4778734"/>
                <a:gd name="connsiteX11" fmla="*/ 2250219 w 3446514"/>
                <a:gd name="connsiteY11" fmla="*/ 2759103 h 4778734"/>
                <a:gd name="connsiteX12" fmla="*/ 2568271 w 3446514"/>
                <a:gd name="connsiteY12" fmla="*/ 2361537 h 4778734"/>
                <a:gd name="connsiteX13" fmla="*/ 3434963 w 3446514"/>
                <a:gd name="connsiteY13" fmla="*/ 2210463 h 4778734"/>
                <a:gd name="connsiteX14" fmla="*/ 2703443 w 3446514"/>
                <a:gd name="connsiteY14" fmla="*/ 2989690 h 4778734"/>
                <a:gd name="connsiteX15" fmla="*/ 2043485 w 3446514"/>
                <a:gd name="connsiteY15" fmla="*/ 4055165 h 4778734"/>
                <a:gd name="connsiteX16" fmla="*/ 2154803 w 3446514"/>
                <a:gd name="connsiteY16" fmla="*/ 4778734 h 4778734"/>
                <a:gd name="connsiteX17" fmla="*/ 755374 w 3446514"/>
                <a:gd name="connsiteY17" fmla="*/ 4778734 h 4778734"/>
                <a:gd name="connsiteX0" fmla="*/ 755374 w 3448610"/>
                <a:gd name="connsiteY0" fmla="*/ 4778734 h 4778734"/>
                <a:gd name="connsiteX1" fmla="*/ 795131 w 3448610"/>
                <a:gd name="connsiteY1" fmla="*/ 4142631 h 4778734"/>
                <a:gd name="connsiteX2" fmla="*/ 381662 w 3448610"/>
                <a:gd name="connsiteY2" fmla="*/ 2313830 h 4778734"/>
                <a:gd name="connsiteX3" fmla="*/ 0 w 3448610"/>
                <a:gd name="connsiteY3" fmla="*/ 1017767 h 4778734"/>
                <a:gd name="connsiteX4" fmla="*/ 691763 w 3448610"/>
                <a:gd name="connsiteY4" fmla="*/ 2019631 h 4778734"/>
                <a:gd name="connsiteX5" fmla="*/ 612250 w 3448610"/>
                <a:gd name="connsiteY5" fmla="*/ 182880 h 4778734"/>
                <a:gd name="connsiteX6" fmla="*/ 1208598 w 3448610"/>
                <a:gd name="connsiteY6" fmla="*/ 1804946 h 4778734"/>
                <a:gd name="connsiteX7" fmla="*/ 1351721 w 3448610"/>
                <a:gd name="connsiteY7" fmla="*/ 0 h 4778734"/>
                <a:gd name="connsiteX8" fmla="*/ 1701579 w 3448610"/>
                <a:gd name="connsiteY8" fmla="*/ 1868557 h 4778734"/>
                <a:gd name="connsiteX9" fmla="*/ 2401294 w 3448610"/>
                <a:gd name="connsiteY9" fmla="*/ 333955 h 4778734"/>
                <a:gd name="connsiteX10" fmla="*/ 2138901 w 3448610"/>
                <a:gd name="connsiteY10" fmla="*/ 2003729 h 4778734"/>
                <a:gd name="connsiteX11" fmla="*/ 2250219 w 3448610"/>
                <a:gd name="connsiteY11" fmla="*/ 2759103 h 4778734"/>
                <a:gd name="connsiteX12" fmla="*/ 2687541 w 3448610"/>
                <a:gd name="connsiteY12" fmla="*/ 2313829 h 4778734"/>
                <a:gd name="connsiteX13" fmla="*/ 3434963 w 3448610"/>
                <a:gd name="connsiteY13" fmla="*/ 2210463 h 4778734"/>
                <a:gd name="connsiteX14" fmla="*/ 2703443 w 3448610"/>
                <a:gd name="connsiteY14" fmla="*/ 2989690 h 4778734"/>
                <a:gd name="connsiteX15" fmla="*/ 2043485 w 3448610"/>
                <a:gd name="connsiteY15" fmla="*/ 4055165 h 4778734"/>
                <a:gd name="connsiteX16" fmla="*/ 2154803 w 3448610"/>
                <a:gd name="connsiteY16" fmla="*/ 4778734 h 4778734"/>
                <a:gd name="connsiteX17" fmla="*/ 755374 w 3448610"/>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51801 w 3523460"/>
                <a:gd name="connsiteY6" fmla="*/ 1812897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31026 h 4731026"/>
                <a:gd name="connsiteX1" fmla="*/ 870139 w 3523460"/>
                <a:gd name="connsiteY1" fmla="*/ 4094923 h 4731026"/>
                <a:gd name="connsiteX2" fmla="*/ 432816 w 3523460"/>
                <a:gd name="connsiteY2" fmla="*/ 2274073 h 4731026"/>
                <a:gd name="connsiteX3" fmla="*/ 75008 w 3523460"/>
                <a:gd name="connsiteY3" fmla="*/ 970059 h 4731026"/>
                <a:gd name="connsiteX4" fmla="*/ 766771 w 3523460"/>
                <a:gd name="connsiteY4" fmla="*/ 1971923 h 4731026"/>
                <a:gd name="connsiteX5" fmla="*/ 711112 w 3523460"/>
                <a:gd name="connsiteY5" fmla="*/ 214685 h 4731026"/>
                <a:gd name="connsiteX6" fmla="*/ 1251801 w 3523460"/>
                <a:gd name="connsiteY6" fmla="*/ 1765189 h 4731026"/>
                <a:gd name="connsiteX7" fmla="*/ 1458534 w 3523460"/>
                <a:gd name="connsiteY7" fmla="*/ 0 h 4731026"/>
                <a:gd name="connsiteX8" fmla="*/ 1776587 w 3523460"/>
                <a:gd name="connsiteY8" fmla="*/ 1820849 h 4731026"/>
                <a:gd name="connsiteX9" fmla="*/ 2476302 w 3523460"/>
                <a:gd name="connsiteY9" fmla="*/ 286247 h 4731026"/>
                <a:gd name="connsiteX10" fmla="*/ 2213909 w 3523460"/>
                <a:gd name="connsiteY10" fmla="*/ 1956021 h 4731026"/>
                <a:gd name="connsiteX11" fmla="*/ 2325227 w 3523460"/>
                <a:gd name="connsiteY11" fmla="*/ 2711395 h 4731026"/>
                <a:gd name="connsiteX12" fmla="*/ 2762549 w 3523460"/>
                <a:gd name="connsiteY12" fmla="*/ 2266121 h 4731026"/>
                <a:gd name="connsiteX13" fmla="*/ 3509971 w 3523460"/>
                <a:gd name="connsiteY13" fmla="*/ 2162755 h 4731026"/>
                <a:gd name="connsiteX14" fmla="*/ 2778451 w 3523460"/>
                <a:gd name="connsiteY14" fmla="*/ 2941982 h 4731026"/>
                <a:gd name="connsiteX15" fmla="*/ 2118493 w 3523460"/>
                <a:gd name="connsiteY15" fmla="*/ 4007457 h 4731026"/>
                <a:gd name="connsiteX16" fmla="*/ 2229811 w 3523460"/>
                <a:gd name="connsiteY16" fmla="*/ 4731026 h 4731026"/>
                <a:gd name="connsiteX17" fmla="*/ 830382 w 3523460"/>
                <a:gd name="connsiteY17" fmla="*/ 4731026 h 473102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776587 w 3523460"/>
                <a:gd name="connsiteY9" fmla="*/ 1821199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75655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92761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838333 w 3523460"/>
                <a:gd name="connsiteY4" fmla="*/ 2003886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04092 w 3523460"/>
                <a:gd name="connsiteY7" fmla="*/ 1773290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05024 w 3523460"/>
                <a:gd name="connsiteY10" fmla="*/ 1813042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727477 w 3523460"/>
                <a:gd name="connsiteY0" fmla="*/ 5951236 h 5951236"/>
                <a:gd name="connsiteX1" fmla="*/ 870139 w 3523460"/>
                <a:gd name="connsiteY1" fmla="*/ 4094960 h 5951236"/>
                <a:gd name="connsiteX2" fmla="*/ 432816 w 3523460"/>
                <a:gd name="connsiteY2" fmla="*/ 2274110 h 5951236"/>
                <a:gd name="connsiteX3" fmla="*/ 75008 w 3523460"/>
                <a:gd name="connsiteY3" fmla="*/ 970096 h 5951236"/>
                <a:gd name="connsiteX4" fmla="*/ 750867 w 3523460"/>
                <a:gd name="connsiteY4" fmla="*/ 2107132 h 5951236"/>
                <a:gd name="connsiteX5" fmla="*/ 838333 w 3523460"/>
                <a:gd name="connsiteY5" fmla="*/ 2035571 h 5951236"/>
                <a:gd name="connsiteX6" fmla="*/ 711112 w 3523460"/>
                <a:gd name="connsiteY6" fmla="*/ 214722 h 5951236"/>
                <a:gd name="connsiteX7" fmla="*/ 1235897 w 3523460"/>
                <a:gd name="connsiteY7" fmla="*/ 1868593 h 5951236"/>
                <a:gd name="connsiteX8" fmla="*/ 1315411 w 3523460"/>
                <a:gd name="connsiteY8" fmla="*/ 1852690 h 5951236"/>
                <a:gd name="connsiteX9" fmla="*/ 1458534 w 3523460"/>
                <a:gd name="connsiteY9" fmla="*/ 37 h 5951236"/>
                <a:gd name="connsiteX10" fmla="*/ 1728878 w 3523460"/>
                <a:gd name="connsiteY10" fmla="*/ 1828836 h 5951236"/>
                <a:gd name="connsiteX11" fmla="*/ 1816344 w 3523460"/>
                <a:gd name="connsiteY11" fmla="*/ 1868594 h 5951236"/>
                <a:gd name="connsiteX12" fmla="*/ 2492205 w 3523460"/>
                <a:gd name="connsiteY12" fmla="*/ 333992 h 5951236"/>
                <a:gd name="connsiteX13" fmla="*/ 2221860 w 3523460"/>
                <a:gd name="connsiteY13" fmla="*/ 2011718 h 5951236"/>
                <a:gd name="connsiteX14" fmla="*/ 2325227 w 3523460"/>
                <a:gd name="connsiteY14" fmla="*/ 2711432 h 5951236"/>
                <a:gd name="connsiteX15" fmla="*/ 2762549 w 3523460"/>
                <a:gd name="connsiteY15" fmla="*/ 2266158 h 5951236"/>
                <a:gd name="connsiteX16" fmla="*/ 3509971 w 3523460"/>
                <a:gd name="connsiteY16" fmla="*/ 2162792 h 5951236"/>
                <a:gd name="connsiteX17" fmla="*/ 2778451 w 3523460"/>
                <a:gd name="connsiteY17" fmla="*/ 2942019 h 5951236"/>
                <a:gd name="connsiteX18" fmla="*/ 2118493 w 3523460"/>
                <a:gd name="connsiteY18" fmla="*/ 4007494 h 5951236"/>
                <a:gd name="connsiteX19" fmla="*/ 2229811 w 3523460"/>
                <a:gd name="connsiteY19" fmla="*/ 4731063 h 5951236"/>
                <a:gd name="connsiteX20" fmla="*/ 727477 w 3523460"/>
                <a:gd name="connsiteY20" fmla="*/ 5951236 h 5951236"/>
                <a:gd name="connsiteX0" fmla="*/ 727477 w 3523460"/>
                <a:gd name="connsiteY0" fmla="*/ 5951236 h 5980637"/>
                <a:gd name="connsiteX1" fmla="*/ 870139 w 3523460"/>
                <a:gd name="connsiteY1" fmla="*/ 4094960 h 5980637"/>
                <a:gd name="connsiteX2" fmla="*/ 432816 w 3523460"/>
                <a:gd name="connsiteY2" fmla="*/ 2274110 h 5980637"/>
                <a:gd name="connsiteX3" fmla="*/ 75008 w 3523460"/>
                <a:gd name="connsiteY3" fmla="*/ 970096 h 5980637"/>
                <a:gd name="connsiteX4" fmla="*/ 750867 w 3523460"/>
                <a:gd name="connsiteY4" fmla="*/ 2107132 h 5980637"/>
                <a:gd name="connsiteX5" fmla="*/ 838333 w 3523460"/>
                <a:gd name="connsiteY5" fmla="*/ 2035571 h 5980637"/>
                <a:gd name="connsiteX6" fmla="*/ 711112 w 3523460"/>
                <a:gd name="connsiteY6" fmla="*/ 214722 h 5980637"/>
                <a:gd name="connsiteX7" fmla="*/ 1235897 w 3523460"/>
                <a:gd name="connsiteY7" fmla="*/ 1868593 h 5980637"/>
                <a:gd name="connsiteX8" fmla="*/ 1315411 w 3523460"/>
                <a:gd name="connsiteY8" fmla="*/ 1852690 h 5980637"/>
                <a:gd name="connsiteX9" fmla="*/ 1458534 w 3523460"/>
                <a:gd name="connsiteY9" fmla="*/ 37 h 5980637"/>
                <a:gd name="connsiteX10" fmla="*/ 1728878 w 3523460"/>
                <a:gd name="connsiteY10" fmla="*/ 1828836 h 5980637"/>
                <a:gd name="connsiteX11" fmla="*/ 1816344 w 3523460"/>
                <a:gd name="connsiteY11" fmla="*/ 1868594 h 5980637"/>
                <a:gd name="connsiteX12" fmla="*/ 2492205 w 3523460"/>
                <a:gd name="connsiteY12" fmla="*/ 333992 h 5980637"/>
                <a:gd name="connsiteX13" fmla="*/ 2221860 w 3523460"/>
                <a:gd name="connsiteY13" fmla="*/ 2011718 h 5980637"/>
                <a:gd name="connsiteX14" fmla="*/ 2325227 w 3523460"/>
                <a:gd name="connsiteY14" fmla="*/ 2711432 h 5980637"/>
                <a:gd name="connsiteX15" fmla="*/ 2762549 w 3523460"/>
                <a:gd name="connsiteY15" fmla="*/ 2266158 h 5980637"/>
                <a:gd name="connsiteX16" fmla="*/ 3509971 w 3523460"/>
                <a:gd name="connsiteY16" fmla="*/ 2162792 h 5980637"/>
                <a:gd name="connsiteX17" fmla="*/ 2778451 w 3523460"/>
                <a:gd name="connsiteY17" fmla="*/ 2942019 h 5980637"/>
                <a:gd name="connsiteX18" fmla="*/ 2118493 w 3523460"/>
                <a:gd name="connsiteY18" fmla="*/ 4007494 h 5980637"/>
                <a:gd name="connsiteX19" fmla="*/ 2303315 w 3523460"/>
                <a:gd name="connsiteY19" fmla="*/ 5980637 h 5980637"/>
                <a:gd name="connsiteX20" fmla="*/ 727477 w 3523460"/>
                <a:gd name="connsiteY20" fmla="*/ 5951236 h 5980637"/>
                <a:gd name="connsiteX0" fmla="*/ 948466 w 3523460"/>
                <a:gd name="connsiteY0" fmla="*/ 4470606 h 5980637"/>
                <a:gd name="connsiteX1" fmla="*/ 870139 w 3523460"/>
                <a:gd name="connsiteY1" fmla="*/ 4094960 h 5980637"/>
                <a:gd name="connsiteX2" fmla="*/ 432816 w 3523460"/>
                <a:gd name="connsiteY2" fmla="*/ 2274110 h 5980637"/>
                <a:gd name="connsiteX3" fmla="*/ 75008 w 3523460"/>
                <a:gd name="connsiteY3" fmla="*/ 970096 h 5980637"/>
                <a:gd name="connsiteX4" fmla="*/ 750867 w 3523460"/>
                <a:gd name="connsiteY4" fmla="*/ 2107132 h 5980637"/>
                <a:gd name="connsiteX5" fmla="*/ 838333 w 3523460"/>
                <a:gd name="connsiteY5" fmla="*/ 2035571 h 5980637"/>
                <a:gd name="connsiteX6" fmla="*/ 711112 w 3523460"/>
                <a:gd name="connsiteY6" fmla="*/ 214722 h 5980637"/>
                <a:gd name="connsiteX7" fmla="*/ 1235897 w 3523460"/>
                <a:gd name="connsiteY7" fmla="*/ 1868593 h 5980637"/>
                <a:gd name="connsiteX8" fmla="*/ 1315411 w 3523460"/>
                <a:gd name="connsiteY8" fmla="*/ 1852690 h 5980637"/>
                <a:gd name="connsiteX9" fmla="*/ 1458534 w 3523460"/>
                <a:gd name="connsiteY9" fmla="*/ 37 h 5980637"/>
                <a:gd name="connsiteX10" fmla="*/ 1728878 w 3523460"/>
                <a:gd name="connsiteY10" fmla="*/ 1828836 h 5980637"/>
                <a:gd name="connsiteX11" fmla="*/ 1816344 w 3523460"/>
                <a:gd name="connsiteY11" fmla="*/ 1868594 h 5980637"/>
                <a:gd name="connsiteX12" fmla="*/ 2492205 w 3523460"/>
                <a:gd name="connsiteY12" fmla="*/ 333992 h 5980637"/>
                <a:gd name="connsiteX13" fmla="*/ 2221860 w 3523460"/>
                <a:gd name="connsiteY13" fmla="*/ 2011718 h 5980637"/>
                <a:gd name="connsiteX14" fmla="*/ 2325227 w 3523460"/>
                <a:gd name="connsiteY14" fmla="*/ 2711432 h 5980637"/>
                <a:gd name="connsiteX15" fmla="*/ 2762549 w 3523460"/>
                <a:gd name="connsiteY15" fmla="*/ 2266158 h 5980637"/>
                <a:gd name="connsiteX16" fmla="*/ 3509971 w 3523460"/>
                <a:gd name="connsiteY16" fmla="*/ 2162792 h 5980637"/>
                <a:gd name="connsiteX17" fmla="*/ 2778451 w 3523460"/>
                <a:gd name="connsiteY17" fmla="*/ 2942019 h 5980637"/>
                <a:gd name="connsiteX18" fmla="*/ 2118493 w 3523460"/>
                <a:gd name="connsiteY18" fmla="*/ 4007494 h 5980637"/>
                <a:gd name="connsiteX19" fmla="*/ 2303315 w 3523460"/>
                <a:gd name="connsiteY19" fmla="*/ 5980637 h 5980637"/>
                <a:gd name="connsiteX20" fmla="*/ 948466 w 3523460"/>
                <a:gd name="connsiteY20" fmla="*/ 4470606 h 5980637"/>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23479 w 3523460"/>
                <a:gd name="connsiteY0" fmla="*/ 448726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23479 w 3523460"/>
                <a:gd name="connsiteY20" fmla="*/ 4487266 h 4522103"/>
                <a:gd name="connsiteX0" fmla="*/ 923479 w 3523460"/>
                <a:gd name="connsiteY0" fmla="*/ 4487266 h 4505443"/>
                <a:gd name="connsiteX1" fmla="*/ 870139 w 3523460"/>
                <a:gd name="connsiteY1" fmla="*/ 4094960 h 4505443"/>
                <a:gd name="connsiteX2" fmla="*/ 432816 w 3523460"/>
                <a:gd name="connsiteY2" fmla="*/ 2274110 h 4505443"/>
                <a:gd name="connsiteX3" fmla="*/ 75008 w 3523460"/>
                <a:gd name="connsiteY3" fmla="*/ 970096 h 4505443"/>
                <a:gd name="connsiteX4" fmla="*/ 750867 w 3523460"/>
                <a:gd name="connsiteY4" fmla="*/ 2107132 h 4505443"/>
                <a:gd name="connsiteX5" fmla="*/ 838333 w 3523460"/>
                <a:gd name="connsiteY5" fmla="*/ 2035571 h 4505443"/>
                <a:gd name="connsiteX6" fmla="*/ 711112 w 3523460"/>
                <a:gd name="connsiteY6" fmla="*/ 214722 h 4505443"/>
                <a:gd name="connsiteX7" fmla="*/ 1235897 w 3523460"/>
                <a:gd name="connsiteY7" fmla="*/ 1868593 h 4505443"/>
                <a:gd name="connsiteX8" fmla="*/ 1315411 w 3523460"/>
                <a:gd name="connsiteY8" fmla="*/ 1852690 h 4505443"/>
                <a:gd name="connsiteX9" fmla="*/ 1458534 w 3523460"/>
                <a:gd name="connsiteY9" fmla="*/ 37 h 4505443"/>
                <a:gd name="connsiteX10" fmla="*/ 1728878 w 3523460"/>
                <a:gd name="connsiteY10" fmla="*/ 1828836 h 4505443"/>
                <a:gd name="connsiteX11" fmla="*/ 1816344 w 3523460"/>
                <a:gd name="connsiteY11" fmla="*/ 1868594 h 4505443"/>
                <a:gd name="connsiteX12" fmla="*/ 2492205 w 3523460"/>
                <a:gd name="connsiteY12" fmla="*/ 333992 h 4505443"/>
                <a:gd name="connsiteX13" fmla="*/ 2221860 w 3523460"/>
                <a:gd name="connsiteY13" fmla="*/ 2011718 h 4505443"/>
                <a:gd name="connsiteX14" fmla="*/ 2325227 w 3523460"/>
                <a:gd name="connsiteY14" fmla="*/ 2711432 h 4505443"/>
                <a:gd name="connsiteX15" fmla="*/ 2762549 w 3523460"/>
                <a:gd name="connsiteY15" fmla="*/ 2266158 h 4505443"/>
                <a:gd name="connsiteX16" fmla="*/ 3509971 w 3523460"/>
                <a:gd name="connsiteY16" fmla="*/ 2162792 h 4505443"/>
                <a:gd name="connsiteX17" fmla="*/ 2778451 w 3523460"/>
                <a:gd name="connsiteY17" fmla="*/ 2942019 h 4505443"/>
                <a:gd name="connsiteX18" fmla="*/ 2118493 w 3523460"/>
                <a:gd name="connsiteY18" fmla="*/ 4007494 h 4505443"/>
                <a:gd name="connsiteX19" fmla="*/ 2118191 w 3523460"/>
                <a:gd name="connsiteY19" fmla="*/ 4505443 h 4505443"/>
                <a:gd name="connsiteX20" fmla="*/ 923479 w 3523460"/>
                <a:gd name="connsiteY20" fmla="*/ 4487266 h 4505443"/>
                <a:gd name="connsiteX0" fmla="*/ 931808 w 3523460"/>
                <a:gd name="connsiteY0" fmla="*/ 4487266 h 4505443"/>
                <a:gd name="connsiteX1" fmla="*/ 870139 w 3523460"/>
                <a:gd name="connsiteY1" fmla="*/ 4094960 h 4505443"/>
                <a:gd name="connsiteX2" fmla="*/ 432816 w 3523460"/>
                <a:gd name="connsiteY2" fmla="*/ 2274110 h 4505443"/>
                <a:gd name="connsiteX3" fmla="*/ 75008 w 3523460"/>
                <a:gd name="connsiteY3" fmla="*/ 970096 h 4505443"/>
                <a:gd name="connsiteX4" fmla="*/ 750867 w 3523460"/>
                <a:gd name="connsiteY4" fmla="*/ 2107132 h 4505443"/>
                <a:gd name="connsiteX5" fmla="*/ 838333 w 3523460"/>
                <a:gd name="connsiteY5" fmla="*/ 2035571 h 4505443"/>
                <a:gd name="connsiteX6" fmla="*/ 711112 w 3523460"/>
                <a:gd name="connsiteY6" fmla="*/ 214722 h 4505443"/>
                <a:gd name="connsiteX7" fmla="*/ 1235897 w 3523460"/>
                <a:gd name="connsiteY7" fmla="*/ 1868593 h 4505443"/>
                <a:gd name="connsiteX8" fmla="*/ 1315411 w 3523460"/>
                <a:gd name="connsiteY8" fmla="*/ 1852690 h 4505443"/>
                <a:gd name="connsiteX9" fmla="*/ 1458534 w 3523460"/>
                <a:gd name="connsiteY9" fmla="*/ 37 h 4505443"/>
                <a:gd name="connsiteX10" fmla="*/ 1728878 w 3523460"/>
                <a:gd name="connsiteY10" fmla="*/ 1828836 h 4505443"/>
                <a:gd name="connsiteX11" fmla="*/ 1816344 w 3523460"/>
                <a:gd name="connsiteY11" fmla="*/ 1868594 h 4505443"/>
                <a:gd name="connsiteX12" fmla="*/ 2492205 w 3523460"/>
                <a:gd name="connsiteY12" fmla="*/ 333992 h 4505443"/>
                <a:gd name="connsiteX13" fmla="*/ 2221860 w 3523460"/>
                <a:gd name="connsiteY13" fmla="*/ 2011718 h 4505443"/>
                <a:gd name="connsiteX14" fmla="*/ 2325227 w 3523460"/>
                <a:gd name="connsiteY14" fmla="*/ 2711432 h 4505443"/>
                <a:gd name="connsiteX15" fmla="*/ 2762549 w 3523460"/>
                <a:gd name="connsiteY15" fmla="*/ 2266158 h 4505443"/>
                <a:gd name="connsiteX16" fmla="*/ 3509971 w 3523460"/>
                <a:gd name="connsiteY16" fmla="*/ 2162792 h 4505443"/>
                <a:gd name="connsiteX17" fmla="*/ 2778451 w 3523460"/>
                <a:gd name="connsiteY17" fmla="*/ 2942019 h 4505443"/>
                <a:gd name="connsiteX18" fmla="*/ 2118493 w 3523460"/>
                <a:gd name="connsiteY18" fmla="*/ 4007494 h 4505443"/>
                <a:gd name="connsiteX19" fmla="*/ 2118191 w 3523460"/>
                <a:gd name="connsiteY19" fmla="*/ 4505443 h 4505443"/>
                <a:gd name="connsiteX20" fmla="*/ 931808 w 3523460"/>
                <a:gd name="connsiteY20" fmla="*/ 4487266 h 4505443"/>
                <a:gd name="connsiteX0" fmla="*/ 931808 w 3523460"/>
                <a:gd name="connsiteY0" fmla="*/ 4487266 h 4505443"/>
                <a:gd name="connsiteX1" fmla="*/ 870139 w 3523460"/>
                <a:gd name="connsiteY1" fmla="*/ 4094960 h 4505443"/>
                <a:gd name="connsiteX2" fmla="*/ 432816 w 3523460"/>
                <a:gd name="connsiteY2" fmla="*/ 2274110 h 4505443"/>
                <a:gd name="connsiteX3" fmla="*/ 75008 w 3523460"/>
                <a:gd name="connsiteY3" fmla="*/ 970096 h 4505443"/>
                <a:gd name="connsiteX4" fmla="*/ 750867 w 3523460"/>
                <a:gd name="connsiteY4" fmla="*/ 2107132 h 4505443"/>
                <a:gd name="connsiteX5" fmla="*/ 838333 w 3523460"/>
                <a:gd name="connsiteY5" fmla="*/ 2035571 h 4505443"/>
                <a:gd name="connsiteX6" fmla="*/ 711112 w 3523460"/>
                <a:gd name="connsiteY6" fmla="*/ 214722 h 4505443"/>
                <a:gd name="connsiteX7" fmla="*/ 1235897 w 3523460"/>
                <a:gd name="connsiteY7" fmla="*/ 1868593 h 4505443"/>
                <a:gd name="connsiteX8" fmla="*/ 1315411 w 3523460"/>
                <a:gd name="connsiteY8" fmla="*/ 1852690 h 4505443"/>
                <a:gd name="connsiteX9" fmla="*/ 1458534 w 3523460"/>
                <a:gd name="connsiteY9" fmla="*/ 37 h 4505443"/>
                <a:gd name="connsiteX10" fmla="*/ 1728878 w 3523460"/>
                <a:gd name="connsiteY10" fmla="*/ 1828836 h 4505443"/>
                <a:gd name="connsiteX11" fmla="*/ 1816344 w 3523460"/>
                <a:gd name="connsiteY11" fmla="*/ 1868594 h 4505443"/>
                <a:gd name="connsiteX12" fmla="*/ 2492205 w 3523460"/>
                <a:gd name="connsiteY12" fmla="*/ 333992 h 4505443"/>
                <a:gd name="connsiteX13" fmla="*/ 2221860 w 3523460"/>
                <a:gd name="connsiteY13" fmla="*/ 2011718 h 4505443"/>
                <a:gd name="connsiteX14" fmla="*/ 2325227 w 3523460"/>
                <a:gd name="connsiteY14" fmla="*/ 2711432 h 4505443"/>
                <a:gd name="connsiteX15" fmla="*/ 2762549 w 3523460"/>
                <a:gd name="connsiteY15" fmla="*/ 2266158 h 4505443"/>
                <a:gd name="connsiteX16" fmla="*/ 3509971 w 3523460"/>
                <a:gd name="connsiteY16" fmla="*/ 2162792 h 4505443"/>
                <a:gd name="connsiteX17" fmla="*/ 2778451 w 3523460"/>
                <a:gd name="connsiteY17" fmla="*/ 2942019 h 4505443"/>
                <a:gd name="connsiteX18" fmla="*/ 2118493 w 3523460"/>
                <a:gd name="connsiteY18" fmla="*/ 4007494 h 4505443"/>
                <a:gd name="connsiteX19" fmla="*/ 2118191 w 3523460"/>
                <a:gd name="connsiteY19" fmla="*/ 4505443 h 4505443"/>
                <a:gd name="connsiteX20" fmla="*/ 931808 w 3523460"/>
                <a:gd name="connsiteY20" fmla="*/ 4487266 h 4505443"/>
                <a:gd name="connsiteX0" fmla="*/ 931808 w 3523460"/>
                <a:gd name="connsiteY0" fmla="*/ 4487266 h 4505443"/>
                <a:gd name="connsiteX1" fmla="*/ 870139 w 3523460"/>
                <a:gd name="connsiteY1" fmla="*/ 4094960 h 4505443"/>
                <a:gd name="connsiteX2" fmla="*/ 432816 w 3523460"/>
                <a:gd name="connsiteY2" fmla="*/ 2274110 h 4505443"/>
                <a:gd name="connsiteX3" fmla="*/ 75008 w 3523460"/>
                <a:gd name="connsiteY3" fmla="*/ 970096 h 4505443"/>
                <a:gd name="connsiteX4" fmla="*/ 750867 w 3523460"/>
                <a:gd name="connsiteY4" fmla="*/ 2107132 h 4505443"/>
                <a:gd name="connsiteX5" fmla="*/ 838333 w 3523460"/>
                <a:gd name="connsiteY5" fmla="*/ 2035571 h 4505443"/>
                <a:gd name="connsiteX6" fmla="*/ 711112 w 3523460"/>
                <a:gd name="connsiteY6" fmla="*/ 214722 h 4505443"/>
                <a:gd name="connsiteX7" fmla="*/ 1235897 w 3523460"/>
                <a:gd name="connsiteY7" fmla="*/ 1868593 h 4505443"/>
                <a:gd name="connsiteX8" fmla="*/ 1315411 w 3523460"/>
                <a:gd name="connsiteY8" fmla="*/ 1852690 h 4505443"/>
                <a:gd name="connsiteX9" fmla="*/ 1458534 w 3523460"/>
                <a:gd name="connsiteY9" fmla="*/ 37 h 4505443"/>
                <a:gd name="connsiteX10" fmla="*/ 1728878 w 3523460"/>
                <a:gd name="connsiteY10" fmla="*/ 1828836 h 4505443"/>
                <a:gd name="connsiteX11" fmla="*/ 1816344 w 3523460"/>
                <a:gd name="connsiteY11" fmla="*/ 1868594 h 4505443"/>
                <a:gd name="connsiteX12" fmla="*/ 2492205 w 3523460"/>
                <a:gd name="connsiteY12" fmla="*/ 333992 h 4505443"/>
                <a:gd name="connsiteX13" fmla="*/ 2221860 w 3523460"/>
                <a:gd name="connsiteY13" fmla="*/ 2011718 h 4505443"/>
                <a:gd name="connsiteX14" fmla="*/ 2325227 w 3523460"/>
                <a:gd name="connsiteY14" fmla="*/ 2711432 h 4505443"/>
                <a:gd name="connsiteX15" fmla="*/ 2762549 w 3523460"/>
                <a:gd name="connsiteY15" fmla="*/ 2266158 h 4505443"/>
                <a:gd name="connsiteX16" fmla="*/ 3509971 w 3523460"/>
                <a:gd name="connsiteY16" fmla="*/ 2162792 h 4505443"/>
                <a:gd name="connsiteX17" fmla="*/ 2778451 w 3523460"/>
                <a:gd name="connsiteY17" fmla="*/ 2942019 h 4505443"/>
                <a:gd name="connsiteX18" fmla="*/ 2118493 w 3523460"/>
                <a:gd name="connsiteY18" fmla="*/ 4007494 h 4505443"/>
                <a:gd name="connsiteX19" fmla="*/ 2118191 w 3523460"/>
                <a:gd name="connsiteY19" fmla="*/ 4505443 h 4505443"/>
                <a:gd name="connsiteX20" fmla="*/ 931808 w 3523460"/>
                <a:gd name="connsiteY20" fmla="*/ 4487266 h 4505443"/>
                <a:gd name="connsiteX0" fmla="*/ 931808 w 3523460"/>
                <a:gd name="connsiteY0" fmla="*/ 4487266 h 4505443"/>
                <a:gd name="connsiteX1" fmla="*/ 870139 w 3523460"/>
                <a:gd name="connsiteY1" fmla="*/ 4094960 h 4505443"/>
                <a:gd name="connsiteX2" fmla="*/ 432816 w 3523460"/>
                <a:gd name="connsiteY2" fmla="*/ 2274110 h 4505443"/>
                <a:gd name="connsiteX3" fmla="*/ 75008 w 3523460"/>
                <a:gd name="connsiteY3" fmla="*/ 970096 h 4505443"/>
                <a:gd name="connsiteX4" fmla="*/ 750867 w 3523460"/>
                <a:gd name="connsiteY4" fmla="*/ 2107132 h 4505443"/>
                <a:gd name="connsiteX5" fmla="*/ 838333 w 3523460"/>
                <a:gd name="connsiteY5" fmla="*/ 2035571 h 4505443"/>
                <a:gd name="connsiteX6" fmla="*/ 711112 w 3523460"/>
                <a:gd name="connsiteY6" fmla="*/ 214722 h 4505443"/>
                <a:gd name="connsiteX7" fmla="*/ 1235897 w 3523460"/>
                <a:gd name="connsiteY7" fmla="*/ 1868593 h 4505443"/>
                <a:gd name="connsiteX8" fmla="*/ 1315411 w 3523460"/>
                <a:gd name="connsiteY8" fmla="*/ 1852690 h 4505443"/>
                <a:gd name="connsiteX9" fmla="*/ 1458534 w 3523460"/>
                <a:gd name="connsiteY9" fmla="*/ 37 h 4505443"/>
                <a:gd name="connsiteX10" fmla="*/ 1728878 w 3523460"/>
                <a:gd name="connsiteY10" fmla="*/ 1828836 h 4505443"/>
                <a:gd name="connsiteX11" fmla="*/ 1816344 w 3523460"/>
                <a:gd name="connsiteY11" fmla="*/ 1868594 h 4505443"/>
                <a:gd name="connsiteX12" fmla="*/ 2492205 w 3523460"/>
                <a:gd name="connsiteY12" fmla="*/ 333992 h 4505443"/>
                <a:gd name="connsiteX13" fmla="*/ 2221860 w 3523460"/>
                <a:gd name="connsiteY13" fmla="*/ 2011718 h 4505443"/>
                <a:gd name="connsiteX14" fmla="*/ 2325227 w 3523460"/>
                <a:gd name="connsiteY14" fmla="*/ 2711432 h 4505443"/>
                <a:gd name="connsiteX15" fmla="*/ 2762549 w 3523460"/>
                <a:gd name="connsiteY15" fmla="*/ 2266158 h 4505443"/>
                <a:gd name="connsiteX16" fmla="*/ 3509971 w 3523460"/>
                <a:gd name="connsiteY16" fmla="*/ 2162792 h 4505443"/>
                <a:gd name="connsiteX17" fmla="*/ 2778451 w 3523460"/>
                <a:gd name="connsiteY17" fmla="*/ 2942019 h 4505443"/>
                <a:gd name="connsiteX18" fmla="*/ 2118493 w 3523460"/>
                <a:gd name="connsiteY18" fmla="*/ 4007494 h 4505443"/>
                <a:gd name="connsiteX19" fmla="*/ 2118191 w 3523460"/>
                <a:gd name="connsiteY19" fmla="*/ 4505443 h 4505443"/>
                <a:gd name="connsiteX20" fmla="*/ 931808 w 3523460"/>
                <a:gd name="connsiteY20" fmla="*/ 4487266 h 450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23460" h="4505443">
                  <a:moveTo>
                    <a:pt x="931808" y="4487266"/>
                  </a:moveTo>
                  <a:cubicBezTo>
                    <a:pt x="914969" y="4366857"/>
                    <a:pt x="952895" y="4293750"/>
                    <a:pt x="870139" y="4094960"/>
                  </a:cubicBezTo>
                  <a:cubicBezTo>
                    <a:pt x="560039" y="3546320"/>
                    <a:pt x="456669" y="2926117"/>
                    <a:pt x="432816" y="2274110"/>
                  </a:cubicBezTo>
                  <a:cubicBezTo>
                    <a:pt x="313547" y="1839439"/>
                    <a:pt x="-187386" y="1134423"/>
                    <a:pt x="75008" y="970096"/>
                  </a:cubicBezTo>
                  <a:cubicBezTo>
                    <a:pt x="248612" y="927688"/>
                    <a:pt x="623646" y="1934854"/>
                    <a:pt x="750867" y="2107132"/>
                  </a:cubicBezTo>
                  <a:cubicBezTo>
                    <a:pt x="790624" y="2183994"/>
                    <a:pt x="862187" y="2105807"/>
                    <a:pt x="838333" y="2035571"/>
                  </a:cubicBezTo>
                  <a:cubicBezTo>
                    <a:pt x="716413" y="1433922"/>
                    <a:pt x="427516" y="251827"/>
                    <a:pt x="711112" y="214722"/>
                  </a:cubicBezTo>
                  <a:cubicBezTo>
                    <a:pt x="909896" y="184242"/>
                    <a:pt x="1157709" y="1578371"/>
                    <a:pt x="1235897" y="1868593"/>
                  </a:cubicBezTo>
                  <a:cubicBezTo>
                    <a:pt x="1242524" y="1928227"/>
                    <a:pt x="1311436" y="2047497"/>
                    <a:pt x="1315411" y="1852690"/>
                  </a:cubicBezTo>
                  <a:cubicBezTo>
                    <a:pt x="1312761" y="1280197"/>
                    <a:pt x="1159035" y="-7915"/>
                    <a:pt x="1458534" y="37"/>
                  </a:cubicBezTo>
                  <a:cubicBezTo>
                    <a:pt x="1693099" y="-7916"/>
                    <a:pt x="1707674" y="1541264"/>
                    <a:pt x="1728878" y="1828836"/>
                  </a:cubicBezTo>
                  <a:cubicBezTo>
                    <a:pt x="1734180" y="1917625"/>
                    <a:pt x="1764661" y="1916301"/>
                    <a:pt x="1816344" y="1868594"/>
                  </a:cubicBezTo>
                  <a:cubicBezTo>
                    <a:pt x="2054883" y="1372963"/>
                    <a:pt x="2198007" y="241226"/>
                    <a:pt x="2492205" y="333992"/>
                  </a:cubicBezTo>
                  <a:cubicBezTo>
                    <a:pt x="2781103" y="421456"/>
                    <a:pt x="2314625" y="1471029"/>
                    <a:pt x="2221860" y="2011718"/>
                  </a:cubicBezTo>
                  <a:lnTo>
                    <a:pt x="2325227" y="2711432"/>
                  </a:lnTo>
                  <a:cubicBezTo>
                    <a:pt x="2439196" y="2563007"/>
                    <a:pt x="2584970" y="2406632"/>
                    <a:pt x="2762549" y="2266158"/>
                  </a:cubicBezTo>
                  <a:cubicBezTo>
                    <a:pt x="3043495" y="1897748"/>
                    <a:pt x="3618639" y="2022319"/>
                    <a:pt x="3509971" y="2162792"/>
                  </a:cubicBezTo>
                  <a:cubicBezTo>
                    <a:pt x="3266131" y="2446388"/>
                    <a:pt x="2982534" y="2594812"/>
                    <a:pt x="2778451" y="2942019"/>
                  </a:cubicBezTo>
                  <a:cubicBezTo>
                    <a:pt x="2558465" y="3336933"/>
                    <a:pt x="2370285" y="3707995"/>
                    <a:pt x="2118493" y="4007494"/>
                  </a:cubicBezTo>
                  <a:cubicBezTo>
                    <a:pt x="2106001" y="4229757"/>
                    <a:pt x="2081085" y="4264253"/>
                    <a:pt x="2118191" y="4505443"/>
                  </a:cubicBezTo>
                  <a:cubicBezTo>
                    <a:pt x="1725506" y="4488277"/>
                    <a:pt x="1324493" y="4504432"/>
                    <a:pt x="931808" y="44872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48" name="Freeform 9">
              <a:extLst>
                <a:ext uri="{FF2B5EF4-FFF2-40B4-BE49-F238E27FC236}">
                  <a16:creationId xmlns:a16="http://schemas.microsoft.com/office/drawing/2014/main" id="{E84A221C-42D9-47D3-9804-650CAE1CEA48}"/>
                </a:ext>
              </a:extLst>
            </p:cNvPr>
            <p:cNvSpPr/>
            <p:nvPr/>
          </p:nvSpPr>
          <p:spPr>
            <a:xfrm flipH="1">
              <a:off x="1016436" y="5118688"/>
              <a:ext cx="1578802" cy="1483571"/>
            </a:xfrm>
            <a:custGeom>
              <a:avLst/>
              <a:gdLst/>
              <a:ahLst/>
              <a:cxnLst/>
              <a:rect l="l" t="t" r="r" b="b"/>
              <a:pathLst>
                <a:path w="1224747" h="1150872">
                  <a:moveTo>
                    <a:pt x="506983" y="13"/>
                  </a:moveTo>
                  <a:cubicBezTo>
                    <a:pt x="402878" y="-2751"/>
                    <a:pt x="456313" y="444994"/>
                    <a:pt x="457234" y="643991"/>
                  </a:cubicBezTo>
                  <a:cubicBezTo>
                    <a:pt x="455852" y="711705"/>
                    <a:pt x="431899" y="670247"/>
                    <a:pt x="429595" y="649519"/>
                  </a:cubicBezTo>
                  <a:cubicBezTo>
                    <a:pt x="402417" y="548638"/>
                    <a:pt x="316278" y="64042"/>
                    <a:pt x="247181" y="74637"/>
                  </a:cubicBezTo>
                  <a:cubicBezTo>
                    <a:pt x="148604" y="87535"/>
                    <a:pt x="249024" y="498428"/>
                    <a:pt x="291403" y="707560"/>
                  </a:cubicBezTo>
                  <a:cubicBezTo>
                    <a:pt x="299694" y="731974"/>
                    <a:pt x="274819" y="759151"/>
                    <a:pt x="261000" y="732434"/>
                  </a:cubicBezTo>
                  <a:cubicBezTo>
                    <a:pt x="216778" y="672551"/>
                    <a:pt x="86417" y="322462"/>
                    <a:pt x="26073" y="337203"/>
                  </a:cubicBezTo>
                  <a:cubicBezTo>
                    <a:pt x="-65135" y="394323"/>
                    <a:pt x="108988" y="639385"/>
                    <a:pt x="150446" y="790475"/>
                  </a:cubicBezTo>
                  <a:cubicBezTo>
                    <a:pt x="154996" y="914832"/>
                    <a:pt x="167867" y="1035860"/>
                    <a:pt x="198006" y="1150872"/>
                  </a:cubicBezTo>
                  <a:lnTo>
                    <a:pt x="894045" y="1150872"/>
                  </a:lnTo>
                  <a:lnTo>
                    <a:pt x="965784" y="1022639"/>
                  </a:lnTo>
                  <a:cubicBezTo>
                    <a:pt x="1036722" y="901951"/>
                    <a:pt x="1135300" y="850359"/>
                    <a:pt x="1220058" y="751781"/>
                  </a:cubicBezTo>
                  <a:cubicBezTo>
                    <a:pt x="1257831" y="702953"/>
                    <a:pt x="1057912" y="659653"/>
                    <a:pt x="960256" y="787711"/>
                  </a:cubicBezTo>
                  <a:cubicBezTo>
                    <a:pt x="898530" y="836540"/>
                    <a:pt x="847859" y="890895"/>
                    <a:pt x="808244" y="942487"/>
                  </a:cubicBezTo>
                  <a:lnTo>
                    <a:pt x="772314" y="699269"/>
                  </a:lnTo>
                  <a:cubicBezTo>
                    <a:pt x="804559" y="511326"/>
                    <a:pt x="966705" y="146497"/>
                    <a:pt x="866285" y="116095"/>
                  </a:cubicBezTo>
                  <a:cubicBezTo>
                    <a:pt x="764023" y="83850"/>
                    <a:pt x="714273" y="477239"/>
                    <a:pt x="631357" y="649519"/>
                  </a:cubicBezTo>
                  <a:cubicBezTo>
                    <a:pt x="613392" y="666102"/>
                    <a:pt x="602797" y="666562"/>
                    <a:pt x="600954" y="635699"/>
                  </a:cubicBezTo>
                  <a:cubicBezTo>
                    <a:pt x="593584" y="535740"/>
                    <a:pt x="588518" y="-2752"/>
                    <a:pt x="506983" y="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grpSp>
      <p:sp>
        <p:nvSpPr>
          <p:cNvPr id="49" name="Freeform 2">
            <a:extLst>
              <a:ext uri="{FF2B5EF4-FFF2-40B4-BE49-F238E27FC236}">
                <a16:creationId xmlns:a16="http://schemas.microsoft.com/office/drawing/2014/main" id="{DAB15691-C058-4457-BC2F-3B1F2DD9419B}"/>
              </a:ext>
            </a:extLst>
          </p:cNvPr>
          <p:cNvSpPr/>
          <p:nvPr/>
        </p:nvSpPr>
        <p:spPr>
          <a:xfrm>
            <a:off x="5244107" y="3158988"/>
            <a:ext cx="2016176" cy="3408950"/>
          </a:xfrm>
          <a:custGeom>
            <a:avLst/>
            <a:gdLst>
              <a:gd name="connsiteX0" fmla="*/ 811033 w 3490622"/>
              <a:gd name="connsiteY0" fmla="*/ 4778734 h 4778734"/>
              <a:gd name="connsiteX1" fmla="*/ 803081 w 3490622"/>
              <a:gd name="connsiteY1" fmla="*/ 4341412 h 4778734"/>
              <a:gd name="connsiteX2" fmla="*/ 437321 w 3490622"/>
              <a:gd name="connsiteY2" fmla="*/ 2313830 h 4778734"/>
              <a:gd name="connsiteX3" fmla="*/ 0 w 3490622"/>
              <a:gd name="connsiteY3" fmla="*/ 938254 h 4778734"/>
              <a:gd name="connsiteX4" fmla="*/ 747422 w 3490622"/>
              <a:gd name="connsiteY4" fmla="*/ 2019631 h 4778734"/>
              <a:gd name="connsiteX5" fmla="*/ 667909 w 3490622"/>
              <a:gd name="connsiteY5" fmla="*/ 182880 h 4778734"/>
              <a:gd name="connsiteX6" fmla="*/ 1264257 w 3490622"/>
              <a:gd name="connsiteY6" fmla="*/ 1804946 h 4778734"/>
              <a:gd name="connsiteX7" fmla="*/ 1407380 w 3490622"/>
              <a:gd name="connsiteY7" fmla="*/ 0 h 4778734"/>
              <a:gd name="connsiteX8" fmla="*/ 1757238 w 3490622"/>
              <a:gd name="connsiteY8" fmla="*/ 1868557 h 4778734"/>
              <a:gd name="connsiteX9" fmla="*/ 2456953 w 3490622"/>
              <a:gd name="connsiteY9" fmla="*/ 333955 h 4778734"/>
              <a:gd name="connsiteX10" fmla="*/ 2194560 w 3490622"/>
              <a:gd name="connsiteY10" fmla="*/ 2003729 h 4778734"/>
              <a:gd name="connsiteX11" fmla="*/ 2305878 w 3490622"/>
              <a:gd name="connsiteY11" fmla="*/ 2759103 h 4778734"/>
              <a:gd name="connsiteX12" fmla="*/ 2623930 w 3490622"/>
              <a:gd name="connsiteY12" fmla="*/ 2361537 h 4778734"/>
              <a:gd name="connsiteX13" fmla="*/ 3490622 w 3490622"/>
              <a:gd name="connsiteY13" fmla="*/ 2210463 h 4778734"/>
              <a:gd name="connsiteX14" fmla="*/ 2759102 w 3490622"/>
              <a:gd name="connsiteY14" fmla="*/ 2989690 h 4778734"/>
              <a:gd name="connsiteX15" fmla="*/ 2051436 w 3490622"/>
              <a:gd name="connsiteY15" fmla="*/ 4007457 h 4778734"/>
              <a:gd name="connsiteX16" fmla="*/ 2210462 w 3490622"/>
              <a:gd name="connsiteY16" fmla="*/ 4778734 h 4778734"/>
              <a:gd name="connsiteX17" fmla="*/ 811033 w 3490622"/>
              <a:gd name="connsiteY17" fmla="*/ 4778734 h 4778734"/>
              <a:gd name="connsiteX0" fmla="*/ 755374 w 3434963"/>
              <a:gd name="connsiteY0" fmla="*/ 4778734 h 4778734"/>
              <a:gd name="connsiteX1" fmla="*/ 747422 w 3434963"/>
              <a:gd name="connsiteY1" fmla="*/ 4341412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46514"/>
              <a:gd name="connsiteY0" fmla="*/ 4778734 h 4778734"/>
              <a:gd name="connsiteX1" fmla="*/ 795131 w 3446514"/>
              <a:gd name="connsiteY1" fmla="*/ 4142631 h 4778734"/>
              <a:gd name="connsiteX2" fmla="*/ 381662 w 3446514"/>
              <a:gd name="connsiteY2" fmla="*/ 2313830 h 4778734"/>
              <a:gd name="connsiteX3" fmla="*/ 0 w 3446514"/>
              <a:gd name="connsiteY3" fmla="*/ 1017767 h 4778734"/>
              <a:gd name="connsiteX4" fmla="*/ 691763 w 3446514"/>
              <a:gd name="connsiteY4" fmla="*/ 2019631 h 4778734"/>
              <a:gd name="connsiteX5" fmla="*/ 612250 w 3446514"/>
              <a:gd name="connsiteY5" fmla="*/ 182880 h 4778734"/>
              <a:gd name="connsiteX6" fmla="*/ 1208598 w 3446514"/>
              <a:gd name="connsiteY6" fmla="*/ 1804946 h 4778734"/>
              <a:gd name="connsiteX7" fmla="*/ 1351721 w 3446514"/>
              <a:gd name="connsiteY7" fmla="*/ 0 h 4778734"/>
              <a:gd name="connsiteX8" fmla="*/ 1701579 w 3446514"/>
              <a:gd name="connsiteY8" fmla="*/ 1868557 h 4778734"/>
              <a:gd name="connsiteX9" fmla="*/ 2401294 w 3446514"/>
              <a:gd name="connsiteY9" fmla="*/ 333955 h 4778734"/>
              <a:gd name="connsiteX10" fmla="*/ 2138901 w 3446514"/>
              <a:gd name="connsiteY10" fmla="*/ 2003729 h 4778734"/>
              <a:gd name="connsiteX11" fmla="*/ 2250219 w 3446514"/>
              <a:gd name="connsiteY11" fmla="*/ 2759103 h 4778734"/>
              <a:gd name="connsiteX12" fmla="*/ 2568271 w 3446514"/>
              <a:gd name="connsiteY12" fmla="*/ 2361537 h 4778734"/>
              <a:gd name="connsiteX13" fmla="*/ 3434963 w 3446514"/>
              <a:gd name="connsiteY13" fmla="*/ 2210463 h 4778734"/>
              <a:gd name="connsiteX14" fmla="*/ 2703443 w 3446514"/>
              <a:gd name="connsiteY14" fmla="*/ 2989690 h 4778734"/>
              <a:gd name="connsiteX15" fmla="*/ 2043485 w 3446514"/>
              <a:gd name="connsiteY15" fmla="*/ 4055165 h 4778734"/>
              <a:gd name="connsiteX16" fmla="*/ 2154803 w 3446514"/>
              <a:gd name="connsiteY16" fmla="*/ 4778734 h 4778734"/>
              <a:gd name="connsiteX17" fmla="*/ 755374 w 3446514"/>
              <a:gd name="connsiteY17" fmla="*/ 4778734 h 4778734"/>
              <a:gd name="connsiteX0" fmla="*/ 755374 w 3448610"/>
              <a:gd name="connsiteY0" fmla="*/ 4778734 h 4778734"/>
              <a:gd name="connsiteX1" fmla="*/ 795131 w 3448610"/>
              <a:gd name="connsiteY1" fmla="*/ 4142631 h 4778734"/>
              <a:gd name="connsiteX2" fmla="*/ 381662 w 3448610"/>
              <a:gd name="connsiteY2" fmla="*/ 2313830 h 4778734"/>
              <a:gd name="connsiteX3" fmla="*/ 0 w 3448610"/>
              <a:gd name="connsiteY3" fmla="*/ 1017767 h 4778734"/>
              <a:gd name="connsiteX4" fmla="*/ 691763 w 3448610"/>
              <a:gd name="connsiteY4" fmla="*/ 2019631 h 4778734"/>
              <a:gd name="connsiteX5" fmla="*/ 612250 w 3448610"/>
              <a:gd name="connsiteY5" fmla="*/ 182880 h 4778734"/>
              <a:gd name="connsiteX6" fmla="*/ 1208598 w 3448610"/>
              <a:gd name="connsiteY6" fmla="*/ 1804946 h 4778734"/>
              <a:gd name="connsiteX7" fmla="*/ 1351721 w 3448610"/>
              <a:gd name="connsiteY7" fmla="*/ 0 h 4778734"/>
              <a:gd name="connsiteX8" fmla="*/ 1701579 w 3448610"/>
              <a:gd name="connsiteY8" fmla="*/ 1868557 h 4778734"/>
              <a:gd name="connsiteX9" fmla="*/ 2401294 w 3448610"/>
              <a:gd name="connsiteY9" fmla="*/ 333955 h 4778734"/>
              <a:gd name="connsiteX10" fmla="*/ 2138901 w 3448610"/>
              <a:gd name="connsiteY10" fmla="*/ 2003729 h 4778734"/>
              <a:gd name="connsiteX11" fmla="*/ 2250219 w 3448610"/>
              <a:gd name="connsiteY11" fmla="*/ 2759103 h 4778734"/>
              <a:gd name="connsiteX12" fmla="*/ 2687541 w 3448610"/>
              <a:gd name="connsiteY12" fmla="*/ 2313829 h 4778734"/>
              <a:gd name="connsiteX13" fmla="*/ 3434963 w 3448610"/>
              <a:gd name="connsiteY13" fmla="*/ 2210463 h 4778734"/>
              <a:gd name="connsiteX14" fmla="*/ 2703443 w 3448610"/>
              <a:gd name="connsiteY14" fmla="*/ 2989690 h 4778734"/>
              <a:gd name="connsiteX15" fmla="*/ 2043485 w 3448610"/>
              <a:gd name="connsiteY15" fmla="*/ 4055165 h 4778734"/>
              <a:gd name="connsiteX16" fmla="*/ 2154803 w 3448610"/>
              <a:gd name="connsiteY16" fmla="*/ 4778734 h 4778734"/>
              <a:gd name="connsiteX17" fmla="*/ 755374 w 3448610"/>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51801 w 3523460"/>
              <a:gd name="connsiteY6" fmla="*/ 1812897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31026 h 4731026"/>
              <a:gd name="connsiteX1" fmla="*/ 870139 w 3523460"/>
              <a:gd name="connsiteY1" fmla="*/ 4094923 h 4731026"/>
              <a:gd name="connsiteX2" fmla="*/ 432816 w 3523460"/>
              <a:gd name="connsiteY2" fmla="*/ 2274073 h 4731026"/>
              <a:gd name="connsiteX3" fmla="*/ 75008 w 3523460"/>
              <a:gd name="connsiteY3" fmla="*/ 970059 h 4731026"/>
              <a:gd name="connsiteX4" fmla="*/ 766771 w 3523460"/>
              <a:gd name="connsiteY4" fmla="*/ 1971923 h 4731026"/>
              <a:gd name="connsiteX5" fmla="*/ 711112 w 3523460"/>
              <a:gd name="connsiteY5" fmla="*/ 214685 h 4731026"/>
              <a:gd name="connsiteX6" fmla="*/ 1251801 w 3523460"/>
              <a:gd name="connsiteY6" fmla="*/ 1765189 h 4731026"/>
              <a:gd name="connsiteX7" fmla="*/ 1458534 w 3523460"/>
              <a:gd name="connsiteY7" fmla="*/ 0 h 4731026"/>
              <a:gd name="connsiteX8" fmla="*/ 1776587 w 3523460"/>
              <a:gd name="connsiteY8" fmla="*/ 1820849 h 4731026"/>
              <a:gd name="connsiteX9" fmla="*/ 2476302 w 3523460"/>
              <a:gd name="connsiteY9" fmla="*/ 286247 h 4731026"/>
              <a:gd name="connsiteX10" fmla="*/ 2213909 w 3523460"/>
              <a:gd name="connsiteY10" fmla="*/ 1956021 h 4731026"/>
              <a:gd name="connsiteX11" fmla="*/ 2325227 w 3523460"/>
              <a:gd name="connsiteY11" fmla="*/ 2711395 h 4731026"/>
              <a:gd name="connsiteX12" fmla="*/ 2762549 w 3523460"/>
              <a:gd name="connsiteY12" fmla="*/ 2266121 h 4731026"/>
              <a:gd name="connsiteX13" fmla="*/ 3509971 w 3523460"/>
              <a:gd name="connsiteY13" fmla="*/ 2162755 h 4731026"/>
              <a:gd name="connsiteX14" fmla="*/ 2778451 w 3523460"/>
              <a:gd name="connsiteY14" fmla="*/ 2941982 h 4731026"/>
              <a:gd name="connsiteX15" fmla="*/ 2118493 w 3523460"/>
              <a:gd name="connsiteY15" fmla="*/ 4007457 h 4731026"/>
              <a:gd name="connsiteX16" fmla="*/ 2229811 w 3523460"/>
              <a:gd name="connsiteY16" fmla="*/ 4731026 h 4731026"/>
              <a:gd name="connsiteX17" fmla="*/ 830382 w 3523460"/>
              <a:gd name="connsiteY17" fmla="*/ 4731026 h 473102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776587 w 3523460"/>
              <a:gd name="connsiteY9" fmla="*/ 1821199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75655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92761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838333 w 3523460"/>
              <a:gd name="connsiteY4" fmla="*/ 2003886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04092 w 3523460"/>
              <a:gd name="connsiteY7" fmla="*/ 1773290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05024 w 3523460"/>
              <a:gd name="connsiteY10" fmla="*/ 1813042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727477 w 3523460"/>
              <a:gd name="connsiteY0" fmla="*/ 5951236 h 5951236"/>
              <a:gd name="connsiteX1" fmla="*/ 870139 w 3523460"/>
              <a:gd name="connsiteY1" fmla="*/ 4094960 h 5951236"/>
              <a:gd name="connsiteX2" fmla="*/ 432816 w 3523460"/>
              <a:gd name="connsiteY2" fmla="*/ 2274110 h 5951236"/>
              <a:gd name="connsiteX3" fmla="*/ 75008 w 3523460"/>
              <a:gd name="connsiteY3" fmla="*/ 970096 h 5951236"/>
              <a:gd name="connsiteX4" fmla="*/ 750867 w 3523460"/>
              <a:gd name="connsiteY4" fmla="*/ 2107132 h 5951236"/>
              <a:gd name="connsiteX5" fmla="*/ 838333 w 3523460"/>
              <a:gd name="connsiteY5" fmla="*/ 2035571 h 5951236"/>
              <a:gd name="connsiteX6" fmla="*/ 711112 w 3523460"/>
              <a:gd name="connsiteY6" fmla="*/ 214722 h 5951236"/>
              <a:gd name="connsiteX7" fmla="*/ 1235897 w 3523460"/>
              <a:gd name="connsiteY7" fmla="*/ 1868593 h 5951236"/>
              <a:gd name="connsiteX8" fmla="*/ 1315411 w 3523460"/>
              <a:gd name="connsiteY8" fmla="*/ 1852690 h 5951236"/>
              <a:gd name="connsiteX9" fmla="*/ 1458534 w 3523460"/>
              <a:gd name="connsiteY9" fmla="*/ 37 h 5951236"/>
              <a:gd name="connsiteX10" fmla="*/ 1728878 w 3523460"/>
              <a:gd name="connsiteY10" fmla="*/ 1828836 h 5951236"/>
              <a:gd name="connsiteX11" fmla="*/ 1816344 w 3523460"/>
              <a:gd name="connsiteY11" fmla="*/ 1868594 h 5951236"/>
              <a:gd name="connsiteX12" fmla="*/ 2492205 w 3523460"/>
              <a:gd name="connsiteY12" fmla="*/ 333992 h 5951236"/>
              <a:gd name="connsiteX13" fmla="*/ 2221860 w 3523460"/>
              <a:gd name="connsiteY13" fmla="*/ 2011718 h 5951236"/>
              <a:gd name="connsiteX14" fmla="*/ 2325227 w 3523460"/>
              <a:gd name="connsiteY14" fmla="*/ 2711432 h 5951236"/>
              <a:gd name="connsiteX15" fmla="*/ 2762549 w 3523460"/>
              <a:gd name="connsiteY15" fmla="*/ 2266158 h 5951236"/>
              <a:gd name="connsiteX16" fmla="*/ 3509971 w 3523460"/>
              <a:gd name="connsiteY16" fmla="*/ 2162792 h 5951236"/>
              <a:gd name="connsiteX17" fmla="*/ 2778451 w 3523460"/>
              <a:gd name="connsiteY17" fmla="*/ 2942019 h 5951236"/>
              <a:gd name="connsiteX18" fmla="*/ 2118493 w 3523460"/>
              <a:gd name="connsiteY18" fmla="*/ 4007494 h 5951236"/>
              <a:gd name="connsiteX19" fmla="*/ 2229811 w 3523460"/>
              <a:gd name="connsiteY19" fmla="*/ 4731063 h 5951236"/>
              <a:gd name="connsiteX20" fmla="*/ 727477 w 3523460"/>
              <a:gd name="connsiteY20" fmla="*/ 5951236 h 5951236"/>
              <a:gd name="connsiteX0" fmla="*/ 727477 w 3523460"/>
              <a:gd name="connsiteY0" fmla="*/ 5951236 h 5980637"/>
              <a:gd name="connsiteX1" fmla="*/ 870139 w 3523460"/>
              <a:gd name="connsiteY1" fmla="*/ 4094960 h 5980637"/>
              <a:gd name="connsiteX2" fmla="*/ 432816 w 3523460"/>
              <a:gd name="connsiteY2" fmla="*/ 2274110 h 5980637"/>
              <a:gd name="connsiteX3" fmla="*/ 75008 w 3523460"/>
              <a:gd name="connsiteY3" fmla="*/ 970096 h 5980637"/>
              <a:gd name="connsiteX4" fmla="*/ 750867 w 3523460"/>
              <a:gd name="connsiteY4" fmla="*/ 2107132 h 5980637"/>
              <a:gd name="connsiteX5" fmla="*/ 838333 w 3523460"/>
              <a:gd name="connsiteY5" fmla="*/ 2035571 h 5980637"/>
              <a:gd name="connsiteX6" fmla="*/ 711112 w 3523460"/>
              <a:gd name="connsiteY6" fmla="*/ 214722 h 5980637"/>
              <a:gd name="connsiteX7" fmla="*/ 1235897 w 3523460"/>
              <a:gd name="connsiteY7" fmla="*/ 1868593 h 5980637"/>
              <a:gd name="connsiteX8" fmla="*/ 1315411 w 3523460"/>
              <a:gd name="connsiteY8" fmla="*/ 1852690 h 5980637"/>
              <a:gd name="connsiteX9" fmla="*/ 1458534 w 3523460"/>
              <a:gd name="connsiteY9" fmla="*/ 37 h 5980637"/>
              <a:gd name="connsiteX10" fmla="*/ 1728878 w 3523460"/>
              <a:gd name="connsiteY10" fmla="*/ 1828836 h 5980637"/>
              <a:gd name="connsiteX11" fmla="*/ 1816344 w 3523460"/>
              <a:gd name="connsiteY11" fmla="*/ 1868594 h 5980637"/>
              <a:gd name="connsiteX12" fmla="*/ 2492205 w 3523460"/>
              <a:gd name="connsiteY12" fmla="*/ 333992 h 5980637"/>
              <a:gd name="connsiteX13" fmla="*/ 2221860 w 3523460"/>
              <a:gd name="connsiteY13" fmla="*/ 2011718 h 5980637"/>
              <a:gd name="connsiteX14" fmla="*/ 2325227 w 3523460"/>
              <a:gd name="connsiteY14" fmla="*/ 2711432 h 5980637"/>
              <a:gd name="connsiteX15" fmla="*/ 2762549 w 3523460"/>
              <a:gd name="connsiteY15" fmla="*/ 2266158 h 5980637"/>
              <a:gd name="connsiteX16" fmla="*/ 3509971 w 3523460"/>
              <a:gd name="connsiteY16" fmla="*/ 2162792 h 5980637"/>
              <a:gd name="connsiteX17" fmla="*/ 2778451 w 3523460"/>
              <a:gd name="connsiteY17" fmla="*/ 2942019 h 5980637"/>
              <a:gd name="connsiteX18" fmla="*/ 2118493 w 3523460"/>
              <a:gd name="connsiteY18" fmla="*/ 4007494 h 5980637"/>
              <a:gd name="connsiteX19" fmla="*/ 2303315 w 3523460"/>
              <a:gd name="connsiteY19" fmla="*/ 5980637 h 5980637"/>
              <a:gd name="connsiteX20" fmla="*/ 727477 w 3523460"/>
              <a:gd name="connsiteY20" fmla="*/ 5951236 h 5980637"/>
              <a:gd name="connsiteX0" fmla="*/ 727477 w 3523460"/>
              <a:gd name="connsiteY0" fmla="*/ 5951236 h 5953756"/>
              <a:gd name="connsiteX1" fmla="*/ 870139 w 3523460"/>
              <a:gd name="connsiteY1" fmla="*/ 4094960 h 5953756"/>
              <a:gd name="connsiteX2" fmla="*/ 432816 w 3523460"/>
              <a:gd name="connsiteY2" fmla="*/ 2274110 h 5953756"/>
              <a:gd name="connsiteX3" fmla="*/ 75008 w 3523460"/>
              <a:gd name="connsiteY3" fmla="*/ 970096 h 5953756"/>
              <a:gd name="connsiteX4" fmla="*/ 750867 w 3523460"/>
              <a:gd name="connsiteY4" fmla="*/ 2107132 h 5953756"/>
              <a:gd name="connsiteX5" fmla="*/ 838333 w 3523460"/>
              <a:gd name="connsiteY5" fmla="*/ 2035571 h 5953756"/>
              <a:gd name="connsiteX6" fmla="*/ 711112 w 3523460"/>
              <a:gd name="connsiteY6" fmla="*/ 214722 h 5953756"/>
              <a:gd name="connsiteX7" fmla="*/ 1235897 w 3523460"/>
              <a:gd name="connsiteY7" fmla="*/ 1868593 h 5953756"/>
              <a:gd name="connsiteX8" fmla="*/ 1315411 w 3523460"/>
              <a:gd name="connsiteY8" fmla="*/ 1852690 h 5953756"/>
              <a:gd name="connsiteX9" fmla="*/ 1458534 w 3523460"/>
              <a:gd name="connsiteY9" fmla="*/ 37 h 5953756"/>
              <a:gd name="connsiteX10" fmla="*/ 1728878 w 3523460"/>
              <a:gd name="connsiteY10" fmla="*/ 1828836 h 5953756"/>
              <a:gd name="connsiteX11" fmla="*/ 1816344 w 3523460"/>
              <a:gd name="connsiteY11" fmla="*/ 1868594 h 5953756"/>
              <a:gd name="connsiteX12" fmla="*/ 2492205 w 3523460"/>
              <a:gd name="connsiteY12" fmla="*/ 333992 h 5953756"/>
              <a:gd name="connsiteX13" fmla="*/ 2221860 w 3523460"/>
              <a:gd name="connsiteY13" fmla="*/ 2011718 h 5953756"/>
              <a:gd name="connsiteX14" fmla="*/ 2325227 w 3523460"/>
              <a:gd name="connsiteY14" fmla="*/ 2711432 h 5953756"/>
              <a:gd name="connsiteX15" fmla="*/ 2762549 w 3523460"/>
              <a:gd name="connsiteY15" fmla="*/ 2266158 h 5953756"/>
              <a:gd name="connsiteX16" fmla="*/ 3509971 w 3523460"/>
              <a:gd name="connsiteY16" fmla="*/ 2162792 h 5953756"/>
              <a:gd name="connsiteX17" fmla="*/ 2778451 w 3523460"/>
              <a:gd name="connsiteY17" fmla="*/ 2942019 h 5953756"/>
              <a:gd name="connsiteX18" fmla="*/ 2118493 w 3523460"/>
              <a:gd name="connsiteY18" fmla="*/ 4007494 h 5953756"/>
              <a:gd name="connsiteX19" fmla="*/ 2312583 w 3523460"/>
              <a:gd name="connsiteY19" fmla="*/ 5948200 h 5953756"/>
              <a:gd name="connsiteX20" fmla="*/ 727477 w 3523460"/>
              <a:gd name="connsiteY20" fmla="*/ 5951236 h 5953756"/>
              <a:gd name="connsiteX0" fmla="*/ 727477 w 3523460"/>
              <a:gd name="connsiteY0" fmla="*/ 5951236 h 5957469"/>
              <a:gd name="connsiteX1" fmla="*/ 870139 w 3523460"/>
              <a:gd name="connsiteY1" fmla="*/ 4094960 h 5957469"/>
              <a:gd name="connsiteX2" fmla="*/ 432816 w 3523460"/>
              <a:gd name="connsiteY2" fmla="*/ 2274110 h 5957469"/>
              <a:gd name="connsiteX3" fmla="*/ 75008 w 3523460"/>
              <a:gd name="connsiteY3" fmla="*/ 970096 h 5957469"/>
              <a:gd name="connsiteX4" fmla="*/ 750867 w 3523460"/>
              <a:gd name="connsiteY4" fmla="*/ 2107132 h 5957469"/>
              <a:gd name="connsiteX5" fmla="*/ 838333 w 3523460"/>
              <a:gd name="connsiteY5" fmla="*/ 2035571 h 5957469"/>
              <a:gd name="connsiteX6" fmla="*/ 711112 w 3523460"/>
              <a:gd name="connsiteY6" fmla="*/ 214722 h 5957469"/>
              <a:gd name="connsiteX7" fmla="*/ 1235897 w 3523460"/>
              <a:gd name="connsiteY7" fmla="*/ 1868593 h 5957469"/>
              <a:gd name="connsiteX8" fmla="*/ 1315411 w 3523460"/>
              <a:gd name="connsiteY8" fmla="*/ 1852690 h 5957469"/>
              <a:gd name="connsiteX9" fmla="*/ 1458534 w 3523460"/>
              <a:gd name="connsiteY9" fmla="*/ 37 h 5957469"/>
              <a:gd name="connsiteX10" fmla="*/ 1728878 w 3523460"/>
              <a:gd name="connsiteY10" fmla="*/ 1828836 h 5957469"/>
              <a:gd name="connsiteX11" fmla="*/ 1816344 w 3523460"/>
              <a:gd name="connsiteY11" fmla="*/ 1868594 h 5957469"/>
              <a:gd name="connsiteX12" fmla="*/ 2492205 w 3523460"/>
              <a:gd name="connsiteY12" fmla="*/ 333992 h 5957469"/>
              <a:gd name="connsiteX13" fmla="*/ 2221860 w 3523460"/>
              <a:gd name="connsiteY13" fmla="*/ 2011718 h 5957469"/>
              <a:gd name="connsiteX14" fmla="*/ 2325227 w 3523460"/>
              <a:gd name="connsiteY14" fmla="*/ 2711432 h 5957469"/>
              <a:gd name="connsiteX15" fmla="*/ 2762549 w 3523460"/>
              <a:gd name="connsiteY15" fmla="*/ 2266158 h 5957469"/>
              <a:gd name="connsiteX16" fmla="*/ 3509971 w 3523460"/>
              <a:gd name="connsiteY16" fmla="*/ 2162792 h 5957469"/>
              <a:gd name="connsiteX17" fmla="*/ 2778451 w 3523460"/>
              <a:gd name="connsiteY17" fmla="*/ 2942019 h 5957469"/>
              <a:gd name="connsiteX18" fmla="*/ 2118493 w 3523460"/>
              <a:gd name="connsiteY18" fmla="*/ 4007494 h 5957469"/>
              <a:gd name="connsiteX19" fmla="*/ 2317218 w 3523460"/>
              <a:gd name="connsiteY19" fmla="*/ 5957469 h 5957469"/>
              <a:gd name="connsiteX20" fmla="*/ 727477 w 3523460"/>
              <a:gd name="connsiteY20" fmla="*/ 5951236 h 5957469"/>
              <a:gd name="connsiteX0" fmla="*/ 727477 w 3523460"/>
              <a:gd name="connsiteY0" fmla="*/ 5951236 h 5957469"/>
              <a:gd name="connsiteX1" fmla="*/ 870139 w 3523460"/>
              <a:gd name="connsiteY1" fmla="*/ 4094960 h 5957469"/>
              <a:gd name="connsiteX2" fmla="*/ 432816 w 3523460"/>
              <a:gd name="connsiteY2" fmla="*/ 2274110 h 5957469"/>
              <a:gd name="connsiteX3" fmla="*/ 75008 w 3523460"/>
              <a:gd name="connsiteY3" fmla="*/ 970096 h 5957469"/>
              <a:gd name="connsiteX4" fmla="*/ 750867 w 3523460"/>
              <a:gd name="connsiteY4" fmla="*/ 2107132 h 5957469"/>
              <a:gd name="connsiteX5" fmla="*/ 838333 w 3523460"/>
              <a:gd name="connsiteY5" fmla="*/ 2035571 h 5957469"/>
              <a:gd name="connsiteX6" fmla="*/ 711112 w 3523460"/>
              <a:gd name="connsiteY6" fmla="*/ 214722 h 5957469"/>
              <a:gd name="connsiteX7" fmla="*/ 1235897 w 3523460"/>
              <a:gd name="connsiteY7" fmla="*/ 1868593 h 5957469"/>
              <a:gd name="connsiteX8" fmla="*/ 1315411 w 3523460"/>
              <a:gd name="connsiteY8" fmla="*/ 1852690 h 5957469"/>
              <a:gd name="connsiteX9" fmla="*/ 1458534 w 3523460"/>
              <a:gd name="connsiteY9" fmla="*/ 37 h 5957469"/>
              <a:gd name="connsiteX10" fmla="*/ 1728878 w 3523460"/>
              <a:gd name="connsiteY10" fmla="*/ 1828836 h 5957469"/>
              <a:gd name="connsiteX11" fmla="*/ 1816344 w 3523460"/>
              <a:gd name="connsiteY11" fmla="*/ 1868594 h 5957469"/>
              <a:gd name="connsiteX12" fmla="*/ 2492205 w 3523460"/>
              <a:gd name="connsiteY12" fmla="*/ 333992 h 5957469"/>
              <a:gd name="connsiteX13" fmla="*/ 2221860 w 3523460"/>
              <a:gd name="connsiteY13" fmla="*/ 2011718 h 5957469"/>
              <a:gd name="connsiteX14" fmla="*/ 2325227 w 3523460"/>
              <a:gd name="connsiteY14" fmla="*/ 2711432 h 5957469"/>
              <a:gd name="connsiteX15" fmla="*/ 2762549 w 3523460"/>
              <a:gd name="connsiteY15" fmla="*/ 2266158 h 5957469"/>
              <a:gd name="connsiteX16" fmla="*/ 3509971 w 3523460"/>
              <a:gd name="connsiteY16" fmla="*/ 2162792 h 5957469"/>
              <a:gd name="connsiteX17" fmla="*/ 2778451 w 3523460"/>
              <a:gd name="connsiteY17" fmla="*/ 2942019 h 5957469"/>
              <a:gd name="connsiteX18" fmla="*/ 2118493 w 3523460"/>
              <a:gd name="connsiteY18" fmla="*/ 4007494 h 5957469"/>
              <a:gd name="connsiteX19" fmla="*/ 2317218 w 3523460"/>
              <a:gd name="connsiteY19" fmla="*/ 5957469 h 5957469"/>
              <a:gd name="connsiteX20" fmla="*/ 727477 w 3523460"/>
              <a:gd name="connsiteY20" fmla="*/ 5951236 h 5957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23460" h="5957469">
                <a:moveTo>
                  <a:pt x="727477" y="5951236"/>
                </a:moveTo>
                <a:cubicBezTo>
                  <a:pt x="740729" y="5739202"/>
                  <a:pt x="864838" y="4410361"/>
                  <a:pt x="870139" y="4094960"/>
                </a:cubicBezTo>
                <a:cubicBezTo>
                  <a:pt x="560039" y="3546320"/>
                  <a:pt x="456669" y="2926117"/>
                  <a:pt x="432816" y="2274110"/>
                </a:cubicBezTo>
                <a:cubicBezTo>
                  <a:pt x="313547" y="1839439"/>
                  <a:pt x="-187386" y="1134423"/>
                  <a:pt x="75008" y="970096"/>
                </a:cubicBezTo>
                <a:cubicBezTo>
                  <a:pt x="248612" y="927688"/>
                  <a:pt x="623646" y="1934854"/>
                  <a:pt x="750867" y="2107132"/>
                </a:cubicBezTo>
                <a:cubicBezTo>
                  <a:pt x="790624" y="2183994"/>
                  <a:pt x="862187" y="2105807"/>
                  <a:pt x="838333" y="2035571"/>
                </a:cubicBezTo>
                <a:cubicBezTo>
                  <a:pt x="716413" y="1433922"/>
                  <a:pt x="427516" y="251827"/>
                  <a:pt x="711112" y="214722"/>
                </a:cubicBezTo>
                <a:cubicBezTo>
                  <a:pt x="909896" y="184242"/>
                  <a:pt x="1157709" y="1578371"/>
                  <a:pt x="1235897" y="1868593"/>
                </a:cubicBezTo>
                <a:cubicBezTo>
                  <a:pt x="1242524" y="1928227"/>
                  <a:pt x="1311436" y="2047497"/>
                  <a:pt x="1315411" y="1852690"/>
                </a:cubicBezTo>
                <a:cubicBezTo>
                  <a:pt x="1312761" y="1280197"/>
                  <a:pt x="1159035" y="-7915"/>
                  <a:pt x="1458534" y="37"/>
                </a:cubicBezTo>
                <a:cubicBezTo>
                  <a:pt x="1693099" y="-7916"/>
                  <a:pt x="1707674" y="1541264"/>
                  <a:pt x="1728878" y="1828836"/>
                </a:cubicBezTo>
                <a:cubicBezTo>
                  <a:pt x="1734180" y="1917625"/>
                  <a:pt x="1764661" y="1916301"/>
                  <a:pt x="1816344" y="1868594"/>
                </a:cubicBezTo>
                <a:cubicBezTo>
                  <a:pt x="2054883" y="1372963"/>
                  <a:pt x="2198007" y="241226"/>
                  <a:pt x="2492205" y="333992"/>
                </a:cubicBezTo>
                <a:cubicBezTo>
                  <a:pt x="2781103" y="421456"/>
                  <a:pt x="2314625" y="1471029"/>
                  <a:pt x="2221860" y="2011718"/>
                </a:cubicBezTo>
                <a:lnTo>
                  <a:pt x="2325227" y="2711432"/>
                </a:lnTo>
                <a:cubicBezTo>
                  <a:pt x="2439196" y="2563007"/>
                  <a:pt x="2584970" y="2406632"/>
                  <a:pt x="2762549" y="2266158"/>
                </a:cubicBezTo>
                <a:cubicBezTo>
                  <a:pt x="3043495" y="1897748"/>
                  <a:pt x="3618639" y="2022319"/>
                  <a:pt x="3509971" y="2162792"/>
                </a:cubicBezTo>
                <a:cubicBezTo>
                  <a:pt x="3266131" y="2446388"/>
                  <a:pt x="2982534" y="2594812"/>
                  <a:pt x="2778451" y="2942019"/>
                </a:cubicBezTo>
                <a:cubicBezTo>
                  <a:pt x="2558465" y="3336933"/>
                  <a:pt x="2370285" y="3707995"/>
                  <a:pt x="2118493" y="4007494"/>
                </a:cubicBezTo>
                <a:cubicBezTo>
                  <a:pt x="2147648" y="4296392"/>
                  <a:pt x="2280112" y="5716279"/>
                  <a:pt x="2317218" y="5957469"/>
                </a:cubicBezTo>
                <a:lnTo>
                  <a:pt x="727477" y="5951236"/>
                </a:lnTo>
                <a:close/>
              </a:path>
            </a:pathLst>
          </a:custGeom>
          <a:solidFill>
            <a:srgbClr val="32995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50" name="Teardrop 49">
            <a:extLst>
              <a:ext uri="{FF2B5EF4-FFF2-40B4-BE49-F238E27FC236}">
                <a16:creationId xmlns:a16="http://schemas.microsoft.com/office/drawing/2014/main" id="{C8EEE5A5-357A-4ED3-A761-E4B9B4FA93C0}"/>
              </a:ext>
            </a:extLst>
          </p:cNvPr>
          <p:cNvSpPr/>
          <p:nvPr/>
        </p:nvSpPr>
        <p:spPr>
          <a:xfrm rot="8100000">
            <a:off x="5624318" y="1732963"/>
            <a:ext cx="949254" cy="949254"/>
          </a:xfrm>
          <a:prstGeom prst="teardrop">
            <a:avLst>
              <a:gd name="adj" fmla="val 131554"/>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59" name="TextBox 58">
            <a:extLst>
              <a:ext uri="{FF2B5EF4-FFF2-40B4-BE49-F238E27FC236}">
                <a16:creationId xmlns:a16="http://schemas.microsoft.com/office/drawing/2014/main" id="{9F6389F8-B1C5-4895-957C-CAA5D33E7BC9}"/>
              </a:ext>
            </a:extLst>
          </p:cNvPr>
          <p:cNvSpPr txBox="1"/>
          <p:nvPr/>
        </p:nvSpPr>
        <p:spPr>
          <a:xfrm>
            <a:off x="1339716" y="5891147"/>
            <a:ext cx="1278088" cy="307777"/>
          </a:xfrm>
          <a:prstGeom prst="rect">
            <a:avLst/>
          </a:prstGeom>
          <a:no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rPr>
              <a:t>IGD</a:t>
            </a:r>
            <a:endParaRPr kumimoji="0" lang="ko-KR" altLang="en-US"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endParaRPr>
          </a:p>
        </p:txBody>
      </p:sp>
      <p:sp>
        <p:nvSpPr>
          <p:cNvPr id="66" name="Rounded Rectangle 1">
            <a:extLst>
              <a:ext uri="{FF2B5EF4-FFF2-40B4-BE49-F238E27FC236}">
                <a16:creationId xmlns:a16="http://schemas.microsoft.com/office/drawing/2014/main" id="{9D0082BB-3DC5-4220-BE0E-8F4C629D9B78}"/>
              </a:ext>
            </a:extLst>
          </p:cNvPr>
          <p:cNvSpPr>
            <a:spLocks noChangeAspect="1"/>
          </p:cNvSpPr>
          <p:nvPr/>
        </p:nvSpPr>
        <p:spPr>
          <a:xfrm>
            <a:off x="5927848" y="2023536"/>
            <a:ext cx="342189" cy="343445"/>
          </a:xfrm>
          <a:custGeom>
            <a:avLst/>
            <a:gdLst/>
            <a:ahLst/>
            <a:cxnLst/>
            <a:rect l="l" t="t" r="r" b="b"/>
            <a:pathLst>
              <a:path w="3888432" h="3902714">
                <a:moveTo>
                  <a:pt x="1113894" y="3227140"/>
                </a:moveTo>
                <a:lnTo>
                  <a:pt x="2774538" y="3227140"/>
                </a:lnTo>
                <a:cubicBezTo>
                  <a:pt x="2813020" y="3227140"/>
                  <a:pt x="2844216" y="3258336"/>
                  <a:pt x="2844216" y="3296818"/>
                </a:cubicBezTo>
                <a:lnTo>
                  <a:pt x="2844216" y="3337462"/>
                </a:lnTo>
                <a:cubicBezTo>
                  <a:pt x="2844216" y="3375944"/>
                  <a:pt x="2813020" y="3407140"/>
                  <a:pt x="2774538" y="3407140"/>
                </a:cubicBezTo>
                <a:lnTo>
                  <a:pt x="1113894" y="3407140"/>
                </a:lnTo>
                <a:cubicBezTo>
                  <a:pt x="1075412" y="3407140"/>
                  <a:pt x="1044216" y="3375944"/>
                  <a:pt x="1044216" y="3337462"/>
                </a:cubicBezTo>
                <a:lnTo>
                  <a:pt x="1044216" y="3296818"/>
                </a:lnTo>
                <a:cubicBezTo>
                  <a:pt x="1044216" y="3258336"/>
                  <a:pt x="1075412" y="3227140"/>
                  <a:pt x="1113894" y="3227140"/>
                </a:cubicBezTo>
                <a:close/>
                <a:moveTo>
                  <a:pt x="1111898" y="2923315"/>
                </a:moveTo>
                <a:lnTo>
                  <a:pt x="2772542" y="2923315"/>
                </a:lnTo>
                <a:cubicBezTo>
                  <a:pt x="2811024" y="2923315"/>
                  <a:pt x="2842220" y="2954511"/>
                  <a:pt x="2842220" y="2992993"/>
                </a:cubicBezTo>
                <a:lnTo>
                  <a:pt x="2842220" y="3033637"/>
                </a:lnTo>
                <a:cubicBezTo>
                  <a:pt x="2842220" y="3072119"/>
                  <a:pt x="2811024" y="3103315"/>
                  <a:pt x="2772542" y="3103315"/>
                </a:cubicBezTo>
                <a:lnTo>
                  <a:pt x="1111898" y="3103315"/>
                </a:lnTo>
                <a:cubicBezTo>
                  <a:pt x="1073416" y="3103315"/>
                  <a:pt x="1042220" y="3072119"/>
                  <a:pt x="1042220" y="3033637"/>
                </a:cubicBezTo>
                <a:lnTo>
                  <a:pt x="1042220" y="2992993"/>
                </a:lnTo>
                <a:cubicBezTo>
                  <a:pt x="1042220" y="2954511"/>
                  <a:pt x="1073416" y="2923315"/>
                  <a:pt x="1111898" y="2923315"/>
                </a:cubicBezTo>
                <a:close/>
                <a:moveTo>
                  <a:pt x="495275" y="2664296"/>
                </a:moveTo>
                <a:lnTo>
                  <a:pt x="853982" y="2664296"/>
                </a:lnTo>
                <a:lnTo>
                  <a:pt x="853982" y="3560524"/>
                </a:lnTo>
                <a:lnTo>
                  <a:pt x="3006222" y="3560524"/>
                </a:lnTo>
                <a:lnTo>
                  <a:pt x="3006222" y="2664296"/>
                </a:lnTo>
                <a:lnTo>
                  <a:pt x="3364929" y="2664296"/>
                </a:lnTo>
                <a:lnTo>
                  <a:pt x="3364929" y="3902714"/>
                </a:lnTo>
                <a:lnTo>
                  <a:pt x="495275" y="3902714"/>
                </a:lnTo>
                <a:close/>
                <a:moveTo>
                  <a:pt x="1113894" y="2619490"/>
                </a:moveTo>
                <a:lnTo>
                  <a:pt x="2774538" y="2619490"/>
                </a:lnTo>
                <a:cubicBezTo>
                  <a:pt x="2813020" y="2619490"/>
                  <a:pt x="2844216" y="2650686"/>
                  <a:pt x="2844216" y="2689168"/>
                </a:cubicBezTo>
                <a:lnTo>
                  <a:pt x="2844216" y="2729812"/>
                </a:lnTo>
                <a:cubicBezTo>
                  <a:pt x="2844216" y="2768294"/>
                  <a:pt x="2813020" y="2799490"/>
                  <a:pt x="2774538" y="2799490"/>
                </a:cubicBezTo>
                <a:lnTo>
                  <a:pt x="1113894" y="2799490"/>
                </a:lnTo>
                <a:cubicBezTo>
                  <a:pt x="1075412" y="2799490"/>
                  <a:pt x="1044216" y="2768294"/>
                  <a:pt x="1044216" y="2729812"/>
                </a:cubicBezTo>
                <a:lnTo>
                  <a:pt x="1044216" y="2689168"/>
                </a:lnTo>
                <a:cubicBezTo>
                  <a:pt x="1044216" y="2650686"/>
                  <a:pt x="1075412" y="2619490"/>
                  <a:pt x="1113894" y="2619490"/>
                </a:cubicBezTo>
                <a:close/>
                <a:moveTo>
                  <a:pt x="3183220" y="1512740"/>
                </a:moveTo>
                <a:cubicBezTo>
                  <a:pt x="3130821" y="1512740"/>
                  <a:pt x="3088344" y="1555217"/>
                  <a:pt x="3088344" y="1607616"/>
                </a:cubicBezTo>
                <a:lnTo>
                  <a:pt x="3088344" y="1777903"/>
                </a:lnTo>
                <a:cubicBezTo>
                  <a:pt x="3088344" y="1830302"/>
                  <a:pt x="3130821" y="1872779"/>
                  <a:pt x="3183220" y="1872779"/>
                </a:cubicBezTo>
                <a:lnTo>
                  <a:pt x="3334111" y="1872779"/>
                </a:lnTo>
                <a:cubicBezTo>
                  <a:pt x="3386510" y="1872779"/>
                  <a:pt x="3428987" y="1830302"/>
                  <a:pt x="3428987" y="1777903"/>
                </a:cubicBezTo>
                <a:lnTo>
                  <a:pt x="3428987" y="1607616"/>
                </a:lnTo>
                <a:cubicBezTo>
                  <a:pt x="3428987" y="1555217"/>
                  <a:pt x="3386510" y="1512740"/>
                  <a:pt x="3334111" y="1512740"/>
                </a:cubicBezTo>
                <a:close/>
                <a:moveTo>
                  <a:pt x="317370" y="1192161"/>
                </a:moveTo>
                <a:lnTo>
                  <a:pt x="3571062" y="1192161"/>
                </a:lnTo>
                <a:cubicBezTo>
                  <a:pt x="3746341" y="1192161"/>
                  <a:pt x="3888432" y="1369515"/>
                  <a:pt x="3888432" y="1588294"/>
                </a:cubicBezTo>
                <a:lnTo>
                  <a:pt x="3888432" y="3172779"/>
                </a:lnTo>
                <a:cubicBezTo>
                  <a:pt x="3888432" y="3391558"/>
                  <a:pt x="3746341" y="3568912"/>
                  <a:pt x="3571062" y="3568912"/>
                </a:cubicBezTo>
                <a:lnTo>
                  <a:pt x="3484959" y="3568912"/>
                </a:lnTo>
                <a:lnTo>
                  <a:pt x="3484959" y="2490370"/>
                </a:lnTo>
                <a:lnTo>
                  <a:pt x="388615" y="2490370"/>
                </a:lnTo>
                <a:lnTo>
                  <a:pt x="388615" y="3568912"/>
                </a:lnTo>
                <a:lnTo>
                  <a:pt x="317370" y="3568912"/>
                </a:lnTo>
                <a:cubicBezTo>
                  <a:pt x="142091" y="3568912"/>
                  <a:pt x="0" y="3391558"/>
                  <a:pt x="0" y="3172779"/>
                </a:cubicBezTo>
                <a:lnTo>
                  <a:pt x="0" y="1588294"/>
                </a:lnTo>
                <a:cubicBezTo>
                  <a:pt x="0" y="1369515"/>
                  <a:pt x="142091" y="1192161"/>
                  <a:pt x="317370" y="1192161"/>
                </a:cubicBezTo>
                <a:close/>
                <a:moveTo>
                  <a:pt x="3010811" y="792088"/>
                </a:moveTo>
                <a:lnTo>
                  <a:pt x="3369518" y="792088"/>
                </a:lnTo>
                <a:lnTo>
                  <a:pt x="3369518" y="1080119"/>
                </a:lnTo>
                <a:lnTo>
                  <a:pt x="3010811" y="1080119"/>
                </a:lnTo>
                <a:close/>
                <a:moveTo>
                  <a:pt x="2700857" y="0"/>
                </a:moveTo>
                <a:lnTo>
                  <a:pt x="3329483" y="698376"/>
                </a:lnTo>
                <a:lnTo>
                  <a:pt x="2700857" y="698376"/>
                </a:lnTo>
                <a:close/>
                <a:moveTo>
                  <a:pt x="499864" y="0"/>
                </a:moveTo>
                <a:lnTo>
                  <a:pt x="2592288" y="0"/>
                </a:lnTo>
                <a:lnTo>
                  <a:pt x="2592288" y="298450"/>
                </a:lnTo>
                <a:lnTo>
                  <a:pt x="858571" y="298450"/>
                </a:lnTo>
                <a:lnTo>
                  <a:pt x="858571" y="1080119"/>
                </a:lnTo>
                <a:lnTo>
                  <a:pt x="499864" y="108011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67" name="Teardrop 66">
            <a:extLst>
              <a:ext uri="{FF2B5EF4-FFF2-40B4-BE49-F238E27FC236}">
                <a16:creationId xmlns:a16="http://schemas.microsoft.com/office/drawing/2014/main" id="{5F931CDF-CE1A-438B-BA11-D82B7CA95627}"/>
              </a:ext>
            </a:extLst>
          </p:cNvPr>
          <p:cNvSpPr/>
          <p:nvPr/>
        </p:nvSpPr>
        <p:spPr>
          <a:xfrm rot="5400000">
            <a:off x="4251959" y="2187865"/>
            <a:ext cx="949254" cy="949254"/>
          </a:xfrm>
          <a:prstGeom prst="teardrop">
            <a:avLst>
              <a:gd name="adj" fmla="val 13155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68" name="Teardrop 67">
            <a:extLst>
              <a:ext uri="{FF2B5EF4-FFF2-40B4-BE49-F238E27FC236}">
                <a16:creationId xmlns:a16="http://schemas.microsoft.com/office/drawing/2014/main" id="{B28D44AE-87E4-4AAA-8F6C-E115C921E88F}"/>
              </a:ext>
            </a:extLst>
          </p:cNvPr>
          <p:cNvSpPr/>
          <p:nvPr/>
        </p:nvSpPr>
        <p:spPr>
          <a:xfrm rot="16200000" flipH="1">
            <a:off x="6990795" y="2187867"/>
            <a:ext cx="949254" cy="949254"/>
          </a:xfrm>
          <a:prstGeom prst="teardrop">
            <a:avLst>
              <a:gd name="adj" fmla="val 131554"/>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69" name="Oval 7">
            <a:extLst>
              <a:ext uri="{FF2B5EF4-FFF2-40B4-BE49-F238E27FC236}">
                <a16:creationId xmlns:a16="http://schemas.microsoft.com/office/drawing/2014/main" id="{BAAB72AB-1426-49DA-8012-23A3010B06EE}"/>
              </a:ext>
            </a:extLst>
          </p:cNvPr>
          <p:cNvSpPr/>
          <p:nvPr/>
        </p:nvSpPr>
        <p:spPr>
          <a:xfrm>
            <a:off x="7362830" y="2447841"/>
            <a:ext cx="326821" cy="429298"/>
          </a:xfrm>
          <a:custGeom>
            <a:avLst/>
            <a:gdLst/>
            <a:ahLst/>
            <a:cxnLst/>
            <a:rect l="l" t="t" r="r" b="b"/>
            <a:pathLst>
              <a:path w="3025265" h="3973870">
                <a:moveTo>
                  <a:pt x="1048235" y="955278"/>
                </a:moveTo>
                <a:cubicBezTo>
                  <a:pt x="1143886" y="955278"/>
                  <a:pt x="1221426" y="1089843"/>
                  <a:pt x="1221426" y="1255837"/>
                </a:cubicBezTo>
                <a:cubicBezTo>
                  <a:pt x="1221426" y="1421831"/>
                  <a:pt x="1143886" y="1556396"/>
                  <a:pt x="1048235" y="1556396"/>
                </a:cubicBezTo>
                <a:cubicBezTo>
                  <a:pt x="952584" y="1556396"/>
                  <a:pt x="875044" y="1421831"/>
                  <a:pt x="875044" y="1255837"/>
                </a:cubicBezTo>
                <a:cubicBezTo>
                  <a:pt x="875044" y="1089843"/>
                  <a:pt x="952584" y="955278"/>
                  <a:pt x="1048235" y="955278"/>
                </a:cubicBezTo>
                <a:close/>
                <a:moveTo>
                  <a:pt x="805954" y="648071"/>
                </a:moveTo>
                <a:lnTo>
                  <a:pt x="805954" y="1853034"/>
                </a:lnTo>
                <a:cubicBezTo>
                  <a:pt x="805954" y="1947724"/>
                  <a:pt x="869395" y="2027597"/>
                  <a:pt x="956357" y="2051540"/>
                </a:cubicBezTo>
                <a:lnTo>
                  <a:pt x="956356" y="2473030"/>
                </a:lnTo>
                <a:cubicBezTo>
                  <a:pt x="956356" y="2523517"/>
                  <a:pt x="997284" y="2564445"/>
                  <a:pt x="1047771" y="2564445"/>
                </a:cubicBezTo>
                <a:cubicBezTo>
                  <a:pt x="1098258" y="2564445"/>
                  <a:pt x="1139186" y="2523517"/>
                  <a:pt x="1139186" y="2473030"/>
                </a:cubicBezTo>
                <a:lnTo>
                  <a:pt x="1139186" y="2051828"/>
                </a:lnTo>
                <a:cubicBezTo>
                  <a:pt x="1226618" y="2028173"/>
                  <a:pt x="1290517" y="1948066"/>
                  <a:pt x="1290517" y="1853034"/>
                </a:cubicBezTo>
                <a:lnTo>
                  <a:pt x="1290517" y="649328"/>
                </a:lnTo>
                <a:cubicBezTo>
                  <a:pt x="1740927" y="708507"/>
                  <a:pt x="2088232" y="1094132"/>
                  <a:pt x="2088232" y="1560875"/>
                </a:cubicBezTo>
                <a:lnTo>
                  <a:pt x="2088232" y="2137870"/>
                </a:lnTo>
                <a:lnTo>
                  <a:pt x="2088233" y="2137870"/>
                </a:lnTo>
                <a:lnTo>
                  <a:pt x="2088233" y="3055870"/>
                </a:lnTo>
                <a:cubicBezTo>
                  <a:pt x="2088233" y="3562867"/>
                  <a:pt x="1677230" y="3973870"/>
                  <a:pt x="1170233" y="3973870"/>
                </a:cubicBezTo>
                <a:lnTo>
                  <a:pt x="918001" y="3973870"/>
                </a:lnTo>
                <a:cubicBezTo>
                  <a:pt x="411004" y="3973870"/>
                  <a:pt x="1" y="3562867"/>
                  <a:pt x="1" y="3055870"/>
                </a:cubicBezTo>
                <a:lnTo>
                  <a:pt x="1" y="2152339"/>
                </a:lnTo>
                <a:lnTo>
                  <a:pt x="0" y="2152339"/>
                </a:lnTo>
                <a:lnTo>
                  <a:pt x="0" y="1560875"/>
                </a:lnTo>
                <a:cubicBezTo>
                  <a:pt x="0" y="1091278"/>
                  <a:pt x="351565" y="703794"/>
                  <a:pt x="805954" y="648071"/>
                </a:cubicBezTo>
                <a:close/>
                <a:moveTo>
                  <a:pt x="1619797" y="91"/>
                </a:moveTo>
                <a:cubicBezTo>
                  <a:pt x="1732841" y="1988"/>
                  <a:pt x="1845389" y="33430"/>
                  <a:pt x="1945434" y="94215"/>
                </a:cubicBezTo>
                <a:cubicBezTo>
                  <a:pt x="2133478" y="208468"/>
                  <a:pt x="2249869" y="409692"/>
                  <a:pt x="2255221" y="627780"/>
                </a:cubicBezTo>
                <a:lnTo>
                  <a:pt x="2257891" y="627572"/>
                </a:lnTo>
                <a:cubicBezTo>
                  <a:pt x="2272309" y="812739"/>
                  <a:pt x="2385479" y="975734"/>
                  <a:pt x="2553934" y="1053951"/>
                </a:cubicBezTo>
                <a:cubicBezTo>
                  <a:pt x="2706200" y="1124651"/>
                  <a:pt x="2882234" y="1116149"/>
                  <a:pt x="3025265" y="1032491"/>
                </a:cubicBezTo>
                <a:lnTo>
                  <a:pt x="3025265" y="1181594"/>
                </a:lnTo>
                <a:cubicBezTo>
                  <a:pt x="2858744" y="1255002"/>
                  <a:pt x="2666516" y="1253932"/>
                  <a:pt x="2497514" y="1175460"/>
                </a:cubicBezTo>
                <a:cubicBezTo>
                  <a:pt x="2293602" y="1080779"/>
                  <a:pt x="2153951" y="887555"/>
                  <a:pt x="2128339" y="665512"/>
                </a:cubicBezTo>
                <a:lnTo>
                  <a:pt x="2122734" y="665324"/>
                </a:lnTo>
                <a:cubicBezTo>
                  <a:pt x="2128967" y="479701"/>
                  <a:pt x="2034597" y="305147"/>
                  <a:pt x="1875870" y="208708"/>
                </a:cubicBezTo>
                <a:cubicBezTo>
                  <a:pt x="1717143" y="112268"/>
                  <a:pt x="1518741" y="108938"/>
                  <a:pt x="1356867" y="199997"/>
                </a:cubicBezTo>
                <a:cubicBezTo>
                  <a:pt x="1194993" y="291056"/>
                  <a:pt x="1094818" y="462344"/>
                  <a:pt x="1094818" y="648071"/>
                </a:cubicBezTo>
                <a:lnTo>
                  <a:pt x="960849" y="648071"/>
                </a:lnTo>
                <a:cubicBezTo>
                  <a:pt x="960849" y="413945"/>
                  <a:pt x="1087128" y="198021"/>
                  <a:pt x="1291185" y="83234"/>
                </a:cubicBezTo>
                <a:cubicBezTo>
                  <a:pt x="1393213" y="25840"/>
                  <a:pt x="1506753" y="-1807"/>
                  <a:pt x="1619797" y="91"/>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70" name="Round Same Side Corner Rectangle 7">
            <a:extLst>
              <a:ext uri="{FF2B5EF4-FFF2-40B4-BE49-F238E27FC236}">
                <a16:creationId xmlns:a16="http://schemas.microsoft.com/office/drawing/2014/main" id="{3F0CFFA7-884F-4E14-B543-AB0F12FA5D1E}"/>
              </a:ext>
            </a:extLst>
          </p:cNvPr>
          <p:cNvSpPr>
            <a:spLocks noChangeAspect="1"/>
          </p:cNvSpPr>
          <p:nvPr/>
        </p:nvSpPr>
        <p:spPr>
          <a:xfrm rot="10800000">
            <a:off x="4580246" y="2467784"/>
            <a:ext cx="370408" cy="389413"/>
          </a:xfrm>
          <a:custGeom>
            <a:avLst/>
            <a:gdLst/>
            <a:ahLst/>
            <a:cxnLst/>
            <a:rect l="l" t="t" r="r" b="b"/>
            <a:pathLst>
              <a:path w="3749229" h="3941586">
                <a:moveTo>
                  <a:pt x="1841173" y="2251014"/>
                </a:moveTo>
                <a:cubicBezTo>
                  <a:pt x="1901032" y="2251014"/>
                  <a:pt x="1949557" y="2202489"/>
                  <a:pt x="1949557" y="2142630"/>
                </a:cubicBezTo>
                <a:cubicBezTo>
                  <a:pt x="1949557" y="2082771"/>
                  <a:pt x="1901032" y="2034246"/>
                  <a:pt x="1841173" y="2034246"/>
                </a:cubicBezTo>
                <a:cubicBezTo>
                  <a:pt x="1781314" y="2034246"/>
                  <a:pt x="1732789" y="2082771"/>
                  <a:pt x="1732789" y="2142630"/>
                </a:cubicBezTo>
                <a:cubicBezTo>
                  <a:pt x="1732789" y="2202489"/>
                  <a:pt x="1781314" y="2251014"/>
                  <a:pt x="1841173" y="2251014"/>
                </a:cubicBezTo>
                <a:close/>
                <a:moveTo>
                  <a:pt x="2197713" y="2395667"/>
                </a:moveTo>
                <a:lnTo>
                  <a:pt x="1492210" y="2296503"/>
                </a:lnTo>
                <a:lnTo>
                  <a:pt x="1492210" y="2109382"/>
                </a:lnTo>
                <a:cubicBezTo>
                  <a:pt x="1492210" y="2024878"/>
                  <a:pt x="1583949" y="1956178"/>
                  <a:pt x="1697980" y="1955114"/>
                </a:cubicBezTo>
                <a:lnTo>
                  <a:pt x="1697980" y="1800200"/>
                </a:lnTo>
                <a:lnTo>
                  <a:pt x="1431133" y="1800200"/>
                </a:lnTo>
                <a:lnTo>
                  <a:pt x="1431133" y="1461593"/>
                </a:lnTo>
                <a:lnTo>
                  <a:pt x="643489" y="471679"/>
                </a:lnTo>
                <a:lnTo>
                  <a:pt x="785968" y="352125"/>
                </a:lnTo>
                <a:lnTo>
                  <a:pt x="1699128" y="1384562"/>
                </a:lnTo>
                <a:lnTo>
                  <a:pt x="1735187" y="0"/>
                </a:lnTo>
                <a:lnTo>
                  <a:pt x="1921179" y="0"/>
                </a:lnTo>
                <a:lnTo>
                  <a:pt x="1958328" y="1426402"/>
                </a:lnTo>
                <a:lnTo>
                  <a:pt x="1976872" y="1426402"/>
                </a:lnTo>
                <a:lnTo>
                  <a:pt x="1972364" y="1422619"/>
                </a:lnTo>
                <a:lnTo>
                  <a:pt x="2919184" y="352125"/>
                </a:lnTo>
                <a:lnTo>
                  <a:pt x="3061662" y="471679"/>
                </a:lnTo>
                <a:lnTo>
                  <a:pt x="2239212" y="1505339"/>
                </a:lnTo>
                <a:lnTo>
                  <a:pt x="2239212" y="1800200"/>
                </a:lnTo>
                <a:lnTo>
                  <a:pt x="1972364" y="1800200"/>
                </a:lnTo>
                <a:lnTo>
                  <a:pt x="1972364" y="1954485"/>
                </a:lnTo>
                <a:lnTo>
                  <a:pt x="1987720" y="1954485"/>
                </a:lnTo>
                <a:cubicBezTo>
                  <a:pt x="2103696" y="1954485"/>
                  <a:pt x="2197713" y="2023835"/>
                  <a:pt x="2197713" y="2109382"/>
                </a:cubicBezTo>
                <a:close/>
                <a:moveTo>
                  <a:pt x="112363" y="2735659"/>
                </a:moveTo>
                <a:cubicBezTo>
                  <a:pt x="100580" y="2737300"/>
                  <a:pt x="88281" y="2736658"/>
                  <a:pt x="76067" y="2733385"/>
                </a:cubicBezTo>
                <a:lnTo>
                  <a:pt x="67901" y="2731197"/>
                </a:lnTo>
                <a:cubicBezTo>
                  <a:pt x="19046" y="2718106"/>
                  <a:pt x="-9948" y="2667888"/>
                  <a:pt x="3143" y="2619032"/>
                </a:cubicBezTo>
                <a:lnTo>
                  <a:pt x="136132" y="2122709"/>
                </a:lnTo>
                <a:cubicBezTo>
                  <a:pt x="149223" y="2073853"/>
                  <a:pt x="199442" y="2044859"/>
                  <a:pt x="248297" y="2057950"/>
                </a:cubicBezTo>
                <a:lnTo>
                  <a:pt x="256463" y="2060138"/>
                </a:lnTo>
                <a:cubicBezTo>
                  <a:pt x="305319" y="2073229"/>
                  <a:pt x="334312" y="2123447"/>
                  <a:pt x="321221" y="2172303"/>
                </a:cubicBezTo>
                <a:lnTo>
                  <a:pt x="188232" y="2668627"/>
                </a:lnTo>
                <a:cubicBezTo>
                  <a:pt x="178414" y="2705268"/>
                  <a:pt x="147712" y="2730738"/>
                  <a:pt x="112363" y="2735659"/>
                </a:cubicBezTo>
                <a:close/>
                <a:moveTo>
                  <a:pt x="816379" y="2803284"/>
                </a:moveTo>
                <a:lnTo>
                  <a:pt x="296148" y="2663889"/>
                </a:lnTo>
                <a:lnTo>
                  <a:pt x="412311" y="2230363"/>
                </a:lnTo>
                <a:lnTo>
                  <a:pt x="932542" y="2369758"/>
                </a:lnTo>
                <a:close/>
                <a:moveTo>
                  <a:pt x="2025342" y="3266622"/>
                </a:moveTo>
                <a:lnTo>
                  <a:pt x="881030" y="2960004"/>
                </a:lnTo>
                <a:lnTo>
                  <a:pt x="1066890" y="2266362"/>
                </a:lnTo>
                <a:lnTo>
                  <a:pt x="2211202" y="2572980"/>
                </a:lnTo>
                <a:close/>
                <a:moveTo>
                  <a:pt x="2928285" y="3694425"/>
                </a:moveTo>
                <a:lnTo>
                  <a:pt x="2109557" y="3475047"/>
                </a:lnTo>
                <a:lnTo>
                  <a:pt x="2388347" y="2434586"/>
                </a:lnTo>
                <a:lnTo>
                  <a:pt x="3207076" y="2653963"/>
                </a:lnTo>
                <a:close/>
                <a:moveTo>
                  <a:pt x="3361202" y="3940500"/>
                </a:moveTo>
                <a:cubicBezTo>
                  <a:pt x="3346463" y="3942552"/>
                  <a:pt x="3331077" y="3941748"/>
                  <a:pt x="3315798" y="3937654"/>
                </a:cubicBezTo>
                <a:lnTo>
                  <a:pt x="3103596" y="3880795"/>
                </a:lnTo>
                <a:cubicBezTo>
                  <a:pt x="3042479" y="3864419"/>
                  <a:pt x="3006210" y="3801598"/>
                  <a:pt x="3022586" y="3740481"/>
                </a:cubicBezTo>
                <a:lnTo>
                  <a:pt x="3311771" y="2661227"/>
                </a:lnTo>
                <a:cubicBezTo>
                  <a:pt x="3328148" y="2600110"/>
                  <a:pt x="3390968" y="2563840"/>
                  <a:pt x="3452085" y="2580216"/>
                </a:cubicBezTo>
                <a:lnTo>
                  <a:pt x="3664287" y="2637076"/>
                </a:lnTo>
                <a:cubicBezTo>
                  <a:pt x="3725404" y="2653452"/>
                  <a:pt x="3761673" y="2716273"/>
                  <a:pt x="3745297" y="2777390"/>
                </a:cubicBezTo>
                <a:lnTo>
                  <a:pt x="3456112" y="3856644"/>
                </a:lnTo>
                <a:cubicBezTo>
                  <a:pt x="3443830" y="3902482"/>
                  <a:pt x="3405423" y="3934343"/>
                  <a:pt x="3361202" y="394050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71" name="Teardrop 70">
            <a:extLst>
              <a:ext uri="{FF2B5EF4-FFF2-40B4-BE49-F238E27FC236}">
                <a16:creationId xmlns:a16="http://schemas.microsoft.com/office/drawing/2014/main" id="{09C28A59-AFDB-4B78-BBA3-3AC79F8576F1}"/>
              </a:ext>
            </a:extLst>
          </p:cNvPr>
          <p:cNvSpPr/>
          <p:nvPr/>
        </p:nvSpPr>
        <p:spPr>
          <a:xfrm rot="2700000">
            <a:off x="3687779" y="3386323"/>
            <a:ext cx="949254" cy="949254"/>
          </a:xfrm>
          <a:prstGeom prst="teardrop">
            <a:avLst>
              <a:gd name="adj" fmla="val 131554"/>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72" name="Teardrop 71">
            <a:extLst>
              <a:ext uri="{FF2B5EF4-FFF2-40B4-BE49-F238E27FC236}">
                <a16:creationId xmlns:a16="http://schemas.microsoft.com/office/drawing/2014/main" id="{F7A8FF81-A30D-438D-BE54-41C9B04DCE77}"/>
              </a:ext>
            </a:extLst>
          </p:cNvPr>
          <p:cNvSpPr/>
          <p:nvPr/>
        </p:nvSpPr>
        <p:spPr>
          <a:xfrm rot="18900000" flipH="1">
            <a:off x="7554974" y="3386323"/>
            <a:ext cx="949254" cy="949254"/>
          </a:xfrm>
          <a:prstGeom prst="teardrop">
            <a:avLst>
              <a:gd name="adj" fmla="val 131554"/>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73" name="Trapezoid 10">
            <a:extLst>
              <a:ext uri="{FF2B5EF4-FFF2-40B4-BE49-F238E27FC236}">
                <a16:creationId xmlns:a16="http://schemas.microsoft.com/office/drawing/2014/main" id="{A548981F-09D0-432A-B4CE-46FDA1FB08BB}"/>
              </a:ext>
            </a:extLst>
          </p:cNvPr>
          <p:cNvSpPr>
            <a:spLocks noChangeAspect="1"/>
          </p:cNvSpPr>
          <p:nvPr/>
        </p:nvSpPr>
        <p:spPr>
          <a:xfrm>
            <a:off x="3994452" y="3677499"/>
            <a:ext cx="367333" cy="366902"/>
          </a:xfrm>
          <a:custGeom>
            <a:avLst/>
            <a:gdLst/>
            <a:ahLst/>
            <a:cxnLst/>
            <a:rect l="l" t="t" r="r" b="b"/>
            <a:pathLst>
              <a:path w="3910377" h="3905794">
                <a:moveTo>
                  <a:pt x="1" y="3797782"/>
                </a:moveTo>
                <a:lnTo>
                  <a:pt x="3910377" y="3797782"/>
                </a:lnTo>
                <a:lnTo>
                  <a:pt x="3910377" y="3905794"/>
                </a:lnTo>
                <a:lnTo>
                  <a:pt x="1" y="3905794"/>
                </a:lnTo>
                <a:close/>
                <a:moveTo>
                  <a:pt x="1757257" y="3353296"/>
                </a:moveTo>
                <a:cubicBezTo>
                  <a:pt x="1690135" y="3353296"/>
                  <a:pt x="1635721" y="3407710"/>
                  <a:pt x="1635721" y="3474832"/>
                </a:cubicBezTo>
                <a:cubicBezTo>
                  <a:pt x="1635721" y="3541954"/>
                  <a:pt x="1690135" y="3596368"/>
                  <a:pt x="1757257" y="3596368"/>
                </a:cubicBezTo>
                <a:lnTo>
                  <a:pt x="2187409" y="3596368"/>
                </a:lnTo>
                <a:cubicBezTo>
                  <a:pt x="2254531" y="3596368"/>
                  <a:pt x="2308945" y="3541954"/>
                  <a:pt x="2308945" y="3474832"/>
                </a:cubicBezTo>
                <a:cubicBezTo>
                  <a:pt x="2308945" y="3407710"/>
                  <a:pt x="2254531" y="3353296"/>
                  <a:pt x="2187409" y="3353296"/>
                </a:cubicBezTo>
                <a:close/>
                <a:moveTo>
                  <a:pt x="492288" y="2449553"/>
                </a:moveTo>
                <a:lnTo>
                  <a:pt x="472244" y="2517369"/>
                </a:lnTo>
                <a:lnTo>
                  <a:pt x="3438134" y="2517369"/>
                </a:lnTo>
                <a:lnTo>
                  <a:pt x="3418090" y="2449553"/>
                </a:lnTo>
                <a:close/>
                <a:moveTo>
                  <a:pt x="432162" y="2249610"/>
                </a:moveTo>
                <a:lnTo>
                  <a:pt x="3478215" y="2249610"/>
                </a:lnTo>
                <a:lnTo>
                  <a:pt x="3910377" y="3711740"/>
                </a:lnTo>
                <a:lnTo>
                  <a:pt x="0" y="3711740"/>
                </a:lnTo>
                <a:close/>
                <a:moveTo>
                  <a:pt x="1637280" y="544956"/>
                </a:moveTo>
                <a:cubicBezTo>
                  <a:pt x="1626413" y="544956"/>
                  <a:pt x="1615547" y="549102"/>
                  <a:pt x="1607256" y="557393"/>
                </a:cubicBezTo>
                <a:lnTo>
                  <a:pt x="796281" y="1368368"/>
                </a:lnTo>
                <a:cubicBezTo>
                  <a:pt x="779699" y="1384950"/>
                  <a:pt x="779699" y="1411834"/>
                  <a:pt x="796281" y="1428415"/>
                </a:cubicBezTo>
                <a:lnTo>
                  <a:pt x="825565" y="1457699"/>
                </a:lnTo>
                <a:cubicBezTo>
                  <a:pt x="842147" y="1474281"/>
                  <a:pt x="869031" y="1474281"/>
                  <a:pt x="885612" y="1457699"/>
                </a:cubicBezTo>
                <a:lnTo>
                  <a:pt x="1696588" y="646724"/>
                </a:lnTo>
                <a:cubicBezTo>
                  <a:pt x="1713169" y="630143"/>
                  <a:pt x="1713169" y="603258"/>
                  <a:pt x="1696588" y="586677"/>
                </a:cubicBezTo>
                <a:lnTo>
                  <a:pt x="1667304" y="557393"/>
                </a:lnTo>
                <a:cubicBezTo>
                  <a:pt x="1659013" y="549102"/>
                  <a:pt x="1648146" y="544956"/>
                  <a:pt x="1637280" y="544956"/>
                </a:cubicBezTo>
                <a:close/>
                <a:moveTo>
                  <a:pt x="1372791" y="439020"/>
                </a:moveTo>
                <a:cubicBezTo>
                  <a:pt x="1361925" y="439020"/>
                  <a:pt x="1351058" y="443165"/>
                  <a:pt x="1342767" y="451456"/>
                </a:cubicBezTo>
                <a:lnTo>
                  <a:pt x="851745" y="942478"/>
                </a:lnTo>
                <a:cubicBezTo>
                  <a:pt x="835164" y="959060"/>
                  <a:pt x="835164" y="985944"/>
                  <a:pt x="851745" y="1002526"/>
                </a:cubicBezTo>
                <a:lnTo>
                  <a:pt x="881029" y="1031810"/>
                </a:lnTo>
                <a:cubicBezTo>
                  <a:pt x="897611" y="1048392"/>
                  <a:pt x="924495" y="1048392"/>
                  <a:pt x="941077" y="1031810"/>
                </a:cubicBezTo>
                <a:lnTo>
                  <a:pt x="1432099" y="540788"/>
                </a:lnTo>
                <a:cubicBezTo>
                  <a:pt x="1448681" y="524206"/>
                  <a:pt x="1448681" y="497322"/>
                  <a:pt x="1432099" y="480740"/>
                </a:cubicBezTo>
                <a:lnTo>
                  <a:pt x="1402815" y="451456"/>
                </a:lnTo>
                <a:cubicBezTo>
                  <a:pt x="1394524" y="443165"/>
                  <a:pt x="1383658" y="439020"/>
                  <a:pt x="1372791" y="439020"/>
                </a:cubicBezTo>
                <a:close/>
                <a:moveTo>
                  <a:pt x="864042" y="270000"/>
                </a:moveTo>
                <a:lnTo>
                  <a:pt x="2945402" y="270000"/>
                </a:lnTo>
                <a:cubicBezTo>
                  <a:pt x="3094522" y="270000"/>
                  <a:pt x="3215407" y="390885"/>
                  <a:pt x="3215407" y="540005"/>
                </a:cubicBezTo>
                <a:lnTo>
                  <a:pt x="3215407" y="1619995"/>
                </a:lnTo>
                <a:cubicBezTo>
                  <a:pt x="3215407" y="1769115"/>
                  <a:pt x="3094522" y="1890000"/>
                  <a:pt x="2945402" y="1890000"/>
                </a:cubicBezTo>
                <a:lnTo>
                  <a:pt x="864042" y="1890000"/>
                </a:lnTo>
                <a:cubicBezTo>
                  <a:pt x="714922" y="1890000"/>
                  <a:pt x="594037" y="1769115"/>
                  <a:pt x="594037" y="1619995"/>
                </a:cubicBezTo>
                <a:lnTo>
                  <a:pt x="594037" y="540005"/>
                </a:lnTo>
                <a:cubicBezTo>
                  <a:pt x="594037" y="390885"/>
                  <a:pt x="714922" y="270000"/>
                  <a:pt x="864042" y="270000"/>
                </a:cubicBezTo>
                <a:close/>
                <a:moveTo>
                  <a:pt x="804042" y="180000"/>
                </a:moveTo>
                <a:cubicBezTo>
                  <a:pt x="638353" y="180000"/>
                  <a:pt x="504036" y="314317"/>
                  <a:pt x="504036" y="480006"/>
                </a:cubicBezTo>
                <a:lnTo>
                  <a:pt x="504036" y="1679994"/>
                </a:lnTo>
                <a:cubicBezTo>
                  <a:pt x="504036" y="1845683"/>
                  <a:pt x="638353" y="1980000"/>
                  <a:pt x="804042" y="1980000"/>
                </a:cubicBezTo>
                <a:lnTo>
                  <a:pt x="3027043" y="1980000"/>
                </a:lnTo>
                <a:cubicBezTo>
                  <a:pt x="3192732" y="1980000"/>
                  <a:pt x="3327049" y="1845683"/>
                  <a:pt x="3327049" y="1679994"/>
                </a:cubicBezTo>
                <a:lnTo>
                  <a:pt x="3327049" y="480006"/>
                </a:lnTo>
                <a:cubicBezTo>
                  <a:pt x="3327049" y="314317"/>
                  <a:pt x="3192732" y="180000"/>
                  <a:pt x="3027043" y="180000"/>
                </a:cubicBezTo>
                <a:close/>
                <a:moveTo>
                  <a:pt x="684043" y="0"/>
                </a:moveTo>
                <a:lnTo>
                  <a:pt x="3190330" y="0"/>
                </a:lnTo>
                <a:cubicBezTo>
                  <a:pt x="3389156" y="0"/>
                  <a:pt x="3550337" y="161181"/>
                  <a:pt x="3550337" y="360007"/>
                </a:cubicBezTo>
                <a:lnTo>
                  <a:pt x="3550337" y="1799993"/>
                </a:lnTo>
                <a:cubicBezTo>
                  <a:pt x="3550337" y="1998819"/>
                  <a:pt x="3389156" y="2160000"/>
                  <a:pt x="3190330" y="2160000"/>
                </a:cubicBezTo>
                <a:lnTo>
                  <a:pt x="684043" y="2160000"/>
                </a:lnTo>
                <a:cubicBezTo>
                  <a:pt x="485217" y="2160000"/>
                  <a:pt x="324036" y="1998819"/>
                  <a:pt x="324036" y="1799993"/>
                </a:cubicBezTo>
                <a:lnTo>
                  <a:pt x="324036" y="360007"/>
                </a:lnTo>
                <a:cubicBezTo>
                  <a:pt x="324036" y="161181"/>
                  <a:pt x="485217" y="0"/>
                  <a:pt x="68404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74" name="Rounded Rectangle 12">
            <a:extLst>
              <a:ext uri="{FF2B5EF4-FFF2-40B4-BE49-F238E27FC236}">
                <a16:creationId xmlns:a16="http://schemas.microsoft.com/office/drawing/2014/main" id="{4D12537A-3D35-4B9E-869E-E0FD68F94C48}"/>
              </a:ext>
            </a:extLst>
          </p:cNvPr>
          <p:cNvSpPr>
            <a:spLocks noChangeAspect="1"/>
          </p:cNvSpPr>
          <p:nvPr/>
        </p:nvSpPr>
        <p:spPr>
          <a:xfrm>
            <a:off x="7856437" y="3654593"/>
            <a:ext cx="346330" cy="412714"/>
          </a:xfrm>
          <a:custGeom>
            <a:avLst/>
            <a:gdLst/>
            <a:ahLst/>
            <a:cxnLst/>
            <a:rect l="l" t="t" r="r" b="b"/>
            <a:pathLst>
              <a:path w="3312367" h="3947283">
                <a:moveTo>
                  <a:pt x="2537615" y="3705909"/>
                </a:moveTo>
                <a:cubicBezTo>
                  <a:pt x="2512344" y="3705909"/>
                  <a:pt x="2491857" y="3726396"/>
                  <a:pt x="2491857" y="3751667"/>
                </a:cubicBezTo>
                <a:cubicBezTo>
                  <a:pt x="2491857" y="3776938"/>
                  <a:pt x="2512344" y="3797425"/>
                  <a:pt x="2537615" y="3797425"/>
                </a:cubicBezTo>
                <a:lnTo>
                  <a:pt x="2762175" y="3797425"/>
                </a:lnTo>
                <a:cubicBezTo>
                  <a:pt x="2787446" y="3797425"/>
                  <a:pt x="2807933" y="3776938"/>
                  <a:pt x="2807933" y="3751667"/>
                </a:cubicBezTo>
                <a:cubicBezTo>
                  <a:pt x="2807933" y="3726396"/>
                  <a:pt x="2787446" y="3705909"/>
                  <a:pt x="2762175" y="3705909"/>
                </a:cubicBezTo>
                <a:close/>
                <a:moveTo>
                  <a:pt x="1141114" y="3408594"/>
                </a:moveTo>
                <a:cubicBezTo>
                  <a:pt x="1097903" y="3408594"/>
                  <a:pt x="1062874" y="3443623"/>
                  <a:pt x="1062874" y="3486834"/>
                </a:cubicBezTo>
                <a:cubicBezTo>
                  <a:pt x="1062874" y="3530045"/>
                  <a:pt x="1097903" y="3565073"/>
                  <a:pt x="1141114" y="3565073"/>
                </a:cubicBezTo>
                <a:lnTo>
                  <a:pt x="1525078" y="3565074"/>
                </a:lnTo>
                <a:cubicBezTo>
                  <a:pt x="1568289" y="3565074"/>
                  <a:pt x="1603318" y="3530045"/>
                  <a:pt x="1603318" y="3486834"/>
                </a:cubicBezTo>
                <a:lnTo>
                  <a:pt x="1603319" y="3486834"/>
                </a:lnTo>
                <a:cubicBezTo>
                  <a:pt x="1603319" y="3443623"/>
                  <a:pt x="1568290" y="3408594"/>
                  <a:pt x="1525079" y="3408594"/>
                </a:cubicBezTo>
                <a:close/>
                <a:moveTo>
                  <a:pt x="2129393" y="1705414"/>
                </a:moveTo>
                <a:lnTo>
                  <a:pt x="2129393" y="3580170"/>
                </a:lnTo>
                <a:lnTo>
                  <a:pt x="3126216" y="3580170"/>
                </a:lnTo>
                <a:lnTo>
                  <a:pt x="3126216" y="1705414"/>
                </a:lnTo>
                <a:close/>
                <a:moveTo>
                  <a:pt x="2481193" y="1533789"/>
                </a:moveTo>
                <a:cubicBezTo>
                  <a:pt x="2462682" y="1533789"/>
                  <a:pt x="2447676" y="1548795"/>
                  <a:pt x="2447676" y="1567306"/>
                </a:cubicBezTo>
                <a:lnTo>
                  <a:pt x="2447676" y="1572258"/>
                </a:lnTo>
                <a:cubicBezTo>
                  <a:pt x="2447676" y="1590769"/>
                  <a:pt x="2462682" y="1605775"/>
                  <a:pt x="2481193" y="1605775"/>
                </a:cubicBezTo>
                <a:lnTo>
                  <a:pt x="2774415" y="1605775"/>
                </a:lnTo>
                <a:cubicBezTo>
                  <a:pt x="2792926" y="1605775"/>
                  <a:pt x="2807932" y="1590769"/>
                  <a:pt x="2807932" y="1572258"/>
                </a:cubicBezTo>
                <a:lnTo>
                  <a:pt x="2807932" y="1567306"/>
                </a:lnTo>
                <a:cubicBezTo>
                  <a:pt x="2807932" y="1548795"/>
                  <a:pt x="2792926" y="1533789"/>
                  <a:pt x="2774415" y="1533789"/>
                </a:cubicBezTo>
                <a:close/>
                <a:moveTo>
                  <a:pt x="2113478" y="1418392"/>
                </a:moveTo>
                <a:lnTo>
                  <a:pt x="3142130" y="1418392"/>
                </a:lnTo>
                <a:cubicBezTo>
                  <a:pt x="3236149" y="1418392"/>
                  <a:pt x="3312367" y="1494610"/>
                  <a:pt x="3312367" y="1588629"/>
                </a:cubicBezTo>
                <a:lnTo>
                  <a:pt x="3312367" y="3777046"/>
                </a:lnTo>
                <a:cubicBezTo>
                  <a:pt x="3312367" y="3871065"/>
                  <a:pt x="3236149" y="3947283"/>
                  <a:pt x="3142130" y="3947283"/>
                </a:cubicBezTo>
                <a:lnTo>
                  <a:pt x="2113478" y="3947283"/>
                </a:lnTo>
                <a:cubicBezTo>
                  <a:pt x="2019459" y="3947283"/>
                  <a:pt x="1943241" y="3871065"/>
                  <a:pt x="1943241" y="3777046"/>
                </a:cubicBezTo>
                <a:lnTo>
                  <a:pt x="1943241" y="1588629"/>
                </a:lnTo>
                <a:cubicBezTo>
                  <a:pt x="1943241" y="1494610"/>
                  <a:pt x="2019459" y="1418392"/>
                  <a:pt x="2113478" y="1418392"/>
                </a:cubicBezTo>
                <a:close/>
                <a:moveTo>
                  <a:pt x="1006317" y="157391"/>
                </a:moveTo>
                <a:cubicBezTo>
                  <a:pt x="987806" y="157391"/>
                  <a:pt x="972800" y="172397"/>
                  <a:pt x="972800" y="190908"/>
                </a:cubicBezTo>
                <a:lnTo>
                  <a:pt x="972800" y="195860"/>
                </a:lnTo>
                <a:cubicBezTo>
                  <a:pt x="972800" y="214371"/>
                  <a:pt x="987806" y="229377"/>
                  <a:pt x="1006317" y="229377"/>
                </a:cubicBezTo>
                <a:lnTo>
                  <a:pt x="1659876" y="229377"/>
                </a:lnTo>
                <a:cubicBezTo>
                  <a:pt x="1678387" y="229377"/>
                  <a:pt x="1693393" y="214371"/>
                  <a:pt x="1693393" y="195860"/>
                </a:cubicBezTo>
                <a:lnTo>
                  <a:pt x="1693393" y="190908"/>
                </a:lnTo>
                <a:cubicBezTo>
                  <a:pt x="1693393" y="172397"/>
                  <a:pt x="1678387" y="157391"/>
                  <a:pt x="1659876" y="157391"/>
                </a:cubicBezTo>
                <a:close/>
                <a:moveTo>
                  <a:pt x="264780" y="0"/>
                </a:moveTo>
                <a:lnTo>
                  <a:pt x="2401413" y="0"/>
                </a:lnTo>
                <a:cubicBezTo>
                  <a:pt x="2547647" y="0"/>
                  <a:pt x="2666193" y="118546"/>
                  <a:pt x="2666193" y="264780"/>
                </a:cubicBezTo>
                <a:lnTo>
                  <a:pt x="2666193" y="1345374"/>
                </a:lnTo>
                <a:lnTo>
                  <a:pt x="2369517" y="1345374"/>
                </a:lnTo>
                <a:lnTo>
                  <a:pt x="2369517" y="366783"/>
                </a:lnTo>
                <a:lnTo>
                  <a:pt x="296676" y="366783"/>
                </a:lnTo>
                <a:lnTo>
                  <a:pt x="296676" y="3219873"/>
                </a:lnTo>
                <a:lnTo>
                  <a:pt x="1867527" y="3219873"/>
                </a:lnTo>
                <a:lnTo>
                  <a:pt x="1867527" y="3778374"/>
                </a:lnTo>
                <a:lnTo>
                  <a:pt x="264780" y="3778374"/>
                </a:lnTo>
                <a:cubicBezTo>
                  <a:pt x="118546" y="3778374"/>
                  <a:pt x="0" y="3659828"/>
                  <a:pt x="0" y="3513594"/>
                </a:cubicBezTo>
                <a:lnTo>
                  <a:pt x="0" y="264780"/>
                </a:lnTo>
                <a:cubicBezTo>
                  <a:pt x="0" y="118546"/>
                  <a:pt x="118546" y="0"/>
                  <a:pt x="26478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75" name="TextBox 74">
            <a:extLst>
              <a:ext uri="{FF2B5EF4-FFF2-40B4-BE49-F238E27FC236}">
                <a16:creationId xmlns:a16="http://schemas.microsoft.com/office/drawing/2014/main" id="{9F6389F8-B1C5-4895-957C-CAA5D33E7BC9}"/>
              </a:ext>
            </a:extLst>
          </p:cNvPr>
          <p:cNvSpPr txBox="1"/>
          <p:nvPr/>
        </p:nvSpPr>
        <p:spPr>
          <a:xfrm>
            <a:off x="1228405" y="5436634"/>
            <a:ext cx="1786762" cy="307777"/>
          </a:xfrm>
          <a:prstGeom prst="rect">
            <a:avLst/>
          </a:prstGeom>
          <a:no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rPr>
              <a:t>RAWAT JALAN</a:t>
            </a:r>
            <a:endParaRPr kumimoji="0" lang="ko-KR" altLang="en-US"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endParaRPr>
          </a:p>
        </p:txBody>
      </p:sp>
      <p:sp>
        <p:nvSpPr>
          <p:cNvPr id="76" name="TextBox 75">
            <a:extLst>
              <a:ext uri="{FF2B5EF4-FFF2-40B4-BE49-F238E27FC236}">
                <a16:creationId xmlns:a16="http://schemas.microsoft.com/office/drawing/2014/main" id="{9F6389F8-B1C5-4895-957C-CAA5D33E7BC9}"/>
              </a:ext>
            </a:extLst>
          </p:cNvPr>
          <p:cNvSpPr txBox="1"/>
          <p:nvPr/>
        </p:nvSpPr>
        <p:spPr>
          <a:xfrm>
            <a:off x="1558691" y="5091045"/>
            <a:ext cx="1786762" cy="307777"/>
          </a:xfrm>
          <a:prstGeom prst="rect">
            <a:avLst/>
          </a:prstGeom>
          <a:no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rPr>
              <a:t>RAWAT INAP</a:t>
            </a:r>
            <a:endParaRPr kumimoji="0" lang="ko-KR" altLang="en-US"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endParaRPr>
          </a:p>
        </p:txBody>
      </p:sp>
      <p:sp>
        <p:nvSpPr>
          <p:cNvPr id="77" name="TextBox 76">
            <a:extLst>
              <a:ext uri="{FF2B5EF4-FFF2-40B4-BE49-F238E27FC236}">
                <a16:creationId xmlns:a16="http://schemas.microsoft.com/office/drawing/2014/main" id="{9F6389F8-B1C5-4895-957C-CAA5D33E7BC9}"/>
              </a:ext>
            </a:extLst>
          </p:cNvPr>
          <p:cNvSpPr txBox="1"/>
          <p:nvPr/>
        </p:nvSpPr>
        <p:spPr>
          <a:xfrm>
            <a:off x="125953" y="4251217"/>
            <a:ext cx="3790153" cy="307777"/>
          </a:xfrm>
          <a:prstGeom prst="rect">
            <a:avLst/>
          </a:prstGeom>
          <a:no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rPr>
              <a:t>LABORATORIUM PATOLOGI</a:t>
            </a:r>
            <a:r>
              <a:rPr kumimoji="0" lang="en-US" altLang="ko-KR" sz="1400" b="1" i="0" u="none" strike="noStrike" kern="1200" cap="none" spc="0" normalizeH="0" noProof="0">
                <a:ln>
                  <a:noFill/>
                </a:ln>
                <a:solidFill>
                  <a:schemeClr val="accent5">
                    <a:lumMod val="75000"/>
                  </a:schemeClr>
                </a:solidFill>
                <a:effectLst/>
                <a:uLnTx/>
                <a:uFillTx/>
                <a:latin typeface="Tw Cen MT" panose="020B0602020104020603" pitchFamily="34" charset="0"/>
                <a:cs typeface="Arial" pitchFamily="34" charset="0"/>
              </a:rPr>
              <a:t> KLINIK</a:t>
            </a:r>
            <a:endParaRPr kumimoji="0" lang="ko-KR" altLang="en-US"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endParaRPr>
          </a:p>
        </p:txBody>
      </p:sp>
      <p:sp>
        <p:nvSpPr>
          <p:cNvPr id="78" name="TextBox 77">
            <a:extLst>
              <a:ext uri="{FF2B5EF4-FFF2-40B4-BE49-F238E27FC236}">
                <a16:creationId xmlns:a16="http://schemas.microsoft.com/office/drawing/2014/main" id="{9F6389F8-B1C5-4895-957C-CAA5D33E7BC9}"/>
              </a:ext>
            </a:extLst>
          </p:cNvPr>
          <p:cNvSpPr txBox="1"/>
          <p:nvPr/>
        </p:nvSpPr>
        <p:spPr>
          <a:xfrm>
            <a:off x="1420354" y="4678314"/>
            <a:ext cx="2457718" cy="307777"/>
          </a:xfrm>
          <a:prstGeom prst="rect">
            <a:avLst/>
          </a:prstGeom>
          <a:no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rPr>
              <a:t>RADIOLOGI</a:t>
            </a:r>
            <a:endParaRPr kumimoji="0" lang="ko-KR" altLang="en-US"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endParaRPr>
          </a:p>
        </p:txBody>
      </p:sp>
      <p:sp>
        <p:nvSpPr>
          <p:cNvPr id="79" name="TextBox 78">
            <a:extLst>
              <a:ext uri="{FF2B5EF4-FFF2-40B4-BE49-F238E27FC236}">
                <a16:creationId xmlns:a16="http://schemas.microsoft.com/office/drawing/2014/main" id="{9F6389F8-B1C5-4895-957C-CAA5D33E7BC9}"/>
              </a:ext>
            </a:extLst>
          </p:cNvPr>
          <p:cNvSpPr txBox="1"/>
          <p:nvPr/>
        </p:nvSpPr>
        <p:spPr>
          <a:xfrm>
            <a:off x="1325408" y="3843162"/>
            <a:ext cx="2457718" cy="307777"/>
          </a:xfrm>
          <a:prstGeom prst="rect">
            <a:avLst/>
          </a:prstGeom>
          <a:no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rPr>
              <a:t>REHABILITASI</a:t>
            </a:r>
            <a:r>
              <a:rPr kumimoji="0" lang="en-US" altLang="ko-KR" sz="1400" b="1" i="0" u="none" strike="noStrike" kern="1200" cap="none" spc="0" normalizeH="0" noProof="0">
                <a:ln>
                  <a:noFill/>
                </a:ln>
                <a:solidFill>
                  <a:schemeClr val="accent5">
                    <a:lumMod val="75000"/>
                  </a:schemeClr>
                </a:solidFill>
                <a:effectLst/>
                <a:uLnTx/>
                <a:uFillTx/>
                <a:latin typeface="Tw Cen MT" panose="020B0602020104020603" pitchFamily="34" charset="0"/>
                <a:cs typeface="Arial" pitchFamily="34" charset="0"/>
              </a:rPr>
              <a:t> MEDIK</a:t>
            </a:r>
            <a:endParaRPr kumimoji="0" lang="ko-KR" altLang="en-US"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endParaRPr>
          </a:p>
        </p:txBody>
      </p:sp>
      <p:sp>
        <p:nvSpPr>
          <p:cNvPr id="80" name="TextBox 79">
            <a:extLst>
              <a:ext uri="{FF2B5EF4-FFF2-40B4-BE49-F238E27FC236}">
                <a16:creationId xmlns:a16="http://schemas.microsoft.com/office/drawing/2014/main" id="{9F6389F8-B1C5-4895-957C-CAA5D33E7BC9}"/>
              </a:ext>
            </a:extLst>
          </p:cNvPr>
          <p:cNvSpPr txBox="1"/>
          <p:nvPr/>
        </p:nvSpPr>
        <p:spPr>
          <a:xfrm>
            <a:off x="1805244" y="3435108"/>
            <a:ext cx="2457718" cy="307777"/>
          </a:xfrm>
          <a:prstGeom prst="rect">
            <a:avLst/>
          </a:prstGeom>
          <a:no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rPr>
              <a:t>FARMASI</a:t>
            </a:r>
            <a:endParaRPr kumimoji="0" lang="ko-KR" altLang="en-US"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endParaRPr>
          </a:p>
        </p:txBody>
      </p:sp>
      <p:sp>
        <p:nvSpPr>
          <p:cNvPr id="81" name="TextBox 80">
            <a:extLst>
              <a:ext uri="{FF2B5EF4-FFF2-40B4-BE49-F238E27FC236}">
                <a16:creationId xmlns:a16="http://schemas.microsoft.com/office/drawing/2014/main" id="{9F6389F8-B1C5-4895-957C-CAA5D33E7BC9}"/>
              </a:ext>
            </a:extLst>
          </p:cNvPr>
          <p:cNvSpPr txBox="1"/>
          <p:nvPr/>
        </p:nvSpPr>
        <p:spPr>
          <a:xfrm>
            <a:off x="2138165" y="3051377"/>
            <a:ext cx="2457718" cy="307777"/>
          </a:xfrm>
          <a:prstGeom prst="rect">
            <a:avLst/>
          </a:prstGeom>
          <a:no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rPr>
              <a:t>GIZI</a:t>
            </a:r>
            <a:endParaRPr kumimoji="0" lang="ko-KR" altLang="en-US"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endParaRPr>
          </a:p>
        </p:txBody>
      </p:sp>
      <p:sp>
        <p:nvSpPr>
          <p:cNvPr id="82" name="TextBox 81">
            <a:extLst>
              <a:ext uri="{FF2B5EF4-FFF2-40B4-BE49-F238E27FC236}">
                <a16:creationId xmlns:a16="http://schemas.microsoft.com/office/drawing/2014/main" id="{9F6389F8-B1C5-4895-957C-CAA5D33E7BC9}"/>
              </a:ext>
            </a:extLst>
          </p:cNvPr>
          <p:cNvSpPr txBox="1"/>
          <p:nvPr/>
        </p:nvSpPr>
        <p:spPr>
          <a:xfrm>
            <a:off x="1868724" y="2716335"/>
            <a:ext cx="2457718" cy="307777"/>
          </a:xfrm>
          <a:prstGeom prst="rect">
            <a:avLst/>
          </a:prstGeom>
          <a:no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rPr>
              <a:t>TRANSFUSI DARAH</a:t>
            </a:r>
            <a:endParaRPr kumimoji="0" lang="ko-KR" altLang="en-US"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endParaRPr>
          </a:p>
        </p:txBody>
      </p:sp>
      <p:sp>
        <p:nvSpPr>
          <p:cNvPr id="84" name="TextBox 83">
            <a:extLst>
              <a:ext uri="{FF2B5EF4-FFF2-40B4-BE49-F238E27FC236}">
                <a16:creationId xmlns:a16="http://schemas.microsoft.com/office/drawing/2014/main" id="{9F6389F8-B1C5-4895-957C-CAA5D33E7BC9}"/>
              </a:ext>
            </a:extLst>
          </p:cNvPr>
          <p:cNvSpPr txBox="1"/>
          <p:nvPr/>
        </p:nvSpPr>
        <p:spPr>
          <a:xfrm>
            <a:off x="2198041" y="2285733"/>
            <a:ext cx="2457718" cy="307777"/>
          </a:xfrm>
          <a:prstGeom prst="rect">
            <a:avLst/>
          </a:prstGeom>
          <a:no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dirty="0">
                <a:ln>
                  <a:noFill/>
                </a:ln>
                <a:solidFill>
                  <a:schemeClr val="accent5">
                    <a:lumMod val="75000"/>
                  </a:schemeClr>
                </a:solidFill>
                <a:effectLst/>
                <a:uLnTx/>
                <a:uFillTx/>
                <a:latin typeface="Tw Cen MT" panose="020B0602020104020603" pitchFamily="34" charset="0"/>
                <a:cs typeface="Arial" pitchFamily="34" charset="0"/>
              </a:rPr>
              <a:t>REKAM MEDIK</a:t>
            </a:r>
            <a:endParaRPr kumimoji="0" lang="ko-KR" altLang="en-US" sz="1400" b="1" i="0" u="none" strike="noStrike" kern="1200" cap="none" spc="0" normalizeH="0" baseline="0" noProof="0" dirty="0">
              <a:ln>
                <a:noFill/>
              </a:ln>
              <a:solidFill>
                <a:schemeClr val="accent5">
                  <a:lumMod val="75000"/>
                </a:schemeClr>
              </a:solidFill>
              <a:effectLst/>
              <a:uLnTx/>
              <a:uFillTx/>
              <a:latin typeface="Tw Cen MT" panose="020B0602020104020603" pitchFamily="34" charset="0"/>
              <a:cs typeface="Arial" pitchFamily="34" charset="0"/>
            </a:endParaRPr>
          </a:p>
        </p:txBody>
      </p:sp>
      <p:sp>
        <p:nvSpPr>
          <p:cNvPr id="85" name="TextBox 84">
            <a:extLst>
              <a:ext uri="{FF2B5EF4-FFF2-40B4-BE49-F238E27FC236}">
                <a16:creationId xmlns:a16="http://schemas.microsoft.com/office/drawing/2014/main" id="{9F6389F8-B1C5-4895-957C-CAA5D33E7BC9}"/>
              </a:ext>
            </a:extLst>
          </p:cNvPr>
          <p:cNvSpPr txBox="1"/>
          <p:nvPr/>
        </p:nvSpPr>
        <p:spPr>
          <a:xfrm>
            <a:off x="7689651" y="2294510"/>
            <a:ext cx="2657565" cy="307777"/>
          </a:xfrm>
          <a:prstGeom prst="rect">
            <a:avLst/>
          </a:prstGeom>
          <a:no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rPr>
              <a:t>PENGELOLAAN LIMBAH</a:t>
            </a:r>
            <a:endParaRPr kumimoji="0" lang="ko-KR" altLang="en-US"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endParaRPr>
          </a:p>
        </p:txBody>
      </p:sp>
      <p:sp>
        <p:nvSpPr>
          <p:cNvPr id="86" name="TextBox 85">
            <a:extLst>
              <a:ext uri="{FF2B5EF4-FFF2-40B4-BE49-F238E27FC236}">
                <a16:creationId xmlns:a16="http://schemas.microsoft.com/office/drawing/2014/main" id="{9F6389F8-B1C5-4895-957C-CAA5D33E7BC9}"/>
              </a:ext>
            </a:extLst>
          </p:cNvPr>
          <p:cNvSpPr txBox="1"/>
          <p:nvPr/>
        </p:nvSpPr>
        <p:spPr>
          <a:xfrm>
            <a:off x="7940049" y="2773237"/>
            <a:ext cx="3139883" cy="307777"/>
          </a:xfrm>
          <a:prstGeom prst="rect">
            <a:avLst/>
          </a:prstGeom>
          <a:no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rPr>
              <a:t>ADMINISTRASI</a:t>
            </a:r>
            <a:r>
              <a:rPr kumimoji="0" lang="en-US" altLang="ko-KR" sz="1400" b="1" i="0" u="none" strike="noStrike" kern="1200" cap="none" spc="0" normalizeH="0" noProof="0">
                <a:ln>
                  <a:noFill/>
                </a:ln>
                <a:solidFill>
                  <a:schemeClr val="accent5">
                    <a:lumMod val="75000"/>
                  </a:schemeClr>
                </a:solidFill>
                <a:effectLst/>
                <a:uLnTx/>
                <a:uFillTx/>
                <a:latin typeface="Tw Cen MT" panose="020B0602020104020603" pitchFamily="34" charset="0"/>
                <a:cs typeface="Arial" pitchFamily="34" charset="0"/>
              </a:rPr>
              <a:t> DAN MANAJEMEN</a:t>
            </a:r>
            <a:endParaRPr kumimoji="0" lang="ko-KR" altLang="en-US"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endParaRPr>
          </a:p>
        </p:txBody>
      </p:sp>
      <p:sp>
        <p:nvSpPr>
          <p:cNvPr id="87" name="TextBox 86">
            <a:extLst>
              <a:ext uri="{FF2B5EF4-FFF2-40B4-BE49-F238E27FC236}">
                <a16:creationId xmlns:a16="http://schemas.microsoft.com/office/drawing/2014/main" id="{9F6389F8-B1C5-4895-957C-CAA5D33E7BC9}"/>
              </a:ext>
            </a:extLst>
          </p:cNvPr>
          <p:cNvSpPr txBox="1"/>
          <p:nvPr/>
        </p:nvSpPr>
        <p:spPr>
          <a:xfrm>
            <a:off x="8077191" y="3287168"/>
            <a:ext cx="3495879" cy="307777"/>
          </a:xfrm>
          <a:prstGeom prst="rect">
            <a:avLst/>
          </a:prstGeom>
          <a:no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rPr>
              <a:t>AMBULANCE/MOBIL JENAZAH</a:t>
            </a:r>
            <a:endParaRPr kumimoji="0" lang="ko-KR" altLang="en-US"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endParaRPr>
          </a:p>
        </p:txBody>
      </p:sp>
      <p:sp>
        <p:nvSpPr>
          <p:cNvPr id="88" name="TextBox 87">
            <a:extLst>
              <a:ext uri="{FF2B5EF4-FFF2-40B4-BE49-F238E27FC236}">
                <a16:creationId xmlns:a16="http://schemas.microsoft.com/office/drawing/2014/main" id="{9F6389F8-B1C5-4895-957C-CAA5D33E7BC9}"/>
              </a:ext>
            </a:extLst>
          </p:cNvPr>
          <p:cNvSpPr txBox="1"/>
          <p:nvPr/>
        </p:nvSpPr>
        <p:spPr>
          <a:xfrm>
            <a:off x="8534131" y="3707641"/>
            <a:ext cx="2657565" cy="307777"/>
          </a:xfrm>
          <a:prstGeom prst="rect">
            <a:avLst/>
          </a:prstGeom>
          <a:no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rPr>
              <a:t>PEMULASARAN</a:t>
            </a:r>
            <a:r>
              <a:rPr kumimoji="0" lang="en-US" altLang="ko-KR" sz="1400" b="1" i="0" u="none" strike="noStrike" kern="1200" cap="none" spc="0" normalizeH="0" noProof="0">
                <a:ln>
                  <a:noFill/>
                </a:ln>
                <a:solidFill>
                  <a:schemeClr val="accent5">
                    <a:lumMod val="75000"/>
                  </a:schemeClr>
                </a:solidFill>
                <a:effectLst/>
                <a:uLnTx/>
                <a:uFillTx/>
                <a:latin typeface="Tw Cen MT" panose="020B0602020104020603" pitchFamily="34" charset="0"/>
                <a:cs typeface="Arial" pitchFamily="34" charset="0"/>
              </a:rPr>
              <a:t> JENAZAH</a:t>
            </a:r>
            <a:endParaRPr kumimoji="0" lang="ko-KR" altLang="en-US"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endParaRPr>
          </a:p>
        </p:txBody>
      </p:sp>
      <p:sp>
        <p:nvSpPr>
          <p:cNvPr id="89" name="TextBox 88">
            <a:extLst>
              <a:ext uri="{FF2B5EF4-FFF2-40B4-BE49-F238E27FC236}">
                <a16:creationId xmlns:a16="http://schemas.microsoft.com/office/drawing/2014/main" id="{9F6389F8-B1C5-4895-957C-CAA5D33E7BC9}"/>
              </a:ext>
            </a:extLst>
          </p:cNvPr>
          <p:cNvSpPr txBox="1"/>
          <p:nvPr/>
        </p:nvSpPr>
        <p:spPr>
          <a:xfrm>
            <a:off x="8114331" y="4238257"/>
            <a:ext cx="3782395" cy="307777"/>
          </a:xfrm>
          <a:prstGeom prst="rect">
            <a:avLst/>
          </a:prstGeom>
          <a:no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rPr>
              <a:t>PELAYANAN PEMELIHARAAN SARANA</a:t>
            </a:r>
            <a:endParaRPr kumimoji="0" lang="ko-KR" altLang="en-US"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endParaRPr>
          </a:p>
        </p:txBody>
      </p:sp>
      <p:sp>
        <p:nvSpPr>
          <p:cNvPr id="90" name="TextBox 89">
            <a:extLst>
              <a:ext uri="{FF2B5EF4-FFF2-40B4-BE49-F238E27FC236}">
                <a16:creationId xmlns:a16="http://schemas.microsoft.com/office/drawing/2014/main" id="{9F6389F8-B1C5-4895-957C-CAA5D33E7BC9}"/>
              </a:ext>
            </a:extLst>
          </p:cNvPr>
          <p:cNvSpPr txBox="1"/>
          <p:nvPr/>
        </p:nvSpPr>
        <p:spPr>
          <a:xfrm>
            <a:off x="8622457" y="4765857"/>
            <a:ext cx="2657565" cy="307777"/>
          </a:xfrm>
          <a:prstGeom prst="rect">
            <a:avLst/>
          </a:prstGeom>
          <a:no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rPr>
              <a:t>PELAYANAN LAUNDRY</a:t>
            </a:r>
            <a:endParaRPr kumimoji="0" lang="ko-KR" altLang="en-US"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endParaRPr>
          </a:p>
        </p:txBody>
      </p:sp>
      <p:sp>
        <p:nvSpPr>
          <p:cNvPr id="91" name="TextBox 90">
            <a:extLst>
              <a:ext uri="{FF2B5EF4-FFF2-40B4-BE49-F238E27FC236}">
                <a16:creationId xmlns:a16="http://schemas.microsoft.com/office/drawing/2014/main" id="{9F6389F8-B1C5-4895-957C-CAA5D33E7BC9}"/>
              </a:ext>
            </a:extLst>
          </p:cNvPr>
          <p:cNvSpPr txBox="1"/>
          <p:nvPr/>
        </p:nvSpPr>
        <p:spPr>
          <a:xfrm>
            <a:off x="9251715" y="5269979"/>
            <a:ext cx="2828816" cy="523220"/>
          </a:xfrm>
          <a:prstGeom prst="rect">
            <a:avLst/>
          </a:prstGeom>
          <a:noFill/>
        </p:spPr>
        <p:txBody>
          <a:bodyPr wrap="square" rtlCol="0">
            <a:spAutoFit/>
          </a:bodyPr>
          <a:lstStyle/>
          <a:p>
            <a:pPr marL="0" marR="0" lvl="0" indent="0"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rPr>
              <a:t>PENCEGAHAN DAN PENGENDALIAN INFEKSI</a:t>
            </a:r>
            <a:endParaRPr kumimoji="0" lang="ko-KR" altLang="en-US"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endParaRPr>
          </a:p>
        </p:txBody>
      </p:sp>
    </p:spTree>
    <p:extLst>
      <p:ext uri="{BB962C8B-B14F-4D97-AF65-F5344CB8AC3E}">
        <p14:creationId xmlns:p14="http://schemas.microsoft.com/office/powerpoint/2010/main" val="3643995894"/>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132" name="Chart 131"/>
          <p:cNvGraphicFramePr/>
          <p:nvPr>
            <p:extLst>
              <p:ext uri="{D42A27DB-BD31-4B8C-83A1-F6EECF244321}">
                <p14:modId xmlns:p14="http://schemas.microsoft.com/office/powerpoint/2010/main" val="3329698878"/>
              </p:ext>
            </p:extLst>
          </p:nvPr>
        </p:nvGraphicFramePr>
        <p:xfrm>
          <a:off x="2857138" y="1448249"/>
          <a:ext cx="8979989" cy="4688358"/>
        </p:xfrm>
        <a:graphic>
          <a:graphicData uri="http://schemas.openxmlformats.org/drawingml/2006/chart">
            <c:chart xmlns:c="http://schemas.openxmlformats.org/drawingml/2006/chart" xmlns:r="http://schemas.openxmlformats.org/officeDocument/2006/relationships" r:id="rId2"/>
          </a:graphicData>
        </a:graphic>
      </p:graphicFrame>
      <p:grpSp>
        <p:nvGrpSpPr>
          <p:cNvPr id="2" name="Group 1">
            <a:extLst>
              <a:ext uri="{FF2B5EF4-FFF2-40B4-BE49-F238E27FC236}">
                <a16:creationId xmlns:a16="http://schemas.microsoft.com/office/drawing/2014/main" id="{DF1ABDD2-231E-47D8-A407-A3E2BADDA7EE}"/>
              </a:ext>
            </a:extLst>
          </p:cNvPr>
          <p:cNvGrpSpPr/>
          <p:nvPr/>
        </p:nvGrpSpPr>
        <p:grpSpPr>
          <a:xfrm>
            <a:off x="5904410" y="318114"/>
            <a:ext cx="6287590" cy="870780"/>
            <a:chOff x="5904410" y="197098"/>
            <a:chExt cx="6287590" cy="870780"/>
          </a:xfrm>
        </p:grpSpPr>
        <p:sp>
          <p:nvSpPr>
            <p:cNvPr id="106" name="Rectangle: Top Corners Rounded 2">
              <a:extLst>
                <a:ext uri="{FF2B5EF4-FFF2-40B4-BE49-F238E27FC236}">
                  <a16:creationId xmlns:a16="http://schemas.microsoft.com/office/drawing/2014/main" id="{A1E2AA45-F947-407B-9C23-D696E8422846}"/>
                </a:ext>
              </a:extLst>
            </p:cNvPr>
            <p:cNvSpPr/>
            <p:nvPr/>
          </p:nvSpPr>
          <p:spPr>
            <a:xfrm rot="16200000">
              <a:off x="8612815" y="-2511307"/>
              <a:ext cx="870780" cy="6287590"/>
            </a:xfrm>
            <a:prstGeom prst="round2SameRect">
              <a:avLst>
                <a:gd name="adj1" fmla="val 12834"/>
                <a:gd name="adj2" fmla="val 0"/>
              </a:avLst>
            </a:prstGeom>
            <a:solidFill>
              <a:srgbClr val="FF9856">
                <a:alpha val="99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1" b="0" i="0" u="none" strike="noStrike" kern="0" cap="none" spc="0" normalizeH="0" baseline="0" noProof="0">
                <a:ln>
                  <a:noFill/>
                </a:ln>
                <a:solidFill>
                  <a:prstClr val="white"/>
                </a:solidFill>
                <a:effectLst/>
                <a:uLnTx/>
                <a:uFillTx/>
                <a:latin typeface="Arial"/>
                <a:cs typeface="+mn-cs"/>
              </a:endParaRPr>
            </a:p>
          </p:txBody>
        </p:sp>
        <p:sp>
          <p:nvSpPr>
            <p:cNvPr id="105" name="TextBox 104"/>
            <p:cNvSpPr txBox="1"/>
            <p:nvPr/>
          </p:nvSpPr>
          <p:spPr>
            <a:xfrm>
              <a:off x="6690360" y="366055"/>
              <a:ext cx="5368835" cy="523220"/>
            </a:xfrm>
            <a:prstGeom prst="rect">
              <a:avLst/>
            </a:prstGeom>
            <a:noFill/>
          </p:spPr>
          <p:txBody>
            <a:bodyPr wrap="square" rtlCol="0">
              <a:spAutoFit/>
            </a:bodyPr>
            <a:lstStyle/>
            <a:p>
              <a:r>
                <a:rPr lang="en-US" sz="2800" b="1" dirty="0">
                  <a:ln w="0"/>
                  <a:latin typeface="Tw Cen MT" panose="020B0602020104020603" pitchFamily="34" charset="0"/>
                </a:rPr>
                <a:t>CAPAIAN SPM s/d APRIL 2022</a:t>
              </a:r>
            </a:p>
          </p:txBody>
        </p:sp>
        <p:sp>
          <p:nvSpPr>
            <p:cNvPr id="134" name="Parallelogram 30">
              <a:extLst>
                <a:ext uri="{FF2B5EF4-FFF2-40B4-BE49-F238E27FC236}">
                  <a16:creationId xmlns:a16="http://schemas.microsoft.com/office/drawing/2014/main" id="{A312DDC8-9B86-4AAB-A407-2B7D20FCFDD8}"/>
                </a:ext>
              </a:extLst>
            </p:cNvPr>
            <p:cNvSpPr/>
            <p:nvPr/>
          </p:nvSpPr>
          <p:spPr>
            <a:xfrm flipH="1">
              <a:off x="6124304" y="321831"/>
              <a:ext cx="566056" cy="611668"/>
            </a:xfrm>
            <a:custGeom>
              <a:avLst/>
              <a:gdLst/>
              <a:ahLst/>
              <a:cxnLst/>
              <a:rect l="l" t="t" r="r" b="b"/>
              <a:pathLst>
                <a:path w="3240000" h="3248012">
                  <a:moveTo>
                    <a:pt x="712553" y="858820"/>
                  </a:moveTo>
                  <a:cubicBezTo>
                    <a:pt x="727950" y="858820"/>
                    <a:pt x="743348" y="864694"/>
                    <a:pt x="755096" y="876443"/>
                  </a:cubicBezTo>
                  <a:lnTo>
                    <a:pt x="1193671" y="1315016"/>
                  </a:lnTo>
                  <a:lnTo>
                    <a:pt x="1509169" y="999517"/>
                  </a:lnTo>
                  <a:cubicBezTo>
                    <a:pt x="1509517" y="999169"/>
                    <a:pt x="1509868" y="998827"/>
                    <a:pt x="1510414" y="998691"/>
                  </a:cubicBezTo>
                  <a:lnTo>
                    <a:pt x="1518932" y="988592"/>
                  </a:lnTo>
                  <a:cubicBezTo>
                    <a:pt x="1531945" y="978263"/>
                    <a:pt x="1547912" y="974188"/>
                    <a:pt x="1563209" y="975946"/>
                  </a:cubicBezTo>
                  <a:cubicBezTo>
                    <a:pt x="1578505" y="977705"/>
                    <a:pt x="1593131" y="985299"/>
                    <a:pt x="1603459" y="998313"/>
                  </a:cubicBezTo>
                  <a:lnTo>
                    <a:pt x="1892346" y="1362277"/>
                  </a:lnTo>
                  <a:lnTo>
                    <a:pt x="2149759" y="1177067"/>
                  </a:lnTo>
                  <a:lnTo>
                    <a:pt x="2151621" y="1174867"/>
                  </a:lnTo>
                  <a:cubicBezTo>
                    <a:pt x="2159033" y="1169006"/>
                    <a:pt x="2167397" y="1165168"/>
                    <a:pt x="2176160" y="1163802"/>
                  </a:cubicBezTo>
                  <a:cubicBezTo>
                    <a:pt x="2177188" y="1163485"/>
                    <a:pt x="2178237" y="1163269"/>
                    <a:pt x="2179375" y="1163558"/>
                  </a:cubicBezTo>
                  <a:cubicBezTo>
                    <a:pt x="2184768" y="1161771"/>
                    <a:pt x="2190389" y="1161654"/>
                    <a:pt x="2195921" y="1162300"/>
                  </a:cubicBezTo>
                  <a:cubicBezTo>
                    <a:pt x="2196662" y="1162386"/>
                    <a:pt x="2197402" y="1162487"/>
                    <a:pt x="2198081" y="1162987"/>
                  </a:cubicBezTo>
                  <a:cubicBezTo>
                    <a:pt x="2202197" y="1163290"/>
                    <a:pt x="2206218" y="1164270"/>
                    <a:pt x="2209739" y="1166702"/>
                  </a:cubicBezTo>
                  <a:cubicBezTo>
                    <a:pt x="2213116" y="1166857"/>
                    <a:pt x="2216051" y="1168231"/>
                    <a:pt x="2218766" y="1170038"/>
                  </a:cubicBezTo>
                  <a:cubicBezTo>
                    <a:pt x="2225342" y="1173160"/>
                    <a:pt x="2231151" y="1177875"/>
                    <a:pt x="2235489" y="1184194"/>
                  </a:cubicBezTo>
                  <a:lnTo>
                    <a:pt x="2236132" y="1184737"/>
                  </a:lnTo>
                  <a:lnTo>
                    <a:pt x="2236287" y="1184934"/>
                  </a:lnTo>
                  <a:lnTo>
                    <a:pt x="2238712" y="1187183"/>
                  </a:lnTo>
                  <a:cubicBezTo>
                    <a:pt x="2239115" y="1187744"/>
                    <a:pt x="2239507" y="1188310"/>
                    <a:pt x="2239574" y="1189090"/>
                  </a:cubicBezTo>
                  <a:lnTo>
                    <a:pt x="2540580" y="1569705"/>
                  </a:lnTo>
                  <a:cubicBezTo>
                    <a:pt x="2561191" y="1595768"/>
                    <a:pt x="2556772" y="1633604"/>
                    <a:pt x="2530710" y="1654215"/>
                  </a:cubicBezTo>
                  <a:cubicBezTo>
                    <a:pt x="2504647" y="1674827"/>
                    <a:pt x="2466811" y="1670408"/>
                    <a:pt x="2446199" y="1644345"/>
                  </a:cubicBezTo>
                  <a:lnTo>
                    <a:pt x="2177884" y="1305067"/>
                  </a:lnTo>
                  <a:lnTo>
                    <a:pt x="1934804" y="1479967"/>
                  </a:lnTo>
                  <a:cubicBezTo>
                    <a:pt x="1927367" y="1485317"/>
                    <a:pt x="1919123" y="1488726"/>
                    <a:pt x="1910598" y="1489881"/>
                  </a:cubicBezTo>
                  <a:cubicBezTo>
                    <a:pt x="1885257" y="1507791"/>
                    <a:pt x="1850121" y="1502627"/>
                    <a:pt x="1830495" y="1477903"/>
                  </a:cubicBezTo>
                  <a:lnTo>
                    <a:pt x="1551924" y="1126933"/>
                  </a:lnTo>
                  <a:lnTo>
                    <a:pt x="1239041" y="1439816"/>
                  </a:lnTo>
                  <a:cubicBezTo>
                    <a:pt x="1226569" y="1452288"/>
                    <a:pt x="1209983" y="1458139"/>
                    <a:pt x="1193674" y="1456888"/>
                  </a:cubicBezTo>
                  <a:cubicBezTo>
                    <a:pt x="1177363" y="1458142"/>
                    <a:pt x="1160774" y="1452290"/>
                    <a:pt x="1148301" y="1439816"/>
                  </a:cubicBezTo>
                  <a:lnTo>
                    <a:pt x="670011" y="961527"/>
                  </a:lnTo>
                  <a:cubicBezTo>
                    <a:pt x="646515" y="938031"/>
                    <a:pt x="646515" y="899938"/>
                    <a:pt x="670011" y="876442"/>
                  </a:cubicBezTo>
                  <a:cubicBezTo>
                    <a:pt x="681760" y="864694"/>
                    <a:pt x="697157" y="858820"/>
                    <a:pt x="712553" y="858820"/>
                  </a:cubicBezTo>
                  <a:close/>
                  <a:moveTo>
                    <a:pt x="2790000" y="699581"/>
                  </a:moveTo>
                  <a:lnTo>
                    <a:pt x="450000" y="699581"/>
                  </a:lnTo>
                  <a:lnTo>
                    <a:pt x="450000" y="1851581"/>
                  </a:lnTo>
                  <a:lnTo>
                    <a:pt x="2790000" y="1851581"/>
                  </a:lnTo>
                  <a:close/>
                  <a:moveTo>
                    <a:pt x="2987972" y="519497"/>
                  </a:moveTo>
                  <a:lnTo>
                    <a:pt x="2987972" y="2031665"/>
                  </a:lnTo>
                  <a:lnTo>
                    <a:pt x="252028" y="2031665"/>
                  </a:lnTo>
                  <a:lnTo>
                    <a:pt x="252028" y="519497"/>
                  </a:lnTo>
                  <a:close/>
                  <a:moveTo>
                    <a:pt x="1620000" y="0"/>
                  </a:moveTo>
                  <a:cubicBezTo>
                    <a:pt x="1540462" y="0"/>
                    <a:pt x="1475984" y="64478"/>
                    <a:pt x="1475984" y="144016"/>
                  </a:cubicBezTo>
                  <a:lnTo>
                    <a:pt x="1475984" y="267469"/>
                  </a:lnTo>
                  <a:lnTo>
                    <a:pt x="0" y="267469"/>
                  </a:lnTo>
                  <a:lnTo>
                    <a:pt x="0" y="2283693"/>
                  </a:lnTo>
                  <a:lnTo>
                    <a:pt x="852101" y="2283693"/>
                  </a:lnTo>
                  <a:lnTo>
                    <a:pt x="323771" y="3248012"/>
                  </a:lnTo>
                  <a:lnTo>
                    <a:pt x="621526" y="3248012"/>
                  </a:lnTo>
                  <a:lnTo>
                    <a:pt x="1149856" y="2283693"/>
                  </a:lnTo>
                  <a:lnTo>
                    <a:pt x="2090146" y="2283693"/>
                  </a:lnTo>
                  <a:lnTo>
                    <a:pt x="2618476" y="3248012"/>
                  </a:lnTo>
                  <a:lnTo>
                    <a:pt x="2916231" y="3248012"/>
                  </a:lnTo>
                  <a:lnTo>
                    <a:pt x="2387901" y="2283693"/>
                  </a:lnTo>
                  <a:lnTo>
                    <a:pt x="3240000" y="2283693"/>
                  </a:lnTo>
                  <a:lnTo>
                    <a:pt x="3240000" y="267469"/>
                  </a:lnTo>
                  <a:lnTo>
                    <a:pt x="1764016" y="267469"/>
                  </a:lnTo>
                  <a:lnTo>
                    <a:pt x="1764016" y="144016"/>
                  </a:lnTo>
                  <a:cubicBezTo>
                    <a:pt x="1764016" y="64478"/>
                    <a:pt x="1699538" y="0"/>
                    <a:pt x="1620000" y="0"/>
                  </a:cubicBezTo>
                  <a:close/>
                </a:path>
              </a:pathLst>
            </a:custGeom>
            <a:solidFill>
              <a:srgbClr val="01030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a:p>
          </p:txBody>
        </p:sp>
      </p:grpSp>
      <p:sp>
        <p:nvSpPr>
          <p:cNvPr id="8" name="Rounded Rectangle 43">
            <a:extLst>
              <a:ext uri="{FF2B5EF4-FFF2-40B4-BE49-F238E27FC236}">
                <a16:creationId xmlns:a16="http://schemas.microsoft.com/office/drawing/2014/main" id="{2A61EECA-234D-425A-B698-C6DD4A83E424}"/>
              </a:ext>
            </a:extLst>
          </p:cNvPr>
          <p:cNvSpPr/>
          <p:nvPr/>
        </p:nvSpPr>
        <p:spPr>
          <a:xfrm>
            <a:off x="194572" y="474285"/>
            <a:ext cx="2444934" cy="558439"/>
          </a:xfrm>
          <a:prstGeom prst="roundRect">
            <a:avLst>
              <a:gd name="adj" fmla="val 9821"/>
            </a:avLst>
          </a:prstGeom>
          <a:solidFill>
            <a:srgbClr val="FF985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ko-KR" b="1" i="0" u="none" strike="noStrike" kern="0" cap="none" spc="0" normalizeH="0" baseline="0" noProof="0" dirty="0">
                <a:ln>
                  <a:noFill/>
                </a:ln>
                <a:solidFill>
                  <a:schemeClr val="tx1">
                    <a:lumMod val="95000"/>
                    <a:lumOff val="5000"/>
                  </a:schemeClr>
                </a:solidFill>
                <a:effectLst/>
                <a:uLnTx/>
                <a:uFillTx/>
              </a:rPr>
              <a:t>TARGET 2022</a:t>
            </a:r>
            <a:endParaRPr kumimoji="0" lang="ko-KR" altLang="en-US" b="1" i="0" u="none" strike="noStrike" kern="0" cap="none" spc="0" normalizeH="0" baseline="0" noProof="0" dirty="0">
              <a:ln>
                <a:noFill/>
              </a:ln>
              <a:solidFill>
                <a:schemeClr val="tx1">
                  <a:lumMod val="95000"/>
                  <a:lumOff val="5000"/>
                </a:schemeClr>
              </a:solidFill>
              <a:effectLst/>
              <a:uLnTx/>
              <a:uFillTx/>
            </a:endParaRPr>
          </a:p>
        </p:txBody>
      </p:sp>
      <p:sp>
        <p:nvSpPr>
          <p:cNvPr id="9" name="Rounded Rectangle 43">
            <a:extLst>
              <a:ext uri="{FF2B5EF4-FFF2-40B4-BE49-F238E27FC236}">
                <a16:creationId xmlns:a16="http://schemas.microsoft.com/office/drawing/2014/main" id="{2A61EECA-234D-425A-B698-C6DD4A83E424}"/>
              </a:ext>
            </a:extLst>
          </p:cNvPr>
          <p:cNvSpPr/>
          <p:nvPr/>
        </p:nvSpPr>
        <p:spPr>
          <a:xfrm>
            <a:off x="194572" y="1137237"/>
            <a:ext cx="2444934" cy="558439"/>
          </a:xfrm>
          <a:prstGeom prst="roundRect">
            <a:avLst>
              <a:gd name="adj" fmla="val 9821"/>
            </a:avLst>
          </a:prstGeom>
          <a:solidFill>
            <a:schemeClr val="bg1"/>
          </a:solidFill>
          <a:ln w="12700" cap="flat" cmpd="sng" algn="ctr">
            <a:solidFill>
              <a:srgbClr val="7030A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ko-KR" sz="2000" b="0" i="0" u="none" strike="noStrike" kern="0" cap="none" spc="0" normalizeH="0" baseline="0" noProof="0" dirty="0">
                <a:ln>
                  <a:noFill/>
                </a:ln>
                <a:effectLst/>
                <a:uLnTx/>
                <a:uFillTx/>
                <a:latin typeface="Tw Cen MT" panose="020B0602020104020603" pitchFamily="34" charset="0"/>
              </a:rPr>
              <a:t>96,17%</a:t>
            </a:r>
            <a:endParaRPr kumimoji="0" lang="ko-KR" altLang="en-US" sz="2000" b="0" i="0" u="none" strike="noStrike" kern="0" cap="none" spc="0" normalizeH="0" baseline="0" noProof="0" dirty="0">
              <a:ln>
                <a:noFill/>
              </a:ln>
              <a:effectLst/>
              <a:uLnTx/>
              <a:uFillTx/>
              <a:latin typeface="Tw Cen MT" panose="020B0602020104020603" pitchFamily="34" charset="0"/>
            </a:endParaRPr>
          </a:p>
        </p:txBody>
      </p:sp>
      <p:sp>
        <p:nvSpPr>
          <p:cNvPr id="11" name="Rounded Rectangle 36">
            <a:extLst>
              <a:ext uri="{FF2B5EF4-FFF2-40B4-BE49-F238E27FC236}">
                <a16:creationId xmlns:a16="http://schemas.microsoft.com/office/drawing/2014/main" id="{CB4E4DC4-6C46-4EB3-96DA-0C27185022DD}"/>
              </a:ext>
            </a:extLst>
          </p:cNvPr>
          <p:cNvSpPr/>
          <p:nvPr/>
        </p:nvSpPr>
        <p:spPr>
          <a:xfrm>
            <a:off x="194572" y="1800188"/>
            <a:ext cx="2662566" cy="653143"/>
          </a:xfrm>
          <a:prstGeom prst="roundRect">
            <a:avLst>
              <a:gd name="adj" fmla="val 11401"/>
            </a:avLst>
          </a:prstGeom>
          <a:solidFill>
            <a:srgbClr val="32995B"/>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ko-KR" sz="2000" b="1" kern="0" noProof="0" dirty="0" err="1">
                <a:solidFill>
                  <a:srgbClr val="FFFEEF"/>
                </a:solidFill>
                <a:latin typeface="Arial"/>
              </a:rPr>
              <a:t>Realisasi</a:t>
            </a:r>
            <a:r>
              <a:rPr lang="en-US" altLang="ko-KR" sz="2000" b="1" kern="0" noProof="0" dirty="0">
                <a:solidFill>
                  <a:srgbClr val="FFFEEF"/>
                </a:solidFill>
                <a:latin typeface="Arial"/>
              </a:rPr>
              <a:t> s/d TW I</a:t>
            </a:r>
            <a:endParaRPr kumimoji="0" lang="ko-KR" altLang="en-US" sz="2000" b="1" i="0" u="none" strike="noStrike" kern="0" cap="none" spc="0" normalizeH="0" baseline="0" noProof="0" dirty="0">
              <a:ln>
                <a:noFill/>
              </a:ln>
              <a:solidFill>
                <a:srgbClr val="FFFEEF"/>
              </a:solidFill>
              <a:effectLst/>
              <a:uLnTx/>
              <a:uFillTx/>
              <a:latin typeface="Arial"/>
            </a:endParaRPr>
          </a:p>
        </p:txBody>
      </p:sp>
      <p:sp>
        <p:nvSpPr>
          <p:cNvPr id="12" name="Rounded Rectangle 36">
            <a:extLst>
              <a:ext uri="{FF2B5EF4-FFF2-40B4-BE49-F238E27FC236}">
                <a16:creationId xmlns:a16="http://schemas.microsoft.com/office/drawing/2014/main" id="{CB4E4DC4-6C46-4EB3-96DA-0C27185022DD}"/>
              </a:ext>
            </a:extLst>
          </p:cNvPr>
          <p:cNvSpPr/>
          <p:nvPr/>
        </p:nvSpPr>
        <p:spPr>
          <a:xfrm>
            <a:off x="194572" y="2557843"/>
            <a:ext cx="2662566" cy="685781"/>
          </a:xfrm>
          <a:prstGeom prst="roundRect">
            <a:avLst>
              <a:gd name="adj" fmla="val 11401"/>
            </a:avLst>
          </a:prstGeom>
          <a:noFill/>
          <a:ln w="12700" cap="flat" cmpd="sng" algn="ctr">
            <a:solidFill>
              <a:srgbClr val="66FFCC"/>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ko-KR" sz="2000" i="0" u="none" strike="noStrike" kern="0" cap="none" spc="0" normalizeH="0" baseline="0" noProof="0" dirty="0">
                <a:ln>
                  <a:noFill/>
                </a:ln>
                <a:effectLst/>
                <a:uLnTx/>
                <a:uFillTx/>
                <a:latin typeface="Tw Cen MT" panose="020B0602020104020603" pitchFamily="34" charset="0"/>
              </a:rPr>
              <a:t>98,53%</a:t>
            </a:r>
            <a:endParaRPr kumimoji="0" lang="ko-KR" altLang="en-US" sz="2000" i="0" u="none" strike="noStrike" kern="0" cap="none" spc="0" normalizeH="0" baseline="0" noProof="0" dirty="0">
              <a:ln>
                <a:noFill/>
              </a:ln>
              <a:effectLst/>
              <a:uLnTx/>
              <a:uFillTx/>
              <a:latin typeface="Tw Cen MT" panose="020B0602020104020603" pitchFamily="34" charset="0"/>
            </a:endParaRPr>
          </a:p>
        </p:txBody>
      </p:sp>
    </p:spTree>
    <p:extLst>
      <p:ext uri="{BB962C8B-B14F-4D97-AF65-F5344CB8AC3E}">
        <p14:creationId xmlns:p14="http://schemas.microsoft.com/office/powerpoint/2010/main" val="1820511344"/>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Google Shape;1144;p64"/>
          <p:cNvSpPr/>
          <p:nvPr/>
        </p:nvSpPr>
        <p:spPr>
          <a:xfrm>
            <a:off x="239781" y="21186"/>
            <a:ext cx="1499424"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dirty="0">
                <a:solidFill>
                  <a:schemeClr val="bg1"/>
                </a:solidFill>
                <a:cs typeface="Arial"/>
                <a:sym typeface="Arial"/>
              </a:rPr>
              <a:t>IGD</a:t>
            </a:r>
            <a:endParaRPr sz="2000" kern="0" dirty="0">
              <a:solidFill>
                <a:schemeClr val="bg1"/>
              </a:solidFill>
              <a:cs typeface="Arial"/>
              <a:sym typeface="Arial"/>
            </a:endParaRPr>
          </a:p>
        </p:txBody>
      </p:sp>
      <p:graphicFrame>
        <p:nvGraphicFramePr>
          <p:cNvPr id="5" name="Table 4">
            <a:extLst>
              <a:ext uri="{FF2B5EF4-FFF2-40B4-BE49-F238E27FC236}">
                <a16:creationId xmlns:a16="http://schemas.microsoft.com/office/drawing/2014/main" id="{081A0C3E-7A5E-41F6-A06A-CE303648FE75}"/>
              </a:ext>
            </a:extLst>
          </p:cNvPr>
          <p:cNvGraphicFramePr>
            <a:graphicFrameLocks noGrp="1"/>
          </p:cNvGraphicFramePr>
          <p:nvPr>
            <p:extLst>
              <p:ext uri="{D42A27DB-BD31-4B8C-83A1-F6EECF244321}">
                <p14:modId xmlns:p14="http://schemas.microsoft.com/office/powerpoint/2010/main" val="2970096805"/>
              </p:ext>
            </p:extLst>
          </p:nvPr>
        </p:nvGraphicFramePr>
        <p:xfrm>
          <a:off x="583135" y="586762"/>
          <a:ext cx="10957697" cy="6111503"/>
        </p:xfrm>
        <a:graphic>
          <a:graphicData uri="http://schemas.openxmlformats.org/drawingml/2006/table">
            <a:tbl>
              <a:tblPr firstRow="1" firstCol="1" bandRow="1">
                <a:tableStyleId>{B301B821-A1FF-4177-AEE7-76D212191A09}</a:tableStyleId>
              </a:tblPr>
              <a:tblGrid>
                <a:gridCol w="417141">
                  <a:extLst>
                    <a:ext uri="{9D8B030D-6E8A-4147-A177-3AD203B41FA5}">
                      <a16:colId xmlns:a16="http://schemas.microsoft.com/office/drawing/2014/main" val="20000"/>
                    </a:ext>
                  </a:extLst>
                </a:gridCol>
                <a:gridCol w="1911479">
                  <a:extLst>
                    <a:ext uri="{9D8B030D-6E8A-4147-A177-3AD203B41FA5}">
                      <a16:colId xmlns:a16="http://schemas.microsoft.com/office/drawing/2014/main" val="20001"/>
                    </a:ext>
                  </a:extLst>
                </a:gridCol>
                <a:gridCol w="1141768">
                  <a:extLst>
                    <a:ext uri="{9D8B030D-6E8A-4147-A177-3AD203B41FA5}">
                      <a16:colId xmlns:a16="http://schemas.microsoft.com/office/drawing/2014/main" val="20002"/>
                    </a:ext>
                  </a:extLst>
                </a:gridCol>
                <a:gridCol w="394069">
                  <a:extLst>
                    <a:ext uri="{9D8B030D-6E8A-4147-A177-3AD203B41FA5}">
                      <a16:colId xmlns:a16="http://schemas.microsoft.com/office/drawing/2014/main" val="20003"/>
                    </a:ext>
                  </a:extLst>
                </a:gridCol>
                <a:gridCol w="1083961">
                  <a:extLst>
                    <a:ext uri="{9D8B030D-6E8A-4147-A177-3AD203B41FA5}">
                      <a16:colId xmlns:a16="http://schemas.microsoft.com/office/drawing/2014/main" val="2576603173"/>
                    </a:ext>
                  </a:extLst>
                </a:gridCol>
                <a:gridCol w="447651">
                  <a:extLst>
                    <a:ext uri="{9D8B030D-6E8A-4147-A177-3AD203B41FA5}">
                      <a16:colId xmlns:a16="http://schemas.microsoft.com/office/drawing/2014/main" val="412261217"/>
                    </a:ext>
                  </a:extLst>
                </a:gridCol>
                <a:gridCol w="739736">
                  <a:extLst>
                    <a:ext uri="{9D8B030D-6E8A-4147-A177-3AD203B41FA5}">
                      <a16:colId xmlns:a16="http://schemas.microsoft.com/office/drawing/2014/main" val="4193380585"/>
                    </a:ext>
                  </a:extLst>
                </a:gridCol>
                <a:gridCol w="739736">
                  <a:extLst>
                    <a:ext uri="{9D8B030D-6E8A-4147-A177-3AD203B41FA5}">
                      <a16:colId xmlns:a16="http://schemas.microsoft.com/office/drawing/2014/main" val="91643563"/>
                    </a:ext>
                  </a:extLst>
                </a:gridCol>
                <a:gridCol w="696537">
                  <a:extLst>
                    <a:ext uri="{9D8B030D-6E8A-4147-A177-3AD203B41FA5}">
                      <a16:colId xmlns:a16="http://schemas.microsoft.com/office/drawing/2014/main" val="3588278995"/>
                    </a:ext>
                  </a:extLst>
                </a:gridCol>
                <a:gridCol w="41096">
                  <a:extLst>
                    <a:ext uri="{9D8B030D-6E8A-4147-A177-3AD203B41FA5}">
                      <a16:colId xmlns:a16="http://schemas.microsoft.com/office/drawing/2014/main" val="214328362"/>
                    </a:ext>
                  </a:extLst>
                </a:gridCol>
                <a:gridCol w="392763">
                  <a:extLst>
                    <a:ext uri="{9D8B030D-6E8A-4147-A177-3AD203B41FA5}">
                      <a16:colId xmlns:a16="http://schemas.microsoft.com/office/drawing/2014/main" val="2667052320"/>
                    </a:ext>
                  </a:extLst>
                </a:gridCol>
                <a:gridCol w="983920">
                  <a:extLst>
                    <a:ext uri="{9D8B030D-6E8A-4147-A177-3AD203B41FA5}">
                      <a16:colId xmlns:a16="http://schemas.microsoft.com/office/drawing/2014/main" val="3246352169"/>
                    </a:ext>
                  </a:extLst>
                </a:gridCol>
                <a:gridCol w="983920">
                  <a:extLst>
                    <a:ext uri="{9D8B030D-6E8A-4147-A177-3AD203B41FA5}">
                      <a16:colId xmlns:a16="http://schemas.microsoft.com/office/drawing/2014/main" val="1857307204"/>
                    </a:ext>
                  </a:extLst>
                </a:gridCol>
                <a:gridCol w="983920">
                  <a:extLst>
                    <a:ext uri="{9D8B030D-6E8A-4147-A177-3AD203B41FA5}">
                      <a16:colId xmlns:a16="http://schemas.microsoft.com/office/drawing/2014/main" val="392665329"/>
                    </a:ext>
                  </a:extLst>
                </a:gridCol>
              </a:tblGrid>
              <a:tr h="311663">
                <a:tc rowSpan="2" gridSpan="2">
                  <a:txBody>
                    <a:bodyPr/>
                    <a:lstStyle/>
                    <a:p>
                      <a:pPr algn="ctr" fontAlgn="ctr"/>
                      <a:r>
                        <a:rPr lang="en-US" sz="1400" u="none" strike="noStrike" dirty="0">
                          <a:solidFill>
                            <a:schemeClr val="tx1"/>
                          </a:solidFill>
                          <a:effectLst/>
                          <a:latin typeface="Tw Cen MT" panose="020B0602020104020603" pitchFamily="34" charset="0"/>
                        </a:rPr>
                        <a:t>INDIKATOR</a:t>
                      </a: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3F3A1"/>
                    </a:solidFill>
                  </a:tcPr>
                </a:tc>
                <a:tc rowSpan="2" hMerge="1">
                  <a:txBody>
                    <a:bodyPr/>
                    <a:lstStyle/>
                    <a:p>
                      <a:endParaRPr lang="en-US"/>
                    </a:p>
                  </a:txBody>
                  <a:tcPr/>
                </a:tc>
                <a:tc rowSpan="2">
                  <a:txBody>
                    <a:bodyPr/>
                    <a:lstStyle/>
                    <a:p>
                      <a:pPr algn="ctr" fontAlgn="ctr"/>
                      <a:r>
                        <a:rPr lang="en-US" sz="1400" u="none" strike="noStrike">
                          <a:solidFill>
                            <a:schemeClr val="tx1"/>
                          </a:solidFill>
                          <a:effectLst/>
                          <a:latin typeface="Tw Cen MT" panose="020B0602020104020603" pitchFamily="34" charset="0"/>
                        </a:rPr>
                        <a:t>STANDAR</a:t>
                      </a:r>
                      <a:endParaRPr lang="en-US" sz="1400" b="1" i="0" u="none" strike="noStrike">
                        <a:solidFill>
                          <a:schemeClr val="tx1"/>
                        </a:solidFill>
                        <a:effectLst/>
                        <a:latin typeface="Tw Cen MT" panose="020B0602020104020603" pitchFamily="34" charset="0"/>
                        <a:ea typeface="Verdana" pitchFamily="34" charset="0"/>
                      </a:endParaRPr>
                    </a:p>
                  </a:txBody>
                  <a:tcPr marL="0" marR="0" marT="0" marB="0" anchor="ctr">
                    <a:solidFill>
                      <a:srgbClr val="F3F3A1"/>
                    </a:solidFill>
                  </a:tcPr>
                </a:tc>
                <a:tc gridSpan="5">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BULAN</a:t>
                      </a:r>
                    </a:p>
                  </a:txBody>
                  <a:tcPr marL="0" marR="0" marT="0" marB="0" anchor="ctr">
                    <a:solidFill>
                      <a:schemeClr val="accent6"/>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chemeClr val="accent2"/>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chemeClr val="accent2"/>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chemeClr val="accent2"/>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chemeClr val="accent6"/>
                    </a:solidFill>
                  </a:tcPr>
                </a:tc>
                <a:tc gridSpan="6">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CAPAIAN</a:t>
                      </a:r>
                    </a:p>
                    <a:p>
                      <a:pPr algn="ctr" fontAlgn="ctr"/>
                      <a:r>
                        <a:rPr lang="en-US" sz="1400" b="1" i="0" u="none" strike="noStrike" dirty="0">
                          <a:solidFill>
                            <a:schemeClr val="tx1"/>
                          </a:solidFill>
                          <a:effectLst/>
                          <a:latin typeface="Tw Cen MT" panose="020B0602020104020603" pitchFamily="34" charset="0"/>
                          <a:ea typeface="Verdana" pitchFamily="34" charset="0"/>
                        </a:rPr>
                        <a:t>CAPAIAN</a:t>
                      </a: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FFF00"/>
                    </a:solidFill>
                  </a:tcPr>
                </a:tc>
                <a:extLst>
                  <a:ext uri="{0D108BD9-81ED-4DB2-BD59-A6C34878D82A}">
                    <a16:rowId xmlns:a16="http://schemas.microsoft.com/office/drawing/2014/main" val="10000"/>
                  </a:ext>
                </a:extLst>
              </a:tr>
              <a:tr h="202537">
                <a:tc gridSpan="2" v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3F3A1"/>
                    </a:solidFill>
                  </a:tcPr>
                </a:tc>
                <a:tc hMerge="1" vMerge="1">
                  <a:txBody>
                    <a:bodyPr/>
                    <a:lstStyle/>
                    <a:p>
                      <a:endParaRPr lang="en-ID"/>
                    </a:p>
                  </a:txBody>
                  <a:tcPr/>
                </a:tc>
                <a:tc vMerge="1">
                  <a:txBody>
                    <a:bodyPr/>
                    <a:lstStyle/>
                    <a:p>
                      <a:pPr algn="ctr" fontAlgn="ctr"/>
                      <a:endParaRPr lang="en-US" sz="1400" b="1" i="0" u="none" strike="noStrike">
                        <a:solidFill>
                          <a:schemeClr val="tx1"/>
                        </a:solidFill>
                        <a:effectLst/>
                        <a:latin typeface="Tw Cen MT" panose="020B0602020104020603" pitchFamily="34" charset="0"/>
                        <a:ea typeface="Verdana" pitchFamily="34" charset="0"/>
                      </a:endParaRPr>
                    </a:p>
                  </a:txBody>
                  <a:tcPr marL="0" marR="0" marT="0" marB="0" anchor="ctr">
                    <a:solidFill>
                      <a:srgbClr val="F3F3A1"/>
                    </a:solidFill>
                  </a:tcPr>
                </a:tc>
                <a:tc>
                  <a:txBody>
                    <a:bodyPr/>
                    <a:lstStyle/>
                    <a:p>
                      <a:pPr algn="ctr" fontAlgn="ctr"/>
                      <a:r>
                        <a:rPr lang="en-US" sz="1400" b="1" u="none" strike="noStrike" dirty="0">
                          <a:effectLst/>
                          <a:latin typeface="Tw Cen MT" panose="020B0602020104020603" pitchFamily="34" charset="0"/>
                        </a:rPr>
                        <a:t>JAN</a:t>
                      </a:r>
                      <a:endParaRPr lang="en-US" sz="1400" b="1"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ea typeface="Verdana" pitchFamily="34" charset="0"/>
                        </a:rPr>
                        <a:t>FEB</a:t>
                      </a: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ea typeface="Verdana" pitchFamily="34" charset="0"/>
                        </a:rPr>
                        <a:t>MAR</a:t>
                      </a: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ea typeface="Verdana" pitchFamily="34" charset="0"/>
                        </a:rPr>
                        <a:t>APR</a:t>
                      </a: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ea typeface="Verdana" pitchFamily="34" charset="0"/>
                        </a:rPr>
                        <a:t>MEI</a:t>
                      </a:r>
                    </a:p>
                  </a:txBody>
                  <a:tcPr marL="0" marR="0" marT="0" marB="0" anchor="ctr"/>
                </a:tc>
                <a:tc gridSpan="2">
                  <a:txBody>
                    <a:bodyPr/>
                    <a:lstStyle/>
                    <a:p>
                      <a:pPr algn="ctr" fontAlgn="ctr"/>
                      <a:r>
                        <a:rPr lang="en-US" sz="1400" b="1" i="0" u="none" strike="noStrike" dirty="0">
                          <a:solidFill>
                            <a:schemeClr val="tx2"/>
                          </a:solidFill>
                          <a:effectLst/>
                          <a:latin typeface="Tw Cen MT" panose="020B0602020104020603" pitchFamily="34" charset="0"/>
                          <a:ea typeface="Verdana" pitchFamily="34" charset="0"/>
                        </a:rPr>
                        <a:t>JAN</a:t>
                      </a:r>
                    </a:p>
                  </a:txBody>
                  <a:tcPr marL="0" marR="0" marT="0" marB="0" anchor="ctr"/>
                </a:tc>
                <a:tc hMerge="1">
                  <a:txBody>
                    <a:bodyPr/>
                    <a:lstStyle/>
                    <a:p>
                      <a:pPr algn="ctr" fontAlgn="ctr"/>
                      <a:r>
                        <a:rPr lang="en-US" sz="1400" b="1" i="0" u="none" strike="noStrike" dirty="0">
                          <a:solidFill>
                            <a:schemeClr val="tx2"/>
                          </a:solidFill>
                          <a:effectLst/>
                          <a:latin typeface="Tw Cen MT" panose="020B0602020104020603" pitchFamily="34" charset="0"/>
                          <a:ea typeface="Verdana" pitchFamily="34" charset="0"/>
                        </a:rPr>
                        <a:t>FEB</a:t>
                      </a: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ea typeface="Verdana" pitchFamily="34" charset="0"/>
                        </a:rPr>
                        <a:t>FEB</a:t>
                      </a: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ea typeface="Verdana" pitchFamily="34" charset="0"/>
                        </a:rPr>
                        <a:t>MAR</a:t>
                      </a: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ea typeface="Verdana" pitchFamily="34" charset="0"/>
                        </a:rPr>
                        <a:t>APR</a:t>
                      </a: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ea typeface="Verdana" pitchFamily="34" charset="0"/>
                        </a:rPr>
                        <a:t>MEI</a:t>
                      </a:r>
                    </a:p>
                  </a:txBody>
                  <a:tcPr marL="0" marR="0" marT="0" marB="0" anchor="ctr"/>
                </a:tc>
                <a:extLst>
                  <a:ext uri="{0D108BD9-81ED-4DB2-BD59-A6C34878D82A}">
                    <a16:rowId xmlns:a16="http://schemas.microsoft.com/office/drawing/2014/main" val="10001"/>
                  </a:ext>
                </a:extLst>
              </a:tr>
              <a:tr h="607611">
                <a:tc>
                  <a:txBody>
                    <a:bodyPr/>
                    <a:lstStyle/>
                    <a:p>
                      <a:pPr algn="ctr" fontAlgn="t"/>
                      <a:r>
                        <a:rPr lang="en-US" sz="1400" u="none" strike="noStrike">
                          <a:effectLst/>
                          <a:latin typeface="Tw Cen MT" panose="020B0602020104020603" pitchFamily="34" charset="0"/>
                        </a:rPr>
                        <a:t>1.</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l" fontAlgn="ctr"/>
                      <a:r>
                        <a:rPr lang="nl-NL" sz="1400" u="none" strike="noStrike" dirty="0">
                          <a:effectLst/>
                          <a:latin typeface="Tw Cen MT" panose="020B0602020104020603" pitchFamily="34" charset="0"/>
                        </a:rPr>
                        <a:t>Kemampuan menangani   life saving anak dan dewasa</a:t>
                      </a:r>
                      <a:endParaRPr lang="nl-NL" sz="1400" b="0"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u="none" strike="noStrike" dirty="0">
                          <a:effectLst/>
                          <a:latin typeface="Tw Cen MT" panose="020B0602020104020603" pitchFamily="34" charset="0"/>
                        </a:rPr>
                        <a:t>100%</a:t>
                      </a:r>
                      <a:endParaRPr lang="en-US" sz="1400" b="0"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r>
                        <a:rPr lang="en-US" sz="1400" dirty="0">
                          <a:latin typeface="Tw Cen MT" panose="020B0602020104020603" pitchFamily="34" charset="0"/>
                        </a:rPr>
                        <a:t>100</a:t>
                      </a:r>
                    </a:p>
                  </a:txBody>
                  <a:tcPr marL="0" marR="0" marT="0" marB="0" anchor="ctr" anchorCtr="1"/>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gridSpan="2">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hMerge="1">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extLst>
                  <a:ext uri="{0D108BD9-81ED-4DB2-BD59-A6C34878D82A}">
                    <a16:rowId xmlns:a16="http://schemas.microsoft.com/office/drawing/2014/main" val="10002"/>
                  </a:ext>
                </a:extLst>
              </a:tr>
              <a:tr h="405074">
                <a:tc>
                  <a:txBody>
                    <a:bodyPr/>
                    <a:lstStyle/>
                    <a:p>
                      <a:pPr algn="ctr" fontAlgn="ctr"/>
                      <a:r>
                        <a:rPr lang="en-US" sz="1400" u="none" strike="noStrike" dirty="0">
                          <a:effectLst/>
                          <a:latin typeface="Tw Cen MT" panose="020B0602020104020603" pitchFamily="34" charset="0"/>
                        </a:rPr>
                        <a:t>2.</a:t>
                      </a:r>
                      <a:endParaRPr lang="en-US" sz="1400" b="0"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algn="l" fontAlgn="ctr"/>
                      <a:r>
                        <a:rPr lang="en-US" sz="1400" u="none" strike="noStrike" dirty="0">
                          <a:effectLst/>
                          <a:latin typeface="Tw Cen MT" panose="020B0602020104020603" pitchFamily="34" charset="0"/>
                        </a:rPr>
                        <a:t>Jam </a:t>
                      </a:r>
                      <a:r>
                        <a:rPr lang="en-US" sz="1400" u="none" strike="noStrike" dirty="0" err="1">
                          <a:effectLst/>
                          <a:latin typeface="Tw Cen MT" panose="020B0602020104020603" pitchFamily="34" charset="0"/>
                        </a:rPr>
                        <a:t>buka</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pelayanan</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Gawat</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Darurat</a:t>
                      </a:r>
                      <a:endParaRPr lang="en-US" sz="1400" b="0"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24 Jam</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r>
                        <a:rPr lang="en-US" sz="1400" dirty="0">
                          <a:latin typeface="Tw Cen MT" panose="020B0602020104020603" pitchFamily="34" charset="0"/>
                        </a:rPr>
                        <a:t>100</a:t>
                      </a:r>
                    </a:p>
                  </a:txBody>
                  <a:tcPr marL="0" marR="0" marT="0" marB="0" anchor="ctr" anchorCtr="1"/>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gridSpan="2">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hMerge="1">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a:solidFill>
                            <a:srgbClr val="000000"/>
                          </a:solidFill>
                          <a:effectLst/>
                          <a:latin typeface="Tw Cen MT" panose="020B0602020104020603" pitchFamily="34" charset="0"/>
                        </a:rPr>
                        <a:t>100</a:t>
                      </a:r>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extLst>
                  <a:ext uri="{0D108BD9-81ED-4DB2-BD59-A6C34878D82A}">
                    <a16:rowId xmlns:a16="http://schemas.microsoft.com/office/drawing/2014/main" val="10003"/>
                  </a:ext>
                </a:extLst>
              </a:tr>
              <a:tr h="969738">
                <a:tc>
                  <a:txBody>
                    <a:bodyPr/>
                    <a:lstStyle/>
                    <a:p>
                      <a:pPr algn="ctr" fontAlgn="t"/>
                      <a:r>
                        <a:rPr lang="en-US" sz="1400" u="none" strike="noStrike">
                          <a:effectLst/>
                          <a:latin typeface="Tw Cen MT" panose="020B0602020104020603" pitchFamily="34" charset="0"/>
                        </a:rPr>
                        <a:t>3.</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l" fontAlgn="ctr"/>
                      <a:r>
                        <a:rPr lang="en-US" sz="1400" u="none" strike="noStrike" dirty="0" err="1">
                          <a:effectLst/>
                          <a:latin typeface="Tw Cen MT" panose="020B0602020104020603" pitchFamily="34" charset="0"/>
                        </a:rPr>
                        <a:t>Pemberi</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Pelayanan</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gawat</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darurat</a:t>
                      </a:r>
                      <a:r>
                        <a:rPr lang="en-US" sz="1400" u="none" strike="noStrike" dirty="0">
                          <a:effectLst/>
                          <a:latin typeface="Tw Cen MT" panose="020B0602020104020603" pitchFamily="34" charset="0"/>
                        </a:rPr>
                        <a:t> yang </a:t>
                      </a:r>
                      <a:r>
                        <a:rPr lang="en-US" sz="1400" u="none" strike="noStrike" dirty="0" err="1">
                          <a:effectLst/>
                          <a:latin typeface="Tw Cen MT" panose="020B0602020104020603" pitchFamily="34" charset="0"/>
                        </a:rPr>
                        <a:t>bersertifikat</a:t>
                      </a:r>
                      <a:r>
                        <a:rPr lang="en-US" sz="1400" u="none" strike="noStrike" dirty="0">
                          <a:effectLst/>
                          <a:latin typeface="Tw Cen MT" panose="020B0602020104020603" pitchFamily="34" charset="0"/>
                        </a:rPr>
                        <a:t> yang </a:t>
                      </a:r>
                      <a:r>
                        <a:rPr lang="en-US" sz="1400" u="none" strike="noStrike" dirty="0" err="1">
                          <a:effectLst/>
                          <a:latin typeface="Tw Cen MT" panose="020B0602020104020603" pitchFamily="34" charset="0"/>
                        </a:rPr>
                        <a:t>masih</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berlaku</a:t>
                      </a:r>
                      <a:r>
                        <a:rPr lang="en-US" sz="1400" u="none" strike="noStrike" dirty="0">
                          <a:effectLst/>
                          <a:latin typeface="Tw Cen MT" panose="020B0602020104020603" pitchFamily="34" charset="0"/>
                        </a:rPr>
                        <a:t> BLS/PPGD/GELS/ALS</a:t>
                      </a:r>
                      <a:endParaRPr lang="en-US" sz="1400" b="0"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100%</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r>
                        <a:rPr lang="en-US" sz="1400" dirty="0">
                          <a:latin typeface="Tw Cen MT" panose="020B0602020104020603" pitchFamily="34" charset="0"/>
                        </a:rPr>
                        <a:t>100</a:t>
                      </a:r>
                    </a:p>
                  </a:txBody>
                  <a:tcPr marL="0" marR="0" marT="0" marB="0" anchor="ctr" anchorCtr="1"/>
                </a:tc>
                <a:tc>
                  <a:txBody>
                    <a:bodyPr/>
                    <a:lstStyle/>
                    <a:p>
                      <a:pPr algn="ctr" fontAlgn="ctr"/>
                      <a:r>
                        <a:rPr lang="en-US" sz="1400" b="0" i="0" u="none" strike="noStrike">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gridSpan="2">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hMerge="1">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a:solidFill>
                            <a:srgbClr val="000000"/>
                          </a:solidFill>
                          <a:effectLst/>
                          <a:latin typeface="Tw Cen MT" panose="020B0602020104020603" pitchFamily="34" charset="0"/>
                        </a:rPr>
                        <a:t>100</a:t>
                      </a:r>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extLst>
                  <a:ext uri="{0D108BD9-81ED-4DB2-BD59-A6C34878D82A}">
                    <a16:rowId xmlns:a16="http://schemas.microsoft.com/office/drawing/2014/main" val="10004"/>
                  </a:ext>
                </a:extLst>
              </a:tr>
              <a:tr h="581843">
                <a:tc>
                  <a:txBody>
                    <a:bodyPr/>
                    <a:lstStyle/>
                    <a:p>
                      <a:pPr algn="ctr" fontAlgn="ctr"/>
                      <a:r>
                        <a:rPr lang="en-US" sz="1400" u="none" strike="noStrike">
                          <a:effectLst/>
                          <a:latin typeface="Tw Cen MT" panose="020B0602020104020603" pitchFamily="34" charset="0"/>
                        </a:rPr>
                        <a:t>4.</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l" fontAlgn="ctr"/>
                      <a:r>
                        <a:rPr lang="en-US" sz="1400" u="none" strike="noStrike" dirty="0" err="1">
                          <a:effectLst/>
                          <a:latin typeface="Tw Cen MT" panose="020B0602020104020603" pitchFamily="34" charset="0"/>
                        </a:rPr>
                        <a:t>Ketersediaan</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tim</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penanggulangan</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bencana</a:t>
                      </a:r>
                      <a:endParaRPr lang="en-US" sz="1400" b="0"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1 Tim</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r>
                        <a:rPr lang="en-US" sz="1400">
                          <a:latin typeface="Tw Cen MT" panose="020B0602020104020603" pitchFamily="34" charset="0"/>
                        </a:rPr>
                        <a:t>100</a:t>
                      </a:r>
                    </a:p>
                  </a:txBody>
                  <a:tcPr marL="0" marR="0" marT="0" marB="0" anchor="ctr" anchorCtr="1"/>
                </a:tc>
                <a:tc>
                  <a:txBody>
                    <a:bodyPr/>
                    <a:lstStyle/>
                    <a:p>
                      <a:pPr algn="ctr" fontAlgn="ctr"/>
                      <a:r>
                        <a:rPr lang="en-US" sz="1400" b="0" i="0" u="none" strike="noStrike">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gridSpan="2">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hMerge="1">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a:solidFill>
                            <a:srgbClr val="000000"/>
                          </a:solidFill>
                          <a:effectLst/>
                          <a:latin typeface="Tw Cen MT" panose="020B0602020104020603" pitchFamily="34" charset="0"/>
                        </a:rPr>
                        <a:t>100</a:t>
                      </a:r>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extLst>
                  <a:ext uri="{0D108BD9-81ED-4DB2-BD59-A6C34878D82A}">
                    <a16:rowId xmlns:a16="http://schemas.microsoft.com/office/drawing/2014/main" val="10005"/>
                  </a:ext>
                </a:extLst>
              </a:tr>
              <a:tr h="1012685">
                <a:tc>
                  <a:txBody>
                    <a:bodyPr/>
                    <a:lstStyle/>
                    <a:p>
                      <a:pPr algn="ctr" fontAlgn="t"/>
                      <a:r>
                        <a:rPr lang="en-US" sz="1400" u="none" strike="noStrike">
                          <a:effectLst/>
                          <a:latin typeface="Tw Cen MT" panose="020B0602020104020603" pitchFamily="34" charset="0"/>
                        </a:rPr>
                        <a:t>5.</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l" fontAlgn="t"/>
                      <a:r>
                        <a:rPr lang="nn-NO" sz="1400" u="none" strike="noStrike" dirty="0">
                          <a:effectLst/>
                          <a:latin typeface="Tw Cen MT" panose="020B0602020104020603" pitchFamily="34" charset="0"/>
                        </a:rPr>
                        <a:t>Waktu tanggap pelayanan Dokter </a:t>
                      </a:r>
                    </a:p>
                    <a:p>
                      <a:pPr algn="l" fontAlgn="t"/>
                      <a:r>
                        <a:rPr lang="nn-NO" sz="1400" u="none" strike="noStrike" dirty="0">
                          <a:effectLst/>
                          <a:latin typeface="Tw Cen MT" panose="020B0602020104020603" pitchFamily="34" charset="0"/>
                        </a:rPr>
                        <a:t>di Gawat Darurat</a:t>
                      </a:r>
                      <a:endParaRPr lang="nn-NO" sz="1400" b="0"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marL="117475" indent="0" algn="ctr" fontAlgn="ctr"/>
                      <a:r>
                        <a:rPr lang="nb-NO" sz="1400" u="none" strike="noStrike" dirty="0">
                          <a:effectLst/>
                          <a:latin typeface="Tw Cen MT" panose="020B0602020104020603" pitchFamily="34" charset="0"/>
                        </a:rPr>
                        <a:t>≤ 5 menit terlayani setelah pasien datang</a:t>
                      </a:r>
                      <a:endParaRPr lang="nb-NO" sz="1400" b="0"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r>
                        <a:rPr lang="en-US" sz="1400" dirty="0">
                          <a:latin typeface="Tw Cen MT" panose="020B0602020104020603" pitchFamily="34" charset="0"/>
                        </a:rPr>
                        <a:t>100</a:t>
                      </a:r>
                    </a:p>
                  </a:txBody>
                  <a:tcPr marL="0" marR="0" marT="0" marB="0" anchor="ctr" anchorCtr="1"/>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gridSpan="2">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hMerge="1">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extLst>
                  <a:ext uri="{0D108BD9-81ED-4DB2-BD59-A6C34878D82A}">
                    <a16:rowId xmlns:a16="http://schemas.microsoft.com/office/drawing/2014/main" val="10006"/>
                  </a:ext>
                </a:extLst>
              </a:tr>
              <a:tr h="210455">
                <a:tc>
                  <a:txBody>
                    <a:bodyPr/>
                    <a:lstStyle/>
                    <a:p>
                      <a:pPr algn="ctr" fontAlgn="ctr"/>
                      <a:r>
                        <a:rPr lang="en-US" sz="1400" u="none" strike="noStrike">
                          <a:effectLst/>
                          <a:latin typeface="Tw Cen MT" panose="020B0602020104020603" pitchFamily="34" charset="0"/>
                        </a:rPr>
                        <a:t>6.</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l" fontAlgn="ctr"/>
                      <a:r>
                        <a:rPr lang="en-US" sz="1400" u="none" strike="noStrike" dirty="0" err="1">
                          <a:effectLst/>
                          <a:latin typeface="Tw Cen MT" panose="020B0602020104020603" pitchFamily="34" charset="0"/>
                        </a:rPr>
                        <a:t>Kepuasan</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Pelanggan</a:t>
                      </a:r>
                      <a:endParaRPr lang="en-US" sz="1400" b="0"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 70 %</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gridSpan="10">
                  <a:txBody>
                    <a:bodyPr/>
                    <a:lstStyle/>
                    <a:p>
                      <a:pPr algn="ctr" fontAlgn="ct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90,28%</a:t>
                      </a:r>
                    </a:p>
                  </a:txBody>
                  <a:tcPr marL="0" marR="0" marT="0" marB="0" anchor="ctr" anchorCtr="1"/>
                </a:tc>
                <a:tc hMerge="1">
                  <a:txBody>
                    <a:bodyPr/>
                    <a:lstStyle/>
                    <a:p>
                      <a:pPr algn="ctr" fontAlgn="ctr"/>
                      <a:endParaRPr lang="en-US" sz="1400" b="0" i="0" u="none" strike="noStrike">
                        <a:solidFill>
                          <a:srgbClr val="000000"/>
                        </a:solidFill>
                        <a:effectLst/>
                        <a:latin typeface="Tw Cen MT" panose="020B0602020104020603" pitchFamily="34" charset="0"/>
                      </a:endParaRPr>
                    </a:p>
                  </a:txBody>
                  <a:tcPr marL="9525" marR="9525" marT="9525" marB="0" anchor="ct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nchorCtr="1"/>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nchorCtr="1"/>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nchorCtr="1"/>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nchorCtr="1"/>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nchorCtr="1"/>
                </a:tc>
                <a:tc>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nchorCtr="1"/>
                </a:tc>
                <a:extLst>
                  <a:ext uri="{0D108BD9-81ED-4DB2-BD59-A6C34878D82A}">
                    <a16:rowId xmlns:a16="http://schemas.microsoft.com/office/drawing/2014/main" val="10007"/>
                  </a:ext>
                </a:extLst>
              </a:tr>
              <a:tr h="405074">
                <a:tc>
                  <a:txBody>
                    <a:bodyPr/>
                    <a:lstStyle/>
                    <a:p>
                      <a:pPr algn="ctr" fontAlgn="ctr"/>
                      <a:r>
                        <a:rPr lang="en-US" sz="1400" u="none" strike="noStrike" dirty="0">
                          <a:effectLst/>
                          <a:latin typeface="Tw Cen MT" panose="020B0602020104020603" pitchFamily="34" charset="0"/>
                        </a:rPr>
                        <a:t>7.</a:t>
                      </a:r>
                      <a:endParaRPr lang="en-US" sz="1400" b="0"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algn="l" fontAlgn="ctr"/>
                      <a:r>
                        <a:rPr lang="en-US" sz="1400" u="none" strike="noStrike" dirty="0" err="1">
                          <a:effectLst/>
                          <a:latin typeface="Tw Cen MT" panose="020B0602020104020603" pitchFamily="34" charset="0"/>
                        </a:rPr>
                        <a:t>Kematian</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Pasien</a:t>
                      </a:r>
                      <a:r>
                        <a:rPr lang="en-US" sz="1400" u="none" strike="noStrike" dirty="0">
                          <a:effectLst/>
                          <a:latin typeface="Tw Cen MT" panose="020B0602020104020603" pitchFamily="34" charset="0"/>
                        </a:rPr>
                        <a:t> &lt; 24 Jam</a:t>
                      </a:r>
                      <a:endParaRPr lang="en-US" sz="1400" b="0"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u="none" strike="noStrike" dirty="0">
                          <a:effectLst/>
                          <a:latin typeface="Tw Cen MT" panose="020B0602020104020603" pitchFamily="34" charset="0"/>
                        </a:rPr>
                        <a:t>≤ 2 ‰</a:t>
                      </a:r>
                      <a:endParaRPr lang="en-US" sz="1400" b="0"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 0              </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gridSpan="2">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extLst>
                  <a:ext uri="{0D108BD9-81ED-4DB2-BD59-A6C34878D82A}">
                    <a16:rowId xmlns:a16="http://schemas.microsoft.com/office/drawing/2014/main" val="10008"/>
                  </a:ext>
                </a:extLst>
              </a:tr>
              <a:tr h="581843">
                <a:tc>
                  <a:txBody>
                    <a:bodyPr/>
                    <a:lstStyle/>
                    <a:p>
                      <a:pPr algn="ctr" fontAlgn="ctr"/>
                      <a:r>
                        <a:rPr lang="en-US" sz="1400" u="none" strike="noStrike" dirty="0">
                          <a:effectLst/>
                          <a:latin typeface="Tw Cen MT" panose="020B0602020104020603" pitchFamily="34" charset="0"/>
                        </a:rPr>
                        <a:t>8.</a:t>
                      </a:r>
                      <a:endParaRPr lang="en-US" sz="1400" b="0"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algn="l" fontAlgn="ctr"/>
                      <a:r>
                        <a:rPr lang="sv-SE" sz="1400" u="none" strike="noStrike" dirty="0">
                          <a:effectLst/>
                          <a:latin typeface="Tw Cen MT" panose="020B0602020104020603" pitchFamily="34" charset="0"/>
                        </a:rPr>
                        <a:t>Pasien dapat ditenangkan dalam waktu ≤  48 Jam</a:t>
                      </a:r>
                      <a:endParaRPr lang="sv-SE" sz="1400" b="0"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100%</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             </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gridSpan="2">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extLst>
                  <a:ext uri="{0D108BD9-81ED-4DB2-BD59-A6C34878D82A}">
                    <a16:rowId xmlns:a16="http://schemas.microsoft.com/office/drawing/2014/main" val="10009"/>
                  </a:ext>
                </a:extLst>
              </a:tr>
              <a:tr h="607611">
                <a:tc>
                  <a:txBody>
                    <a:bodyPr/>
                    <a:lstStyle/>
                    <a:p>
                      <a:pPr algn="ctr" fontAlgn="t"/>
                      <a:r>
                        <a:rPr lang="en-US" sz="1400" u="none" strike="noStrike">
                          <a:effectLst/>
                          <a:latin typeface="Tw Cen MT" panose="020B0602020104020603" pitchFamily="34" charset="0"/>
                        </a:rPr>
                        <a:t>9.</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l" fontAlgn="ctr"/>
                      <a:r>
                        <a:rPr lang="en-US" sz="1400" u="none" strike="noStrike" dirty="0" err="1">
                          <a:effectLst/>
                          <a:latin typeface="Tw Cen MT" panose="020B0602020104020603" pitchFamily="34" charset="0"/>
                        </a:rPr>
                        <a:t>Tidak</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adanya</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pasien</a:t>
                      </a:r>
                      <a:r>
                        <a:rPr lang="en-US" sz="1400" u="none" strike="noStrike" dirty="0">
                          <a:effectLst/>
                          <a:latin typeface="Tw Cen MT" panose="020B0602020104020603" pitchFamily="34" charset="0"/>
                        </a:rPr>
                        <a:t> yang </a:t>
                      </a:r>
                      <a:r>
                        <a:rPr lang="en-US" sz="1400" u="none" strike="noStrike" dirty="0" err="1">
                          <a:effectLst/>
                          <a:latin typeface="Tw Cen MT" panose="020B0602020104020603" pitchFamily="34" charset="0"/>
                        </a:rPr>
                        <a:t>diharuskan</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membayar</a:t>
                      </a:r>
                      <a:r>
                        <a:rPr lang="en-US" sz="1400" u="none" strike="noStrike" dirty="0">
                          <a:effectLst/>
                          <a:latin typeface="Tw Cen MT" panose="020B0602020104020603" pitchFamily="34" charset="0"/>
                        </a:rPr>
                        <a:t> uang </a:t>
                      </a:r>
                      <a:r>
                        <a:rPr lang="en-US" sz="1400" u="none" strike="noStrike" dirty="0" err="1">
                          <a:effectLst/>
                          <a:latin typeface="Tw Cen MT" panose="020B0602020104020603" pitchFamily="34" charset="0"/>
                        </a:rPr>
                        <a:t>muka</a:t>
                      </a:r>
                      <a:endParaRPr lang="en-US" sz="1400" b="0"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u="none" strike="noStrike" dirty="0">
                          <a:effectLst/>
                          <a:latin typeface="Tw Cen MT" panose="020B0602020104020603" pitchFamily="34" charset="0"/>
                        </a:rPr>
                        <a:t>100%</a:t>
                      </a:r>
                      <a:endParaRPr lang="en-US" sz="1400" b="0"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           </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gridSpan="2">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extLst>
                  <a:ext uri="{0D108BD9-81ED-4DB2-BD59-A6C34878D82A}">
                    <a16:rowId xmlns:a16="http://schemas.microsoft.com/office/drawing/2014/main" val="10010"/>
                  </a:ext>
                </a:extLst>
              </a:tr>
            </a:tbl>
          </a:graphicData>
        </a:graphic>
      </p:graphicFrame>
    </p:spTree>
    <p:extLst>
      <p:ext uri="{BB962C8B-B14F-4D97-AF65-F5344CB8AC3E}">
        <p14:creationId xmlns:p14="http://schemas.microsoft.com/office/powerpoint/2010/main" val="172627475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E8536514-EA03-4221-B1E2-49E08AA52E6B}"/>
              </a:ext>
            </a:extLst>
          </p:cNvPr>
          <p:cNvGrpSpPr/>
          <p:nvPr/>
        </p:nvGrpSpPr>
        <p:grpSpPr>
          <a:xfrm>
            <a:off x="2543329" y="116267"/>
            <a:ext cx="7105339" cy="423377"/>
            <a:chOff x="5512777" y="953392"/>
            <a:chExt cx="6198577" cy="922730"/>
          </a:xfrm>
        </p:grpSpPr>
        <p:sp>
          <p:nvSpPr>
            <p:cNvPr id="5" name="Rectangle: Rounded Corners 17">
              <a:extLst>
                <a:ext uri="{FF2B5EF4-FFF2-40B4-BE49-F238E27FC236}">
                  <a16:creationId xmlns:a16="http://schemas.microsoft.com/office/drawing/2014/main" id="{0B052D8E-3062-4E28-8206-03432C271FD5}"/>
                </a:ext>
              </a:extLst>
            </p:cNvPr>
            <p:cNvSpPr/>
            <p:nvPr/>
          </p:nvSpPr>
          <p:spPr>
            <a:xfrm>
              <a:off x="5512777" y="953392"/>
              <a:ext cx="6198577" cy="922730"/>
            </a:xfrm>
            <a:prstGeom prst="roundRect">
              <a:avLst>
                <a:gd name="adj" fmla="val 50000"/>
              </a:avLst>
            </a:prstGeom>
            <a:solidFill>
              <a:srgbClr val="32995B">
                <a:alpha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latin typeface="Arial"/>
                <a:cs typeface="+mn-cs"/>
              </a:endParaRPr>
            </a:p>
          </p:txBody>
        </p:sp>
        <p:sp>
          <p:nvSpPr>
            <p:cNvPr id="7" name="TextBox 6">
              <a:extLst>
                <a:ext uri="{FF2B5EF4-FFF2-40B4-BE49-F238E27FC236}">
                  <a16:creationId xmlns:a16="http://schemas.microsoft.com/office/drawing/2014/main" id="{3EC581F5-CB33-4294-BC63-D10936DB91C4}"/>
                </a:ext>
              </a:extLst>
            </p:cNvPr>
            <p:cNvSpPr txBox="1"/>
            <p:nvPr/>
          </p:nvSpPr>
          <p:spPr>
            <a:xfrm>
              <a:off x="5742415" y="953392"/>
              <a:ext cx="5782891" cy="480628"/>
            </a:xfrm>
            <a:prstGeom prst="rect">
              <a:avLst/>
            </a:prstGeom>
            <a:noFill/>
          </p:spPr>
          <p:txBody>
            <a:bodyPr wrap="square" rtlCol="0">
              <a:spAutoFit/>
            </a:bodyPr>
            <a:lstStyle/>
            <a:p>
              <a:pPr algn="ctr"/>
              <a:r>
                <a:rPr lang="en-US" sz="2000" b="1" dirty="0"/>
                <a:t>RINCIAN REALISASI KEGIATAN DAN SUB KEGIATAN</a:t>
              </a:r>
            </a:p>
          </p:txBody>
        </p:sp>
      </p:grpSp>
      <p:graphicFrame>
        <p:nvGraphicFramePr>
          <p:cNvPr id="3" name="Table 2">
            <a:extLst>
              <a:ext uri="{FF2B5EF4-FFF2-40B4-BE49-F238E27FC236}">
                <a16:creationId xmlns:a16="http://schemas.microsoft.com/office/drawing/2014/main" id="{1AE082B7-5565-4809-AD51-832B14EA291E}"/>
              </a:ext>
            </a:extLst>
          </p:cNvPr>
          <p:cNvGraphicFramePr>
            <a:graphicFrameLocks noGrp="1"/>
          </p:cNvGraphicFramePr>
          <p:nvPr>
            <p:extLst>
              <p:ext uri="{D42A27DB-BD31-4B8C-83A1-F6EECF244321}">
                <p14:modId xmlns:p14="http://schemas.microsoft.com/office/powerpoint/2010/main" val="1380673495"/>
              </p:ext>
            </p:extLst>
          </p:nvPr>
        </p:nvGraphicFramePr>
        <p:xfrm>
          <a:off x="134912" y="588268"/>
          <a:ext cx="11887199" cy="6211919"/>
        </p:xfrm>
        <a:graphic>
          <a:graphicData uri="http://schemas.openxmlformats.org/drawingml/2006/table">
            <a:tbl>
              <a:tblPr/>
              <a:tblGrid>
                <a:gridCol w="1071730">
                  <a:extLst>
                    <a:ext uri="{9D8B030D-6E8A-4147-A177-3AD203B41FA5}">
                      <a16:colId xmlns:a16="http://schemas.microsoft.com/office/drawing/2014/main" val="330364768"/>
                    </a:ext>
                  </a:extLst>
                </a:gridCol>
                <a:gridCol w="1834621">
                  <a:extLst>
                    <a:ext uri="{9D8B030D-6E8A-4147-A177-3AD203B41FA5}">
                      <a16:colId xmlns:a16="http://schemas.microsoft.com/office/drawing/2014/main" val="846150312"/>
                    </a:ext>
                  </a:extLst>
                </a:gridCol>
                <a:gridCol w="1292621">
                  <a:extLst>
                    <a:ext uri="{9D8B030D-6E8A-4147-A177-3AD203B41FA5}">
                      <a16:colId xmlns:a16="http://schemas.microsoft.com/office/drawing/2014/main" val="3426003872"/>
                    </a:ext>
                  </a:extLst>
                </a:gridCol>
                <a:gridCol w="1014461">
                  <a:extLst>
                    <a:ext uri="{9D8B030D-6E8A-4147-A177-3AD203B41FA5}">
                      <a16:colId xmlns:a16="http://schemas.microsoft.com/office/drawing/2014/main" val="185863411"/>
                    </a:ext>
                  </a:extLst>
                </a:gridCol>
                <a:gridCol w="728120">
                  <a:extLst>
                    <a:ext uri="{9D8B030D-6E8A-4147-A177-3AD203B41FA5}">
                      <a16:colId xmlns:a16="http://schemas.microsoft.com/office/drawing/2014/main" val="454400968"/>
                    </a:ext>
                  </a:extLst>
                </a:gridCol>
                <a:gridCol w="803797">
                  <a:extLst>
                    <a:ext uri="{9D8B030D-6E8A-4147-A177-3AD203B41FA5}">
                      <a16:colId xmlns:a16="http://schemas.microsoft.com/office/drawing/2014/main" val="2800661932"/>
                    </a:ext>
                  </a:extLst>
                </a:gridCol>
                <a:gridCol w="376333">
                  <a:extLst>
                    <a:ext uri="{9D8B030D-6E8A-4147-A177-3AD203B41FA5}">
                      <a16:colId xmlns:a16="http://schemas.microsoft.com/office/drawing/2014/main" val="821681199"/>
                    </a:ext>
                  </a:extLst>
                </a:gridCol>
                <a:gridCol w="852884">
                  <a:extLst>
                    <a:ext uri="{9D8B030D-6E8A-4147-A177-3AD203B41FA5}">
                      <a16:colId xmlns:a16="http://schemas.microsoft.com/office/drawing/2014/main" val="3440440270"/>
                    </a:ext>
                  </a:extLst>
                </a:gridCol>
                <a:gridCol w="449963">
                  <a:extLst>
                    <a:ext uri="{9D8B030D-6E8A-4147-A177-3AD203B41FA5}">
                      <a16:colId xmlns:a16="http://schemas.microsoft.com/office/drawing/2014/main" val="1602140950"/>
                    </a:ext>
                  </a:extLst>
                </a:gridCol>
                <a:gridCol w="899926">
                  <a:extLst>
                    <a:ext uri="{9D8B030D-6E8A-4147-A177-3AD203B41FA5}">
                      <a16:colId xmlns:a16="http://schemas.microsoft.com/office/drawing/2014/main" val="3358249457"/>
                    </a:ext>
                  </a:extLst>
                </a:gridCol>
                <a:gridCol w="1073775">
                  <a:extLst>
                    <a:ext uri="{9D8B030D-6E8A-4147-A177-3AD203B41FA5}">
                      <a16:colId xmlns:a16="http://schemas.microsoft.com/office/drawing/2014/main" val="1330457630"/>
                    </a:ext>
                  </a:extLst>
                </a:gridCol>
                <a:gridCol w="343608">
                  <a:extLst>
                    <a:ext uri="{9D8B030D-6E8A-4147-A177-3AD203B41FA5}">
                      <a16:colId xmlns:a16="http://schemas.microsoft.com/office/drawing/2014/main" val="3452130014"/>
                    </a:ext>
                  </a:extLst>
                </a:gridCol>
                <a:gridCol w="1145360">
                  <a:extLst>
                    <a:ext uri="{9D8B030D-6E8A-4147-A177-3AD203B41FA5}">
                      <a16:colId xmlns:a16="http://schemas.microsoft.com/office/drawing/2014/main" val="1567497485"/>
                    </a:ext>
                  </a:extLst>
                </a:gridCol>
              </a:tblGrid>
              <a:tr h="180840">
                <a:tc rowSpan="4">
                  <a:txBody>
                    <a:bodyPr/>
                    <a:lstStyle/>
                    <a:p>
                      <a:pPr algn="ctr" fontAlgn="ctr"/>
                      <a:r>
                        <a:rPr lang="en-ID" sz="900" b="1" i="0" u="none" strike="noStrike">
                          <a:solidFill>
                            <a:srgbClr val="000000"/>
                          </a:solidFill>
                          <a:effectLst/>
                          <a:latin typeface="Tw Cen MT" panose="020B0602020104020603" pitchFamily="34" charset="0"/>
                        </a:rPr>
                        <a:t>NO</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4">
                  <a:txBody>
                    <a:bodyPr/>
                    <a:lstStyle/>
                    <a:p>
                      <a:pPr algn="ctr" fontAlgn="ctr"/>
                      <a:r>
                        <a:rPr lang="en-ID" sz="900" b="1" i="0" u="none" strike="noStrike">
                          <a:solidFill>
                            <a:srgbClr val="000000"/>
                          </a:solidFill>
                          <a:effectLst/>
                          <a:latin typeface="Tw Cen MT" panose="020B0602020104020603" pitchFamily="34" charset="0"/>
                        </a:rPr>
                        <a:t>URAIAN</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4">
                  <a:txBody>
                    <a:bodyPr/>
                    <a:lstStyle/>
                    <a:p>
                      <a:pPr algn="ctr" fontAlgn="ctr"/>
                      <a:r>
                        <a:rPr lang="en-ID" sz="900" b="1" i="0" u="none" strike="noStrike">
                          <a:solidFill>
                            <a:srgbClr val="000000"/>
                          </a:solidFill>
                          <a:effectLst/>
                          <a:latin typeface="Tw Cen MT" panose="020B0602020104020603" pitchFamily="34" charset="0"/>
                        </a:rPr>
                        <a:t>SUMBER DANA</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4">
                  <a:txBody>
                    <a:bodyPr/>
                    <a:lstStyle/>
                    <a:p>
                      <a:pPr algn="ctr" fontAlgn="ctr"/>
                      <a:r>
                        <a:rPr lang="en-ID" sz="900" b="1" i="0" u="none" strike="noStrike">
                          <a:solidFill>
                            <a:srgbClr val="000000"/>
                          </a:solidFill>
                          <a:effectLst/>
                          <a:latin typeface="Tw Cen MT" panose="020B0602020104020603" pitchFamily="34" charset="0"/>
                        </a:rPr>
                        <a:t> ANGGARAN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4">
                  <a:txBody>
                    <a:bodyPr/>
                    <a:lstStyle/>
                    <a:p>
                      <a:pPr algn="ctr" fontAlgn="ctr"/>
                      <a:r>
                        <a:rPr lang="en-ID" sz="900" b="1" i="0" u="none" strike="noStrike">
                          <a:solidFill>
                            <a:srgbClr val="000000"/>
                          </a:solidFill>
                          <a:effectLst/>
                          <a:latin typeface="Tw Cen MT" panose="020B0602020104020603" pitchFamily="34" charset="0"/>
                        </a:rPr>
                        <a:t>FISIK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ID"/>
                    </a:p>
                  </a:txBody>
                  <a:tcPr/>
                </a:tc>
                <a:tc hMerge="1">
                  <a:txBody>
                    <a:bodyPr/>
                    <a:lstStyle/>
                    <a:p>
                      <a:endParaRPr lang="en-ID"/>
                    </a:p>
                  </a:txBody>
                  <a:tcPr/>
                </a:tc>
                <a:tc hMerge="1">
                  <a:txBody>
                    <a:bodyPr/>
                    <a:lstStyle/>
                    <a:p>
                      <a:endParaRPr lang="en-ID"/>
                    </a:p>
                  </a:txBody>
                  <a:tcPr/>
                </a:tc>
                <a:tc gridSpan="5">
                  <a:txBody>
                    <a:bodyPr/>
                    <a:lstStyle/>
                    <a:p>
                      <a:pPr algn="ctr" fontAlgn="ctr"/>
                      <a:r>
                        <a:rPr lang="en-ID" sz="900" b="1" i="0" u="none" strike="noStrike">
                          <a:solidFill>
                            <a:srgbClr val="000000"/>
                          </a:solidFill>
                          <a:effectLst/>
                          <a:latin typeface="Tw Cen MT" panose="020B0602020104020603" pitchFamily="34" charset="0"/>
                        </a:rPr>
                        <a:t>KEUANGAN</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endParaRPr lang="en-ID"/>
                    </a:p>
                  </a:txBody>
                  <a:tcPr/>
                </a:tc>
                <a:extLst>
                  <a:ext uri="{0D108BD9-81ED-4DB2-BD59-A6C34878D82A}">
                    <a16:rowId xmlns:a16="http://schemas.microsoft.com/office/drawing/2014/main" val="4109749565"/>
                  </a:ext>
                </a:extLst>
              </a:tr>
              <a:tr h="171797">
                <a:tc vMerge="1">
                  <a:txBody>
                    <a:bodyPr/>
                    <a:lstStyle/>
                    <a:p>
                      <a:endParaRPr lang="en-ID"/>
                    </a:p>
                  </a:txBody>
                  <a:tcPr/>
                </a:tc>
                <a:tc vMerge="1">
                  <a:txBody>
                    <a:bodyPr/>
                    <a:lstStyle/>
                    <a:p>
                      <a:endParaRPr lang="en-ID"/>
                    </a:p>
                  </a:txBody>
                  <a:tcPr/>
                </a:tc>
                <a:tc vMerge="1">
                  <a:txBody>
                    <a:bodyPr/>
                    <a:lstStyle/>
                    <a:p>
                      <a:endParaRPr lang="en-ID"/>
                    </a:p>
                  </a:txBody>
                  <a:tcPr/>
                </a:tc>
                <a:tc vMerge="1">
                  <a:txBody>
                    <a:bodyPr/>
                    <a:lstStyle/>
                    <a:p>
                      <a:endParaRPr lang="en-ID"/>
                    </a:p>
                  </a:txBody>
                  <a:tcPr/>
                </a:tc>
                <a:tc rowSpan="2" gridSpan="2">
                  <a:txBody>
                    <a:bodyPr/>
                    <a:lstStyle/>
                    <a:p>
                      <a:pPr algn="ctr" fontAlgn="ctr"/>
                      <a:r>
                        <a:rPr lang="en-US" sz="900" b="1" i="0" u="none" strike="noStrike">
                          <a:solidFill>
                            <a:srgbClr val="000000"/>
                          </a:solidFill>
                          <a:effectLst/>
                          <a:latin typeface="Tw Cen MT" panose="020B0602020104020603" pitchFamily="34" charset="0"/>
                        </a:rPr>
                        <a:t>Target s/d Bulan Ini</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hMerge="1">
                  <a:txBody>
                    <a:bodyPr/>
                    <a:lstStyle/>
                    <a:p>
                      <a:endParaRPr lang="en-ID"/>
                    </a:p>
                  </a:txBody>
                  <a:tcPr/>
                </a:tc>
                <a:tc rowSpan="2" gridSpan="2">
                  <a:txBody>
                    <a:bodyPr/>
                    <a:lstStyle/>
                    <a:p>
                      <a:pPr algn="ctr" fontAlgn="ctr"/>
                      <a:r>
                        <a:rPr lang="en-ID" sz="900" b="1" i="0" u="none" strike="noStrike">
                          <a:solidFill>
                            <a:srgbClr val="000000"/>
                          </a:solidFill>
                          <a:effectLst/>
                          <a:latin typeface="Tw Cen MT" panose="020B0602020104020603" pitchFamily="34" charset="0"/>
                        </a:rPr>
                        <a:t>Realisasi s/d Bulan Ini</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hMerge="1">
                  <a:txBody>
                    <a:bodyPr/>
                    <a:lstStyle/>
                    <a:p>
                      <a:endParaRPr lang="en-ID"/>
                    </a:p>
                  </a:txBody>
                  <a:tcPr/>
                </a:tc>
                <a:tc rowSpan="2" gridSpan="2">
                  <a:txBody>
                    <a:bodyPr/>
                    <a:lstStyle/>
                    <a:p>
                      <a:pPr algn="ctr" fontAlgn="ctr"/>
                      <a:r>
                        <a:rPr lang="en-US" sz="900" b="1" i="0" u="none" strike="noStrike">
                          <a:solidFill>
                            <a:srgbClr val="000000"/>
                          </a:solidFill>
                          <a:effectLst/>
                          <a:latin typeface="Tw Cen MT" panose="020B0602020104020603" pitchFamily="34" charset="0"/>
                        </a:rPr>
                        <a:t>Target s/d Bulan Ini</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hMerge="1">
                  <a:txBody>
                    <a:bodyPr/>
                    <a:lstStyle/>
                    <a:p>
                      <a:endParaRPr lang="en-ID"/>
                    </a:p>
                  </a:txBody>
                  <a:tcPr/>
                </a:tc>
                <a:tc gridSpan="3">
                  <a:txBody>
                    <a:bodyPr/>
                    <a:lstStyle/>
                    <a:p>
                      <a:pPr algn="ctr" fontAlgn="ctr"/>
                      <a:r>
                        <a:rPr lang="en-ID" sz="900" b="1" i="0" u="none" strike="noStrike">
                          <a:solidFill>
                            <a:srgbClr val="000000"/>
                          </a:solidFill>
                          <a:effectLst/>
                          <a:latin typeface="Tw Cen MT" panose="020B0602020104020603" pitchFamily="34" charset="0"/>
                        </a:rPr>
                        <a:t>Realisasi</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ID"/>
                    </a:p>
                  </a:txBody>
                  <a:tcPr/>
                </a:tc>
                <a:tc hMerge="1">
                  <a:txBody>
                    <a:bodyPr/>
                    <a:lstStyle/>
                    <a:p>
                      <a:endParaRPr lang="en-ID"/>
                    </a:p>
                  </a:txBody>
                  <a:tcPr/>
                </a:tc>
                <a:extLst>
                  <a:ext uri="{0D108BD9-81ED-4DB2-BD59-A6C34878D82A}">
                    <a16:rowId xmlns:a16="http://schemas.microsoft.com/office/drawing/2014/main" val="3188224033"/>
                  </a:ext>
                </a:extLst>
              </a:tr>
              <a:tr h="171797">
                <a:tc vMerge="1">
                  <a:txBody>
                    <a:bodyPr/>
                    <a:lstStyle/>
                    <a:p>
                      <a:endParaRPr lang="en-ID"/>
                    </a:p>
                  </a:txBody>
                  <a:tcPr/>
                </a:tc>
                <a:tc vMerge="1">
                  <a:txBody>
                    <a:bodyPr/>
                    <a:lstStyle/>
                    <a:p>
                      <a:endParaRPr lang="en-ID"/>
                    </a:p>
                  </a:txBody>
                  <a:tcPr/>
                </a:tc>
                <a:tc vMerge="1">
                  <a:txBody>
                    <a:bodyPr/>
                    <a:lstStyle/>
                    <a:p>
                      <a:endParaRPr lang="en-ID"/>
                    </a:p>
                  </a:txBody>
                  <a:tcPr/>
                </a:tc>
                <a:tc vMerge="1">
                  <a:txBody>
                    <a:bodyPr/>
                    <a:lstStyle/>
                    <a:p>
                      <a:endParaRPr lang="en-ID"/>
                    </a:p>
                  </a:txBody>
                  <a:tcPr/>
                </a:tc>
                <a:tc gridSpan="2" vMerge="1">
                  <a:txBody>
                    <a:bodyPr/>
                    <a:lstStyle/>
                    <a:p>
                      <a:endParaRPr lang="en-ID"/>
                    </a:p>
                  </a:txBody>
                  <a:tcPr/>
                </a:tc>
                <a:tc hMerge="1" vMerge="1">
                  <a:txBody>
                    <a:bodyPr/>
                    <a:lstStyle/>
                    <a:p>
                      <a:endParaRPr lang="en-ID"/>
                    </a:p>
                  </a:txBody>
                  <a:tcPr/>
                </a:tc>
                <a:tc gridSpan="2" vMerge="1">
                  <a:txBody>
                    <a:bodyPr/>
                    <a:lstStyle/>
                    <a:p>
                      <a:endParaRPr lang="en-ID"/>
                    </a:p>
                  </a:txBody>
                  <a:tcPr/>
                </a:tc>
                <a:tc hMerge="1" vMerge="1">
                  <a:txBody>
                    <a:bodyPr/>
                    <a:lstStyle/>
                    <a:p>
                      <a:endParaRPr lang="en-ID"/>
                    </a:p>
                  </a:txBody>
                  <a:tcPr/>
                </a:tc>
                <a:tc gridSpan="2" vMerge="1">
                  <a:txBody>
                    <a:bodyPr/>
                    <a:lstStyle/>
                    <a:p>
                      <a:endParaRPr lang="en-ID"/>
                    </a:p>
                  </a:txBody>
                  <a:tcPr/>
                </a:tc>
                <a:tc hMerge="1" vMerge="1">
                  <a:txBody>
                    <a:bodyPr/>
                    <a:lstStyle/>
                    <a:p>
                      <a:endParaRPr lang="en-ID"/>
                    </a:p>
                  </a:txBody>
                  <a:tcPr/>
                </a:tc>
                <a:tc>
                  <a:txBody>
                    <a:bodyPr/>
                    <a:lstStyle/>
                    <a:p>
                      <a:pPr algn="ctr" fontAlgn="ctr"/>
                      <a:r>
                        <a:rPr lang="en-ID" sz="900" b="1" i="0" u="none" strike="noStrike">
                          <a:solidFill>
                            <a:srgbClr val="000000"/>
                          </a:solidFill>
                          <a:effectLst/>
                          <a:latin typeface="Tw Cen MT" panose="020B0602020104020603" pitchFamily="34" charset="0"/>
                        </a:rPr>
                        <a:t>Bulan Ini</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en-ID" sz="900" b="1" i="0" u="none" strike="noStrike">
                          <a:solidFill>
                            <a:srgbClr val="000000"/>
                          </a:solidFill>
                          <a:effectLst/>
                          <a:latin typeface="Tw Cen MT" panose="020B0602020104020603" pitchFamily="34" charset="0"/>
                        </a:rPr>
                        <a:t>s/d Bulan Ini</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ID"/>
                    </a:p>
                  </a:txBody>
                  <a:tcPr/>
                </a:tc>
                <a:extLst>
                  <a:ext uri="{0D108BD9-81ED-4DB2-BD59-A6C34878D82A}">
                    <a16:rowId xmlns:a16="http://schemas.microsoft.com/office/drawing/2014/main" val="890665562"/>
                  </a:ext>
                </a:extLst>
              </a:tr>
              <a:tr h="171797">
                <a:tc vMerge="1">
                  <a:txBody>
                    <a:bodyPr/>
                    <a:lstStyle/>
                    <a:p>
                      <a:endParaRPr lang="en-ID"/>
                    </a:p>
                  </a:txBody>
                  <a:tcPr/>
                </a:tc>
                <a:tc vMerge="1">
                  <a:txBody>
                    <a:bodyPr/>
                    <a:lstStyle/>
                    <a:p>
                      <a:endParaRPr lang="en-ID"/>
                    </a:p>
                  </a:txBody>
                  <a:tcPr/>
                </a:tc>
                <a:tc vMerge="1">
                  <a:txBody>
                    <a:bodyPr/>
                    <a:lstStyle/>
                    <a:p>
                      <a:endParaRPr lang="en-ID"/>
                    </a:p>
                  </a:txBody>
                  <a:tcPr/>
                </a:tc>
                <a:tc vMerge="1">
                  <a:txBody>
                    <a:bodyPr/>
                    <a:lstStyle/>
                    <a:p>
                      <a:endParaRPr lang="en-ID"/>
                    </a:p>
                  </a:txBody>
                  <a:tcPr/>
                </a:tc>
                <a:tc>
                  <a:txBody>
                    <a:bodyPr/>
                    <a:lstStyle/>
                    <a:p>
                      <a:pPr algn="ctr" fontAlgn="ctr"/>
                      <a:r>
                        <a:rPr lang="en-ID" sz="900" b="1" i="0" u="none" strike="noStrike">
                          <a:solidFill>
                            <a:srgbClr val="000000"/>
                          </a:solidFill>
                          <a:effectLst/>
                          <a:latin typeface="Tw Cen MT" panose="020B0602020104020603" pitchFamily="34" charset="0"/>
                        </a:rPr>
                        <a:t>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900" b="1" i="0" u="none" strike="noStrike">
                          <a:solidFill>
                            <a:srgbClr val="000000"/>
                          </a:solidFill>
                          <a:effectLst/>
                          <a:latin typeface="Tw Cen MT" panose="020B0602020104020603" pitchFamily="34" charset="0"/>
                        </a:rPr>
                        <a:t>Rp</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900" b="1" i="0" u="none" strike="noStrike">
                          <a:solidFill>
                            <a:srgbClr val="000000"/>
                          </a:solidFill>
                          <a:effectLst/>
                          <a:latin typeface="Tw Cen MT" panose="020B0602020104020603" pitchFamily="34" charset="0"/>
                        </a:rPr>
                        <a:t>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900" b="1" i="0" u="none" strike="noStrike">
                          <a:solidFill>
                            <a:srgbClr val="000000"/>
                          </a:solidFill>
                          <a:effectLst/>
                          <a:latin typeface="Tw Cen MT" panose="020B0602020104020603" pitchFamily="34" charset="0"/>
                        </a:rPr>
                        <a:t>Rp</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900" b="1" i="0" u="none" strike="noStrike">
                          <a:solidFill>
                            <a:srgbClr val="000000"/>
                          </a:solidFill>
                          <a:effectLst/>
                          <a:latin typeface="Tw Cen MT" panose="020B0602020104020603" pitchFamily="34" charset="0"/>
                        </a:rPr>
                        <a:t>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900" b="1" i="0" u="none" strike="noStrike">
                          <a:solidFill>
                            <a:srgbClr val="000000"/>
                          </a:solidFill>
                          <a:effectLst/>
                          <a:latin typeface="Tw Cen MT" panose="020B0602020104020603" pitchFamily="34" charset="0"/>
                        </a:rPr>
                        <a:t>Rp</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900" b="1" i="0" u="none" strike="noStrike">
                          <a:solidFill>
                            <a:srgbClr val="000000"/>
                          </a:solidFill>
                          <a:effectLst/>
                          <a:latin typeface="Tw Cen MT" panose="020B0602020104020603" pitchFamily="34" charset="0"/>
                        </a:rPr>
                        <a:t>Rp</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900" b="1" i="0" u="none" strike="noStrike">
                          <a:solidFill>
                            <a:srgbClr val="000000"/>
                          </a:solidFill>
                          <a:effectLst/>
                          <a:latin typeface="Tw Cen MT" panose="020B0602020104020603" pitchFamily="34" charset="0"/>
                        </a:rPr>
                        <a:t>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900" b="1" i="0" u="none" strike="noStrike">
                          <a:solidFill>
                            <a:srgbClr val="000000"/>
                          </a:solidFill>
                          <a:effectLst/>
                          <a:latin typeface="Tw Cen MT" panose="020B0602020104020603" pitchFamily="34" charset="0"/>
                        </a:rPr>
                        <a:t>Rp</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207524003"/>
                  </a:ext>
                </a:extLst>
              </a:tr>
              <a:tr h="515390">
                <a:tc>
                  <a:txBody>
                    <a:bodyPr/>
                    <a:lstStyle/>
                    <a:p>
                      <a:pPr algn="ctr" fontAlgn="ctr"/>
                      <a:r>
                        <a:rPr lang="en-ID" sz="900" b="1" i="0" u="none" strike="noStrike">
                          <a:solidFill>
                            <a:srgbClr val="000000"/>
                          </a:solidFill>
                          <a:effectLst/>
                          <a:latin typeface="Tw Cen MT" panose="020B0602020104020603" pitchFamily="34" charset="0"/>
                        </a:rPr>
                        <a:t>P</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l" fontAlgn="ctr"/>
                      <a:r>
                        <a:rPr lang="sv-SE" sz="900" b="1" i="0" u="none" strike="noStrike">
                          <a:solidFill>
                            <a:srgbClr val="000000"/>
                          </a:solidFill>
                          <a:effectLst/>
                          <a:latin typeface="Tw Cen MT" panose="020B0602020104020603" pitchFamily="34" charset="0"/>
                        </a:rPr>
                        <a:t>PROGRAM PEMENUHAN UPAYA KESEHATAN PERORANGAN DAN UPAYA KESEHATAN MASYARAKAT</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l" fontAlgn="ctr"/>
                      <a:r>
                        <a:rPr lang="en-ID" sz="900" b="1" i="0" u="none" strike="noStrike">
                          <a:solidFill>
                            <a:srgbClr val="000000"/>
                          </a:solidFill>
                          <a:effectLst/>
                          <a:latin typeface="Tw Cen MT" panose="020B0602020104020603" pitchFamily="34" charset="0"/>
                        </a:rPr>
                        <a:t>PAD &amp; Dana Transfer Lainnya; DAK-Fisik; DBHCHT</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r" fontAlgn="ctr"/>
                      <a:r>
                        <a:rPr lang="en-ID" sz="900" b="1" i="0" u="none" strike="noStrike">
                          <a:solidFill>
                            <a:srgbClr val="000000"/>
                          </a:solidFill>
                          <a:effectLst/>
                          <a:latin typeface="Tw Cen MT" panose="020B0602020104020603" pitchFamily="34" charset="0"/>
                        </a:rPr>
                        <a:t>              21.750.000.000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ctr" fontAlgn="ctr"/>
                      <a:r>
                        <a:rPr lang="en-ID" sz="900" b="1" i="0" u="none" strike="noStrike">
                          <a:solidFill>
                            <a:srgbClr val="000000"/>
                          </a:solidFill>
                          <a:effectLst/>
                          <a:latin typeface="Tw Cen MT" panose="020B0602020104020603" pitchFamily="34" charset="0"/>
                        </a:rPr>
                        <a:t>15,06</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r" fontAlgn="ctr"/>
                      <a:r>
                        <a:rPr lang="en-ID" sz="900" b="1" i="0" u="none" strike="noStrike">
                          <a:solidFill>
                            <a:srgbClr val="000000"/>
                          </a:solidFill>
                          <a:effectLst/>
                          <a:latin typeface="Tw Cen MT" panose="020B0602020104020603" pitchFamily="34" charset="0"/>
                        </a:rPr>
                        <a:t>       3.274.713.500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ctr" fontAlgn="ctr"/>
                      <a:r>
                        <a:rPr lang="en-ID" sz="900" b="1" i="0" u="none" strike="noStrike">
                          <a:solidFill>
                            <a:srgbClr val="000000"/>
                          </a:solidFill>
                          <a:effectLst/>
                          <a:latin typeface="Tw Cen MT" panose="020B0602020104020603" pitchFamily="34" charset="0"/>
                        </a:rPr>
                        <a:t>12,70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r" fontAlgn="ctr"/>
                      <a:r>
                        <a:rPr lang="en-ID" sz="900" b="1" i="0" u="none" strike="noStrike">
                          <a:solidFill>
                            <a:srgbClr val="000000"/>
                          </a:solidFill>
                          <a:effectLst/>
                          <a:latin typeface="Tw Cen MT" panose="020B0602020104020603" pitchFamily="34" charset="0"/>
                        </a:rPr>
                        <a:t>         2.761.783.500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ctr" fontAlgn="ctr"/>
                      <a:r>
                        <a:rPr lang="en-ID" sz="900" b="1" i="0" u="none" strike="noStrike">
                          <a:solidFill>
                            <a:srgbClr val="000000"/>
                          </a:solidFill>
                          <a:effectLst/>
                          <a:latin typeface="Tw Cen MT" panose="020B0602020104020603" pitchFamily="34" charset="0"/>
                        </a:rPr>
                        <a:t>14,41</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r" fontAlgn="ctr"/>
                      <a:r>
                        <a:rPr lang="en-ID" sz="900" b="1" i="0" u="none" strike="noStrike">
                          <a:solidFill>
                            <a:srgbClr val="000000"/>
                          </a:solidFill>
                          <a:effectLst/>
                          <a:latin typeface="Tw Cen MT" panose="020B0602020104020603" pitchFamily="34" charset="0"/>
                        </a:rPr>
                        <a:t>           3.134.175.000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r" fontAlgn="ctr"/>
                      <a:r>
                        <a:rPr lang="en-ID" sz="900" b="1" i="0" u="none" strike="noStrike">
                          <a:solidFill>
                            <a:srgbClr val="000000"/>
                          </a:solidFill>
                          <a:effectLst/>
                          <a:latin typeface="Tw Cen MT" panose="020B0602020104020603" pitchFamily="34" charset="0"/>
                        </a:rPr>
                        <a:t>                     557.626.758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ctr" fontAlgn="ctr"/>
                      <a:r>
                        <a:rPr lang="en-ID" sz="900" b="1" i="0" u="none" strike="noStrike">
                          <a:solidFill>
                            <a:srgbClr val="000000"/>
                          </a:solidFill>
                          <a:effectLst/>
                          <a:latin typeface="Tw Cen MT" panose="020B0602020104020603" pitchFamily="34" charset="0"/>
                        </a:rPr>
                        <a:t>10,52</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r" fontAlgn="ctr"/>
                      <a:r>
                        <a:rPr lang="en-ID" sz="900" b="1" i="0" u="none" strike="noStrike">
                          <a:solidFill>
                            <a:srgbClr val="000000"/>
                          </a:solidFill>
                          <a:effectLst/>
                          <a:latin typeface="Tw Cen MT" panose="020B0602020104020603" pitchFamily="34" charset="0"/>
                        </a:rPr>
                        <a:t>                     2.288.283.205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extLst>
                  <a:ext uri="{0D108BD9-81ED-4DB2-BD59-A6C34878D82A}">
                    <a16:rowId xmlns:a16="http://schemas.microsoft.com/office/drawing/2014/main" val="2993310708"/>
                  </a:ext>
                </a:extLst>
              </a:tr>
              <a:tr h="687188">
                <a:tc>
                  <a:txBody>
                    <a:bodyPr/>
                    <a:lstStyle/>
                    <a:p>
                      <a:pPr algn="ctr" fontAlgn="ctr"/>
                      <a:r>
                        <a:rPr lang="en-ID" sz="900" b="0" i="0" u="none" strike="noStrike">
                          <a:solidFill>
                            <a:srgbClr val="000000"/>
                          </a:solidFill>
                          <a:effectLst/>
                          <a:latin typeface="Tw Cen MT" panose="020B0602020104020603" pitchFamily="34" charset="0"/>
                        </a:rPr>
                        <a:t>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l" fontAlgn="ctr"/>
                      <a:r>
                        <a:rPr lang="en-ID" sz="900" b="0" i="0" u="none" strike="noStrike">
                          <a:solidFill>
                            <a:srgbClr val="000000"/>
                          </a:solidFill>
                          <a:effectLst/>
                          <a:latin typeface="Tw Cen MT" panose="020B0602020104020603" pitchFamily="34" charset="0"/>
                        </a:rPr>
                        <a:t>Penyediaan Fasilitas Pelayanan, Sarana, Prasarana dan Alat Kesehatan untuk UKP Rujukan, UKM dan UKM Rujukan Tingkat Daerah Provinsi</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l" fontAlgn="ctr"/>
                      <a:r>
                        <a:rPr lang="en-ID" sz="900" b="0" i="0" u="none" strike="noStrike">
                          <a:solidFill>
                            <a:srgbClr val="000000"/>
                          </a:solidFill>
                          <a:effectLst/>
                          <a:latin typeface="Tw Cen MT" panose="020B0602020104020603" pitchFamily="34" charset="0"/>
                        </a:rPr>
                        <a:t>PAD &amp; Dana Transfer Lainnya; DAK-Fisik; DBHCHT</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r" fontAlgn="ctr"/>
                      <a:r>
                        <a:rPr lang="en-ID" sz="900" b="0" i="0" u="none" strike="noStrike">
                          <a:solidFill>
                            <a:srgbClr val="000000"/>
                          </a:solidFill>
                          <a:effectLst/>
                          <a:latin typeface="Tw Cen MT" panose="020B0602020104020603" pitchFamily="34" charset="0"/>
                        </a:rPr>
                        <a:t>              21.051.000.000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ctr" fontAlgn="ctr"/>
                      <a:r>
                        <a:rPr lang="en-ID" sz="900" b="0" i="0" u="none" strike="noStrike">
                          <a:solidFill>
                            <a:srgbClr val="000000"/>
                          </a:solidFill>
                          <a:effectLst/>
                          <a:latin typeface="Tw Cen MT" panose="020B0602020104020603" pitchFamily="34" charset="0"/>
                        </a:rPr>
                        <a:t>14,17</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r" fontAlgn="ctr"/>
                      <a:r>
                        <a:rPr lang="en-ID" sz="900" b="0" i="0" u="none" strike="noStrike">
                          <a:solidFill>
                            <a:srgbClr val="000000"/>
                          </a:solidFill>
                          <a:effectLst/>
                          <a:latin typeface="Tw Cen MT" panose="020B0602020104020603" pitchFamily="34" charset="0"/>
                        </a:rPr>
                        <a:t>        2.983.580.000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ctr" fontAlgn="ctr"/>
                      <a:r>
                        <a:rPr lang="en-ID" sz="900" b="0" i="0" u="none" strike="noStrike">
                          <a:solidFill>
                            <a:srgbClr val="000000"/>
                          </a:solidFill>
                          <a:effectLst/>
                          <a:latin typeface="Tw Cen MT" panose="020B0602020104020603" pitchFamily="34" charset="0"/>
                        </a:rPr>
                        <a:t>11,74</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r" fontAlgn="ctr"/>
                      <a:r>
                        <a:rPr lang="en-ID" sz="900" b="0" i="0" u="none" strike="noStrike">
                          <a:solidFill>
                            <a:srgbClr val="000000"/>
                          </a:solidFill>
                          <a:effectLst/>
                          <a:latin typeface="Tw Cen MT" panose="020B0602020104020603" pitchFamily="34" charset="0"/>
                        </a:rPr>
                        <a:t>          2.470.650.000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ctr" fontAlgn="ctr"/>
                      <a:r>
                        <a:rPr lang="en-ID" sz="900" b="0" i="0" u="none" strike="noStrike">
                          <a:solidFill>
                            <a:srgbClr val="000000"/>
                          </a:solidFill>
                          <a:effectLst/>
                          <a:latin typeface="Tw Cen MT" panose="020B0602020104020603" pitchFamily="34" charset="0"/>
                        </a:rPr>
                        <a:t>13,46</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r" fontAlgn="ctr"/>
                      <a:r>
                        <a:rPr lang="en-ID" sz="900" b="0" i="0" u="none" strike="noStrike">
                          <a:solidFill>
                            <a:srgbClr val="000000"/>
                          </a:solidFill>
                          <a:effectLst/>
                          <a:latin typeface="Tw Cen MT" panose="020B0602020104020603" pitchFamily="34" charset="0"/>
                        </a:rPr>
                        <a:t>            2.833.075.000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r" fontAlgn="ctr"/>
                      <a:r>
                        <a:rPr lang="en-ID" sz="900" b="0" i="0" u="none" strike="noStrike">
                          <a:solidFill>
                            <a:srgbClr val="000000"/>
                          </a:solidFill>
                          <a:effectLst/>
                          <a:latin typeface="Tw Cen MT" panose="020B0602020104020603" pitchFamily="34" charset="0"/>
                        </a:rPr>
                        <a:t>                      536.762.818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ctr" fontAlgn="ctr"/>
                      <a:r>
                        <a:rPr lang="en-ID" sz="900" b="0" i="0" u="none" strike="noStrike">
                          <a:solidFill>
                            <a:srgbClr val="000000"/>
                          </a:solidFill>
                          <a:effectLst/>
                          <a:latin typeface="Tw Cen MT" panose="020B0602020104020603" pitchFamily="34" charset="0"/>
                        </a:rPr>
                        <a:t>10,03</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r" fontAlgn="ctr"/>
                      <a:r>
                        <a:rPr lang="en-ID" sz="900" b="0" i="0" u="none" strike="noStrike">
                          <a:solidFill>
                            <a:srgbClr val="000000"/>
                          </a:solidFill>
                          <a:effectLst/>
                          <a:latin typeface="Tw Cen MT" panose="020B0602020104020603" pitchFamily="34" charset="0"/>
                        </a:rPr>
                        <a:t>                      2.111.891.035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extLst>
                  <a:ext uri="{0D108BD9-81ED-4DB2-BD59-A6C34878D82A}">
                    <a16:rowId xmlns:a16="http://schemas.microsoft.com/office/drawing/2014/main" val="3653806870"/>
                  </a:ext>
                </a:extLst>
              </a:tr>
              <a:tr h="327318">
                <a:tc>
                  <a:txBody>
                    <a:bodyPr/>
                    <a:lstStyle/>
                    <a:p>
                      <a:pPr algn="ctr" fontAlgn="ctr"/>
                      <a:r>
                        <a:rPr lang="en-ID" sz="900" b="0" i="0" u="none" strike="noStrike">
                          <a:solidFill>
                            <a:srgbClr val="000000"/>
                          </a:solidFill>
                          <a:effectLst/>
                          <a:latin typeface="Tw Cen MT" panose="020B0602020104020603" pitchFamily="34" charset="0"/>
                        </a:rPr>
                        <a:t>SK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l" fontAlgn="ctr"/>
                      <a:r>
                        <a:rPr lang="en-ID" sz="900" b="0" i="0" u="none" strike="noStrike">
                          <a:solidFill>
                            <a:srgbClr val="000000"/>
                          </a:solidFill>
                          <a:effectLst/>
                          <a:latin typeface="Tw Cen MT" panose="020B0602020104020603" pitchFamily="34" charset="0"/>
                        </a:rPr>
                        <a:t>Pengadaan Prasarana Fasilitas Layanan Kesehatan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l" fontAlgn="ctr"/>
                      <a:r>
                        <a:rPr lang="en-ID" sz="900" b="0" i="0" u="none" strike="noStrike">
                          <a:solidFill>
                            <a:srgbClr val="000000"/>
                          </a:solidFill>
                          <a:effectLst/>
                          <a:latin typeface="Tw Cen MT" panose="020B0602020104020603" pitchFamily="34" charset="0"/>
                        </a:rPr>
                        <a:t>DBHCHT</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900" b="0" i="0" u="none" strike="noStrike">
                          <a:solidFill>
                            <a:srgbClr val="000000"/>
                          </a:solidFill>
                          <a:effectLst/>
                          <a:latin typeface="Tw Cen MT" panose="020B0602020104020603" pitchFamily="34" charset="0"/>
                        </a:rPr>
                        <a:t>              18.500.000.000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ctr" fontAlgn="ctr"/>
                      <a:r>
                        <a:rPr lang="en-ID" sz="900" b="0" i="0" u="none" strike="noStrike">
                          <a:solidFill>
                            <a:srgbClr val="000000"/>
                          </a:solidFill>
                          <a:effectLst/>
                          <a:latin typeface="Tw Cen MT" panose="020B0602020104020603" pitchFamily="34" charset="0"/>
                        </a:rPr>
                        <a:t>3,96</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900" b="0" i="0" u="none" strike="noStrike">
                          <a:solidFill>
                            <a:srgbClr val="000000"/>
                          </a:solidFill>
                          <a:effectLst/>
                          <a:latin typeface="Tw Cen MT" panose="020B0602020104020603" pitchFamily="34" charset="0"/>
                        </a:rPr>
                        <a:t>           732.600.000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ctr" fontAlgn="ctr"/>
                      <a:r>
                        <a:rPr lang="en-ID" sz="900" b="0" i="0" u="none" strike="noStrike">
                          <a:solidFill>
                            <a:srgbClr val="000000"/>
                          </a:solidFill>
                          <a:effectLst/>
                          <a:latin typeface="Tw Cen MT" panose="020B0602020104020603" pitchFamily="34" charset="0"/>
                        </a:rPr>
                        <a:t>1,49</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900" b="0" i="0" u="none" strike="noStrike">
                          <a:solidFill>
                            <a:srgbClr val="000000"/>
                          </a:solidFill>
                          <a:effectLst/>
                          <a:latin typeface="Tw Cen MT" panose="020B0602020104020603" pitchFamily="34" charset="0"/>
                        </a:rPr>
                        <a:t>             275.650.000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ctr" fontAlgn="ctr"/>
                      <a:r>
                        <a:rPr lang="en-ID" sz="900" b="0" i="0" u="none" strike="noStrike">
                          <a:solidFill>
                            <a:srgbClr val="000000"/>
                          </a:solidFill>
                          <a:effectLst/>
                          <a:latin typeface="Tw Cen MT" panose="020B0602020104020603" pitchFamily="34" charset="0"/>
                        </a:rPr>
                        <a:t>3,15</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900" b="0" i="0" u="none" strike="noStrike">
                          <a:solidFill>
                            <a:srgbClr val="000000"/>
                          </a:solidFill>
                          <a:effectLst/>
                          <a:latin typeface="Tw Cen MT" panose="020B0602020104020603" pitchFamily="34" charset="0"/>
                        </a:rPr>
                        <a:t>              582.075.000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900" b="0" i="0" u="none" strike="noStrike">
                          <a:solidFill>
                            <a:srgbClr val="000000"/>
                          </a:solidFill>
                          <a:effectLst/>
                          <a:latin typeface="Tw Cen MT" panose="020B0602020104020603" pitchFamily="34" charset="0"/>
                        </a:rPr>
                        <a:t>                                      -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ctr" fontAlgn="ctr"/>
                      <a:r>
                        <a:rPr lang="en-ID" sz="900" b="0" i="0" u="none" strike="noStrike">
                          <a:solidFill>
                            <a:srgbClr val="000000"/>
                          </a:solidFill>
                          <a:effectLst/>
                          <a:latin typeface="Tw Cen MT" panose="020B0602020104020603" pitchFamily="34" charset="0"/>
                        </a:rPr>
                        <a:t>0,00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900" b="0" i="0" u="none" strike="noStrike">
                          <a:solidFill>
                            <a:srgbClr val="000000"/>
                          </a:solidFill>
                          <a:effectLst/>
                          <a:latin typeface="Tw Cen MT" panose="020B0602020104020603" pitchFamily="34" charset="0"/>
                        </a:rPr>
                        <a:t>                                         -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extLst>
                  <a:ext uri="{0D108BD9-81ED-4DB2-BD59-A6C34878D82A}">
                    <a16:rowId xmlns:a16="http://schemas.microsoft.com/office/drawing/2014/main" val="3617317032"/>
                  </a:ext>
                </a:extLst>
              </a:tr>
              <a:tr h="327318">
                <a:tc>
                  <a:txBody>
                    <a:bodyPr/>
                    <a:lstStyle/>
                    <a:p>
                      <a:pPr algn="ctr" fontAlgn="ctr"/>
                      <a:r>
                        <a:rPr lang="en-ID" sz="900" b="0" i="0" u="none" strike="noStrike">
                          <a:solidFill>
                            <a:srgbClr val="000000"/>
                          </a:solidFill>
                          <a:effectLst/>
                          <a:latin typeface="Tw Cen MT" panose="020B0602020104020603" pitchFamily="34" charset="0"/>
                        </a:rPr>
                        <a:t>SSK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en-ID" sz="900" b="0" i="0" u="none" strike="noStrike">
                          <a:solidFill>
                            <a:srgbClr val="000000"/>
                          </a:solidFill>
                          <a:effectLst/>
                          <a:latin typeface="Tw Cen MT" panose="020B0602020104020603" pitchFamily="34" charset="0"/>
                        </a:rPr>
                        <a:t>Pembangunan Gedung Lima Lantai Tahap 4</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en-ID" sz="900" b="0" i="0" u="none" strike="noStrike">
                          <a:solidFill>
                            <a:srgbClr val="000000"/>
                          </a:solidFill>
                          <a:effectLst/>
                          <a:latin typeface="Tw Cen MT" panose="020B0602020104020603" pitchFamily="34" charset="0"/>
                        </a:rPr>
                        <a:t>DBHCHT</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18.500.000.000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ID" sz="900" b="0" i="0" u="none" strike="noStrike">
                          <a:solidFill>
                            <a:srgbClr val="000000"/>
                          </a:solidFill>
                          <a:effectLst/>
                          <a:latin typeface="Tw Cen MT" panose="020B0602020104020603" pitchFamily="34" charset="0"/>
                        </a:rPr>
                        <a:t>3,96</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732.600.000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ID" sz="900" b="0" i="0" u="none" strike="noStrike">
                          <a:solidFill>
                            <a:srgbClr val="000000"/>
                          </a:solidFill>
                          <a:effectLst/>
                          <a:latin typeface="Tw Cen MT" panose="020B0602020104020603" pitchFamily="34" charset="0"/>
                        </a:rPr>
                        <a:t>1,49</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275.650.000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ID" sz="900" b="0" i="0" u="none" strike="noStrike">
                          <a:solidFill>
                            <a:srgbClr val="000000"/>
                          </a:solidFill>
                          <a:effectLst/>
                          <a:latin typeface="Tw Cen MT" panose="020B0602020104020603" pitchFamily="34" charset="0"/>
                        </a:rPr>
                        <a:t>3,15</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582.075.000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ID" sz="900" b="0" i="0" u="none" strike="noStrike">
                          <a:solidFill>
                            <a:srgbClr val="000000"/>
                          </a:solidFill>
                          <a:effectLst/>
                          <a:latin typeface="Tw Cen MT" panose="020B0602020104020603" pitchFamily="34" charset="0"/>
                        </a:rPr>
                        <a:t>0,00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dirty="0">
                          <a:solidFill>
                            <a:srgbClr val="000000"/>
                          </a:solidFill>
                          <a:effectLst/>
                          <a:latin typeface="Tw Cen MT" panose="020B0602020104020603" pitchFamily="34" charset="0"/>
                        </a:rPr>
                        <a:t>                                         -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568294023"/>
                  </a:ext>
                </a:extLst>
              </a:tr>
              <a:tr h="343594">
                <a:tc>
                  <a:txBody>
                    <a:bodyPr/>
                    <a:lstStyle/>
                    <a:p>
                      <a:pPr algn="ctr" fontAlgn="ctr"/>
                      <a:r>
                        <a:rPr lang="en-ID" sz="900" b="0" i="0" u="none" strike="noStrike">
                          <a:solidFill>
                            <a:srgbClr val="000000"/>
                          </a:solidFill>
                          <a:effectLst/>
                          <a:latin typeface="Tw Cen MT" panose="020B0602020104020603" pitchFamily="34" charset="0"/>
                        </a:rPr>
                        <a:t>SK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l" fontAlgn="ctr"/>
                      <a:r>
                        <a:rPr lang="en-ID" sz="900" b="0" i="0" u="none" strike="noStrike">
                          <a:solidFill>
                            <a:srgbClr val="000000"/>
                          </a:solidFill>
                          <a:effectLst/>
                          <a:latin typeface="Tw Cen MT" panose="020B0602020104020603" pitchFamily="34" charset="0"/>
                        </a:rPr>
                        <a:t>Pengadaan Bahan Habis Pakai Lainnya ( Sprei, Handuk dan Habis Pakai Lainnya)</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l" fontAlgn="ctr"/>
                      <a:r>
                        <a:rPr lang="en-ID" sz="900" b="0" i="0" u="none" strike="noStrike">
                          <a:solidFill>
                            <a:srgbClr val="000000"/>
                          </a:solidFill>
                          <a:effectLst/>
                          <a:latin typeface="Tw Cen MT" panose="020B0602020104020603" pitchFamily="34" charset="0"/>
                        </a:rPr>
                        <a:t>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900" b="0" i="0" u="none" strike="noStrike">
                          <a:solidFill>
                            <a:srgbClr val="000000"/>
                          </a:solidFill>
                          <a:effectLst/>
                          <a:latin typeface="Tw Cen MT" panose="020B0602020104020603" pitchFamily="34" charset="0"/>
                        </a:rPr>
                        <a:t>                   350.000.000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ctr" fontAlgn="ctr"/>
                      <a:r>
                        <a:rPr lang="en-ID" sz="900" b="0" i="0" u="none" strike="noStrike">
                          <a:solidFill>
                            <a:srgbClr val="000000"/>
                          </a:solidFill>
                          <a:effectLst/>
                          <a:latin typeface="Tw Cen MT" panose="020B0602020104020603" pitchFamily="34" charset="0"/>
                        </a:rPr>
                        <a:t>14,28</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900" b="0" i="0" u="none" strike="noStrike">
                          <a:solidFill>
                            <a:srgbClr val="000000"/>
                          </a:solidFill>
                          <a:effectLst/>
                          <a:latin typeface="Tw Cen MT" panose="020B0602020104020603" pitchFamily="34" charset="0"/>
                        </a:rPr>
                        <a:t>             49.980.000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900" b="0" i="0" u="none" strike="noStrike">
                          <a:solidFill>
                            <a:srgbClr val="000000"/>
                          </a:solidFill>
                          <a:effectLst/>
                          <a:latin typeface="Tw Cen MT" panose="020B0602020104020603" pitchFamily="34" charset="0"/>
                        </a:rPr>
                        <a:t>         -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900" b="0" i="0" u="none" strike="noStrike">
                          <a:solidFill>
                            <a:srgbClr val="000000"/>
                          </a:solidFill>
                          <a:effectLst/>
                          <a:latin typeface="Tw Cen MT" panose="020B0602020104020603" pitchFamily="34" charset="0"/>
                        </a:rPr>
                        <a:t>                             -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900" b="0" i="0" u="none" strike="noStrike">
                          <a:solidFill>
                            <a:srgbClr val="000000"/>
                          </a:solidFill>
                          <a:effectLst/>
                          <a:latin typeface="Tw Cen MT" panose="020B0602020104020603" pitchFamily="34" charset="0"/>
                        </a:rPr>
                        <a:t>            14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900" b="0" i="0" u="none" strike="noStrike">
                          <a:solidFill>
                            <a:srgbClr val="000000"/>
                          </a:solidFill>
                          <a:effectLst/>
                          <a:latin typeface="Tw Cen MT" panose="020B0602020104020603" pitchFamily="34" charset="0"/>
                        </a:rPr>
                        <a:t>                50.000.000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900" b="0" i="0" u="none" strike="noStrike">
                          <a:solidFill>
                            <a:srgbClr val="000000"/>
                          </a:solidFill>
                          <a:effectLst/>
                          <a:latin typeface="Tw Cen MT" panose="020B0602020104020603" pitchFamily="34" charset="0"/>
                        </a:rPr>
                        <a:t>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ctr" fontAlgn="ctr"/>
                      <a:r>
                        <a:rPr lang="en-ID" sz="900" b="0" i="0" u="none" strike="noStrike">
                          <a:solidFill>
                            <a:srgbClr val="000000"/>
                          </a:solidFill>
                          <a:effectLst/>
                          <a:latin typeface="Tw Cen MT" panose="020B0602020104020603" pitchFamily="34" charset="0"/>
                        </a:rPr>
                        <a:t>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900" b="0" i="0" u="none" strike="noStrike">
                          <a:solidFill>
                            <a:srgbClr val="000000"/>
                          </a:solidFill>
                          <a:effectLst/>
                          <a:latin typeface="Tw Cen MT" panose="020B0602020104020603" pitchFamily="34" charset="0"/>
                        </a:rPr>
                        <a:t>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extLst>
                  <a:ext uri="{0D108BD9-81ED-4DB2-BD59-A6C34878D82A}">
                    <a16:rowId xmlns:a16="http://schemas.microsoft.com/office/drawing/2014/main" val="3203701996"/>
                  </a:ext>
                </a:extLst>
              </a:tr>
              <a:tr h="327318">
                <a:tc>
                  <a:txBody>
                    <a:bodyPr/>
                    <a:lstStyle/>
                    <a:p>
                      <a:pPr algn="ctr" fontAlgn="ctr"/>
                      <a:r>
                        <a:rPr lang="en-ID" sz="900" b="0" i="0" u="none" strike="noStrike">
                          <a:solidFill>
                            <a:srgbClr val="000000"/>
                          </a:solidFill>
                          <a:effectLst/>
                          <a:latin typeface="Tw Cen MT" panose="020B0602020104020603" pitchFamily="34" charset="0"/>
                        </a:rPr>
                        <a:t>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en-ID" sz="900" b="0" i="0" u="none" strike="noStrike">
                          <a:solidFill>
                            <a:srgbClr val="000000"/>
                          </a:solidFill>
                          <a:effectLst/>
                          <a:latin typeface="Tw Cen MT" panose="020B0602020104020603" pitchFamily="34" charset="0"/>
                        </a:rPr>
                        <a:t>Penyediaan Bahan Habis Pakai ( DBHCHT)</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en-ID" sz="900" b="0" i="0" u="none" strike="noStrike">
                          <a:solidFill>
                            <a:srgbClr val="000000"/>
                          </a:solidFill>
                          <a:effectLst/>
                          <a:latin typeface="Tw Cen MT" panose="020B0602020104020603" pitchFamily="34" charset="0"/>
                        </a:rPr>
                        <a:t>DBHCHT</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350.000.000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ID" sz="900" b="0" i="0" u="none" strike="noStrike">
                          <a:solidFill>
                            <a:srgbClr val="000000"/>
                          </a:solidFill>
                          <a:effectLst/>
                          <a:latin typeface="Tw Cen MT" panose="020B0602020104020603" pitchFamily="34" charset="0"/>
                        </a:rPr>
                        <a:t>14,28</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49.980.000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ID" sz="900" b="0" i="0" u="none" strike="noStrike">
                          <a:solidFill>
                            <a:srgbClr val="000000"/>
                          </a:solidFill>
                          <a:effectLst/>
                          <a:latin typeface="Tw Cen MT" panose="020B0602020104020603" pitchFamily="34" charset="0"/>
                        </a:rPr>
                        <a:t>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ID" sz="900" b="0" i="0" u="none" strike="noStrike">
                          <a:solidFill>
                            <a:srgbClr val="000000"/>
                          </a:solidFill>
                          <a:effectLst/>
                          <a:latin typeface="Tw Cen MT" panose="020B0602020104020603" pitchFamily="34" charset="0"/>
                        </a:rPr>
                        <a:t>14,29</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50.000.000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ID" sz="900" b="0" i="0" u="none" strike="noStrike">
                          <a:solidFill>
                            <a:srgbClr val="000000"/>
                          </a:solidFill>
                          <a:effectLst/>
                          <a:latin typeface="Tw Cen MT" panose="020B0602020104020603" pitchFamily="34" charset="0"/>
                        </a:rPr>
                        <a:t>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dirty="0">
                          <a:solidFill>
                            <a:srgbClr val="000000"/>
                          </a:solidFill>
                          <a:effectLst/>
                          <a:latin typeface="Tw Cen MT" panose="020B0602020104020603" pitchFamily="34" charset="0"/>
                        </a:rPr>
                        <a:t>                                         -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858138432"/>
                  </a:ext>
                </a:extLst>
              </a:tr>
              <a:tr h="343594">
                <a:tc>
                  <a:txBody>
                    <a:bodyPr/>
                    <a:lstStyle/>
                    <a:p>
                      <a:pPr algn="ctr" fontAlgn="ctr"/>
                      <a:r>
                        <a:rPr lang="en-ID" sz="900" b="0" i="0" u="none" strike="noStrike">
                          <a:solidFill>
                            <a:srgbClr val="000000"/>
                          </a:solidFill>
                          <a:effectLst/>
                          <a:latin typeface="Tw Cen MT" panose="020B0602020104020603" pitchFamily="34" charset="0"/>
                        </a:rPr>
                        <a:t>SK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l" fontAlgn="ctr"/>
                      <a:r>
                        <a:rPr lang="fi-FI" sz="900" b="0" i="0" u="none" strike="noStrike">
                          <a:solidFill>
                            <a:srgbClr val="000000"/>
                          </a:solidFill>
                          <a:effectLst/>
                          <a:latin typeface="Tw Cen MT" panose="020B0602020104020603" pitchFamily="34" charset="0"/>
                        </a:rPr>
                        <a:t>Pengadaan Obat, Vaksin, Makanan dan Minuman serta Fasilitas Kesehatan lainnya**</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l" fontAlgn="ctr"/>
                      <a:r>
                        <a:rPr lang="en-ID" sz="900" b="0" i="0" u="none" strike="noStrike">
                          <a:solidFill>
                            <a:srgbClr val="000000"/>
                          </a:solidFill>
                          <a:effectLst/>
                          <a:latin typeface="Tw Cen MT" panose="020B0602020104020603" pitchFamily="34" charset="0"/>
                        </a:rPr>
                        <a:t>PAD &amp; Dana Transfer Lainnya; DAK-Fisik; DBHCHT</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900" b="0" i="0" u="none" strike="noStrike">
                          <a:solidFill>
                            <a:srgbClr val="000000"/>
                          </a:solidFill>
                          <a:effectLst/>
                          <a:latin typeface="Tw Cen MT" panose="020B0602020104020603" pitchFamily="34" charset="0"/>
                        </a:rPr>
                        <a:t>                2.201.000.000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ctr" fontAlgn="ctr"/>
                      <a:r>
                        <a:rPr lang="en-ID" sz="900" b="0" i="0" u="none" strike="noStrike">
                          <a:solidFill>
                            <a:srgbClr val="000000"/>
                          </a:solidFill>
                          <a:effectLst/>
                          <a:latin typeface="Tw Cen MT" panose="020B0602020104020603" pitchFamily="34" charset="0"/>
                        </a:rPr>
                        <a:t>100,00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900" b="0" i="0" u="none" strike="noStrike">
                          <a:solidFill>
                            <a:srgbClr val="000000"/>
                          </a:solidFill>
                          <a:effectLst/>
                          <a:latin typeface="Tw Cen MT" panose="020B0602020104020603" pitchFamily="34" charset="0"/>
                        </a:rPr>
                        <a:t>        2.201.000.000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ctr" fontAlgn="ctr"/>
                      <a:r>
                        <a:rPr lang="en-ID" sz="900" b="0" i="0" u="none" strike="noStrike">
                          <a:solidFill>
                            <a:srgbClr val="000000"/>
                          </a:solidFill>
                          <a:effectLst/>
                          <a:latin typeface="Tw Cen MT" panose="020B0602020104020603" pitchFamily="34" charset="0"/>
                        </a:rPr>
                        <a:t>99,73</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900" b="0" i="0" u="none" strike="noStrike">
                          <a:solidFill>
                            <a:srgbClr val="000000"/>
                          </a:solidFill>
                          <a:effectLst/>
                          <a:latin typeface="Tw Cen MT" panose="020B0602020104020603" pitchFamily="34" charset="0"/>
                        </a:rPr>
                        <a:t>          2.195.000.000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ctr" fontAlgn="ctr"/>
                      <a:r>
                        <a:rPr lang="en-ID" sz="900" b="0" i="0" u="none" strike="noStrike">
                          <a:solidFill>
                            <a:srgbClr val="000000"/>
                          </a:solidFill>
                          <a:effectLst/>
                          <a:latin typeface="Tw Cen MT" panose="020B0602020104020603" pitchFamily="34" charset="0"/>
                        </a:rPr>
                        <a:t>100,00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900" b="0" i="0" u="none" strike="noStrike">
                          <a:solidFill>
                            <a:srgbClr val="000000"/>
                          </a:solidFill>
                          <a:effectLst/>
                          <a:latin typeface="Tw Cen MT" panose="020B0602020104020603" pitchFamily="34" charset="0"/>
                        </a:rPr>
                        <a:t>            2.201.000.000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900" b="0" i="0" u="none" strike="noStrike">
                          <a:solidFill>
                            <a:srgbClr val="000000"/>
                          </a:solidFill>
                          <a:effectLst/>
                          <a:latin typeface="Tw Cen MT" panose="020B0602020104020603" pitchFamily="34" charset="0"/>
                        </a:rPr>
                        <a:t>                      536.762.818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ctr" fontAlgn="ctr"/>
                      <a:r>
                        <a:rPr lang="en-ID" sz="900" b="0" i="0" u="none" strike="noStrike">
                          <a:solidFill>
                            <a:srgbClr val="000000"/>
                          </a:solidFill>
                          <a:effectLst/>
                          <a:latin typeface="Tw Cen MT" panose="020B0602020104020603" pitchFamily="34" charset="0"/>
                        </a:rPr>
                        <a:t>95,95</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900" b="0" i="0" u="none" strike="noStrike">
                          <a:solidFill>
                            <a:srgbClr val="000000"/>
                          </a:solidFill>
                          <a:effectLst/>
                          <a:latin typeface="Tw Cen MT" panose="020B0602020104020603" pitchFamily="34" charset="0"/>
                        </a:rPr>
                        <a:t>                      2.111.891.035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extLst>
                  <a:ext uri="{0D108BD9-81ED-4DB2-BD59-A6C34878D82A}">
                    <a16:rowId xmlns:a16="http://schemas.microsoft.com/office/drawing/2014/main" val="1734195806"/>
                  </a:ext>
                </a:extLst>
              </a:tr>
              <a:tr h="327318">
                <a:tc>
                  <a:txBody>
                    <a:bodyPr/>
                    <a:lstStyle/>
                    <a:p>
                      <a:pPr algn="ctr" fontAlgn="ctr"/>
                      <a:r>
                        <a:rPr lang="en-ID" sz="900" b="0" i="0" u="none" strike="noStrike">
                          <a:solidFill>
                            <a:srgbClr val="000000"/>
                          </a:solidFill>
                          <a:effectLst/>
                          <a:latin typeface="Tw Cen MT" panose="020B0602020104020603" pitchFamily="34" charset="0"/>
                        </a:rPr>
                        <a:t>SSK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en-ID" sz="900" b="0" i="0" u="none" strike="noStrike">
                          <a:solidFill>
                            <a:srgbClr val="000000"/>
                          </a:solidFill>
                          <a:effectLst/>
                          <a:latin typeface="Tw Cen MT" panose="020B0602020104020603" pitchFamily="34" charset="0"/>
                        </a:rPr>
                        <a:t>Penyediaan obat-obatan (DBHCHT)</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en-ID" sz="900" b="0" i="0" u="none" strike="noStrike">
                          <a:solidFill>
                            <a:srgbClr val="000000"/>
                          </a:solidFill>
                          <a:effectLst/>
                          <a:latin typeface="Tw Cen MT" panose="020B0602020104020603" pitchFamily="34" charset="0"/>
                        </a:rPr>
                        <a:t>DBHCHT</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1.000.000.000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ID" sz="900" b="0" i="0" u="none" strike="noStrike">
                          <a:solidFill>
                            <a:srgbClr val="000000"/>
                          </a:solidFill>
                          <a:effectLst/>
                          <a:latin typeface="Tw Cen MT" panose="020B0602020104020603" pitchFamily="34" charset="0"/>
                        </a:rPr>
                        <a:t>100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1.000.000.000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ID" sz="900" b="0" i="0" u="none" strike="noStrike">
                          <a:solidFill>
                            <a:srgbClr val="000000"/>
                          </a:solidFill>
                          <a:effectLst/>
                          <a:latin typeface="Tw Cen MT" panose="020B0602020104020603" pitchFamily="34" charset="0"/>
                        </a:rPr>
                        <a:t>100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1.000.000.000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ID" sz="900" b="0" i="0" u="none" strike="noStrike">
                          <a:solidFill>
                            <a:srgbClr val="000000"/>
                          </a:solidFill>
                          <a:effectLst/>
                          <a:latin typeface="Tw Cen MT" panose="020B0602020104020603" pitchFamily="34" charset="0"/>
                        </a:rPr>
                        <a:t>100,00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1.000.000.000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1.121.912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ID" sz="900" b="0" i="0" u="none" strike="noStrike">
                          <a:solidFill>
                            <a:srgbClr val="000000"/>
                          </a:solidFill>
                          <a:effectLst/>
                          <a:latin typeface="Tw Cen MT" panose="020B0602020104020603" pitchFamily="34" charset="0"/>
                        </a:rPr>
                        <a:t>96,49</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dirty="0">
                          <a:solidFill>
                            <a:srgbClr val="000000"/>
                          </a:solidFill>
                          <a:effectLst/>
                          <a:latin typeface="Tw Cen MT" panose="020B0602020104020603" pitchFamily="34" charset="0"/>
                        </a:rPr>
                        <a:t>                        964.909.626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286655723"/>
                  </a:ext>
                </a:extLst>
              </a:tr>
              <a:tr h="327318">
                <a:tc>
                  <a:txBody>
                    <a:bodyPr/>
                    <a:lstStyle/>
                    <a:p>
                      <a:pPr algn="ctr" fontAlgn="ctr"/>
                      <a:r>
                        <a:rPr lang="en-ID" sz="900" b="0" i="0" u="none" strike="noStrike">
                          <a:solidFill>
                            <a:srgbClr val="000000"/>
                          </a:solidFill>
                          <a:effectLst/>
                          <a:latin typeface="Tw Cen MT" panose="020B0602020104020603" pitchFamily="34" charset="0"/>
                        </a:rPr>
                        <a:t>SSK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en-ID" sz="900" b="0" i="0" u="none" strike="noStrike">
                          <a:solidFill>
                            <a:srgbClr val="000000"/>
                          </a:solidFill>
                          <a:effectLst/>
                          <a:latin typeface="Tw Cen MT" panose="020B0602020104020603" pitchFamily="34" charset="0"/>
                        </a:rPr>
                        <a:t>Penyediaaan makan minum pasien</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en-ID" sz="900" b="0" i="0" u="none" strike="noStrike">
                          <a:solidFill>
                            <a:srgbClr val="000000"/>
                          </a:solidFill>
                          <a:effectLst/>
                          <a:latin typeface="Tw Cen MT" panose="020B0602020104020603" pitchFamily="34" charset="0"/>
                        </a:rPr>
                        <a:t>PAD &amp; Dana Transfer lainnya</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1.000.000.000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ID" sz="900" b="0" i="0" u="none" strike="noStrike">
                          <a:solidFill>
                            <a:srgbClr val="000000"/>
                          </a:solidFill>
                          <a:effectLst/>
                          <a:latin typeface="Tw Cen MT" panose="020B0602020104020603" pitchFamily="34" charset="0"/>
                        </a:rPr>
                        <a:t>100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1.000.000.000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ID" sz="900" b="0" i="0" u="none" strike="noStrike">
                          <a:solidFill>
                            <a:srgbClr val="000000"/>
                          </a:solidFill>
                          <a:effectLst/>
                          <a:latin typeface="Tw Cen MT" panose="020B0602020104020603" pitchFamily="34" charset="0"/>
                        </a:rPr>
                        <a:t>100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1.000.000.000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ID" sz="900" b="0" i="0" u="none" strike="noStrike">
                          <a:solidFill>
                            <a:srgbClr val="000000"/>
                          </a:solidFill>
                          <a:effectLst/>
                          <a:latin typeface="Tw Cen MT" panose="020B0602020104020603" pitchFamily="34" charset="0"/>
                        </a:rPr>
                        <a:t>100,00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1.000.000.000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512.473.291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ID" sz="900" b="0" i="0" u="none" strike="noStrike">
                          <a:solidFill>
                            <a:srgbClr val="000000"/>
                          </a:solidFill>
                          <a:effectLst/>
                          <a:latin typeface="Tw Cen MT" panose="020B0602020104020603" pitchFamily="34" charset="0"/>
                        </a:rPr>
                        <a:t>95,80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dirty="0">
                          <a:solidFill>
                            <a:srgbClr val="000000"/>
                          </a:solidFill>
                          <a:effectLst/>
                          <a:latin typeface="Tw Cen MT" panose="020B0602020104020603" pitchFamily="34" charset="0"/>
                        </a:rPr>
                        <a:t>                        958.031.006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105959846"/>
                  </a:ext>
                </a:extLst>
              </a:tr>
              <a:tr h="327318">
                <a:tc>
                  <a:txBody>
                    <a:bodyPr/>
                    <a:lstStyle/>
                    <a:p>
                      <a:pPr algn="ctr" fontAlgn="ctr"/>
                      <a:r>
                        <a:rPr lang="en-ID" sz="900" b="0" i="0" u="none" strike="noStrike">
                          <a:solidFill>
                            <a:srgbClr val="000000"/>
                          </a:solidFill>
                          <a:effectLst/>
                          <a:latin typeface="Tw Cen MT" panose="020B0602020104020603" pitchFamily="34" charset="0"/>
                        </a:rPr>
                        <a:t>SSK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en-ID" sz="900" b="0" i="0" u="none" strike="noStrike">
                          <a:solidFill>
                            <a:srgbClr val="000000"/>
                          </a:solidFill>
                          <a:effectLst/>
                          <a:latin typeface="Tw Cen MT" panose="020B0602020104020603" pitchFamily="34" charset="0"/>
                        </a:rPr>
                        <a:t>Penyediaan Bahan Habis Pakai ( DBHCHT)</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en-ID" sz="900" b="0" i="0" u="none" strike="noStrike">
                          <a:solidFill>
                            <a:srgbClr val="000000"/>
                          </a:solidFill>
                          <a:effectLst/>
                          <a:latin typeface="Tw Cen MT" panose="020B0602020104020603" pitchFamily="34" charset="0"/>
                        </a:rPr>
                        <a:t>DBHCHT</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51.000.000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ID" sz="900" b="0" i="0" u="none" strike="noStrike">
                          <a:solidFill>
                            <a:srgbClr val="000000"/>
                          </a:solidFill>
                          <a:effectLst/>
                          <a:latin typeface="Tw Cen MT" panose="020B0602020104020603" pitchFamily="34" charset="0"/>
                        </a:rPr>
                        <a:t>100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51.000.000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ID" sz="900" b="0" i="0" u="none" strike="noStrike">
                          <a:solidFill>
                            <a:srgbClr val="000000"/>
                          </a:solidFill>
                          <a:effectLst/>
                          <a:latin typeface="Tw Cen MT" panose="020B0602020104020603" pitchFamily="34" charset="0"/>
                        </a:rPr>
                        <a:t>100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51.000.000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ID" sz="900" b="0" i="0" u="none" strike="noStrike">
                          <a:solidFill>
                            <a:srgbClr val="000000"/>
                          </a:solidFill>
                          <a:effectLst/>
                          <a:latin typeface="Tw Cen MT" panose="020B0602020104020603" pitchFamily="34" charset="0"/>
                        </a:rPr>
                        <a:t>100,00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51.000.000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ID" sz="900" b="0" i="0" u="none" strike="noStrike">
                          <a:solidFill>
                            <a:srgbClr val="000000"/>
                          </a:solidFill>
                          <a:effectLst/>
                          <a:latin typeface="Tw Cen MT" panose="020B0602020104020603" pitchFamily="34" charset="0"/>
                        </a:rPr>
                        <a:t>98,06</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dirty="0">
                          <a:solidFill>
                            <a:srgbClr val="000000"/>
                          </a:solidFill>
                          <a:effectLst/>
                          <a:latin typeface="Tw Cen MT" panose="020B0602020104020603" pitchFamily="34" charset="0"/>
                        </a:rPr>
                        <a:t>                          50.009.900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254022651"/>
                  </a:ext>
                </a:extLst>
              </a:tr>
              <a:tr h="327318">
                <a:tc>
                  <a:txBody>
                    <a:bodyPr/>
                    <a:lstStyle/>
                    <a:p>
                      <a:pPr algn="ctr" fontAlgn="ctr"/>
                      <a:r>
                        <a:rPr lang="en-ID" sz="900" b="0" i="0" u="none" strike="noStrike">
                          <a:solidFill>
                            <a:srgbClr val="000000"/>
                          </a:solidFill>
                          <a:effectLst/>
                          <a:latin typeface="Tw Cen MT" panose="020B0602020104020603" pitchFamily="34" charset="0"/>
                        </a:rPr>
                        <a:t>SSK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en-ID" sz="900" b="0" i="0" u="none" strike="noStrike">
                          <a:solidFill>
                            <a:srgbClr val="000000"/>
                          </a:solidFill>
                          <a:effectLst/>
                          <a:latin typeface="Tw Cen MT" panose="020B0602020104020603" pitchFamily="34" charset="0"/>
                        </a:rPr>
                        <a:t>Penyediaan Reagen ( DBHCHT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en-ID" sz="900" b="0" i="0" u="none" strike="noStrike">
                          <a:solidFill>
                            <a:srgbClr val="000000"/>
                          </a:solidFill>
                          <a:effectLst/>
                          <a:latin typeface="Tw Cen MT" panose="020B0602020104020603" pitchFamily="34" charset="0"/>
                        </a:rPr>
                        <a:t>DBHCHT</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150.000.000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ID" sz="900" b="0" i="0" u="none" strike="noStrike">
                          <a:solidFill>
                            <a:srgbClr val="000000"/>
                          </a:solidFill>
                          <a:effectLst/>
                          <a:latin typeface="Tw Cen MT" panose="020B0602020104020603" pitchFamily="34" charset="0"/>
                        </a:rPr>
                        <a:t>100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150.000.000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ID" sz="900" b="0" i="0" u="none" strike="noStrike">
                          <a:solidFill>
                            <a:srgbClr val="000000"/>
                          </a:solidFill>
                          <a:effectLst/>
                          <a:latin typeface="Tw Cen MT" panose="020B0602020104020603" pitchFamily="34" charset="0"/>
                        </a:rPr>
                        <a:t>96</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144.000.000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ID" sz="900" b="0" i="0" u="none" strike="noStrike">
                          <a:solidFill>
                            <a:srgbClr val="000000"/>
                          </a:solidFill>
                          <a:effectLst/>
                          <a:latin typeface="Tw Cen MT" panose="020B0602020104020603" pitchFamily="34" charset="0"/>
                        </a:rPr>
                        <a:t>100,00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150.000.000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en-ID" sz="900" b="0" i="0" u="none" strike="noStrike">
                          <a:solidFill>
                            <a:srgbClr val="000000"/>
                          </a:solidFill>
                          <a:effectLst/>
                          <a:latin typeface="Calibri" panose="020F0502020204030204" pitchFamily="34" charset="0"/>
                        </a:rPr>
                        <a:t>                                  23.167.615 </a:t>
                      </a:r>
                    </a:p>
                  </a:txBody>
                  <a:tcPr marL="6311" marR="6311" marT="631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ID" sz="900" b="0" i="0" u="none" strike="noStrike">
                          <a:solidFill>
                            <a:srgbClr val="000000"/>
                          </a:solidFill>
                          <a:effectLst/>
                          <a:latin typeface="Tw Cen MT" panose="020B0602020104020603" pitchFamily="34" charset="0"/>
                        </a:rPr>
                        <a:t>92,63</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dirty="0">
                          <a:solidFill>
                            <a:srgbClr val="000000"/>
                          </a:solidFill>
                          <a:effectLst/>
                          <a:latin typeface="Tw Cen MT" panose="020B0602020104020603" pitchFamily="34" charset="0"/>
                        </a:rPr>
                        <a:t>                        138.940.503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035662429"/>
                  </a:ext>
                </a:extLst>
              </a:tr>
              <a:tr h="515390">
                <a:tc>
                  <a:txBody>
                    <a:bodyPr/>
                    <a:lstStyle/>
                    <a:p>
                      <a:pPr algn="ctr" fontAlgn="ctr"/>
                      <a:r>
                        <a:rPr lang="en-ID" sz="900" b="0" i="0" u="none" strike="noStrike">
                          <a:solidFill>
                            <a:srgbClr val="000000"/>
                          </a:solidFill>
                          <a:effectLst/>
                          <a:latin typeface="Tw Cen MT" panose="020B0602020104020603" pitchFamily="34" charset="0"/>
                        </a:rPr>
                        <a:t>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l" fontAlgn="ctr"/>
                      <a:r>
                        <a:rPr lang="en-ID" sz="900" b="0" i="0" u="none" strike="noStrike">
                          <a:solidFill>
                            <a:srgbClr val="000000"/>
                          </a:solidFill>
                          <a:effectLst/>
                          <a:latin typeface="Tw Cen MT" panose="020B0602020104020603" pitchFamily="34" charset="0"/>
                        </a:rPr>
                        <a:t>Penerbitan Izin Rumah Sakit kelas B dan Fasilitas Pelayanan Kesehatan Tingkat Daerah Provinsi</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l" fontAlgn="ctr"/>
                      <a:r>
                        <a:rPr lang="en-ID" sz="900" b="0" i="0" u="none" strike="noStrike">
                          <a:solidFill>
                            <a:srgbClr val="000000"/>
                          </a:solidFill>
                          <a:effectLst/>
                          <a:latin typeface="Tw Cen MT" panose="020B0602020104020603" pitchFamily="34" charset="0"/>
                        </a:rPr>
                        <a:t>PAD &amp; Dana Transfer lainnya</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r" fontAlgn="ctr"/>
                      <a:r>
                        <a:rPr lang="en-ID" sz="900" b="0" i="0" u="none" strike="noStrike">
                          <a:solidFill>
                            <a:srgbClr val="000000"/>
                          </a:solidFill>
                          <a:effectLst/>
                          <a:latin typeface="Tw Cen MT" panose="020B0602020104020603" pitchFamily="34" charset="0"/>
                        </a:rPr>
                        <a:t>                   699.000.000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ctr" fontAlgn="ctr"/>
                      <a:r>
                        <a:rPr lang="en-ID" sz="900" b="0" i="0" u="none" strike="noStrike">
                          <a:solidFill>
                            <a:srgbClr val="000000"/>
                          </a:solidFill>
                          <a:effectLst/>
                          <a:latin typeface="Tw Cen MT" panose="020B0602020104020603" pitchFamily="34" charset="0"/>
                        </a:rPr>
                        <a:t>41,65</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r" fontAlgn="ctr"/>
                      <a:r>
                        <a:rPr lang="en-ID" sz="900" b="0" i="0" u="none" strike="noStrike">
                          <a:solidFill>
                            <a:srgbClr val="000000"/>
                          </a:solidFill>
                          <a:effectLst/>
                          <a:latin typeface="Tw Cen MT" panose="020B0602020104020603" pitchFamily="34" charset="0"/>
                        </a:rPr>
                        <a:t>           291.133.500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ctr" fontAlgn="ctr"/>
                      <a:r>
                        <a:rPr lang="en-ID" sz="900" b="0" i="0" u="none" strike="noStrike">
                          <a:solidFill>
                            <a:srgbClr val="000000"/>
                          </a:solidFill>
                          <a:effectLst/>
                          <a:latin typeface="Tw Cen MT" panose="020B0602020104020603" pitchFamily="34" charset="0"/>
                        </a:rPr>
                        <a:t>41,65</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r" fontAlgn="ctr"/>
                      <a:r>
                        <a:rPr lang="en-ID" sz="900" b="0" i="0" u="none" strike="noStrike">
                          <a:solidFill>
                            <a:srgbClr val="000000"/>
                          </a:solidFill>
                          <a:effectLst/>
                          <a:latin typeface="Tw Cen MT" panose="020B0602020104020603" pitchFamily="34" charset="0"/>
                        </a:rPr>
                        <a:t>             291.133.500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ctr" fontAlgn="ctr"/>
                      <a:r>
                        <a:rPr lang="en-ID" sz="900" b="0" i="0" u="none" strike="noStrike">
                          <a:solidFill>
                            <a:srgbClr val="000000"/>
                          </a:solidFill>
                          <a:effectLst/>
                          <a:latin typeface="Tw Cen MT" panose="020B0602020104020603" pitchFamily="34" charset="0"/>
                        </a:rPr>
                        <a:t>43,08</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r" fontAlgn="ctr"/>
                      <a:r>
                        <a:rPr lang="en-ID" sz="900" b="0" i="0" u="none" strike="noStrike">
                          <a:solidFill>
                            <a:srgbClr val="000000"/>
                          </a:solidFill>
                          <a:effectLst/>
                          <a:latin typeface="Tw Cen MT" panose="020B0602020104020603" pitchFamily="34" charset="0"/>
                        </a:rPr>
                        <a:t>              301.100.000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r" fontAlgn="ctr"/>
                      <a:r>
                        <a:rPr lang="en-ID" sz="900" b="0" i="0" u="none" strike="noStrike">
                          <a:solidFill>
                            <a:srgbClr val="000000"/>
                          </a:solidFill>
                          <a:effectLst/>
                          <a:latin typeface="Tw Cen MT" panose="020B0602020104020603" pitchFamily="34" charset="0"/>
                        </a:rPr>
                        <a:t>                        20.863.940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ctr" fontAlgn="ctr"/>
                      <a:r>
                        <a:rPr lang="en-ID" sz="900" b="0" i="0" u="none" strike="noStrike">
                          <a:solidFill>
                            <a:srgbClr val="000000"/>
                          </a:solidFill>
                          <a:effectLst/>
                          <a:latin typeface="Tw Cen MT" panose="020B0602020104020603" pitchFamily="34" charset="0"/>
                        </a:rPr>
                        <a:t>25,23</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r" fontAlgn="ctr"/>
                      <a:r>
                        <a:rPr lang="en-ID" sz="900" b="0" i="0" u="none" strike="noStrike">
                          <a:solidFill>
                            <a:srgbClr val="000000"/>
                          </a:solidFill>
                          <a:effectLst/>
                          <a:latin typeface="Tw Cen MT" panose="020B0602020104020603" pitchFamily="34" charset="0"/>
                        </a:rPr>
                        <a:t>                        176.392.170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extLst>
                  <a:ext uri="{0D108BD9-81ED-4DB2-BD59-A6C34878D82A}">
                    <a16:rowId xmlns:a16="http://schemas.microsoft.com/office/drawing/2014/main" val="2026867967"/>
                  </a:ext>
                </a:extLst>
              </a:tr>
              <a:tr h="327318">
                <a:tc>
                  <a:txBody>
                    <a:bodyPr/>
                    <a:lstStyle/>
                    <a:p>
                      <a:pPr algn="ctr" fontAlgn="ctr"/>
                      <a:r>
                        <a:rPr lang="en-ID" sz="900" b="0" i="0" u="none" strike="noStrike">
                          <a:solidFill>
                            <a:srgbClr val="000000"/>
                          </a:solidFill>
                          <a:effectLst/>
                          <a:latin typeface="Tw Cen MT" panose="020B0602020104020603" pitchFamily="34" charset="0"/>
                        </a:rPr>
                        <a:t>SK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l" fontAlgn="ctr"/>
                      <a:r>
                        <a:rPr lang="fi-FI" sz="900" b="0" i="0" u="none" strike="noStrike">
                          <a:solidFill>
                            <a:srgbClr val="000000"/>
                          </a:solidFill>
                          <a:effectLst/>
                          <a:latin typeface="Tw Cen MT" panose="020B0602020104020603" pitchFamily="34" charset="0"/>
                        </a:rPr>
                        <a:t>Peningkatan Tata Kelola Rumah Sakit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l" fontAlgn="ctr"/>
                      <a:r>
                        <a:rPr lang="en-ID" sz="900" b="0" i="0" u="none" strike="noStrike">
                          <a:solidFill>
                            <a:srgbClr val="000000"/>
                          </a:solidFill>
                          <a:effectLst/>
                          <a:latin typeface="Tw Cen MT" panose="020B0602020104020603" pitchFamily="34" charset="0"/>
                        </a:rPr>
                        <a:t>PAD &amp; Dana Transfer lainnya</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900" b="0" i="0" u="none" strike="noStrike">
                          <a:solidFill>
                            <a:srgbClr val="000000"/>
                          </a:solidFill>
                          <a:effectLst/>
                          <a:latin typeface="Tw Cen MT" panose="020B0602020104020603" pitchFamily="34" charset="0"/>
                        </a:rPr>
                        <a:t>                   699.000.000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ctr" fontAlgn="ctr"/>
                      <a:r>
                        <a:rPr lang="en-ID" sz="900" b="0" i="0" u="none" strike="noStrike">
                          <a:solidFill>
                            <a:srgbClr val="000000"/>
                          </a:solidFill>
                          <a:effectLst/>
                          <a:latin typeface="Tw Cen MT" panose="020B0602020104020603" pitchFamily="34" charset="0"/>
                        </a:rPr>
                        <a:t>41,65</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900" b="0" i="0" u="none" strike="noStrike">
                          <a:solidFill>
                            <a:srgbClr val="000000"/>
                          </a:solidFill>
                          <a:effectLst/>
                          <a:latin typeface="Tw Cen MT" panose="020B0602020104020603" pitchFamily="34" charset="0"/>
                        </a:rPr>
                        <a:t>           291.133.500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ctr" fontAlgn="ctr"/>
                      <a:r>
                        <a:rPr lang="en-ID" sz="900" b="0" i="0" u="none" strike="noStrike">
                          <a:solidFill>
                            <a:srgbClr val="000000"/>
                          </a:solidFill>
                          <a:effectLst/>
                          <a:latin typeface="Tw Cen MT" panose="020B0602020104020603" pitchFamily="34" charset="0"/>
                        </a:rPr>
                        <a:t>41,65</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900" b="0" i="0" u="none" strike="noStrike">
                          <a:solidFill>
                            <a:srgbClr val="000000"/>
                          </a:solidFill>
                          <a:effectLst/>
                          <a:latin typeface="Tw Cen MT" panose="020B0602020104020603" pitchFamily="34" charset="0"/>
                        </a:rPr>
                        <a:t>             291.133.500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ctr" fontAlgn="ctr"/>
                      <a:r>
                        <a:rPr lang="en-ID" sz="900" b="0" i="0" u="none" strike="noStrike">
                          <a:solidFill>
                            <a:srgbClr val="000000"/>
                          </a:solidFill>
                          <a:effectLst/>
                          <a:latin typeface="Tw Cen MT" panose="020B0602020104020603" pitchFamily="34" charset="0"/>
                        </a:rPr>
                        <a:t>43,08</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900" b="0" i="0" u="none" strike="noStrike">
                          <a:solidFill>
                            <a:srgbClr val="000000"/>
                          </a:solidFill>
                          <a:effectLst/>
                          <a:latin typeface="Tw Cen MT" panose="020B0602020104020603" pitchFamily="34" charset="0"/>
                        </a:rPr>
                        <a:t>              301.100.000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900" b="0" i="0" u="none" strike="noStrike">
                          <a:solidFill>
                            <a:srgbClr val="000000"/>
                          </a:solidFill>
                          <a:effectLst/>
                          <a:latin typeface="Tw Cen MT" panose="020B0602020104020603" pitchFamily="34" charset="0"/>
                        </a:rPr>
                        <a:t>                        20.863.940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ctr" fontAlgn="ctr"/>
                      <a:r>
                        <a:rPr lang="en-ID" sz="900" b="0" i="0" u="none" strike="noStrike">
                          <a:solidFill>
                            <a:srgbClr val="000000"/>
                          </a:solidFill>
                          <a:effectLst/>
                          <a:latin typeface="Tw Cen MT" panose="020B0602020104020603" pitchFamily="34" charset="0"/>
                        </a:rPr>
                        <a:t>25,23</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900" b="0" i="0" u="none" strike="noStrike">
                          <a:solidFill>
                            <a:srgbClr val="000000"/>
                          </a:solidFill>
                          <a:effectLst/>
                          <a:latin typeface="Tw Cen MT" panose="020B0602020104020603" pitchFamily="34" charset="0"/>
                        </a:rPr>
                        <a:t>                        176.392.170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extLst>
                  <a:ext uri="{0D108BD9-81ED-4DB2-BD59-A6C34878D82A}">
                    <a16:rowId xmlns:a16="http://schemas.microsoft.com/office/drawing/2014/main" val="1023138929"/>
                  </a:ext>
                </a:extLst>
              </a:tr>
              <a:tr h="343594">
                <a:tc>
                  <a:txBody>
                    <a:bodyPr/>
                    <a:lstStyle/>
                    <a:p>
                      <a:pPr algn="ctr" fontAlgn="ctr"/>
                      <a:r>
                        <a:rPr lang="en-ID" sz="900" b="0" i="0" u="none" strike="noStrike">
                          <a:solidFill>
                            <a:srgbClr val="000000"/>
                          </a:solidFill>
                          <a:effectLst/>
                          <a:latin typeface="Tw Cen MT" panose="020B0602020104020603" pitchFamily="34" charset="0"/>
                        </a:rPr>
                        <a:t>SSK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en-ID" sz="900" b="0" i="0" u="none" strike="noStrike">
                          <a:solidFill>
                            <a:srgbClr val="000000"/>
                          </a:solidFill>
                          <a:effectLst/>
                          <a:latin typeface="Tw Cen MT" panose="020B0602020104020603" pitchFamily="34" charset="0"/>
                        </a:rPr>
                        <a:t>Penyediaan Honorarium &amp; Premi BPJS pegawai harlep &amp; PDGS</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en-ID" sz="900" b="0" i="0" u="none" strike="noStrike">
                          <a:solidFill>
                            <a:srgbClr val="000000"/>
                          </a:solidFill>
                          <a:effectLst/>
                          <a:latin typeface="Tw Cen MT" panose="020B0602020104020603" pitchFamily="34" charset="0"/>
                        </a:rPr>
                        <a:t>PAD &amp; Dana Transfer lainnya</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699.000.000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ID" sz="900" b="0" i="0" u="none" strike="noStrike">
                          <a:solidFill>
                            <a:srgbClr val="000000"/>
                          </a:solidFill>
                          <a:effectLst/>
                          <a:latin typeface="Tw Cen MT" panose="020B0602020104020603" pitchFamily="34" charset="0"/>
                        </a:rPr>
                        <a:t>41,65</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291.133.500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ID" sz="900" b="0" i="0" u="none" strike="noStrike">
                          <a:solidFill>
                            <a:srgbClr val="000000"/>
                          </a:solidFill>
                          <a:effectLst/>
                          <a:latin typeface="Tw Cen MT" panose="020B0602020104020603" pitchFamily="34" charset="0"/>
                        </a:rPr>
                        <a:t>41,65</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291.133.500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ID" sz="900" b="0" i="0" u="none" strike="noStrike">
                          <a:solidFill>
                            <a:srgbClr val="000000"/>
                          </a:solidFill>
                          <a:effectLst/>
                          <a:latin typeface="Tw Cen MT" panose="020B0602020104020603" pitchFamily="34" charset="0"/>
                        </a:rPr>
                        <a:t>43,08</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301.100.000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a:solidFill>
                            <a:srgbClr val="000000"/>
                          </a:solidFill>
                          <a:effectLst/>
                          <a:latin typeface="Tw Cen MT" panose="020B0602020104020603" pitchFamily="34" charset="0"/>
                        </a:rPr>
                        <a:t>                        20.863.940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ID" sz="900" b="0" i="0" u="none" strike="noStrike">
                          <a:solidFill>
                            <a:srgbClr val="000000"/>
                          </a:solidFill>
                          <a:effectLst/>
                          <a:latin typeface="Tw Cen MT" panose="020B0602020104020603" pitchFamily="34" charset="0"/>
                        </a:rPr>
                        <a:t>25,23</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D" sz="900" b="0" i="0" u="none" strike="noStrike" dirty="0">
                          <a:solidFill>
                            <a:srgbClr val="000000"/>
                          </a:solidFill>
                          <a:effectLst/>
                          <a:latin typeface="Tw Cen MT" panose="020B0602020104020603" pitchFamily="34" charset="0"/>
                        </a:rPr>
                        <a:t>                        176.392.170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757638716"/>
                  </a:ext>
                </a:extLst>
              </a:tr>
            </a:tbl>
          </a:graphicData>
        </a:graphic>
      </p:graphicFrame>
    </p:spTree>
    <p:extLst>
      <p:ext uri="{BB962C8B-B14F-4D97-AF65-F5344CB8AC3E}">
        <p14:creationId xmlns:p14="http://schemas.microsoft.com/office/powerpoint/2010/main" val="3072997519"/>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Google Shape;1144;p64"/>
          <p:cNvSpPr/>
          <p:nvPr/>
        </p:nvSpPr>
        <p:spPr>
          <a:xfrm>
            <a:off x="364472" y="299481"/>
            <a:ext cx="2160364"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RAWAT JALAN</a:t>
            </a:r>
            <a:endParaRPr sz="2000" kern="0">
              <a:solidFill>
                <a:schemeClr val="bg1"/>
              </a:solidFill>
              <a:cs typeface="Arial"/>
              <a:sym typeface="Arial"/>
            </a:endParaRPr>
          </a:p>
        </p:txBody>
      </p:sp>
      <p:graphicFrame>
        <p:nvGraphicFramePr>
          <p:cNvPr id="4" name="Table 3">
            <a:extLst>
              <a:ext uri="{FF2B5EF4-FFF2-40B4-BE49-F238E27FC236}">
                <a16:creationId xmlns:a16="http://schemas.microsoft.com/office/drawing/2014/main" id="{87E110C1-9BA2-4877-9D76-4845011B7CD3}"/>
              </a:ext>
            </a:extLst>
          </p:cNvPr>
          <p:cNvGraphicFramePr>
            <a:graphicFrameLocks noGrp="1"/>
          </p:cNvGraphicFramePr>
          <p:nvPr>
            <p:extLst>
              <p:ext uri="{D42A27DB-BD31-4B8C-83A1-F6EECF244321}">
                <p14:modId xmlns:p14="http://schemas.microsoft.com/office/powerpoint/2010/main" val="3159413117"/>
              </p:ext>
            </p:extLst>
          </p:nvPr>
        </p:nvGraphicFramePr>
        <p:xfrm>
          <a:off x="364472" y="1128769"/>
          <a:ext cx="10137274" cy="4830841"/>
        </p:xfrm>
        <a:graphic>
          <a:graphicData uri="http://schemas.openxmlformats.org/drawingml/2006/table">
            <a:tbl>
              <a:tblPr firstRow="1" firstCol="1" bandRow="1">
                <a:tableStyleId>{10A1B5D5-9B99-4C35-A422-299274C87663}</a:tableStyleId>
              </a:tblPr>
              <a:tblGrid>
                <a:gridCol w="191135">
                  <a:extLst>
                    <a:ext uri="{9D8B030D-6E8A-4147-A177-3AD203B41FA5}">
                      <a16:colId xmlns:a16="http://schemas.microsoft.com/office/drawing/2014/main" val="20000"/>
                    </a:ext>
                  </a:extLst>
                </a:gridCol>
                <a:gridCol w="114037">
                  <a:extLst>
                    <a:ext uri="{9D8B030D-6E8A-4147-A177-3AD203B41FA5}">
                      <a16:colId xmlns:a16="http://schemas.microsoft.com/office/drawing/2014/main" val="20001"/>
                    </a:ext>
                  </a:extLst>
                </a:gridCol>
                <a:gridCol w="245242">
                  <a:extLst>
                    <a:ext uri="{9D8B030D-6E8A-4147-A177-3AD203B41FA5}">
                      <a16:colId xmlns:a16="http://schemas.microsoft.com/office/drawing/2014/main" val="1627222778"/>
                    </a:ext>
                  </a:extLst>
                </a:gridCol>
                <a:gridCol w="1185882">
                  <a:extLst>
                    <a:ext uri="{9D8B030D-6E8A-4147-A177-3AD203B41FA5}">
                      <a16:colId xmlns:a16="http://schemas.microsoft.com/office/drawing/2014/main" val="1593613338"/>
                    </a:ext>
                  </a:extLst>
                </a:gridCol>
                <a:gridCol w="1582142">
                  <a:extLst>
                    <a:ext uri="{9D8B030D-6E8A-4147-A177-3AD203B41FA5}">
                      <a16:colId xmlns:a16="http://schemas.microsoft.com/office/drawing/2014/main" val="20002"/>
                    </a:ext>
                  </a:extLst>
                </a:gridCol>
                <a:gridCol w="1086047">
                  <a:extLst>
                    <a:ext uri="{9D8B030D-6E8A-4147-A177-3AD203B41FA5}">
                      <a16:colId xmlns:a16="http://schemas.microsoft.com/office/drawing/2014/main" val="20003"/>
                    </a:ext>
                  </a:extLst>
                </a:gridCol>
                <a:gridCol w="965375">
                  <a:extLst>
                    <a:ext uri="{9D8B030D-6E8A-4147-A177-3AD203B41FA5}">
                      <a16:colId xmlns:a16="http://schemas.microsoft.com/office/drawing/2014/main" val="785062838"/>
                    </a:ext>
                  </a:extLst>
                </a:gridCol>
                <a:gridCol w="992192">
                  <a:extLst>
                    <a:ext uri="{9D8B030D-6E8A-4147-A177-3AD203B41FA5}">
                      <a16:colId xmlns:a16="http://schemas.microsoft.com/office/drawing/2014/main" val="2464738830"/>
                    </a:ext>
                  </a:extLst>
                </a:gridCol>
                <a:gridCol w="938560">
                  <a:extLst>
                    <a:ext uri="{9D8B030D-6E8A-4147-A177-3AD203B41FA5}">
                      <a16:colId xmlns:a16="http://schemas.microsoft.com/office/drawing/2014/main" val="2712865469"/>
                    </a:ext>
                  </a:extLst>
                </a:gridCol>
                <a:gridCol w="938560">
                  <a:extLst>
                    <a:ext uri="{9D8B030D-6E8A-4147-A177-3AD203B41FA5}">
                      <a16:colId xmlns:a16="http://schemas.microsoft.com/office/drawing/2014/main" val="2443975622"/>
                    </a:ext>
                  </a:extLst>
                </a:gridCol>
                <a:gridCol w="369032">
                  <a:extLst>
                    <a:ext uri="{9D8B030D-6E8A-4147-A177-3AD203B41FA5}">
                      <a16:colId xmlns:a16="http://schemas.microsoft.com/office/drawing/2014/main" val="1551910753"/>
                    </a:ext>
                  </a:extLst>
                </a:gridCol>
                <a:gridCol w="367812">
                  <a:extLst>
                    <a:ext uri="{9D8B030D-6E8A-4147-A177-3AD203B41FA5}">
                      <a16:colId xmlns:a16="http://schemas.microsoft.com/office/drawing/2014/main" val="2507388858"/>
                    </a:ext>
                  </a:extLst>
                </a:gridCol>
                <a:gridCol w="419210">
                  <a:extLst>
                    <a:ext uri="{9D8B030D-6E8A-4147-A177-3AD203B41FA5}">
                      <a16:colId xmlns:a16="http://schemas.microsoft.com/office/drawing/2014/main" val="3237972614"/>
                    </a:ext>
                  </a:extLst>
                </a:gridCol>
                <a:gridCol w="371024">
                  <a:extLst>
                    <a:ext uri="{9D8B030D-6E8A-4147-A177-3AD203B41FA5}">
                      <a16:colId xmlns:a16="http://schemas.microsoft.com/office/drawing/2014/main" val="4127471533"/>
                    </a:ext>
                  </a:extLst>
                </a:gridCol>
                <a:gridCol w="371024">
                  <a:extLst>
                    <a:ext uri="{9D8B030D-6E8A-4147-A177-3AD203B41FA5}">
                      <a16:colId xmlns:a16="http://schemas.microsoft.com/office/drawing/2014/main" val="3708557538"/>
                    </a:ext>
                  </a:extLst>
                </a:gridCol>
              </a:tblGrid>
              <a:tr h="251499">
                <a:tc rowSpan="2" gridSpan="2">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NO</a:t>
                      </a:r>
                    </a:p>
                  </a:txBody>
                  <a:tcPr marL="0" marR="0" marT="0" marB="0" anchor="ctr">
                    <a:solidFill>
                      <a:srgbClr val="F3F3A1"/>
                    </a:solidFill>
                  </a:tcPr>
                </a:tc>
                <a:tc rowSpan="2" hMerge="1">
                  <a:txBody>
                    <a:bodyPr/>
                    <a:lstStyle/>
                    <a:p>
                      <a:endParaRPr lang="en-US"/>
                    </a:p>
                  </a:txBody>
                  <a:tcPr/>
                </a:tc>
                <a:tc rowSpan="2" gridSpan="2">
                  <a:txBody>
                    <a:body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sz="1400" u="none" strike="noStrike" dirty="0">
                          <a:solidFill>
                            <a:schemeClr val="tx1"/>
                          </a:solidFill>
                          <a:effectLst/>
                          <a:latin typeface="Tw Cen MT" panose="020B0602020104020603" pitchFamily="34" charset="0"/>
                        </a:rPr>
                        <a:t>INDIKATOR</a:t>
                      </a: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3F3A1"/>
                    </a:solidFill>
                  </a:tcPr>
                </a:tc>
                <a:tc rowSpan="2" hMerge="1">
                  <a:txBody>
                    <a:bodyPr/>
                    <a:lstStyle/>
                    <a:p>
                      <a:endParaRPr lang="en-ID"/>
                    </a:p>
                  </a:txBody>
                  <a:tcPr/>
                </a:tc>
                <a:tc rowSpan="2">
                  <a:txBody>
                    <a:bodyPr/>
                    <a:lstStyle/>
                    <a:p>
                      <a:pPr algn="ctr" fontAlgn="ctr"/>
                      <a:r>
                        <a:rPr lang="en-US" sz="1400" u="none" strike="noStrike" dirty="0">
                          <a:solidFill>
                            <a:schemeClr val="tx1"/>
                          </a:solidFill>
                          <a:effectLst/>
                          <a:latin typeface="Tw Cen MT" panose="020B0602020104020603" pitchFamily="34" charset="0"/>
                        </a:rPr>
                        <a:t>STANDAR</a:t>
                      </a: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3F3A1"/>
                    </a:solidFill>
                  </a:tcPr>
                </a:tc>
                <a:tc gridSpan="5">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BULAN</a:t>
                      </a:r>
                    </a:p>
                  </a:txBody>
                  <a:tcPr marL="0" marR="0" marT="0" marB="0" anchor="ct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tc>
                <a:tc gridSpan="5">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CAPAIAN</a:t>
                      </a: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FFF00"/>
                    </a:solidFill>
                  </a:tcPr>
                </a:tc>
                <a:extLst>
                  <a:ext uri="{0D108BD9-81ED-4DB2-BD59-A6C34878D82A}">
                    <a16:rowId xmlns:a16="http://schemas.microsoft.com/office/drawing/2014/main" val="10000"/>
                  </a:ext>
                </a:extLst>
              </a:tr>
              <a:tr h="249749">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gridSpan="2" vMerge="1">
                  <a:txBody>
                    <a:bodyPr/>
                    <a:lstStyle/>
                    <a:p>
                      <a:endParaRPr lang="en-ID"/>
                    </a:p>
                  </a:txBody>
                  <a:tcPr/>
                </a:tc>
                <a:tc hMerge="1" vMerge="1">
                  <a:txBody>
                    <a:bodyPr/>
                    <a:lstStyle/>
                    <a:p>
                      <a:endParaRPr lang="en-ID"/>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p>
                      <a:pPr algn="ctr" fontAlgn="ctr"/>
                      <a:r>
                        <a:rPr lang="en-US" sz="1400" b="1" u="none" strike="noStrike" dirty="0">
                          <a:solidFill>
                            <a:schemeClr val="tx1"/>
                          </a:solidFill>
                          <a:effectLst/>
                          <a:latin typeface="Tw Cen MT" panose="020B0602020104020603" pitchFamily="34" charset="0"/>
                        </a:rPr>
                        <a:t>JAN</a:t>
                      </a: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FEB</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MAR</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APR</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MEI</a:t>
                      </a:r>
                    </a:p>
                  </a:txBody>
                  <a:tcPr marL="0" marR="0" marT="0" marB="0" anchor="ctr"/>
                </a:tc>
                <a:tc>
                  <a:txBody>
                    <a:bodyPr/>
                    <a:lstStyle/>
                    <a:p>
                      <a:pPr algn="ctr" fontAlgn="ctr"/>
                      <a:r>
                        <a:rPr lang="en-US" sz="1400" b="1" u="none" strike="noStrike" dirty="0">
                          <a:solidFill>
                            <a:schemeClr val="tx1"/>
                          </a:solidFill>
                          <a:effectLst/>
                          <a:latin typeface="Tw Cen MT" panose="020B0602020104020603" pitchFamily="34" charset="0"/>
                        </a:rPr>
                        <a:t>JAN</a:t>
                      </a: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FEB</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MAR</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APR</a:t>
                      </a:r>
                    </a:p>
                  </a:txBody>
                  <a:tcPr marL="0" marR="0" marT="0" marB="0" anchor="ctr"/>
                </a:tc>
                <a:tc>
                  <a:txBody>
                    <a:body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sz="1400" b="1" i="0" u="none" strike="noStrike" dirty="0">
                          <a:solidFill>
                            <a:schemeClr val="tx1"/>
                          </a:solidFill>
                          <a:effectLst/>
                          <a:latin typeface="Tw Cen MT" panose="020B0602020104020603" pitchFamily="34" charset="0"/>
                          <a:ea typeface="Verdana" pitchFamily="34" charset="0"/>
                        </a:rPr>
                        <a:t>MEI</a:t>
                      </a:r>
                    </a:p>
                  </a:txBody>
                  <a:tcPr marL="0" marR="0" marT="0" marB="0" anchor="ctr"/>
                </a:tc>
                <a:extLst>
                  <a:ext uri="{0D108BD9-81ED-4DB2-BD59-A6C34878D82A}">
                    <a16:rowId xmlns:a16="http://schemas.microsoft.com/office/drawing/2014/main" val="10001"/>
                  </a:ext>
                </a:extLst>
              </a:tr>
              <a:tr h="1060113">
                <a:tc>
                  <a:txBody>
                    <a:bodyPr/>
                    <a:lstStyle/>
                    <a:p>
                      <a:pPr algn="ctr" fontAlgn="b"/>
                      <a:r>
                        <a:rPr lang="en-US" sz="1400" u="none" strike="noStrike">
                          <a:effectLst/>
                          <a:latin typeface="Tw Cen MT" panose="020B0602020104020603" pitchFamily="34" charset="0"/>
                        </a:rPr>
                        <a:t>1.</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gridSpan="2">
                  <a:txBody>
                    <a:bodyPr/>
                    <a:lstStyle/>
                    <a:p>
                      <a:pPr algn="just" fontAlgn="ctr"/>
                      <a:endParaRPr lang="nn-NO" sz="1400" b="0" i="0" u="none" strike="noStrike" dirty="0">
                        <a:solidFill>
                          <a:schemeClr val="tx2"/>
                        </a:solidFill>
                        <a:effectLst/>
                        <a:latin typeface="Tw Cen MT" panose="020B0602020104020603" pitchFamily="34" charset="0"/>
                        <a:ea typeface="Verdana" pitchFamily="34" charset="0"/>
                      </a:endParaRPr>
                    </a:p>
                  </a:txBody>
                  <a:tcPr marL="0" marR="0" marT="0" marB="0" anchor="ctr"/>
                </a:tc>
                <a:tc hMerge="1">
                  <a:txBody>
                    <a:bodyPr/>
                    <a:lstStyle/>
                    <a:p>
                      <a:endParaRPr lang="en-ID"/>
                    </a:p>
                  </a:txBody>
                  <a:tcPr/>
                </a:tc>
                <a:tc>
                  <a:txBody>
                    <a:bodyPr/>
                    <a:lstStyle/>
                    <a:p>
                      <a:pPr marL="0" marR="0" lvl="0" indent="0" algn="l" defTabSz="914423" rtl="0" eaLnBrk="1" fontAlgn="ctr" latinLnBrk="0" hangingPunct="1">
                        <a:lnSpc>
                          <a:spcPct val="100000"/>
                        </a:lnSpc>
                        <a:spcBef>
                          <a:spcPts val="0"/>
                        </a:spcBef>
                        <a:spcAft>
                          <a:spcPts val="0"/>
                        </a:spcAft>
                        <a:buClrTx/>
                        <a:buSzTx/>
                        <a:buFontTx/>
                        <a:buNone/>
                        <a:tabLst/>
                        <a:defRPr/>
                      </a:pPr>
                      <a:r>
                        <a:rPr lang="nn-NO" sz="1400" u="none" strike="noStrike" dirty="0">
                          <a:effectLst/>
                          <a:latin typeface="Tw Cen MT" panose="020B0602020104020603" pitchFamily="34" charset="0"/>
                        </a:rPr>
                        <a:t>Dokter pemberi pelayanan di Poliklinik Spesialis</a:t>
                      </a:r>
                      <a:endParaRPr lang="nn-NO" sz="1400" b="0"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u="none" strike="noStrike" dirty="0">
                          <a:effectLst/>
                          <a:latin typeface="Tw Cen MT" panose="020B0602020104020603" pitchFamily="34" charset="0"/>
                        </a:rPr>
                        <a:t>100% </a:t>
                      </a:r>
                      <a:r>
                        <a:rPr lang="en-US" sz="1400" u="none" strike="noStrike" dirty="0" err="1">
                          <a:effectLst/>
                          <a:latin typeface="Tw Cen MT" panose="020B0602020104020603" pitchFamily="34" charset="0"/>
                        </a:rPr>
                        <a:t>Dokter</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Spesialis</a:t>
                      </a:r>
                      <a:endParaRPr lang="en-US" sz="1400" b="0"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02"/>
                  </a:ext>
                </a:extLst>
              </a:tr>
              <a:tr h="3269480">
                <a:tc>
                  <a:txBody>
                    <a:bodyPr/>
                    <a:lstStyle/>
                    <a:p>
                      <a:pPr algn="ctr" fontAlgn="ctr"/>
                      <a:r>
                        <a:rPr lang="en-US" sz="1400" u="none" strike="noStrike">
                          <a:effectLst/>
                          <a:latin typeface="Tw Cen MT" panose="020B0602020104020603" pitchFamily="34" charset="0"/>
                        </a:rPr>
                        <a:t>2.</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gridSpan="2">
                  <a:txBody>
                    <a:bodyPr/>
                    <a:lstStyle/>
                    <a:p>
                      <a:pPr algn="l" fontAlgn="ctr"/>
                      <a:endParaRPr lang="fi-FI" sz="1400" b="0" i="0" u="none" strike="noStrike" dirty="0">
                        <a:solidFill>
                          <a:schemeClr val="tx2"/>
                        </a:solidFill>
                        <a:effectLst/>
                        <a:latin typeface="Tw Cen MT" panose="020B0602020104020603" pitchFamily="34" charset="0"/>
                        <a:ea typeface="Verdana" pitchFamily="34" charset="0"/>
                      </a:endParaRPr>
                    </a:p>
                  </a:txBody>
                  <a:tcPr marL="0" marR="0" marT="0" marB="0" anchor="ctr"/>
                </a:tc>
                <a:tc hMerge="1">
                  <a:txBody>
                    <a:bodyPr/>
                    <a:lstStyle/>
                    <a:p>
                      <a:endParaRPr lang="en-ID"/>
                    </a:p>
                  </a:txBody>
                  <a:tcPr/>
                </a:tc>
                <a:tc>
                  <a:txBody>
                    <a:bodyPr/>
                    <a:lstStyle/>
                    <a:p>
                      <a:pPr marL="0" marR="0" lvl="0" indent="0" algn="l" defTabSz="914423" rtl="0" eaLnBrk="1" fontAlgn="ctr" latinLnBrk="0" hangingPunct="1">
                        <a:lnSpc>
                          <a:spcPct val="100000"/>
                        </a:lnSpc>
                        <a:spcBef>
                          <a:spcPts val="0"/>
                        </a:spcBef>
                        <a:spcAft>
                          <a:spcPts val="0"/>
                        </a:spcAft>
                        <a:buClrTx/>
                        <a:buSzTx/>
                        <a:buFontTx/>
                        <a:buNone/>
                        <a:tabLst/>
                        <a:defRPr/>
                      </a:pPr>
                      <a:r>
                        <a:rPr lang="fi-FI" sz="1400" u="none" strike="noStrike" dirty="0">
                          <a:effectLst/>
                          <a:latin typeface="Tw Cen MT" panose="020B0602020104020603" pitchFamily="34" charset="0"/>
                        </a:rPr>
                        <a:t>Ketersediaan Pelayanan di Rawat Jalan</a:t>
                      </a:r>
                      <a:endParaRPr lang="fi-FI" sz="1400" b="0" i="0" u="none" strike="noStrike" dirty="0">
                        <a:solidFill>
                          <a:schemeClr val="tx2"/>
                        </a:solidFill>
                        <a:effectLst/>
                        <a:latin typeface="Tw Cen MT" panose="020B0602020104020603" pitchFamily="34" charset="0"/>
                        <a:ea typeface="Verdana" pitchFamily="34" charset="0"/>
                      </a:endParaRPr>
                    </a:p>
                    <a:p>
                      <a:pPr algn="l" fontAlgn="ctr"/>
                      <a:endParaRPr lang="fi-FI" sz="1400" b="0"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marL="117475" indent="0" algn="ctr" fontAlgn="t"/>
                      <a:r>
                        <a:rPr lang="en-US" sz="1400" u="none" strike="noStrike" dirty="0">
                          <a:effectLst/>
                          <a:latin typeface="Tw Cen MT" panose="020B0602020104020603" pitchFamily="34" charset="0"/>
                        </a:rPr>
                        <a:t>a. Anak </a:t>
                      </a:r>
                      <a:r>
                        <a:rPr lang="en-US" sz="1400" u="none" strike="noStrike" dirty="0" err="1">
                          <a:effectLst/>
                          <a:latin typeface="Tw Cen MT" panose="020B0602020104020603" pitchFamily="34" charset="0"/>
                        </a:rPr>
                        <a:t>Remaja</a:t>
                      </a:r>
                      <a:endParaRPr lang="en-US" sz="1400" u="none" strike="noStrike" dirty="0">
                        <a:effectLst/>
                        <a:latin typeface="Tw Cen MT" panose="020B0602020104020603" pitchFamily="34" charset="0"/>
                      </a:endParaRPr>
                    </a:p>
                    <a:p>
                      <a:pPr marL="117475" indent="0" algn="ctr" fontAlgn="t"/>
                      <a:r>
                        <a:rPr lang="en-US" sz="1400" u="none" strike="noStrike" dirty="0">
                          <a:effectLst/>
                          <a:latin typeface="Tw Cen MT" panose="020B0602020104020603" pitchFamily="34" charset="0"/>
                        </a:rPr>
                        <a:t>b. NAPZA</a:t>
                      </a:r>
                    </a:p>
                    <a:p>
                      <a:pPr marL="117475" indent="0" algn="ctr" fontAlgn="t"/>
                      <a:r>
                        <a:rPr lang="en-US" sz="1400" u="none" strike="noStrike" dirty="0">
                          <a:effectLst/>
                          <a:latin typeface="Tw Cen MT" panose="020B0602020104020603" pitchFamily="34" charset="0"/>
                        </a:rPr>
                        <a:t>c. </a:t>
                      </a:r>
                      <a:r>
                        <a:rPr lang="en-US" sz="1400" u="none" strike="noStrike" dirty="0" err="1">
                          <a:effectLst/>
                          <a:latin typeface="Tw Cen MT" panose="020B0602020104020603" pitchFamily="34" charset="0"/>
                        </a:rPr>
                        <a:t>Gangguan</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Psikotik</a:t>
                      </a:r>
                      <a:r>
                        <a:rPr lang="en-US" sz="1400" u="none" strike="noStrike" dirty="0">
                          <a:effectLst/>
                          <a:latin typeface="Tw Cen MT" panose="020B0602020104020603" pitchFamily="34" charset="0"/>
                        </a:rPr>
                        <a:t> </a:t>
                      </a:r>
                    </a:p>
                    <a:p>
                      <a:pPr marL="117475" indent="0" algn="ctr" fontAlgn="t"/>
                      <a:r>
                        <a:rPr lang="en-US" sz="1400" u="none" strike="noStrike" dirty="0">
                          <a:effectLst/>
                          <a:latin typeface="Tw Cen MT" panose="020B0602020104020603" pitchFamily="34" charset="0"/>
                        </a:rPr>
                        <a:t>d. </a:t>
                      </a:r>
                      <a:r>
                        <a:rPr lang="en-US" sz="1400" u="none" strike="noStrike" dirty="0" err="1">
                          <a:effectLst/>
                          <a:latin typeface="Tw Cen MT" panose="020B0602020104020603" pitchFamily="34" charset="0"/>
                        </a:rPr>
                        <a:t>Gangguan</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Neurotik</a:t>
                      </a:r>
                      <a:endParaRPr lang="en-US" sz="1400" u="none" strike="noStrike" dirty="0">
                        <a:effectLst/>
                        <a:latin typeface="Tw Cen MT" panose="020B0602020104020603" pitchFamily="34" charset="0"/>
                      </a:endParaRPr>
                    </a:p>
                    <a:p>
                      <a:pPr marL="117475" indent="0" algn="ctr" fontAlgn="t"/>
                      <a:r>
                        <a:rPr lang="en-US" sz="1400" u="none" strike="noStrike" dirty="0">
                          <a:effectLst/>
                          <a:latin typeface="Tw Cen MT" panose="020B0602020104020603" pitchFamily="34" charset="0"/>
                        </a:rPr>
                        <a:t>e. Mental </a:t>
                      </a:r>
                      <a:r>
                        <a:rPr lang="en-US" sz="1400" u="none" strike="noStrike" dirty="0" err="1">
                          <a:effectLst/>
                          <a:latin typeface="Tw Cen MT" panose="020B0602020104020603" pitchFamily="34" charset="0"/>
                        </a:rPr>
                        <a:t>Retardasi</a:t>
                      </a:r>
                      <a:endParaRPr lang="en-US" sz="1400" u="none" strike="noStrike" dirty="0">
                        <a:effectLst/>
                        <a:latin typeface="Tw Cen MT" panose="020B0602020104020603" pitchFamily="34" charset="0"/>
                      </a:endParaRPr>
                    </a:p>
                    <a:p>
                      <a:pPr marL="117475" indent="0" algn="ctr" fontAlgn="t"/>
                      <a:r>
                        <a:rPr lang="en-US" sz="1400" u="none" strike="noStrike" dirty="0">
                          <a:effectLst/>
                          <a:latin typeface="Tw Cen MT" panose="020B0602020104020603" pitchFamily="34" charset="0"/>
                        </a:rPr>
                        <a:t>f.  Mental </a:t>
                      </a:r>
                      <a:r>
                        <a:rPr lang="en-US" sz="1400" u="none" strike="noStrike" dirty="0" err="1">
                          <a:effectLst/>
                          <a:latin typeface="Tw Cen MT" panose="020B0602020104020603" pitchFamily="34" charset="0"/>
                        </a:rPr>
                        <a:t>Organik</a:t>
                      </a:r>
                      <a:endParaRPr lang="en-US" sz="1400" u="none" strike="noStrike" dirty="0">
                        <a:effectLst/>
                        <a:latin typeface="Tw Cen MT" panose="020B0602020104020603" pitchFamily="34" charset="0"/>
                      </a:endParaRPr>
                    </a:p>
                    <a:p>
                      <a:pPr marL="117475" indent="0" algn="ctr" fontAlgn="t"/>
                      <a:r>
                        <a:rPr lang="en-US" sz="1400" u="none" strike="noStrike" dirty="0">
                          <a:effectLst/>
                          <a:latin typeface="Tw Cen MT" panose="020B0602020104020603" pitchFamily="34" charset="0"/>
                        </a:rPr>
                        <a:t>g. </a:t>
                      </a:r>
                      <a:r>
                        <a:rPr lang="en-US" sz="1400" u="none" strike="noStrike" dirty="0" err="1">
                          <a:effectLst/>
                          <a:latin typeface="Tw Cen MT" panose="020B0602020104020603" pitchFamily="34" charset="0"/>
                        </a:rPr>
                        <a:t>Psikogeriatri</a:t>
                      </a:r>
                      <a:endParaRPr lang="en-US" sz="1400" b="0"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marL="117475" marR="0" lvl="0" indent="0" algn="ctr" defTabSz="914400" rtl="0" eaLnBrk="1" fontAlgn="t"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NAPZA,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Gangguan</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Psikotik</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Gangguan</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Neurotik</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Mental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Retardasi</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Mental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Organik</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Psikogeriatri</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Anak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Remaja</a:t>
                      </a:r>
                      <a:endPar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endParaRPr>
                    </a:p>
                  </a:txBody>
                  <a:tcPr marL="9525" marR="9525" marT="9525" marB="0" anchor="ctr"/>
                </a:tc>
                <a:tc>
                  <a:txBody>
                    <a:bodyPr/>
                    <a:lstStyle/>
                    <a:p>
                      <a:pPr marL="117475" marR="0" lvl="0" indent="0" algn="ctr" defTabSz="914400" rtl="0" eaLnBrk="1" fontAlgn="t"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NAPZA,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Gangguan</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Psikotik</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Gangguan</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Neurotik</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Mental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Retardasi</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Mental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Organik</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Psikogeriatri</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Anak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Remaja</a:t>
                      </a:r>
                      <a:endPar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endParaRPr>
                    </a:p>
                    <a:p>
                      <a:pPr marL="117475" marR="0" lvl="0" indent="0" algn="ctr" defTabSz="914400" rtl="0" eaLnBrk="1" fontAlgn="t"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endParaRPr>
                    </a:p>
                  </a:txBody>
                  <a:tcPr marL="9525" marR="9525" marT="9525" marB="0" anchor="ctr"/>
                </a:tc>
                <a:tc>
                  <a:txBody>
                    <a:bodyPr/>
                    <a:lstStyle/>
                    <a:p>
                      <a:pPr marL="117475" marR="0" lvl="0" indent="0" algn="ctr" defTabSz="914400" rtl="0" eaLnBrk="1" fontAlgn="t"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NAPZA,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Gangguan</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Psikotik</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Gangguan</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Neurotik</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Mental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Retardasi</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Mental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Organik</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Psikogeriatri</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Anak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Remaja</a:t>
                      </a:r>
                      <a:endPar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endParaRPr>
                    </a:p>
                    <a:p>
                      <a:pPr marL="117475" marR="0" lvl="0" indent="0" algn="ctr" defTabSz="914400" rtl="0" eaLnBrk="1" fontAlgn="t"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endParaRPr>
                    </a:p>
                  </a:txBody>
                  <a:tcPr marL="9525" marR="9525" marT="9525" marB="0" anchor="ctr"/>
                </a:tc>
                <a:tc>
                  <a:txBody>
                    <a:bodyPr/>
                    <a:lstStyle/>
                    <a:p>
                      <a:pPr marL="117475" marR="0" lvl="0" indent="0" algn="ctr" defTabSz="914400" rtl="0" eaLnBrk="1" fontAlgn="t"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NAPZA,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Gangguan</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Psikotik</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Gangguan</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Neurotik</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Mental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Retardasi</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Mental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Organik</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Psikogeriatri</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Anak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Remaja</a:t>
                      </a:r>
                      <a:endPar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endParaRPr>
                    </a:p>
                    <a:p>
                      <a:pPr marL="117475" marR="0" lvl="0" indent="0" algn="ctr" defTabSz="914400" rtl="0" eaLnBrk="1" fontAlgn="t"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endParaRPr>
                    </a:p>
                  </a:txBody>
                  <a:tcPr marL="9525" marR="9525" marT="9525" marB="0" anchor="ctr"/>
                </a:tc>
                <a:tc>
                  <a:txBody>
                    <a:bodyPr/>
                    <a:lstStyle/>
                    <a:p>
                      <a:pPr marL="117475" marR="0" lvl="0" indent="0" algn="ctr" defTabSz="914400" rtl="0" eaLnBrk="1" fontAlgn="t"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NAPZA,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Gangguan</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Psikotik</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Gangguan</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Neurotik</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Mental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Retardasi</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Mental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Organik</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Psikogeriatri</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Anak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Remaja</a:t>
                      </a:r>
                      <a:endPar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endParaRPr>
                    </a:p>
                    <a:p>
                      <a:pPr marL="117475" marR="0" lvl="0" indent="0" algn="ctr" defTabSz="914400" rtl="0" eaLnBrk="1" fontAlgn="t"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4019242632"/>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Google Shape;1144;p64"/>
          <p:cNvSpPr/>
          <p:nvPr/>
        </p:nvSpPr>
        <p:spPr>
          <a:xfrm>
            <a:off x="364472" y="299481"/>
            <a:ext cx="2160364"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RAWAT JALAN</a:t>
            </a:r>
            <a:endParaRPr sz="2000" kern="0">
              <a:solidFill>
                <a:schemeClr val="bg1"/>
              </a:solidFill>
              <a:cs typeface="Arial"/>
              <a:sym typeface="Arial"/>
            </a:endParaRPr>
          </a:p>
        </p:txBody>
      </p:sp>
      <p:graphicFrame>
        <p:nvGraphicFramePr>
          <p:cNvPr id="5" name="Table 4">
            <a:extLst>
              <a:ext uri="{FF2B5EF4-FFF2-40B4-BE49-F238E27FC236}">
                <a16:creationId xmlns:a16="http://schemas.microsoft.com/office/drawing/2014/main" id="{BC0E7070-FAA8-49DD-AE80-6B9387AAA25D}"/>
              </a:ext>
            </a:extLst>
          </p:cNvPr>
          <p:cNvGraphicFramePr>
            <a:graphicFrameLocks noGrp="1"/>
          </p:cNvGraphicFramePr>
          <p:nvPr>
            <p:extLst>
              <p:ext uri="{D42A27DB-BD31-4B8C-83A1-F6EECF244321}">
                <p14:modId xmlns:p14="http://schemas.microsoft.com/office/powerpoint/2010/main" val="3834098538"/>
              </p:ext>
            </p:extLst>
          </p:nvPr>
        </p:nvGraphicFramePr>
        <p:xfrm>
          <a:off x="364471" y="1008006"/>
          <a:ext cx="8322329" cy="4841987"/>
        </p:xfrm>
        <a:graphic>
          <a:graphicData uri="http://schemas.openxmlformats.org/drawingml/2006/table">
            <a:tbl>
              <a:tblPr firstRow="1" firstCol="1" bandRow="1">
                <a:tableStyleId>{10A1B5D5-9B99-4C35-A422-299274C87663}</a:tableStyleId>
              </a:tblPr>
              <a:tblGrid>
                <a:gridCol w="248674">
                  <a:extLst>
                    <a:ext uri="{9D8B030D-6E8A-4147-A177-3AD203B41FA5}">
                      <a16:colId xmlns:a16="http://schemas.microsoft.com/office/drawing/2014/main" val="20000"/>
                    </a:ext>
                  </a:extLst>
                </a:gridCol>
                <a:gridCol w="1492746">
                  <a:extLst>
                    <a:ext uri="{9D8B030D-6E8A-4147-A177-3AD203B41FA5}">
                      <a16:colId xmlns:a16="http://schemas.microsoft.com/office/drawing/2014/main" val="20001"/>
                    </a:ext>
                  </a:extLst>
                </a:gridCol>
                <a:gridCol w="1025236">
                  <a:extLst>
                    <a:ext uri="{9D8B030D-6E8A-4147-A177-3AD203B41FA5}">
                      <a16:colId xmlns:a16="http://schemas.microsoft.com/office/drawing/2014/main" val="20002"/>
                    </a:ext>
                  </a:extLst>
                </a:gridCol>
                <a:gridCol w="526473">
                  <a:extLst>
                    <a:ext uri="{9D8B030D-6E8A-4147-A177-3AD203B41FA5}">
                      <a16:colId xmlns:a16="http://schemas.microsoft.com/office/drawing/2014/main" val="20003"/>
                    </a:ext>
                  </a:extLst>
                </a:gridCol>
                <a:gridCol w="678873">
                  <a:extLst>
                    <a:ext uri="{9D8B030D-6E8A-4147-A177-3AD203B41FA5}">
                      <a16:colId xmlns:a16="http://schemas.microsoft.com/office/drawing/2014/main" val="2906784621"/>
                    </a:ext>
                  </a:extLst>
                </a:gridCol>
                <a:gridCol w="540327">
                  <a:extLst>
                    <a:ext uri="{9D8B030D-6E8A-4147-A177-3AD203B41FA5}">
                      <a16:colId xmlns:a16="http://schemas.microsoft.com/office/drawing/2014/main" val="3179306874"/>
                    </a:ext>
                  </a:extLst>
                </a:gridCol>
                <a:gridCol w="512618">
                  <a:extLst>
                    <a:ext uri="{9D8B030D-6E8A-4147-A177-3AD203B41FA5}">
                      <a16:colId xmlns:a16="http://schemas.microsoft.com/office/drawing/2014/main" val="1759332771"/>
                    </a:ext>
                  </a:extLst>
                </a:gridCol>
                <a:gridCol w="568037">
                  <a:extLst>
                    <a:ext uri="{9D8B030D-6E8A-4147-A177-3AD203B41FA5}">
                      <a16:colId xmlns:a16="http://schemas.microsoft.com/office/drawing/2014/main" val="3200333130"/>
                    </a:ext>
                  </a:extLst>
                </a:gridCol>
                <a:gridCol w="678872">
                  <a:extLst>
                    <a:ext uri="{9D8B030D-6E8A-4147-A177-3AD203B41FA5}">
                      <a16:colId xmlns:a16="http://schemas.microsoft.com/office/drawing/2014/main" val="1551910753"/>
                    </a:ext>
                  </a:extLst>
                </a:gridCol>
                <a:gridCol w="443346">
                  <a:extLst>
                    <a:ext uri="{9D8B030D-6E8A-4147-A177-3AD203B41FA5}">
                      <a16:colId xmlns:a16="http://schemas.microsoft.com/office/drawing/2014/main" val="532475839"/>
                    </a:ext>
                  </a:extLst>
                </a:gridCol>
                <a:gridCol w="512618">
                  <a:extLst>
                    <a:ext uri="{9D8B030D-6E8A-4147-A177-3AD203B41FA5}">
                      <a16:colId xmlns:a16="http://schemas.microsoft.com/office/drawing/2014/main" val="2301734502"/>
                    </a:ext>
                  </a:extLst>
                </a:gridCol>
                <a:gridCol w="471054">
                  <a:extLst>
                    <a:ext uri="{9D8B030D-6E8A-4147-A177-3AD203B41FA5}">
                      <a16:colId xmlns:a16="http://schemas.microsoft.com/office/drawing/2014/main" val="2402733341"/>
                    </a:ext>
                  </a:extLst>
                </a:gridCol>
                <a:gridCol w="623455">
                  <a:extLst>
                    <a:ext uri="{9D8B030D-6E8A-4147-A177-3AD203B41FA5}">
                      <a16:colId xmlns:a16="http://schemas.microsoft.com/office/drawing/2014/main" val="3432183319"/>
                    </a:ext>
                  </a:extLst>
                </a:gridCol>
              </a:tblGrid>
              <a:tr h="314166">
                <a:tc rowSpan="2" gridSpan="2">
                  <a:txBody>
                    <a:bodyPr/>
                    <a:lstStyle/>
                    <a:p>
                      <a:pPr algn="ctr" fontAlgn="ctr"/>
                      <a:r>
                        <a:rPr lang="en-US" sz="1400" u="none" strike="noStrike" dirty="0">
                          <a:solidFill>
                            <a:schemeClr val="tx1"/>
                          </a:solidFill>
                          <a:effectLst/>
                          <a:latin typeface="Tw Cen MT" panose="020B0602020104020603" pitchFamily="34" charset="0"/>
                        </a:rPr>
                        <a:t>INDIKATOR</a:t>
                      </a: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3F3A1"/>
                    </a:solidFill>
                  </a:tcPr>
                </a:tc>
                <a:tc rowSpan="2" hMerge="1">
                  <a:txBody>
                    <a:bodyPr/>
                    <a:lstStyle/>
                    <a:p>
                      <a:endParaRPr lang="en-US"/>
                    </a:p>
                  </a:txBody>
                  <a:tcPr/>
                </a:tc>
                <a:tc rowSpan="2">
                  <a:txBody>
                    <a:bodyPr/>
                    <a:lstStyle/>
                    <a:p>
                      <a:pPr algn="ctr" fontAlgn="ctr"/>
                      <a:r>
                        <a:rPr lang="en-US" sz="1400" u="none" strike="noStrike">
                          <a:solidFill>
                            <a:schemeClr val="tx1"/>
                          </a:solidFill>
                          <a:effectLst/>
                          <a:latin typeface="Tw Cen MT" panose="020B0602020104020603" pitchFamily="34" charset="0"/>
                        </a:rPr>
                        <a:t>STANDAR</a:t>
                      </a:r>
                      <a:endParaRPr lang="en-US" sz="1400" b="1" i="0" u="none" strike="noStrike">
                        <a:solidFill>
                          <a:schemeClr val="tx1"/>
                        </a:solidFill>
                        <a:effectLst/>
                        <a:latin typeface="Tw Cen MT" panose="020B0602020104020603" pitchFamily="34" charset="0"/>
                        <a:ea typeface="Verdana" pitchFamily="34" charset="0"/>
                      </a:endParaRPr>
                    </a:p>
                  </a:txBody>
                  <a:tcPr marL="0" marR="0" marT="0" marB="0" anchor="ctr">
                    <a:solidFill>
                      <a:srgbClr val="F3F3A1"/>
                    </a:solidFill>
                  </a:tcPr>
                </a:tc>
                <a:tc gridSpan="5">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BULAN</a:t>
                      </a:r>
                    </a:p>
                  </a:txBody>
                  <a:tcPr marL="0" marR="0" marT="0" marB="0" anchor="ct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tc>
                <a:tc gridSpan="5">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CAPAIAN</a:t>
                      </a: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FFF00"/>
                    </a:solidFill>
                  </a:tcPr>
                </a:tc>
                <a:extLst>
                  <a:ext uri="{0D108BD9-81ED-4DB2-BD59-A6C34878D82A}">
                    <a16:rowId xmlns:a16="http://schemas.microsoft.com/office/drawing/2014/main" val="10000"/>
                  </a:ext>
                </a:extLst>
              </a:tr>
              <a:tr h="314166">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p>
                      <a:pPr algn="ctr" fontAlgn="ctr"/>
                      <a:r>
                        <a:rPr lang="en-US" sz="1400" b="1" u="none" strike="noStrike" dirty="0">
                          <a:solidFill>
                            <a:schemeClr val="tx1"/>
                          </a:solidFill>
                          <a:effectLst/>
                          <a:latin typeface="Tw Cen MT" panose="020B0602020104020603" pitchFamily="34" charset="0"/>
                        </a:rPr>
                        <a:t>JAN</a:t>
                      </a: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FEB</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MAR</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APR</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MEI</a:t>
                      </a:r>
                    </a:p>
                  </a:txBody>
                  <a:tcPr marL="0" marR="0" marT="0" marB="0" anchor="ctr"/>
                </a:tc>
                <a:tc>
                  <a:txBody>
                    <a:bodyPr/>
                    <a:lstStyle/>
                    <a:p>
                      <a:pPr algn="ctr" fontAlgn="ctr"/>
                      <a:r>
                        <a:rPr lang="en-US" sz="1400" b="1" u="none" strike="noStrike" dirty="0">
                          <a:solidFill>
                            <a:schemeClr val="tx1"/>
                          </a:solidFill>
                          <a:effectLst/>
                          <a:latin typeface="Tw Cen MT" panose="020B0602020104020603" pitchFamily="34" charset="0"/>
                        </a:rPr>
                        <a:t>JAN</a:t>
                      </a: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FEB</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MAR</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APR</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MEI</a:t>
                      </a:r>
                    </a:p>
                  </a:txBody>
                  <a:tcPr marL="0" marR="0" marT="0" marB="0" anchor="ctr"/>
                </a:tc>
                <a:extLst>
                  <a:ext uri="{0D108BD9-81ED-4DB2-BD59-A6C34878D82A}">
                    <a16:rowId xmlns:a16="http://schemas.microsoft.com/office/drawing/2014/main" val="10001"/>
                  </a:ext>
                </a:extLst>
              </a:tr>
              <a:tr h="2868258">
                <a:tc>
                  <a:txBody>
                    <a:bodyPr/>
                    <a:lstStyle/>
                    <a:p>
                      <a:pPr algn="ctr" fontAlgn="t"/>
                      <a:r>
                        <a:rPr lang="en-US" sz="1400" u="none" strike="noStrike">
                          <a:effectLst/>
                          <a:latin typeface="Tw Cen MT" panose="020B0602020104020603" pitchFamily="34" charset="0"/>
                        </a:rPr>
                        <a:t>3.</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l" fontAlgn="t"/>
                      <a:r>
                        <a:rPr lang="en-US" sz="1400" u="none" strike="noStrike">
                          <a:effectLst/>
                          <a:latin typeface="Tw Cen MT" panose="020B0602020104020603" pitchFamily="34" charset="0"/>
                        </a:rPr>
                        <a:t>Jam </a:t>
                      </a:r>
                      <a:r>
                        <a:rPr lang="en-US" sz="1400" u="none" strike="noStrike" err="1">
                          <a:effectLst/>
                          <a:latin typeface="Tw Cen MT" panose="020B0602020104020603" pitchFamily="34" charset="0"/>
                        </a:rPr>
                        <a:t>buka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pelayanan</a:t>
                      </a:r>
                      <a:r>
                        <a:rPr lang="en-US" sz="1400" u="none" strike="noStrike">
                          <a:effectLst/>
                          <a:latin typeface="Tw Cen MT" panose="020B0602020104020603" pitchFamily="34" charset="0"/>
                        </a:rPr>
                        <a:t> </a:t>
                      </a:r>
                      <a:br>
                        <a:rPr lang="en-US" sz="1400" u="none" strike="noStrike">
                          <a:effectLst/>
                          <a:latin typeface="Tw Cen MT" panose="020B0602020104020603" pitchFamily="34" charset="0"/>
                        </a:rPr>
                      </a:br>
                      <a:r>
                        <a:rPr lang="en-US" sz="1400" u="none" strike="noStrike">
                          <a:effectLst/>
                          <a:latin typeface="Tw Cen MT" panose="020B0602020104020603" pitchFamily="34" charset="0"/>
                        </a:rPr>
                        <a:t>08.00 s/d 13.00</a:t>
                      </a:r>
                      <a:br>
                        <a:rPr lang="en-US" sz="1400" u="none" strike="noStrike">
                          <a:effectLst/>
                          <a:latin typeface="Tw Cen MT" panose="020B0602020104020603" pitchFamily="34" charset="0"/>
                        </a:rPr>
                      </a:br>
                      <a:r>
                        <a:rPr lang="en-US" sz="1400" u="none" strike="noStrike" err="1">
                          <a:effectLst/>
                          <a:latin typeface="Tw Cen MT" panose="020B0602020104020603" pitchFamily="34" charset="0"/>
                        </a:rPr>
                        <a:t>Setiap</a:t>
                      </a:r>
                      <a:r>
                        <a:rPr lang="en-US" sz="1400" u="none" strike="noStrike">
                          <a:effectLst/>
                          <a:latin typeface="Tw Cen MT" panose="020B0602020104020603" pitchFamily="34" charset="0"/>
                        </a:rPr>
                        <a:t> Hari </a:t>
                      </a:r>
                      <a:r>
                        <a:rPr lang="en-US" sz="1400" u="none" strike="noStrike" err="1">
                          <a:effectLst/>
                          <a:latin typeface="Tw Cen MT" panose="020B0602020104020603" pitchFamily="34" charset="0"/>
                        </a:rPr>
                        <a:t>Kerja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kecuali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Jumat</a:t>
                      </a:r>
                      <a:r>
                        <a:rPr lang="en-US" sz="1400" u="none" strike="noStrike">
                          <a:effectLst/>
                          <a:latin typeface="Tw Cen MT" panose="020B0602020104020603" pitchFamily="34" charset="0"/>
                        </a:rPr>
                        <a:t> : 08.00 s/d 11.00;</a:t>
                      </a:r>
                      <a:br>
                        <a:rPr lang="en-US" sz="1400" u="none" strike="noStrike">
                          <a:effectLst/>
                          <a:latin typeface="Tw Cen MT" panose="020B0602020104020603" pitchFamily="34" charset="0"/>
                        </a:rPr>
                      </a:br>
                      <a:r>
                        <a:rPr lang="en-US" sz="1400" u="none" strike="noStrike">
                          <a:effectLst/>
                          <a:latin typeface="Tw Cen MT" panose="020B0602020104020603" pitchFamily="34" charset="0"/>
                        </a:rPr>
                        <a:t>dan </a:t>
                      </a:r>
                      <a:r>
                        <a:rPr lang="en-US" sz="1400" u="none" strike="noStrike" err="1">
                          <a:effectLst/>
                          <a:latin typeface="Tw Cen MT" panose="020B0602020104020603" pitchFamily="34" charset="0"/>
                        </a:rPr>
                        <a:t>Sabtu</a:t>
                      </a:r>
                      <a:r>
                        <a:rPr lang="en-US" sz="1400" u="none" strike="noStrike">
                          <a:effectLst/>
                          <a:latin typeface="Tw Cen MT" panose="020B0602020104020603" pitchFamily="34" charset="0"/>
                        </a:rPr>
                        <a:t> : 08.00 s/d 12.00</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u="none" strike="noStrike" dirty="0">
                          <a:effectLst/>
                          <a:latin typeface="Tw Cen MT" panose="020B0602020104020603" pitchFamily="34" charset="0"/>
                        </a:rPr>
                        <a:t>100%</a:t>
                      </a:r>
                      <a:endParaRPr lang="en-US" sz="1400" b="0"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11"/>
                  </a:ext>
                </a:extLst>
              </a:tr>
              <a:tr h="717065">
                <a:tc>
                  <a:txBody>
                    <a:bodyPr/>
                    <a:lstStyle/>
                    <a:p>
                      <a:pPr algn="ctr" fontAlgn="ctr"/>
                      <a:r>
                        <a:rPr lang="en-US" sz="1400" u="none" strike="noStrike">
                          <a:effectLst/>
                          <a:latin typeface="Tw Cen MT" panose="020B0602020104020603" pitchFamily="34" charset="0"/>
                        </a:rPr>
                        <a:t>4.</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l" fontAlgn="ctr"/>
                      <a:r>
                        <a:rPr lang="fi-FI" sz="1400" u="none" strike="noStrike" dirty="0">
                          <a:effectLst/>
                          <a:latin typeface="Tw Cen MT" panose="020B0602020104020603" pitchFamily="34" charset="0"/>
                        </a:rPr>
                        <a:t>Waktu tunggu di Rawat Jalan </a:t>
                      </a:r>
                      <a:endParaRPr lang="fi-FI" sz="1400" b="0"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u="none" strike="noStrike" dirty="0">
                          <a:effectLst/>
                          <a:latin typeface="Tw Cen MT" panose="020B0602020104020603" pitchFamily="34" charset="0"/>
                        </a:rPr>
                        <a:t>≤60 </a:t>
                      </a:r>
                      <a:r>
                        <a:rPr lang="en-US" sz="1400" u="none" strike="noStrike" dirty="0" err="1">
                          <a:effectLst/>
                          <a:latin typeface="Tw Cen MT" panose="020B0602020104020603" pitchFamily="34" charset="0"/>
                        </a:rPr>
                        <a:t>Menit</a:t>
                      </a:r>
                      <a:endParaRPr lang="en-US" sz="1400" b="0"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rPr>
                        <a:t>39,77 </a:t>
                      </a:r>
                      <a:r>
                        <a:rPr lang="en-US" sz="1400" b="0" i="0" u="none" strike="noStrike" dirty="0" err="1">
                          <a:solidFill>
                            <a:srgbClr val="000000"/>
                          </a:solidFill>
                          <a:effectLst/>
                          <a:latin typeface="Tw Cen MT" panose="020B0602020104020603" pitchFamily="34" charset="0"/>
                        </a:rPr>
                        <a:t>Menit</a:t>
                      </a:r>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45,30 </a:t>
                      </a:r>
                      <a:r>
                        <a:rPr lang="en-US" sz="1400" b="0" i="0" u="none" strike="noStrike" dirty="0" err="1">
                          <a:solidFill>
                            <a:srgbClr val="000000"/>
                          </a:solidFill>
                          <a:effectLst/>
                          <a:latin typeface="Tw Cen MT" panose="020B0602020104020603" pitchFamily="34" charset="0"/>
                        </a:rPr>
                        <a:t>Menit</a:t>
                      </a:r>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45,19 </a:t>
                      </a:r>
                      <a:r>
                        <a:rPr lang="en-US" sz="1400" b="0" i="0" u="none" strike="noStrike" dirty="0" err="1">
                          <a:solidFill>
                            <a:srgbClr val="000000"/>
                          </a:solidFill>
                          <a:effectLst/>
                          <a:latin typeface="Tw Cen MT" panose="020B0602020104020603" pitchFamily="34" charset="0"/>
                        </a:rPr>
                        <a:t>Menit</a:t>
                      </a:r>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47,07 </a:t>
                      </a:r>
                      <a:r>
                        <a:rPr lang="en-US" sz="1400" b="0" i="0" u="none" strike="noStrike" dirty="0" err="1">
                          <a:solidFill>
                            <a:srgbClr val="000000"/>
                          </a:solidFill>
                          <a:effectLst/>
                          <a:latin typeface="Tw Cen MT" panose="020B0602020104020603" pitchFamily="34" charset="0"/>
                        </a:rPr>
                        <a:t>Menit</a:t>
                      </a:r>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endParaRPr lang="en-US" sz="1400" b="0" i="0" u="none" strike="noStrike" dirty="0">
                        <a:solidFill>
                          <a:srgbClr val="000000"/>
                        </a:solidFill>
                        <a:effectLst/>
                        <a:latin typeface="Tw Cen MT" panose="020B0602020104020603" pitchFamily="34" charset="0"/>
                      </a:endParaRPr>
                    </a:p>
                    <a:p>
                      <a:pPr algn="ctr" fontAlgn="ctr"/>
                      <a:r>
                        <a:rPr lang="en-US" sz="1400" b="0" i="0" u="none" strike="noStrike" dirty="0" err="1">
                          <a:solidFill>
                            <a:srgbClr val="000000"/>
                          </a:solidFill>
                          <a:effectLst/>
                          <a:latin typeface="Tw Cen MT" panose="020B0602020104020603" pitchFamily="34" charset="0"/>
                        </a:rPr>
                        <a:t>Menit</a:t>
                      </a:r>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9525" marR="9525" marT="9525" marB="0" anchor="ctr"/>
                </a:tc>
                <a:extLst>
                  <a:ext uri="{0D108BD9-81ED-4DB2-BD59-A6C34878D82A}">
                    <a16:rowId xmlns:a16="http://schemas.microsoft.com/office/drawing/2014/main" val="10012"/>
                  </a:ext>
                </a:extLst>
              </a:tr>
              <a:tr h="628332">
                <a:tc>
                  <a:txBody>
                    <a:bodyPr/>
                    <a:lstStyle/>
                    <a:p>
                      <a:pPr algn="ctr" fontAlgn="ctr"/>
                      <a:r>
                        <a:rPr lang="en-US" sz="1400" u="none" strike="noStrike">
                          <a:effectLst/>
                          <a:latin typeface="Tw Cen MT" panose="020B0602020104020603" pitchFamily="34" charset="0"/>
                        </a:rPr>
                        <a:t>5.</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just" fontAlgn="ctr"/>
                      <a:r>
                        <a:rPr lang="en-US" sz="1400" u="none" strike="noStrike" err="1">
                          <a:effectLst/>
                          <a:latin typeface="Tw Cen MT" panose="020B0602020104020603" pitchFamily="34" charset="0"/>
                        </a:rPr>
                        <a:t>Kepuasan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Pelanggan</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≤90%</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gridSpan="9">
                  <a:txBody>
                    <a:bodyPr/>
                    <a:lstStyle/>
                    <a:p>
                      <a:pPr algn="ctr" fontAlgn="ct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90,19%</a:t>
                      </a:r>
                    </a:p>
                  </a:txBody>
                  <a:tcPr marL="0" marR="0" marT="0" marB="0" anchor="ctr" anchorCtr="1"/>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Tw Cen MT" panose="020B0602020104020603" pitchFamily="34" charset="0"/>
                        <a:ea typeface="+mn-ea"/>
                        <a:cs typeface="+mn-cs"/>
                      </a:endParaRPr>
                    </a:p>
                  </a:txBody>
                  <a:tcPr marL="0" marR="0" marT="0" marB="0" anchor="ctr" anchorCtr="1"/>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nchorCtr="1"/>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nchorCtr="1"/>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nchorCtr="1"/>
                </a:tc>
                <a:tc>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nchorCtr="1"/>
                </a:tc>
                <a:extLst>
                  <a:ext uri="{0D108BD9-81ED-4DB2-BD59-A6C34878D82A}">
                    <a16:rowId xmlns:a16="http://schemas.microsoft.com/office/drawing/2014/main" val="10013"/>
                  </a:ext>
                </a:extLst>
              </a:tr>
            </a:tbl>
          </a:graphicData>
        </a:graphic>
      </p:graphicFrame>
    </p:spTree>
    <p:extLst>
      <p:ext uri="{BB962C8B-B14F-4D97-AF65-F5344CB8AC3E}">
        <p14:creationId xmlns:p14="http://schemas.microsoft.com/office/powerpoint/2010/main" val="3952023343"/>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Google Shape;1144;p64"/>
          <p:cNvSpPr/>
          <p:nvPr/>
        </p:nvSpPr>
        <p:spPr>
          <a:xfrm>
            <a:off x="364472" y="590427"/>
            <a:ext cx="2160364"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RAWAT INAP</a:t>
            </a:r>
            <a:endParaRPr sz="2000" kern="0">
              <a:solidFill>
                <a:schemeClr val="bg1"/>
              </a:solidFill>
              <a:cs typeface="Arial"/>
              <a:sym typeface="Arial"/>
            </a:endParaRPr>
          </a:p>
        </p:txBody>
      </p:sp>
      <p:graphicFrame>
        <p:nvGraphicFramePr>
          <p:cNvPr id="6" name="Table 5">
            <a:extLst>
              <a:ext uri="{FF2B5EF4-FFF2-40B4-BE49-F238E27FC236}">
                <a16:creationId xmlns:a16="http://schemas.microsoft.com/office/drawing/2014/main" id="{5C9ADB83-5CED-47F3-AA81-2A06DE63E3BE}"/>
              </a:ext>
            </a:extLst>
          </p:cNvPr>
          <p:cNvGraphicFramePr>
            <a:graphicFrameLocks noGrp="1"/>
          </p:cNvGraphicFramePr>
          <p:nvPr>
            <p:extLst>
              <p:ext uri="{D42A27DB-BD31-4B8C-83A1-F6EECF244321}">
                <p14:modId xmlns:p14="http://schemas.microsoft.com/office/powerpoint/2010/main" val="4021972040"/>
              </p:ext>
            </p:extLst>
          </p:nvPr>
        </p:nvGraphicFramePr>
        <p:xfrm>
          <a:off x="364471" y="1498744"/>
          <a:ext cx="8640983" cy="2599711"/>
        </p:xfrm>
        <a:graphic>
          <a:graphicData uri="http://schemas.openxmlformats.org/drawingml/2006/table">
            <a:tbl>
              <a:tblPr firstRow="1" firstCol="1" bandRow="1">
                <a:tableStyleId>{10A1B5D5-9B99-4C35-A422-299274C87663}</a:tableStyleId>
              </a:tblPr>
              <a:tblGrid>
                <a:gridCol w="246240">
                  <a:extLst>
                    <a:ext uri="{9D8B030D-6E8A-4147-A177-3AD203B41FA5}">
                      <a16:colId xmlns:a16="http://schemas.microsoft.com/office/drawing/2014/main" val="20000"/>
                    </a:ext>
                  </a:extLst>
                </a:gridCol>
                <a:gridCol w="1555589">
                  <a:extLst>
                    <a:ext uri="{9D8B030D-6E8A-4147-A177-3AD203B41FA5}">
                      <a16:colId xmlns:a16="http://schemas.microsoft.com/office/drawing/2014/main" val="20001"/>
                    </a:ext>
                  </a:extLst>
                </a:gridCol>
                <a:gridCol w="1876085">
                  <a:extLst>
                    <a:ext uri="{9D8B030D-6E8A-4147-A177-3AD203B41FA5}">
                      <a16:colId xmlns:a16="http://schemas.microsoft.com/office/drawing/2014/main" val="20002"/>
                    </a:ext>
                  </a:extLst>
                </a:gridCol>
                <a:gridCol w="412552">
                  <a:extLst>
                    <a:ext uri="{9D8B030D-6E8A-4147-A177-3AD203B41FA5}">
                      <a16:colId xmlns:a16="http://schemas.microsoft.com/office/drawing/2014/main" val="20003"/>
                    </a:ext>
                  </a:extLst>
                </a:gridCol>
                <a:gridCol w="389641">
                  <a:extLst>
                    <a:ext uri="{9D8B030D-6E8A-4147-A177-3AD203B41FA5}">
                      <a16:colId xmlns:a16="http://schemas.microsoft.com/office/drawing/2014/main" val="2053511462"/>
                    </a:ext>
                  </a:extLst>
                </a:gridCol>
                <a:gridCol w="468646">
                  <a:extLst>
                    <a:ext uri="{9D8B030D-6E8A-4147-A177-3AD203B41FA5}">
                      <a16:colId xmlns:a16="http://schemas.microsoft.com/office/drawing/2014/main" val="3872402059"/>
                    </a:ext>
                  </a:extLst>
                </a:gridCol>
                <a:gridCol w="414777">
                  <a:extLst>
                    <a:ext uri="{9D8B030D-6E8A-4147-A177-3AD203B41FA5}">
                      <a16:colId xmlns:a16="http://schemas.microsoft.com/office/drawing/2014/main" val="1874552802"/>
                    </a:ext>
                  </a:extLst>
                </a:gridCol>
                <a:gridCol w="414777">
                  <a:extLst>
                    <a:ext uri="{9D8B030D-6E8A-4147-A177-3AD203B41FA5}">
                      <a16:colId xmlns:a16="http://schemas.microsoft.com/office/drawing/2014/main" val="145594195"/>
                    </a:ext>
                  </a:extLst>
                </a:gridCol>
                <a:gridCol w="130009">
                  <a:extLst>
                    <a:ext uri="{9D8B030D-6E8A-4147-A177-3AD203B41FA5}">
                      <a16:colId xmlns:a16="http://schemas.microsoft.com/office/drawing/2014/main" val="1308775653"/>
                    </a:ext>
                  </a:extLst>
                </a:gridCol>
                <a:gridCol w="513167">
                  <a:extLst>
                    <a:ext uri="{9D8B030D-6E8A-4147-A177-3AD203B41FA5}">
                      <a16:colId xmlns:a16="http://schemas.microsoft.com/office/drawing/2014/main" val="1561796940"/>
                    </a:ext>
                  </a:extLst>
                </a:gridCol>
                <a:gridCol w="32892">
                  <a:extLst>
                    <a:ext uri="{9D8B030D-6E8A-4147-A177-3AD203B41FA5}">
                      <a16:colId xmlns:a16="http://schemas.microsoft.com/office/drawing/2014/main" val="3608448861"/>
                    </a:ext>
                  </a:extLst>
                </a:gridCol>
                <a:gridCol w="360912">
                  <a:extLst>
                    <a:ext uri="{9D8B030D-6E8A-4147-A177-3AD203B41FA5}">
                      <a16:colId xmlns:a16="http://schemas.microsoft.com/office/drawing/2014/main" val="2462930310"/>
                    </a:ext>
                  </a:extLst>
                </a:gridCol>
                <a:gridCol w="468646">
                  <a:extLst>
                    <a:ext uri="{9D8B030D-6E8A-4147-A177-3AD203B41FA5}">
                      <a16:colId xmlns:a16="http://schemas.microsoft.com/office/drawing/2014/main" val="408583100"/>
                    </a:ext>
                  </a:extLst>
                </a:gridCol>
                <a:gridCol w="678525">
                  <a:extLst>
                    <a:ext uri="{9D8B030D-6E8A-4147-A177-3AD203B41FA5}">
                      <a16:colId xmlns:a16="http://schemas.microsoft.com/office/drawing/2014/main" val="2150262708"/>
                    </a:ext>
                  </a:extLst>
                </a:gridCol>
                <a:gridCol w="678525">
                  <a:extLst>
                    <a:ext uri="{9D8B030D-6E8A-4147-A177-3AD203B41FA5}">
                      <a16:colId xmlns:a16="http://schemas.microsoft.com/office/drawing/2014/main" val="3732103713"/>
                    </a:ext>
                  </a:extLst>
                </a:gridCol>
              </a:tblGrid>
              <a:tr h="192490">
                <a:tc rowSpan="2" gridSpan="2">
                  <a:txBody>
                    <a:bodyPr/>
                    <a:lstStyle/>
                    <a:p>
                      <a:pPr algn="ctr" fontAlgn="ctr"/>
                      <a:r>
                        <a:rPr lang="en-US" sz="1400" u="none" strike="noStrike">
                          <a:solidFill>
                            <a:schemeClr val="tx1"/>
                          </a:solidFill>
                          <a:effectLst/>
                          <a:latin typeface="Tw Cen MT" panose="020B0602020104020603" pitchFamily="34" charset="0"/>
                        </a:rPr>
                        <a:t>INDIKATOR</a:t>
                      </a:r>
                      <a:endParaRPr lang="en-US" sz="1400" b="1" i="0" u="none" strike="noStrike">
                        <a:solidFill>
                          <a:schemeClr val="tx1"/>
                        </a:solidFill>
                        <a:effectLst/>
                        <a:latin typeface="Tw Cen MT" panose="020B0602020104020603" pitchFamily="34" charset="0"/>
                      </a:endParaRPr>
                    </a:p>
                  </a:txBody>
                  <a:tcPr marL="0" marR="0" marT="0" marB="0" anchor="ctr">
                    <a:solidFill>
                      <a:srgbClr val="F3F3A1"/>
                    </a:solidFill>
                  </a:tcPr>
                </a:tc>
                <a:tc rowSpan="2" hMerge="1">
                  <a:txBody>
                    <a:bodyPr/>
                    <a:lstStyle/>
                    <a:p>
                      <a:endParaRPr lang="en-US"/>
                    </a:p>
                  </a:txBody>
                  <a:tcPr/>
                </a:tc>
                <a:tc rowSpan="2">
                  <a:txBody>
                    <a:bodyPr/>
                    <a:lstStyle/>
                    <a:p>
                      <a:pPr algn="ctr" fontAlgn="ctr"/>
                      <a:r>
                        <a:rPr lang="en-US" sz="1400" u="none" strike="noStrike" dirty="0">
                          <a:solidFill>
                            <a:schemeClr val="tx1"/>
                          </a:solidFill>
                          <a:effectLst/>
                          <a:latin typeface="Tw Cen MT" panose="020B0602020104020603" pitchFamily="34" charset="0"/>
                        </a:rPr>
                        <a:t>STANDAR</a:t>
                      </a:r>
                      <a:endParaRPr lang="en-US" sz="1400" b="1" i="0" u="none" strike="noStrike" dirty="0">
                        <a:solidFill>
                          <a:schemeClr val="tx1"/>
                        </a:solidFill>
                        <a:effectLst/>
                        <a:latin typeface="Tw Cen MT" panose="020B0602020104020603" pitchFamily="34" charset="0"/>
                      </a:endParaRPr>
                    </a:p>
                  </a:txBody>
                  <a:tcPr marL="0" marR="0" marT="0" marB="0" anchor="ctr">
                    <a:solidFill>
                      <a:srgbClr val="F3F3A1"/>
                    </a:solidFill>
                  </a:tcPr>
                </a:tc>
                <a:tc gridSpan="6">
                  <a:txBody>
                    <a:bodyPr/>
                    <a:lstStyle/>
                    <a:p>
                      <a:pPr algn="ctr" fontAlgn="ctr"/>
                      <a:r>
                        <a:rPr lang="en-US" sz="1400" b="1" i="0" u="none" strike="noStrike" dirty="0">
                          <a:solidFill>
                            <a:schemeClr val="tx1"/>
                          </a:solidFill>
                          <a:effectLst/>
                          <a:latin typeface="Tw Cen MT" panose="020B0602020104020603" pitchFamily="34" charset="0"/>
                        </a:rPr>
                        <a:t>BULAN</a:t>
                      </a:r>
                    </a:p>
                  </a:txBody>
                  <a:tcPr marL="0" marR="0" marT="0" marB="0" anchor="ct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tc>
                <a:tc hMerge="1">
                  <a:txBody>
                    <a:bodyPr/>
                    <a:lstStyle/>
                    <a:p>
                      <a:pPr algn="ctr" fontAlgn="ctr"/>
                      <a:r>
                        <a:rPr lang="en-US" sz="1400" b="1" i="0" u="none" strike="noStrike" dirty="0">
                          <a:solidFill>
                            <a:schemeClr val="tx1"/>
                          </a:solidFill>
                          <a:effectLst/>
                          <a:latin typeface="Tw Cen MT" panose="020B0602020104020603" pitchFamily="34" charset="0"/>
                        </a:rPr>
                        <a:t>CAPAIAN</a:t>
                      </a:r>
                    </a:p>
                    <a:p>
                      <a:pPr algn="ctr" fontAlgn="ctr"/>
                      <a:r>
                        <a:rPr lang="en-US" sz="1400" b="1" i="0" u="none" strike="noStrike" dirty="0">
                          <a:solidFill>
                            <a:schemeClr val="tx1"/>
                          </a:solidFill>
                          <a:effectLst/>
                          <a:latin typeface="Tw Cen MT" panose="020B0602020104020603" pitchFamily="34" charset="0"/>
                        </a:rPr>
                        <a:t>CAPAIAN</a:t>
                      </a:r>
                    </a:p>
                  </a:txBody>
                  <a:tcPr marL="0" marR="0" marT="0" marB="0" anchor="ctr">
                    <a:solidFill>
                      <a:srgbClr val="FFFF00"/>
                    </a:solidFill>
                  </a:tcPr>
                </a:tc>
                <a:tc gridSpan="6">
                  <a:txBody>
                    <a:bodyPr/>
                    <a:lstStyle/>
                    <a:p>
                      <a:pPr algn="ctr" fontAlgn="ctr"/>
                      <a:r>
                        <a:rPr lang="en-US" sz="1400" b="1" i="0" u="none" strike="noStrike">
                          <a:solidFill>
                            <a:schemeClr val="tx1"/>
                          </a:solidFill>
                          <a:effectLst/>
                          <a:latin typeface="Tw Cen MT" panose="020B0602020104020603" pitchFamily="34" charset="0"/>
                        </a:rPr>
                        <a:t>CAPAIAN</a:t>
                      </a:r>
                    </a:p>
                    <a:p>
                      <a:pPr algn="ctr" fontAlgn="ctr"/>
                      <a:r>
                        <a:rPr lang="en-US" sz="1400" b="1" i="0" u="none" strike="noStrike">
                          <a:solidFill>
                            <a:schemeClr val="tx1"/>
                          </a:solidFill>
                          <a:effectLst/>
                          <a:latin typeface="Tw Cen MT" panose="020B0602020104020603" pitchFamily="34" charset="0"/>
                        </a:rPr>
                        <a:t>CAPAIAN</a:t>
                      </a:r>
                      <a:endParaRPr lang="en-ID"/>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solidFill>
                      <a:srgbClr val="FFFF00"/>
                    </a:solidFill>
                  </a:tcPr>
                </a:tc>
                <a:extLst>
                  <a:ext uri="{0D108BD9-81ED-4DB2-BD59-A6C34878D82A}">
                    <a16:rowId xmlns:a16="http://schemas.microsoft.com/office/drawing/2014/main" val="10000"/>
                  </a:ext>
                </a:extLst>
              </a:tr>
              <a:tr h="227924">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p>
                      <a:pPr algn="ctr" fontAlgn="ctr"/>
                      <a:r>
                        <a:rPr lang="en-US" sz="1400" b="1" i="0" u="none" strike="noStrike" dirty="0">
                          <a:effectLst/>
                          <a:latin typeface="Tw Cen MT" panose="020B0602020104020603" pitchFamily="34" charset="0"/>
                        </a:rPr>
                        <a:t>JAN</a:t>
                      </a:r>
                      <a:endParaRPr lang="en-US" sz="1400" b="1" i="0" u="none" strike="noStrike" dirty="0">
                        <a:solidFill>
                          <a:schemeClr val="tx2"/>
                        </a:solidFill>
                        <a:effectLst/>
                        <a:latin typeface="Tw Cen MT" panose="020B0602020104020603" pitchFamily="34" charset="0"/>
                      </a:endParaRP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rPr>
                        <a:t>FEB</a:t>
                      </a: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rPr>
                        <a:t>MAR</a:t>
                      </a: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rPr>
                        <a:t>APR</a:t>
                      </a:r>
                    </a:p>
                  </a:txBody>
                  <a:tcPr marL="0" marR="0" marT="0" marB="0" anchor="ctr"/>
                </a:tc>
                <a:tc gridSpan="2">
                  <a:txBody>
                    <a:bodyPr/>
                    <a:lstStyle/>
                    <a:p>
                      <a:pPr algn="ctr" fontAlgn="ctr"/>
                      <a:r>
                        <a:rPr lang="en-US" sz="1400" b="1" i="0" u="none" strike="noStrike" dirty="0">
                          <a:solidFill>
                            <a:schemeClr val="tx2"/>
                          </a:solidFill>
                          <a:effectLst/>
                          <a:latin typeface="Tw Cen MT" panose="020B0602020104020603" pitchFamily="34" charset="0"/>
                        </a:rPr>
                        <a:t>MEI</a:t>
                      </a:r>
                    </a:p>
                  </a:txBody>
                  <a:tcPr marL="0" marR="0" marT="0" marB="0" anchor="ctr"/>
                </a:tc>
                <a:tc hMerge="1">
                  <a:txBody>
                    <a:bodyPr/>
                    <a:lstStyle/>
                    <a:p>
                      <a:pPr algn="ctr" fontAlgn="ctr"/>
                      <a:r>
                        <a:rPr lang="en-US" sz="1400" b="1" i="0" u="none" strike="noStrike" dirty="0">
                          <a:effectLst/>
                          <a:latin typeface="Tw Cen MT" panose="020B0602020104020603" pitchFamily="34" charset="0"/>
                        </a:rPr>
                        <a:t>JAN</a:t>
                      </a:r>
                      <a:endParaRPr lang="en-US" sz="1400" b="1" i="0" u="none" strike="noStrike" dirty="0">
                        <a:solidFill>
                          <a:schemeClr val="tx2"/>
                        </a:solidFill>
                        <a:effectLst/>
                        <a:latin typeface="Tw Cen MT" panose="020B0602020104020603" pitchFamily="34" charset="0"/>
                      </a:endParaRPr>
                    </a:p>
                  </a:txBody>
                  <a:tcPr marL="0" marR="0" marT="0" marB="0" anchor="ctr"/>
                </a:tc>
                <a:tc gridSpan="2">
                  <a:txBody>
                    <a:bodyPr/>
                    <a:lstStyle/>
                    <a:p>
                      <a:pPr algn="ctr"/>
                      <a:r>
                        <a:rPr lang="en-US" sz="1400" b="1" i="0" u="none" strike="noStrike" dirty="0">
                          <a:effectLst/>
                          <a:latin typeface="Tw Cen MT" panose="020B0602020104020603" pitchFamily="34" charset="0"/>
                        </a:rPr>
                        <a:t>JAN</a:t>
                      </a:r>
                      <a:endParaRPr lang="en-ID" dirty="0"/>
                    </a:p>
                  </a:txBody>
                  <a:tcPr marL="0" marR="0" marT="0" marB="0" anchor="ctr"/>
                </a:tc>
                <a:tc hMerge="1">
                  <a:txBody>
                    <a:bodyPr/>
                    <a:lstStyle/>
                    <a:p>
                      <a:pPr algn="ctr" fontAlgn="ctr"/>
                      <a:r>
                        <a:rPr lang="en-US" sz="1400" b="1" i="0" u="none" strike="noStrike" dirty="0">
                          <a:solidFill>
                            <a:schemeClr val="tx2"/>
                          </a:solidFill>
                          <a:effectLst/>
                          <a:latin typeface="Tw Cen MT" panose="020B0602020104020603" pitchFamily="34" charset="0"/>
                        </a:rPr>
                        <a:t>FEB</a:t>
                      </a: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rPr>
                        <a:t>FEB</a:t>
                      </a: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rPr>
                        <a:t>MAR</a:t>
                      </a: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rPr>
                        <a:t>APR</a:t>
                      </a: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rPr>
                        <a:t>MEI</a:t>
                      </a:r>
                    </a:p>
                  </a:txBody>
                  <a:tcPr marL="0" marR="0" marT="0" marB="0" anchor="ctr"/>
                </a:tc>
                <a:extLst>
                  <a:ext uri="{0D108BD9-81ED-4DB2-BD59-A6C34878D82A}">
                    <a16:rowId xmlns:a16="http://schemas.microsoft.com/office/drawing/2014/main" val="10001"/>
                  </a:ext>
                </a:extLst>
              </a:tr>
              <a:tr h="530005">
                <a:tc rowSpan="2">
                  <a:txBody>
                    <a:bodyPr/>
                    <a:lstStyle/>
                    <a:p>
                      <a:pPr algn="ctr" fontAlgn="t"/>
                      <a:r>
                        <a:rPr lang="en-US" sz="1400" u="none" strike="noStrike" dirty="0">
                          <a:effectLst/>
                          <a:latin typeface="Tw Cen MT" panose="020B0602020104020603" pitchFamily="34" charset="0"/>
                        </a:rPr>
                        <a:t>1.</a:t>
                      </a:r>
                      <a:endParaRPr lang="en-US" sz="1400" b="0" i="0" u="none" strike="noStrike" dirty="0">
                        <a:solidFill>
                          <a:srgbClr val="000000"/>
                        </a:solidFill>
                        <a:effectLst/>
                        <a:latin typeface="Tw Cen MT" panose="020B0602020104020603" pitchFamily="34" charset="0"/>
                      </a:endParaRPr>
                    </a:p>
                  </a:txBody>
                  <a:tcPr marL="0" marR="0" marT="0" marB="0" anchor="ctr"/>
                </a:tc>
                <a:tc rowSpan="2">
                  <a:txBody>
                    <a:bodyPr/>
                    <a:lstStyle/>
                    <a:p>
                      <a:pPr algn="l" fontAlgn="t"/>
                      <a:r>
                        <a:rPr lang="it-IT" sz="1400" u="none" strike="noStrike" dirty="0">
                          <a:effectLst/>
                          <a:latin typeface="Tw Cen MT" panose="020B0602020104020603" pitchFamily="34" charset="0"/>
                        </a:rPr>
                        <a:t>Pemberi Pelayanan di Rawat Inap</a:t>
                      </a:r>
                      <a:endParaRPr lang="it-IT" sz="1400" b="0" i="0" u="none" strike="noStrike" dirty="0">
                        <a:solidFill>
                          <a:srgbClr val="000000"/>
                        </a:solidFill>
                        <a:effectLst/>
                        <a:latin typeface="Tw Cen MT" panose="020B0602020104020603" pitchFamily="34" charset="0"/>
                      </a:endParaRPr>
                    </a:p>
                  </a:txBody>
                  <a:tcPr marL="0" marR="0" marT="0" marB="0" anchor="ctr"/>
                </a:tc>
                <a:tc>
                  <a:txBody>
                    <a:bodyPr/>
                    <a:lstStyle/>
                    <a:p>
                      <a:pPr algn="l" fontAlgn="ctr"/>
                      <a:r>
                        <a:rPr lang="en-US" sz="1400" u="none" strike="noStrike" dirty="0">
                          <a:effectLst/>
                          <a:latin typeface="Tw Cen MT" panose="020B0602020104020603" pitchFamily="34" charset="0"/>
                        </a:rPr>
                        <a:t>a. </a:t>
                      </a:r>
                      <a:r>
                        <a:rPr lang="en-US" sz="1400" u="none" strike="noStrike" dirty="0" err="1">
                          <a:effectLst/>
                          <a:latin typeface="Tw Cen MT" panose="020B0602020104020603" pitchFamily="34" charset="0"/>
                        </a:rPr>
                        <a:t>Dokter</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Spesialis</a:t>
                      </a:r>
                      <a:r>
                        <a:rPr lang="en-US" sz="1400" u="none" strike="noStrike" dirty="0">
                          <a:effectLst/>
                          <a:latin typeface="Tw Cen MT" panose="020B0602020104020603" pitchFamily="34" charset="0"/>
                        </a:rPr>
                        <a:t> dan </a:t>
                      </a:r>
                      <a:r>
                        <a:rPr lang="en-US" sz="1400" u="none" strike="noStrike" dirty="0" err="1">
                          <a:effectLst/>
                          <a:latin typeface="Tw Cen MT" panose="020B0602020104020603" pitchFamily="34" charset="0"/>
                        </a:rPr>
                        <a:t>Dokter</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Umum</a:t>
                      </a:r>
                      <a:endParaRPr lang="en-US" sz="1400" b="0" i="0" u="none" strike="noStrike" dirty="0">
                        <a:solidFill>
                          <a:srgbClr val="000000"/>
                        </a:solidFill>
                        <a:effectLst/>
                        <a:latin typeface="Tw Cen MT" panose="020B0602020104020603" pitchFamily="34" charset="0"/>
                      </a:endParaRPr>
                    </a:p>
                  </a:txBody>
                  <a:tcPr marL="0" marR="0" marT="0" marB="0" anchor="ctr"/>
                </a:tc>
                <a:tc gridSpan="11">
                  <a:txBody>
                    <a:bodyPr/>
                    <a:lstStyle/>
                    <a:p>
                      <a:pPr algn="ctr"/>
                      <a:r>
                        <a:rPr lang="en-US" sz="1400" dirty="0" err="1">
                          <a:latin typeface="Tw Cen MT" panose="020B0602020104020603" pitchFamily="34" charset="0"/>
                        </a:rPr>
                        <a:t>Periode</a:t>
                      </a:r>
                      <a:r>
                        <a:rPr lang="en-US" sz="1400" dirty="0">
                          <a:latin typeface="Tw Cen MT" panose="020B0602020104020603" pitchFamily="34" charset="0"/>
                        </a:rPr>
                        <a:t> </a:t>
                      </a:r>
                      <a:r>
                        <a:rPr lang="en-US" sz="1400" dirty="0" err="1">
                          <a:latin typeface="Tw Cen MT" panose="020B0602020104020603" pitchFamily="34" charset="0"/>
                        </a:rPr>
                        <a:t>Analisis</a:t>
                      </a:r>
                      <a:r>
                        <a:rPr lang="en-US" sz="1400" dirty="0">
                          <a:latin typeface="Tw Cen MT" panose="020B0602020104020603" pitchFamily="34" charset="0"/>
                        </a:rPr>
                        <a:t> </a:t>
                      </a:r>
                      <a:r>
                        <a:rPr lang="en-US" sz="1400" dirty="0" err="1">
                          <a:latin typeface="Tw Cen MT" panose="020B0602020104020603" pitchFamily="34" charset="0"/>
                        </a:rPr>
                        <a:t>Tiap</a:t>
                      </a:r>
                      <a:r>
                        <a:rPr lang="en-US" sz="1400" dirty="0">
                          <a:latin typeface="Tw Cen MT" panose="020B0602020104020603" pitchFamily="34" charset="0"/>
                        </a:rPr>
                        <a:t> 6 </a:t>
                      </a:r>
                      <a:r>
                        <a:rPr lang="en-US" sz="1400" dirty="0" err="1">
                          <a:latin typeface="Tw Cen MT" panose="020B0602020104020603" pitchFamily="34" charset="0"/>
                        </a:rPr>
                        <a:t>Bulan</a:t>
                      </a:r>
                      <a:endParaRPr lang="en-US" sz="1400" dirty="0">
                        <a:latin typeface="Tw Cen MT" panose="020B0602020104020603" pitchFamily="34" charset="0"/>
                      </a:endParaRPr>
                    </a:p>
                  </a:txBody>
                  <a:tcPr marL="0" marR="0" marT="0" marB="0" anchor="ct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pPr algn="ctr"/>
                      <a:endParaRPr lang="en-US" sz="1400">
                        <a:latin typeface="Tw Cen MT" panose="020B0602020104020603" pitchFamily="34" charset="0"/>
                      </a:endParaRPr>
                    </a:p>
                  </a:txBody>
                  <a:tcPr marL="0" marR="0" marT="0" marB="0" anchor="ctr"/>
                </a:tc>
                <a:tc hMerge="1">
                  <a:txBody>
                    <a:bodyPr/>
                    <a:lstStyle/>
                    <a:p>
                      <a:endParaRPr lang="en-ID"/>
                    </a:p>
                  </a:txBody>
                  <a:tcPr/>
                </a:tc>
                <a:tc hMerge="1">
                  <a:txBody>
                    <a:bodyPr/>
                    <a:lstStyle/>
                    <a:p>
                      <a:pPr algn="ctr"/>
                      <a:endParaRPr lang="en-US" sz="1400" dirty="0">
                        <a:latin typeface="Tw Cen MT" panose="020B0602020104020603" pitchFamily="34" charset="0"/>
                      </a:endParaRPr>
                    </a:p>
                  </a:txBody>
                  <a:tcPr marL="0" marR="0" marT="0" marB="0" anchor="ctr"/>
                </a:tc>
                <a:tc hMerge="1">
                  <a:txBody>
                    <a:bodyPr/>
                    <a:lstStyle/>
                    <a:p>
                      <a:pPr algn="ctr"/>
                      <a:endParaRPr lang="en-US" sz="1400" dirty="0">
                        <a:latin typeface="Tw Cen MT" panose="020B0602020104020603" pitchFamily="34" charset="0"/>
                      </a:endParaRPr>
                    </a:p>
                  </a:txBody>
                  <a:tcPr marL="0" marR="0" marT="0" marB="0" anchor="ctr"/>
                </a:tc>
                <a:tc hMerge="1">
                  <a:txBody>
                    <a:bodyPr/>
                    <a:lstStyle/>
                    <a:p>
                      <a:pPr algn="ctr"/>
                      <a:endParaRPr lang="en-US" sz="1400" dirty="0">
                        <a:latin typeface="Tw Cen MT" panose="020B0602020104020603" pitchFamily="34" charset="0"/>
                      </a:endParaRPr>
                    </a:p>
                  </a:txBody>
                  <a:tcPr marL="0" marR="0" marT="0" marB="0" anchor="ctr"/>
                </a:tc>
                <a:tc hMerge="1">
                  <a:txBody>
                    <a:bodyPr/>
                    <a:lstStyle/>
                    <a:p>
                      <a:pPr algn="ctr"/>
                      <a:endParaRPr lang="en-US" sz="1400" dirty="0">
                        <a:latin typeface="Tw Cen MT" panose="020B0602020104020603" pitchFamily="34" charset="0"/>
                      </a:endParaRPr>
                    </a:p>
                  </a:txBody>
                  <a:tcPr marL="0" marR="0" marT="0" marB="0" anchor="ctr"/>
                </a:tc>
                <a:tc>
                  <a:txBody>
                    <a:bodyPr/>
                    <a:lstStyle/>
                    <a:p>
                      <a:pPr algn="ctr"/>
                      <a:endParaRPr lang="en-US" sz="1400" dirty="0">
                        <a:latin typeface="Tw Cen MT" panose="020B0602020104020603" pitchFamily="34" charset="0"/>
                      </a:endParaRPr>
                    </a:p>
                  </a:txBody>
                  <a:tcPr marL="0" marR="0" marT="0" marB="0" anchor="ctr"/>
                </a:tc>
                <a:extLst>
                  <a:ext uri="{0D108BD9-81ED-4DB2-BD59-A6C34878D82A}">
                    <a16:rowId xmlns:a16="http://schemas.microsoft.com/office/drawing/2014/main" val="10002"/>
                  </a:ext>
                </a:extLst>
              </a:tr>
              <a:tr h="531721">
                <a:tc vMerge="1">
                  <a:txBody>
                    <a:bodyPr/>
                    <a:lstStyle/>
                    <a:p>
                      <a:endParaRPr lang="en-US"/>
                    </a:p>
                  </a:txBody>
                  <a:tcPr/>
                </a:tc>
                <a:tc vMerge="1">
                  <a:txBody>
                    <a:bodyPr/>
                    <a:lstStyle/>
                    <a:p>
                      <a:endParaRPr lang="en-US"/>
                    </a:p>
                  </a:txBody>
                  <a:tcPr/>
                </a:tc>
                <a:tc>
                  <a:txBody>
                    <a:bodyPr/>
                    <a:lstStyle/>
                    <a:p>
                      <a:pPr algn="l" fontAlgn="ctr"/>
                      <a:r>
                        <a:rPr lang="en-US" sz="1400" u="none" strike="noStrike">
                          <a:effectLst/>
                          <a:latin typeface="Tw Cen MT" panose="020B0602020104020603" pitchFamily="34" charset="0"/>
                        </a:rPr>
                        <a:t>b. </a:t>
                      </a:r>
                      <a:r>
                        <a:rPr lang="en-US" sz="1400" u="none" strike="noStrike" err="1">
                          <a:effectLst/>
                          <a:latin typeface="Tw Cen MT" panose="020B0602020104020603" pitchFamily="34" charset="0"/>
                        </a:rPr>
                        <a:t>Perawat</a:t>
                      </a:r>
                      <a:r>
                        <a:rPr lang="en-US" sz="1400" u="none" strike="noStrike">
                          <a:effectLst/>
                          <a:latin typeface="Tw Cen MT" panose="020B0602020104020603" pitchFamily="34" charset="0"/>
                        </a:rPr>
                        <a:t> minimal </a:t>
                      </a:r>
                      <a:r>
                        <a:rPr lang="en-US" sz="1400" u="none" strike="noStrike" err="1">
                          <a:effectLst/>
                          <a:latin typeface="Tw Cen MT" panose="020B0602020104020603" pitchFamily="34" charset="0"/>
                        </a:rPr>
                        <a:t>pendidikan</a:t>
                      </a:r>
                      <a:r>
                        <a:rPr lang="en-US" sz="1400" u="none" strike="noStrike">
                          <a:effectLst/>
                          <a:latin typeface="Tw Cen MT" panose="020B0602020104020603" pitchFamily="34" charset="0"/>
                        </a:rPr>
                        <a:t> D3</a:t>
                      </a:r>
                      <a:endParaRPr lang="en-US" sz="1400" b="0" i="0" u="none" strike="noStrike">
                        <a:solidFill>
                          <a:srgbClr val="000000"/>
                        </a:solidFill>
                        <a:effectLst/>
                        <a:latin typeface="Tw Cen MT" panose="020B0602020104020603" pitchFamily="34" charset="0"/>
                      </a:endParaRPr>
                    </a:p>
                  </a:txBody>
                  <a:tcPr marL="0" marR="0" marT="0" marB="0" anchor="ctr"/>
                </a:tc>
                <a:tc gridSpan="11">
                  <a:txBody>
                    <a:bodyPr/>
                    <a:lstStyle/>
                    <a:p>
                      <a:pPr marL="0" marR="0" indent="0" algn="ctr" defTabSz="914423" rtl="0" eaLnBrk="1" fontAlgn="auto" latinLnBrk="0" hangingPunct="1">
                        <a:lnSpc>
                          <a:spcPct val="100000"/>
                        </a:lnSpc>
                        <a:spcBef>
                          <a:spcPts val="0"/>
                        </a:spcBef>
                        <a:spcAft>
                          <a:spcPts val="0"/>
                        </a:spcAft>
                        <a:buClrTx/>
                        <a:buSzTx/>
                        <a:buFontTx/>
                        <a:buNone/>
                        <a:tabLst/>
                        <a:defRPr/>
                      </a:pPr>
                      <a:r>
                        <a:rPr lang="en-US" sz="1400" dirty="0" err="1">
                          <a:latin typeface="Tw Cen MT" panose="020B0602020104020603" pitchFamily="34" charset="0"/>
                        </a:rPr>
                        <a:t>Periode</a:t>
                      </a:r>
                      <a:r>
                        <a:rPr lang="en-US" sz="1400" dirty="0">
                          <a:latin typeface="Tw Cen MT" panose="020B0602020104020603" pitchFamily="34" charset="0"/>
                        </a:rPr>
                        <a:t> </a:t>
                      </a:r>
                      <a:r>
                        <a:rPr lang="en-US" sz="1400" dirty="0" err="1">
                          <a:latin typeface="Tw Cen MT" panose="020B0602020104020603" pitchFamily="34" charset="0"/>
                        </a:rPr>
                        <a:t>Analisis</a:t>
                      </a:r>
                      <a:r>
                        <a:rPr lang="en-US" sz="1400" dirty="0">
                          <a:latin typeface="Tw Cen MT" panose="020B0602020104020603" pitchFamily="34" charset="0"/>
                        </a:rPr>
                        <a:t> </a:t>
                      </a:r>
                      <a:r>
                        <a:rPr lang="en-US" sz="1400" dirty="0" err="1">
                          <a:latin typeface="Tw Cen MT" panose="020B0602020104020603" pitchFamily="34" charset="0"/>
                        </a:rPr>
                        <a:t>Tiap</a:t>
                      </a:r>
                      <a:r>
                        <a:rPr lang="en-US" sz="1400" dirty="0">
                          <a:latin typeface="Tw Cen MT" panose="020B0602020104020603" pitchFamily="34" charset="0"/>
                        </a:rPr>
                        <a:t> 6 </a:t>
                      </a:r>
                      <a:r>
                        <a:rPr lang="en-US" sz="1400" dirty="0" err="1">
                          <a:latin typeface="Tw Cen MT" panose="020B0602020104020603" pitchFamily="34" charset="0"/>
                        </a:rPr>
                        <a:t>Bulan</a:t>
                      </a:r>
                      <a:endParaRPr lang="en-US" sz="1400" dirty="0">
                        <a:latin typeface="Tw Cen MT" panose="020B0602020104020603" pitchFamily="34" charset="0"/>
                      </a:endParaRPr>
                    </a:p>
                    <a:p>
                      <a:pPr algn="ctr"/>
                      <a:endParaRPr lang="en-US" sz="1400" dirty="0">
                        <a:latin typeface="Tw Cen MT" panose="020B0602020104020603" pitchFamily="34" charset="0"/>
                      </a:endParaRPr>
                    </a:p>
                  </a:txBody>
                  <a:tcPr marL="0" marR="0" marT="0" marB="0" anchor="ct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pPr algn="ctr"/>
                      <a:endParaRPr lang="en-US" sz="1400">
                        <a:latin typeface="Tw Cen MT" panose="020B0602020104020603" pitchFamily="34" charset="0"/>
                      </a:endParaRPr>
                    </a:p>
                  </a:txBody>
                  <a:tcPr marL="0" marR="0" marT="0" marB="0" anchor="ctr"/>
                </a:tc>
                <a:tc hMerge="1">
                  <a:txBody>
                    <a:bodyPr/>
                    <a:lstStyle/>
                    <a:p>
                      <a:endParaRPr lang="en-ID"/>
                    </a:p>
                  </a:txBody>
                  <a:tcPr/>
                </a:tc>
                <a:tc hMerge="1">
                  <a:txBody>
                    <a:bodyPr/>
                    <a:lstStyle/>
                    <a:p>
                      <a:pPr algn="ctr"/>
                      <a:endParaRPr lang="en-US" sz="1400" dirty="0">
                        <a:latin typeface="Tw Cen MT" panose="020B0602020104020603" pitchFamily="34" charset="0"/>
                      </a:endParaRPr>
                    </a:p>
                  </a:txBody>
                  <a:tcPr marL="0" marR="0" marT="0" marB="0" anchor="ctr"/>
                </a:tc>
                <a:tc hMerge="1">
                  <a:txBody>
                    <a:bodyPr/>
                    <a:lstStyle/>
                    <a:p>
                      <a:pPr algn="ctr"/>
                      <a:endParaRPr lang="en-US" sz="1400" dirty="0">
                        <a:latin typeface="Tw Cen MT" panose="020B0602020104020603" pitchFamily="34" charset="0"/>
                      </a:endParaRPr>
                    </a:p>
                  </a:txBody>
                  <a:tcPr marL="0" marR="0" marT="0" marB="0" anchor="ctr"/>
                </a:tc>
                <a:tc hMerge="1">
                  <a:txBody>
                    <a:bodyPr/>
                    <a:lstStyle/>
                    <a:p>
                      <a:pPr algn="ctr"/>
                      <a:endParaRPr lang="en-US" sz="1400" dirty="0">
                        <a:latin typeface="Tw Cen MT" panose="020B0602020104020603" pitchFamily="34" charset="0"/>
                      </a:endParaRPr>
                    </a:p>
                  </a:txBody>
                  <a:tcPr marL="0" marR="0" marT="0" marB="0" anchor="ctr"/>
                </a:tc>
                <a:tc hMerge="1">
                  <a:txBody>
                    <a:bodyPr/>
                    <a:lstStyle/>
                    <a:p>
                      <a:pPr algn="ctr"/>
                      <a:endParaRPr lang="en-US" sz="1400" dirty="0">
                        <a:latin typeface="Tw Cen MT" panose="020B0602020104020603" pitchFamily="34" charset="0"/>
                      </a:endParaRPr>
                    </a:p>
                  </a:txBody>
                  <a:tcPr marL="0" marR="0" marT="0" marB="0" anchor="ctr"/>
                </a:tc>
                <a:tc>
                  <a:txBody>
                    <a:bodyPr/>
                    <a:lstStyle/>
                    <a:p>
                      <a:pPr algn="ctr"/>
                      <a:endParaRPr lang="en-US" sz="1400" dirty="0">
                        <a:latin typeface="Tw Cen MT" panose="020B0602020104020603" pitchFamily="34" charset="0"/>
                      </a:endParaRPr>
                    </a:p>
                  </a:txBody>
                  <a:tcPr marL="0" marR="0" marT="0" marB="0" anchor="ctr"/>
                </a:tc>
                <a:extLst>
                  <a:ext uri="{0D108BD9-81ED-4DB2-BD59-A6C34878D82A}">
                    <a16:rowId xmlns:a16="http://schemas.microsoft.com/office/drawing/2014/main" val="10003"/>
                  </a:ext>
                </a:extLst>
              </a:tr>
              <a:tr h="883341">
                <a:tc>
                  <a:txBody>
                    <a:bodyPr/>
                    <a:lstStyle/>
                    <a:p>
                      <a:pPr algn="ctr" fontAlgn="ctr"/>
                      <a:r>
                        <a:rPr lang="en-US" sz="1400" u="none" strike="noStrike">
                          <a:effectLst/>
                          <a:latin typeface="Tw Cen MT" panose="020B0602020104020603" pitchFamily="34" charset="0"/>
                        </a:rPr>
                        <a:t>2.</a:t>
                      </a:r>
                      <a:endParaRPr lang="en-US" sz="1400" b="0" i="0" u="none" strike="noStrike">
                        <a:solidFill>
                          <a:srgbClr val="000000"/>
                        </a:solidFill>
                        <a:effectLst/>
                        <a:latin typeface="Tw Cen MT" panose="020B0602020104020603" pitchFamily="34" charset="0"/>
                      </a:endParaRPr>
                    </a:p>
                  </a:txBody>
                  <a:tcPr marL="0" marR="0" marT="0" marB="0" anchor="ctr"/>
                </a:tc>
                <a:tc>
                  <a:txBody>
                    <a:bodyPr/>
                    <a:lstStyle/>
                    <a:p>
                      <a:pPr algn="l" fontAlgn="ctr"/>
                      <a:r>
                        <a:rPr lang="en-US" sz="1400" u="none" strike="noStrike" dirty="0" err="1">
                          <a:effectLst/>
                          <a:latin typeface="Tw Cen MT" panose="020B0602020104020603" pitchFamily="34" charset="0"/>
                        </a:rPr>
                        <a:t>Dokter</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penanggung</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jawab</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pasien</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rawat</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inap</a:t>
                      </a:r>
                      <a:endParaRPr lang="en-US" sz="1400" b="0" i="0" u="none" strike="noStrike" dirty="0">
                        <a:solidFill>
                          <a:srgbClr val="000000"/>
                        </a:solidFill>
                        <a:effectLst/>
                        <a:latin typeface="Tw Cen MT" panose="020B0602020104020603" pitchFamily="34" charset="0"/>
                      </a:endParaRPr>
                    </a:p>
                  </a:txBody>
                  <a:tcPr marL="0" marR="0" marT="0" marB="0" anchor="ctr"/>
                </a:tc>
                <a:tc>
                  <a:txBody>
                    <a:bodyPr/>
                    <a:lstStyle/>
                    <a:p>
                      <a:pPr algn="l" fontAlgn="ctr"/>
                      <a:r>
                        <a:rPr lang="en-US" sz="1400" u="none" strike="noStrike" dirty="0">
                          <a:effectLst/>
                          <a:latin typeface="Tw Cen MT" panose="020B0602020104020603" pitchFamily="34" charset="0"/>
                        </a:rPr>
                        <a:t> 100%                                                                          </a:t>
                      </a:r>
                      <a:endParaRPr lang="en-US" sz="1400" b="0" i="0" u="none" strike="noStrike" dirty="0">
                        <a:solidFill>
                          <a:srgbClr val="000000"/>
                        </a:solidFill>
                        <a:effectLst/>
                        <a:latin typeface="Tw Cen MT" panose="020B0602020104020603" pitchFamily="34" charset="0"/>
                      </a:endParaRPr>
                    </a:p>
                  </a:txBody>
                  <a:tcPr marL="0" marR="0" marT="0" marB="0" anchor="ctr"/>
                </a:tc>
                <a:tc>
                  <a:txBody>
                    <a:bodyPr/>
                    <a:lstStyle/>
                    <a:p>
                      <a:pPr algn="ctr"/>
                      <a:r>
                        <a:rPr lang="en-US" sz="1400" dirty="0">
                          <a:latin typeface="Tw Cen MT" panose="020B0602020104020603" pitchFamily="34" charset="0"/>
                        </a:rPr>
                        <a:t>100</a:t>
                      </a:r>
                    </a:p>
                  </a:txBody>
                  <a:tcPr marL="0" marR="0" marT="0" marB="0" anchor="ctr"/>
                </a:tc>
                <a:tc>
                  <a:txBody>
                    <a:bodyPr/>
                    <a:lstStyle/>
                    <a:p>
                      <a:pPr algn="ctr"/>
                      <a:r>
                        <a:rPr lang="en-US" sz="1400" dirty="0">
                          <a:latin typeface="Tw Cen MT" panose="020B0602020104020603" pitchFamily="34" charset="0"/>
                        </a:rPr>
                        <a:t>100</a:t>
                      </a:r>
                    </a:p>
                  </a:txBody>
                  <a:tcPr marL="0" marR="0" marT="0" marB="0" anchor="ctr"/>
                </a:tc>
                <a:tc>
                  <a:txBody>
                    <a:bodyPr/>
                    <a:lstStyle/>
                    <a:p>
                      <a:pPr algn="ctr"/>
                      <a:r>
                        <a:rPr lang="en-US" sz="1400" dirty="0">
                          <a:latin typeface="Tw Cen MT" panose="020B0602020104020603" pitchFamily="34" charset="0"/>
                        </a:rPr>
                        <a:t>100</a:t>
                      </a:r>
                    </a:p>
                  </a:txBody>
                  <a:tcPr marL="0" marR="0" marT="0" marB="0" anchor="ctr"/>
                </a:tc>
                <a:tc>
                  <a:txBody>
                    <a:bodyPr/>
                    <a:lstStyle/>
                    <a:p>
                      <a:pPr algn="ctr"/>
                      <a:r>
                        <a:rPr lang="en-US" sz="1400" dirty="0">
                          <a:latin typeface="Tw Cen MT" panose="020B0602020104020603" pitchFamily="34" charset="0"/>
                        </a:rPr>
                        <a:t>100</a:t>
                      </a:r>
                    </a:p>
                  </a:txBody>
                  <a:tcPr marL="0" marR="0" marT="0" marB="0" anchor="ctr"/>
                </a:tc>
                <a:tc>
                  <a:txBody>
                    <a:bodyPr/>
                    <a:lstStyle/>
                    <a:p>
                      <a:pPr algn="ctr"/>
                      <a:endParaRPr lang="en-US" sz="1400" dirty="0">
                        <a:latin typeface="Tw Cen MT" panose="020B0602020104020603" pitchFamily="34" charset="0"/>
                      </a:endParaRPr>
                    </a:p>
                  </a:txBody>
                  <a:tcPr marL="0" marR="0" marT="0" marB="0" anchor="ctr"/>
                </a:tc>
                <a:tc gridSpan="2">
                  <a:txBody>
                    <a:bodyPr/>
                    <a:lstStyle/>
                    <a:p>
                      <a:pPr algn="ctr"/>
                      <a:r>
                        <a:rPr lang="en-US" sz="1400" dirty="0">
                          <a:latin typeface="Tw Cen MT" panose="020B0602020104020603" pitchFamily="34" charset="0"/>
                        </a:rPr>
                        <a:t>100</a:t>
                      </a:r>
                    </a:p>
                  </a:txBody>
                  <a:tcPr marL="0" marR="0" marT="0" marB="0" anchor="ctr"/>
                </a:tc>
                <a:tc hMerge="1">
                  <a:txBody>
                    <a:bodyPr/>
                    <a:lstStyle/>
                    <a:p>
                      <a:pPr algn="ctr"/>
                      <a:endParaRPr lang="en-US" sz="1400" dirty="0">
                        <a:latin typeface="Tw Cen MT" panose="020B0602020104020603" pitchFamily="34" charset="0"/>
                      </a:endParaRPr>
                    </a:p>
                  </a:txBody>
                  <a:tcPr marL="0" marR="0" marT="0" marB="0" anchor="ctr"/>
                </a:tc>
                <a:tc gridSpan="2">
                  <a:txBody>
                    <a:bodyPr/>
                    <a:lstStyle/>
                    <a:p>
                      <a:pPr algn="ctr"/>
                      <a:r>
                        <a:rPr lang="en-US" sz="1400" dirty="0">
                          <a:latin typeface="Tw Cen MT" panose="020B0602020104020603" pitchFamily="34" charset="0"/>
                        </a:rPr>
                        <a:t>100</a:t>
                      </a:r>
                    </a:p>
                  </a:txBody>
                  <a:tcPr marL="0" marR="0" marT="0" marB="0" anchor="ctr"/>
                </a:tc>
                <a:tc hMerge="1">
                  <a:txBody>
                    <a:bodyPr/>
                    <a:lstStyle/>
                    <a:p>
                      <a:pPr algn="ctr"/>
                      <a:endParaRPr lang="en-US" sz="1400" dirty="0">
                        <a:latin typeface="Tw Cen MT" panose="020B0602020104020603" pitchFamily="34" charset="0"/>
                      </a:endParaRPr>
                    </a:p>
                  </a:txBody>
                  <a:tcPr marL="0" marR="0" marT="0" marB="0" anchor="ctr"/>
                </a:tc>
                <a:tc>
                  <a:txBody>
                    <a:bodyPr/>
                    <a:lstStyle/>
                    <a:p>
                      <a:pPr algn="ctr"/>
                      <a:r>
                        <a:rPr lang="en-US" sz="1400" dirty="0">
                          <a:latin typeface="Tw Cen MT" panose="020B0602020104020603" pitchFamily="34" charset="0"/>
                        </a:rPr>
                        <a:t>100</a:t>
                      </a:r>
                    </a:p>
                  </a:txBody>
                  <a:tcPr marL="0" marR="0" marT="0" marB="0" anchor="ctr"/>
                </a:tc>
                <a:tc>
                  <a:txBody>
                    <a:bodyPr/>
                    <a:lstStyle/>
                    <a:p>
                      <a:pPr algn="ctr"/>
                      <a:r>
                        <a:rPr lang="en-US" sz="1400" dirty="0">
                          <a:latin typeface="Tw Cen MT" panose="020B0602020104020603" pitchFamily="34" charset="0"/>
                        </a:rPr>
                        <a:t>100</a:t>
                      </a:r>
                    </a:p>
                  </a:txBody>
                  <a:tcPr marL="0" marR="0" marT="0" marB="0" anchor="ctr"/>
                </a:tc>
                <a:tc>
                  <a:txBody>
                    <a:bodyPr/>
                    <a:lstStyle/>
                    <a:p>
                      <a:pPr algn="ctr"/>
                      <a:r>
                        <a:rPr lang="en-US" sz="1400" dirty="0">
                          <a:latin typeface="Tw Cen MT" panose="020B0602020104020603" pitchFamily="34" charset="0"/>
                        </a:rPr>
                        <a:t>100</a:t>
                      </a:r>
                    </a:p>
                  </a:txBody>
                  <a:tcPr marL="0" marR="0" marT="0" marB="0" anchor="ct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460041760"/>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Google Shape;1144;p64"/>
          <p:cNvSpPr/>
          <p:nvPr/>
        </p:nvSpPr>
        <p:spPr>
          <a:xfrm>
            <a:off x="364472" y="299481"/>
            <a:ext cx="2160364"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RAWAT INAP</a:t>
            </a:r>
            <a:endParaRPr sz="2000" kern="0">
              <a:solidFill>
                <a:schemeClr val="bg1"/>
              </a:solidFill>
              <a:cs typeface="Arial"/>
              <a:sym typeface="Arial"/>
            </a:endParaRPr>
          </a:p>
        </p:txBody>
      </p:sp>
      <p:graphicFrame>
        <p:nvGraphicFramePr>
          <p:cNvPr id="4" name="Table 3">
            <a:extLst>
              <a:ext uri="{FF2B5EF4-FFF2-40B4-BE49-F238E27FC236}">
                <a16:creationId xmlns:a16="http://schemas.microsoft.com/office/drawing/2014/main" id="{7513A864-06E4-4FA4-BF98-54EE6E3C1490}"/>
              </a:ext>
            </a:extLst>
          </p:cNvPr>
          <p:cNvGraphicFramePr>
            <a:graphicFrameLocks noGrp="1"/>
          </p:cNvGraphicFramePr>
          <p:nvPr>
            <p:extLst>
              <p:ext uri="{D42A27DB-BD31-4B8C-83A1-F6EECF244321}">
                <p14:modId xmlns:p14="http://schemas.microsoft.com/office/powerpoint/2010/main" val="3738258615"/>
              </p:ext>
            </p:extLst>
          </p:nvPr>
        </p:nvGraphicFramePr>
        <p:xfrm>
          <a:off x="364471" y="834018"/>
          <a:ext cx="9250583" cy="5144729"/>
        </p:xfrm>
        <a:graphic>
          <a:graphicData uri="http://schemas.openxmlformats.org/drawingml/2006/table">
            <a:tbl>
              <a:tblPr firstRow="1" firstCol="1" bandRow="1">
                <a:tableStyleId>{10A1B5D5-9B99-4C35-A422-299274C87663}</a:tableStyleId>
              </a:tblPr>
              <a:tblGrid>
                <a:gridCol w="227158">
                  <a:extLst>
                    <a:ext uri="{9D8B030D-6E8A-4147-A177-3AD203B41FA5}">
                      <a16:colId xmlns:a16="http://schemas.microsoft.com/office/drawing/2014/main" val="20000"/>
                    </a:ext>
                  </a:extLst>
                </a:gridCol>
                <a:gridCol w="1029462">
                  <a:extLst>
                    <a:ext uri="{9D8B030D-6E8A-4147-A177-3AD203B41FA5}">
                      <a16:colId xmlns:a16="http://schemas.microsoft.com/office/drawing/2014/main" val="20001"/>
                    </a:ext>
                  </a:extLst>
                </a:gridCol>
                <a:gridCol w="811068">
                  <a:extLst>
                    <a:ext uri="{9D8B030D-6E8A-4147-A177-3AD203B41FA5}">
                      <a16:colId xmlns:a16="http://schemas.microsoft.com/office/drawing/2014/main" val="20002"/>
                    </a:ext>
                  </a:extLst>
                </a:gridCol>
                <a:gridCol w="836025">
                  <a:extLst>
                    <a:ext uri="{9D8B030D-6E8A-4147-A177-3AD203B41FA5}">
                      <a16:colId xmlns:a16="http://schemas.microsoft.com/office/drawing/2014/main" val="20003"/>
                    </a:ext>
                  </a:extLst>
                </a:gridCol>
                <a:gridCol w="823547">
                  <a:extLst>
                    <a:ext uri="{9D8B030D-6E8A-4147-A177-3AD203B41FA5}">
                      <a16:colId xmlns:a16="http://schemas.microsoft.com/office/drawing/2014/main" val="1013198375"/>
                    </a:ext>
                  </a:extLst>
                </a:gridCol>
                <a:gridCol w="885938">
                  <a:extLst>
                    <a:ext uri="{9D8B030D-6E8A-4147-A177-3AD203B41FA5}">
                      <a16:colId xmlns:a16="http://schemas.microsoft.com/office/drawing/2014/main" val="2866054055"/>
                    </a:ext>
                  </a:extLst>
                </a:gridCol>
                <a:gridCol w="860981">
                  <a:extLst>
                    <a:ext uri="{9D8B030D-6E8A-4147-A177-3AD203B41FA5}">
                      <a16:colId xmlns:a16="http://schemas.microsoft.com/office/drawing/2014/main" val="2031995921"/>
                    </a:ext>
                  </a:extLst>
                </a:gridCol>
                <a:gridCol w="860981">
                  <a:extLst>
                    <a:ext uri="{9D8B030D-6E8A-4147-A177-3AD203B41FA5}">
                      <a16:colId xmlns:a16="http://schemas.microsoft.com/office/drawing/2014/main" val="3700328953"/>
                    </a:ext>
                  </a:extLst>
                </a:gridCol>
                <a:gridCol w="665270">
                  <a:extLst>
                    <a:ext uri="{9D8B030D-6E8A-4147-A177-3AD203B41FA5}">
                      <a16:colId xmlns:a16="http://schemas.microsoft.com/office/drawing/2014/main" val="1308775653"/>
                    </a:ext>
                  </a:extLst>
                </a:gridCol>
                <a:gridCol w="357269">
                  <a:extLst>
                    <a:ext uri="{9D8B030D-6E8A-4147-A177-3AD203B41FA5}">
                      <a16:colId xmlns:a16="http://schemas.microsoft.com/office/drawing/2014/main" val="2354669918"/>
                    </a:ext>
                  </a:extLst>
                </a:gridCol>
                <a:gridCol w="429712">
                  <a:extLst>
                    <a:ext uri="{9D8B030D-6E8A-4147-A177-3AD203B41FA5}">
                      <a16:colId xmlns:a16="http://schemas.microsoft.com/office/drawing/2014/main" val="2434233171"/>
                    </a:ext>
                  </a:extLst>
                </a:gridCol>
                <a:gridCol w="731586">
                  <a:extLst>
                    <a:ext uri="{9D8B030D-6E8A-4147-A177-3AD203B41FA5}">
                      <a16:colId xmlns:a16="http://schemas.microsoft.com/office/drawing/2014/main" val="1651721341"/>
                    </a:ext>
                  </a:extLst>
                </a:gridCol>
                <a:gridCol w="731586">
                  <a:extLst>
                    <a:ext uri="{9D8B030D-6E8A-4147-A177-3AD203B41FA5}">
                      <a16:colId xmlns:a16="http://schemas.microsoft.com/office/drawing/2014/main" val="1646042199"/>
                    </a:ext>
                  </a:extLst>
                </a:gridCol>
              </a:tblGrid>
              <a:tr h="0">
                <a:tc rowSpan="2" gridSpan="2">
                  <a:txBody>
                    <a:bodyPr/>
                    <a:lstStyle/>
                    <a:p>
                      <a:pPr algn="ctr" fontAlgn="ctr"/>
                      <a:r>
                        <a:rPr lang="en-US" sz="1400" u="none" strike="noStrike">
                          <a:solidFill>
                            <a:schemeClr val="tx1"/>
                          </a:solidFill>
                          <a:effectLst/>
                          <a:latin typeface="Tw Cen MT" panose="020B0602020104020603" pitchFamily="34" charset="0"/>
                        </a:rPr>
                        <a:t>INDIKATOR</a:t>
                      </a:r>
                      <a:endParaRPr lang="en-US" sz="1400" b="1" i="0" u="none" strike="noStrike">
                        <a:solidFill>
                          <a:schemeClr val="tx1"/>
                        </a:solidFill>
                        <a:effectLst/>
                        <a:latin typeface="Tw Cen MT" panose="020B0602020104020603" pitchFamily="34" charset="0"/>
                      </a:endParaRPr>
                    </a:p>
                  </a:txBody>
                  <a:tcPr marL="0" marR="0" marT="0" marB="0" anchor="ctr">
                    <a:solidFill>
                      <a:srgbClr val="F3F3A1"/>
                    </a:solidFill>
                  </a:tcPr>
                </a:tc>
                <a:tc rowSpan="2" hMerge="1">
                  <a:txBody>
                    <a:bodyPr/>
                    <a:lstStyle/>
                    <a:p>
                      <a:endParaRPr lang="en-US"/>
                    </a:p>
                  </a:txBody>
                  <a:tcPr/>
                </a:tc>
                <a:tc rowSpan="2">
                  <a:txBody>
                    <a:bodyPr/>
                    <a:lstStyle/>
                    <a:p>
                      <a:pPr algn="ctr" fontAlgn="ctr"/>
                      <a:r>
                        <a:rPr lang="en-US" sz="1400" u="none" strike="noStrike">
                          <a:solidFill>
                            <a:schemeClr val="tx1"/>
                          </a:solidFill>
                          <a:effectLst/>
                          <a:latin typeface="Tw Cen MT" panose="020B0602020104020603" pitchFamily="34" charset="0"/>
                        </a:rPr>
                        <a:t>STANDAR</a:t>
                      </a:r>
                      <a:endParaRPr lang="en-US" sz="1400" b="1" i="0" u="none" strike="noStrike">
                        <a:solidFill>
                          <a:schemeClr val="tx1"/>
                        </a:solidFill>
                        <a:effectLst/>
                        <a:latin typeface="Tw Cen MT" panose="020B0602020104020603" pitchFamily="34" charset="0"/>
                      </a:endParaRPr>
                    </a:p>
                  </a:txBody>
                  <a:tcPr marL="0" marR="0" marT="0" marB="0" anchor="ctr">
                    <a:solidFill>
                      <a:srgbClr val="F3F3A1"/>
                    </a:solidFill>
                  </a:tcPr>
                </a:tc>
                <a:tc gridSpan="5">
                  <a:txBody>
                    <a:bodyPr/>
                    <a:lstStyle/>
                    <a:p>
                      <a:pPr algn="ctr" fontAlgn="ctr"/>
                      <a:r>
                        <a:rPr lang="en-US" sz="1400" b="1" i="0" u="none" strike="noStrike" dirty="0">
                          <a:solidFill>
                            <a:schemeClr val="tx1"/>
                          </a:solidFill>
                          <a:effectLst/>
                          <a:latin typeface="Tw Cen MT" panose="020B0602020104020603" pitchFamily="34" charset="0"/>
                        </a:rPr>
                        <a:t>BULAN</a:t>
                      </a:r>
                    </a:p>
                  </a:txBody>
                  <a:tcPr marL="0" marR="0" marT="0" marB="0" anchor="ct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tc>
                <a:tc gridSpan="5">
                  <a:txBody>
                    <a:bodyPr/>
                    <a:lstStyle/>
                    <a:p>
                      <a:pPr algn="ctr" fontAlgn="ctr"/>
                      <a:r>
                        <a:rPr lang="en-US" sz="1400" b="1" i="0" u="none" strike="noStrike" dirty="0">
                          <a:solidFill>
                            <a:schemeClr val="tx1"/>
                          </a:solidFill>
                          <a:effectLst/>
                          <a:latin typeface="Tw Cen MT" panose="020B0602020104020603" pitchFamily="34" charset="0"/>
                        </a:rPr>
                        <a:t>CAPAIAN</a:t>
                      </a: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solidFill>
                      <a:srgbClr val="FFFF00"/>
                    </a:solidFill>
                  </a:tcPr>
                </a:tc>
                <a:extLst>
                  <a:ext uri="{0D108BD9-81ED-4DB2-BD59-A6C34878D82A}">
                    <a16:rowId xmlns:a16="http://schemas.microsoft.com/office/drawing/2014/main" val="10000"/>
                  </a:ext>
                </a:extLst>
              </a:tr>
              <a:tr h="227924">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p>
                      <a:pPr algn="ctr" fontAlgn="ctr"/>
                      <a:r>
                        <a:rPr lang="en-US" sz="1400" b="1" u="none" strike="noStrike" dirty="0">
                          <a:effectLst/>
                          <a:latin typeface="Tw Cen MT" panose="020B0602020104020603" pitchFamily="34" charset="0"/>
                        </a:rPr>
                        <a:t>JAN</a:t>
                      </a:r>
                      <a:endParaRPr lang="en-US" sz="1400" b="1" i="0" u="none" strike="noStrike" dirty="0">
                        <a:solidFill>
                          <a:schemeClr val="tx2"/>
                        </a:solidFill>
                        <a:effectLst/>
                        <a:latin typeface="Tw Cen MT" panose="020B0602020104020603" pitchFamily="34" charset="0"/>
                      </a:endParaRP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rPr>
                        <a:t>FEB</a:t>
                      </a: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rPr>
                        <a:t>MAR</a:t>
                      </a: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rPr>
                        <a:t>APR</a:t>
                      </a: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rPr>
                        <a:t>MEI</a:t>
                      </a:r>
                    </a:p>
                  </a:txBody>
                  <a:tcPr marL="0" marR="0" marT="0" marB="0" anchor="ctr"/>
                </a:tc>
                <a:tc>
                  <a:txBody>
                    <a:bodyPr/>
                    <a:lstStyle/>
                    <a:p>
                      <a:pPr algn="ctr" fontAlgn="ctr"/>
                      <a:r>
                        <a:rPr lang="en-US" sz="1400" b="1" u="none" strike="noStrike" dirty="0">
                          <a:effectLst/>
                          <a:latin typeface="Tw Cen MT" panose="020B0602020104020603" pitchFamily="34" charset="0"/>
                        </a:rPr>
                        <a:t>JAN</a:t>
                      </a:r>
                      <a:endParaRPr lang="en-US" sz="1400" b="1" i="0" u="none" strike="noStrike" dirty="0">
                        <a:solidFill>
                          <a:schemeClr val="tx2"/>
                        </a:solidFill>
                        <a:effectLst/>
                        <a:latin typeface="Tw Cen MT" panose="020B0602020104020603" pitchFamily="34" charset="0"/>
                      </a:endParaRP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rPr>
                        <a:t>FEB</a:t>
                      </a: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rPr>
                        <a:t>MAR</a:t>
                      </a: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rPr>
                        <a:t>APR</a:t>
                      </a: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rPr>
                        <a:t>MEI</a:t>
                      </a:r>
                    </a:p>
                  </a:txBody>
                  <a:tcPr marL="0" marR="0" marT="0" marB="0" anchor="ctr"/>
                </a:tc>
                <a:extLst>
                  <a:ext uri="{0D108BD9-81ED-4DB2-BD59-A6C34878D82A}">
                    <a16:rowId xmlns:a16="http://schemas.microsoft.com/office/drawing/2014/main" val="10001"/>
                  </a:ext>
                </a:extLst>
              </a:tr>
              <a:tr h="736570">
                <a:tc>
                  <a:txBody>
                    <a:bodyPr/>
                    <a:lstStyle/>
                    <a:p>
                      <a:pPr algn="ctr" fontAlgn="t"/>
                      <a:r>
                        <a:rPr lang="en-US" sz="1400" u="none" strike="noStrike" dirty="0">
                          <a:effectLst/>
                          <a:latin typeface="Tw Cen MT" panose="020B0602020104020603" pitchFamily="34" charset="0"/>
                        </a:rPr>
                        <a:t>3.</a:t>
                      </a:r>
                      <a:endParaRPr lang="en-US" sz="1400" b="0" i="0" u="none" strike="noStrike" dirty="0">
                        <a:solidFill>
                          <a:srgbClr val="000000"/>
                        </a:solidFill>
                        <a:effectLst/>
                        <a:latin typeface="Tw Cen MT" panose="020B0602020104020603" pitchFamily="34" charset="0"/>
                      </a:endParaRPr>
                    </a:p>
                  </a:txBody>
                  <a:tcPr marL="0" marR="0" marT="0" marB="0" anchor="ctr"/>
                </a:tc>
                <a:tc>
                  <a:txBody>
                    <a:bodyPr/>
                    <a:lstStyle/>
                    <a:p>
                      <a:pPr algn="l" fontAlgn="t"/>
                      <a:r>
                        <a:rPr lang="en-US" sz="1400" u="none" strike="noStrike" dirty="0" err="1">
                          <a:effectLst/>
                          <a:latin typeface="Tw Cen MT" panose="020B0602020104020603" pitchFamily="34" charset="0"/>
                        </a:rPr>
                        <a:t>Ketersediaan</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Pelayanan</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rawat</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inap</a:t>
                      </a:r>
                      <a:r>
                        <a:rPr lang="en-US" sz="1400" u="none" strike="noStrike" dirty="0">
                          <a:effectLst/>
                          <a:latin typeface="Tw Cen MT" panose="020B0602020104020603" pitchFamily="34" charset="0"/>
                        </a:rPr>
                        <a:t>                                                                                                                                            </a:t>
                      </a:r>
                    </a:p>
                    <a:p>
                      <a:pPr algn="just" fontAlgn="t"/>
                      <a:r>
                        <a:rPr lang="en-US" sz="1400" b="0" i="0" u="none" strike="noStrike" dirty="0">
                          <a:solidFill>
                            <a:srgbClr val="000000"/>
                          </a:solidFill>
                          <a:effectLst/>
                          <a:latin typeface="Tw Cen MT" panose="020B0602020104020603" pitchFamily="34" charset="0"/>
                        </a:rPr>
                        <a:t>                                                                                                                                              </a:t>
                      </a:r>
                    </a:p>
                  </a:txBody>
                  <a:tcPr marL="0" marR="0" marT="0" marB="0" anchor="ctr"/>
                </a:tc>
                <a:tc>
                  <a:txBody>
                    <a:bodyPr/>
                    <a:lstStyle/>
                    <a:p>
                      <a:pPr algn="l" fontAlgn="ctr"/>
                      <a:r>
                        <a:rPr lang="en-US" sz="1400" u="none" strike="noStrike">
                          <a:effectLst/>
                          <a:latin typeface="Tw Cen MT" panose="020B0602020104020603" pitchFamily="34" charset="0"/>
                        </a:rPr>
                        <a:t>NAPZA, </a:t>
                      </a:r>
                      <a:r>
                        <a:rPr lang="en-US" sz="1400" u="none" strike="noStrike" err="1">
                          <a:effectLst/>
                          <a:latin typeface="Tw Cen MT" panose="020B0602020104020603" pitchFamily="34" charset="0"/>
                        </a:rPr>
                        <a:t>Gangguan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Psikotik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Gangguan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Neurotik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Gangguan</a:t>
                      </a:r>
                      <a:r>
                        <a:rPr lang="en-US" sz="1400" u="none" strike="noStrike">
                          <a:effectLst/>
                          <a:latin typeface="Tw Cen MT" panose="020B0602020104020603" pitchFamily="34" charset="0"/>
                        </a:rPr>
                        <a:t> Mental Organik.</a:t>
                      </a:r>
                      <a:endParaRPr lang="en-US" sz="1400" b="0" i="0" u="none" strike="noStrike">
                        <a:solidFill>
                          <a:srgbClr val="000000"/>
                        </a:solidFill>
                        <a:effectLst/>
                        <a:latin typeface="Tw Cen MT" panose="020B0602020104020603" pitchFamily="34" charset="0"/>
                      </a:endParaRPr>
                    </a:p>
                  </a:txBody>
                  <a:tcPr marL="0" marR="0" marT="0" marB="0" anchor="ctr"/>
                </a:tc>
                <a:tc>
                  <a:txBody>
                    <a:bodyPr/>
                    <a:lstStyle/>
                    <a:p>
                      <a:pPr algn="ctr"/>
                      <a:r>
                        <a:rPr lang="en-US" sz="1400" dirty="0" err="1">
                          <a:latin typeface="Tw Cen MT" panose="020B0602020104020603" pitchFamily="34" charset="0"/>
                        </a:rPr>
                        <a:t>Pelayanan</a:t>
                      </a:r>
                      <a:r>
                        <a:rPr lang="en-US" sz="1400" dirty="0">
                          <a:latin typeface="Tw Cen MT" panose="020B0602020104020603" pitchFamily="34" charset="0"/>
                        </a:rPr>
                        <a:t> </a:t>
                      </a:r>
                      <a:r>
                        <a:rPr lang="en-US" sz="1400" dirty="0" err="1">
                          <a:latin typeface="Tw Cen MT" panose="020B0602020104020603" pitchFamily="34" charset="0"/>
                        </a:rPr>
                        <a:t>kesehatan</a:t>
                      </a:r>
                      <a:r>
                        <a:rPr lang="en-US" sz="1400" dirty="0">
                          <a:latin typeface="Tw Cen MT" panose="020B0602020104020603" pitchFamily="34" charset="0"/>
                        </a:rPr>
                        <a:t> </a:t>
                      </a:r>
                      <a:r>
                        <a:rPr lang="en-US" sz="1400" dirty="0" err="1">
                          <a:latin typeface="Tw Cen MT" panose="020B0602020104020603" pitchFamily="34" charset="0"/>
                        </a:rPr>
                        <a:t>jiwa</a:t>
                      </a:r>
                      <a:r>
                        <a:rPr lang="en-US" sz="1400" dirty="0">
                          <a:latin typeface="Tw Cen MT" panose="020B0602020104020603" pitchFamily="34" charset="0"/>
                        </a:rPr>
                        <a:t> </a:t>
                      </a:r>
                      <a:r>
                        <a:rPr lang="en-US" sz="1400" dirty="0" err="1">
                          <a:latin typeface="Tw Cen MT" panose="020B0602020104020603" pitchFamily="34" charset="0"/>
                        </a:rPr>
                        <a:t>anak</a:t>
                      </a:r>
                      <a:r>
                        <a:rPr lang="en-US" sz="1400" dirty="0">
                          <a:latin typeface="Tw Cen MT" panose="020B0602020104020603" pitchFamily="34" charset="0"/>
                        </a:rPr>
                        <a:t> dan </a:t>
                      </a:r>
                      <a:r>
                        <a:rPr lang="en-US" sz="1400" dirty="0" err="1">
                          <a:latin typeface="Tw Cen MT" panose="020B0602020104020603" pitchFamily="34" charset="0"/>
                        </a:rPr>
                        <a:t>remaja</a:t>
                      </a:r>
                      <a:r>
                        <a:rPr lang="en-US" sz="1400" dirty="0">
                          <a:latin typeface="Tw Cen MT" panose="020B0602020104020603" pitchFamily="34" charset="0"/>
                        </a:rPr>
                        <a:t>, NAPZA, </a:t>
                      </a:r>
                      <a:r>
                        <a:rPr lang="en-US" sz="1400" dirty="0" err="1">
                          <a:latin typeface="Tw Cen MT" panose="020B0602020104020603" pitchFamily="34" charset="0"/>
                        </a:rPr>
                        <a:t>Gangguan</a:t>
                      </a:r>
                      <a:r>
                        <a:rPr lang="en-US" sz="1400" dirty="0">
                          <a:latin typeface="Tw Cen MT" panose="020B0602020104020603" pitchFamily="34" charset="0"/>
                        </a:rPr>
                        <a:t> </a:t>
                      </a:r>
                      <a:r>
                        <a:rPr lang="en-US" sz="1400" dirty="0" err="1">
                          <a:latin typeface="Tw Cen MT" panose="020B0602020104020603" pitchFamily="34" charset="0"/>
                        </a:rPr>
                        <a:t>psikotik</a:t>
                      </a:r>
                      <a:r>
                        <a:rPr lang="en-US" sz="1400" dirty="0">
                          <a:latin typeface="Tw Cen MT" panose="020B0602020104020603" pitchFamily="34" charset="0"/>
                        </a:rPr>
                        <a:t>, </a:t>
                      </a:r>
                      <a:r>
                        <a:rPr lang="en-US" sz="1400" dirty="0" err="1">
                          <a:latin typeface="Tw Cen MT" panose="020B0602020104020603" pitchFamily="34" charset="0"/>
                        </a:rPr>
                        <a:t>gangguan</a:t>
                      </a:r>
                      <a:r>
                        <a:rPr lang="en-US" sz="1400" dirty="0">
                          <a:latin typeface="Tw Cen MT" panose="020B0602020104020603" pitchFamily="34" charset="0"/>
                        </a:rPr>
                        <a:t> neurotic, Mental </a:t>
                      </a:r>
                      <a:r>
                        <a:rPr lang="en-US" sz="1400" dirty="0" err="1">
                          <a:latin typeface="Tw Cen MT" panose="020B0602020104020603" pitchFamily="34" charset="0"/>
                        </a:rPr>
                        <a:t>Retardasi</a:t>
                      </a:r>
                      <a:r>
                        <a:rPr lang="en-US" sz="1400" dirty="0">
                          <a:latin typeface="Tw Cen MT" panose="020B0602020104020603" pitchFamily="34" charset="0"/>
                        </a:rPr>
                        <a:t>, Mental </a:t>
                      </a:r>
                      <a:r>
                        <a:rPr lang="en-US" sz="1400" dirty="0" err="1">
                          <a:latin typeface="Tw Cen MT" panose="020B0602020104020603" pitchFamily="34" charset="0"/>
                        </a:rPr>
                        <a:t>Organik</a:t>
                      </a:r>
                      <a:r>
                        <a:rPr lang="en-US" sz="1400" dirty="0">
                          <a:latin typeface="Tw Cen MT" panose="020B0602020104020603" pitchFamily="34" charset="0"/>
                        </a:rPr>
                        <a:t>, </a:t>
                      </a:r>
                      <a:r>
                        <a:rPr lang="en-US" sz="1400" dirty="0" err="1">
                          <a:latin typeface="Tw Cen MT" panose="020B0602020104020603" pitchFamily="34" charset="0"/>
                        </a:rPr>
                        <a:t>Psikogeriatri</a:t>
                      </a:r>
                      <a:r>
                        <a:rPr lang="en-US" sz="1400" dirty="0">
                          <a:latin typeface="Tw Cen MT" panose="020B0602020104020603" pitchFamily="34" charset="0"/>
                        </a:rPr>
                        <a:t>, </a:t>
                      </a:r>
                      <a:r>
                        <a:rPr lang="en-US" sz="1400" dirty="0" err="1">
                          <a:latin typeface="Tw Cen MT" panose="020B0602020104020603" pitchFamily="34" charset="0"/>
                        </a:rPr>
                        <a:t>Tumbuh</a:t>
                      </a:r>
                      <a:r>
                        <a:rPr lang="en-US" sz="1400" dirty="0">
                          <a:latin typeface="Tw Cen MT" panose="020B0602020104020603" pitchFamily="34" charset="0"/>
                        </a:rPr>
                        <a:t> </a:t>
                      </a:r>
                      <a:r>
                        <a:rPr lang="en-US" sz="1400" dirty="0" err="1">
                          <a:latin typeface="Tw Cen MT" panose="020B0602020104020603" pitchFamily="34" charset="0"/>
                        </a:rPr>
                        <a:t>Kembang</a:t>
                      </a:r>
                      <a:r>
                        <a:rPr lang="en-US" sz="1400" dirty="0">
                          <a:latin typeface="Tw Cen MT" panose="020B0602020104020603" pitchFamily="34" charset="0"/>
                        </a:rPr>
                        <a:t> Anak.</a:t>
                      </a:r>
                    </a:p>
                  </a:txBody>
                  <a:tcPr marL="0" marR="0" marT="0" marB="0" anchor="ctr"/>
                </a:tc>
                <a:tc>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en-US" sz="1400" dirty="0" err="1">
                          <a:latin typeface="Tw Cen MT" panose="020B0602020104020603" pitchFamily="34" charset="0"/>
                        </a:rPr>
                        <a:t>Pelayanan</a:t>
                      </a:r>
                      <a:r>
                        <a:rPr lang="en-US" sz="1400" dirty="0">
                          <a:latin typeface="Tw Cen MT" panose="020B0602020104020603" pitchFamily="34" charset="0"/>
                        </a:rPr>
                        <a:t> </a:t>
                      </a:r>
                      <a:r>
                        <a:rPr lang="en-US" sz="1400" dirty="0" err="1">
                          <a:latin typeface="Tw Cen MT" panose="020B0602020104020603" pitchFamily="34" charset="0"/>
                        </a:rPr>
                        <a:t>kesehatan</a:t>
                      </a:r>
                      <a:r>
                        <a:rPr lang="en-US" sz="1400" dirty="0">
                          <a:latin typeface="Tw Cen MT" panose="020B0602020104020603" pitchFamily="34" charset="0"/>
                        </a:rPr>
                        <a:t> </a:t>
                      </a:r>
                      <a:r>
                        <a:rPr lang="en-US" sz="1400" dirty="0" err="1">
                          <a:latin typeface="Tw Cen MT" panose="020B0602020104020603" pitchFamily="34" charset="0"/>
                        </a:rPr>
                        <a:t>jiwa</a:t>
                      </a:r>
                      <a:r>
                        <a:rPr lang="en-US" sz="1400" dirty="0">
                          <a:latin typeface="Tw Cen MT" panose="020B0602020104020603" pitchFamily="34" charset="0"/>
                        </a:rPr>
                        <a:t> </a:t>
                      </a:r>
                      <a:r>
                        <a:rPr lang="en-US" sz="1400" dirty="0" err="1">
                          <a:latin typeface="Tw Cen MT" panose="020B0602020104020603" pitchFamily="34" charset="0"/>
                        </a:rPr>
                        <a:t>anak</a:t>
                      </a:r>
                      <a:r>
                        <a:rPr lang="en-US" sz="1400" dirty="0">
                          <a:latin typeface="Tw Cen MT" panose="020B0602020104020603" pitchFamily="34" charset="0"/>
                        </a:rPr>
                        <a:t> dan </a:t>
                      </a:r>
                      <a:r>
                        <a:rPr lang="en-US" sz="1400" dirty="0" err="1">
                          <a:latin typeface="Tw Cen MT" panose="020B0602020104020603" pitchFamily="34" charset="0"/>
                        </a:rPr>
                        <a:t>remaja</a:t>
                      </a:r>
                      <a:r>
                        <a:rPr lang="en-US" sz="1400" dirty="0">
                          <a:latin typeface="Tw Cen MT" panose="020B0602020104020603" pitchFamily="34" charset="0"/>
                        </a:rPr>
                        <a:t>, NAPZA, </a:t>
                      </a:r>
                      <a:r>
                        <a:rPr lang="en-US" sz="1400" dirty="0" err="1">
                          <a:latin typeface="Tw Cen MT" panose="020B0602020104020603" pitchFamily="34" charset="0"/>
                        </a:rPr>
                        <a:t>Gangguan</a:t>
                      </a:r>
                      <a:r>
                        <a:rPr lang="en-US" sz="1400" dirty="0">
                          <a:latin typeface="Tw Cen MT" panose="020B0602020104020603" pitchFamily="34" charset="0"/>
                        </a:rPr>
                        <a:t> </a:t>
                      </a:r>
                      <a:r>
                        <a:rPr lang="en-US" sz="1400" dirty="0" err="1">
                          <a:latin typeface="Tw Cen MT" panose="020B0602020104020603" pitchFamily="34" charset="0"/>
                        </a:rPr>
                        <a:t>psikotik</a:t>
                      </a:r>
                      <a:r>
                        <a:rPr lang="en-US" sz="1400" dirty="0">
                          <a:latin typeface="Tw Cen MT" panose="020B0602020104020603" pitchFamily="34" charset="0"/>
                        </a:rPr>
                        <a:t>, </a:t>
                      </a:r>
                      <a:r>
                        <a:rPr lang="en-US" sz="1400" dirty="0" err="1">
                          <a:latin typeface="Tw Cen MT" panose="020B0602020104020603" pitchFamily="34" charset="0"/>
                        </a:rPr>
                        <a:t>gangguan</a:t>
                      </a:r>
                      <a:r>
                        <a:rPr lang="en-US" sz="1400" dirty="0">
                          <a:latin typeface="Tw Cen MT" panose="020B0602020104020603" pitchFamily="34" charset="0"/>
                        </a:rPr>
                        <a:t> neurotic, Mental </a:t>
                      </a:r>
                      <a:r>
                        <a:rPr lang="en-US" sz="1400" dirty="0" err="1">
                          <a:latin typeface="Tw Cen MT" panose="020B0602020104020603" pitchFamily="34" charset="0"/>
                        </a:rPr>
                        <a:t>Retardasi</a:t>
                      </a:r>
                      <a:r>
                        <a:rPr lang="en-US" sz="1400" dirty="0">
                          <a:latin typeface="Tw Cen MT" panose="020B0602020104020603" pitchFamily="34" charset="0"/>
                        </a:rPr>
                        <a:t>, Mental </a:t>
                      </a:r>
                      <a:r>
                        <a:rPr lang="en-US" sz="1400" dirty="0" err="1">
                          <a:latin typeface="Tw Cen MT" panose="020B0602020104020603" pitchFamily="34" charset="0"/>
                        </a:rPr>
                        <a:t>Organik</a:t>
                      </a:r>
                      <a:r>
                        <a:rPr lang="en-US" sz="1400" dirty="0">
                          <a:latin typeface="Tw Cen MT" panose="020B0602020104020603" pitchFamily="34" charset="0"/>
                        </a:rPr>
                        <a:t>, </a:t>
                      </a:r>
                      <a:r>
                        <a:rPr lang="en-US" sz="1400" dirty="0" err="1">
                          <a:latin typeface="Tw Cen MT" panose="020B0602020104020603" pitchFamily="34" charset="0"/>
                        </a:rPr>
                        <a:t>Psikogeriatri</a:t>
                      </a:r>
                      <a:r>
                        <a:rPr lang="en-US" sz="1400" dirty="0">
                          <a:latin typeface="Tw Cen MT" panose="020B0602020104020603" pitchFamily="34" charset="0"/>
                        </a:rPr>
                        <a:t>, </a:t>
                      </a:r>
                      <a:r>
                        <a:rPr lang="en-US" sz="1400" dirty="0" err="1">
                          <a:latin typeface="Tw Cen MT" panose="020B0602020104020603" pitchFamily="34" charset="0"/>
                        </a:rPr>
                        <a:t>Tumbuh</a:t>
                      </a:r>
                      <a:r>
                        <a:rPr lang="en-US" sz="1400" dirty="0">
                          <a:latin typeface="Tw Cen MT" panose="020B0602020104020603" pitchFamily="34" charset="0"/>
                        </a:rPr>
                        <a:t> </a:t>
                      </a:r>
                      <a:r>
                        <a:rPr lang="en-US" sz="1400" dirty="0" err="1">
                          <a:latin typeface="Tw Cen MT" panose="020B0602020104020603" pitchFamily="34" charset="0"/>
                        </a:rPr>
                        <a:t>Kembang</a:t>
                      </a:r>
                      <a:r>
                        <a:rPr lang="en-US" sz="1400" dirty="0">
                          <a:latin typeface="Tw Cen MT" panose="020B0602020104020603" pitchFamily="34" charset="0"/>
                        </a:rPr>
                        <a:t> Anak.</a:t>
                      </a:r>
                    </a:p>
                  </a:txBody>
                  <a:tcPr marL="0" marR="0" marT="0" marB="0" anchor="ctr"/>
                </a:tc>
                <a:tc>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en-US" sz="1400" dirty="0" err="1">
                          <a:latin typeface="Tw Cen MT" panose="020B0602020104020603" pitchFamily="34" charset="0"/>
                        </a:rPr>
                        <a:t>Pelayanan</a:t>
                      </a:r>
                      <a:r>
                        <a:rPr lang="en-US" sz="1400" dirty="0">
                          <a:latin typeface="Tw Cen MT" panose="020B0602020104020603" pitchFamily="34" charset="0"/>
                        </a:rPr>
                        <a:t> </a:t>
                      </a:r>
                      <a:r>
                        <a:rPr lang="en-US" sz="1400" dirty="0" err="1">
                          <a:latin typeface="Tw Cen MT" panose="020B0602020104020603" pitchFamily="34" charset="0"/>
                        </a:rPr>
                        <a:t>kesehatan</a:t>
                      </a:r>
                      <a:r>
                        <a:rPr lang="en-US" sz="1400" dirty="0">
                          <a:latin typeface="Tw Cen MT" panose="020B0602020104020603" pitchFamily="34" charset="0"/>
                        </a:rPr>
                        <a:t> </a:t>
                      </a:r>
                      <a:r>
                        <a:rPr lang="en-US" sz="1400" dirty="0" err="1">
                          <a:latin typeface="Tw Cen MT" panose="020B0602020104020603" pitchFamily="34" charset="0"/>
                        </a:rPr>
                        <a:t>jiwa</a:t>
                      </a:r>
                      <a:r>
                        <a:rPr lang="en-US" sz="1400" dirty="0">
                          <a:latin typeface="Tw Cen MT" panose="020B0602020104020603" pitchFamily="34" charset="0"/>
                        </a:rPr>
                        <a:t> </a:t>
                      </a:r>
                      <a:r>
                        <a:rPr lang="en-US" sz="1400" dirty="0" err="1">
                          <a:latin typeface="Tw Cen MT" panose="020B0602020104020603" pitchFamily="34" charset="0"/>
                        </a:rPr>
                        <a:t>anak</a:t>
                      </a:r>
                      <a:r>
                        <a:rPr lang="en-US" sz="1400" dirty="0">
                          <a:latin typeface="Tw Cen MT" panose="020B0602020104020603" pitchFamily="34" charset="0"/>
                        </a:rPr>
                        <a:t> dan </a:t>
                      </a:r>
                      <a:r>
                        <a:rPr lang="en-US" sz="1400" dirty="0" err="1">
                          <a:latin typeface="Tw Cen MT" panose="020B0602020104020603" pitchFamily="34" charset="0"/>
                        </a:rPr>
                        <a:t>remaja</a:t>
                      </a:r>
                      <a:r>
                        <a:rPr lang="en-US" sz="1400" dirty="0">
                          <a:latin typeface="Tw Cen MT" panose="020B0602020104020603" pitchFamily="34" charset="0"/>
                        </a:rPr>
                        <a:t>, NAPZA, </a:t>
                      </a:r>
                      <a:r>
                        <a:rPr lang="en-US" sz="1400" dirty="0" err="1">
                          <a:latin typeface="Tw Cen MT" panose="020B0602020104020603" pitchFamily="34" charset="0"/>
                        </a:rPr>
                        <a:t>Gangguan</a:t>
                      </a:r>
                      <a:r>
                        <a:rPr lang="en-US" sz="1400" dirty="0">
                          <a:latin typeface="Tw Cen MT" panose="020B0602020104020603" pitchFamily="34" charset="0"/>
                        </a:rPr>
                        <a:t> </a:t>
                      </a:r>
                      <a:r>
                        <a:rPr lang="en-US" sz="1400" dirty="0" err="1">
                          <a:latin typeface="Tw Cen MT" panose="020B0602020104020603" pitchFamily="34" charset="0"/>
                        </a:rPr>
                        <a:t>psikotik</a:t>
                      </a:r>
                      <a:r>
                        <a:rPr lang="en-US" sz="1400" dirty="0">
                          <a:latin typeface="Tw Cen MT" panose="020B0602020104020603" pitchFamily="34" charset="0"/>
                        </a:rPr>
                        <a:t>, </a:t>
                      </a:r>
                      <a:r>
                        <a:rPr lang="en-US" sz="1400" dirty="0" err="1">
                          <a:latin typeface="Tw Cen MT" panose="020B0602020104020603" pitchFamily="34" charset="0"/>
                        </a:rPr>
                        <a:t>gangguan</a:t>
                      </a:r>
                      <a:r>
                        <a:rPr lang="en-US" sz="1400" dirty="0">
                          <a:latin typeface="Tw Cen MT" panose="020B0602020104020603" pitchFamily="34" charset="0"/>
                        </a:rPr>
                        <a:t> neurotic, Mental </a:t>
                      </a:r>
                      <a:r>
                        <a:rPr lang="en-US" sz="1400" dirty="0" err="1">
                          <a:latin typeface="Tw Cen MT" panose="020B0602020104020603" pitchFamily="34" charset="0"/>
                        </a:rPr>
                        <a:t>Retardasi</a:t>
                      </a:r>
                      <a:r>
                        <a:rPr lang="en-US" sz="1400" dirty="0">
                          <a:latin typeface="Tw Cen MT" panose="020B0602020104020603" pitchFamily="34" charset="0"/>
                        </a:rPr>
                        <a:t>, Mental </a:t>
                      </a:r>
                      <a:r>
                        <a:rPr lang="en-US" sz="1400" dirty="0" err="1">
                          <a:latin typeface="Tw Cen MT" panose="020B0602020104020603" pitchFamily="34" charset="0"/>
                        </a:rPr>
                        <a:t>Organik</a:t>
                      </a:r>
                      <a:r>
                        <a:rPr lang="en-US" sz="1400" dirty="0">
                          <a:latin typeface="Tw Cen MT" panose="020B0602020104020603" pitchFamily="34" charset="0"/>
                        </a:rPr>
                        <a:t>, </a:t>
                      </a:r>
                      <a:r>
                        <a:rPr lang="en-US" sz="1400" dirty="0" err="1">
                          <a:latin typeface="Tw Cen MT" panose="020B0602020104020603" pitchFamily="34" charset="0"/>
                        </a:rPr>
                        <a:t>Psikogeriatri</a:t>
                      </a:r>
                      <a:r>
                        <a:rPr lang="en-US" sz="1400" dirty="0">
                          <a:latin typeface="Tw Cen MT" panose="020B0602020104020603" pitchFamily="34" charset="0"/>
                        </a:rPr>
                        <a:t>, </a:t>
                      </a:r>
                      <a:r>
                        <a:rPr lang="en-US" sz="1400" dirty="0" err="1">
                          <a:latin typeface="Tw Cen MT" panose="020B0602020104020603" pitchFamily="34" charset="0"/>
                        </a:rPr>
                        <a:t>Tumbuh</a:t>
                      </a:r>
                      <a:r>
                        <a:rPr lang="en-US" sz="1400" dirty="0">
                          <a:latin typeface="Tw Cen MT" panose="020B0602020104020603" pitchFamily="34" charset="0"/>
                        </a:rPr>
                        <a:t> </a:t>
                      </a:r>
                      <a:r>
                        <a:rPr lang="en-US" sz="1400" dirty="0" err="1">
                          <a:latin typeface="Tw Cen MT" panose="020B0602020104020603" pitchFamily="34" charset="0"/>
                        </a:rPr>
                        <a:t>Kembang</a:t>
                      </a:r>
                      <a:r>
                        <a:rPr lang="en-US" sz="1400" dirty="0">
                          <a:latin typeface="Tw Cen MT" panose="020B0602020104020603" pitchFamily="34" charset="0"/>
                        </a:rPr>
                        <a:t> Anak.</a:t>
                      </a:r>
                    </a:p>
                  </a:txBody>
                  <a:tcPr marL="0" marR="0" marT="0" marB="0" anchor="ctr"/>
                </a:tc>
                <a:tc>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en-US" sz="1400" dirty="0" err="1">
                          <a:latin typeface="Tw Cen MT" panose="020B0602020104020603" pitchFamily="34" charset="0"/>
                        </a:rPr>
                        <a:t>Pelayanan</a:t>
                      </a:r>
                      <a:r>
                        <a:rPr lang="en-US" sz="1400" dirty="0">
                          <a:latin typeface="Tw Cen MT" panose="020B0602020104020603" pitchFamily="34" charset="0"/>
                        </a:rPr>
                        <a:t> </a:t>
                      </a:r>
                      <a:r>
                        <a:rPr lang="en-US" sz="1400" dirty="0" err="1">
                          <a:latin typeface="Tw Cen MT" panose="020B0602020104020603" pitchFamily="34" charset="0"/>
                        </a:rPr>
                        <a:t>kesehatan</a:t>
                      </a:r>
                      <a:r>
                        <a:rPr lang="en-US" sz="1400" dirty="0">
                          <a:latin typeface="Tw Cen MT" panose="020B0602020104020603" pitchFamily="34" charset="0"/>
                        </a:rPr>
                        <a:t> </a:t>
                      </a:r>
                      <a:r>
                        <a:rPr lang="en-US" sz="1400" dirty="0" err="1">
                          <a:latin typeface="Tw Cen MT" panose="020B0602020104020603" pitchFamily="34" charset="0"/>
                        </a:rPr>
                        <a:t>jiwa</a:t>
                      </a:r>
                      <a:r>
                        <a:rPr lang="en-US" sz="1400" dirty="0">
                          <a:latin typeface="Tw Cen MT" panose="020B0602020104020603" pitchFamily="34" charset="0"/>
                        </a:rPr>
                        <a:t> </a:t>
                      </a:r>
                      <a:r>
                        <a:rPr lang="en-US" sz="1400" dirty="0" err="1">
                          <a:latin typeface="Tw Cen MT" panose="020B0602020104020603" pitchFamily="34" charset="0"/>
                        </a:rPr>
                        <a:t>anak</a:t>
                      </a:r>
                      <a:r>
                        <a:rPr lang="en-US" sz="1400" dirty="0">
                          <a:latin typeface="Tw Cen MT" panose="020B0602020104020603" pitchFamily="34" charset="0"/>
                        </a:rPr>
                        <a:t> dan </a:t>
                      </a:r>
                      <a:r>
                        <a:rPr lang="en-US" sz="1400" dirty="0" err="1">
                          <a:latin typeface="Tw Cen MT" panose="020B0602020104020603" pitchFamily="34" charset="0"/>
                        </a:rPr>
                        <a:t>remaja</a:t>
                      </a:r>
                      <a:r>
                        <a:rPr lang="en-US" sz="1400" dirty="0">
                          <a:latin typeface="Tw Cen MT" panose="020B0602020104020603" pitchFamily="34" charset="0"/>
                        </a:rPr>
                        <a:t>, NAPZA, </a:t>
                      </a:r>
                      <a:r>
                        <a:rPr lang="en-US" sz="1400" dirty="0" err="1">
                          <a:latin typeface="Tw Cen MT" panose="020B0602020104020603" pitchFamily="34" charset="0"/>
                        </a:rPr>
                        <a:t>Gangguan</a:t>
                      </a:r>
                      <a:r>
                        <a:rPr lang="en-US" sz="1400" dirty="0">
                          <a:latin typeface="Tw Cen MT" panose="020B0602020104020603" pitchFamily="34" charset="0"/>
                        </a:rPr>
                        <a:t> </a:t>
                      </a:r>
                      <a:r>
                        <a:rPr lang="en-US" sz="1400" dirty="0" err="1">
                          <a:latin typeface="Tw Cen MT" panose="020B0602020104020603" pitchFamily="34" charset="0"/>
                        </a:rPr>
                        <a:t>psikotik</a:t>
                      </a:r>
                      <a:r>
                        <a:rPr lang="en-US" sz="1400" dirty="0">
                          <a:latin typeface="Tw Cen MT" panose="020B0602020104020603" pitchFamily="34" charset="0"/>
                        </a:rPr>
                        <a:t>, </a:t>
                      </a:r>
                      <a:r>
                        <a:rPr lang="en-US" sz="1400" dirty="0" err="1">
                          <a:latin typeface="Tw Cen MT" panose="020B0602020104020603" pitchFamily="34" charset="0"/>
                        </a:rPr>
                        <a:t>gangguan</a:t>
                      </a:r>
                      <a:r>
                        <a:rPr lang="en-US" sz="1400" dirty="0">
                          <a:latin typeface="Tw Cen MT" panose="020B0602020104020603" pitchFamily="34" charset="0"/>
                        </a:rPr>
                        <a:t> neurotic, Mental </a:t>
                      </a:r>
                      <a:r>
                        <a:rPr lang="en-US" sz="1400" dirty="0" err="1">
                          <a:latin typeface="Tw Cen MT" panose="020B0602020104020603" pitchFamily="34" charset="0"/>
                        </a:rPr>
                        <a:t>Retardasi</a:t>
                      </a:r>
                      <a:r>
                        <a:rPr lang="en-US" sz="1400" dirty="0">
                          <a:latin typeface="Tw Cen MT" panose="020B0602020104020603" pitchFamily="34" charset="0"/>
                        </a:rPr>
                        <a:t>, Mental </a:t>
                      </a:r>
                      <a:r>
                        <a:rPr lang="en-US" sz="1400" dirty="0" err="1">
                          <a:latin typeface="Tw Cen MT" panose="020B0602020104020603" pitchFamily="34" charset="0"/>
                        </a:rPr>
                        <a:t>Organik</a:t>
                      </a:r>
                      <a:r>
                        <a:rPr lang="en-US" sz="1400" dirty="0">
                          <a:latin typeface="Tw Cen MT" panose="020B0602020104020603" pitchFamily="34" charset="0"/>
                        </a:rPr>
                        <a:t>, </a:t>
                      </a:r>
                      <a:r>
                        <a:rPr lang="en-US" sz="1400" dirty="0" err="1">
                          <a:latin typeface="Tw Cen MT" panose="020B0602020104020603" pitchFamily="34" charset="0"/>
                        </a:rPr>
                        <a:t>Psikogeriatri</a:t>
                      </a:r>
                      <a:r>
                        <a:rPr lang="en-US" sz="1400" dirty="0">
                          <a:latin typeface="Tw Cen MT" panose="020B0602020104020603" pitchFamily="34" charset="0"/>
                        </a:rPr>
                        <a:t>, </a:t>
                      </a:r>
                      <a:r>
                        <a:rPr lang="en-US" sz="1400" dirty="0" err="1">
                          <a:latin typeface="Tw Cen MT" panose="020B0602020104020603" pitchFamily="34" charset="0"/>
                        </a:rPr>
                        <a:t>Tumbuh</a:t>
                      </a:r>
                      <a:r>
                        <a:rPr lang="en-US" sz="1400" dirty="0">
                          <a:latin typeface="Tw Cen MT" panose="020B0602020104020603" pitchFamily="34" charset="0"/>
                        </a:rPr>
                        <a:t> </a:t>
                      </a:r>
                      <a:r>
                        <a:rPr lang="en-US" sz="1400" dirty="0" err="1">
                          <a:latin typeface="Tw Cen MT" panose="020B0602020104020603" pitchFamily="34" charset="0"/>
                        </a:rPr>
                        <a:t>Kembang</a:t>
                      </a:r>
                      <a:r>
                        <a:rPr lang="en-US" sz="1400" dirty="0">
                          <a:latin typeface="Tw Cen MT" panose="020B0602020104020603" pitchFamily="34" charset="0"/>
                        </a:rPr>
                        <a:t> Anak.</a:t>
                      </a:r>
                    </a:p>
                  </a:txBody>
                  <a:tcPr marL="0" marR="0" marT="0" marB="0" anchor="ctr"/>
                </a:tc>
                <a:tc>
                  <a:txBody>
                    <a:bodyPr/>
                    <a:lstStyle/>
                    <a:p>
                      <a:pPr algn="ctr" fontAlgn="ctr"/>
                      <a:r>
                        <a:rPr lang="en-ID" sz="1400" b="0" i="0" u="none" strike="noStrike" dirty="0" err="1">
                          <a:solidFill>
                            <a:srgbClr val="000000"/>
                          </a:solidFill>
                          <a:effectLst/>
                          <a:latin typeface="Tw Cen MT" panose="020B0602020104020603" pitchFamily="34" charset="0"/>
                        </a:rPr>
                        <a:t>Pelayanan</a:t>
                      </a:r>
                      <a:r>
                        <a:rPr lang="en-ID" sz="1400" b="0" i="0" u="none" strike="noStrike" dirty="0">
                          <a:solidFill>
                            <a:srgbClr val="000000"/>
                          </a:solidFill>
                          <a:effectLst/>
                          <a:latin typeface="Tw Cen MT" panose="020B0602020104020603" pitchFamily="34" charset="0"/>
                        </a:rPr>
                        <a:t> </a:t>
                      </a:r>
                      <a:r>
                        <a:rPr lang="en-ID" sz="1400" b="0" i="0" u="none" strike="noStrike" dirty="0" err="1">
                          <a:solidFill>
                            <a:srgbClr val="000000"/>
                          </a:solidFill>
                          <a:effectLst/>
                          <a:latin typeface="Tw Cen MT" panose="020B0602020104020603" pitchFamily="34" charset="0"/>
                        </a:rPr>
                        <a:t>kesehatan</a:t>
                      </a:r>
                      <a:r>
                        <a:rPr lang="en-ID" sz="1400" b="0" i="0" u="none" strike="noStrike" dirty="0">
                          <a:solidFill>
                            <a:srgbClr val="000000"/>
                          </a:solidFill>
                          <a:effectLst/>
                          <a:latin typeface="Tw Cen MT" panose="020B0602020104020603" pitchFamily="34" charset="0"/>
                        </a:rPr>
                        <a:t> </a:t>
                      </a:r>
                      <a:r>
                        <a:rPr lang="en-ID" sz="1400" b="0" i="0" u="none" strike="noStrike" dirty="0" err="1">
                          <a:solidFill>
                            <a:srgbClr val="000000"/>
                          </a:solidFill>
                          <a:effectLst/>
                          <a:latin typeface="Tw Cen MT" panose="020B0602020104020603" pitchFamily="34" charset="0"/>
                        </a:rPr>
                        <a:t>jiwa</a:t>
                      </a:r>
                      <a:r>
                        <a:rPr lang="en-ID" sz="1400" b="0" i="0" u="none" strike="noStrike" dirty="0">
                          <a:solidFill>
                            <a:srgbClr val="000000"/>
                          </a:solidFill>
                          <a:effectLst/>
                          <a:latin typeface="Tw Cen MT" panose="020B0602020104020603" pitchFamily="34" charset="0"/>
                        </a:rPr>
                        <a:t> </a:t>
                      </a:r>
                      <a:r>
                        <a:rPr lang="en-ID" sz="1400" b="0" i="0" u="none" strike="noStrike" dirty="0" err="1">
                          <a:solidFill>
                            <a:srgbClr val="000000"/>
                          </a:solidFill>
                          <a:effectLst/>
                          <a:latin typeface="Tw Cen MT" panose="020B0602020104020603" pitchFamily="34" charset="0"/>
                        </a:rPr>
                        <a:t>anak</a:t>
                      </a:r>
                      <a:r>
                        <a:rPr lang="en-ID" sz="1400" b="0" i="0" u="none" strike="noStrike" dirty="0">
                          <a:solidFill>
                            <a:srgbClr val="000000"/>
                          </a:solidFill>
                          <a:effectLst/>
                          <a:latin typeface="Tw Cen MT" panose="020B0602020104020603" pitchFamily="34" charset="0"/>
                        </a:rPr>
                        <a:t> dan </a:t>
                      </a:r>
                      <a:r>
                        <a:rPr lang="en-ID" sz="1400" b="0" i="0" u="none" strike="noStrike" dirty="0" err="1">
                          <a:solidFill>
                            <a:srgbClr val="000000"/>
                          </a:solidFill>
                          <a:effectLst/>
                          <a:latin typeface="Tw Cen MT" panose="020B0602020104020603" pitchFamily="34" charset="0"/>
                        </a:rPr>
                        <a:t>remaja</a:t>
                      </a:r>
                      <a:r>
                        <a:rPr lang="en-ID" sz="1400" b="0" i="0" u="none" strike="noStrike" dirty="0">
                          <a:solidFill>
                            <a:srgbClr val="000000"/>
                          </a:solidFill>
                          <a:effectLst/>
                          <a:latin typeface="Tw Cen MT" panose="020B0602020104020603" pitchFamily="34" charset="0"/>
                        </a:rPr>
                        <a:t>, NAPZA, </a:t>
                      </a:r>
                      <a:r>
                        <a:rPr lang="en-ID" sz="1400" b="0" i="0" u="none" strike="noStrike" dirty="0" err="1">
                          <a:solidFill>
                            <a:srgbClr val="000000"/>
                          </a:solidFill>
                          <a:effectLst/>
                          <a:latin typeface="Tw Cen MT" panose="020B0602020104020603" pitchFamily="34" charset="0"/>
                        </a:rPr>
                        <a:t>Gangguan</a:t>
                      </a:r>
                      <a:r>
                        <a:rPr lang="en-ID" sz="1400" b="0" i="0" u="none" strike="noStrike" dirty="0">
                          <a:solidFill>
                            <a:srgbClr val="000000"/>
                          </a:solidFill>
                          <a:effectLst/>
                          <a:latin typeface="Tw Cen MT" panose="020B0602020104020603" pitchFamily="34" charset="0"/>
                        </a:rPr>
                        <a:t> </a:t>
                      </a:r>
                      <a:r>
                        <a:rPr lang="en-ID" sz="1400" b="0" i="0" u="none" strike="noStrike" dirty="0" err="1">
                          <a:solidFill>
                            <a:srgbClr val="000000"/>
                          </a:solidFill>
                          <a:effectLst/>
                          <a:latin typeface="Tw Cen MT" panose="020B0602020104020603" pitchFamily="34" charset="0"/>
                        </a:rPr>
                        <a:t>psikotik</a:t>
                      </a:r>
                      <a:r>
                        <a:rPr lang="en-ID" sz="1400" b="0" i="0" u="none" strike="noStrike" dirty="0">
                          <a:solidFill>
                            <a:srgbClr val="000000"/>
                          </a:solidFill>
                          <a:effectLst/>
                          <a:latin typeface="Tw Cen MT" panose="020B0602020104020603" pitchFamily="34" charset="0"/>
                        </a:rPr>
                        <a:t>, </a:t>
                      </a:r>
                      <a:r>
                        <a:rPr lang="en-ID" sz="1400" b="0" i="0" u="none" strike="noStrike" dirty="0" err="1">
                          <a:solidFill>
                            <a:srgbClr val="000000"/>
                          </a:solidFill>
                          <a:effectLst/>
                          <a:latin typeface="Tw Cen MT" panose="020B0602020104020603" pitchFamily="34" charset="0"/>
                        </a:rPr>
                        <a:t>gangguan</a:t>
                      </a:r>
                      <a:r>
                        <a:rPr lang="en-ID" sz="1400" b="0" i="0" u="none" strike="noStrike" dirty="0">
                          <a:solidFill>
                            <a:srgbClr val="000000"/>
                          </a:solidFill>
                          <a:effectLst/>
                          <a:latin typeface="Tw Cen MT" panose="020B0602020104020603" pitchFamily="34" charset="0"/>
                        </a:rPr>
                        <a:t> neurotic, Mental </a:t>
                      </a:r>
                      <a:r>
                        <a:rPr lang="en-ID" sz="1400" b="0" i="0" u="none" strike="noStrike" dirty="0" err="1">
                          <a:solidFill>
                            <a:srgbClr val="000000"/>
                          </a:solidFill>
                          <a:effectLst/>
                          <a:latin typeface="Tw Cen MT" panose="020B0602020104020603" pitchFamily="34" charset="0"/>
                        </a:rPr>
                        <a:t>Retardasi</a:t>
                      </a:r>
                      <a:r>
                        <a:rPr lang="en-ID" sz="1400" b="0" i="0" u="none" strike="noStrike" dirty="0">
                          <a:solidFill>
                            <a:srgbClr val="000000"/>
                          </a:solidFill>
                          <a:effectLst/>
                          <a:latin typeface="Tw Cen MT" panose="020B0602020104020603" pitchFamily="34" charset="0"/>
                        </a:rPr>
                        <a:t>, Mental </a:t>
                      </a:r>
                      <a:r>
                        <a:rPr lang="en-ID" sz="1400" b="0" i="0" u="none" strike="noStrike" dirty="0" err="1">
                          <a:solidFill>
                            <a:srgbClr val="000000"/>
                          </a:solidFill>
                          <a:effectLst/>
                          <a:latin typeface="Tw Cen MT" panose="020B0602020104020603" pitchFamily="34" charset="0"/>
                        </a:rPr>
                        <a:t>Organik</a:t>
                      </a:r>
                      <a:r>
                        <a:rPr lang="en-ID" sz="1400" b="0" i="0" u="none" strike="noStrike" dirty="0">
                          <a:solidFill>
                            <a:srgbClr val="000000"/>
                          </a:solidFill>
                          <a:effectLst/>
                          <a:latin typeface="Tw Cen MT" panose="020B0602020104020603" pitchFamily="34" charset="0"/>
                        </a:rPr>
                        <a:t>, </a:t>
                      </a:r>
                      <a:r>
                        <a:rPr lang="en-ID" sz="1400" b="0" i="0" u="none" strike="noStrike" dirty="0" err="1">
                          <a:solidFill>
                            <a:srgbClr val="000000"/>
                          </a:solidFill>
                          <a:effectLst/>
                          <a:latin typeface="Tw Cen MT" panose="020B0602020104020603" pitchFamily="34" charset="0"/>
                        </a:rPr>
                        <a:t>Psikogeriatri</a:t>
                      </a:r>
                      <a:r>
                        <a:rPr lang="en-ID" sz="1400" b="0" i="0" u="none" strike="noStrike" dirty="0">
                          <a:solidFill>
                            <a:srgbClr val="000000"/>
                          </a:solidFill>
                          <a:effectLst/>
                          <a:latin typeface="Tw Cen MT" panose="020B0602020104020603" pitchFamily="34" charset="0"/>
                        </a:rPr>
                        <a:t>, </a:t>
                      </a:r>
                      <a:r>
                        <a:rPr lang="en-ID" sz="1400" b="0" i="0" u="none" strike="noStrike" dirty="0" err="1">
                          <a:solidFill>
                            <a:srgbClr val="000000"/>
                          </a:solidFill>
                          <a:effectLst/>
                          <a:latin typeface="Tw Cen MT" panose="020B0602020104020603" pitchFamily="34" charset="0"/>
                        </a:rPr>
                        <a:t>Tumbuh</a:t>
                      </a:r>
                      <a:r>
                        <a:rPr lang="en-ID" sz="1400" b="0" i="0" u="none" strike="noStrike" dirty="0">
                          <a:solidFill>
                            <a:srgbClr val="000000"/>
                          </a:solidFill>
                          <a:effectLst/>
                          <a:latin typeface="Tw Cen MT" panose="020B0602020104020603" pitchFamily="34" charset="0"/>
                        </a:rPr>
                        <a:t> </a:t>
                      </a:r>
                      <a:r>
                        <a:rPr lang="en-ID" sz="1400" b="0" i="0" u="none" strike="noStrike" dirty="0" err="1">
                          <a:solidFill>
                            <a:srgbClr val="000000"/>
                          </a:solidFill>
                          <a:effectLst/>
                          <a:latin typeface="Tw Cen MT" panose="020B0602020104020603" pitchFamily="34" charset="0"/>
                        </a:rPr>
                        <a:t>Kembang</a:t>
                      </a:r>
                      <a:r>
                        <a:rPr lang="en-ID" sz="1400" b="0" i="0" u="none" strike="noStrike" dirty="0">
                          <a:solidFill>
                            <a:srgbClr val="000000"/>
                          </a:solidFill>
                          <a:effectLst/>
                          <a:latin typeface="Tw Cen MT" panose="020B0602020104020603" pitchFamily="34" charset="0"/>
                        </a:rPr>
                        <a:t> Anak.</a:t>
                      </a: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w Cen MT" panose="020B0602020104020603" pitchFamily="34" charset="0"/>
                          <a:ea typeface="+mn-ea"/>
                          <a:cs typeface="+mn-cs"/>
                        </a:rPr>
                        <a:t>100</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w Cen MT" panose="020B0602020104020603" pitchFamily="34" charset="0"/>
                          <a:ea typeface="+mn-ea"/>
                          <a:cs typeface="+mn-cs"/>
                        </a:rPr>
                        <a:t>100</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w Cen MT" panose="020B0602020104020603" pitchFamily="34" charset="0"/>
                          <a:ea typeface="+mn-ea"/>
                          <a:cs typeface="+mn-cs"/>
                        </a:rPr>
                        <a:t>100</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w Cen MT" panose="020B0602020104020603" pitchFamily="34" charset="0"/>
                          <a:ea typeface="+mn-ea"/>
                          <a:cs typeface="+mn-cs"/>
                        </a:rPr>
                        <a:t>100</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w Cen MT" panose="020B0602020104020603" pitchFamily="34" charset="0"/>
                          <a:ea typeface="+mn-ea"/>
                          <a:cs typeface="+mn-cs"/>
                        </a:rPr>
                        <a:t>100</a:t>
                      </a:r>
                    </a:p>
                  </a:txBody>
                  <a:tcPr marL="0" marR="0" marT="0" marB="0" anchor="ctr"/>
                </a:tc>
                <a:extLst>
                  <a:ext uri="{0D108BD9-81ED-4DB2-BD59-A6C34878D82A}">
                    <a16:rowId xmlns:a16="http://schemas.microsoft.com/office/drawing/2014/main" val="10005"/>
                  </a:ext>
                </a:extLst>
              </a:tr>
              <a:tr h="577468">
                <a:tc>
                  <a:txBody>
                    <a:bodyPr/>
                    <a:lstStyle/>
                    <a:p>
                      <a:pPr algn="ctr" fontAlgn="t"/>
                      <a:r>
                        <a:rPr lang="en-US" sz="1400" u="none" strike="noStrike">
                          <a:effectLst/>
                          <a:latin typeface="Tw Cen MT" panose="020B0602020104020603" pitchFamily="34" charset="0"/>
                        </a:rPr>
                        <a:t>4.</a:t>
                      </a:r>
                      <a:endParaRPr lang="en-US" sz="1400" b="0" i="0" u="none" strike="noStrike">
                        <a:solidFill>
                          <a:srgbClr val="000000"/>
                        </a:solidFill>
                        <a:effectLst/>
                        <a:latin typeface="Tw Cen MT" panose="020B0602020104020603" pitchFamily="34" charset="0"/>
                      </a:endParaRPr>
                    </a:p>
                  </a:txBody>
                  <a:tcPr marL="0" marR="0" marT="0" marB="0"/>
                </a:tc>
                <a:tc>
                  <a:txBody>
                    <a:bodyPr/>
                    <a:lstStyle/>
                    <a:p>
                      <a:pPr algn="l" fontAlgn="t"/>
                      <a:r>
                        <a:rPr lang="en-US" sz="1400" u="none" strike="noStrike" dirty="0">
                          <a:effectLst/>
                          <a:latin typeface="Tw Cen MT" panose="020B0602020104020603" pitchFamily="34" charset="0"/>
                        </a:rPr>
                        <a:t>Jam </a:t>
                      </a:r>
                      <a:r>
                        <a:rPr lang="en-US" sz="1400" u="none" strike="noStrike" dirty="0" err="1">
                          <a:effectLst/>
                          <a:latin typeface="Tw Cen MT" panose="020B0602020104020603" pitchFamily="34" charset="0"/>
                        </a:rPr>
                        <a:t>Visite</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Dokter</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Spesialis</a:t>
                      </a:r>
                      <a:r>
                        <a:rPr lang="en-US" sz="1400" u="none" strike="noStrike" dirty="0">
                          <a:effectLst/>
                          <a:latin typeface="Tw Cen MT" panose="020B0602020104020603" pitchFamily="34" charset="0"/>
                        </a:rPr>
                        <a:t> </a:t>
                      </a:r>
                      <a:endParaRPr lang="en-US" sz="1400" b="0" i="0" u="none" strike="noStrike" dirty="0">
                        <a:solidFill>
                          <a:srgbClr val="000000"/>
                        </a:solidFill>
                        <a:effectLst/>
                        <a:latin typeface="Tw Cen MT" panose="020B0602020104020603" pitchFamily="34" charset="0"/>
                      </a:endParaRPr>
                    </a:p>
                  </a:txBody>
                  <a:tcPr marL="0" marR="0" marT="0" marB="0"/>
                </a:tc>
                <a:tc>
                  <a:txBody>
                    <a:bodyPr/>
                    <a:lstStyle/>
                    <a:p>
                      <a:pPr lvl="0" algn="just" fontAlgn="ctr"/>
                      <a:r>
                        <a:rPr lang="fi-FI" sz="1400" u="none" strike="noStrike" dirty="0">
                          <a:effectLst/>
                          <a:latin typeface="Tw Cen MT" panose="020B0602020104020603" pitchFamily="34" charset="0"/>
                        </a:rPr>
                        <a:t>08.00 s/d 14.00 setiap hari kerja                                               </a:t>
                      </a:r>
                      <a:endParaRPr lang="fi-FI" sz="1400" b="0" i="0" u="none" strike="noStrike" dirty="0">
                        <a:solidFill>
                          <a:srgbClr val="000000"/>
                        </a:solidFill>
                        <a:effectLst/>
                        <a:latin typeface="Tw Cen MT" panose="020B0602020104020603" pitchFamily="34" charset="0"/>
                      </a:endParaRPr>
                    </a:p>
                  </a:txBody>
                  <a:tcPr marL="0" marR="0" marT="0" marB="0" anchor="ctr"/>
                </a:tc>
                <a:tc>
                  <a:txBody>
                    <a:bodyPr/>
                    <a:lstStyle/>
                    <a:p>
                      <a:pPr algn="ctr"/>
                      <a:r>
                        <a:rPr lang="en-US" sz="1400" dirty="0">
                          <a:latin typeface="Tw Cen MT" panose="020B0602020104020603" pitchFamily="34" charset="0"/>
                        </a:rPr>
                        <a:t>100</a:t>
                      </a:r>
                    </a:p>
                  </a:txBody>
                  <a:tcPr marL="0" marR="0" marT="0" marB="0" anchor="ctr"/>
                </a:tc>
                <a:tc>
                  <a:txBody>
                    <a:bodyPr/>
                    <a:lstStyle/>
                    <a:p>
                      <a:pPr algn="ctr"/>
                      <a:r>
                        <a:rPr lang="en-US" sz="1400" dirty="0">
                          <a:latin typeface="Tw Cen MT" panose="020B0602020104020603" pitchFamily="34" charset="0"/>
                        </a:rPr>
                        <a:t>100</a:t>
                      </a:r>
                    </a:p>
                  </a:txBody>
                  <a:tcPr marL="0" marR="0" marT="0" marB="0" anchor="ctr"/>
                </a:tc>
                <a:tc>
                  <a:txBody>
                    <a:bodyPr/>
                    <a:lstStyle/>
                    <a:p>
                      <a:pPr algn="ctr"/>
                      <a:r>
                        <a:rPr lang="en-US" sz="1400" dirty="0">
                          <a:latin typeface="Tw Cen MT" panose="020B0602020104020603" pitchFamily="34" charset="0"/>
                        </a:rPr>
                        <a:t>100</a:t>
                      </a:r>
                    </a:p>
                  </a:txBody>
                  <a:tcPr marL="0" marR="0" marT="0" marB="0" anchor="ctr"/>
                </a:tc>
                <a:tc>
                  <a:txBody>
                    <a:bodyPr/>
                    <a:lstStyle/>
                    <a:p>
                      <a:pPr algn="ctr"/>
                      <a:r>
                        <a:rPr lang="en-US" sz="1400" dirty="0">
                          <a:latin typeface="Tw Cen MT" panose="020B0602020104020603" pitchFamily="34" charset="0"/>
                        </a:rPr>
                        <a:t>100</a:t>
                      </a:r>
                    </a:p>
                  </a:txBody>
                  <a:tcPr marL="0" marR="0" marT="0" marB="0" anchor="ctr"/>
                </a:tc>
                <a:tc>
                  <a:txBody>
                    <a:bodyPr/>
                    <a:lstStyle/>
                    <a:p>
                      <a:pPr algn="ctr"/>
                      <a:r>
                        <a:rPr lang="en-US" sz="1400" dirty="0">
                          <a:latin typeface="Tw Cen MT" panose="020B0602020104020603" pitchFamily="34" charset="0"/>
                        </a:rPr>
                        <a:t>100</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w Cen MT" panose="020B0602020104020603" pitchFamily="34" charset="0"/>
                          <a:ea typeface="+mn-ea"/>
                          <a:cs typeface="+mn-cs"/>
                        </a:rPr>
                        <a:t>100</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w Cen MT" panose="020B0602020104020603" pitchFamily="34" charset="0"/>
                          <a:ea typeface="+mn-ea"/>
                          <a:cs typeface="+mn-cs"/>
                        </a:rPr>
                        <a:t>100</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w Cen MT" panose="020B0602020104020603" pitchFamily="34" charset="0"/>
                          <a:ea typeface="+mn-ea"/>
                          <a:cs typeface="+mn-cs"/>
                        </a:rPr>
                        <a:t>100</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w Cen MT" panose="020B0602020104020603" pitchFamily="34" charset="0"/>
                          <a:ea typeface="+mn-ea"/>
                          <a:cs typeface="+mn-cs"/>
                        </a:rPr>
                        <a:t>100</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w Cen MT" panose="020B0602020104020603" pitchFamily="34" charset="0"/>
                          <a:ea typeface="+mn-ea"/>
                          <a:cs typeface="+mn-cs"/>
                        </a:rPr>
                        <a:t>100</a:t>
                      </a:r>
                    </a:p>
                  </a:txBody>
                  <a:tcPr marL="0" marR="0" marT="0" marB="0" anchor="ct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1498420510"/>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Google Shape;1144;p64"/>
          <p:cNvSpPr/>
          <p:nvPr/>
        </p:nvSpPr>
        <p:spPr>
          <a:xfrm>
            <a:off x="9821308" y="123019"/>
            <a:ext cx="2160364"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RADIOLOGI</a:t>
            </a:r>
            <a:endParaRPr sz="2000" kern="0">
              <a:solidFill>
                <a:schemeClr val="bg1"/>
              </a:solidFill>
              <a:cs typeface="Arial"/>
              <a:sym typeface="Arial"/>
            </a:endParaRPr>
          </a:p>
        </p:txBody>
      </p:sp>
      <p:sp>
        <p:nvSpPr>
          <p:cNvPr id="4" name="Google Shape;1144;p64"/>
          <p:cNvSpPr/>
          <p:nvPr/>
        </p:nvSpPr>
        <p:spPr>
          <a:xfrm>
            <a:off x="316346" y="2801512"/>
            <a:ext cx="4576018"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dirty="0">
                <a:solidFill>
                  <a:schemeClr val="bg1"/>
                </a:solidFill>
                <a:cs typeface="Arial"/>
                <a:sym typeface="Arial"/>
              </a:rPr>
              <a:t>LABORATORIUM PATOLOGI KLINIK</a:t>
            </a:r>
            <a:endParaRPr sz="2000" kern="0" dirty="0">
              <a:solidFill>
                <a:schemeClr val="bg1"/>
              </a:solidFill>
              <a:cs typeface="Arial"/>
              <a:sym typeface="Arial"/>
            </a:endParaRPr>
          </a:p>
        </p:txBody>
      </p:sp>
      <p:graphicFrame>
        <p:nvGraphicFramePr>
          <p:cNvPr id="5" name="Table 4">
            <a:extLst>
              <a:ext uri="{FF2B5EF4-FFF2-40B4-BE49-F238E27FC236}">
                <a16:creationId xmlns:a16="http://schemas.microsoft.com/office/drawing/2014/main" id="{64930AB0-CC51-4F46-A17F-161DF1E0F204}"/>
              </a:ext>
            </a:extLst>
          </p:cNvPr>
          <p:cNvGraphicFramePr>
            <a:graphicFrameLocks noGrp="1"/>
          </p:cNvGraphicFramePr>
          <p:nvPr>
            <p:extLst>
              <p:ext uri="{D42A27DB-BD31-4B8C-83A1-F6EECF244321}">
                <p14:modId xmlns:p14="http://schemas.microsoft.com/office/powerpoint/2010/main" val="1622819511"/>
              </p:ext>
            </p:extLst>
          </p:nvPr>
        </p:nvGraphicFramePr>
        <p:xfrm>
          <a:off x="4892364" y="693710"/>
          <a:ext cx="7089308" cy="2560320"/>
        </p:xfrm>
        <a:graphic>
          <a:graphicData uri="http://schemas.openxmlformats.org/drawingml/2006/table">
            <a:tbl>
              <a:tblPr firstRow="1" firstCol="1" bandRow="1">
                <a:tableStyleId>{10A1B5D5-9B99-4C35-A422-299274C87663}</a:tableStyleId>
              </a:tblPr>
              <a:tblGrid>
                <a:gridCol w="388278">
                  <a:extLst>
                    <a:ext uri="{9D8B030D-6E8A-4147-A177-3AD203B41FA5}">
                      <a16:colId xmlns:a16="http://schemas.microsoft.com/office/drawing/2014/main" val="20000"/>
                    </a:ext>
                  </a:extLst>
                </a:gridCol>
                <a:gridCol w="1386042">
                  <a:extLst>
                    <a:ext uri="{9D8B030D-6E8A-4147-A177-3AD203B41FA5}">
                      <a16:colId xmlns:a16="http://schemas.microsoft.com/office/drawing/2014/main" val="20001"/>
                    </a:ext>
                  </a:extLst>
                </a:gridCol>
                <a:gridCol w="1155385">
                  <a:extLst>
                    <a:ext uri="{9D8B030D-6E8A-4147-A177-3AD203B41FA5}">
                      <a16:colId xmlns:a16="http://schemas.microsoft.com/office/drawing/2014/main" val="20002"/>
                    </a:ext>
                  </a:extLst>
                </a:gridCol>
                <a:gridCol w="480404">
                  <a:extLst>
                    <a:ext uri="{9D8B030D-6E8A-4147-A177-3AD203B41FA5}">
                      <a16:colId xmlns:a16="http://schemas.microsoft.com/office/drawing/2014/main" val="20003"/>
                    </a:ext>
                  </a:extLst>
                </a:gridCol>
                <a:gridCol w="480404">
                  <a:extLst>
                    <a:ext uri="{9D8B030D-6E8A-4147-A177-3AD203B41FA5}">
                      <a16:colId xmlns:a16="http://schemas.microsoft.com/office/drawing/2014/main" val="3903435023"/>
                    </a:ext>
                  </a:extLst>
                </a:gridCol>
                <a:gridCol w="480404">
                  <a:extLst>
                    <a:ext uri="{9D8B030D-6E8A-4147-A177-3AD203B41FA5}">
                      <a16:colId xmlns:a16="http://schemas.microsoft.com/office/drawing/2014/main" val="3156977343"/>
                    </a:ext>
                  </a:extLst>
                </a:gridCol>
                <a:gridCol w="480404">
                  <a:extLst>
                    <a:ext uri="{9D8B030D-6E8A-4147-A177-3AD203B41FA5}">
                      <a16:colId xmlns:a16="http://schemas.microsoft.com/office/drawing/2014/main" val="3752411275"/>
                    </a:ext>
                  </a:extLst>
                </a:gridCol>
                <a:gridCol w="480404">
                  <a:extLst>
                    <a:ext uri="{9D8B030D-6E8A-4147-A177-3AD203B41FA5}">
                      <a16:colId xmlns:a16="http://schemas.microsoft.com/office/drawing/2014/main" val="4290095213"/>
                    </a:ext>
                  </a:extLst>
                </a:gridCol>
                <a:gridCol w="341713">
                  <a:extLst>
                    <a:ext uri="{9D8B030D-6E8A-4147-A177-3AD203B41FA5}">
                      <a16:colId xmlns:a16="http://schemas.microsoft.com/office/drawing/2014/main" val="2427204328"/>
                    </a:ext>
                  </a:extLst>
                </a:gridCol>
                <a:gridCol w="340582">
                  <a:extLst>
                    <a:ext uri="{9D8B030D-6E8A-4147-A177-3AD203B41FA5}">
                      <a16:colId xmlns:a16="http://schemas.microsoft.com/office/drawing/2014/main" val="2701888960"/>
                    </a:ext>
                  </a:extLst>
                </a:gridCol>
                <a:gridCol w="388176">
                  <a:extLst>
                    <a:ext uri="{9D8B030D-6E8A-4147-A177-3AD203B41FA5}">
                      <a16:colId xmlns:a16="http://schemas.microsoft.com/office/drawing/2014/main" val="1470846896"/>
                    </a:ext>
                  </a:extLst>
                </a:gridCol>
                <a:gridCol w="343556">
                  <a:extLst>
                    <a:ext uri="{9D8B030D-6E8A-4147-A177-3AD203B41FA5}">
                      <a16:colId xmlns:a16="http://schemas.microsoft.com/office/drawing/2014/main" val="196939318"/>
                    </a:ext>
                  </a:extLst>
                </a:gridCol>
                <a:gridCol w="343556">
                  <a:extLst>
                    <a:ext uri="{9D8B030D-6E8A-4147-A177-3AD203B41FA5}">
                      <a16:colId xmlns:a16="http://schemas.microsoft.com/office/drawing/2014/main" val="3764624051"/>
                    </a:ext>
                  </a:extLst>
                </a:gridCol>
              </a:tblGrid>
              <a:tr h="156779">
                <a:tc rowSpan="2" gridSpan="2">
                  <a:txBody>
                    <a:bodyPr/>
                    <a:lstStyle/>
                    <a:p>
                      <a:pPr algn="ctr" fontAlgn="ctr"/>
                      <a:r>
                        <a:rPr lang="en-US" sz="1400" u="none" strike="noStrike" dirty="0">
                          <a:solidFill>
                            <a:schemeClr val="tx1"/>
                          </a:solidFill>
                          <a:effectLst/>
                          <a:latin typeface="Tw Cen MT" panose="020B0602020104020603" pitchFamily="34" charset="0"/>
                        </a:rPr>
                        <a:t>INDIKATOR</a:t>
                      </a: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3F3A1"/>
                    </a:solidFill>
                  </a:tcPr>
                </a:tc>
                <a:tc rowSpan="2" hMerge="1">
                  <a:txBody>
                    <a:bodyPr/>
                    <a:lstStyle/>
                    <a:p>
                      <a:endParaRPr lang="en-US"/>
                    </a:p>
                  </a:txBody>
                  <a:tcPr/>
                </a:tc>
                <a:tc rowSpan="2">
                  <a:txBody>
                    <a:bodyPr/>
                    <a:lstStyle/>
                    <a:p>
                      <a:pPr algn="ctr" fontAlgn="ctr"/>
                      <a:r>
                        <a:rPr lang="en-US" sz="1400" u="none" strike="noStrike">
                          <a:solidFill>
                            <a:schemeClr val="tx1"/>
                          </a:solidFill>
                          <a:effectLst/>
                          <a:latin typeface="Tw Cen MT" panose="020B0602020104020603" pitchFamily="34" charset="0"/>
                        </a:rPr>
                        <a:t>STANDAR</a:t>
                      </a:r>
                      <a:endParaRPr lang="en-US" sz="1400" b="1"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3F3A1"/>
                    </a:solidFill>
                  </a:tcPr>
                </a:tc>
                <a:tc gridSpan="5">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BULAN</a:t>
                      </a:r>
                    </a:p>
                  </a:txBody>
                  <a:tcPr marL="0" marR="0" marT="0" marB="0" anchor="ct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tc>
                <a:tc gridSpan="5">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CAPAIAN</a:t>
                      </a: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FFF00"/>
                    </a:solidFill>
                  </a:tcPr>
                </a:tc>
                <a:extLst>
                  <a:ext uri="{0D108BD9-81ED-4DB2-BD59-A6C34878D82A}">
                    <a16:rowId xmlns:a16="http://schemas.microsoft.com/office/drawing/2014/main" val="10000"/>
                  </a:ext>
                </a:extLst>
              </a:tr>
              <a:tr h="156779">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p>
                      <a:pPr algn="ctr" fontAlgn="ctr"/>
                      <a:r>
                        <a:rPr lang="en-US" sz="1400" b="1" u="none" strike="noStrike" dirty="0">
                          <a:solidFill>
                            <a:schemeClr val="tx1"/>
                          </a:solidFill>
                          <a:effectLst/>
                          <a:latin typeface="Tw Cen MT" panose="020B0602020104020603" pitchFamily="34" charset="0"/>
                        </a:rPr>
                        <a:t>JAN</a:t>
                      </a:r>
                      <a:endParaRPr lang="en-US" sz="1400" b="1" i="0" u="none" strike="noStrike" dirty="0">
                        <a:solidFill>
                          <a:schemeClr val="tx1"/>
                        </a:solidFill>
                        <a:effectLst/>
                        <a:latin typeface="Tw Cen MT" panose="020B0602020104020603" pitchFamily="34" charset="0"/>
                        <a:ea typeface="Verdana"/>
                      </a:endParaRP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a:rPr>
                        <a:t>FEB</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a:rPr>
                        <a:t>MAR</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a:rPr>
                        <a:t>APR</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a:rPr>
                        <a:t>MEI</a:t>
                      </a:r>
                    </a:p>
                  </a:txBody>
                  <a:tcPr marL="0" marR="0" marT="0" marB="0" anchor="ctr"/>
                </a:tc>
                <a:tc>
                  <a:txBody>
                    <a:bodyPr/>
                    <a:lstStyle/>
                    <a:p>
                      <a:pPr algn="ctr" fontAlgn="ctr"/>
                      <a:r>
                        <a:rPr lang="en-US" sz="1400" b="1" u="none" strike="noStrike" dirty="0">
                          <a:solidFill>
                            <a:schemeClr val="tx1"/>
                          </a:solidFill>
                          <a:effectLst/>
                          <a:latin typeface="Tw Cen MT" panose="020B0602020104020603" pitchFamily="34" charset="0"/>
                        </a:rPr>
                        <a:t>JAN</a:t>
                      </a:r>
                      <a:endParaRPr lang="en-US" sz="1400" b="1" i="0" u="none" strike="noStrike" dirty="0">
                        <a:solidFill>
                          <a:schemeClr val="tx1"/>
                        </a:solidFill>
                        <a:effectLst/>
                        <a:latin typeface="Tw Cen MT" panose="020B0602020104020603" pitchFamily="34" charset="0"/>
                        <a:ea typeface="Verdana"/>
                      </a:endParaRP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a:rPr>
                        <a:t>FEB</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a:rPr>
                        <a:t>MAR</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a:rPr>
                        <a:t>APR</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a:rPr>
                        <a:t>MEI</a:t>
                      </a:r>
                    </a:p>
                  </a:txBody>
                  <a:tcPr marL="0" marR="0" marT="0" marB="0" anchor="ctr"/>
                </a:tc>
                <a:extLst>
                  <a:ext uri="{0D108BD9-81ED-4DB2-BD59-A6C34878D82A}">
                    <a16:rowId xmlns:a16="http://schemas.microsoft.com/office/drawing/2014/main" val="10001"/>
                  </a:ext>
                </a:extLst>
              </a:tr>
              <a:tr h="477464">
                <a:tc>
                  <a:txBody>
                    <a:bodyPr/>
                    <a:lstStyle/>
                    <a:p>
                      <a:pPr algn="ctr" fontAlgn="ctr"/>
                      <a:r>
                        <a:rPr lang="en-US" sz="1400" u="none" strike="noStrike">
                          <a:effectLst/>
                          <a:latin typeface="Tw Cen MT" panose="020B0602020104020603" pitchFamily="34" charset="0"/>
                        </a:rPr>
                        <a:t>1.</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l" fontAlgn="ctr"/>
                      <a:r>
                        <a:rPr lang="en-US" sz="1400" u="none" strike="noStrike" dirty="0">
                          <a:effectLst/>
                          <a:latin typeface="Tw Cen MT" panose="020B0602020104020603" pitchFamily="34" charset="0"/>
                        </a:rPr>
                        <a:t>Waktu </a:t>
                      </a:r>
                      <a:r>
                        <a:rPr lang="en-US" sz="1400" u="none" strike="noStrike" dirty="0" err="1">
                          <a:effectLst/>
                          <a:latin typeface="Tw Cen MT" panose="020B0602020104020603" pitchFamily="34" charset="0"/>
                        </a:rPr>
                        <a:t>Tunggu</a:t>
                      </a:r>
                      <a:r>
                        <a:rPr lang="en-US" sz="1400" u="none" strike="noStrike" dirty="0">
                          <a:effectLst/>
                          <a:latin typeface="Tw Cen MT" panose="020B0602020104020603" pitchFamily="34" charset="0"/>
                        </a:rPr>
                        <a:t> Hasil </a:t>
                      </a:r>
                      <a:r>
                        <a:rPr lang="en-US" sz="1400" u="none" strike="noStrike" dirty="0" err="1">
                          <a:effectLst/>
                          <a:latin typeface="Tw Cen MT" panose="020B0602020104020603" pitchFamily="34" charset="0"/>
                        </a:rPr>
                        <a:t>Pelayanan</a:t>
                      </a:r>
                      <a:r>
                        <a:rPr lang="en-US" sz="1400" u="none" strike="noStrike" dirty="0">
                          <a:effectLst/>
                          <a:latin typeface="Tw Cen MT" panose="020B0602020104020603" pitchFamily="34" charset="0"/>
                        </a:rPr>
                        <a:t> Thorax </a:t>
                      </a:r>
                      <a:r>
                        <a:rPr lang="en-US" sz="1400" u="none" strike="noStrike" dirty="0" err="1">
                          <a:effectLst/>
                          <a:latin typeface="Tw Cen MT" panose="020B0602020104020603" pitchFamily="34" charset="0"/>
                        </a:rPr>
                        <a:t>Foto</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 3 Jam</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b"/>
                      <a:r>
                        <a:rPr lang="en-US" sz="1400" b="0" i="0" u="none" strike="noStrike" dirty="0">
                          <a:solidFill>
                            <a:srgbClr val="000000"/>
                          </a:solidFill>
                          <a:effectLst/>
                          <a:latin typeface="Tw Cen MT" panose="020B0602020104020603" pitchFamily="34" charset="0"/>
                        </a:rPr>
                        <a:t>14,2 </a:t>
                      </a:r>
                      <a:r>
                        <a:rPr lang="en-US" sz="1400" b="0" i="0" u="none" strike="noStrike" dirty="0" err="1">
                          <a:solidFill>
                            <a:srgbClr val="000000"/>
                          </a:solidFill>
                          <a:effectLst/>
                          <a:latin typeface="Tw Cen MT" panose="020B0602020104020603" pitchFamily="34" charset="0"/>
                        </a:rPr>
                        <a:t>Menit</a:t>
                      </a:r>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16,28 </a:t>
                      </a:r>
                      <a:r>
                        <a:rPr lang="en-US" sz="1400" b="0" i="0" u="none" strike="noStrike" dirty="0" err="1">
                          <a:solidFill>
                            <a:srgbClr val="000000"/>
                          </a:solidFill>
                          <a:effectLst/>
                          <a:latin typeface="Tw Cen MT" panose="020B0602020104020603" pitchFamily="34" charset="0"/>
                        </a:rPr>
                        <a:t>Menit</a:t>
                      </a:r>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30 </a:t>
                      </a:r>
                      <a:r>
                        <a:rPr lang="en-US" sz="1400" b="0" i="0" u="none" strike="noStrike" dirty="0" err="1">
                          <a:solidFill>
                            <a:srgbClr val="000000"/>
                          </a:solidFill>
                          <a:effectLst/>
                          <a:latin typeface="Tw Cen MT" panose="020B0602020104020603" pitchFamily="34" charset="0"/>
                        </a:rPr>
                        <a:t>Menit</a:t>
                      </a:r>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30 </a:t>
                      </a:r>
                      <a:r>
                        <a:rPr lang="en-US" sz="1400" b="0" i="0" u="none" strike="noStrike" dirty="0" err="1">
                          <a:solidFill>
                            <a:srgbClr val="000000"/>
                          </a:solidFill>
                          <a:effectLst/>
                          <a:latin typeface="Tw Cen MT" panose="020B0602020104020603" pitchFamily="34" charset="0"/>
                        </a:rPr>
                        <a:t>Menit</a:t>
                      </a:r>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30 </a:t>
                      </a:r>
                      <a:r>
                        <a:rPr lang="en-US" sz="1400" b="0" i="0" u="none" strike="noStrike" dirty="0" err="1">
                          <a:solidFill>
                            <a:srgbClr val="000000"/>
                          </a:solidFill>
                          <a:effectLst/>
                          <a:latin typeface="Tw Cen MT" panose="020B0602020104020603" pitchFamily="34" charset="0"/>
                        </a:rPr>
                        <a:t>Menit</a:t>
                      </a:r>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02"/>
                  </a:ext>
                </a:extLst>
              </a:tr>
              <a:tr h="358098">
                <a:tc>
                  <a:txBody>
                    <a:bodyPr/>
                    <a:lstStyle/>
                    <a:p>
                      <a:pPr algn="ctr" fontAlgn="ctr"/>
                      <a:r>
                        <a:rPr lang="en-US" sz="1400" u="none" strike="noStrike" dirty="0">
                          <a:effectLst/>
                          <a:latin typeface="Tw Cen MT" panose="020B0602020104020603" pitchFamily="34" charset="0"/>
                        </a:rPr>
                        <a:t>2.</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l" fontAlgn="ctr"/>
                      <a:r>
                        <a:rPr lang="en-US" sz="1400" u="none" strike="noStrike" dirty="0" err="1">
                          <a:effectLst/>
                          <a:latin typeface="Tw Cen MT" panose="020B0602020104020603" pitchFamily="34" charset="0"/>
                        </a:rPr>
                        <a:t>Pelaksana</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Ekspertisi</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u="none" strike="noStrike" err="1">
                          <a:effectLst/>
                          <a:latin typeface="Tw Cen MT" panose="020B0602020104020603" pitchFamily="34" charset="0"/>
                        </a:rPr>
                        <a:t>Dokter</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Spesialis</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Radiologi</a:t>
                      </a:r>
                      <a:endParaRPr lang="en-US" sz="1400" b="0" i="0" u="none" strike="noStrike" err="1">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b"/>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03"/>
                  </a:ext>
                </a:extLst>
              </a:tr>
              <a:tr h="477464">
                <a:tc>
                  <a:txBody>
                    <a:bodyPr/>
                    <a:lstStyle/>
                    <a:p>
                      <a:pPr algn="ctr" fontAlgn="ctr"/>
                      <a:r>
                        <a:rPr lang="en-US" sz="1400" u="none" strike="noStrike">
                          <a:effectLst/>
                          <a:latin typeface="Tw Cen MT" panose="020B0602020104020603" pitchFamily="34" charset="0"/>
                        </a:rPr>
                        <a:t>3.</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l" fontAlgn="ctr"/>
                      <a:r>
                        <a:rPr lang="en-US" sz="1400" u="none" strike="noStrike" dirty="0" err="1">
                          <a:effectLst/>
                          <a:latin typeface="Tw Cen MT" panose="020B0602020104020603" pitchFamily="34" charset="0"/>
                        </a:rPr>
                        <a:t>Kejadian</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Kegagalan</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Pelayanan</a:t>
                      </a:r>
                      <a:r>
                        <a:rPr lang="en-US" sz="1400" u="none" strike="noStrike" dirty="0">
                          <a:effectLst/>
                          <a:latin typeface="Tw Cen MT" panose="020B0602020104020603" pitchFamily="34" charset="0"/>
                        </a:rPr>
                        <a:t> Rontgen</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Kerusakan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foto</a:t>
                      </a:r>
                      <a:r>
                        <a:rPr lang="en-US" sz="1400" u="none" strike="noStrike">
                          <a:effectLst/>
                          <a:latin typeface="Tw Cen MT" panose="020B0602020104020603" pitchFamily="34" charset="0"/>
                        </a:rPr>
                        <a:t> ≤ 2 %</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b"/>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04"/>
                  </a:ext>
                </a:extLst>
              </a:tr>
              <a:tr h="258619">
                <a:tc>
                  <a:txBody>
                    <a:bodyPr/>
                    <a:lstStyle/>
                    <a:p>
                      <a:pPr algn="ctr" fontAlgn="ctr"/>
                      <a:r>
                        <a:rPr lang="en-US" sz="1400" u="none" strike="noStrike" dirty="0">
                          <a:effectLst/>
                          <a:latin typeface="Tw Cen MT" panose="020B0602020104020603" pitchFamily="34" charset="0"/>
                        </a:rPr>
                        <a:t>4.</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l" fontAlgn="ctr"/>
                      <a:r>
                        <a:rPr lang="en-US" sz="1400" u="none" strike="noStrike" dirty="0" err="1">
                          <a:effectLst/>
                          <a:latin typeface="Tw Cen MT" panose="020B0602020104020603" pitchFamily="34" charset="0"/>
                        </a:rPr>
                        <a:t>Kepuasan</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Pelanggan</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 80 %</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gridSpan="9">
                  <a:txBody>
                    <a:bodyPr/>
                    <a:lstStyle/>
                    <a:p>
                      <a:pPr algn="ctr" fontAlgn="ct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81,48%</a:t>
                      </a:r>
                    </a:p>
                  </a:txBody>
                  <a:tcPr marL="9525" marR="9525" marT="9525" marB="0" anchor="ct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Tw Cen MT" panose="020B0602020104020603" pitchFamily="34" charset="0"/>
                        <a:ea typeface="+mn-ea"/>
                        <a:cs typeface="+mn-cs"/>
                      </a:endParaRPr>
                    </a:p>
                  </a:txBody>
                  <a:tcPr marL="9525" marR="9525" marT="9525" marB="0" anchor="ctr"/>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9525" marR="9525" marT="9525" marB="0" anchor="ctr"/>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9525" marR="9525" marT="9525" marB="0" anchor="ctr"/>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9525" marR="9525" marT="9525" marB="0" anchor="ctr"/>
                </a:tc>
                <a:tc>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9525" marR="9525" marT="9525" marB="0" anchor="ctr"/>
                </a:tc>
                <a:extLst>
                  <a:ext uri="{0D108BD9-81ED-4DB2-BD59-A6C34878D82A}">
                    <a16:rowId xmlns:a16="http://schemas.microsoft.com/office/drawing/2014/main" val="10005"/>
                  </a:ext>
                </a:extLst>
              </a:tr>
            </a:tbl>
          </a:graphicData>
        </a:graphic>
      </p:graphicFrame>
      <p:graphicFrame>
        <p:nvGraphicFramePr>
          <p:cNvPr id="6" name="Table 5">
            <a:extLst>
              <a:ext uri="{FF2B5EF4-FFF2-40B4-BE49-F238E27FC236}">
                <a16:creationId xmlns:a16="http://schemas.microsoft.com/office/drawing/2014/main" id="{5C6C4CAC-2524-4079-AF50-2B1A93FFCEEF}"/>
              </a:ext>
            </a:extLst>
          </p:cNvPr>
          <p:cNvGraphicFramePr>
            <a:graphicFrameLocks noGrp="1"/>
          </p:cNvGraphicFramePr>
          <p:nvPr>
            <p:extLst>
              <p:ext uri="{D42A27DB-BD31-4B8C-83A1-F6EECF244321}">
                <p14:modId xmlns:p14="http://schemas.microsoft.com/office/powerpoint/2010/main" val="3704702277"/>
              </p:ext>
            </p:extLst>
          </p:nvPr>
        </p:nvGraphicFramePr>
        <p:xfrm>
          <a:off x="316346" y="3359928"/>
          <a:ext cx="8904218" cy="3200400"/>
        </p:xfrm>
        <a:graphic>
          <a:graphicData uri="http://schemas.openxmlformats.org/drawingml/2006/table">
            <a:tbl>
              <a:tblPr firstRow="1" firstCol="1" bandRow="1">
                <a:tableStyleId>{B301B821-A1FF-4177-AEE7-76D212191A09}</a:tableStyleId>
              </a:tblPr>
              <a:tblGrid>
                <a:gridCol w="327377">
                  <a:extLst>
                    <a:ext uri="{9D8B030D-6E8A-4147-A177-3AD203B41FA5}">
                      <a16:colId xmlns:a16="http://schemas.microsoft.com/office/drawing/2014/main" val="20000"/>
                    </a:ext>
                  </a:extLst>
                </a:gridCol>
                <a:gridCol w="1224049">
                  <a:extLst>
                    <a:ext uri="{9D8B030D-6E8A-4147-A177-3AD203B41FA5}">
                      <a16:colId xmlns:a16="http://schemas.microsoft.com/office/drawing/2014/main" val="20001"/>
                    </a:ext>
                  </a:extLst>
                </a:gridCol>
                <a:gridCol w="1125228">
                  <a:extLst>
                    <a:ext uri="{9D8B030D-6E8A-4147-A177-3AD203B41FA5}">
                      <a16:colId xmlns:a16="http://schemas.microsoft.com/office/drawing/2014/main" val="20002"/>
                    </a:ext>
                  </a:extLst>
                </a:gridCol>
                <a:gridCol w="739216">
                  <a:extLst>
                    <a:ext uri="{9D8B030D-6E8A-4147-A177-3AD203B41FA5}">
                      <a16:colId xmlns:a16="http://schemas.microsoft.com/office/drawing/2014/main" val="20003"/>
                    </a:ext>
                  </a:extLst>
                </a:gridCol>
                <a:gridCol w="765583">
                  <a:extLst>
                    <a:ext uri="{9D8B030D-6E8A-4147-A177-3AD203B41FA5}">
                      <a16:colId xmlns:a16="http://schemas.microsoft.com/office/drawing/2014/main" val="1278719563"/>
                    </a:ext>
                  </a:extLst>
                </a:gridCol>
                <a:gridCol w="701786">
                  <a:extLst>
                    <a:ext uri="{9D8B030D-6E8A-4147-A177-3AD203B41FA5}">
                      <a16:colId xmlns:a16="http://schemas.microsoft.com/office/drawing/2014/main" val="1972790665"/>
                    </a:ext>
                  </a:extLst>
                </a:gridCol>
                <a:gridCol w="626616">
                  <a:extLst>
                    <a:ext uri="{9D8B030D-6E8A-4147-A177-3AD203B41FA5}">
                      <a16:colId xmlns:a16="http://schemas.microsoft.com/office/drawing/2014/main" val="1640868568"/>
                    </a:ext>
                  </a:extLst>
                </a:gridCol>
                <a:gridCol w="872837">
                  <a:extLst>
                    <a:ext uri="{9D8B030D-6E8A-4147-A177-3AD203B41FA5}">
                      <a16:colId xmlns:a16="http://schemas.microsoft.com/office/drawing/2014/main" val="391092022"/>
                    </a:ext>
                  </a:extLst>
                </a:gridCol>
                <a:gridCol w="918764">
                  <a:extLst>
                    <a:ext uri="{9D8B030D-6E8A-4147-A177-3AD203B41FA5}">
                      <a16:colId xmlns:a16="http://schemas.microsoft.com/office/drawing/2014/main" val="4282579265"/>
                    </a:ext>
                  </a:extLst>
                </a:gridCol>
                <a:gridCol w="385538">
                  <a:extLst>
                    <a:ext uri="{9D8B030D-6E8A-4147-A177-3AD203B41FA5}">
                      <a16:colId xmlns:a16="http://schemas.microsoft.com/office/drawing/2014/main" val="3517862764"/>
                    </a:ext>
                  </a:extLst>
                </a:gridCol>
                <a:gridCol w="439414">
                  <a:extLst>
                    <a:ext uri="{9D8B030D-6E8A-4147-A177-3AD203B41FA5}">
                      <a16:colId xmlns:a16="http://schemas.microsoft.com/office/drawing/2014/main" val="1427964275"/>
                    </a:ext>
                  </a:extLst>
                </a:gridCol>
                <a:gridCol w="388905">
                  <a:extLst>
                    <a:ext uri="{9D8B030D-6E8A-4147-A177-3AD203B41FA5}">
                      <a16:colId xmlns:a16="http://schemas.microsoft.com/office/drawing/2014/main" val="4155000438"/>
                    </a:ext>
                  </a:extLst>
                </a:gridCol>
                <a:gridCol w="388905">
                  <a:extLst>
                    <a:ext uri="{9D8B030D-6E8A-4147-A177-3AD203B41FA5}">
                      <a16:colId xmlns:a16="http://schemas.microsoft.com/office/drawing/2014/main" val="3448746015"/>
                    </a:ext>
                  </a:extLst>
                </a:gridCol>
              </a:tblGrid>
              <a:tr h="41310">
                <a:tc rowSpan="2" gridSpan="2">
                  <a:txBody>
                    <a:bodyPr/>
                    <a:lstStyle/>
                    <a:p>
                      <a:pPr algn="ctr" fontAlgn="ctr"/>
                      <a:r>
                        <a:rPr lang="en-US" sz="1400" u="none" strike="noStrike">
                          <a:solidFill>
                            <a:schemeClr val="tx1"/>
                          </a:solidFill>
                          <a:effectLst/>
                          <a:latin typeface="Tw Cen MT" panose="020B0602020104020603" pitchFamily="34" charset="0"/>
                        </a:rPr>
                        <a:t>INDIKATOR</a:t>
                      </a:r>
                      <a:endParaRPr lang="en-US" sz="1400" b="1" i="0" u="none" strike="noStrike">
                        <a:solidFill>
                          <a:schemeClr val="tx1"/>
                        </a:solidFill>
                        <a:effectLst/>
                        <a:latin typeface="Tw Cen MT" panose="020B0602020104020603" pitchFamily="34" charset="0"/>
                        <a:ea typeface="Verdana" pitchFamily="34" charset="0"/>
                      </a:endParaRPr>
                    </a:p>
                  </a:txBody>
                  <a:tcPr marL="0" marR="0" marT="0" marB="0" anchor="ctr">
                    <a:solidFill>
                      <a:srgbClr val="F3F3A1"/>
                    </a:solidFill>
                  </a:tcPr>
                </a:tc>
                <a:tc rowSpan="2" hMerge="1">
                  <a:txBody>
                    <a:bodyPr/>
                    <a:lstStyle/>
                    <a:p>
                      <a:endParaRPr lang="en-US"/>
                    </a:p>
                  </a:txBody>
                  <a:tcPr/>
                </a:tc>
                <a:tc rowSpan="2">
                  <a:txBody>
                    <a:bodyPr/>
                    <a:lstStyle/>
                    <a:p>
                      <a:pPr algn="ctr" fontAlgn="ctr"/>
                      <a:r>
                        <a:rPr lang="en-US" sz="1400" u="none" strike="noStrike" dirty="0">
                          <a:solidFill>
                            <a:schemeClr val="tx1"/>
                          </a:solidFill>
                          <a:effectLst/>
                          <a:latin typeface="Tw Cen MT" panose="020B0602020104020603" pitchFamily="34" charset="0"/>
                        </a:rPr>
                        <a:t>STANDAR</a:t>
                      </a: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3F3A1"/>
                    </a:solidFill>
                  </a:tcPr>
                </a:tc>
                <a:tc gridSpan="5">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BULAN</a:t>
                      </a:r>
                    </a:p>
                  </a:txBody>
                  <a:tcPr marL="0" marR="0" marT="0" marB="0" anchor="ctr">
                    <a:solidFill>
                      <a:schemeClr val="accent6"/>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chemeClr val="accent6"/>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chemeClr val="accent6"/>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chemeClr val="accent6"/>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chemeClr val="accent6"/>
                    </a:solidFill>
                  </a:tcPr>
                </a:tc>
                <a:tc gridSpan="5">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CAPAIAN</a:t>
                      </a: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FFF00"/>
                    </a:solidFill>
                  </a:tcPr>
                </a:tc>
                <a:extLst>
                  <a:ext uri="{0D108BD9-81ED-4DB2-BD59-A6C34878D82A}">
                    <a16:rowId xmlns:a16="http://schemas.microsoft.com/office/drawing/2014/main" val="10000"/>
                  </a:ext>
                </a:extLst>
              </a:tr>
              <a:tr h="139900">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p>
                      <a:pPr algn="ctr" fontAlgn="ctr"/>
                      <a:r>
                        <a:rPr lang="en-US" sz="1400" b="1" u="none" strike="noStrike" dirty="0">
                          <a:solidFill>
                            <a:schemeClr val="tx1"/>
                          </a:solidFill>
                          <a:effectLst/>
                          <a:latin typeface="Tw Cen MT" panose="020B0602020104020603" pitchFamily="34" charset="0"/>
                        </a:rPr>
                        <a:t>JAN</a:t>
                      </a: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FEB</a:t>
                      </a:r>
                    </a:p>
                  </a:txBody>
                  <a:tcPr marL="0" marR="0" marT="0" marB="0" anchor="ctr">
                    <a:solidFill>
                      <a:schemeClr val="bg1"/>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MAR</a:t>
                      </a:r>
                    </a:p>
                  </a:txBody>
                  <a:tcPr marL="0" marR="0" marT="0" marB="0" anchor="ctr">
                    <a:solidFill>
                      <a:schemeClr val="bg1"/>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APR</a:t>
                      </a:r>
                    </a:p>
                  </a:txBody>
                  <a:tcPr marL="0" marR="0" marT="0" marB="0" anchor="ctr">
                    <a:solidFill>
                      <a:schemeClr val="bg1"/>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MEI</a:t>
                      </a:r>
                    </a:p>
                  </a:txBody>
                  <a:tcPr marL="0" marR="0" marT="0" marB="0" anchor="ctr">
                    <a:solidFill>
                      <a:schemeClr val="bg1"/>
                    </a:solidFill>
                  </a:tcPr>
                </a:tc>
                <a:tc>
                  <a:txBody>
                    <a:bodyPr/>
                    <a:lstStyle/>
                    <a:p>
                      <a:pPr algn="ctr" fontAlgn="ctr"/>
                      <a:r>
                        <a:rPr lang="en-US" sz="1400" b="1" u="none" strike="noStrike" dirty="0">
                          <a:solidFill>
                            <a:schemeClr val="tx1"/>
                          </a:solidFill>
                          <a:effectLst/>
                          <a:latin typeface="Tw Cen MT" panose="020B0602020104020603" pitchFamily="34" charset="0"/>
                        </a:rPr>
                        <a:t>JAN</a:t>
                      </a: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FEB</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MAR</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APR</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MEI</a:t>
                      </a:r>
                    </a:p>
                  </a:txBody>
                  <a:tcPr marL="0" marR="0" marT="0" marB="0" anchor="ctr"/>
                </a:tc>
                <a:extLst>
                  <a:ext uri="{0D108BD9-81ED-4DB2-BD59-A6C34878D82A}">
                    <a16:rowId xmlns:a16="http://schemas.microsoft.com/office/drawing/2014/main" val="10001"/>
                  </a:ext>
                </a:extLst>
              </a:tr>
              <a:tr h="452066">
                <a:tc>
                  <a:txBody>
                    <a:bodyPr/>
                    <a:lstStyle/>
                    <a:p>
                      <a:pPr algn="ctr" fontAlgn="t"/>
                      <a:r>
                        <a:rPr lang="en-US" sz="1400" u="none" strike="noStrike">
                          <a:effectLst/>
                          <a:latin typeface="Tw Cen MT" panose="020B0602020104020603" pitchFamily="34" charset="0"/>
                        </a:rPr>
                        <a:t>1.</a:t>
                      </a:r>
                      <a:endParaRPr lang="en-US" sz="1400" b="0" i="0" u="none" strike="noStrike">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l" fontAlgn="t"/>
                      <a:r>
                        <a:rPr lang="en-US" sz="1400" u="none" strike="noStrike">
                          <a:effectLst/>
                          <a:latin typeface="Tw Cen MT" panose="020B0602020104020603" pitchFamily="34" charset="0"/>
                        </a:rPr>
                        <a:t>Waktu </a:t>
                      </a:r>
                      <a:r>
                        <a:rPr lang="en-US" sz="1400" u="none" strike="noStrike" err="1">
                          <a:effectLst/>
                          <a:latin typeface="Tw Cen MT" panose="020B0602020104020603" pitchFamily="34" charset="0"/>
                        </a:rPr>
                        <a:t>tunggu</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hasil</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pelayanan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laboratorium</a:t>
                      </a:r>
                      <a:endParaRPr lang="en-US" sz="1400" b="0" i="0" u="none" strike="noStrike">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fi-FI" sz="1400" u="none" strike="noStrike" dirty="0">
                          <a:effectLst/>
                          <a:latin typeface="Tw Cen MT" panose="020B0602020104020603" pitchFamily="34" charset="0"/>
                        </a:rPr>
                        <a:t> ≥  140 menit (kimia darah dan darah rutin)</a:t>
                      </a:r>
                      <a:endParaRPr lang="fi-FI" sz="1400" b="0" i="0" u="none" strike="noStrike" dirty="0">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rPr>
                        <a:t>58,97 </a:t>
                      </a:r>
                      <a:r>
                        <a:rPr lang="en-US" sz="1400" b="0" i="0" u="none" strike="noStrike" dirty="0" err="1">
                          <a:solidFill>
                            <a:srgbClr val="000000"/>
                          </a:solidFill>
                          <a:effectLst/>
                          <a:latin typeface="Tw Cen MT" panose="020B0602020104020603" pitchFamily="34" charset="0"/>
                        </a:rPr>
                        <a:t>Menit</a:t>
                      </a:r>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58,42 </a:t>
                      </a:r>
                      <a:r>
                        <a:rPr lang="en-US" sz="1400" b="0" i="0" u="none" strike="noStrike" dirty="0" err="1">
                          <a:solidFill>
                            <a:srgbClr val="000000"/>
                          </a:solidFill>
                          <a:effectLst/>
                          <a:latin typeface="Tw Cen MT" panose="020B0602020104020603" pitchFamily="34" charset="0"/>
                        </a:rPr>
                        <a:t>Menit</a:t>
                      </a:r>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57,41 </a:t>
                      </a:r>
                      <a:r>
                        <a:rPr lang="en-US" sz="1400" b="0" i="0" u="none" strike="noStrike" dirty="0" err="1">
                          <a:solidFill>
                            <a:srgbClr val="000000"/>
                          </a:solidFill>
                          <a:effectLst/>
                          <a:latin typeface="Tw Cen MT" panose="020B0602020104020603" pitchFamily="34" charset="0"/>
                        </a:rPr>
                        <a:t>Menit</a:t>
                      </a:r>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58,56 </a:t>
                      </a:r>
                      <a:r>
                        <a:rPr lang="en-US" sz="1400" b="0" i="0" u="none" strike="noStrike" dirty="0" err="1">
                          <a:solidFill>
                            <a:srgbClr val="000000"/>
                          </a:solidFill>
                          <a:effectLst/>
                          <a:latin typeface="Tw Cen MT" panose="020B0602020104020603" pitchFamily="34" charset="0"/>
                        </a:rPr>
                        <a:t>Menit</a:t>
                      </a:r>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59,79 </a:t>
                      </a:r>
                      <a:r>
                        <a:rPr lang="en-US" sz="1400" b="0" i="0" u="none" strike="noStrike" dirty="0" err="1">
                          <a:solidFill>
                            <a:srgbClr val="000000"/>
                          </a:solidFill>
                          <a:effectLst/>
                          <a:latin typeface="Tw Cen MT" panose="020B0602020104020603" pitchFamily="34" charset="0"/>
                        </a:rPr>
                        <a:t>Menit</a:t>
                      </a:r>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02"/>
                  </a:ext>
                </a:extLst>
              </a:tr>
              <a:tr h="229247">
                <a:tc>
                  <a:txBody>
                    <a:bodyPr/>
                    <a:lstStyle/>
                    <a:p>
                      <a:pPr algn="ctr" fontAlgn="t"/>
                      <a:r>
                        <a:rPr lang="en-US" sz="1400" u="none" strike="noStrike">
                          <a:effectLst/>
                          <a:latin typeface="Tw Cen MT" panose="020B0602020104020603" pitchFamily="34" charset="0"/>
                        </a:rPr>
                        <a:t>2.</a:t>
                      </a:r>
                      <a:endParaRPr lang="en-US" sz="1400" b="0" i="0" u="none" strike="noStrike">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just" fontAlgn="t"/>
                      <a:r>
                        <a:rPr lang="en-US" sz="1400" u="none" strike="noStrike" err="1">
                          <a:effectLst/>
                          <a:latin typeface="Tw Cen MT" panose="020B0602020104020603" pitchFamily="34" charset="0"/>
                        </a:rPr>
                        <a:t>Pelaksana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ekspertisi</a:t>
                      </a:r>
                      <a:endParaRPr lang="en-US" sz="1400" b="0" i="0" u="none" strike="noStrike">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u="none" strike="noStrike" dirty="0" err="1">
                          <a:effectLst/>
                          <a:latin typeface="Tw Cen MT" panose="020B0602020104020603" pitchFamily="34" charset="0"/>
                        </a:rPr>
                        <a:t>Dokter</a:t>
                      </a:r>
                      <a:r>
                        <a:rPr lang="en-US" sz="1400" u="none" strike="noStrike" dirty="0">
                          <a:effectLst/>
                          <a:latin typeface="Tw Cen MT" panose="020B0602020104020603" pitchFamily="34" charset="0"/>
                        </a:rPr>
                        <a:t> Sp. PK</a:t>
                      </a:r>
                      <a:endParaRPr lang="en-US" sz="1400" b="0" i="0" u="none" strike="noStrike" dirty="0">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03"/>
                  </a:ext>
                </a:extLst>
              </a:tr>
              <a:tr h="567637">
                <a:tc>
                  <a:txBody>
                    <a:bodyPr/>
                    <a:lstStyle/>
                    <a:p>
                      <a:pPr algn="ctr" fontAlgn="t"/>
                      <a:r>
                        <a:rPr lang="en-US" sz="1400" u="none" strike="noStrike">
                          <a:effectLst/>
                          <a:latin typeface="Tw Cen MT" panose="020B0602020104020603" pitchFamily="34" charset="0"/>
                        </a:rPr>
                        <a:t>3.</a:t>
                      </a:r>
                      <a:endParaRPr lang="en-US" sz="1400" b="0" i="0" u="none" strike="noStrike">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just" fontAlgn="t"/>
                      <a:r>
                        <a:rPr lang="en-US" sz="1400" u="none" strike="noStrike" err="1">
                          <a:effectLst/>
                          <a:latin typeface="Tw Cen MT" panose="020B0602020104020603" pitchFamily="34" charset="0"/>
                        </a:rPr>
                        <a:t>Tidak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Adanya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Kesalahan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Penyerahan</a:t>
                      </a:r>
                      <a:r>
                        <a:rPr lang="en-US" sz="1400" u="none" strike="noStrike">
                          <a:effectLst/>
                          <a:latin typeface="Tw Cen MT" panose="020B0602020104020603" pitchFamily="34" charset="0"/>
                        </a:rPr>
                        <a:t> Hasil </a:t>
                      </a:r>
                      <a:r>
                        <a:rPr lang="en-US" sz="1400" u="none" strike="noStrike" err="1">
                          <a:effectLst/>
                          <a:latin typeface="Tw Cen MT" panose="020B0602020104020603" pitchFamily="34" charset="0"/>
                        </a:rPr>
                        <a:t>Pemeriksaan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Laboratorium</a:t>
                      </a:r>
                      <a:endParaRPr lang="en-US" sz="1400" b="0" i="0" u="none" strike="noStrike">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u="none" strike="noStrike" dirty="0">
                          <a:effectLst/>
                          <a:latin typeface="Tw Cen MT" panose="020B0602020104020603" pitchFamily="34" charset="0"/>
                        </a:rPr>
                        <a:t>100%</a:t>
                      </a:r>
                      <a:endParaRPr lang="en-US" sz="1400" b="0" i="0" u="none" strike="noStrike" dirty="0">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04"/>
                  </a:ext>
                </a:extLst>
              </a:tr>
              <a:tr h="295579">
                <a:tc>
                  <a:txBody>
                    <a:bodyPr/>
                    <a:lstStyle/>
                    <a:p>
                      <a:pPr algn="ctr" fontAlgn="t"/>
                      <a:r>
                        <a:rPr lang="en-US" sz="1400" u="none" strike="noStrike" dirty="0">
                          <a:effectLst/>
                          <a:latin typeface="Tw Cen MT" panose="020B0602020104020603" pitchFamily="34" charset="0"/>
                        </a:rPr>
                        <a:t>4.</a:t>
                      </a:r>
                      <a:endParaRPr lang="en-US" sz="1400" b="0" i="0" u="none" strike="noStrike" dirty="0">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just" fontAlgn="t"/>
                      <a:r>
                        <a:rPr lang="en-US" sz="1400" u="none" strike="noStrike" err="1">
                          <a:effectLst/>
                          <a:latin typeface="Tw Cen MT" panose="020B0602020104020603" pitchFamily="34" charset="0"/>
                        </a:rPr>
                        <a:t>Kepuasan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Pelanggan</a:t>
                      </a:r>
                      <a:endParaRPr lang="en-US" sz="1400" b="0" i="0" u="none" strike="noStrike">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 80 %</a:t>
                      </a:r>
                      <a:endParaRPr lang="en-US" sz="1400" b="0" i="0" u="none" strike="noStrike">
                        <a:solidFill>
                          <a:srgbClr val="000000"/>
                        </a:solidFill>
                        <a:effectLst/>
                        <a:latin typeface="Tw Cen MT" panose="020B0602020104020603" pitchFamily="34" charset="0"/>
                        <a:ea typeface="Verdana" pitchFamily="34" charset="0"/>
                      </a:endParaRPr>
                    </a:p>
                  </a:txBody>
                  <a:tcPr marL="0" marR="0" marT="0" marB="0" anchor="ctr"/>
                </a:tc>
                <a:tc gridSpan="9">
                  <a:txBody>
                    <a:bodyPr/>
                    <a:lstStyle/>
                    <a:p>
                      <a:pPr algn="ctr" fontAlgn="ct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88,38%</a:t>
                      </a:r>
                    </a:p>
                  </a:txBody>
                  <a:tcPr marL="0" marR="0" marT="0" marB="0" anchor="ctr" anchorCtr="1"/>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400">
                        <a:latin typeface="Tw Cen MT" panose="020B0602020104020603" pitchFamily="34" charset="0"/>
                      </a:endParaRPr>
                    </a:p>
                  </a:txBody>
                  <a:tcPr marL="0" marR="0" marT="0" marB="0" anchor="ctr" anchorCtr="1"/>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nchorCtr="1"/>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nchorCtr="1"/>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nchorCtr="1"/>
                </a:tc>
                <a:tc>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nchorCtr="1"/>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822221272"/>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Google Shape;1144;p64"/>
          <p:cNvSpPr/>
          <p:nvPr/>
        </p:nvSpPr>
        <p:spPr>
          <a:xfrm>
            <a:off x="2913707" y="119268"/>
            <a:ext cx="3061116"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REHABILITASI MEDIK</a:t>
            </a:r>
            <a:endParaRPr sz="2000" kern="0">
              <a:solidFill>
                <a:schemeClr val="bg1"/>
              </a:solidFill>
              <a:cs typeface="Arial"/>
              <a:sym typeface="Arial"/>
            </a:endParaRPr>
          </a:p>
        </p:txBody>
      </p:sp>
      <p:sp>
        <p:nvSpPr>
          <p:cNvPr id="4" name="Google Shape;1144;p64"/>
          <p:cNvSpPr/>
          <p:nvPr/>
        </p:nvSpPr>
        <p:spPr>
          <a:xfrm>
            <a:off x="142795" y="3122252"/>
            <a:ext cx="2160364"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FARMASI</a:t>
            </a:r>
            <a:endParaRPr sz="2000" kern="0">
              <a:solidFill>
                <a:schemeClr val="bg1"/>
              </a:solidFill>
              <a:cs typeface="Arial"/>
              <a:sym typeface="Arial"/>
            </a:endParaRPr>
          </a:p>
        </p:txBody>
      </p:sp>
      <p:graphicFrame>
        <p:nvGraphicFramePr>
          <p:cNvPr id="5" name="Table 4">
            <a:extLst>
              <a:ext uri="{FF2B5EF4-FFF2-40B4-BE49-F238E27FC236}">
                <a16:creationId xmlns:a16="http://schemas.microsoft.com/office/drawing/2014/main" id="{6A62A4A1-55F7-4487-AAC1-C088D6C2EAAB}"/>
              </a:ext>
            </a:extLst>
          </p:cNvPr>
          <p:cNvGraphicFramePr>
            <a:graphicFrameLocks noGrp="1"/>
          </p:cNvGraphicFramePr>
          <p:nvPr>
            <p:extLst>
              <p:ext uri="{D42A27DB-BD31-4B8C-83A1-F6EECF244321}">
                <p14:modId xmlns:p14="http://schemas.microsoft.com/office/powerpoint/2010/main" val="675718860"/>
              </p:ext>
            </p:extLst>
          </p:nvPr>
        </p:nvGraphicFramePr>
        <p:xfrm>
          <a:off x="2498076" y="694100"/>
          <a:ext cx="9551131" cy="2802207"/>
        </p:xfrm>
        <a:graphic>
          <a:graphicData uri="http://schemas.openxmlformats.org/drawingml/2006/table">
            <a:tbl>
              <a:tblPr firstRow="1" firstCol="1" bandRow="1">
                <a:tableStyleId>{21E4AEA4-8DFA-4A89-87EB-49C32662AFE0}</a:tableStyleId>
              </a:tblPr>
              <a:tblGrid>
                <a:gridCol w="301033">
                  <a:extLst>
                    <a:ext uri="{9D8B030D-6E8A-4147-A177-3AD203B41FA5}">
                      <a16:colId xmlns:a16="http://schemas.microsoft.com/office/drawing/2014/main" val="20000"/>
                    </a:ext>
                  </a:extLst>
                </a:gridCol>
                <a:gridCol w="1488769">
                  <a:extLst>
                    <a:ext uri="{9D8B030D-6E8A-4147-A177-3AD203B41FA5}">
                      <a16:colId xmlns:a16="http://schemas.microsoft.com/office/drawing/2014/main" val="20001"/>
                    </a:ext>
                  </a:extLst>
                </a:gridCol>
                <a:gridCol w="792104">
                  <a:extLst>
                    <a:ext uri="{9D8B030D-6E8A-4147-A177-3AD203B41FA5}">
                      <a16:colId xmlns:a16="http://schemas.microsoft.com/office/drawing/2014/main" val="20002"/>
                    </a:ext>
                  </a:extLst>
                </a:gridCol>
                <a:gridCol w="638513">
                  <a:extLst>
                    <a:ext uri="{9D8B030D-6E8A-4147-A177-3AD203B41FA5}">
                      <a16:colId xmlns:a16="http://schemas.microsoft.com/office/drawing/2014/main" val="20003"/>
                    </a:ext>
                  </a:extLst>
                </a:gridCol>
                <a:gridCol w="638513">
                  <a:extLst>
                    <a:ext uri="{9D8B030D-6E8A-4147-A177-3AD203B41FA5}">
                      <a16:colId xmlns:a16="http://schemas.microsoft.com/office/drawing/2014/main" val="89460978"/>
                    </a:ext>
                  </a:extLst>
                </a:gridCol>
                <a:gridCol w="638513">
                  <a:extLst>
                    <a:ext uri="{9D8B030D-6E8A-4147-A177-3AD203B41FA5}">
                      <a16:colId xmlns:a16="http://schemas.microsoft.com/office/drawing/2014/main" val="3345965172"/>
                    </a:ext>
                  </a:extLst>
                </a:gridCol>
                <a:gridCol w="638513">
                  <a:extLst>
                    <a:ext uri="{9D8B030D-6E8A-4147-A177-3AD203B41FA5}">
                      <a16:colId xmlns:a16="http://schemas.microsoft.com/office/drawing/2014/main" val="2101497227"/>
                    </a:ext>
                  </a:extLst>
                </a:gridCol>
                <a:gridCol w="638513">
                  <a:extLst>
                    <a:ext uri="{9D8B030D-6E8A-4147-A177-3AD203B41FA5}">
                      <a16:colId xmlns:a16="http://schemas.microsoft.com/office/drawing/2014/main" val="3894931849"/>
                    </a:ext>
                  </a:extLst>
                </a:gridCol>
                <a:gridCol w="755332">
                  <a:extLst>
                    <a:ext uri="{9D8B030D-6E8A-4147-A177-3AD203B41FA5}">
                      <a16:colId xmlns:a16="http://schemas.microsoft.com/office/drawing/2014/main" val="2753441161"/>
                    </a:ext>
                  </a:extLst>
                </a:gridCol>
                <a:gridCol w="755332">
                  <a:extLst>
                    <a:ext uri="{9D8B030D-6E8A-4147-A177-3AD203B41FA5}">
                      <a16:colId xmlns:a16="http://schemas.microsoft.com/office/drawing/2014/main" val="2761359590"/>
                    </a:ext>
                  </a:extLst>
                </a:gridCol>
                <a:gridCol w="755332">
                  <a:extLst>
                    <a:ext uri="{9D8B030D-6E8A-4147-A177-3AD203B41FA5}">
                      <a16:colId xmlns:a16="http://schemas.microsoft.com/office/drawing/2014/main" val="2878627580"/>
                    </a:ext>
                  </a:extLst>
                </a:gridCol>
                <a:gridCol w="755332">
                  <a:extLst>
                    <a:ext uri="{9D8B030D-6E8A-4147-A177-3AD203B41FA5}">
                      <a16:colId xmlns:a16="http://schemas.microsoft.com/office/drawing/2014/main" val="2546178495"/>
                    </a:ext>
                  </a:extLst>
                </a:gridCol>
                <a:gridCol w="755332">
                  <a:extLst>
                    <a:ext uri="{9D8B030D-6E8A-4147-A177-3AD203B41FA5}">
                      <a16:colId xmlns:a16="http://schemas.microsoft.com/office/drawing/2014/main" val="120856605"/>
                    </a:ext>
                  </a:extLst>
                </a:gridCol>
              </a:tblGrid>
              <a:tr h="170030">
                <a:tc rowSpan="2" gridSpan="2">
                  <a:txBody>
                    <a:bodyPr/>
                    <a:lstStyle/>
                    <a:p>
                      <a:pPr algn="ctr" fontAlgn="ctr"/>
                      <a:r>
                        <a:rPr lang="en-US" sz="1400" u="none" strike="noStrike" dirty="0">
                          <a:solidFill>
                            <a:schemeClr val="tx1"/>
                          </a:solidFill>
                          <a:effectLst/>
                          <a:latin typeface="Tw Cen MT" panose="020B0602020104020603" pitchFamily="34" charset="0"/>
                        </a:rPr>
                        <a:t>INDIKATOR</a:t>
                      </a: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3F3A1"/>
                    </a:solidFill>
                  </a:tcPr>
                </a:tc>
                <a:tc rowSpan="2" hMerge="1">
                  <a:txBody>
                    <a:bodyPr/>
                    <a:lstStyle/>
                    <a:p>
                      <a:endParaRPr lang="en-US"/>
                    </a:p>
                  </a:txBody>
                  <a:tcPr/>
                </a:tc>
                <a:tc rowSpan="2">
                  <a:txBody>
                    <a:bodyPr/>
                    <a:lstStyle/>
                    <a:p>
                      <a:pPr algn="ctr" fontAlgn="ctr"/>
                      <a:r>
                        <a:rPr lang="en-US" sz="1400" u="none" strike="noStrike">
                          <a:solidFill>
                            <a:schemeClr val="tx1"/>
                          </a:solidFill>
                          <a:effectLst/>
                          <a:latin typeface="Tw Cen MT" panose="020B0602020104020603" pitchFamily="34" charset="0"/>
                        </a:rPr>
                        <a:t>STANDAR</a:t>
                      </a:r>
                      <a:endParaRPr lang="en-US" sz="1400" b="1" i="0" u="none" strike="noStrike">
                        <a:solidFill>
                          <a:schemeClr val="tx1"/>
                        </a:solidFill>
                        <a:effectLst/>
                        <a:latin typeface="Tw Cen MT" panose="020B0602020104020603" pitchFamily="34" charset="0"/>
                        <a:ea typeface="Verdana" pitchFamily="34" charset="0"/>
                      </a:endParaRPr>
                    </a:p>
                  </a:txBody>
                  <a:tcPr marL="0" marR="0" marT="0" marB="0" anchor="ctr">
                    <a:solidFill>
                      <a:srgbClr val="F3F3A1"/>
                    </a:solidFill>
                  </a:tcPr>
                </a:tc>
                <a:tc gridSpan="5">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BULAN</a:t>
                      </a:r>
                    </a:p>
                  </a:txBody>
                  <a:tcPr marL="0" marR="0" marT="0" marB="0" anchor="ctr">
                    <a:solidFill>
                      <a:schemeClr val="accent6"/>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chemeClr val="accent6"/>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chemeClr val="accent6"/>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chemeClr val="accent6"/>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chemeClr val="accent6"/>
                    </a:solidFill>
                  </a:tcPr>
                </a:tc>
                <a:tc gridSpan="5">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CAPAIAN</a:t>
                      </a: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FFF00"/>
                    </a:solidFill>
                  </a:tcPr>
                </a:tc>
                <a:extLst>
                  <a:ext uri="{0D108BD9-81ED-4DB2-BD59-A6C34878D82A}">
                    <a16:rowId xmlns:a16="http://schemas.microsoft.com/office/drawing/2014/main" val="10000"/>
                  </a:ext>
                </a:extLst>
              </a:tr>
              <a:tr h="241887">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p>
                      <a:pPr algn="ctr" fontAlgn="ctr"/>
                      <a:r>
                        <a:rPr lang="en-US" sz="1400" b="1" u="none" strike="noStrike" dirty="0">
                          <a:effectLst/>
                          <a:latin typeface="Tw Cen MT" panose="020B0602020104020603" pitchFamily="34" charset="0"/>
                        </a:rPr>
                        <a:t>JAN</a:t>
                      </a:r>
                      <a:endParaRPr lang="en-US" sz="1400" b="1"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ea typeface="Verdana" pitchFamily="34" charset="0"/>
                        </a:rPr>
                        <a:t>FEB</a:t>
                      </a: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ea typeface="Verdana" pitchFamily="34" charset="0"/>
                        </a:rPr>
                        <a:t>MAR</a:t>
                      </a: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ea typeface="Verdana" pitchFamily="34" charset="0"/>
                        </a:rPr>
                        <a:t>APR</a:t>
                      </a: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ea typeface="Verdana" pitchFamily="34" charset="0"/>
                        </a:rPr>
                        <a:t>MEI</a:t>
                      </a:r>
                    </a:p>
                  </a:txBody>
                  <a:tcPr marL="0" marR="0" marT="0" marB="0" anchor="ctr"/>
                </a:tc>
                <a:tc>
                  <a:txBody>
                    <a:bodyPr/>
                    <a:lstStyle/>
                    <a:p>
                      <a:pPr algn="ctr" fontAlgn="ctr"/>
                      <a:r>
                        <a:rPr lang="en-US" sz="1400" b="1" u="none" strike="noStrike" dirty="0">
                          <a:effectLst/>
                          <a:latin typeface="Tw Cen MT" panose="020B0602020104020603" pitchFamily="34" charset="0"/>
                        </a:rPr>
                        <a:t>JAN</a:t>
                      </a:r>
                      <a:endParaRPr lang="en-US" sz="1400" b="1" i="0" u="none" strike="noStrike" dirty="0">
                        <a:solidFill>
                          <a:schemeClr val="tx2"/>
                        </a:solidFill>
                        <a:effectLst/>
                        <a:latin typeface="Tw Cen MT" panose="020B0602020104020603" pitchFamily="34" charset="0"/>
                        <a:ea typeface="Verdana" pitchFamily="34" charset="0"/>
                      </a:endParaRPr>
                    </a:p>
                  </a:txBody>
                  <a:tcPr marL="0" marR="0" marT="0" marB="0" anchor="ctr">
                    <a:solidFill>
                      <a:srgbClr val="FFFF6D"/>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pitchFamily="34" charset="0"/>
                        </a:rPr>
                        <a:t>FEB</a:t>
                      </a:r>
                    </a:p>
                  </a:txBody>
                  <a:tcPr marL="0" marR="0" marT="0" marB="0" anchor="ctr">
                    <a:solidFill>
                      <a:srgbClr val="FFFF6D"/>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pitchFamily="34" charset="0"/>
                        </a:rPr>
                        <a:t>MAR</a:t>
                      </a:r>
                    </a:p>
                  </a:txBody>
                  <a:tcPr marL="0" marR="0" marT="0" marB="0" anchor="ctr">
                    <a:solidFill>
                      <a:srgbClr val="FFFF6D"/>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pitchFamily="34" charset="0"/>
                        </a:rPr>
                        <a:t>APR</a:t>
                      </a:r>
                    </a:p>
                  </a:txBody>
                  <a:tcPr marL="0" marR="0" marT="0" marB="0" anchor="ctr">
                    <a:solidFill>
                      <a:srgbClr val="FFFF6D"/>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pitchFamily="34" charset="0"/>
                        </a:rPr>
                        <a:t>MEI</a:t>
                      </a:r>
                    </a:p>
                  </a:txBody>
                  <a:tcPr marL="0" marR="0" marT="0" marB="0" anchor="ctr">
                    <a:solidFill>
                      <a:srgbClr val="FFFF6D"/>
                    </a:solidFill>
                  </a:tcPr>
                </a:tc>
                <a:extLst>
                  <a:ext uri="{0D108BD9-81ED-4DB2-BD59-A6C34878D82A}">
                    <a16:rowId xmlns:a16="http://schemas.microsoft.com/office/drawing/2014/main" val="10001"/>
                  </a:ext>
                </a:extLst>
              </a:tr>
              <a:tr h="708364">
                <a:tc>
                  <a:txBody>
                    <a:bodyPr/>
                    <a:lstStyle/>
                    <a:p>
                      <a:pPr algn="ctr" fontAlgn="t"/>
                      <a:r>
                        <a:rPr lang="en-US" sz="1400" u="none" strike="noStrike">
                          <a:solidFill>
                            <a:schemeClr val="tx1"/>
                          </a:solidFill>
                          <a:effectLst/>
                          <a:latin typeface="Tw Cen MT" panose="020B0602020104020603" pitchFamily="34" charset="0"/>
                        </a:rPr>
                        <a:t>1.</a:t>
                      </a:r>
                      <a:endParaRPr lang="en-US" sz="1400" b="0" i="0" u="none" strike="noStrike">
                        <a:solidFill>
                          <a:schemeClr val="tx1"/>
                        </a:solidFill>
                        <a:effectLst/>
                        <a:latin typeface="Tw Cen MT" panose="020B0602020104020603" pitchFamily="34" charset="0"/>
                        <a:ea typeface="Verdana" pitchFamily="34" charset="0"/>
                      </a:endParaRPr>
                    </a:p>
                  </a:txBody>
                  <a:tcPr marL="0" marR="0" marT="0" marB="0" anchor="ctr"/>
                </a:tc>
                <a:tc>
                  <a:txBody>
                    <a:bodyPr/>
                    <a:lstStyle/>
                    <a:p>
                      <a:pPr algn="l" fontAlgn="t"/>
                      <a:r>
                        <a:rPr lang="en-US" sz="1400" u="none" strike="noStrike" dirty="0" err="1">
                          <a:effectLst/>
                          <a:latin typeface="Tw Cen MT" panose="020B0602020104020603" pitchFamily="34" charset="0"/>
                        </a:rPr>
                        <a:t>Kejadian</a:t>
                      </a:r>
                      <a:r>
                        <a:rPr lang="en-US" sz="1400" u="none" strike="noStrike" dirty="0">
                          <a:effectLst/>
                          <a:latin typeface="Tw Cen MT" panose="020B0602020104020603" pitchFamily="34" charset="0"/>
                        </a:rPr>
                        <a:t> Drop Out </a:t>
                      </a:r>
                      <a:r>
                        <a:rPr lang="en-US" sz="1400" u="none" strike="noStrike" dirty="0" err="1">
                          <a:effectLst/>
                          <a:latin typeface="Tw Cen MT" panose="020B0602020104020603" pitchFamily="34" charset="0"/>
                        </a:rPr>
                        <a:t>Pasien</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Terhadap</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Pelayanan</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Rehabilitasi</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Medik</a:t>
                      </a:r>
                      <a:r>
                        <a:rPr lang="en-US" sz="1400" u="none" strike="noStrike" dirty="0">
                          <a:effectLst/>
                          <a:latin typeface="Tw Cen MT" panose="020B0602020104020603" pitchFamily="34" charset="0"/>
                        </a:rPr>
                        <a:t> Yang </a:t>
                      </a:r>
                      <a:r>
                        <a:rPr lang="en-US" sz="1400" u="none" strike="noStrike" dirty="0" err="1">
                          <a:effectLst/>
                          <a:latin typeface="Tw Cen MT" panose="020B0602020104020603" pitchFamily="34" charset="0"/>
                        </a:rPr>
                        <a:t>Direncanakan</a:t>
                      </a:r>
                      <a:endParaRPr lang="en-US" sz="1400" b="0" i="0" u="none" strike="noStrike" dirty="0">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 50%</a:t>
                      </a:r>
                      <a:endParaRPr lang="en-US" sz="1400" b="0" i="0" u="none" strike="noStrike">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ea typeface="Verdana" pitchFamily="34" charset="0"/>
                        </a:rPr>
                        <a:t>4,76</a:t>
                      </a:r>
                      <a:endParaRPr lang="id-ID" sz="1400" b="0" i="0" u="none" strike="noStrike" dirty="0">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ea typeface="Verdana" pitchFamily="34" charset="0"/>
                        </a:rPr>
                        <a:t>10,7</a:t>
                      </a:r>
                      <a:endParaRPr lang="id-ID" sz="1400" b="0" i="0" u="none" strike="noStrike" dirty="0">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ea typeface="Verdana" pitchFamily="34" charset="0"/>
                        </a:rPr>
                        <a:t>12,9</a:t>
                      </a:r>
                      <a:endParaRPr lang="id-ID" sz="1400" b="0" i="0" u="none" strike="noStrike" dirty="0">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ea typeface="Verdana" pitchFamily="34" charset="0"/>
                        </a:rPr>
                        <a:t>6,25</a:t>
                      </a:r>
                      <a:endParaRPr lang="id-ID" sz="1400" b="0" i="0" u="none" strike="noStrike" dirty="0">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ea typeface="Verdana" pitchFamily="34" charset="0"/>
                        </a:rPr>
                        <a:t>8,3</a:t>
                      </a:r>
                      <a:endParaRPr lang="id-ID" sz="1400" b="0" i="0" u="none" strike="noStrike" dirty="0">
                        <a:solidFill>
                          <a:srgbClr val="000000"/>
                        </a:solidFill>
                        <a:effectLst/>
                        <a:latin typeface="Tw Cen MT" panose="020B0602020104020603" pitchFamily="34" charset="0"/>
                        <a:ea typeface="Verdana" pitchFamily="34" charset="0"/>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02"/>
                  </a:ext>
                </a:extLst>
              </a:tr>
              <a:tr h="619348">
                <a:tc>
                  <a:txBody>
                    <a:bodyPr/>
                    <a:lstStyle/>
                    <a:p>
                      <a:pPr algn="ctr" fontAlgn="t"/>
                      <a:r>
                        <a:rPr lang="en-US" sz="1400" u="none" strike="noStrike">
                          <a:solidFill>
                            <a:schemeClr val="tx1"/>
                          </a:solidFill>
                          <a:effectLst/>
                          <a:latin typeface="Tw Cen MT" panose="020B0602020104020603" pitchFamily="34" charset="0"/>
                        </a:rPr>
                        <a:t>2.</a:t>
                      </a:r>
                      <a:endParaRPr lang="en-US" sz="1400" b="0" i="0" u="none" strike="noStrike">
                        <a:solidFill>
                          <a:schemeClr val="tx1"/>
                        </a:solidFill>
                        <a:effectLst/>
                        <a:latin typeface="Tw Cen MT" panose="020B0602020104020603" pitchFamily="34" charset="0"/>
                        <a:ea typeface="Verdana" pitchFamily="34" charset="0"/>
                      </a:endParaRPr>
                    </a:p>
                  </a:txBody>
                  <a:tcPr marL="0" marR="0" marT="0" marB="0" anchor="ctr"/>
                </a:tc>
                <a:tc>
                  <a:txBody>
                    <a:bodyPr/>
                    <a:lstStyle/>
                    <a:p>
                      <a:pPr algn="l" fontAlgn="t"/>
                      <a:r>
                        <a:rPr lang="en-US" sz="1400" u="none" strike="noStrike" dirty="0" err="1">
                          <a:effectLst/>
                          <a:latin typeface="Tw Cen MT" panose="020B0602020104020603" pitchFamily="34" charset="0"/>
                        </a:rPr>
                        <a:t>Tidak</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Adanya</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Kejadian</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Kesalahan</a:t>
                      </a:r>
                      <a:r>
                        <a:rPr lang="en-US" sz="1400" u="none" strike="noStrike" dirty="0">
                          <a:effectLst/>
                          <a:latin typeface="Tw Cen MT" panose="020B0602020104020603" pitchFamily="34" charset="0"/>
                        </a:rPr>
                        <a:t> Tindakan </a:t>
                      </a:r>
                      <a:r>
                        <a:rPr lang="en-US" sz="1400" u="none" strike="noStrike" dirty="0" err="1">
                          <a:effectLst/>
                          <a:latin typeface="Tw Cen MT" panose="020B0602020104020603" pitchFamily="34" charset="0"/>
                        </a:rPr>
                        <a:t>Rehabilitasi</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Medik</a:t>
                      </a:r>
                      <a:endParaRPr lang="en-US" sz="1400" b="0" i="0" u="none" strike="noStrike" dirty="0">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100%</a:t>
                      </a:r>
                      <a:endParaRPr lang="en-US" sz="1400" b="0" i="0" u="none" strike="noStrike">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ea typeface="Verdana" pitchFamily="34" charset="0"/>
                        </a:rPr>
                        <a:t>100</a:t>
                      </a:r>
                      <a:endParaRPr lang="id-ID" sz="1400" b="0" i="0" u="none" strike="noStrike" dirty="0">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ea typeface="Verdana" pitchFamily="34" charset="0"/>
                        </a:rPr>
                        <a:t>100</a:t>
                      </a:r>
                      <a:endParaRPr lang="id-ID" sz="1400" b="0" i="0" u="none" strike="noStrike" dirty="0">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ea typeface="Verdana" pitchFamily="34" charset="0"/>
                        </a:rPr>
                        <a:t>100</a:t>
                      </a:r>
                      <a:endParaRPr lang="id-ID" sz="1400" b="0" i="0" u="none" strike="noStrike" dirty="0">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ea typeface="Verdana" pitchFamily="34" charset="0"/>
                        </a:rPr>
                        <a:t>100</a:t>
                      </a:r>
                      <a:endParaRPr lang="id-ID" sz="1400" b="0" i="0" u="none" strike="noStrike" dirty="0">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ea typeface="Verdana" pitchFamily="34" charset="0"/>
                        </a:rPr>
                        <a:t>100</a:t>
                      </a:r>
                      <a:endParaRPr lang="id-ID" sz="1400" b="0" i="0" u="none" strike="noStrike" dirty="0">
                        <a:solidFill>
                          <a:srgbClr val="000000"/>
                        </a:solidFill>
                        <a:effectLst/>
                        <a:latin typeface="Tw Cen MT" panose="020B0602020104020603" pitchFamily="34" charset="0"/>
                        <a:ea typeface="Verdana" pitchFamily="34" charset="0"/>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solidFill>
                      <a:srgbClr val="FFFF6D"/>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solidFill>
                      <a:srgbClr val="FFFF6D"/>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solidFill>
                      <a:srgbClr val="FFFF6D"/>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solidFill>
                      <a:srgbClr val="FFFF6D"/>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solidFill>
                      <a:srgbClr val="FFFF6D"/>
                    </a:solidFill>
                  </a:tcPr>
                </a:tc>
                <a:extLst>
                  <a:ext uri="{0D108BD9-81ED-4DB2-BD59-A6C34878D82A}">
                    <a16:rowId xmlns:a16="http://schemas.microsoft.com/office/drawing/2014/main" val="10003"/>
                  </a:ext>
                </a:extLst>
              </a:tr>
              <a:tr h="405194">
                <a:tc>
                  <a:txBody>
                    <a:bodyPr/>
                    <a:lstStyle/>
                    <a:p>
                      <a:pPr algn="ctr" fontAlgn="t"/>
                      <a:r>
                        <a:rPr lang="en-US" sz="1400" u="none" strike="noStrike">
                          <a:solidFill>
                            <a:schemeClr val="tx1"/>
                          </a:solidFill>
                          <a:effectLst/>
                          <a:latin typeface="Tw Cen MT" panose="020B0602020104020603" pitchFamily="34" charset="0"/>
                        </a:rPr>
                        <a:t>3.</a:t>
                      </a:r>
                      <a:endParaRPr lang="en-US" sz="1400" b="0" i="0" u="none" strike="noStrike">
                        <a:solidFill>
                          <a:schemeClr val="tx1"/>
                        </a:solidFill>
                        <a:effectLst/>
                        <a:latin typeface="Tw Cen MT" panose="020B0602020104020603" pitchFamily="34" charset="0"/>
                        <a:ea typeface="Verdana" pitchFamily="34" charset="0"/>
                      </a:endParaRPr>
                    </a:p>
                  </a:txBody>
                  <a:tcPr marL="0" marR="0" marT="0" marB="0" anchor="ctr"/>
                </a:tc>
                <a:tc>
                  <a:txBody>
                    <a:bodyPr/>
                    <a:lstStyle/>
                    <a:p>
                      <a:pPr algn="l" fontAlgn="t"/>
                      <a:r>
                        <a:rPr lang="en-US" sz="1400" u="none" strike="noStrike" dirty="0" err="1">
                          <a:effectLst/>
                          <a:latin typeface="Tw Cen MT" panose="020B0602020104020603" pitchFamily="34" charset="0"/>
                        </a:rPr>
                        <a:t>Kepuasan</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Pelanggan</a:t>
                      </a:r>
                      <a:endParaRPr lang="en-US" sz="1400" b="0" i="0" u="none" strike="noStrike" dirty="0">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 80 %</a:t>
                      </a:r>
                      <a:endParaRPr lang="en-US" sz="1400" b="0" i="0" u="none" strike="noStrike">
                        <a:solidFill>
                          <a:srgbClr val="000000"/>
                        </a:solidFill>
                        <a:effectLst/>
                        <a:latin typeface="Tw Cen MT" panose="020B0602020104020603" pitchFamily="34" charset="0"/>
                        <a:ea typeface="Verdana" pitchFamily="34" charset="0"/>
                      </a:endParaRPr>
                    </a:p>
                  </a:txBody>
                  <a:tcPr marL="0" marR="0" marT="0" marB="0" anchor="ctr"/>
                </a:tc>
                <a:tc gridSpan="9">
                  <a:txBody>
                    <a:bodyPr/>
                    <a:lstStyle/>
                    <a:p>
                      <a:pPr algn="ctr" fontAlgn="ct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83,89%</a:t>
                      </a:r>
                    </a:p>
                  </a:txBody>
                  <a:tcPr marL="0" marR="0" marT="0" marB="0" anchor="ct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Tw Cen MT" panose="020B0602020104020603" pitchFamily="34" charset="0"/>
                        <a:ea typeface="+mn-ea"/>
                        <a:cs typeface="+mn-cs"/>
                      </a:endParaRPr>
                    </a:p>
                  </a:txBody>
                  <a:tcPr marL="0" marR="0" marT="0" marB="0" anchor="ctr"/>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tc>
                <a:tc>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tc>
                <a:extLst>
                  <a:ext uri="{0D108BD9-81ED-4DB2-BD59-A6C34878D82A}">
                    <a16:rowId xmlns:a16="http://schemas.microsoft.com/office/drawing/2014/main" val="10004"/>
                  </a:ext>
                </a:extLst>
              </a:tr>
            </a:tbl>
          </a:graphicData>
        </a:graphic>
      </p:graphicFrame>
      <p:graphicFrame>
        <p:nvGraphicFramePr>
          <p:cNvPr id="7" name="Table 6">
            <a:extLst>
              <a:ext uri="{FF2B5EF4-FFF2-40B4-BE49-F238E27FC236}">
                <a16:creationId xmlns:a16="http://schemas.microsoft.com/office/drawing/2014/main" id="{B871FC0D-3CC7-43FF-89C5-58435ED0ECDD}"/>
              </a:ext>
            </a:extLst>
          </p:cNvPr>
          <p:cNvGraphicFramePr>
            <a:graphicFrameLocks noGrp="1"/>
          </p:cNvGraphicFramePr>
          <p:nvPr>
            <p:extLst>
              <p:ext uri="{D42A27DB-BD31-4B8C-83A1-F6EECF244321}">
                <p14:modId xmlns:p14="http://schemas.microsoft.com/office/powerpoint/2010/main" val="2616753866"/>
              </p:ext>
            </p:extLst>
          </p:nvPr>
        </p:nvGraphicFramePr>
        <p:xfrm>
          <a:off x="92398" y="3661766"/>
          <a:ext cx="10478619" cy="3122112"/>
        </p:xfrm>
        <a:graphic>
          <a:graphicData uri="http://schemas.openxmlformats.org/drawingml/2006/table">
            <a:tbl>
              <a:tblPr firstRow="1" firstCol="1" bandRow="1">
                <a:tableStyleId>{93296810-A885-4BE3-A3E7-6D5BEEA58F35}</a:tableStyleId>
              </a:tblPr>
              <a:tblGrid>
                <a:gridCol w="350903">
                  <a:extLst>
                    <a:ext uri="{9D8B030D-6E8A-4147-A177-3AD203B41FA5}">
                      <a16:colId xmlns:a16="http://schemas.microsoft.com/office/drawing/2014/main" val="20000"/>
                    </a:ext>
                  </a:extLst>
                </a:gridCol>
                <a:gridCol w="2027926">
                  <a:extLst>
                    <a:ext uri="{9D8B030D-6E8A-4147-A177-3AD203B41FA5}">
                      <a16:colId xmlns:a16="http://schemas.microsoft.com/office/drawing/2014/main" val="20001"/>
                    </a:ext>
                  </a:extLst>
                </a:gridCol>
                <a:gridCol w="1031757">
                  <a:extLst>
                    <a:ext uri="{9D8B030D-6E8A-4147-A177-3AD203B41FA5}">
                      <a16:colId xmlns:a16="http://schemas.microsoft.com/office/drawing/2014/main" val="20002"/>
                    </a:ext>
                  </a:extLst>
                </a:gridCol>
                <a:gridCol w="892806">
                  <a:extLst>
                    <a:ext uri="{9D8B030D-6E8A-4147-A177-3AD203B41FA5}">
                      <a16:colId xmlns:a16="http://schemas.microsoft.com/office/drawing/2014/main" val="20003"/>
                    </a:ext>
                  </a:extLst>
                </a:gridCol>
                <a:gridCol w="892806">
                  <a:extLst>
                    <a:ext uri="{9D8B030D-6E8A-4147-A177-3AD203B41FA5}">
                      <a16:colId xmlns:a16="http://schemas.microsoft.com/office/drawing/2014/main" val="174971285"/>
                    </a:ext>
                  </a:extLst>
                </a:gridCol>
                <a:gridCol w="892806">
                  <a:extLst>
                    <a:ext uri="{9D8B030D-6E8A-4147-A177-3AD203B41FA5}">
                      <a16:colId xmlns:a16="http://schemas.microsoft.com/office/drawing/2014/main" val="4281647840"/>
                    </a:ext>
                  </a:extLst>
                </a:gridCol>
                <a:gridCol w="892806">
                  <a:extLst>
                    <a:ext uri="{9D8B030D-6E8A-4147-A177-3AD203B41FA5}">
                      <a16:colId xmlns:a16="http://schemas.microsoft.com/office/drawing/2014/main" val="58648408"/>
                    </a:ext>
                  </a:extLst>
                </a:gridCol>
                <a:gridCol w="892806">
                  <a:extLst>
                    <a:ext uri="{9D8B030D-6E8A-4147-A177-3AD203B41FA5}">
                      <a16:colId xmlns:a16="http://schemas.microsoft.com/office/drawing/2014/main" val="804270844"/>
                    </a:ext>
                  </a:extLst>
                </a:gridCol>
                <a:gridCol w="690767">
                  <a:extLst>
                    <a:ext uri="{9D8B030D-6E8A-4147-A177-3AD203B41FA5}">
                      <a16:colId xmlns:a16="http://schemas.microsoft.com/office/drawing/2014/main" val="4124499730"/>
                    </a:ext>
                  </a:extLst>
                </a:gridCol>
                <a:gridCol w="49418">
                  <a:extLst>
                    <a:ext uri="{9D8B030D-6E8A-4147-A177-3AD203B41FA5}">
                      <a16:colId xmlns:a16="http://schemas.microsoft.com/office/drawing/2014/main" val="2475905435"/>
                    </a:ext>
                  </a:extLst>
                </a:gridCol>
                <a:gridCol w="448334">
                  <a:extLst>
                    <a:ext uri="{9D8B030D-6E8A-4147-A177-3AD203B41FA5}">
                      <a16:colId xmlns:a16="http://schemas.microsoft.com/office/drawing/2014/main" val="4177589003"/>
                    </a:ext>
                  </a:extLst>
                </a:gridCol>
                <a:gridCol w="510986">
                  <a:extLst>
                    <a:ext uri="{9D8B030D-6E8A-4147-A177-3AD203B41FA5}">
                      <a16:colId xmlns:a16="http://schemas.microsoft.com/office/drawing/2014/main" val="521840291"/>
                    </a:ext>
                  </a:extLst>
                </a:gridCol>
                <a:gridCol w="452249">
                  <a:extLst>
                    <a:ext uri="{9D8B030D-6E8A-4147-A177-3AD203B41FA5}">
                      <a16:colId xmlns:a16="http://schemas.microsoft.com/office/drawing/2014/main" val="444487864"/>
                    </a:ext>
                  </a:extLst>
                </a:gridCol>
                <a:gridCol w="452249">
                  <a:extLst>
                    <a:ext uri="{9D8B030D-6E8A-4147-A177-3AD203B41FA5}">
                      <a16:colId xmlns:a16="http://schemas.microsoft.com/office/drawing/2014/main" val="2582556381"/>
                    </a:ext>
                  </a:extLst>
                </a:gridCol>
              </a:tblGrid>
              <a:tr h="189038">
                <a:tc rowSpan="2" gridSpan="2">
                  <a:txBody>
                    <a:bodyPr/>
                    <a:lstStyle/>
                    <a:p>
                      <a:pPr algn="ctr" fontAlgn="ctr"/>
                      <a:r>
                        <a:rPr lang="en-US" sz="1400" u="none" strike="noStrike" dirty="0">
                          <a:solidFill>
                            <a:schemeClr val="tx1"/>
                          </a:solidFill>
                          <a:effectLst/>
                          <a:latin typeface="Tw Cen MT" panose="020B0602020104020603" pitchFamily="34" charset="0"/>
                        </a:rPr>
                        <a:t>INDIKATOR</a:t>
                      </a: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3F3A1"/>
                    </a:solidFill>
                  </a:tcPr>
                </a:tc>
                <a:tc rowSpan="2" hMerge="1">
                  <a:txBody>
                    <a:bodyPr/>
                    <a:lstStyle/>
                    <a:p>
                      <a:endParaRPr lang="en-US"/>
                    </a:p>
                  </a:txBody>
                  <a:tcPr/>
                </a:tc>
                <a:tc rowSpan="2">
                  <a:txBody>
                    <a:bodyPr/>
                    <a:lstStyle/>
                    <a:p>
                      <a:pPr algn="ctr" fontAlgn="ctr"/>
                      <a:r>
                        <a:rPr lang="en-US" sz="1400" u="none" strike="noStrike">
                          <a:solidFill>
                            <a:schemeClr val="tx1"/>
                          </a:solidFill>
                          <a:effectLst/>
                          <a:latin typeface="Tw Cen MT" panose="020B0602020104020603" pitchFamily="34" charset="0"/>
                        </a:rPr>
                        <a:t>STANDAR</a:t>
                      </a:r>
                      <a:endParaRPr lang="en-US" sz="1400" b="1"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3F3A1"/>
                    </a:solidFill>
                  </a:tcPr>
                </a:tc>
                <a:tc gridSpan="5">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BULAN</a:t>
                      </a:r>
                    </a:p>
                  </a:txBody>
                  <a:tcPr marL="0" marR="0" marT="0" marB="0" anchor="ct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tc>
                <a:tc gridSpan="6">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CAPAIAN</a:t>
                      </a:r>
                    </a:p>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CAPAIAN</a:t>
                      </a: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FFF00"/>
                    </a:solidFill>
                  </a:tcPr>
                </a:tc>
                <a:extLst>
                  <a:ext uri="{0D108BD9-81ED-4DB2-BD59-A6C34878D82A}">
                    <a16:rowId xmlns:a16="http://schemas.microsoft.com/office/drawing/2014/main" val="10000"/>
                  </a:ext>
                </a:extLst>
              </a:tr>
              <a:tr h="189038">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p>
                      <a:pPr algn="ctr" fontAlgn="ctr"/>
                      <a:r>
                        <a:rPr lang="en-US" sz="1400" b="1" u="none" strike="noStrike" dirty="0">
                          <a:effectLst/>
                          <a:latin typeface="Tw Cen MT"/>
                        </a:rPr>
                        <a:t>JAN</a:t>
                      </a:r>
                      <a:endParaRPr lang="en-US" sz="1400" b="1" i="0" u="none" strike="noStrike" dirty="0">
                        <a:solidFill>
                          <a:schemeClr val="tx2"/>
                        </a:solidFill>
                        <a:effectLst/>
                        <a:latin typeface="Tw Cen MT"/>
                        <a:ea typeface="Verdana" panose="020B0604030504040204" pitchFamily="34" charset="0"/>
                      </a:endParaRPr>
                    </a:p>
                  </a:txBody>
                  <a:tcPr marL="0" marR="0" marT="0" marB="0" anchor="ctr"/>
                </a:tc>
                <a:tc>
                  <a:txBody>
                    <a:bodyPr/>
                    <a:lstStyle/>
                    <a:p>
                      <a:pPr algn="ctr" fontAlgn="ctr"/>
                      <a:r>
                        <a:rPr lang="en-US" sz="1400" b="1" i="0" u="none" strike="noStrike" dirty="0">
                          <a:solidFill>
                            <a:schemeClr val="tx2"/>
                          </a:solidFill>
                          <a:effectLst/>
                          <a:latin typeface="Tw Cen MT"/>
                          <a:ea typeface="Verdana" panose="020B0604030504040204" pitchFamily="34" charset="0"/>
                        </a:rPr>
                        <a:t>FEB</a:t>
                      </a:r>
                    </a:p>
                  </a:txBody>
                  <a:tcPr marL="0" marR="0" marT="0" marB="0" anchor="ctr"/>
                </a:tc>
                <a:tc>
                  <a:txBody>
                    <a:bodyPr/>
                    <a:lstStyle/>
                    <a:p>
                      <a:pPr algn="ctr" fontAlgn="ctr"/>
                      <a:r>
                        <a:rPr lang="en-US" sz="1400" b="1" i="0" u="none" strike="noStrike" dirty="0">
                          <a:solidFill>
                            <a:schemeClr val="tx2"/>
                          </a:solidFill>
                          <a:effectLst/>
                          <a:latin typeface="Tw Cen MT"/>
                          <a:ea typeface="Verdana" panose="020B0604030504040204" pitchFamily="34" charset="0"/>
                        </a:rPr>
                        <a:t>MAR</a:t>
                      </a:r>
                    </a:p>
                  </a:txBody>
                  <a:tcPr marL="0" marR="0" marT="0" marB="0" anchor="ctr"/>
                </a:tc>
                <a:tc>
                  <a:txBody>
                    <a:bodyPr/>
                    <a:lstStyle/>
                    <a:p>
                      <a:pPr algn="ctr" fontAlgn="ctr"/>
                      <a:r>
                        <a:rPr lang="en-US" sz="1400" b="1" i="0" u="none" strike="noStrike" dirty="0">
                          <a:solidFill>
                            <a:schemeClr val="tx2"/>
                          </a:solidFill>
                          <a:effectLst/>
                          <a:latin typeface="Tw Cen MT"/>
                          <a:ea typeface="Verdana" panose="020B0604030504040204" pitchFamily="34" charset="0"/>
                        </a:rPr>
                        <a:t>APR</a:t>
                      </a:r>
                    </a:p>
                  </a:txBody>
                  <a:tcPr marL="0" marR="0" marT="0" marB="0" anchor="ctr"/>
                </a:tc>
                <a:tc>
                  <a:txBody>
                    <a:bodyPr/>
                    <a:lstStyle/>
                    <a:p>
                      <a:pPr algn="ctr" fontAlgn="ctr"/>
                      <a:r>
                        <a:rPr lang="en-US" sz="1400" b="1" i="0" u="none" strike="noStrike" dirty="0">
                          <a:solidFill>
                            <a:schemeClr val="tx2"/>
                          </a:solidFill>
                          <a:effectLst/>
                          <a:latin typeface="Tw Cen MT"/>
                          <a:ea typeface="Verdana" panose="020B0604030504040204" pitchFamily="34" charset="0"/>
                        </a:rPr>
                        <a:t>MEI</a:t>
                      </a:r>
                    </a:p>
                  </a:txBody>
                  <a:tcPr marL="0" marR="0" marT="0" marB="0" anchor="ctr"/>
                </a:tc>
                <a:tc gridSpan="2">
                  <a:txBody>
                    <a:bodyPr/>
                    <a:lstStyle/>
                    <a:p>
                      <a:pPr algn="ctr" fontAlgn="ctr"/>
                      <a:r>
                        <a:rPr lang="en-US" sz="1400" b="1" u="none" strike="noStrike" dirty="0">
                          <a:effectLst/>
                          <a:latin typeface="Tw Cen MT" panose="020B0602020104020603" pitchFamily="34" charset="0"/>
                        </a:rPr>
                        <a:t>JAN</a:t>
                      </a:r>
                      <a:endParaRPr lang="en-US" sz="1400" b="1" i="0" u="none" strike="noStrike" dirty="0">
                        <a:solidFill>
                          <a:schemeClr val="tx2"/>
                        </a:solidFill>
                        <a:effectLst/>
                        <a:latin typeface="Tw Cen MT" panose="020B0602020104020603" pitchFamily="34" charset="0"/>
                        <a:ea typeface="Verdana" pitchFamily="34" charset="0"/>
                      </a:endParaRPr>
                    </a:p>
                  </a:txBody>
                  <a:tcPr marL="0" marR="0" marT="0" marB="0" anchor="ctr">
                    <a:solidFill>
                      <a:srgbClr val="FFFF6D"/>
                    </a:solidFill>
                  </a:tcPr>
                </a:tc>
                <a:tc hMerge="1">
                  <a:txBody>
                    <a:bodyPr/>
                    <a:lstStyle/>
                    <a:p>
                      <a:pPr algn="ctr" fontAlgn="ctr"/>
                      <a:r>
                        <a:rPr lang="en-US" sz="1400" b="1" i="0" u="none" strike="noStrike" dirty="0">
                          <a:solidFill>
                            <a:schemeClr val="tx2"/>
                          </a:solidFill>
                          <a:effectLst/>
                          <a:latin typeface="Tw Cen MT" panose="020B0602020104020603" pitchFamily="34" charset="0"/>
                          <a:ea typeface="Verdana" pitchFamily="34" charset="0"/>
                        </a:rPr>
                        <a:t>FEB</a:t>
                      </a: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ea typeface="Verdana" pitchFamily="34" charset="0"/>
                        </a:rPr>
                        <a:t>FEB</a:t>
                      </a:r>
                    </a:p>
                  </a:txBody>
                  <a:tcPr marL="0" marR="0" marT="0" marB="0" anchor="ctr">
                    <a:solidFill>
                      <a:srgbClr val="FFFF6D"/>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pitchFamily="34" charset="0"/>
                        </a:rPr>
                        <a:t>MAR</a:t>
                      </a:r>
                    </a:p>
                  </a:txBody>
                  <a:tcPr marL="0" marR="0" marT="0" marB="0" anchor="ctr">
                    <a:solidFill>
                      <a:srgbClr val="FFFF6D"/>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pitchFamily="34" charset="0"/>
                        </a:rPr>
                        <a:t>APR</a:t>
                      </a:r>
                    </a:p>
                  </a:txBody>
                  <a:tcPr marL="0" marR="0" marT="0" marB="0" anchor="ctr">
                    <a:solidFill>
                      <a:srgbClr val="FFFF6D"/>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pitchFamily="34" charset="0"/>
                        </a:rPr>
                        <a:t>MEI</a:t>
                      </a:r>
                    </a:p>
                  </a:txBody>
                  <a:tcPr marL="0" marR="0" marT="0" marB="0" anchor="ctr">
                    <a:solidFill>
                      <a:srgbClr val="FFFF6D"/>
                    </a:solidFill>
                  </a:tcPr>
                </a:tc>
                <a:extLst>
                  <a:ext uri="{0D108BD9-81ED-4DB2-BD59-A6C34878D82A}">
                    <a16:rowId xmlns:a16="http://schemas.microsoft.com/office/drawing/2014/main" val="10001"/>
                  </a:ext>
                </a:extLst>
              </a:tr>
              <a:tr h="620121">
                <a:tc>
                  <a:txBody>
                    <a:bodyPr/>
                    <a:lstStyle/>
                    <a:p>
                      <a:pPr algn="ctr" fontAlgn="ctr"/>
                      <a:r>
                        <a:rPr lang="en-US" sz="1400" u="none" strike="noStrike">
                          <a:solidFill>
                            <a:schemeClr val="tx1"/>
                          </a:solidFill>
                          <a:effectLst/>
                          <a:latin typeface="Tw Cen MT" panose="020B0602020104020603" pitchFamily="34" charset="0"/>
                        </a:rPr>
                        <a:t>1.</a:t>
                      </a:r>
                      <a:endParaRPr lang="en-US" sz="14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marL="339725" marR="0" indent="-222250" algn="l" rtl="0" eaLnBrk="1" fontAlgn="t" latinLnBrk="0" hangingPunct="1">
                        <a:lnSpc>
                          <a:spcPct val="100000"/>
                        </a:lnSpc>
                        <a:spcBef>
                          <a:spcPts val="0"/>
                        </a:spcBef>
                        <a:spcAft>
                          <a:spcPts val="0"/>
                        </a:spcAft>
                        <a:buClrTx/>
                        <a:buSzTx/>
                        <a:buFontTx/>
                        <a:buNone/>
                      </a:pPr>
                      <a:r>
                        <a:rPr lang="en-US" sz="1400" u="none" strike="noStrike" dirty="0">
                          <a:effectLst/>
                          <a:latin typeface="Tw Cen MT"/>
                        </a:rPr>
                        <a:t>a.</a:t>
                      </a:r>
                      <a:r>
                        <a:rPr lang="en-US" sz="1400" u="none" strike="noStrike" baseline="0" dirty="0">
                          <a:effectLst/>
                          <a:latin typeface="Tw Cen MT"/>
                        </a:rPr>
                        <a:t> </a:t>
                      </a:r>
                      <a:r>
                        <a:rPr lang="en-US" sz="1400" u="none" strike="noStrike" dirty="0">
                          <a:effectLst/>
                          <a:latin typeface="Tw Cen MT"/>
                        </a:rPr>
                        <a:t>Waktu </a:t>
                      </a:r>
                      <a:r>
                        <a:rPr lang="en-US" sz="1400" u="none" strike="noStrike" dirty="0" err="1">
                          <a:effectLst/>
                          <a:latin typeface="Tw Cen MT"/>
                        </a:rPr>
                        <a:t>Tunggu</a:t>
                      </a:r>
                      <a:r>
                        <a:rPr lang="en-US" sz="1400" u="none" strike="noStrike" dirty="0">
                          <a:effectLst/>
                          <a:latin typeface="Tw Cen MT"/>
                        </a:rPr>
                        <a:t> </a:t>
                      </a:r>
                      <a:r>
                        <a:rPr lang="en-US" sz="1400" u="none" strike="noStrike" dirty="0" err="1">
                          <a:effectLst/>
                          <a:latin typeface="Tw Cen MT"/>
                        </a:rPr>
                        <a:t>Pelayanan</a:t>
                      </a:r>
                      <a:r>
                        <a:rPr lang="en-US" sz="1400" u="none" strike="noStrike" dirty="0">
                          <a:effectLst/>
                          <a:latin typeface="Tw Cen MT"/>
                        </a:rPr>
                        <a:t> </a:t>
                      </a:r>
                      <a:r>
                        <a:rPr lang="en-US" sz="1400" u="none" strike="noStrike" dirty="0" err="1">
                          <a:effectLst/>
                          <a:latin typeface="Tw Cen MT"/>
                        </a:rPr>
                        <a:t>Obat</a:t>
                      </a:r>
                      <a:r>
                        <a:rPr lang="en-US" sz="1400" u="none" strike="noStrike" dirty="0">
                          <a:effectLst/>
                          <a:latin typeface="Tw Cen MT"/>
                        </a:rPr>
                        <a:t> Jadi                </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rowSpan="2">
                  <a:txBody>
                    <a:bodyPr/>
                    <a:lstStyle/>
                    <a:p>
                      <a:pPr algn="ctr" fontAlgn="ctr"/>
                      <a:r>
                        <a:rPr lang="en-US" sz="1400" u="none" strike="noStrike">
                          <a:effectLst/>
                          <a:latin typeface="Tw Cen MT" panose="020B0602020104020603" pitchFamily="34" charset="0"/>
                        </a:rPr>
                        <a:t>≤ 30 </a:t>
                      </a:r>
                      <a:r>
                        <a:rPr lang="en-US" sz="1400" u="none" strike="noStrike" err="1">
                          <a:effectLst/>
                          <a:latin typeface="Tw Cen MT" panose="020B0602020104020603" pitchFamily="34" charset="0"/>
                        </a:rPr>
                        <a:t>menit</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t"/>
                      <a:r>
                        <a:rPr lang="en-US" sz="1400" b="0" i="0" u="none" strike="noStrike" dirty="0">
                          <a:solidFill>
                            <a:srgbClr val="000000"/>
                          </a:solidFill>
                          <a:effectLst/>
                          <a:latin typeface="Tw Cen MT" panose="020B0602020104020603" pitchFamily="34" charset="0"/>
                          <a:ea typeface="Verdana" panose="020B0604030504040204" pitchFamily="34" charset="0"/>
                        </a:rPr>
                        <a:t>14 </a:t>
                      </a:r>
                      <a:r>
                        <a:rPr lang="en-US" sz="1400" b="0" i="0" u="none" strike="noStrike" dirty="0" err="1">
                          <a:solidFill>
                            <a:srgbClr val="000000"/>
                          </a:solidFill>
                          <a:effectLst/>
                          <a:latin typeface="Tw Cen MT" panose="020B0602020104020603" pitchFamily="34" charset="0"/>
                          <a:ea typeface="Verdana" panose="020B0604030504040204" pitchFamily="34" charset="0"/>
                        </a:rPr>
                        <a:t>Menit</a:t>
                      </a:r>
                      <a:endParaRPr lang="id-ID"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t"/>
                      <a:r>
                        <a:rPr lang="en-US" sz="1400" b="0" i="0" u="none" strike="noStrike" dirty="0">
                          <a:solidFill>
                            <a:srgbClr val="000000"/>
                          </a:solidFill>
                          <a:effectLst/>
                          <a:latin typeface="Tw Cen MT" panose="020B0602020104020603" pitchFamily="34" charset="0"/>
                          <a:ea typeface="Verdana" panose="020B0604030504040204" pitchFamily="34" charset="0"/>
                        </a:rPr>
                        <a:t>14 </a:t>
                      </a:r>
                      <a:r>
                        <a:rPr lang="en-US" sz="1400" b="0" i="0" u="none" strike="noStrike" dirty="0" err="1">
                          <a:solidFill>
                            <a:srgbClr val="000000"/>
                          </a:solidFill>
                          <a:effectLst/>
                          <a:latin typeface="Tw Cen MT" panose="020B0602020104020603" pitchFamily="34" charset="0"/>
                          <a:ea typeface="Verdana" panose="020B0604030504040204" pitchFamily="34" charset="0"/>
                        </a:rPr>
                        <a:t>Menit</a:t>
                      </a:r>
                      <a:endParaRPr lang="id-ID"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t"/>
                      <a:r>
                        <a:rPr lang="en-US" sz="1400" b="0" i="0" u="none" strike="noStrike" dirty="0">
                          <a:solidFill>
                            <a:srgbClr val="000000"/>
                          </a:solidFill>
                          <a:effectLst/>
                          <a:latin typeface="Tw Cen MT" panose="020B0602020104020603" pitchFamily="34" charset="0"/>
                          <a:ea typeface="Verdana" panose="020B0604030504040204" pitchFamily="34" charset="0"/>
                        </a:rPr>
                        <a:t>14 </a:t>
                      </a:r>
                      <a:r>
                        <a:rPr lang="en-US" sz="1400" b="0" i="0" u="none" strike="noStrike" dirty="0" err="1">
                          <a:solidFill>
                            <a:srgbClr val="000000"/>
                          </a:solidFill>
                          <a:effectLst/>
                          <a:latin typeface="Tw Cen MT" panose="020B0602020104020603" pitchFamily="34" charset="0"/>
                          <a:ea typeface="Verdana" panose="020B0604030504040204" pitchFamily="34" charset="0"/>
                        </a:rPr>
                        <a:t>Menit</a:t>
                      </a:r>
                      <a:endParaRPr lang="id-ID"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marL="0" marR="0" lvl="0" indent="0" algn="ctr" defTabSz="914423" rtl="0" eaLnBrk="1" fontAlgn="t"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14 </a:t>
                      </a:r>
                      <a:r>
                        <a:rPr kumimoji="0" lang="en-US" sz="1400" b="0" i="0" u="none" strike="noStrike" kern="1200" cap="none" spc="0" normalizeH="0" baseline="0" noProof="0" dirty="0" err="1">
                          <a:ln>
                            <a:noFill/>
                          </a:ln>
                          <a:solidFill>
                            <a:srgbClr val="000000"/>
                          </a:solidFill>
                          <a:effectLst/>
                          <a:uLnTx/>
                          <a:uFillTx/>
                          <a:latin typeface="Tw Cen MT" panose="020B0602020104020603" pitchFamily="34" charset="0"/>
                          <a:ea typeface="Verdana" panose="020B0604030504040204" pitchFamily="34" charset="0"/>
                          <a:cs typeface="+mn-cs"/>
                        </a:rPr>
                        <a:t>Menit</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tc>
                <a:tc>
                  <a:txBody>
                    <a:bodyPr/>
                    <a:lstStyle/>
                    <a:p>
                      <a:pPr marL="0" marR="0" lvl="0" indent="0" algn="ctr" defTabSz="914423" rtl="0" eaLnBrk="1" fontAlgn="t"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14 </a:t>
                      </a:r>
                      <a:r>
                        <a:rPr kumimoji="0" lang="en-US" sz="1400" b="0" i="0" u="none" strike="noStrike" kern="1200" cap="none" spc="0" normalizeH="0" baseline="0" noProof="0" dirty="0" err="1">
                          <a:ln>
                            <a:noFill/>
                          </a:ln>
                          <a:solidFill>
                            <a:srgbClr val="000000"/>
                          </a:solidFill>
                          <a:effectLst/>
                          <a:uLnTx/>
                          <a:uFillTx/>
                          <a:latin typeface="Tw Cen MT" panose="020B0602020104020603" pitchFamily="34" charset="0"/>
                          <a:ea typeface="Verdana" panose="020B0604030504040204" pitchFamily="34" charset="0"/>
                          <a:cs typeface="+mn-cs"/>
                        </a:rPr>
                        <a:t>Menit</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tc>
                <a:tc grid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02"/>
                  </a:ext>
                </a:extLst>
              </a:tr>
              <a:tr h="465091">
                <a:tc>
                  <a:txBody>
                    <a:bodyPr/>
                    <a:lstStyle/>
                    <a:p>
                      <a:endParaRPr lang="en-US" sz="1400">
                        <a:solidFill>
                          <a:schemeClr val="tx1"/>
                        </a:solidFill>
                        <a:latin typeface="Tw Cen MT" panose="020B0602020104020603" pitchFamily="34" charset="0"/>
                        <a:ea typeface="Verdana" panose="020B0604030504040204" pitchFamily="34" charset="0"/>
                      </a:endParaRPr>
                    </a:p>
                  </a:txBody>
                  <a:tcPr marL="0" marR="0" marT="0" marB="0" anchor="ctr"/>
                </a:tc>
                <a:tc>
                  <a:txBody>
                    <a:bodyPr/>
                    <a:lstStyle/>
                    <a:p>
                      <a:pPr marL="280670" indent="-163195" algn="l" fontAlgn="ctr"/>
                      <a:r>
                        <a:rPr lang="en-US" sz="1400" u="none" strike="noStrike" dirty="0">
                          <a:effectLst/>
                          <a:latin typeface="Tw Cen MT"/>
                        </a:rPr>
                        <a:t>b. Waktu </a:t>
                      </a:r>
                      <a:r>
                        <a:rPr lang="en-US" sz="1400" u="none" strike="noStrike" dirty="0" err="1">
                          <a:effectLst/>
                          <a:latin typeface="Tw Cen MT"/>
                        </a:rPr>
                        <a:t>Tunggu</a:t>
                      </a:r>
                      <a:r>
                        <a:rPr lang="en-US" sz="1400" u="none" strike="noStrike" dirty="0">
                          <a:effectLst/>
                          <a:latin typeface="Tw Cen MT"/>
                        </a:rPr>
                        <a:t> </a:t>
                      </a:r>
                      <a:r>
                        <a:rPr lang="en-US" sz="1400" u="none" strike="noStrike" dirty="0" err="1">
                          <a:effectLst/>
                          <a:latin typeface="Tw Cen MT"/>
                        </a:rPr>
                        <a:t>Pelayanan</a:t>
                      </a:r>
                      <a:r>
                        <a:rPr lang="en-US" sz="1400" u="none" strike="noStrike" dirty="0">
                          <a:effectLst/>
                          <a:latin typeface="Tw Cen MT"/>
                        </a:rPr>
                        <a:t> </a:t>
                      </a:r>
                      <a:r>
                        <a:rPr lang="en-US" sz="1400" u="none" strike="noStrike" dirty="0" err="1">
                          <a:effectLst/>
                          <a:latin typeface="Tw Cen MT"/>
                        </a:rPr>
                        <a:t>Obat</a:t>
                      </a:r>
                      <a:r>
                        <a:rPr lang="en-US" sz="1400" u="none" strike="noStrike" dirty="0">
                          <a:effectLst/>
                          <a:latin typeface="Tw Cen MT"/>
                        </a:rPr>
                        <a:t>  </a:t>
                      </a:r>
                      <a:r>
                        <a:rPr lang="en-US" sz="1400" u="none" strike="noStrike" dirty="0" err="1">
                          <a:effectLst/>
                          <a:latin typeface="Tw Cen MT"/>
                        </a:rPr>
                        <a:t>Racikan</a:t>
                      </a:r>
                      <a:endParaRPr lang="en-US" sz="1400" b="0" i="0" u="none" strike="noStrike" dirty="0">
                        <a:solidFill>
                          <a:srgbClr val="000000"/>
                        </a:solidFill>
                        <a:effectLst/>
                        <a:latin typeface="Tw Cen MT"/>
                        <a:ea typeface="Verdana" panose="020B0604030504040204" pitchFamily="34" charset="0"/>
                      </a:endParaRPr>
                    </a:p>
                  </a:txBody>
                  <a:tcPr marL="0" marR="0" marT="0" marB="0" anchor="ctr"/>
                </a:tc>
                <a:tc vMerge="1">
                  <a:txBody>
                    <a:bodyPr/>
                    <a:lstStyle/>
                    <a:p>
                      <a:endParaRPr lang="en-US"/>
                    </a:p>
                  </a:txBody>
                  <a:tcPr/>
                </a:tc>
                <a:tc>
                  <a:txBody>
                    <a:bodyPr/>
                    <a:lstStyle/>
                    <a:p>
                      <a:pPr algn="ctr" fontAlgn="t"/>
                      <a:r>
                        <a:rPr lang="en-US" sz="1400" b="0" i="0" u="none" strike="noStrike" dirty="0">
                          <a:solidFill>
                            <a:srgbClr val="000000"/>
                          </a:solidFill>
                          <a:effectLst/>
                          <a:latin typeface="Tw Cen MT" panose="020B0602020104020603" pitchFamily="34" charset="0"/>
                          <a:ea typeface="Verdana" panose="020B0604030504040204" pitchFamily="34" charset="0"/>
                        </a:rPr>
                        <a:t>28 </a:t>
                      </a:r>
                      <a:r>
                        <a:rPr lang="en-US" sz="1400" b="0" i="0" u="none" strike="noStrike" dirty="0" err="1">
                          <a:solidFill>
                            <a:srgbClr val="000000"/>
                          </a:solidFill>
                          <a:effectLst/>
                          <a:latin typeface="Tw Cen MT" panose="020B0602020104020603" pitchFamily="34" charset="0"/>
                          <a:ea typeface="Verdana" panose="020B0604030504040204" pitchFamily="34" charset="0"/>
                        </a:rPr>
                        <a:t>Menit</a:t>
                      </a:r>
                      <a:endParaRPr lang="id-ID"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t"/>
                      <a:r>
                        <a:rPr lang="en-US" sz="1400" b="0" i="0" u="none" strike="noStrike" dirty="0">
                          <a:solidFill>
                            <a:srgbClr val="000000"/>
                          </a:solidFill>
                          <a:effectLst/>
                          <a:latin typeface="Tw Cen MT" panose="020B0602020104020603" pitchFamily="34" charset="0"/>
                          <a:ea typeface="Verdana" panose="020B0604030504040204" pitchFamily="34" charset="0"/>
                        </a:rPr>
                        <a:t>28 </a:t>
                      </a:r>
                      <a:r>
                        <a:rPr lang="en-US" sz="1400" b="0" i="0" u="none" strike="noStrike" dirty="0" err="1">
                          <a:solidFill>
                            <a:srgbClr val="000000"/>
                          </a:solidFill>
                          <a:effectLst/>
                          <a:latin typeface="Tw Cen MT" panose="020B0602020104020603" pitchFamily="34" charset="0"/>
                          <a:ea typeface="Verdana" panose="020B0604030504040204" pitchFamily="34" charset="0"/>
                        </a:rPr>
                        <a:t>Menit</a:t>
                      </a:r>
                      <a:endParaRPr lang="id-ID"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t"/>
                      <a:r>
                        <a:rPr lang="en-US" sz="1400" b="0" i="0" u="none" strike="noStrike" dirty="0">
                          <a:solidFill>
                            <a:srgbClr val="000000"/>
                          </a:solidFill>
                          <a:effectLst/>
                          <a:latin typeface="Tw Cen MT" panose="020B0602020104020603" pitchFamily="34" charset="0"/>
                          <a:ea typeface="Verdana" panose="020B0604030504040204" pitchFamily="34" charset="0"/>
                        </a:rPr>
                        <a:t>28 </a:t>
                      </a:r>
                      <a:r>
                        <a:rPr lang="en-US" sz="1400" b="0" i="0" u="none" strike="noStrike" dirty="0" err="1">
                          <a:solidFill>
                            <a:srgbClr val="000000"/>
                          </a:solidFill>
                          <a:effectLst/>
                          <a:latin typeface="Tw Cen MT" panose="020B0602020104020603" pitchFamily="34" charset="0"/>
                          <a:ea typeface="Verdana" panose="020B0604030504040204" pitchFamily="34" charset="0"/>
                        </a:rPr>
                        <a:t>Menit</a:t>
                      </a:r>
                      <a:endParaRPr lang="id-ID"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marL="0" marR="0" lvl="0" indent="0" algn="ctr" defTabSz="914423" rtl="0" eaLnBrk="1" fontAlgn="t" latinLnBrk="0" hangingPunct="1">
                        <a:lnSpc>
                          <a:spcPct val="100000"/>
                        </a:lnSpc>
                        <a:spcBef>
                          <a:spcPts val="0"/>
                        </a:spcBef>
                        <a:spcAft>
                          <a:spcPts val="0"/>
                        </a:spcAft>
                        <a:buClrTx/>
                        <a:buSzTx/>
                        <a:buFontTx/>
                        <a:buNone/>
                        <a:tabLst/>
                        <a:defRPr/>
                      </a:pPr>
                      <a:r>
                        <a:rPr lang="en-US" sz="1400" b="0" i="0" u="none" strike="noStrike" dirty="0">
                          <a:solidFill>
                            <a:srgbClr val="000000"/>
                          </a:solidFill>
                          <a:effectLst/>
                          <a:latin typeface="Tw Cen MT" panose="020B0602020104020603" pitchFamily="34" charset="0"/>
                          <a:ea typeface="Verdana" panose="020B0604030504040204" pitchFamily="34" charset="0"/>
                        </a:rPr>
                        <a:t>28 </a:t>
                      </a:r>
                      <a:r>
                        <a:rPr lang="en-US" sz="1400" b="0" i="0" u="none" strike="noStrike" dirty="0" err="1">
                          <a:solidFill>
                            <a:srgbClr val="000000"/>
                          </a:solidFill>
                          <a:effectLst/>
                          <a:latin typeface="Tw Cen MT" panose="020B0602020104020603" pitchFamily="34" charset="0"/>
                          <a:ea typeface="Verdana" panose="020B0604030504040204" pitchFamily="34" charset="0"/>
                        </a:rPr>
                        <a:t>Menit</a:t>
                      </a:r>
                      <a:endParaRPr lang="id-ID"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marL="0" marR="0" lvl="0" indent="0" algn="ctr" defTabSz="914423" rtl="0" eaLnBrk="1" fontAlgn="t" latinLnBrk="0" hangingPunct="1">
                        <a:lnSpc>
                          <a:spcPct val="100000"/>
                        </a:lnSpc>
                        <a:spcBef>
                          <a:spcPts val="0"/>
                        </a:spcBef>
                        <a:spcAft>
                          <a:spcPts val="0"/>
                        </a:spcAft>
                        <a:buClrTx/>
                        <a:buSzTx/>
                        <a:buFontTx/>
                        <a:buNone/>
                        <a:tabLst/>
                        <a:defRPr/>
                      </a:pPr>
                      <a:r>
                        <a:rPr lang="en-US" sz="1400" b="0" i="0" u="none" strike="noStrike" dirty="0">
                          <a:solidFill>
                            <a:srgbClr val="000000"/>
                          </a:solidFill>
                          <a:effectLst/>
                          <a:latin typeface="Tw Cen MT" panose="020B0602020104020603" pitchFamily="34" charset="0"/>
                          <a:ea typeface="Verdana" panose="020B0604030504040204" pitchFamily="34" charset="0"/>
                        </a:rPr>
                        <a:t>28 </a:t>
                      </a:r>
                      <a:r>
                        <a:rPr lang="en-US" sz="1400" b="0" i="0" u="none" strike="noStrike" dirty="0" err="1">
                          <a:solidFill>
                            <a:srgbClr val="000000"/>
                          </a:solidFill>
                          <a:effectLst/>
                          <a:latin typeface="Tw Cen MT" panose="020B0602020104020603" pitchFamily="34" charset="0"/>
                          <a:ea typeface="Verdana" panose="020B0604030504040204" pitchFamily="34" charset="0"/>
                        </a:rPr>
                        <a:t>Menit</a:t>
                      </a:r>
                      <a:endParaRPr lang="id-ID"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grid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solidFill>
                      <a:srgbClr val="FFFF6D"/>
                    </a:solidFill>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solidFill>
                      <a:srgbClr val="FFFF6D"/>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solidFill>
                      <a:srgbClr val="FFFF6D"/>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solidFill>
                      <a:srgbClr val="FFFF6D"/>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solidFill>
                      <a:srgbClr val="FFFF6D"/>
                    </a:solidFill>
                  </a:tcPr>
                </a:tc>
                <a:extLst>
                  <a:ext uri="{0D108BD9-81ED-4DB2-BD59-A6C34878D82A}">
                    <a16:rowId xmlns:a16="http://schemas.microsoft.com/office/drawing/2014/main" val="10004"/>
                  </a:ext>
                </a:extLst>
              </a:tr>
              <a:tr h="465091">
                <a:tc>
                  <a:txBody>
                    <a:bodyPr/>
                    <a:lstStyle/>
                    <a:p>
                      <a:pPr algn="ctr" fontAlgn="ctr"/>
                      <a:r>
                        <a:rPr lang="en-US" sz="1400" u="none" strike="noStrike">
                          <a:solidFill>
                            <a:schemeClr val="tx1"/>
                          </a:solidFill>
                          <a:effectLst/>
                          <a:latin typeface="Tw Cen MT" panose="020B0602020104020603" pitchFamily="34" charset="0"/>
                        </a:rPr>
                        <a:t>2.</a:t>
                      </a:r>
                      <a:endParaRPr lang="en-US" sz="14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algn="l" fontAlgn="ctr"/>
                      <a:r>
                        <a:rPr lang="en-US" sz="1400" u="none" strike="noStrike" dirty="0" err="1">
                          <a:effectLst/>
                          <a:latin typeface="Tw Cen MT"/>
                        </a:rPr>
                        <a:t>Tidak</a:t>
                      </a:r>
                      <a:r>
                        <a:rPr lang="en-US" sz="1400" u="none" strike="noStrike" dirty="0">
                          <a:effectLst/>
                          <a:latin typeface="Tw Cen MT"/>
                        </a:rPr>
                        <a:t> </a:t>
                      </a:r>
                      <a:r>
                        <a:rPr lang="en-US" sz="1400" u="none" strike="noStrike" dirty="0" err="1">
                          <a:effectLst/>
                          <a:latin typeface="Tw Cen MT"/>
                        </a:rPr>
                        <a:t>Adanya</a:t>
                      </a:r>
                      <a:r>
                        <a:rPr lang="en-US" sz="1400" u="none" strike="noStrike" dirty="0">
                          <a:effectLst/>
                          <a:latin typeface="Tw Cen MT"/>
                        </a:rPr>
                        <a:t> </a:t>
                      </a:r>
                      <a:r>
                        <a:rPr lang="en-US" sz="1400" u="none" strike="noStrike" dirty="0" err="1">
                          <a:effectLst/>
                          <a:latin typeface="Tw Cen MT"/>
                        </a:rPr>
                        <a:t>Kesalahan</a:t>
                      </a:r>
                      <a:r>
                        <a:rPr lang="en-US" sz="1400" u="none" strike="noStrike" dirty="0">
                          <a:effectLst/>
                          <a:latin typeface="Tw Cen MT"/>
                        </a:rPr>
                        <a:t> </a:t>
                      </a:r>
                      <a:r>
                        <a:rPr lang="en-US" sz="1400" u="none" strike="noStrike" dirty="0" err="1">
                          <a:effectLst/>
                          <a:latin typeface="Tw Cen MT"/>
                        </a:rPr>
                        <a:t>Pemberian</a:t>
                      </a:r>
                      <a:r>
                        <a:rPr lang="en-US" sz="1400" u="none" strike="noStrike" dirty="0">
                          <a:effectLst/>
                          <a:latin typeface="Tw Cen MT"/>
                        </a:rPr>
                        <a:t> </a:t>
                      </a:r>
                      <a:r>
                        <a:rPr lang="en-US" sz="1400" u="none" strike="noStrike" dirty="0" err="1">
                          <a:effectLst/>
                          <a:latin typeface="Tw Cen MT"/>
                        </a:rPr>
                        <a:t>Obat</a:t>
                      </a:r>
                      <a:endParaRPr lang="en-US" sz="1400" b="0" i="0" u="none" strike="noStrike" dirty="0">
                        <a:solidFill>
                          <a:srgbClr val="000000"/>
                        </a:solidFill>
                        <a:effectLst/>
                        <a:latin typeface="Tw Cen MT"/>
                        <a:ea typeface="Verdana" panose="020B0604030504040204"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100%</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ea typeface="Verdana" panose="020B0604030504040204" pitchFamily="34" charset="0"/>
                        </a:rPr>
                        <a:t>100</a:t>
                      </a:r>
                      <a:endParaRPr lang="id-ID"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ea typeface="Verdana" panose="020B0604030504040204" pitchFamily="34" charset="0"/>
                        </a:rPr>
                        <a:t>100</a:t>
                      </a:r>
                      <a:endParaRPr lang="id-ID"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ea typeface="Verdana" panose="020B0604030504040204" pitchFamily="34" charset="0"/>
                        </a:rPr>
                        <a:t>100</a:t>
                      </a:r>
                      <a:endParaRPr lang="id-ID"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ea typeface="Verdana" panose="020B0604030504040204" pitchFamily="34" charset="0"/>
                        </a:rPr>
                        <a:t>100</a:t>
                      </a:r>
                      <a:endParaRPr lang="id-ID"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ea typeface="Verdana" panose="020B0604030504040204" pitchFamily="34" charset="0"/>
                        </a:rPr>
                        <a:t>100</a:t>
                      </a:r>
                      <a:endParaRPr lang="id-ID"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grid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05"/>
                  </a:ext>
                </a:extLst>
              </a:tr>
              <a:tr h="310061">
                <a:tc>
                  <a:txBody>
                    <a:bodyPr/>
                    <a:lstStyle/>
                    <a:p>
                      <a:pPr algn="ctr" fontAlgn="ctr"/>
                      <a:r>
                        <a:rPr lang="en-US" sz="1400" u="none" strike="noStrike">
                          <a:solidFill>
                            <a:schemeClr val="tx1"/>
                          </a:solidFill>
                          <a:effectLst/>
                          <a:latin typeface="Tw Cen MT"/>
                        </a:rPr>
                        <a:t>3.</a:t>
                      </a:r>
                      <a:endParaRPr lang="en-US" sz="1400" b="0" i="0" u="none" strike="noStrike">
                        <a:solidFill>
                          <a:schemeClr val="tx1"/>
                        </a:solidFill>
                        <a:effectLst/>
                        <a:latin typeface="Tw Cen MT"/>
                        <a:ea typeface="Verdana" panose="020B0604030504040204" pitchFamily="34" charset="0"/>
                      </a:endParaRPr>
                    </a:p>
                  </a:txBody>
                  <a:tcPr marL="0" marR="0" marT="0" marB="0" anchor="ctr"/>
                </a:tc>
                <a:tc>
                  <a:txBody>
                    <a:bodyPr/>
                    <a:lstStyle/>
                    <a:p>
                      <a:pPr algn="l" fontAlgn="ctr"/>
                      <a:r>
                        <a:rPr lang="en-US" sz="1400" u="none" strike="noStrike" dirty="0" err="1">
                          <a:effectLst/>
                          <a:latin typeface="Tw Cen MT"/>
                        </a:rPr>
                        <a:t>Kepuasan</a:t>
                      </a:r>
                      <a:r>
                        <a:rPr lang="en-US" sz="1400" u="none" strike="noStrike" dirty="0">
                          <a:effectLst/>
                          <a:latin typeface="Tw Cen MT"/>
                        </a:rPr>
                        <a:t> </a:t>
                      </a:r>
                      <a:r>
                        <a:rPr lang="en-US" sz="1400" u="none" strike="noStrike" dirty="0" err="1">
                          <a:effectLst/>
                          <a:latin typeface="Tw Cen MT"/>
                        </a:rPr>
                        <a:t>Pelanggan</a:t>
                      </a:r>
                      <a:endParaRPr lang="en-US" sz="1400" b="0" i="0" u="none" strike="noStrike" dirty="0">
                        <a:solidFill>
                          <a:srgbClr val="000000"/>
                        </a:solidFill>
                        <a:effectLst/>
                        <a:latin typeface="Tw Cen MT"/>
                        <a:ea typeface="Verdana" panose="020B0604030504040204" pitchFamily="34" charset="0"/>
                      </a:endParaRPr>
                    </a:p>
                  </a:txBody>
                  <a:tcPr marL="0" marR="0" marT="0" marB="0" anchor="ctr"/>
                </a:tc>
                <a:tc>
                  <a:txBody>
                    <a:bodyPr/>
                    <a:lstStyle/>
                    <a:p>
                      <a:pPr algn="ctr" fontAlgn="ctr"/>
                      <a:r>
                        <a:rPr lang="en-US" sz="1400" u="none" strike="noStrike">
                          <a:effectLst/>
                          <a:latin typeface="Tw Cen MT"/>
                        </a:rPr>
                        <a:t>≥ 80 %</a:t>
                      </a:r>
                      <a:endParaRPr lang="en-US" sz="1400" b="0" i="0" u="none" strike="noStrike">
                        <a:solidFill>
                          <a:srgbClr val="000000"/>
                        </a:solidFill>
                        <a:effectLst/>
                        <a:latin typeface="Tw Cen MT"/>
                        <a:ea typeface="Verdana" panose="020B0604030504040204" pitchFamily="34" charset="0"/>
                      </a:endParaRPr>
                    </a:p>
                  </a:txBody>
                  <a:tcPr marL="0" marR="0" marT="0" marB="0" anchor="ctr"/>
                </a:tc>
                <a:tc gridSpan="10">
                  <a:txBody>
                    <a:bodyPr/>
                    <a:lstStyle/>
                    <a:p>
                      <a:pPr algn="ctr" fontAlgn="ct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81,48%</a:t>
                      </a:r>
                    </a:p>
                  </a:txBody>
                  <a:tcPr marL="0" marR="0" marT="0" marB="0" anchor="ct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Tw Cen MT" panose="020B0602020104020603" pitchFamily="34" charset="0"/>
                        <a:ea typeface="+mn-ea"/>
                        <a:cs typeface="+mn-cs"/>
                      </a:endParaRPr>
                    </a:p>
                  </a:txBody>
                  <a:tcPr marL="0" marR="0" marT="0" marB="0" anchor="ctr"/>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tc>
                <a:tc>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tc>
                <a:extLst>
                  <a:ext uri="{0D108BD9-81ED-4DB2-BD59-A6C34878D82A}">
                    <a16:rowId xmlns:a16="http://schemas.microsoft.com/office/drawing/2014/main" val="10006"/>
                  </a:ext>
                </a:extLst>
              </a:tr>
              <a:tr h="310061">
                <a:tc>
                  <a:txBody>
                    <a:bodyPr/>
                    <a:lstStyle/>
                    <a:p>
                      <a:pPr algn="ctr" fontAlgn="ctr"/>
                      <a:r>
                        <a:rPr lang="en-US" sz="1400" u="none" strike="noStrike">
                          <a:solidFill>
                            <a:schemeClr val="tx1"/>
                          </a:solidFill>
                          <a:effectLst/>
                          <a:latin typeface="Tw Cen MT"/>
                        </a:rPr>
                        <a:t>4.</a:t>
                      </a:r>
                      <a:endParaRPr lang="en-US" sz="1400" b="0" i="0" u="none" strike="noStrike">
                        <a:solidFill>
                          <a:schemeClr val="tx1"/>
                        </a:solidFill>
                        <a:effectLst/>
                        <a:latin typeface="Tw Cen MT"/>
                        <a:ea typeface="Verdana" panose="020B0604030504040204" pitchFamily="34" charset="0"/>
                      </a:endParaRPr>
                    </a:p>
                  </a:txBody>
                  <a:tcPr marL="0" marR="0" marT="0" marB="0" anchor="ctr"/>
                </a:tc>
                <a:tc>
                  <a:txBody>
                    <a:bodyPr/>
                    <a:lstStyle/>
                    <a:p>
                      <a:pPr algn="l" fontAlgn="t"/>
                      <a:r>
                        <a:rPr lang="en-US" sz="1400" u="none" strike="noStrike" dirty="0" err="1">
                          <a:effectLst/>
                          <a:latin typeface="Tw Cen MT"/>
                        </a:rPr>
                        <a:t>Penulisan</a:t>
                      </a:r>
                      <a:r>
                        <a:rPr lang="en-US" sz="1400" u="none" strike="noStrike" dirty="0">
                          <a:effectLst/>
                          <a:latin typeface="Tw Cen MT"/>
                        </a:rPr>
                        <a:t> </a:t>
                      </a:r>
                      <a:r>
                        <a:rPr lang="en-US" sz="1400" u="none" strike="noStrike" dirty="0" err="1">
                          <a:effectLst/>
                          <a:latin typeface="Tw Cen MT"/>
                        </a:rPr>
                        <a:t>Resep</a:t>
                      </a:r>
                      <a:r>
                        <a:rPr lang="en-US" sz="1400" u="none" strike="noStrike" dirty="0">
                          <a:effectLst/>
                          <a:latin typeface="Tw Cen MT"/>
                        </a:rPr>
                        <a:t> </a:t>
                      </a:r>
                      <a:r>
                        <a:rPr lang="en-US" sz="1400" u="none" strike="noStrike" dirty="0" err="1">
                          <a:effectLst/>
                          <a:latin typeface="Tw Cen MT"/>
                        </a:rPr>
                        <a:t>Sesuai</a:t>
                      </a:r>
                      <a:r>
                        <a:rPr lang="en-US" sz="1400" u="none" strike="noStrike" dirty="0">
                          <a:effectLst/>
                          <a:latin typeface="Tw Cen MT"/>
                        </a:rPr>
                        <a:t> </a:t>
                      </a:r>
                      <a:r>
                        <a:rPr lang="en-US" sz="1400" u="none" strike="noStrike" dirty="0" err="1">
                          <a:effectLst/>
                          <a:latin typeface="Tw Cen MT"/>
                        </a:rPr>
                        <a:t>Formularium</a:t>
                      </a:r>
                      <a:endParaRPr lang="en-US" sz="1400" b="0" i="0" u="none" strike="noStrike" dirty="0">
                        <a:solidFill>
                          <a:srgbClr val="000000"/>
                        </a:solidFill>
                        <a:effectLst/>
                        <a:latin typeface="Tw Cen MT"/>
                        <a:ea typeface="Verdana" panose="020B0604030504040204" pitchFamily="34" charset="0"/>
                      </a:endParaRPr>
                    </a:p>
                  </a:txBody>
                  <a:tcPr marL="0" marR="0" marT="0" marB="0" anchor="ctr"/>
                </a:tc>
                <a:tc>
                  <a:txBody>
                    <a:bodyPr/>
                    <a:lstStyle/>
                    <a:p>
                      <a:pPr algn="ctr" fontAlgn="ctr"/>
                      <a:r>
                        <a:rPr lang="en-US" sz="1400" u="none" strike="noStrike">
                          <a:effectLst/>
                          <a:latin typeface="Tw Cen MT"/>
                        </a:rPr>
                        <a:t>100%</a:t>
                      </a:r>
                      <a:endParaRPr lang="en-US" sz="1400" b="0" i="0" u="none" strike="noStrike">
                        <a:solidFill>
                          <a:srgbClr val="000000"/>
                        </a:solidFill>
                        <a:effectLst/>
                        <a:latin typeface="Tw Cen MT"/>
                        <a:ea typeface="Verdana" panose="020B0604030504040204"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ea typeface="Verdana" panose="020B0604030504040204" pitchFamily="34" charset="0"/>
                        </a:rPr>
                        <a:t>100</a:t>
                      </a:r>
                      <a:endParaRPr lang="id-ID"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ea typeface="Verdana" panose="020B0604030504040204" pitchFamily="34" charset="0"/>
                        </a:rPr>
                        <a:t>100</a:t>
                      </a:r>
                      <a:endParaRPr lang="id-ID"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ea typeface="Verdana" panose="020B0604030504040204" pitchFamily="34" charset="0"/>
                        </a:rPr>
                        <a:t>100</a:t>
                      </a:r>
                      <a:endParaRPr lang="id-ID"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ea typeface="Verdana" panose="020B0604030504040204" pitchFamily="34" charset="0"/>
                        </a:rPr>
                        <a:t>100</a:t>
                      </a:r>
                      <a:endParaRPr lang="id-ID"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ea typeface="Verdana" panose="020B0604030504040204" pitchFamily="34" charset="0"/>
                        </a:rPr>
                        <a:t>100</a:t>
                      </a:r>
                      <a:endParaRPr lang="id-ID"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0" marR="0" marT="0" marB="0" anchor="ctr"/>
                </a:tc>
                <a:tc grid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0" marR="0" marT="0" marB="0" anchor="ct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0" marR="0" marT="0" marB="0" anchor="ctr"/>
                </a:tc>
                <a:extLst>
                  <a:ext uri="{0D108BD9-81ED-4DB2-BD59-A6C34878D82A}">
                    <a16:rowId xmlns:a16="http://schemas.microsoft.com/office/drawing/2014/main" val="10007"/>
                  </a:ext>
                </a:extLst>
              </a:tr>
            </a:tbl>
          </a:graphicData>
        </a:graphic>
      </p:graphicFrame>
    </p:spTree>
    <p:extLst>
      <p:ext uri="{BB962C8B-B14F-4D97-AF65-F5344CB8AC3E}">
        <p14:creationId xmlns:p14="http://schemas.microsoft.com/office/powerpoint/2010/main" val="2702072554"/>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Google Shape;1144;p64"/>
          <p:cNvSpPr/>
          <p:nvPr/>
        </p:nvSpPr>
        <p:spPr>
          <a:xfrm>
            <a:off x="337177" y="636738"/>
            <a:ext cx="2160364"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GIZI</a:t>
            </a:r>
            <a:endParaRPr sz="2000" kern="0">
              <a:solidFill>
                <a:schemeClr val="bg1"/>
              </a:solidFill>
              <a:cs typeface="Arial"/>
              <a:sym typeface="Arial"/>
            </a:endParaRPr>
          </a:p>
        </p:txBody>
      </p:sp>
      <p:sp>
        <p:nvSpPr>
          <p:cNvPr id="4" name="Google Shape;1144;p64"/>
          <p:cNvSpPr/>
          <p:nvPr/>
        </p:nvSpPr>
        <p:spPr>
          <a:xfrm>
            <a:off x="337177" y="3766359"/>
            <a:ext cx="2635761"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TRANSFUSI DARAH</a:t>
            </a:r>
            <a:endParaRPr sz="2000" kern="0">
              <a:solidFill>
                <a:schemeClr val="bg1"/>
              </a:solidFill>
              <a:cs typeface="Arial"/>
              <a:sym typeface="Arial"/>
            </a:endParaRPr>
          </a:p>
        </p:txBody>
      </p:sp>
      <p:graphicFrame>
        <p:nvGraphicFramePr>
          <p:cNvPr id="6" name="Table 5">
            <a:extLst>
              <a:ext uri="{FF2B5EF4-FFF2-40B4-BE49-F238E27FC236}">
                <a16:creationId xmlns:a16="http://schemas.microsoft.com/office/drawing/2014/main" id="{250280CA-8451-4524-B7CE-7B81E3428D7A}"/>
              </a:ext>
            </a:extLst>
          </p:cNvPr>
          <p:cNvGraphicFramePr>
            <a:graphicFrameLocks noGrp="1"/>
          </p:cNvGraphicFramePr>
          <p:nvPr>
            <p:extLst>
              <p:ext uri="{D42A27DB-BD31-4B8C-83A1-F6EECF244321}">
                <p14:modId xmlns:p14="http://schemas.microsoft.com/office/powerpoint/2010/main" val="1910946178"/>
              </p:ext>
            </p:extLst>
          </p:nvPr>
        </p:nvGraphicFramePr>
        <p:xfrm>
          <a:off x="337176" y="1242295"/>
          <a:ext cx="8848387" cy="2285754"/>
        </p:xfrm>
        <a:graphic>
          <a:graphicData uri="http://schemas.openxmlformats.org/drawingml/2006/table">
            <a:tbl>
              <a:tblPr firstRow="1" firstCol="1" bandRow="1"/>
              <a:tblGrid>
                <a:gridCol w="400535">
                  <a:extLst>
                    <a:ext uri="{9D8B030D-6E8A-4147-A177-3AD203B41FA5}">
                      <a16:colId xmlns:a16="http://schemas.microsoft.com/office/drawing/2014/main" val="20000"/>
                    </a:ext>
                  </a:extLst>
                </a:gridCol>
                <a:gridCol w="2048181">
                  <a:extLst>
                    <a:ext uri="{9D8B030D-6E8A-4147-A177-3AD203B41FA5}">
                      <a16:colId xmlns:a16="http://schemas.microsoft.com/office/drawing/2014/main" val="20001"/>
                    </a:ext>
                  </a:extLst>
                </a:gridCol>
                <a:gridCol w="785761">
                  <a:extLst>
                    <a:ext uri="{9D8B030D-6E8A-4147-A177-3AD203B41FA5}">
                      <a16:colId xmlns:a16="http://schemas.microsoft.com/office/drawing/2014/main" val="20002"/>
                    </a:ext>
                  </a:extLst>
                </a:gridCol>
                <a:gridCol w="524533">
                  <a:extLst>
                    <a:ext uri="{9D8B030D-6E8A-4147-A177-3AD203B41FA5}">
                      <a16:colId xmlns:a16="http://schemas.microsoft.com/office/drawing/2014/main" val="20003"/>
                    </a:ext>
                  </a:extLst>
                </a:gridCol>
                <a:gridCol w="524533">
                  <a:extLst>
                    <a:ext uri="{9D8B030D-6E8A-4147-A177-3AD203B41FA5}">
                      <a16:colId xmlns:a16="http://schemas.microsoft.com/office/drawing/2014/main" val="724192736"/>
                    </a:ext>
                  </a:extLst>
                </a:gridCol>
                <a:gridCol w="524533">
                  <a:extLst>
                    <a:ext uri="{9D8B030D-6E8A-4147-A177-3AD203B41FA5}">
                      <a16:colId xmlns:a16="http://schemas.microsoft.com/office/drawing/2014/main" val="2012799597"/>
                    </a:ext>
                  </a:extLst>
                </a:gridCol>
                <a:gridCol w="524533">
                  <a:extLst>
                    <a:ext uri="{9D8B030D-6E8A-4147-A177-3AD203B41FA5}">
                      <a16:colId xmlns:a16="http://schemas.microsoft.com/office/drawing/2014/main" val="3298651685"/>
                    </a:ext>
                  </a:extLst>
                </a:gridCol>
                <a:gridCol w="524533">
                  <a:extLst>
                    <a:ext uri="{9D8B030D-6E8A-4147-A177-3AD203B41FA5}">
                      <a16:colId xmlns:a16="http://schemas.microsoft.com/office/drawing/2014/main" val="2336832862"/>
                    </a:ext>
                  </a:extLst>
                </a:gridCol>
                <a:gridCol w="598249">
                  <a:extLst>
                    <a:ext uri="{9D8B030D-6E8A-4147-A177-3AD203B41FA5}">
                      <a16:colId xmlns:a16="http://schemas.microsoft.com/office/drawing/2014/main" val="3752571140"/>
                    </a:ext>
                  </a:extLst>
                </a:gridCol>
                <a:gridCol w="598249">
                  <a:extLst>
                    <a:ext uri="{9D8B030D-6E8A-4147-A177-3AD203B41FA5}">
                      <a16:colId xmlns:a16="http://schemas.microsoft.com/office/drawing/2014/main" val="1708682188"/>
                    </a:ext>
                  </a:extLst>
                </a:gridCol>
                <a:gridCol w="598249">
                  <a:extLst>
                    <a:ext uri="{9D8B030D-6E8A-4147-A177-3AD203B41FA5}">
                      <a16:colId xmlns:a16="http://schemas.microsoft.com/office/drawing/2014/main" val="2962518228"/>
                    </a:ext>
                  </a:extLst>
                </a:gridCol>
                <a:gridCol w="598249">
                  <a:extLst>
                    <a:ext uri="{9D8B030D-6E8A-4147-A177-3AD203B41FA5}">
                      <a16:colId xmlns:a16="http://schemas.microsoft.com/office/drawing/2014/main" val="1608140862"/>
                    </a:ext>
                  </a:extLst>
                </a:gridCol>
                <a:gridCol w="598249">
                  <a:extLst>
                    <a:ext uri="{9D8B030D-6E8A-4147-A177-3AD203B41FA5}">
                      <a16:colId xmlns:a16="http://schemas.microsoft.com/office/drawing/2014/main" val="7433137"/>
                    </a:ext>
                  </a:extLst>
                </a:gridCol>
              </a:tblGrid>
              <a:tr h="264981">
                <a:tc rowSpan="2" gridSpan="2">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a:solidFill>
                            <a:schemeClr val="tx1"/>
                          </a:solidFill>
                          <a:effectLst/>
                          <a:latin typeface="Tw Cen MT" panose="020B0602020104020603" pitchFamily="34" charset="0"/>
                        </a:rPr>
                        <a:t>INDIKATOR</a:t>
                      </a:r>
                      <a:endParaRPr lang="en-US" sz="1400" b="1" i="0" u="none" strike="noStrike">
                        <a:solidFill>
                          <a:schemeClr val="tx1"/>
                        </a:solidFill>
                        <a:effectLst/>
                        <a:latin typeface="Tw Cen MT" panose="020B0602020104020603"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F3F3A1"/>
                    </a:solidFill>
                  </a:tcPr>
                </a:tc>
                <a:tc rowSpan="2" hMerge="1">
                  <a:txBody>
                    <a:bodyPr/>
                    <a:lstStyle/>
                    <a:p>
                      <a:endParaRPr lang="en-US"/>
                    </a:p>
                  </a:txBody>
                  <a:tcPr/>
                </a:tc>
                <a:tc rowSpan="2">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a:solidFill>
                            <a:schemeClr val="tx1"/>
                          </a:solidFill>
                          <a:effectLst/>
                          <a:latin typeface="Tw Cen MT" panose="020B0602020104020603" pitchFamily="34" charset="0"/>
                        </a:rPr>
                        <a:t>STANDAR</a:t>
                      </a:r>
                      <a:endParaRPr lang="en-US" sz="1400" b="1" i="0" u="none" strike="noStrike">
                        <a:solidFill>
                          <a:schemeClr val="tx1"/>
                        </a:solidFill>
                        <a:effectLst/>
                        <a:latin typeface="Tw Cen MT" panose="020B0602020104020603"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F3F3A1"/>
                    </a:solidFill>
                  </a:tcPr>
                </a:tc>
                <a:tc gridSpan="5">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b="1" i="0" u="none" strike="noStrike" dirty="0">
                          <a:solidFill>
                            <a:schemeClr val="tx1"/>
                          </a:solidFill>
                          <a:effectLst/>
                          <a:latin typeface="Tw Cen MT" panose="020B0602020104020603" pitchFamily="34" charset="0"/>
                        </a:rPr>
                        <a:t>BULAN</a:t>
                      </a: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gridSpan="5">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b="1" i="0" u="none" strike="noStrike" dirty="0">
                          <a:solidFill>
                            <a:schemeClr val="tx1"/>
                          </a:solidFill>
                          <a:effectLst/>
                          <a:latin typeface="Tw Cen MT" panose="020B0602020104020603" pitchFamily="34" charset="0"/>
                        </a:rPr>
                        <a:t>CAPAIAN</a:t>
                      </a: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a16="http://schemas.microsoft.com/office/drawing/2014/main" val="10000"/>
                  </a:ext>
                </a:extLst>
              </a:tr>
              <a:tr h="264981">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1" u="none" strike="noStrike" dirty="0">
                          <a:effectLst/>
                          <a:latin typeface="Tw Cen MT"/>
                        </a:rPr>
                        <a:t>JAN</a:t>
                      </a:r>
                      <a:endParaRPr lang="en-US" sz="1400" b="1" i="0" u="none" strike="noStrike" dirty="0">
                        <a:solidFill>
                          <a:schemeClr val="tx2"/>
                        </a:solidFill>
                        <a:effectLst/>
                        <a:latin typeface="Tw Cen MT"/>
                      </a:endParaRPr>
                    </a:p>
                  </a:txBody>
                  <a:tcPr marL="0" marR="0" marT="0" marB="0" anchor="ctr">
                    <a:lnL w="381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a:rPr>
                        <a:t>FEB</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a:rPr>
                        <a:t>MAR</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a:rPr>
                        <a:t>APR</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a:rPr>
                        <a:t>MEI</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1" u="none" strike="noStrike" dirty="0">
                          <a:effectLst/>
                          <a:latin typeface="Tw Cen MT"/>
                        </a:rPr>
                        <a:t>JAN</a:t>
                      </a:r>
                      <a:endParaRPr lang="en-US" sz="1400" b="1" i="0" u="none" strike="noStrike" dirty="0">
                        <a:solidFill>
                          <a:schemeClr val="tx2"/>
                        </a:solidFill>
                        <a:effectLst/>
                        <a:latin typeface="Tw Cen MT"/>
                      </a:endParaRP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a:rPr>
                        <a:t>FEB</a:t>
                      </a: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a:rPr>
                        <a:t>MAR</a:t>
                      </a: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a:rPr>
                        <a:t>APR</a:t>
                      </a: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a:rPr>
                        <a:t>MEI</a:t>
                      </a:r>
                    </a:p>
                  </a:txBody>
                  <a:tcPr marL="0" marR="0" marT="0" marB="0" anchor="ctr">
                    <a:lnL w="12700" cmpd="sng">
                      <a:solidFill>
                        <a:sysClr val="window" lastClr="FFFFFF"/>
                      </a:solidFill>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extLst>
                  <a:ext uri="{0D108BD9-81ED-4DB2-BD59-A6C34878D82A}">
                    <a16:rowId xmlns:a16="http://schemas.microsoft.com/office/drawing/2014/main" val="10001"/>
                  </a:ext>
                </a:extLst>
              </a:tr>
              <a:tr h="441527">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t"/>
                      <a:r>
                        <a:rPr lang="en-US" sz="1400" u="none" strike="noStrike">
                          <a:solidFill>
                            <a:schemeClr val="tx1"/>
                          </a:solidFill>
                          <a:effectLst/>
                          <a:latin typeface="Tw Cen MT" panose="020B0602020104020603" pitchFamily="34" charset="0"/>
                        </a:rPr>
                        <a:t>1.</a:t>
                      </a:r>
                      <a:endParaRPr lang="en-US" sz="1400" b="0" i="0" u="none" strike="noStrike">
                        <a:solidFill>
                          <a:schemeClr val="tx1"/>
                        </a:solidFill>
                        <a:effectLst/>
                        <a:latin typeface="Tw Cen MT" panose="020B0602020104020603" pitchFamily="34" charset="0"/>
                      </a:endParaRPr>
                    </a:p>
                  </a:txBody>
                  <a:tcPr marL="0" marR="0"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just" fontAlgn="t"/>
                      <a:r>
                        <a:rPr lang="fi-FI" sz="1400" u="none" strike="noStrike" err="1">
                          <a:effectLst/>
                          <a:latin typeface="Tw Cen MT"/>
                        </a:rPr>
                        <a:t>Ketepatan</a:t>
                      </a:r>
                      <a:r>
                        <a:rPr lang="fi-FI" sz="1400" u="none" strike="noStrike">
                          <a:effectLst/>
                          <a:latin typeface="Tw Cen MT"/>
                        </a:rPr>
                        <a:t> </a:t>
                      </a:r>
                      <a:r>
                        <a:rPr lang="fi-FI" sz="1400" u="none" strike="noStrike" err="1">
                          <a:effectLst/>
                          <a:latin typeface="Tw Cen MT"/>
                        </a:rPr>
                        <a:t>Waktu</a:t>
                      </a:r>
                      <a:r>
                        <a:rPr lang="fi-FI" sz="1400" u="none" strike="noStrike">
                          <a:effectLst/>
                          <a:latin typeface="Tw Cen MT"/>
                        </a:rPr>
                        <a:t> </a:t>
                      </a:r>
                      <a:r>
                        <a:rPr lang="fi-FI" sz="1400" u="none" strike="noStrike" err="1">
                          <a:effectLst/>
                          <a:latin typeface="Tw Cen MT"/>
                        </a:rPr>
                        <a:t>Pemberian</a:t>
                      </a:r>
                      <a:r>
                        <a:rPr lang="fi-FI" sz="1400" u="none" strike="noStrike">
                          <a:effectLst/>
                          <a:latin typeface="Tw Cen MT"/>
                        </a:rPr>
                        <a:t> </a:t>
                      </a:r>
                      <a:r>
                        <a:rPr lang="fi-FI" sz="1400" u="none" strike="noStrike" err="1">
                          <a:effectLst/>
                          <a:latin typeface="Tw Cen MT"/>
                        </a:rPr>
                        <a:t>Makanan</a:t>
                      </a:r>
                      <a:r>
                        <a:rPr lang="fi-FI" sz="1400" u="none" strike="noStrike">
                          <a:effectLst/>
                          <a:latin typeface="Tw Cen MT"/>
                        </a:rPr>
                        <a:t> </a:t>
                      </a:r>
                      <a:r>
                        <a:rPr lang="fi-FI" sz="1400" u="none" strike="noStrike" err="1">
                          <a:effectLst/>
                          <a:latin typeface="Tw Cen MT"/>
                        </a:rPr>
                        <a:t>Kepada</a:t>
                      </a:r>
                      <a:r>
                        <a:rPr lang="fi-FI" sz="1400" u="none" strike="noStrike">
                          <a:effectLst/>
                          <a:latin typeface="Tw Cen MT"/>
                        </a:rPr>
                        <a:t> Pasien</a:t>
                      </a:r>
                      <a:endParaRPr lang="fi-FI" sz="1400" b="0" i="0" u="none" strike="noStrike">
                        <a:solidFill>
                          <a:srgbClr val="000000"/>
                        </a:solidFill>
                        <a:effectLst/>
                        <a:latin typeface="Tw Cen MT"/>
                      </a:endParaRPr>
                    </a:p>
                  </a:txBody>
                  <a:tcPr marL="0" marR="0"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a:effectLst/>
                          <a:latin typeface="Tw Cen MT"/>
                        </a:rPr>
                        <a:t>≥  90%</a:t>
                      </a:r>
                      <a:endParaRPr lang="en-US" sz="1400" b="0" i="0" u="none" strike="noStrike">
                        <a:solidFill>
                          <a:srgbClr val="000000"/>
                        </a:solidFill>
                        <a:effectLst/>
                        <a:latin typeface="Tw Cen MT"/>
                      </a:endParaRPr>
                    </a:p>
                  </a:txBody>
                  <a:tcPr marL="0" marR="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a:r>
                        <a:rPr lang="en-US" sz="1400" dirty="0"/>
                        <a:t>100</a:t>
                      </a: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algn="ctr"/>
                      <a:r>
                        <a:rPr lang="en-US" sz="1400" dirty="0"/>
                        <a:t>100</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algn="ctr"/>
                      <a:r>
                        <a:rPr lang="en-US" sz="1400" dirty="0"/>
                        <a:t>100</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algn="ctr"/>
                      <a:r>
                        <a:rPr lang="en-US" sz="1400" dirty="0"/>
                        <a:t>100</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algn="ctr"/>
                      <a:r>
                        <a:rPr lang="en-US" sz="1400" dirty="0"/>
                        <a:t>100</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extLst>
                  <a:ext uri="{0D108BD9-81ED-4DB2-BD59-A6C34878D82A}">
                    <a16:rowId xmlns:a16="http://schemas.microsoft.com/office/drawing/2014/main" val="10002"/>
                  </a:ext>
                </a:extLst>
              </a:tr>
              <a:tr h="627588">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a:solidFill>
                            <a:schemeClr val="tx1"/>
                          </a:solidFill>
                          <a:effectLst/>
                          <a:latin typeface="Tw Cen MT"/>
                        </a:rPr>
                        <a:t>2.</a:t>
                      </a:r>
                      <a:endParaRPr lang="en-US" sz="1400" b="0" i="0" u="none" strike="noStrike">
                        <a:solidFill>
                          <a:schemeClr val="tx1"/>
                        </a:solidFill>
                        <a:effectLst/>
                        <a:latin typeface="Tw Cen MT"/>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l" fontAlgn="ctr"/>
                      <a:r>
                        <a:rPr lang="fi-FI" sz="1400" u="none" strike="noStrike" err="1">
                          <a:effectLst/>
                          <a:latin typeface="Tw Cen MT"/>
                        </a:rPr>
                        <a:t>Sisa</a:t>
                      </a:r>
                      <a:r>
                        <a:rPr lang="fi-FI" sz="1400" u="none" strike="noStrike">
                          <a:effectLst/>
                          <a:latin typeface="Tw Cen MT"/>
                        </a:rPr>
                        <a:t> </a:t>
                      </a:r>
                      <a:r>
                        <a:rPr lang="fi-FI" sz="1400" u="none" strike="noStrike" err="1">
                          <a:effectLst/>
                          <a:latin typeface="Tw Cen MT"/>
                        </a:rPr>
                        <a:t>Makanan</a:t>
                      </a:r>
                      <a:r>
                        <a:rPr lang="fi-FI" sz="1400" u="none" strike="noStrike">
                          <a:effectLst/>
                          <a:latin typeface="Tw Cen MT"/>
                        </a:rPr>
                        <a:t> </a:t>
                      </a:r>
                      <a:r>
                        <a:rPr lang="fi-FI" sz="1400" u="none" strike="noStrike" err="1">
                          <a:effectLst/>
                          <a:latin typeface="Tw Cen MT"/>
                        </a:rPr>
                        <a:t>Yang</a:t>
                      </a:r>
                      <a:r>
                        <a:rPr lang="fi-FI" sz="1400" u="none" strike="noStrike">
                          <a:effectLst/>
                          <a:latin typeface="Tw Cen MT"/>
                        </a:rPr>
                        <a:t> </a:t>
                      </a:r>
                      <a:r>
                        <a:rPr lang="fi-FI" sz="1400" u="none" strike="noStrike" err="1">
                          <a:effectLst/>
                          <a:latin typeface="Tw Cen MT"/>
                        </a:rPr>
                        <a:t>Tidak</a:t>
                      </a:r>
                      <a:r>
                        <a:rPr lang="fi-FI" sz="1400" u="none" strike="noStrike">
                          <a:effectLst/>
                          <a:latin typeface="Tw Cen MT"/>
                        </a:rPr>
                        <a:t> </a:t>
                      </a:r>
                      <a:r>
                        <a:rPr lang="fi-FI" sz="1400" u="none" strike="noStrike" err="1">
                          <a:effectLst/>
                          <a:latin typeface="Tw Cen MT"/>
                        </a:rPr>
                        <a:t>Termakan</a:t>
                      </a:r>
                      <a:r>
                        <a:rPr lang="fi-FI" sz="1400" u="none" strike="noStrike">
                          <a:effectLst/>
                          <a:latin typeface="Tw Cen MT"/>
                        </a:rPr>
                        <a:t> </a:t>
                      </a:r>
                      <a:r>
                        <a:rPr lang="fi-FI" sz="1400" u="none" strike="noStrike" err="1">
                          <a:effectLst/>
                          <a:latin typeface="Tw Cen MT"/>
                        </a:rPr>
                        <a:t>Oleh</a:t>
                      </a:r>
                      <a:r>
                        <a:rPr lang="fi-FI" sz="1400" u="none" strike="noStrike">
                          <a:effectLst/>
                          <a:latin typeface="Tw Cen MT"/>
                        </a:rPr>
                        <a:t> Pasien</a:t>
                      </a:r>
                      <a:endParaRPr lang="fi-FI" sz="1400" b="0" i="0" u="none" strike="noStrike">
                        <a:solidFill>
                          <a:srgbClr val="000000"/>
                        </a:solidFill>
                        <a:effectLst/>
                        <a:latin typeface="Tw Cen MT"/>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a:effectLst/>
                          <a:latin typeface="Tw Cen MT"/>
                        </a:rPr>
                        <a:t>≤ 20%</a:t>
                      </a:r>
                      <a:endParaRPr lang="en-US" sz="1400" b="0" i="0" u="none" strike="noStrike">
                        <a:solidFill>
                          <a:srgbClr val="000000"/>
                        </a:solidFill>
                        <a:effectLst/>
                        <a:latin typeface="Tw Cen MT"/>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a:r>
                        <a:rPr lang="en-US" sz="1400" dirty="0"/>
                        <a:t>5,28</a:t>
                      </a: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p>
                      <a:pPr algn="ctr"/>
                      <a:r>
                        <a:rPr lang="en-US" sz="1400" dirty="0"/>
                        <a:t>4,86</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a:r>
                        <a:rPr lang="en-US" sz="1400" dirty="0"/>
                        <a:t>4,76</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a:r>
                        <a:rPr lang="en-US" sz="1400" dirty="0"/>
                        <a:t>4,33</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a:r>
                        <a:rPr lang="en-US" sz="1400" dirty="0"/>
                        <a:t>4,33</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extLst>
                  <a:ext uri="{0D108BD9-81ED-4DB2-BD59-A6C34878D82A}">
                    <a16:rowId xmlns:a16="http://schemas.microsoft.com/office/drawing/2014/main" val="10003"/>
                  </a:ext>
                </a:extLst>
              </a:tr>
              <a:tr h="488124">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a:solidFill>
                            <a:schemeClr val="tx1"/>
                          </a:solidFill>
                          <a:effectLst/>
                          <a:latin typeface="Tw Cen MT"/>
                        </a:rPr>
                        <a:t>3.</a:t>
                      </a:r>
                      <a:endParaRPr lang="en-US" sz="1400" b="0" i="0" u="none" strike="noStrike">
                        <a:solidFill>
                          <a:schemeClr val="tx1"/>
                        </a:solidFill>
                        <a:effectLst/>
                        <a:latin typeface="Tw Cen MT"/>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l" fontAlgn="ctr"/>
                      <a:r>
                        <a:rPr lang="en-US" sz="1400" u="none" strike="noStrike" err="1">
                          <a:effectLst/>
                          <a:latin typeface="Tw Cen MT"/>
                        </a:rPr>
                        <a:t>Tidak</a:t>
                      </a:r>
                      <a:r>
                        <a:rPr lang="en-US" sz="1400" u="none" strike="noStrike">
                          <a:effectLst/>
                          <a:latin typeface="Tw Cen MT"/>
                        </a:rPr>
                        <a:t> </a:t>
                      </a:r>
                      <a:r>
                        <a:rPr lang="en-US" sz="1400" u="none" strike="noStrike" err="1">
                          <a:effectLst/>
                          <a:latin typeface="Tw Cen MT"/>
                        </a:rPr>
                        <a:t>Adanya</a:t>
                      </a:r>
                      <a:r>
                        <a:rPr lang="en-US" sz="1400" u="none" strike="noStrike">
                          <a:effectLst/>
                          <a:latin typeface="Tw Cen MT"/>
                        </a:rPr>
                        <a:t> </a:t>
                      </a:r>
                      <a:r>
                        <a:rPr lang="en-US" sz="1400" u="none" strike="noStrike" err="1">
                          <a:effectLst/>
                          <a:latin typeface="Tw Cen MT"/>
                        </a:rPr>
                        <a:t>Kejadian</a:t>
                      </a:r>
                      <a:r>
                        <a:rPr lang="en-US" sz="1400" u="none" strike="noStrike">
                          <a:effectLst/>
                          <a:latin typeface="Tw Cen MT"/>
                        </a:rPr>
                        <a:t> </a:t>
                      </a:r>
                      <a:r>
                        <a:rPr lang="en-US" sz="1400" u="none" strike="noStrike" err="1">
                          <a:effectLst/>
                          <a:latin typeface="Tw Cen MT"/>
                        </a:rPr>
                        <a:t>Kesalahan</a:t>
                      </a:r>
                      <a:r>
                        <a:rPr lang="en-US" sz="1400" u="none" strike="noStrike">
                          <a:effectLst/>
                          <a:latin typeface="Tw Cen MT"/>
                        </a:rPr>
                        <a:t> </a:t>
                      </a:r>
                      <a:r>
                        <a:rPr lang="en-US" sz="1400" u="none" strike="noStrike" err="1">
                          <a:effectLst/>
                          <a:latin typeface="Tw Cen MT"/>
                        </a:rPr>
                        <a:t>Pemberian</a:t>
                      </a:r>
                      <a:r>
                        <a:rPr lang="en-US" sz="1400" u="none" strike="noStrike">
                          <a:effectLst/>
                          <a:latin typeface="Tw Cen MT"/>
                        </a:rPr>
                        <a:t> Diet</a:t>
                      </a:r>
                      <a:endParaRPr lang="en-US" sz="1400" b="0" i="0" u="none" strike="noStrike">
                        <a:solidFill>
                          <a:srgbClr val="000000"/>
                        </a:solidFill>
                        <a:effectLst/>
                        <a:latin typeface="Tw Cen MT"/>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a:effectLst/>
                          <a:latin typeface="Tw Cen MT" panose="020B0602020104020603" pitchFamily="34" charset="0"/>
                        </a:rPr>
                        <a:t>100%</a:t>
                      </a:r>
                      <a:endParaRPr lang="en-US" sz="1400" b="0" i="0" u="none" strike="noStrike">
                        <a:solidFill>
                          <a:srgbClr val="000000"/>
                        </a:solidFill>
                        <a:effectLst/>
                        <a:latin typeface="Tw Cen MT" panose="020B0602020104020603"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a:r>
                        <a:rPr lang="en-US" sz="1400" dirty="0"/>
                        <a:t>100</a:t>
                      </a: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algn="ctr"/>
                      <a:r>
                        <a:rPr lang="en-US" sz="1400" dirty="0"/>
                        <a:t>100</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algn="ctr"/>
                      <a:r>
                        <a:rPr lang="en-US" sz="1400" dirty="0"/>
                        <a:t>100</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algn="ctr"/>
                      <a:r>
                        <a:rPr lang="en-US" sz="1400" dirty="0"/>
                        <a:t>100</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algn="ctr"/>
                      <a:r>
                        <a:rPr lang="en-US" sz="1400" dirty="0"/>
                        <a:t>100</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extLst>
                  <a:ext uri="{0D108BD9-81ED-4DB2-BD59-A6C34878D82A}">
                    <a16:rowId xmlns:a16="http://schemas.microsoft.com/office/drawing/2014/main" val="10004"/>
                  </a:ext>
                </a:extLst>
              </a:tr>
            </a:tbl>
          </a:graphicData>
        </a:graphic>
      </p:graphicFrame>
      <p:graphicFrame>
        <p:nvGraphicFramePr>
          <p:cNvPr id="8" name="Table 7">
            <a:extLst>
              <a:ext uri="{FF2B5EF4-FFF2-40B4-BE49-F238E27FC236}">
                <a16:creationId xmlns:a16="http://schemas.microsoft.com/office/drawing/2014/main" id="{D475F56A-8EBD-4950-9EFF-84B2795A7006}"/>
              </a:ext>
            </a:extLst>
          </p:cNvPr>
          <p:cNvGraphicFramePr>
            <a:graphicFrameLocks noGrp="1"/>
          </p:cNvGraphicFramePr>
          <p:nvPr>
            <p:extLst>
              <p:ext uri="{D42A27DB-BD31-4B8C-83A1-F6EECF244321}">
                <p14:modId xmlns:p14="http://schemas.microsoft.com/office/powerpoint/2010/main" val="2624329340"/>
              </p:ext>
            </p:extLst>
          </p:nvPr>
        </p:nvGraphicFramePr>
        <p:xfrm>
          <a:off x="337177" y="4350766"/>
          <a:ext cx="8848384" cy="1837564"/>
        </p:xfrm>
        <a:graphic>
          <a:graphicData uri="http://schemas.openxmlformats.org/drawingml/2006/table">
            <a:tbl>
              <a:tblPr firstRow="1" firstCol="1" bandRow="1">
                <a:tableStyleId>{21E4AEA4-8DFA-4A89-87EB-49C32662AFE0}</a:tableStyleId>
              </a:tblPr>
              <a:tblGrid>
                <a:gridCol w="398720">
                  <a:extLst>
                    <a:ext uri="{9D8B030D-6E8A-4147-A177-3AD203B41FA5}">
                      <a16:colId xmlns:a16="http://schemas.microsoft.com/office/drawing/2014/main" val="20000"/>
                    </a:ext>
                  </a:extLst>
                </a:gridCol>
                <a:gridCol w="1942794">
                  <a:extLst>
                    <a:ext uri="{9D8B030D-6E8A-4147-A177-3AD203B41FA5}">
                      <a16:colId xmlns:a16="http://schemas.microsoft.com/office/drawing/2014/main" val="20001"/>
                    </a:ext>
                  </a:extLst>
                </a:gridCol>
                <a:gridCol w="830260">
                  <a:extLst>
                    <a:ext uri="{9D8B030D-6E8A-4147-A177-3AD203B41FA5}">
                      <a16:colId xmlns:a16="http://schemas.microsoft.com/office/drawing/2014/main" val="20002"/>
                    </a:ext>
                  </a:extLst>
                </a:gridCol>
                <a:gridCol w="527209">
                  <a:extLst>
                    <a:ext uri="{9D8B030D-6E8A-4147-A177-3AD203B41FA5}">
                      <a16:colId xmlns:a16="http://schemas.microsoft.com/office/drawing/2014/main" val="20003"/>
                    </a:ext>
                  </a:extLst>
                </a:gridCol>
                <a:gridCol w="527209">
                  <a:extLst>
                    <a:ext uri="{9D8B030D-6E8A-4147-A177-3AD203B41FA5}">
                      <a16:colId xmlns:a16="http://schemas.microsoft.com/office/drawing/2014/main" val="2964273986"/>
                    </a:ext>
                  </a:extLst>
                </a:gridCol>
                <a:gridCol w="527209">
                  <a:extLst>
                    <a:ext uri="{9D8B030D-6E8A-4147-A177-3AD203B41FA5}">
                      <a16:colId xmlns:a16="http://schemas.microsoft.com/office/drawing/2014/main" val="1213250611"/>
                    </a:ext>
                  </a:extLst>
                </a:gridCol>
                <a:gridCol w="527209">
                  <a:extLst>
                    <a:ext uri="{9D8B030D-6E8A-4147-A177-3AD203B41FA5}">
                      <a16:colId xmlns:a16="http://schemas.microsoft.com/office/drawing/2014/main" val="1269733711"/>
                    </a:ext>
                  </a:extLst>
                </a:gridCol>
                <a:gridCol w="527209">
                  <a:extLst>
                    <a:ext uri="{9D8B030D-6E8A-4147-A177-3AD203B41FA5}">
                      <a16:colId xmlns:a16="http://schemas.microsoft.com/office/drawing/2014/main" val="2386537918"/>
                    </a:ext>
                  </a:extLst>
                </a:gridCol>
                <a:gridCol w="579549">
                  <a:extLst>
                    <a:ext uri="{9D8B030D-6E8A-4147-A177-3AD203B41FA5}">
                      <a16:colId xmlns:a16="http://schemas.microsoft.com/office/drawing/2014/main" val="3020376200"/>
                    </a:ext>
                  </a:extLst>
                </a:gridCol>
                <a:gridCol w="576455">
                  <a:extLst>
                    <a:ext uri="{9D8B030D-6E8A-4147-A177-3AD203B41FA5}">
                      <a16:colId xmlns:a16="http://schemas.microsoft.com/office/drawing/2014/main" val="401233163"/>
                    </a:ext>
                  </a:extLst>
                </a:gridCol>
                <a:gridCol w="628187">
                  <a:extLst>
                    <a:ext uri="{9D8B030D-6E8A-4147-A177-3AD203B41FA5}">
                      <a16:colId xmlns:a16="http://schemas.microsoft.com/office/drawing/2014/main" val="3717236999"/>
                    </a:ext>
                  </a:extLst>
                </a:gridCol>
                <a:gridCol w="628187">
                  <a:extLst>
                    <a:ext uri="{9D8B030D-6E8A-4147-A177-3AD203B41FA5}">
                      <a16:colId xmlns:a16="http://schemas.microsoft.com/office/drawing/2014/main" val="1981600037"/>
                    </a:ext>
                  </a:extLst>
                </a:gridCol>
                <a:gridCol w="628187">
                  <a:extLst>
                    <a:ext uri="{9D8B030D-6E8A-4147-A177-3AD203B41FA5}">
                      <a16:colId xmlns:a16="http://schemas.microsoft.com/office/drawing/2014/main" val="758431446"/>
                    </a:ext>
                  </a:extLst>
                </a:gridCol>
              </a:tblGrid>
              <a:tr h="339253">
                <a:tc rowSpan="2" gridSpan="2">
                  <a:txBody>
                    <a:bodyPr/>
                    <a:lstStyle/>
                    <a:p>
                      <a:pPr algn="ctr" fontAlgn="ctr"/>
                      <a:r>
                        <a:rPr lang="en-US" sz="1400" u="none" strike="noStrike">
                          <a:solidFill>
                            <a:schemeClr val="tx1"/>
                          </a:solidFill>
                          <a:effectLst/>
                        </a:rPr>
                        <a:t>INDIKATOR</a:t>
                      </a:r>
                      <a:endParaRPr lang="en-US" sz="1400" b="1" i="0" u="none" strike="noStrike">
                        <a:solidFill>
                          <a:schemeClr val="tx1"/>
                        </a:solidFill>
                        <a:effectLst/>
                        <a:latin typeface="Tw Cen MT" panose="020B0602020104020603" pitchFamily="34" charset="0"/>
                      </a:endParaRPr>
                    </a:p>
                  </a:txBody>
                  <a:tcPr marL="0" marR="0" marT="0" marB="0" anchor="ctr">
                    <a:solidFill>
                      <a:srgbClr val="F3F3A1"/>
                    </a:solidFill>
                  </a:tcPr>
                </a:tc>
                <a:tc rowSpan="2" hMerge="1">
                  <a:txBody>
                    <a:bodyPr/>
                    <a:lstStyle/>
                    <a:p>
                      <a:endParaRPr lang="en-US"/>
                    </a:p>
                  </a:txBody>
                  <a:tcPr/>
                </a:tc>
                <a:tc rowSpan="2">
                  <a:txBody>
                    <a:bodyPr/>
                    <a:lstStyle/>
                    <a:p>
                      <a:pPr algn="ctr" fontAlgn="ctr"/>
                      <a:r>
                        <a:rPr lang="en-US" sz="1400" u="none" strike="noStrike">
                          <a:solidFill>
                            <a:schemeClr val="tx1"/>
                          </a:solidFill>
                          <a:effectLst/>
                        </a:rPr>
                        <a:t>STANDAR</a:t>
                      </a:r>
                      <a:endParaRPr lang="en-US" sz="1400" b="1" i="0" u="none" strike="noStrike">
                        <a:solidFill>
                          <a:schemeClr val="tx1"/>
                        </a:solidFill>
                        <a:effectLst/>
                        <a:latin typeface="Tw Cen MT" panose="020B0602020104020603" pitchFamily="34" charset="0"/>
                      </a:endParaRPr>
                    </a:p>
                  </a:txBody>
                  <a:tcPr marL="0" marR="0" marT="0" marB="0" anchor="ctr">
                    <a:solidFill>
                      <a:srgbClr val="F3F3A1"/>
                    </a:solidFill>
                  </a:tcPr>
                </a:tc>
                <a:tc gridSpan="5">
                  <a:txBody>
                    <a:bodyPr/>
                    <a:lstStyle/>
                    <a:p>
                      <a:pPr algn="ctr" fontAlgn="ctr"/>
                      <a:r>
                        <a:rPr lang="en-US" sz="1400" b="1" i="0" u="none" strike="noStrike" dirty="0">
                          <a:solidFill>
                            <a:schemeClr val="tx1"/>
                          </a:solidFill>
                          <a:effectLst/>
                          <a:latin typeface="Tw Cen MT" panose="020B0602020104020603" pitchFamily="34" charset="0"/>
                        </a:rPr>
                        <a:t>BULAN</a:t>
                      </a:r>
                    </a:p>
                  </a:txBody>
                  <a:tcPr marL="0" marR="0" marT="0" marB="0" anchor="ctr">
                    <a:solidFill>
                      <a:schemeClr val="accent6"/>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solidFill>
                      <a:schemeClr val="accent6"/>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solidFill>
                      <a:schemeClr val="accent6"/>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solidFill>
                      <a:schemeClr val="accent6"/>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solidFill>
                      <a:schemeClr val="accent6"/>
                    </a:solidFill>
                  </a:tcPr>
                </a:tc>
                <a:tc gridSpan="5">
                  <a:txBody>
                    <a:bodyPr/>
                    <a:lstStyle/>
                    <a:p>
                      <a:pPr algn="ctr" fontAlgn="ctr"/>
                      <a:r>
                        <a:rPr lang="en-US" sz="1400" b="1" i="0" u="none" strike="noStrike" dirty="0">
                          <a:solidFill>
                            <a:schemeClr val="tx1"/>
                          </a:solidFill>
                          <a:effectLst/>
                          <a:latin typeface="Tw Cen MT" panose="020B0602020104020603" pitchFamily="34" charset="0"/>
                        </a:rPr>
                        <a:t>CAPAIAN</a:t>
                      </a: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solidFill>
                      <a:srgbClr val="FFFF00"/>
                    </a:solidFill>
                  </a:tcPr>
                </a:tc>
                <a:extLst>
                  <a:ext uri="{0D108BD9-81ED-4DB2-BD59-A6C34878D82A}">
                    <a16:rowId xmlns:a16="http://schemas.microsoft.com/office/drawing/2014/main" val="10000"/>
                  </a:ext>
                </a:extLst>
              </a:tr>
              <a:tr h="118294">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p>
                      <a:pPr algn="ctr" fontAlgn="ctr"/>
                      <a:r>
                        <a:rPr lang="en-US" sz="1400" b="1" u="none" strike="noStrike" dirty="0">
                          <a:solidFill>
                            <a:schemeClr val="tx1"/>
                          </a:solidFill>
                          <a:effectLst/>
                        </a:rPr>
                        <a:t>JAN</a:t>
                      </a:r>
                      <a:endParaRPr lang="en-US" sz="1400" b="1" i="0" u="none" strike="noStrike" dirty="0">
                        <a:solidFill>
                          <a:schemeClr val="tx1"/>
                        </a:solidFill>
                        <a:effectLst/>
                        <a:latin typeface="Tw Cen MT" panose="020B0602020104020603" pitchFamily="34" charset="0"/>
                      </a:endParaRP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rPr>
                        <a:t>FEB</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rPr>
                        <a:t>MAR</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rPr>
                        <a:t>APR</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rPr>
                        <a:t>MEI</a:t>
                      </a:r>
                    </a:p>
                  </a:txBody>
                  <a:tcPr marL="0" marR="0" marT="0" marB="0" anchor="ctr"/>
                </a:tc>
                <a:tc>
                  <a:txBody>
                    <a:bodyPr/>
                    <a:lstStyle/>
                    <a:p>
                      <a:pPr algn="ctr" fontAlgn="ctr"/>
                      <a:r>
                        <a:rPr lang="en-US" sz="1400" b="1" u="none" strike="noStrike" dirty="0">
                          <a:solidFill>
                            <a:schemeClr val="tx1"/>
                          </a:solidFill>
                          <a:effectLst/>
                        </a:rPr>
                        <a:t>JAN</a:t>
                      </a:r>
                      <a:endParaRPr lang="en-US" sz="1400" b="1" i="0" u="none" strike="noStrike" dirty="0">
                        <a:solidFill>
                          <a:schemeClr val="tx1"/>
                        </a:solidFill>
                        <a:effectLst/>
                        <a:latin typeface="Tw Cen MT" panose="020B0602020104020603" pitchFamily="34" charset="0"/>
                      </a:endParaRP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rPr>
                        <a:t>FEB</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rPr>
                        <a:t>MAR</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rPr>
                        <a:t>APR</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rPr>
                        <a:t>MEI</a:t>
                      </a:r>
                    </a:p>
                  </a:txBody>
                  <a:tcPr marL="0" marR="0" marT="0" marB="0" anchor="ctr"/>
                </a:tc>
                <a:extLst>
                  <a:ext uri="{0D108BD9-81ED-4DB2-BD59-A6C34878D82A}">
                    <a16:rowId xmlns:a16="http://schemas.microsoft.com/office/drawing/2014/main" val="10001"/>
                  </a:ext>
                </a:extLst>
              </a:tr>
              <a:tr h="589594">
                <a:tc>
                  <a:txBody>
                    <a:bodyPr/>
                    <a:lstStyle/>
                    <a:p>
                      <a:pPr algn="ctr" fontAlgn="ctr"/>
                      <a:r>
                        <a:rPr lang="en-US" sz="1400" u="none" strike="noStrike" dirty="0">
                          <a:solidFill>
                            <a:schemeClr val="tx1"/>
                          </a:solidFill>
                          <a:effectLst/>
                        </a:rPr>
                        <a:t>1.</a:t>
                      </a:r>
                      <a:endParaRPr lang="en-US" sz="1400" b="0" i="0" u="none" strike="noStrike" dirty="0">
                        <a:solidFill>
                          <a:schemeClr val="tx1"/>
                        </a:solidFill>
                        <a:effectLst/>
                        <a:latin typeface="Tw Cen MT" panose="020B0602020104020603" pitchFamily="34" charset="0"/>
                      </a:endParaRPr>
                    </a:p>
                  </a:txBody>
                  <a:tcPr marL="0" marR="0" marT="0" marB="0" anchor="ctr"/>
                </a:tc>
                <a:tc>
                  <a:txBody>
                    <a:bodyPr/>
                    <a:lstStyle/>
                    <a:p>
                      <a:pPr algn="l" fontAlgn="ctr"/>
                      <a:r>
                        <a:rPr lang="sv-SE" sz="1400" u="none" strike="noStrike">
                          <a:effectLst/>
                        </a:rPr>
                        <a:t>Kebutuhan darah bagi setiap pelayanan transfusi</a:t>
                      </a:r>
                      <a:endParaRPr lang="sv-SE" sz="1400" b="0" i="0" u="none" strike="noStrike">
                        <a:solidFill>
                          <a:srgbClr val="000000"/>
                        </a:solidFill>
                        <a:effectLst/>
                        <a:latin typeface="Tw Cen MT" panose="020B0602020104020603" pitchFamily="34" charset="0"/>
                      </a:endParaRPr>
                    </a:p>
                  </a:txBody>
                  <a:tcPr marL="0" marR="0" marT="0" marB="0" anchor="ctr"/>
                </a:tc>
                <a:tc>
                  <a:txBody>
                    <a:bodyPr/>
                    <a:lstStyle/>
                    <a:p>
                      <a:pPr algn="ctr" fontAlgn="ctr"/>
                      <a:r>
                        <a:rPr lang="en-US" sz="1400" u="none" strike="noStrike">
                          <a:effectLst/>
                        </a:rPr>
                        <a:t>100% </a:t>
                      </a:r>
                      <a:r>
                        <a:rPr lang="en-US" sz="1400" u="none" strike="noStrike" err="1">
                          <a:effectLst/>
                        </a:rPr>
                        <a:t>Terpenuhi</a:t>
                      </a:r>
                      <a:endParaRPr lang="en-US" sz="1400" b="0" i="0" u="none" strike="noStrike" err="1">
                        <a:solidFill>
                          <a:srgbClr val="000000"/>
                        </a:solidFill>
                        <a:effectLst/>
                        <a:latin typeface="Tw Cen MT" panose="020B0602020104020603" pitchFamily="34" charset="0"/>
                      </a:endParaRPr>
                    </a:p>
                  </a:txBody>
                  <a:tcPr marL="0" marR="0" marT="0" marB="0" anchor="ctr"/>
                </a:tc>
                <a:tc>
                  <a:txBody>
                    <a:bodyPr/>
                    <a:lstStyle/>
                    <a:p>
                      <a:pPr algn="ctr"/>
                      <a:r>
                        <a:rPr lang="en-US" sz="1400" dirty="0"/>
                        <a:t>-</a:t>
                      </a:r>
                    </a:p>
                    <a:p>
                      <a:pPr algn="ctr"/>
                      <a:endParaRPr lang="en-US" sz="1400" dirty="0"/>
                    </a:p>
                  </a:txBody>
                  <a:tcPr marL="0" marR="0" marT="0" marB="0" anchor="b"/>
                </a:tc>
                <a:tc>
                  <a:txBody>
                    <a:bodyPr/>
                    <a:lstStyle/>
                    <a:p>
                      <a:pPr algn="ctr"/>
                      <a:r>
                        <a:rPr lang="en-US" sz="1400" dirty="0"/>
                        <a:t>-</a:t>
                      </a:r>
                    </a:p>
                  </a:txBody>
                  <a:tcPr marL="0" marR="0" marT="0" marB="0" anchor="ctr"/>
                </a:tc>
                <a:tc>
                  <a:txBody>
                    <a:bodyPr/>
                    <a:lstStyle/>
                    <a:p>
                      <a:pPr algn="ctr"/>
                      <a:r>
                        <a:rPr lang="en-US" sz="1400" dirty="0"/>
                        <a:t>-</a:t>
                      </a:r>
                    </a:p>
                  </a:txBody>
                  <a:tcPr marL="0" marR="0" marT="0" marB="0" anchor="ctr"/>
                </a:tc>
                <a:tc>
                  <a:txBody>
                    <a:bodyPr/>
                    <a:lstStyle/>
                    <a:p>
                      <a:pPr algn="ctr"/>
                      <a:r>
                        <a:rPr lang="en-US" sz="1400" dirty="0"/>
                        <a:t>-</a:t>
                      </a:r>
                    </a:p>
                  </a:txBody>
                  <a:tcPr marL="0" marR="0" marT="0" marB="0" anchor="ctr"/>
                </a:tc>
                <a:tc>
                  <a:txBody>
                    <a:bodyPr/>
                    <a:lstStyle/>
                    <a:p>
                      <a:pPr algn="ctr"/>
                      <a:r>
                        <a:rPr lang="en-US" sz="1400" dirty="0"/>
                        <a:t>-</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0" marR="0" marT="0" marB="0" anchor="ctr"/>
                </a:tc>
                <a:extLst>
                  <a:ext uri="{0D108BD9-81ED-4DB2-BD59-A6C34878D82A}">
                    <a16:rowId xmlns:a16="http://schemas.microsoft.com/office/drawing/2014/main" val="10002"/>
                  </a:ext>
                </a:extLst>
              </a:tr>
              <a:tr h="644871">
                <a:tc>
                  <a:txBody>
                    <a:bodyPr/>
                    <a:lstStyle/>
                    <a:p>
                      <a:pPr algn="ctr" fontAlgn="ctr"/>
                      <a:r>
                        <a:rPr lang="en-US" sz="1400" u="none" strike="noStrike">
                          <a:solidFill>
                            <a:schemeClr val="tx1"/>
                          </a:solidFill>
                          <a:effectLst/>
                        </a:rPr>
                        <a:t>2</a:t>
                      </a:r>
                      <a:endParaRPr lang="en-US" sz="1400" b="0" i="0" u="none" strike="noStrike">
                        <a:solidFill>
                          <a:schemeClr val="tx1"/>
                        </a:solidFill>
                        <a:effectLst/>
                        <a:latin typeface="Tw Cen MT" panose="020B0602020104020603" pitchFamily="34" charset="0"/>
                      </a:endParaRPr>
                    </a:p>
                  </a:txBody>
                  <a:tcPr marL="0" marR="0" marT="0" marB="0" anchor="ctr"/>
                </a:tc>
                <a:tc>
                  <a:txBody>
                    <a:bodyPr/>
                    <a:lstStyle/>
                    <a:p>
                      <a:pPr algn="l" fontAlgn="ctr"/>
                      <a:r>
                        <a:rPr lang="en-US" sz="1400" u="none" strike="noStrike" err="1">
                          <a:effectLst/>
                        </a:rPr>
                        <a:t>Kejadian</a:t>
                      </a:r>
                      <a:r>
                        <a:rPr lang="en-US" sz="1400" u="none" strike="noStrike">
                          <a:effectLst/>
                        </a:rPr>
                        <a:t> </a:t>
                      </a:r>
                      <a:r>
                        <a:rPr lang="en-US" sz="1400" u="none" strike="noStrike" err="1">
                          <a:effectLst/>
                        </a:rPr>
                        <a:t>reaksi</a:t>
                      </a:r>
                      <a:r>
                        <a:rPr lang="en-US" sz="1400" u="none" strike="noStrike">
                          <a:effectLst/>
                        </a:rPr>
                        <a:t> </a:t>
                      </a:r>
                      <a:r>
                        <a:rPr lang="en-US" sz="1400" u="none" strike="noStrike" err="1">
                          <a:effectLst/>
                        </a:rPr>
                        <a:t>tranfusi</a:t>
                      </a:r>
                      <a:endParaRPr lang="en-US" sz="1400" b="0" i="0" u="none" strike="noStrike">
                        <a:solidFill>
                          <a:srgbClr val="000000"/>
                        </a:solidFill>
                        <a:effectLst/>
                        <a:latin typeface="Tw Cen MT" panose="020B0602020104020603" pitchFamily="34" charset="0"/>
                      </a:endParaRPr>
                    </a:p>
                  </a:txBody>
                  <a:tcPr marL="0" marR="0" marT="0" marB="0" anchor="ctr"/>
                </a:tc>
                <a:tc>
                  <a:txBody>
                    <a:bodyPr/>
                    <a:lstStyle/>
                    <a:p>
                      <a:pPr algn="ctr" fontAlgn="ctr"/>
                      <a:r>
                        <a:rPr lang="en-US" sz="1400" u="none" strike="noStrike">
                          <a:effectLst/>
                        </a:rPr>
                        <a:t>≤ 0,01%</a:t>
                      </a:r>
                      <a:endParaRPr lang="en-US" sz="1400" b="0" i="0" u="none" strike="noStrike">
                        <a:solidFill>
                          <a:srgbClr val="000000"/>
                        </a:solidFill>
                        <a:effectLst/>
                        <a:latin typeface="Tw Cen MT" panose="020B0602020104020603" pitchFamily="34" charset="0"/>
                      </a:endParaRPr>
                    </a:p>
                  </a:txBody>
                  <a:tcPr marL="0" marR="0" marT="0" marB="0" anchor="ctr"/>
                </a:tc>
                <a:tc>
                  <a:txBody>
                    <a:bodyPr/>
                    <a:lstStyle/>
                    <a:p>
                      <a:pPr algn="ctr"/>
                      <a:r>
                        <a:rPr lang="en-US" sz="1400" dirty="0"/>
                        <a:t>-</a:t>
                      </a:r>
                    </a:p>
                  </a:txBody>
                  <a:tcPr marL="0" marR="0" marT="0" marB="0" anchor="ctr"/>
                </a:tc>
                <a:tc>
                  <a:txBody>
                    <a:bodyPr/>
                    <a:lstStyle/>
                    <a:p>
                      <a:pPr algn="ctr"/>
                      <a:r>
                        <a:rPr lang="en-US" sz="1400" dirty="0"/>
                        <a:t>-</a:t>
                      </a:r>
                    </a:p>
                  </a:txBody>
                  <a:tcPr marL="0" marR="0" marT="0" marB="0" anchor="ctr"/>
                </a:tc>
                <a:tc>
                  <a:txBody>
                    <a:bodyPr/>
                    <a:lstStyle/>
                    <a:p>
                      <a:pPr algn="ctr"/>
                      <a:r>
                        <a:rPr lang="en-US" sz="1400" dirty="0"/>
                        <a:t>-</a:t>
                      </a:r>
                    </a:p>
                  </a:txBody>
                  <a:tcPr marL="0" marR="0" marT="0" marB="0" anchor="ctr"/>
                </a:tc>
                <a:tc>
                  <a:txBody>
                    <a:bodyPr/>
                    <a:lstStyle/>
                    <a:p>
                      <a:pPr algn="ctr"/>
                      <a:r>
                        <a:rPr lang="en-US" sz="1400" dirty="0"/>
                        <a:t>-</a:t>
                      </a:r>
                    </a:p>
                  </a:txBody>
                  <a:tcPr marL="0" marR="0" marT="0" marB="0" anchor="ctr"/>
                </a:tc>
                <a:tc>
                  <a:txBody>
                    <a:bodyPr/>
                    <a:lstStyle/>
                    <a:p>
                      <a:pPr algn="ctr"/>
                      <a:r>
                        <a:rPr lang="en-US" sz="1400" dirty="0"/>
                        <a:t>-</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0" marR="0" marT="0" marB="0" anchor="ct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2719609671"/>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Google Shape;1144;p64"/>
          <p:cNvSpPr/>
          <p:nvPr/>
        </p:nvSpPr>
        <p:spPr>
          <a:xfrm>
            <a:off x="9917564" y="67770"/>
            <a:ext cx="2160364"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REKAM MEDIK</a:t>
            </a:r>
            <a:endParaRPr sz="2000" kern="0">
              <a:solidFill>
                <a:schemeClr val="bg1"/>
              </a:solidFill>
              <a:cs typeface="Arial"/>
              <a:sym typeface="Arial"/>
            </a:endParaRPr>
          </a:p>
        </p:txBody>
      </p:sp>
      <p:sp>
        <p:nvSpPr>
          <p:cNvPr id="4" name="Google Shape;1144;p64"/>
          <p:cNvSpPr/>
          <p:nvPr/>
        </p:nvSpPr>
        <p:spPr>
          <a:xfrm>
            <a:off x="9917565" y="4447309"/>
            <a:ext cx="2160364" cy="701807"/>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PENGELOLAAN LIMBAH</a:t>
            </a:r>
            <a:endParaRPr sz="2000" kern="0">
              <a:solidFill>
                <a:schemeClr val="bg1"/>
              </a:solidFill>
              <a:cs typeface="Arial"/>
              <a:sym typeface="Arial"/>
            </a:endParaRPr>
          </a:p>
        </p:txBody>
      </p:sp>
      <p:graphicFrame>
        <p:nvGraphicFramePr>
          <p:cNvPr id="5" name="Table 4">
            <a:extLst>
              <a:ext uri="{FF2B5EF4-FFF2-40B4-BE49-F238E27FC236}">
                <a16:creationId xmlns:a16="http://schemas.microsoft.com/office/drawing/2014/main" id="{6859E58E-DC91-4D83-A89F-57CC7C696DBE}"/>
              </a:ext>
            </a:extLst>
          </p:cNvPr>
          <p:cNvGraphicFramePr>
            <a:graphicFrameLocks noGrp="1"/>
          </p:cNvGraphicFramePr>
          <p:nvPr>
            <p:extLst>
              <p:ext uri="{D42A27DB-BD31-4B8C-83A1-F6EECF244321}">
                <p14:modId xmlns:p14="http://schemas.microsoft.com/office/powerpoint/2010/main" val="3811116187"/>
              </p:ext>
            </p:extLst>
          </p:nvPr>
        </p:nvGraphicFramePr>
        <p:xfrm>
          <a:off x="455936" y="326372"/>
          <a:ext cx="9049788" cy="3494779"/>
        </p:xfrm>
        <a:graphic>
          <a:graphicData uri="http://schemas.openxmlformats.org/drawingml/2006/table">
            <a:tbl>
              <a:tblPr firstRow="1" firstCol="1" bandRow="1"/>
              <a:tblGrid>
                <a:gridCol w="333415">
                  <a:extLst>
                    <a:ext uri="{9D8B030D-6E8A-4147-A177-3AD203B41FA5}">
                      <a16:colId xmlns:a16="http://schemas.microsoft.com/office/drawing/2014/main" val="20000"/>
                    </a:ext>
                  </a:extLst>
                </a:gridCol>
                <a:gridCol w="1775864">
                  <a:extLst>
                    <a:ext uri="{9D8B030D-6E8A-4147-A177-3AD203B41FA5}">
                      <a16:colId xmlns:a16="http://schemas.microsoft.com/office/drawing/2014/main" val="20001"/>
                    </a:ext>
                  </a:extLst>
                </a:gridCol>
                <a:gridCol w="792345">
                  <a:extLst>
                    <a:ext uri="{9D8B030D-6E8A-4147-A177-3AD203B41FA5}">
                      <a16:colId xmlns:a16="http://schemas.microsoft.com/office/drawing/2014/main" val="20002"/>
                    </a:ext>
                  </a:extLst>
                </a:gridCol>
                <a:gridCol w="566295">
                  <a:extLst>
                    <a:ext uri="{9D8B030D-6E8A-4147-A177-3AD203B41FA5}">
                      <a16:colId xmlns:a16="http://schemas.microsoft.com/office/drawing/2014/main" val="20003"/>
                    </a:ext>
                  </a:extLst>
                </a:gridCol>
                <a:gridCol w="566295">
                  <a:extLst>
                    <a:ext uri="{9D8B030D-6E8A-4147-A177-3AD203B41FA5}">
                      <a16:colId xmlns:a16="http://schemas.microsoft.com/office/drawing/2014/main" val="1405902318"/>
                    </a:ext>
                  </a:extLst>
                </a:gridCol>
                <a:gridCol w="566295">
                  <a:extLst>
                    <a:ext uri="{9D8B030D-6E8A-4147-A177-3AD203B41FA5}">
                      <a16:colId xmlns:a16="http://schemas.microsoft.com/office/drawing/2014/main" val="3661368891"/>
                    </a:ext>
                  </a:extLst>
                </a:gridCol>
                <a:gridCol w="566295">
                  <a:extLst>
                    <a:ext uri="{9D8B030D-6E8A-4147-A177-3AD203B41FA5}">
                      <a16:colId xmlns:a16="http://schemas.microsoft.com/office/drawing/2014/main" val="2568316090"/>
                    </a:ext>
                  </a:extLst>
                </a:gridCol>
                <a:gridCol w="566295">
                  <a:extLst>
                    <a:ext uri="{9D8B030D-6E8A-4147-A177-3AD203B41FA5}">
                      <a16:colId xmlns:a16="http://schemas.microsoft.com/office/drawing/2014/main" val="1943250415"/>
                    </a:ext>
                  </a:extLst>
                </a:gridCol>
                <a:gridCol w="613821">
                  <a:extLst>
                    <a:ext uri="{9D8B030D-6E8A-4147-A177-3AD203B41FA5}">
                      <a16:colId xmlns:a16="http://schemas.microsoft.com/office/drawing/2014/main" val="4170255863"/>
                    </a:ext>
                  </a:extLst>
                </a:gridCol>
                <a:gridCol w="624897">
                  <a:extLst>
                    <a:ext uri="{9D8B030D-6E8A-4147-A177-3AD203B41FA5}">
                      <a16:colId xmlns:a16="http://schemas.microsoft.com/office/drawing/2014/main" val="3376466841"/>
                    </a:ext>
                  </a:extLst>
                </a:gridCol>
                <a:gridCol w="692657">
                  <a:extLst>
                    <a:ext uri="{9D8B030D-6E8A-4147-A177-3AD203B41FA5}">
                      <a16:colId xmlns:a16="http://schemas.microsoft.com/office/drawing/2014/main" val="334682493"/>
                    </a:ext>
                  </a:extLst>
                </a:gridCol>
                <a:gridCol w="692657">
                  <a:extLst>
                    <a:ext uri="{9D8B030D-6E8A-4147-A177-3AD203B41FA5}">
                      <a16:colId xmlns:a16="http://schemas.microsoft.com/office/drawing/2014/main" val="3626036618"/>
                    </a:ext>
                  </a:extLst>
                </a:gridCol>
                <a:gridCol w="692657">
                  <a:extLst>
                    <a:ext uri="{9D8B030D-6E8A-4147-A177-3AD203B41FA5}">
                      <a16:colId xmlns:a16="http://schemas.microsoft.com/office/drawing/2014/main" val="1277006797"/>
                    </a:ext>
                  </a:extLst>
                </a:gridCol>
              </a:tblGrid>
              <a:tr h="231455">
                <a:tc rowSpan="2" gridSpan="2">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dirty="0">
                          <a:solidFill>
                            <a:schemeClr val="tx1"/>
                          </a:solidFill>
                          <a:effectLst/>
                          <a:latin typeface="Tw Cen MT" panose="020B0602020104020603" pitchFamily="34" charset="0"/>
                        </a:rPr>
                        <a:t>INDIKATOR</a:t>
                      </a: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3F3A1"/>
                    </a:solidFill>
                  </a:tcPr>
                </a:tc>
                <a:tc rowSpan="2" hMerge="1">
                  <a:txBody>
                    <a:bodyPr/>
                    <a:lstStyle/>
                    <a:p>
                      <a:endParaRPr lang="en-US"/>
                    </a:p>
                  </a:txBody>
                  <a:tcPr/>
                </a:tc>
                <a:tc rowSpan="2">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dirty="0">
                          <a:solidFill>
                            <a:schemeClr val="tx1"/>
                          </a:solidFill>
                          <a:effectLst/>
                          <a:latin typeface="Tw Cen MT" panose="020B0602020104020603" pitchFamily="34" charset="0"/>
                        </a:rPr>
                        <a:t>STANDAR</a:t>
                      </a: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3F3A1"/>
                    </a:solidFill>
                  </a:tcPr>
                </a:tc>
                <a:tc gridSpan="5">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BULAN</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gridSpan="5">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CAPAIAN</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a16="http://schemas.microsoft.com/office/drawing/2014/main" val="10000"/>
                  </a:ext>
                </a:extLst>
              </a:tr>
              <a:tr h="276284">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1" u="none" strike="noStrike" dirty="0">
                          <a:solidFill>
                            <a:schemeClr val="tx1"/>
                          </a:solidFill>
                          <a:effectLst/>
                          <a:latin typeface="Tw Cen MT" panose="020B0602020104020603" pitchFamily="34" charset="0"/>
                        </a:rPr>
                        <a:t>JAN</a:t>
                      </a: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FEB</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MAR</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APR</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MEI</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1" u="none" strike="noStrike" dirty="0">
                          <a:solidFill>
                            <a:schemeClr val="tx1"/>
                          </a:solidFill>
                          <a:effectLst/>
                          <a:latin typeface="Tw Cen MT" panose="020B0602020104020603" pitchFamily="34" charset="0"/>
                        </a:rPr>
                        <a:t>JAN</a:t>
                      </a: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FEB</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MAR</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APR</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MEI</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extLst>
                  <a:ext uri="{0D108BD9-81ED-4DB2-BD59-A6C34878D82A}">
                    <a16:rowId xmlns:a16="http://schemas.microsoft.com/office/drawing/2014/main" val="10001"/>
                  </a:ext>
                </a:extLst>
              </a:tr>
              <a:tr h="462910">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t"/>
                      <a:r>
                        <a:rPr lang="en-US" sz="1400" u="none" strike="noStrike">
                          <a:solidFill>
                            <a:schemeClr val="tx1"/>
                          </a:solidFill>
                          <a:effectLst/>
                          <a:latin typeface="Tw Cen MT" panose="020B0602020104020603" pitchFamily="34" charset="0"/>
                        </a:rPr>
                        <a:t>1.</a:t>
                      </a:r>
                      <a:endParaRPr lang="en-US" sz="1400" b="0" i="0" u="none" strike="noStrike">
                        <a:solidFill>
                          <a:schemeClr val="tx1"/>
                        </a:solidFill>
                        <a:effectLst/>
                        <a:latin typeface="Tw Cen MT" panose="020B0602020104020603"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l" fontAlgn="t"/>
                      <a:r>
                        <a:rPr lang="en-US" sz="1400" u="none" strike="noStrike" dirty="0" err="1">
                          <a:effectLst/>
                          <a:latin typeface="Tw Cen MT" panose="020B0602020104020603" pitchFamily="34" charset="0"/>
                        </a:rPr>
                        <a:t>Kelengkapan</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Pengisian</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Rekam</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Medik</a:t>
                      </a:r>
                      <a:r>
                        <a:rPr lang="en-US" sz="1400" u="none" strike="noStrike" dirty="0">
                          <a:effectLst/>
                          <a:latin typeface="Tw Cen MT" panose="020B0602020104020603" pitchFamily="34" charset="0"/>
                        </a:rPr>
                        <a:t> 24 Jam </a:t>
                      </a:r>
                      <a:r>
                        <a:rPr lang="en-US" sz="1400" u="none" strike="noStrike" dirty="0" err="1">
                          <a:effectLst/>
                          <a:latin typeface="Tw Cen MT" panose="020B0602020104020603" pitchFamily="34" charset="0"/>
                        </a:rPr>
                        <a:t>Setelah</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Selesai</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Pelayanan</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a:effectLst/>
                          <a:latin typeface="Tw Cen MT" panose="020B0602020104020603" pitchFamily="34" charset="0"/>
                        </a:rPr>
                        <a:t>100%</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a:r>
                        <a:rPr lang="en-US" sz="1400" dirty="0">
                          <a:latin typeface="Tw Cen MT" panose="020B0602020104020603" pitchFamily="34" charset="0"/>
                        </a:rPr>
                        <a:t>100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algn="ctr"/>
                      <a:r>
                        <a:rPr lang="en-US" sz="1400" dirty="0">
                          <a:latin typeface="Tw Cen MT" panose="020B0602020104020603" pitchFamily="34" charset="0"/>
                        </a:rPr>
                        <a:t>100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algn="ctr"/>
                      <a:r>
                        <a:rPr lang="en-US" sz="1400" dirty="0">
                          <a:latin typeface="Tw Cen MT" panose="020B0602020104020603" pitchFamily="34" charset="0"/>
                        </a:rPr>
                        <a:t>100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algn="ctr"/>
                      <a:r>
                        <a:rPr lang="en-US" sz="1400" dirty="0">
                          <a:latin typeface="Tw Cen MT" panose="020B0602020104020603" pitchFamily="34" charset="0"/>
                        </a:rPr>
                        <a:t>100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algn="ctr"/>
                      <a:r>
                        <a:rPr lang="en-US" sz="1400" dirty="0">
                          <a:latin typeface="Tw Cen MT" panose="020B0602020104020603" pitchFamily="34" charset="0"/>
                        </a:rPr>
                        <a:t>100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extLst>
                  <a:ext uri="{0D108BD9-81ED-4DB2-BD59-A6C34878D82A}">
                    <a16:rowId xmlns:a16="http://schemas.microsoft.com/office/drawing/2014/main" val="10002"/>
                  </a:ext>
                </a:extLst>
              </a:tr>
              <a:tr h="462910">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t"/>
                      <a:r>
                        <a:rPr lang="en-US" sz="1400" u="none" strike="noStrike">
                          <a:solidFill>
                            <a:schemeClr val="tx1"/>
                          </a:solidFill>
                          <a:effectLst/>
                          <a:latin typeface="Tw Cen MT" panose="020B0602020104020603" pitchFamily="34" charset="0"/>
                        </a:rPr>
                        <a:t>2.</a:t>
                      </a:r>
                      <a:endParaRPr lang="en-US" sz="1400" b="0" i="0" u="none" strike="noStrike">
                        <a:solidFill>
                          <a:schemeClr val="tx1"/>
                        </a:solidFill>
                        <a:effectLst/>
                        <a:latin typeface="Tw Cen MT" panose="020B0602020104020603"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l" fontAlgn="t"/>
                      <a:r>
                        <a:rPr lang="en-US" sz="1400" u="none" strike="noStrike" dirty="0" err="1">
                          <a:effectLst/>
                          <a:latin typeface="Tw Cen MT" panose="020B0602020104020603" pitchFamily="34" charset="0"/>
                        </a:rPr>
                        <a:t>Kelengkapan</a:t>
                      </a:r>
                      <a:r>
                        <a:rPr lang="en-US" sz="1400" u="none" strike="noStrike" dirty="0">
                          <a:effectLst/>
                          <a:latin typeface="Tw Cen MT" panose="020B0602020104020603" pitchFamily="34" charset="0"/>
                        </a:rPr>
                        <a:t> Informed </a:t>
                      </a:r>
                      <a:r>
                        <a:rPr lang="en-US" sz="1400" u="none" strike="noStrike" dirty="0" err="1">
                          <a:effectLst/>
                          <a:latin typeface="Tw Cen MT" panose="020B0602020104020603" pitchFamily="34" charset="0"/>
                        </a:rPr>
                        <a:t>Concent</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Setelah</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Mendapatkan</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Informasi</a:t>
                      </a:r>
                      <a:r>
                        <a:rPr lang="en-US" sz="1400" u="none" strike="noStrike" dirty="0">
                          <a:effectLst/>
                          <a:latin typeface="Tw Cen MT" panose="020B0602020104020603" pitchFamily="34" charset="0"/>
                        </a:rPr>
                        <a:t> Yang </a:t>
                      </a:r>
                      <a:r>
                        <a:rPr lang="en-US" sz="1400" u="none" strike="noStrike" dirty="0" err="1">
                          <a:effectLst/>
                          <a:latin typeface="Tw Cen MT" panose="020B0602020104020603" pitchFamily="34" charset="0"/>
                        </a:rPr>
                        <a:t>Jelas</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a:effectLst/>
                          <a:latin typeface="Tw Cen MT" panose="020B0602020104020603" pitchFamily="34" charset="0"/>
                        </a:rPr>
                        <a:t>100%</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a:r>
                        <a:rPr lang="en-US" sz="1400" dirty="0">
                          <a:latin typeface="Tw Cen MT" panose="020B0602020104020603" pitchFamily="34" charset="0"/>
                        </a:rPr>
                        <a:t>100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a:r>
                        <a:rPr lang="en-US" sz="1400" dirty="0">
                          <a:latin typeface="Tw Cen MT" panose="020B0602020104020603" pitchFamily="34" charset="0"/>
                        </a:rPr>
                        <a:t>100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a:r>
                        <a:rPr lang="en-US" sz="1400" dirty="0">
                          <a:latin typeface="Tw Cen MT" panose="020B0602020104020603" pitchFamily="34" charset="0"/>
                        </a:rPr>
                        <a:t>100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a:r>
                        <a:rPr lang="en-US" sz="1400" dirty="0">
                          <a:latin typeface="Tw Cen MT" panose="020B0602020104020603" pitchFamily="34" charset="0"/>
                        </a:rPr>
                        <a:t>100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a:r>
                        <a:rPr lang="en-US" sz="1400" dirty="0">
                          <a:latin typeface="Tw Cen MT" panose="020B0602020104020603" pitchFamily="34" charset="0"/>
                        </a:rPr>
                        <a:t>100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extLst>
                  <a:ext uri="{0D108BD9-81ED-4DB2-BD59-A6C34878D82A}">
                    <a16:rowId xmlns:a16="http://schemas.microsoft.com/office/drawing/2014/main" val="10003"/>
                  </a:ext>
                </a:extLst>
              </a:tr>
              <a:tr h="462910">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t"/>
                      <a:r>
                        <a:rPr lang="en-US" sz="1400" u="none" strike="noStrike">
                          <a:solidFill>
                            <a:schemeClr val="tx1"/>
                          </a:solidFill>
                          <a:effectLst/>
                          <a:latin typeface="Tw Cen MT" panose="020B0602020104020603" pitchFamily="34" charset="0"/>
                        </a:rPr>
                        <a:t>3.</a:t>
                      </a:r>
                      <a:endParaRPr lang="en-US" sz="1400" b="0" i="0" u="none" strike="noStrike">
                        <a:solidFill>
                          <a:schemeClr val="tx1"/>
                        </a:solidFill>
                        <a:effectLst/>
                        <a:latin typeface="Tw Cen MT" panose="020B0602020104020603"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l" fontAlgn="t"/>
                      <a:r>
                        <a:rPr lang="en-US" sz="1400" u="none" strike="noStrike" dirty="0">
                          <a:effectLst/>
                          <a:latin typeface="Tw Cen MT" panose="020B0602020104020603" pitchFamily="34" charset="0"/>
                        </a:rPr>
                        <a:t>Waktu </a:t>
                      </a:r>
                      <a:r>
                        <a:rPr lang="en-US" sz="1400" u="none" strike="noStrike" dirty="0" err="1">
                          <a:effectLst/>
                          <a:latin typeface="Tw Cen MT" panose="020B0602020104020603" pitchFamily="34" charset="0"/>
                        </a:rPr>
                        <a:t>Penyediaan</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Dokumen</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Rekam</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Medik</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Pelayanan</a:t>
                      </a:r>
                      <a:r>
                        <a:rPr lang="en-US" sz="1400" u="none" strike="noStrike" dirty="0">
                          <a:effectLst/>
                          <a:latin typeface="Tw Cen MT" panose="020B0602020104020603" pitchFamily="34" charset="0"/>
                        </a:rPr>
                        <a:t> Rawat Jalan</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a:effectLst/>
                          <a:latin typeface="Tw Cen MT" panose="020B0602020104020603" pitchFamily="34" charset="0"/>
                        </a:rPr>
                        <a:t>≤ 10 </a:t>
                      </a:r>
                      <a:r>
                        <a:rPr lang="en-US" sz="1400" u="none" strike="noStrike" err="1">
                          <a:effectLst/>
                          <a:latin typeface="Tw Cen MT" panose="020B0602020104020603" pitchFamily="34" charset="0"/>
                        </a:rPr>
                        <a:t>menit</a:t>
                      </a:r>
                      <a:endParaRPr lang="en-US" sz="1400" b="0" i="0" u="none" strike="noStrike" err="1">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a:r>
                        <a:rPr lang="en-US" sz="1400" dirty="0">
                          <a:latin typeface="Tw Cen MT" panose="020B0602020104020603" pitchFamily="34" charset="0"/>
                        </a:rPr>
                        <a:t>6 </a:t>
                      </a:r>
                      <a:r>
                        <a:rPr lang="en-US" sz="1400" dirty="0" err="1">
                          <a:latin typeface="Tw Cen MT" panose="020B0602020104020603" pitchFamily="34" charset="0"/>
                        </a:rPr>
                        <a:t>Menit</a:t>
                      </a:r>
                      <a:endParaRPr lang="en-US" sz="1400" dirty="0">
                        <a:latin typeface="Tw Cen MT" panose="020B0602020104020603"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algn="ctr"/>
                      <a:r>
                        <a:rPr lang="en-US" sz="1400" dirty="0">
                          <a:latin typeface="Tw Cen MT" panose="020B0602020104020603" pitchFamily="34" charset="0"/>
                        </a:rPr>
                        <a:t>6 </a:t>
                      </a:r>
                      <a:r>
                        <a:rPr lang="en-US" sz="1400" dirty="0" err="1">
                          <a:latin typeface="Tw Cen MT" panose="020B0602020104020603" pitchFamily="34" charset="0"/>
                        </a:rPr>
                        <a:t>Menit</a:t>
                      </a:r>
                      <a:endParaRPr lang="en-US" sz="1400" dirty="0">
                        <a:latin typeface="Tw Cen MT" panose="020B0602020104020603"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algn="ctr"/>
                      <a:r>
                        <a:rPr lang="en-US" sz="1400" dirty="0">
                          <a:latin typeface="Tw Cen MT" panose="020B0602020104020603" pitchFamily="34" charset="0"/>
                        </a:rPr>
                        <a:t>5 </a:t>
                      </a:r>
                      <a:r>
                        <a:rPr lang="en-US" sz="1400" dirty="0" err="1">
                          <a:latin typeface="Tw Cen MT" panose="020B0602020104020603" pitchFamily="34" charset="0"/>
                        </a:rPr>
                        <a:t>Menit</a:t>
                      </a:r>
                      <a:endParaRPr lang="en-US" sz="1400" dirty="0">
                        <a:latin typeface="Tw Cen MT" panose="020B0602020104020603"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algn="ctr"/>
                      <a:r>
                        <a:rPr lang="en-US" sz="1400" dirty="0">
                          <a:latin typeface="Tw Cen MT" panose="020B0602020104020603" pitchFamily="34" charset="0"/>
                        </a:rPr>
                        <a:t>4 </a:t>
                      </a:r>
                      <a:r>
                        <a:rPr lang="en-US" sz="1400" dirty="0" err="1">
                          <a:latin typeface="Tw Cen MT" panose="020B0602020104020603" pitchFamily="34" charset="0"/>
                        </a:rPr>
                        <a:t>Menit</a:t>
                      </a:r>
                      <a:endParaRPr lang="en-US" sz="1400" dirty="0">
                        <a:latin typeface="Tw Cen MT" panose="020B0602020104020603"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algn="ctr"/>
                      <a:r>
                        <a:rPr lang="en-US" sz="1400" dirty="0">
                          <a:latin typeface="Tw Cen MT" panose="020B0602020104020603" pitchFamily="34" charset="0"/>
                        </a:rPr>
                        <a:t>5 </a:t>
                      </a:r>
                      <a:r>
                        <a:rPr lang="en-US" sz="1400" dirty="0" err="1">
                          <a:latin typeface="Tw Cen MT" panose="020B0602020104020603" pitchFamily="34" charset="0"/>
                        </a:rPr>
                        <a:t>Menit</a:t>
                      </a:r>
                      <a:endParaRPr lang="en-US" sz="1400" dirty="0">
                        <a:latin typeface="Tw Cen MT" panose="020B0602020104020603"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extLst>
                  <a:ext uri="{0D108BD9-81ED-4DB2-BD59-A6C34878D82A}">
                    <a16:rowId xmlns:a16="http://schemas.microsoft.com/office/drawing/2014/main" val="10004"/>
                  </a:ext>
                </a:extLst>
              </a:tr>
              <a:tr h="462910">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t"/>
                      <a:r>
                        <a:rPr lang="en-US" sz="1400" u="none" strike="noStrike">
                          <a:solidFill>
                            <a:schemeClr val="tx1"/>
                          </a:solidFill>
                          <a:effectLst/>
                          <a:latin typeface="Tw Cen MT" panose="020B0602020104020603" pitchFamily="34" charset="0"/>
                        </a:rPr>
                        <a:t>4.</a:t>
                      </a:r>
                      <a:endParaRPr lang="en-US" sz="1400" b="0" i="0" u="none" strike="noStrike">
                        <a:solidFill>
                          <a:schemeClr val="tx1"/>
                        </a:solidFill>
                        <a:effectLst/>
                        <a:latin typeface="Tw Cen MT" panose="020B0602020104020603"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l" fontAlgn="t"/>
                      <a:r>
                        <a:rPr lang="en-US" sz="1400" u="none" strike="noStrike" dirty="0">
                          <a:effectLst/>
                          <a:latin typeface="Tw Cen MT" panose="020B0602020104020603" pitchFamily="34" charset="0"/>
                        </a:rPr>
                        <a:t>Waktu </a:t>
                      </a:r>
                      <a:r>
                        <a:rPr lang="en-US" sz="1400" u="none" strike="noStrike" dirty="0" err="1">
                          <a:effectLst/>
                          <a:latin typeface="Tw Cen MT" panose="020B0602020104020603" pitchFamily="34" charset="0"/>
                        </a:rPr>
                        <a:t>Penyediaan</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Dokumen</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Rekam</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Medik</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Pelayanan</a:t>
                      </a:r>
                      <a:r>
                        <a:rPr lang="en-US" sz="1400" u="none" strike="noStrike" dirty="0">
                          <a:effectLst/>
                          <a:latin typeface="Tw Cen MT" panose="020B0602020104020603" pitchFamily="34" charset="0"/>
                        </a:rPr>
                        <a:t> Rawat </a:t>
                      </a:r>
                      <a:r>
                        <a:rPr lang="en-US" sz="1400" u="none" strike="noStrike" dirty="0" err="1">
                          <a:effectLst/>
                          <a:latin typeface="Tw Cen MT" panose="020B0602020104020603" pitchFamily="34" charset="0"/>
                        </a:rPr>
                        <a:t>Inap</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a:effectLst/>
                          <a:latin typeface="Tw Cen MT" panose="020B0602020104020603" pitchFamily="34" charset="0"/>
                        </a:rPr>
                        <a:t>≤ 15 </a:t>
                      </a:r>
                      <a:r>
                        <a:rPr lang="en-US" sz="1400" u="none" strike="noStrike" err="1">
                          <a:effectLst/>
                          <a:latin typeface="Tw Cen MT" panose="020B0602020104020603" pitchFamily="34" charset="0"/>
                        </a:rPr>
                        <a:t>menit</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a:r>
                        <a:rPr lang="en-US" sz="1400" dirty="0">
                          <a:latin typeface="Tw Cen MT" panose="020B0602020104020603" pitchFamily="34" charset="0"/>
                        </a:rPr>
                        <a:t>6 </a:t>
                      </a:r>
                      <a:r>
                        <a:rPr lang="en-US" sz="1400" dirty="0" err="1">
                          <a:latin typeface="Tw Cen MT" panose="020B0602020104020603" pitchFamily="34" charset="0"/>
                        </a:rPr>
                        <a:t>Menit</a:t>
                      </a:r>
                      <a:endParaRPr lang="en-US" sz="1400" dirty="0">
                        <a:latin typeface="Tw Cen MT" panose="020B0602020104020603"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a:r>
                        <a:rPr lang="en-US" sz="1400" dirty="0">
                          <a:latin typeface="Tw Cen MT" panose="020B0602020104020603" pitchFamily="34" charset="0"/>
                        </a:rPr>
                        <a:t>7 </a:t>
                      </a:r>
                      <a:r>
                        <a:rPr lang="en-US" sz="1400" dirty="0" err="1">
                          <a:latin typeface="Tw Cen MT" panose="020B0602020104020603" pitchFamily="34" charset="0"/>
                        </a:rPr>
                        <a:t>Menit</a:t>
                      </a:r>
                      <a:endParaRPr lang="en-US" sz="1400" dirty="0">
                        <a:latin typeface="Tw Cen MT" panose="020B0602020104020603"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a:r>
                        <a:rPr lang="en-US" sz="1400" dirty="0">
                          <a:latin typeface="Tw Cen MT" panose="020B0602020104020603" pitchFamily="34" charset="0"/>
                        </a:rPr>
                        <a:t>6 </a:t>
                      </a:r>
                      <a:r>
                        <a:rPr lang="en-US" sz="1400" dirty="0" err="1">
                          <a:latin typeface="Tw Cen MT" panose="020B0602020104020603" pitchFamily="34" charset="0"/>
                        </a:rPr>
                        <a:t>Menit</a:t>
                      </a:r>
                      <a:endParaRPr lang="en-US" sz="1400" dirty="0">
                        <a:latin typeface="Tw Cen MT" panose="020B0602020104020603"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a:r>
                        <a:rPr lang="en-US" sz="1400" dirty="0">
                          <a:latin typeface="Tw Cen MT" panose="020B0602020104020603" pitchFamily="34" charset="0"/>
                        </a:rPr>
                        <a:t>6 </a:t>
                      </a:r>
                      <a:r>
                        <a:rPr lang="en-US" sz="1400" dirty="0" err="1">
                          <a:latin typeface="Tw Cen MT" panose="020B0602020104020603" pitchFamily="34" charset="0"/>
                        </a:rPr>
                        <a:t>Menit</a:t>
                      </a:r>
                      <a:endParaRPr lang="en-US" sz="1400" dirty="0">
                        <a:latin typeface="Tw Cen MT" panose="020B0602020104020603"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a:r>
                        <a:rPr lang="en-US" sz="1400" dirty="0">
                          <a:latin typeface="Tw Cen MT" panose="020B0602020104020603" pitchFamily="34" charset="0"/>
                        </a:rPr>
                        <a:t>6 </a:t>
                      </a:r>
                      <a:r>
                        <a:rPr lang="en-US" sz="1400" dirty="0" err="1">
                          <a:latin typeface="Tw Cen MT" panose="020B0602020104020603" pitchFamily="34" charset="0"/>
                        </a:rPr>
                        <a:t>Menit</a:t>
                      </a:r>
                      <a:endParaRPr lang="en-US" sz="1400" dirty="0">
                        <a:latin typeface="Tw Cen MT" panose="020B0602020104020603"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extLst>
                  <a:ext uri="{0D108BD9-81ED-4DB2-BD59-A6C34878D82A}">
                    <a16:rowId xmlns:a16="http://schemas.microsoft.com/office/drawing/2014/main" val="10005"/>
                  </a:ext>
                </a:extLst>
              </a:tr>
            </a:tbl>
          </a:graphicData>
        </a:graphic>
      </p:graphicFrame>
      <p:graphicFrame>
        <p:nvGraphicFramePr>
          <p:cNvPr id="7" name="Table 6">
            <a:extLst>
              <a:ext uri="{FF2B5EF4-FFF2-40B4-BE49-F238E27FC236}">
                <a16:creationId xmlns:a16="http://schemas.microsoft.com/office/drawing/2014/main" id="{AF857BA6-D424-48D5-8930-4D346627C04A}"/>
              </a:ext>
            </a:extLst>
          </p:cNvPr>
          <p:cNvGraphicFramePr>
            <a:graphicFrameLocks noGrp="1"/>
          </p:cNvGraphicFramePr>
          <p:nvPr>
            <p:extLst>
              <p:ext uri="{D42A27DB-BD31-4B8C-83A1-F6EECF244321}">
                <p14:modId xmlns:p14="http://schemas.microsoft.com/office/powerpoint/2010/main" val="1864304751"/>
              </p:ext>
            </p:extLst>
          </p:nvPr>
        </p:nvGraphicFramePr>
        <p:xfrm>
          <a:off x="208060" y="4216788"/>
          <a:ext cx="9545541" cy="2164668"/>
        </p:xfrm>
        <a:graphic>
          <a:graphicData uri="http://schemas.openxmlformats.org/drawingml/2006/table">
            <a:tbl>
              <a:tblPr firstRow="1" firstCol="1" bandRow="1"/>
              <a:tblGrid>
                <a:gridCol w="387880">
                  <a:extLst>
                    <a:ext uri="{9D8B030D-6E8A-4147-A177-3AD203B41FA5}">
                      <a16:colId xmlns:a16="http://schemas.microsoft.com/office/drawing/2014/main" val="20000"/>
                    </a:ext>
                  </a:extLst>
                </a:gridCol>
                <a:gridCol w="1424254">
                  <a:extLst>
                    <a:ext uri="{9D8B030D-6E8A-4147-A177-3AD203B41FA5}">
                      <a16:colId xmlns:a16="http://schemas.microsoft.com/office/drawing/2014/main" val="20001"/>
                    </a:ext>
                  </a:extLst>
                </a:gridCol>
                <a:gridCol w="1398687">
                  <a:extLst>
                    <a:ext uri="{9D8B030D-6E8A-4147-A177-3AD203B41FA5}">
                      <a16:colId xmlns:a16="http://schemas.microsoft.com/office/drawing/2014/main" val="20002"/>
                    </a:ext>
                  </a:extLst>
                </a:gridCol>
                <a:gridCol w="504869">
                  <a:extLst>
                    <a:ext uri="{9D8B030D-6E8A-4147-A177-3AD203B41FA5}">
                      <a16:colId xmlns:a16="http://schemas.microsoft.com/office/drawing/2014/main" val="20003"/>
                    </a:ext>
                  </a:extLst>
                </a:gridCol>
                <a:gridCol w="626863">
                  <a:extLst>
                    <a:ext uri="{9D8B030D-6E8A-4147-A177-3AD203B41FA5}">
                      <a16:colId xmlns:a16="http://schemas.microsoft.com/office/drawing/2014/main" val="547607954"/>
                    </a:ext>
                  </a:extLst>
                </a:gridCol>
                <a:gridCol w="504869">
                  <a:extLst>
                    <a:ext uri="{9D8B030D-6E8A-4147-A177-3AD203B41FA5}">
                      <a16:colId xmlns:a16="http://schemas.microsoft.com/office/drawing/2014/main" val="846757741"/>
                    </a:ext>
                  </a:extLst>
                </a:gridCol>
                <a:gridCol w="504869">
                  <a:extLst>
                    <a:ext uri="{9D8B030D-6E8A-4147-A177-3AD203B41FA5}">
                      <a16:colId xmlns:a16="http://schemas.microsoft.com/office/drawing/2014/main" val="3034525513"/>
                    </a:ext>
                  </a:extLst>
                </a:gridCol>
                <a:gridCol w="504869">
                  <a:extLst>
                    <a:ext uri="{9D8B030D-6E8A-4147-A177-3AD203B41FA5}">
                      <a16:colId xmlns:a16="http://schemas.microsoft.com/office/drawing/2014/main" val="1833760527"/>
                    </a:ext>
                  </a:extLst>
                </a:gridCol>
                <a:gridCol w="626863">
                  <a:extLst>
                    <a:ext uri="{9D8B030D-6E8A-4147-A177-3AD203B41FA5}">
                      <a16:colId xmlns:a16="http://schemas.microsoft.com/office/drawing/2014/main" val="2470257096"/>
                    </a:ext>
                  </a:extLst>
                </a:gridCol>
                <a:gridCol w="124350">
                  <a:extLst>
                    <a:ext uri="{9D8B030D-6E8A-4147-A177-3AD203B41FA5}">
                      <a16:colId xmlns:a16="http://schemas.microsoft.com/office/drawing/2014/main" val="2621320981"/>
                    </a:ext>
                  </a:extLst>
                </a:gridCol>
                <a:gridCol w="677808">
                  <a:extLst>
                    <a:ext uri="{9D8B030D-6E8A-4147-A177-3AD203B41FA5}">
                      <a16:colId xmlns:a16="http://schemas.microsoft.com/office/drawing/2014/main" val="1176135503"/>
                    </a:ext>
                  </a:extLst>
                </a:gridCol>
                <a:gridCol w="753120">
                  <a:extLst>
                    <a:ext uri="{9D8B030D-6E8A-4147-A177-3AD203B41FA5}">
                      <a16:colId xmlns:a16="http://schemas.microsoft.com/office/drawing/2014/main" val="823110030"/>
                    </a:ext>
                  </a:extLst>
                </a:gridCol>
                <a:gridCol w="753120">
                  <a:extLst>
                    <a:ext uri="{9D8B030D-6E8A-4147-A177-3AD203B41FA5}">
                      <a16:colId xmlns:a16="http://schemas.microsoft.com/office/drawing/2014/main" val="4165178704"/>
                    </a:ext>
                  </a:extLst>
                </a:gridCol>
                <a:gridCol w="753120">
                  <a:extLst>
                    <a:ext uri="{9D8B030D-6E8A-4147-A177-3AD203B41FA5}">
                      <a16:colId xmlns:a16="http://schemas.microsoft.com/office/drawing/2014/main" val="894766002"/>
                    </a:ext>
                  </a:extLst>
                </a:gridCol>
              </a:tblGrid>
              <a:tr h="218538">
                <a:tc rowSpan="2" gridSpan="2">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dirty="0">
                          <a:solidFill>
                            <a:schemeClr val="tx1"/>
                          </a:solidFill>
                          <a:effectLst/>
                          <a:latin typeface="Tw Cen MT" panose="020B0602020104020603" pitchFamily="34" charset="0"/>
                        </a:rPr>
                        <a:t>INDIKATOR111</a:t>
                      </a: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3F3A1"/>
                    </a:solidFill>
                  </a:tcPr>
                </a:tc>
                <a:tc rowSpan="2" hMerge="1">
                  <a:txBody>
                    <a:bodyPr/>
                    <a:lstStyle/>
                    <a:p>
                      <a:endParaRPr lang="en-US"/>
                    </a:p>
                  </a:txBody>
                  <a:tcPr/>
                </a:tc>
                <a:tc rowSpan="2">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dirty="0">
                          <a:solidFill>
                            <a:schemeClr val="tx1"/>
                          </a:solidFill>
                          <a:effectLst/>
                          <a:latin typeface="Tw Cen MT" panose="020B0602020104020603" pitchFamily="34" charset="0"/>
                        </a:rPr>
                        <a:t>STANDAR</a:t>
                      </a: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3F3A1"/>
                    </a:solidFill>
                  </a:tcPr>
                </a:tc>
                <a:tc gridSpan="5">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b="1" i="0" u="none" strike="noStrike" dirty="0">
                          <a:solidFill>
                            <a:schemeClr val="tx1"/>
                          </a:solidFill>
                          <a:effectLst/>
                          <a:latin typeface="Tw Cen MT" panose="020B0602020104020603" pitchFamily="34" charset="0"/>
                        </a:rPr>
                        <a:t>BULAN</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gridSpan="6">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b="1" i="0" u="none" strike="noStrike" dirty="0">
                          <a:solidFill>
                            <a:schemeClr val="tx1"/>
                          </a:solidFill>
                          <a:effectLst/>
                          <a:latin typeface="Tw Cen MT" panose="020B0602020104020603" pitchFamily="34" charset="0"/>
                        </a:rPr>
                        <a:t>CAPAIAN</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a16="http://schemas.microsoft.com/office/drawing/2014/main" val="10000"/>
                  </a:ext>
                </a:extLst>
              </a:tr>
              <a:tr h="218538">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1" u="none" strike="noStrike" dirty="0">
                          <a:effectLst/>
                          <a:latin typeface="Tw Cen MT" panose="020B0602020104020603" pitchFamily="34" charset="0"/>
                        </a:rPr>
                        <a:t>JAN</a:t>
                      </a:r>
                      <a:endParaRPr lang="en-US" sz="1400" b="1" i="0" u="none" strike="noStrike" dirty="0">
                        <a:solidFill>
                          <a:schemeClr val="tx2"/>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panose="020B0604030504040204" pitchFamily="34" charset="0"/>
                        </a:rPr>
                        <a:t>FEB</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panose="020B0604030504040204" pitchFamily="34" charset="0"/>
                        </a:rPr>
                        <a:t>MAR</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panose="020B0604030504040204" pitchFamily="34" charset="0"/>
                        </a:rPr>
                        <a:t>APR</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panose="020B0604030504040204" pitchFamily="34" charset="0"/>
                        </a:rPr>
                        <a:t>MEI</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gridSpan="2">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1" u="none" strike="noStrike" dirty="0">
                          <a:solidFill>
                            <a:schemeClr val="tx1"/>
                          </a:solidFill>
                          <a:effectLst/>
                          <a:latin typeface="Tw Cen MT" panose="020B0602020104020603" pitchFamily="34" charset="0"/>
                        </a:rPr>
                        <a:t>JAN</a:t>
                      </a: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hMerge="1">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FEB</a:t>
                      </a: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FEB</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MAR</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APR</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MEI</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extLst>
                  <a:ext uri="{0D108BD9-81ED-4DB2-BD59-A6C34878D82A}">
                    <a16:rowId xmlns:a16="http://schemas.microsoft.com/office/drawing/2014/main" val="10001"/>
                  </a:ext>
                </a:extLst>
              </a:tr>
              <a:tr h="218538">
                <a:tc rowSpan="4">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t"/>
                      <a:r>
                        <a:rPr lang="en-US" sz="1400" u="none" strike="noStrike">
                          <a:solidFill>
                            <a:schemeClr val="tx1"/>
                          </a:solidFill>
                          <a:effectLst/>
                          <a:latin typeface="Tw Cen MT" panose="020B0602020104020603" pitchFamily="34" charset="0"/>
                        </a:rPr>
                        <a:t>1.</a:t>
                      </a:r>
                      <a:endParaRPr lang="en-US" sz="14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solidFill>
                  </a:tcPr>
                </a:tc>
                <a:tc rowSpan="4">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l" fontAlgn="t"/>
                      <a:r>
                        <a:rPr lang="en-US" sz="1400" u="none" strike="noStrike" dirty="0">
                          <a:effectLst/>
                          <a:latin typeface="Tw Cen MT" panose="020B0602020104020603" pitchFamily="34" charset="0"/>
                        </a:rPr>
                        <a:t>Baku </a:t>
                      </a:r>
                      <a:r>
                        <a:rPr lang="en-US" sz="1400" u="none" strike="noStrike" dirty="0" err="1">
                          <a:effectLst/>
                          <a:latin typeface="Tw Cen MT" panose="020B0602020104020603" pitchFamily="34" charset="0"/>
                        </a:rPr>
                        <a:t>mutu</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limbah</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cair</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dirty="0" err="1">
                          <a:effectLst/>
                          <a:latin typeface="Tw Cen MT" panose="020B0602020104020603" pitchFamily="34" charset="0"/>
                        </a:rPr>
                        <a:t>a.BOD</a:t>
                      </a:r>
                      <a:r>
                        <a:rPr lang="en-US" sz="1400" u="none" strike="noStrike" dirty="0">
                          <a:effectLst/>
                          <a:latin typeface="Tw Cen MT" panose="020B0602020104020603" pitchFamily="34" charset="0"/>
                        </a:rPr>
                        <a:t> &lt; 30 mg/l</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rowSpan="4" gridSpan="10">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kumimoji="0" lang="en-US" sz="1400" b="0" i="0" u="none" strike="noStrike" kern="1200" cap="none" spc="0" normalizeH="0" baseline="0" noProof="0" dirty="0" err="1">
                          <a:ln>
                            <a:noFill/>
                          </a:ln>
                          <a:solidFill>
                            <a:srgbClr val="000000"/>
                          </a:solidFill>
                          <a:effectLst/>
                          <a:uLnTx/>
                          <a:uFillTx/>
                          <a:latin typeface="Tw Cen MT" panose="020B0602020104020603" pitchFamily="34" charset="0"/>
                          <a:ea typeface=""/>
                          <a:cs typeface=""/>
                        </a:rPr>
                        <a:t>Periode</a:t>
                      </a: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
                          <a:cs typeface=""/>
                        </a:rPr>
                        <a:t> </a:t>
                      </a:r>
                      <a:r>
                        <a:rPr kumimoji="0" lang="en-US" sz="1400" b="0" i="0" u="none" strike="noStrike" kern="1200" cap="none" spc="0" normalizeH="0" baseline="0" noProof="0" dirty="0" err="1">
                          <a:ln>
                            <a:noFill/>
                          </a:ln>
                          <a:solidFill>
                            <a:srgbClr val="000000"/>
                          </a:solidFill>
                          <a:effectLst/>
                          <a:uLnTx/>
                          <a:uFillTx/>
                          <a:latin typeface="Tw Cen MT" panose="020B0602020104020603" pitchFamily="34" charset="0"/>
                          <a:ea typeface=""/>
                          <a:cs typeface=""/>
                        </a:rPr>
                        <a:t>Analisis</a:t>
                      </a: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
                          <a:cs typeface=""/>
                        </a:rPr>
                        <a:t> </a:t>
                      </a:r>
                      <a:r>
                        <a:rPr kumimoji="0" lang="en-US" sz="1400" b="0" i="0" u="none" strike="noStrike" kern="1200" cap="none" spc="0" normalizeH="0" baseline="0" noProof="0" dirty="0" err="1">
                          <a:ln>
                            <a:noFill/>
                          </a:ln>
                          <a:solidFill>
                            <a:srgbClr val="000000"/>
                          </a:solidFill>
                          <a:effectLst/>
                          <a:uLnTx/>
                          <a:uFillTx/>
                          <a:latin typeface="Tw Cen MT" panose="020B0602020104020603" pitchFamily="34" charset="0"/>
                          <a:ea typeface=""/>
                          <a:cs typeface=""/>
                        </a:rPr>
                        <a:t>Tiap</a:t>
                      </a: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
                          <a:cs typeface=""/>
                        </a:rPr>
                        <a:t> 3 </a:t>
                      </a:r>
                      <a:r>
                        <a:rPr kumimoji="0" lang="en-US" sz="1400" b="0" i="0" u="none" strike="noStrike" kern="1200" cap="none" spc="0" normalizeH="0" baseline="0" noProof="0" dirty="0" err="1">
                          <a:ln>
                            <a:noFill/>
                          </a:ln>
                          <a:solidFill>
                            <a:srgbClr val="000000"/>
                          </a:solidFill>
                          <a:effectLst/>
                          <a:uLnTx/>
                          <a:uFillTx/>
                          <a:latin typeface="Tw Cen MT" panose="020B0602020104020603" pitchFamily="34" charset="0"/>
                          <a:ea typeface=""/>
                          <a:cs typeface=""/>
                        </a:rPr>
                        <a:t>Bulan</a:t>
                      </a: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
                        <a:cs typeface=""/>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rowSpan="4" hMerge="1">
                  <a:txBody>
                    <a:bodyPr/>
                    <a:lstStyle/>
                    <a:p>
                      <a:endParaRPr lang="en-ID"/>
                    </a:p>
                  </a:txBody>
                  <a:tcPr/>
                </a:tc>
                <a:tc rowSpan="4" hMerge="1">
                  <a:txBody>
                    <a:bodyPr/>
                    <a:lstStyle/>
                    <a:p>
                      <a:endParaRPr lang="en-ID"/>
                    </a:p>
                  </a:txBody>
                  <a:tcPr/>
                </a:tc>
                <a:tc rowSpan="4" hMerge="1">
                  <a:txBody>
                    <a:bodyPr/>
                    <a:lstStyle/>
                    <a:p>
                      <a:endParaRPr lang="en-ID"/>
                    </a:p>
                  </a:txBody>
                  <a:tcPr/>
                </a:tc>
                <a:tc rowSpan="4" hMerge="1">
                  <a:txBody>
                    <a:bodyPr/>
                    <a:lstStyle/>
                    <a:p>
                      <a:endParaRPr lang="en-ID"/>
                    </a:p>
                  </a:txBody>
                  <a:tcPr/>
                </a:tc>
                <a:tc rowSpan="4" hMerge="1">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a:endParaRPr lang="en-US" sz="1400">
                        <a:latin typeface="Tw Cen MT" panose="020B0602020104020603"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rowSpan="4"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
                        <a:cs typeface=""/>
                      </a:endParaRPr>
                    </a:p>
                  </a:txBody>
                  <a:tcPr marL="0" marR="0" marT="0" marB="0" anchor="ctr">
                    <a:lnL w="12700" cmpd="sng">
                      <a:noFill/>
                    </a:lnL>
                    <a:lnR w="12700" cmpd="sng">
                      <a:noFill/>
                    </a:lnR>
                    <a:lnT w="12700" cmpd="sng">
                      <a:noFill/>
                    </a:lnT>
                    <a:lnB w="12700" cmpd="sng">
                      <a:noFill/>
                      <a:prstDash val="solid"/>
                    </a:lnB>
                    <a:lnTlToBr w="12700" cmpd="sng">
                      <a:noFill/>
                      <a:prstDash val="solid"/>
                    </a:lnTlToBr>
                    <a:lnBlToTr w="12700" cmpd="sng">
                      <a:noFill/>
                      <a:prstDash val="solid"/>
                    </a:lnBlToTr>
                    <a:solidFill>
                      <a:srgbClr val="C5E0B3">
                        <a:tint val="20000"/>
                      </a:srgbClr>
                    </a:solidFill>
                  </a:tcPr>
                </a:tc>
                <a:tc rowSpan="4"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
                        <a:cs typeface=""/>
                      </a:endParaRPr>
                    </a:p>
                  </a:txBody>
                  <a:tcPr marL="0" marR="0" marT="0" marB="0" anchor="ctr">
                    <a:lnL w="12700" cmpd="sng">
                      <a:noFill/>
                    </a:lnL>
                    <a:lnR w="12700" cmpd="sng">
                      <a:noFill/>
                    </a:lnR>
                    <a:lnT w="12700" cmpd="sng">
                      <a:noFill/>
                    </a:lnT>
                    <a:lnB w="12700" cmpd="sng">
                      <a:noFill/>
                      <a:prstDash val="solid"/>
                    </a:lnB>
                    <a:lnTlToBr w="12700" cmpd="sng">
                      <a:noFill/>
                      <a:prstDash val="solid"/>
                    </a:lnTlToBr>
                    <a:lnBlToTr w="12700" cmpd="sng">
                      <a:noFill/>
                      <a:prstDash val="solid"/>
                    </a:lnBlToTr>
                    <a:solidFill>
                      <a:srgbClr val="C5E0B3">
                        <a:tint val="20000"/>
                      </a:srgbClr>
                    </a:solidFill>
                  </a:tcPr>
                </a:tc>
                <a:tc rowSpan="4"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
                        <a:cs typeface=""/>
                      </a:endParaRPr>
                    </a:p>
                  </a:txBody>
                  <a:tcPr marL="0" marR="0" marT="0" marB="0" anchor="ctr">
                    <a:lnL w="12700" cmpd="sng">
                      <a:noFill/>
                    </a:lnL>
                    <a:lnR w="12700" cmpd="sng">
                      <a:noFill/>
                    </a:lnR>
                    <a:lnT w="12700" cmpd="sng">
                      <a:noFill/>
                    </a:lnT>
                    <a:lnB w="12700" cmpd="sng">
                      <a:noFill/>
                      <a:prstDash val="solid"/>
                    </a:lnB>
                    <a:lnTlToBr w="12700" cmpd="sng">
                      <a:noFill/>
                      <a:prstDash val="solid"/>
                    </a:lnTlToBr>
                    <a:lnBlToTr w="12700" cmpd="sng">
                      <a:noFill/>
                      <a:prstDash val="solid"/>
                    </a:lnBlToTr>
                    <a:solidFill>
                      <a:srgbClr val="C5E0B3">
                        <a:tint val="20000"/>
                      </a:srgbClr>
                    </a:solidFill>
                  </a:tcPr>
                </a:tc>
                <a:tc rowSpan="4"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
                        <a:cs typeface=""/>
                      </a:endParaRPr>
                    </a:p>
                  </a:txBody>
                  <a:tcPr marL="0" marR="0" marT="0" marB="0" anchor="ctr">
                    <a:lnL w="12700" cmpd="sng">
                      <a:noFill/>
                    </a:lnL>
                    <a:lnR w="12700" cmpd="sng">
                      <a:noFill/>
                    </a:lnR>
                    <a:lnT w="12700" cmpd="sng">
                      <a:noFill/>
                    </a:lnT>
                    <a:lnB w="12700" cmpd="sng">
                      <a:noFill/>
                      <a:prstDash val="solid"/>
                    </a:lnB>
                    <a:lnTlToBr w="12700" cmpd="sng">
                      <a:noFill/>
                      <a:prstDash val="solid"/>
                    </a:lnTlToBr>
                    <a:lnBlToTr w="12700" cmpd="sng">
                      <a:noFill/>
                      <a:prstDash val="solid"/>
                    </a:lnBlToTr>
                    <a:solidFill>
                      <a:srgbClr val="C5E0B3">
                        <a:tint val="20000"/>
                      </a:srgbClr>
                    </a:solidFill>
                  </a:tcPr>
                </a:tc>
                <a:tc rowSpan="4">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
                        <a:cs typeface=""/>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extLst>
                  <a:ext uri="{0D108BD9-81ED-4DB2-BD59-A6C34878D82A}">
                    <a16:rowId xmlns:a16="http://schemas.microsoft.com/office/drawing/2014/main" val="10002"/>
                  </a:ext>
                </a:extLst>
              </a:tr>
              <a:tr h="218538">
                <a:tc vMerge="1">
                  <a:txBody>
                    <a:bodyPr/>
                    <a:lstStyle/>
                    <a:p>
                      <a:endParaRPr lang="en-US"/>
                    </a:p>
                  </a:txBody>
                  <a:tcPr/>
                </a:tc>
                <a:tc vMerge="1">
                  <a:txBody>
                    <a:bodyPr/>
                    <a:lstStyle/>
                    <a:p>
                      <a:endParaRPr lang="en-US"/>
                    </a:p>
                  </a:txBody>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dirty="0" err="1">
                          <a:effectLst/>
                          <a:latin typeface="Tw Cen MT" panose="020B0602020104020603" pitchFamily="34" charset="0"/>
                        </a:rPr>
                        <a:t>b.COD</a:t>
                      </a:r>
                      <a:r>
                        <a:rPr lang="en-US" sz="1400" u="none" strike="noStrike" dirty="0">
                          <a:effectLst/>
                          <a:latin typeface="Tw Cen MT" panose="020B0602020104020603" pitchFamily="34" charset="0"/>
                        </a:rPr>
                        <a:t> &lt; 80 mg/l</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gridSpan="10" vMerge="1">
                  <a:txBody>
                    <a:bodyPr/>
                    <a:lstStyle/>
                    <a:p>
                      <a:endParaRPr lang="id-ID"/>
                    </a:p>
                  </a:txBody>
                  <a:tcPr/>
                </a:tc>
                <a:tc hMerge="1" vMerge="1">
                  <a:txBody>
                    <a:bodyPr/>
                    <a:lstStyle/>
                    <a:p>
                      <a:endParaRPr lang="en-ID"/>
                    </a:p>
                  </a:txBody>
                  <a:tcPr/>
                </a:tc>
                <a:tc hMerge="1" vMerge="1">
                  <a:txBody>
                    <a:bodyPr/>
                    <a:lstStyle/>
                    <a:p>
                      <a:endParaRPr lang="en-ID"/>
                    </a:p>
                  </a:txBody>
                  <a:tcPr/>
                </a:tc>
                <a:tc hMerge="1" vMerge="1">
                  <a:txBody>
                    <a:bodyPr/>
                    <a:lstStyle/>
                    <a:p>
                      <a:endParaRPr lang="en-ID"/>
                    </a:p>
                  </a:txBody>
                  <a:tcPr/>
                </a:tc>
                <a:tc hMerge="1" vMerge="1">
                  <a:txBody>
                    <a:bodyPr/>
                    <a:lstStyle/>
                    <a:p>
                      <a:endParaRPr lang="en-ID"/>
                    </a:p>
                  </a:txBody>
                  <a:tcPr/>
                </a:tc>
                <a:tc hMerge="1" vMerge="1">
                  <a:txBody>
                    <a:bodyPr/>
                    <a:lstStyle/>
                    <a:p>
                      <a:endParaRPr lang="en-US"/>
                    </a:p>
                  </a:txBody>
                  <a:tcPr/>
                </a:tc>
                <a:tc hMerge="1" vMerge="1">
                  <a:txBody>
                    <a:bodyPr/>
                    <a:lstStyle/>
                    <a:p>
                      <a:endParaRPr lang="en-ID"/>
                    </a:p>
                  </a:txBody>
                  <a:tcPr/>
                </a:tc>
                <a:tc hMerge="1" vMerge="1">
                  <a:txBody>
                    <a:bodyPr/>
                    <a:lstStyle/>
                    <a:p>
                      <a:endParaRPr lang="en-ID"/>
                    </a:p>
                  </a:txBody>
                  <a:tcPr/>
                </a:tc>
                <a:tc hMerge="1" vMerge="1">
                  <a:txBody>
                    <a:bodyPr/>
                    <a:lstStyle/>
                    <a:p>
                      <a:endParaRPr lang="en-ID"/>
                    </a:p>
                  </a:txBody>
                  <a:tcPr/>
                </a:tc>
                <a:tc hMerge="1" vMerge="1">
                  <a:txBody>
                    <a:bodyPr/>
                    <a:lstStyle/>
                    <a:p>
                      <a:endParaRPr lang="en-ID"/>
                    </a:p>
                  </a:txBody>
                  <a:tcPr/>
                </a:tc>
                <a:tc vMerge="1">
                  <a:txBody>
                    <a:bodyPr/>
                    <a:lstStyle/>
                    <a:p>
                      <a:endParaRPr lang="en-ID"/>
                    </a:p>
                  </a:txBody>
                  <a:tcPr/>
                </a:tc>
                <a:extLst>
                  <a:ext uri="{0D108BD9-81ED-4DB2-BD59-A6C34878D82A}">
                    <a16:rowId xmlns:a16="http://schemas.microsoft.com/office/drawing/2014/main" val="10003"/>
                  </a:ext>
                </a:extLst>
              </a:tr>
              <a:tr h="218538">
                <a:tc vMerge="1">
                  <a:txBody>
                    <a:bodyPr/>
                    <a:lstStyle/>
                    <a:p>
                      <a:endParaRPr lang="en-US"/>
                    </a:p>
                  </a:txBody>
                  <a:tcPr/>
                </a:tc>
                <a:tc vMerge="1">
                  <a:txBody>
                    <a:bodyPr/>
                    <a:lstStyle/>
                    <a:p>
                      <a:endParaRPr lang="en-US"/>
                    </a:p>
                  </a:txBody>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dirty="0" err="1">
                          <a:effectLst/>
                          <a:latin typeface="Tw Cen MT" panose="020B0602020104020603" pitchFamily="34" charset="0"/>
                        </a:rPr>
                        <a:t>c.TSS</a:t>
                      </a:r>
                      <a:r>
                        <a:rPr lang="en-US" sz="1400" u="none" strike="noStrike" dirty="0">
                          <a:effectLst/>
                          <a:latin typeface="Tw Cen MT" panose="020B0602020104020603" pitchFamily="34" charset="0"/>
                        </a:rPr>
                        <a:t> &lt; 30 mg/l</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gridSpan="10" vMerge="1">
                  <a:txBody>
                    <a:bodyPr/>
                    <a:lstStyle/>
                    <a:p>
                      <a:endParaRPr lang="id-ID"/>
                    </a:p>
                  </a:txBody>
                  <a:tcPr/>
                </a:tc>
                <a:tc hMerge="1" vMerge="1">
                  <a:txBody>
                    <a:bodyPr/>
                    <a:lstStyle/>
                    <a:p>
                      <a:endParaRPr lang="en-ID"/>
                    </a:p>
                  </a:txBody>
                  <a:tcPr/>
                </a:tc>
                <a:tc hMerge="1" vMerge="1">
                  <a:txBody>
                    <a:bodyPr/>
                    <a:lstStyle/>
                    <a:p>
                      <a:endParaRPr lang="en-ID"/>
                    </a:p>
                  </a:txBody>
                  <a:tcPr/>
                </a:tc>
                <a:tc hMerge="1" vMerge="1">
                  <a:txBody>
                    <a:bodyPr/>
                    <a:lstStyle/>
                    <a:p>
                      <a:endParaRPr lang="en-ID"/>
                    </a:p>
                  </a:txBody>
                  <a:tcPr/>
                </a:tc>
                <a:tc hMerge="1" vMerge="1">
                  <a:txBody>
                    <a:bodyPr/>
                    <a:lstStyle/>
                    <a:p>
                      <a:endParaRPr lang="en-ID"/>
                    </a:p>
                  </a:txBody>
                  <a:tcPr/>
                </a:tc>
                <a:tc hMerge="1" vMerge="1">
                  <a:txBody>
                    <a:bodyPr/>
                    <a:lstStyle/>
                    <a:p>
                      <a:endParaRPr lang="en-US"/>
                    </a:p>
                  </a:txBody>
                  <a:tcPr/>
                </a:tc>
                <a:tc hMerge="1" vMerge="1">
                  <a:txBody>
                    <a:bodyPr/>
                    <a:lstStyle/>
                    <a:p>
                      <a:endParaRPr lang="en-ID"/>
                    </a:p>
                  </a:txBody>
                  <a:tcPr/>
                </a:tc>
                <a:tc hMerge="1" vMerge="1">
                  <a:txBody>
                    <a:bodyPr/>
                    <a:lstStyle/>
                    <a:p>
                      <a:endParaRPr lang="en-ID"/>
                    </a:p>
                  </a:txBody>
                  <a:tcPr/>
                </a:tc>
                <a:tc hMerge="1" vMerge="1">
                  <a:txBody>
                    <a:bodyPr/>
                    <a:lstStyle/>
                    <a:p>
                      <a:endParaRPr lang="en-ID"/>
                    </a:p>
                  </a:txBody>
                  <a:tcPr/>
                </a:tc>
                <a:tc hMerge="1" vMerge="1">
                  <a:txBody>
                    <a:bodyPr/>
                    <a:lstStyle/>
                    <a:p>
                      <a:endParaRPr lang="en-ID"/>
                    </a:p>
                  </a:txBody>
                  <a:tcPr/>
                </a:tc>
                <a:tc vMerge="1">
                  <a:txBody>
                    <a:bodyPr/>
                    <a:lstStyle/>
                    <a:p>
                      <a:endParaRPr lang="en-ID"/>
                    </a:p>
                  </a:txBody>
                  <a:tcPr/>
                </a:tc>
                <a:extLst>
                  <a:ext uri="{0D108BD9-81ED-4DB2-BD59-A6C34878D82A}">
                    <a16:rowId xmlns:a16="http://schemas.microsoft.com/office/drawing/2014/main" val="10004"/>
                  </a:ext>
                </a:extLst>
              </a:tr>
              <a:tr h="218538">
                <a:tc vMerge="1">
                  <a:txBody>
                    <a:bodyPr/>
                    <a:lstStyle/>
                    <a:p>
                      <a:endParaRPr lang="en-US"/>
                    </a:p>
                  </a:txBody>
                  <a:tcPr/>
                </a:tc>
                <a:tc vMerge="1">
                  <a:txBody>
                    <a:bodyPr/>
                    <a:lstStyle/>
                    <a:p>
                      <a:endParaRPr lang="en-US"/>
                    </a:p>
                  </a:txBody>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dirty="0">
                          <a:effectLst/>
                          <a:latin typeface="Tw Cen MT" panose="020B0602020104020603" pitchFamily="34" charset="0"/>
                        </a:rPr>
                        <a:t>d.PH 6-9</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gridSpan="10" vMerge="1">
                  <a:txBody>
                    <a:bodyPr/>
                    <a:lstStyle/>
                    <a:p>
                      <a:endParaRPr lang="id-ID"/>
                    </a:p>
                  </a:txBody>
                  <a:tcPr/>
                </a:tc>
                <a:tc hMerge="1" vMerge="1">
                  <a:txBody>
                    <a:bodyPr/>
                    <a:lstStyle/>
                    <a:p>
                      <a:endParaRPr lang="en-ID"/>
                    </a:p>
                  </a:txBody>
                  <a:tcPr/>
                </a:tc>
                <a:tc hMerge="1" vMerge="1">
                  <a:txBody>
                    <a:bodyPr/>
                    <a:lstStyle/>
                    <a:p>
                      <a:endParaRPr lang="en-ID"/>
                    </a:p>
                  </a:txBody>
                  <a:tcPr/>
                </a:tc>
                <a:tc hMerge="1" vMerge="1">
                  <a:txBody>
                    <a:bodyPr/>
                    <a:lstStyle/>
                    <a:p>
                      <a:endParaRPr lang="en-ID"/>
                    </a:p>
                  </a:txBody>
                  <a:tcPr/>
                </a:tc>
                <a:tc hMerge="1" vMerge="1">
                  <a:txBody>
                    <a:bodyPr/>
                    <a:lstStyle/>
                    <a:p>
                      <a:endParaRPr lang="en-ID"/>
                    </a:p>
                  </a:txBody>
                  <a:tcPr/>
                </a:tc>
                <a:tc hMerge="1" vMerge="1">
                  <a:txBody>
                    <a:bodyPr/>
                    <a:lstStyle/>
                    <a:p>
                      <a:endParaRPr lang="en-US"/>
                    </a:p>
                  </a:txBody>
                  <a:tcPr/>
                </a:tc>
                <a:tc hMerge="1" vMerge="1">
                  <a:txBody>
                    <a:bodyPr/>
                    <a:lstStyle/>
                    <a:p>
                      <a:endParaRPr lang="en-ID"/>
                    </a:p>
                  </a:txBody>
                  <a:tcPr/>
                </a:tc>
                <a:tc hMerge="1" vMerge="1">
                  <a:txBody>
                    <a:bodyPr/>
                    <a:lstStyle/>
                    <a:p>
                      <a:endParaRPr lang="en-ID"/>
                    </a:p>
                  </a:txBody>
                  <a:tcPr/>
                </a:tc>
                <a:tc hMerge="1" vMerge="1">
                  <a:txBody>
                    <a:bodyPr/>
                    <a:lstStyle/>
                    <a:p>
                      <a:endParaRPr lang="en-ID"/>
                    </a:p>
                  </a:txBody>
                  <a:tcPr/>
                </a:tc>
                <a:tc hMerge="1" vMerge="1">
                  <a:txBody>
                    <a:bodyPr/>
                    <a:lstStyle/>
                    <a:p>
                      <a:endParaRPr lang="en-ID"/>
                    </a:p>
                  </a:txBody>
                  <a:tcPr/>
                </a:tc>
                <a:tc vMerge="1">
                  <a:txBody>
                    <a:bodyPr/>
                    <a:lstStyle/>
                    <a:p>
                      <a:endParaRPr lang="en-ID"/>
                    </a:p>
                  </a:txBody>
                  <a:tcPr/>
                </a:tc>
                <a:extLst>
                  <a:ext uri="{0D108BD9-81ED-4DB2-BD59-A6C34878D82A}">
                    <a16:rowId xmlns:a16="http://schemas.microsoft.com/office/drawing/2014/main" val="10005"/>
                  </a:ext>
                </a:extLst>
              </a:tr>
              <a:tr h="664395">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t"/>
                      <a:r>
                        <a:rPr lang="en-US" sz="1400" u="none" strike="noStrike" dirty="0">
                          <a:solidFill>
                            <a:schemeClr val="tx1"/>
                          </a:solidFill>
                          <a:effectLst/>
                          <a:latin typeface="Tw Cen MT" panose="020B0602020104020603" pitchFamily="34" charset="0"/>
                        </a:rPr>
                        <a:t>2.</a:t>
                      </a:r>
                      <a:endParaRPr lang="en-US" sz="1400" b="0"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l" fontAlgn="t"/>
                      <a:r>
                        <a:rPr lang="en-US" sz="1400" u="none" strike="noStrike" dirty="0" err="1">
                          <a:effectLst/>
                          <a:latin typeface="Tw Cen MT" panose="020B0602020104020603" pitchFamily="34" charset="0"/>
                        </a:rPr>
                        <a:t>Pengelolaan</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Limbah</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Padat</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Infeksius</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Sesuai</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dengan</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Aturan</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dirty="0">
                          <a:effectLst/>
                          <a:latin typeface="Tw Cen MT" panose="020B0602020104020603" pitchFamily="34" charset="0"/>
                        </a:rPr>
                        <a:t>100%</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400" dirty="0">
                          <a:latin typeface="Tw Cen MT" panose="020B0602020104020603" pitchFamily="34" charset="0"/>
                        </a:rPr>
                        <a:t>100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400" dirty="0">
                          <a:latin typeface="Tw Cen MT" panose="020B0602020104020603" pitchFamily="34" charset="0"/>
                        </a:rPr>
                        <a:t>100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400" dirty="0">
                          <a:latin typeface="Tw Cen MT" panose="020B0602020104020603" pitchFamily="34" charset="0"/>
                        </a:rPr>
                        <a:t>100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400" dirty="0">
                          <a:latin typeface="Tw Cen MT" panose="020B0602020104020603" pitchFamily="34" charset="0"/>
                        </a:rPr>
                        <a:t>100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sz="1400" dirty="0">
                        <a:latin typeface="Tw Cen MT" panose="020B0602020104020603"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400" dirty="0">
                          <a:latin typeface="Tw Cen MT" panose="020B0602020104020603" pitchFamily="34" charset="0"/>
                        </a:rPr>
                        <a:t>100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400" dirty="0">
                          <a:latin typeface="Tw Cen MT" panose="020B0602020104020603" pitchFamily="34" charset="0"/>
                        </a:rPr>
                        <a:t>100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h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sz="1400" dirty="0">
                        <a:latin typeface="Tw Cen MT" panose="020B0602020104020603"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C5E0B3">
                        <a:tint val="20000"/>
                      </a:srgb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400" dirty="0">
                          <a:latin typeface="Tw Cen MT" panose="020B0602020104020603" pitchFamily="34" charset="0"/>
                        </a:rPr>
                        <a:t>100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400" dirty="0">
                          <a:latin typeface="Tw Cen MT" panose="020B0602020104020603" pitchFamily="34" charset="0"/>
                        </a:rPr>
                        <a:t>100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400" dirty="0">
                          <a:latin typeface="Tw Cen MT" panose="020B0602020104020603" pitchFamily="34" charset="0"/>
                        </a:rPr>
                        <a:t>100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2688222577"/>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Google Shape;1144;p64"/>
          <p:cNvSpPr/>
          <p:nvPr/>
        </p:nvSpPr>
        <p:spPr>
          <a:xfrm>
            <a:off x="282584" y="326777"/>
            <a:ext cx="4521427"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ADMINISTRASI DAN MANAJEMEN</a:t>
            </a:r>
            <a:endParaRPr sz="2000" kern="0">
              <a:solidFill>
                <a:schemeClr val="bg1"/>
              </a:solidFill>
              <a:cs typeface="Arial"/>
              <a:sym typeface="Arial"/>
            </a:endParaRPr>
          </a:p>
        </p:txBody>
      </p:sp>
      <p:graphicFrame>
        <p:nvGraphicFramePr>
          <p:cNvPr id="4" name="Table 3">
            <a:extLst>
              <a:ext uri="{FF2B5EF4-FFF2-40B4-BE49-F238E27FC236}">
                <a16:creationId xmlns:a16="http://schemas.microsoft.com/office/drawing/2014/main" id="{5859E9B2-7A64-4321-B800-D0E8E287873F}"/>
              </a:ext>
            </a:extLst>
          </p:cNvPr>
          <p:cNvGraphicFramePr>
            <a:graphicFrameLocks noGrp="1"/>
          </p:cNvGraphicFramePr>
          <p:nvPr>
            <p:extLst>
              <p:ext uri="{D42A27DB-BD31-4B8C-83A1-F6EECF244321}">
                <p14:modId xmlns:p14="http://schemas.microsoft.com/office/powerpoint/2010/main" val="1860581634"/>
              </p:ext>
            </p:extLst>
          </p:nvPr>
        </p:nvGraphicFramePr>
        <p:xfrm>
          <a:off x="282583" y="1000912"/>
          <a:ext cx="9249342" cy="5784594"/>
        </p:xfrm>
        <a:graphic>
          <a:graphicData uri="http://schemas.openxmlformats.org/drawingml/2006/table">
            <a:tbl>
              <a:tblPr firstRow="1" firstCol="1" bandRow="1">
                <a:tableStyleId>{21E4AEA4-8DFA-4A89-87EB-49C32662AFE0}</a:tableStyleId>
              </a:tblPr>
              <a:tblGrid>
                <a:gridCol w="265693">
                  <a:extLst>
                    <a:ext uri="{9D8B030D-6E8A-4147-A177-3AD203B41FA5}">
                      <a16:colId xmlns:a16="http://schemas.microsoft.com/office/drawing/2014/main" val="20000"/>
                    </a:ext>
                  </a:extLst>
                </a:gridCol>
                <a:gridCol w="1955558">
                  <a:extLst>
                    <a:ext uri="{9D8B030D-6E8A-4147-A177-3AD203B41FA5}">
                      <a16:colId xmlns:a16="http://schemas.microsoft.com/office/drawing/2014/main" val="20001"/>
                    </a:ext>
                  </a:extLst>
                </a:gridCol>
                <a:gridCol w="873551">
                  <a:extLst>
                    <a:ext uri="{9D8B030D-6E8A-4147-A177-3AD203B41FA5}">
                      <a16:colId xmlns:a16="http://schemas.microsoft.com/office/drawing/2014/main" val="20002"/>
                    </a:ext>
                  </a:extLst>
                </a:gridCol>
                <a:gridCol w="615454">
                  <a:extLst>
                    <a:ext uri="{9D8B030D-6E8A-4147-A177-3AD203B41FA5}">
                      <a16:colId xmlns:a16="http://schemas.microsoft.com/office/drawing/2014/main" val="20003"/>
                    </a:ext>
                  </a:extLst>
                </a:gridCol>
                <a:gridCol w="615454">
                  <a:extLst>
                    <a:ext uri="{9D8B030D-6E8A-4147-A177-3AD203B41FA5}">
                      <a16:colId xmlns:a16="http://schemas.microsoft.com/office/drawing/2014/main" val="3938822366"/>
                    </a:ext>
                  </a:extLst>
                </a:gridCol>
                <a:gridCol w="615454">
                  <a:extLst>
                    <a:ext uri="{9D8B030D-6E8A-4147-A177-3AD203B41FA5}">
                      <a16:colId xmlns:a16="http://schemas.microsoft.com/office/drawing/2014/main" val="3477164731"/>
                    </a:ext>
                  </a:extLst>
                </a:gridCol>
                <a:gridCol w="615454">
                  <a:extLst>
                    <a:ext uri="{9D8B030D-6E8A-4147-A177-3AD203B41FA5}">
                      <a16:colId xmlns:a16="http://schemas.microsoft.com/office/drawing/2014/main" val="2163309181"/>
                    </a:ext>
                  </a:extLst>
                </a:gridCol>
                <a:gridCol w="615454">
                  <a:extLst>
                    <a:ext uri="{9D8B030D-6E8A-4147-A177-3AD203B41FA5}">
                      <a16:colId xmlns:a16="http://schemas.microsoft.com/office/drawing/2014/main" val="3880241180"/>
                    </a:ext>
                  </a:extLst>
                </a:gridCol>
                <a:gridCol w="615454">
                  <a:extLst>
                    <a:ext uri="{9D8B030D-6E8A-4147-A177-3AD203B41FA5}">
                      <a16:colId xmlns:a16="http://schemas.microsoft.com/office/drawing/2014/main" val="4177143040"/>
                    </a:ext>
                  </a:extLst>
                </a:gridCol>
                <a:gridCol w="615454">
                  <a:extLst>
                    <a:ext uri="{9D8B030D-6E8A-4147-A177-3AD203B41FA5}">
                      <a16:colId xmlns:a16="http://schemas.microsoft.com/office/drawing/2014/main" val="4194116315"/>
                    </a:ext>
                  </a:extLst>
                </a:gridCol>
                <a:gridCol w="615454">
                  <a:extLst>
                    <a:ext uri="{9D8B030D-6E8A-4147-A177-3AD203B41FA5}">
                      <a16:colId xmlns:a16="http://schemas.microsoft.com/office/drawing/2014/main" val="428080952"/>
                    </a:ext>
                  </a:extLst>
                </a:gridCol>
                <a:gridCol w="615454">
                  <a:extLst>
                    <a:ext uri="{9D8B030D-6E8A-4147-A177-3AD203B41FA5}">
                      <a16:colId xmlns:a16="http://schemas.microsoft.com/office/drawing/2014/main" val="2770877586"/>
                    </a:ext>
                  </a:extLst>
                </a:gridCol>
                <a:gridCol w="615454">
                  <a:extLst>
                    <a:ext uri="{9D8B030D-6E8A-4147-A177-3AD203B41FA5}">
                      <a16:colId xmlns:a16="http://schemas.microsoft.com/office/drawing/2014/main" val="3513363621"/>
                    </a:ext>
                  </a:extLst>
                </a:gridCol>
              </a:tblGrid>
              <a:tr h="101145">
                <a:tc rowSpan="2" gridSpan="2">
                  <a:txBody>
                    <a:bodyPr/>
                    <a:lstStyle/>
                    <a:p>
                      <a:pPr algn="ctr" fontAlgn="ctr"/>
                      <a:r>
                        <a:rPr lang="en-US" sz="1400" u="none" strike="noStrike">
                          <a:solidFill>
                            <a:schemeClr val="tx1"/>
                          </a:solidFill>
                          <a:effectLst/>
                          <a:latin typeface="Tw Cen MT" panose="020B0602020104020603" pitchFamily="34" charset="0"/>
                        </a:rPr>
                        <a:t>INDIKATOR</a:t>
                      </a:r>
                      <a:endParaRPr lang="en-US" sz="1400" b="1"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3F3A1"/>
                    </a:solidFill>
                  </a:tcPr>
                </a:tc>
                <a:tc rowSpan="2" hMerge="1">
                  <a:txBody>
                    <a:bodyPr/>
                    <a:lstStyle/>
                    <a:p>
                      <a:endParaRPr lang="en-US"/>
                    </a:p>
                  </a:txBody>
                  <a:tcPr/>
                </a:tc>
                <a:tc rowSpan="2">
                  <a:txBody>
                    <a:bodyPr/>
                    <a:lstStyle/>
                    <a:p>
                      <a:pPr algn="ctr" fontAlgn="ctr"/>
                      <a:r>
                        <a:rPr lang="en-US" sz="1400" u="none" strike="noStrike">
                          <a:solidFill>
                            <a:schemeClr val="tx1"/>
                          </a:solidFill>
                          <a:effectLst/>
                          <a:latin typeface="Tw Cen MT" panose="020B0602020104020603" pitchFamily="34" charset="0"/>
                        </a:rPr>
                        <a:t>STANDAR</a:t>
                      </a:r>
                      <a:endParaRPr lang="en-US" sz="1400" b="1"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3F3A1"/>
                    </a:solidFill>
                  </a:tcPr>
                </a:tc>
                <a:tc gridSpan="5">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BULAN</a:t>
                      </a:r>
                    </a:p>
                  </a:txBody>
                  <a:tcPr marL="0" marR="0" marT="0" marB="0" anchor="ctr">
                    <a:solidFill>
                      <a:schemeClr val="accent6"/>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solidFill>
                      <a:schemeClr val="accent6"/>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solidFill>
                      <a:schemeClr val="accent6"/>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solidFill>
                      <a:schemeClr val="accent6"/>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solidFill>
                      <a:schemeClr val="accent6"/>
                    </a:solidFill>
                  </a:tcPr>
                </a:tc>
                <a:tc gridSpan="5">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CAPAIAN</a:t>
                      </a: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FFF00"/>
                    </a:solidFill>
                  </a:tcPr>
                </a:tc>
                <a:extLst>
                  <a:ext uri="{0D108BD9-81ED-4DB2-BD59-A6C34878D82A}">
                    <a16:rowId xmlns:a16="http://schemas.microsoft.com/office/drawing/2014/main" val="10000"/>
                  </a:ext>
                </a:extLst>
              </a:tr>
              <a:tr h="223533">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rPr>
                        <a:t>JAN</a:t>
                      </a:r>
                      <a:endParaRPr lang="en-US" sz="1400" b="1" i="0" u="none" strike="noStrike" dirty="0">
                        <a:solidFill>
                          <a:schemeClr val="tx1"/>
                        </a:solidFill>
                        <a:effectLst/>
                        <a:latin typeface="Tw Cen MT" panose="020B0602020104020603" pitchFamily="34" charset="0"/>
                        <a:ea typeface="Verdana"/>
                      </a:endParaRP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a:rPr>
                        <a:t>FEB</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a:rPr>
                        <a:t>MAR</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a:rPr>
                        <a:t>APR</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a:rPr>
                        <a:t>MEI</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rPr>
                        <a:t>JAN</a:t>
                      </a:r>
                      <a:endParaRPr lang="en-US" sz="1400" b="1" i="0" u="none" strike="noStrike" dirty="0">
                        <a:solidFill>
                          <a:schemeClr val="tx1"/>
                        </a:solidFill>
                        <a:effectLst/>
                        <a:latin typeface="Tw Cen MT" panose="020B0602020104020603" pitchFamily="34" charset="0"/>
                        <a:ea typeface="Verdana"/>
                      </a:endParaRP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a:rPr>
                        <a:t>FEB</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a:rPr>
                        <a:t>MAR</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a:rPr>
                        <a:t>APR</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a:rPr>
                        <a:t>MEI</a:t>
                      </a:r>
                    </a:p>
                  </a:txBody>
                  <a:tcPr marL="0" marR="0" marT="0" marB="0" anchor="ctr"/>
                </a:tc>
                <a:extLst>
                  <a:ext uri="{0D108BD9-81ED-4DB2-BD59-A6C34878D82A}">
                    <a16:rowId xmlns:a16="http://schemas.microsoft.com/office/drawing/2014/main" val="10001"/>
                  </a:ext>
                </a:extLst>
              </a:tr>
              <a:tr h="525181">
                <a:tc>
                  <a:txBody>
                    <a:bodyPr/>
                    <a:lstStyle/>
                    <a:p>
                      <a:pPr algn="ctr" fontAlgn="t"/>
                      <a:r>
                        <a:rPr lang="en-US" sz="1400" u="none" strike="noStrike">
                          <a:solidFill>
                            <a:schemeClr val="tx1"/>
                          </a:solidFill>
                          <a:effectLst/>
                          <a:latin typeface="Tw Cen MT" panose="020B0602020104020603" pitchFamily="34" charset="0"/>
                        </a:rPr>
                        <a:t>1.</a:t>
                      </a:r>
                      <a:endParaRPr lang="en-US" sz="14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algn="l" fontAlgn="t"/>
                      <a:r>
                        <a:rPr lang="en-US" sz="1400" u="none" strike="noStrike" dirty="0" err="1">
                          <a:effectLst/>
                          <a:latin typeface="Tw Cen MT" panose="020B0602020104020603" pitchFamily="34" charset="0"/>
                        </a:rPr>
                        <a:t>Tindak</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Lanjut</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Penyelesaian</a:t>
                      </a:r>
                      <a:r>
                        <a:rPr lang="en-US" sz="1400" u="none" strike="noStrike" dirty="0">
                          <a:effectLst/>
                          <a:latin typeface="Tw Cen MT" panose="020B0602020104020603" pitchFamily="34" charset="0"/>
                        </a:rPr>
                        <a:t> Hasil </a:t>
                      </a:r>
                      <a:r>
                        <a:rPr lang="en-US" sz="1400" u="none" strike="noStrike" dirty="0" err="1">
                          <a:effectLst/>
                          <a:latin typeface="Tw Cen MT" panose="020B0602020104020603" pitchFamily="34" charset="0"/>
                        </a:rPr>
                        <a:t>Pertemuan</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Direksi</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100%</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extLst>
                  <a:ext uri="{0D108BD9-81ED-4DB2-BD59-A6C34878D82A}">
                    <a16:rowId xmlns:a16="http://schemas.microsoft.com/office/drawing/2014/main" val="10002"/>
                  </a:ext>
                </a:extLst>
              </a:tr>
              <a:tr h="480964">
                <a:tc>
                  <a:txBody>
                    <a:bodyPr/>
                    <a:lstStyle/>
                    <a:p>
                      <a:pPr algn="ctr" fontAlgn="ctr"/>
                      <a:r>
                        <a:rPr lang="en-US" sz="1400" u="none" strike="noStrike" dirty="0">
                          <a:solidFill>
                            <a:schemeClr val="tx1"/>
                          </a:solidFill>
                          <a:effectLst/>
                          <a:latin typeface="Tw Cen MT" panose="020B0602020104020603" pitchFamily="34" charset="0"/>
                        </a:rPr>
                        <a:t>2.</a:t>
                      </a:r>
                      <a:endParaRPr lang="en-US" sz="1400" b="0"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algn="l" fontAlgn="ctr"/>
                      <a:r>
                        <a:rPr lang="en-US" sz="1400" u="none" strike="noStrike" dirty="0" err="1">
                          <a:effectLst/>
                          <a:latin typeface="Tw Cen MT" panose="020B0602020104020603" pitchFamily="34" charset="0"/>
                        </a:rPr>
                        <a:t>Kelengkapan</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Laporan</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Akuntabilitas</a:t>
                      </a:r>
                      <a:r>
                        <a:rPr lang="en-US" sz="1400" u="none" strike="noStrike" dirty="0">
                          <a:effectLst/>
                          <a:latin typeface="Tw Cen MT" panose="020B0602020104020603" pitchFamily="34" charset="0"/>
                        </a:rPr>
                        <a:t> Kinerja</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b"/>
                      <a:r>
                        <a:rPr lang="en-US" sz="1400" u="none" strike="noStrike">
                          <a:effectLst/>
                          <a:latin typeface="Tw Cen MT" panose="020B0602020104020603" pitchFamily="34" charset="0"/>
                        </a:rPr>
                        <a:t>100%</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gridSpan="10">
                  <a:txBody>
                    <a:bodyPr/>
                    <a:lstStyle/>
                    <a:p>
                      <a:pPr algn="ctr" fontAlgn="ctr"/>
                      <a:r>
                        <a:rPr lang="en-US" sz="1400" b="0" i="0" u="none" strike="noStrike" dirty="0" err="1">
                          <a:solidFill>
                            <a:srgbClr val="000000"/>
                          </a:solidFill>
                          <a:effectLst/>
                          <a:latin typeface="Tw Cen MT" panose="020B0602020104020603" pitchFamily="34" charset="0"/>
                        </a:rPr>
                        <a:t>Periode</a:t>
                      </a:r>
                      <a:r>
                        <a:rPr lang="en-US" sz="1400" b="0" i="0" u="none" strike="noStrike" dirty="0">
                          <a:solidFill>
                            <a:srgbClr val="000000"/>
                          </a:solidFill>
                          <a:effectLst/>
                          <a:latin typeface="Tw Cen MT" panose="020B0602020104020603" pitchFamily="34" charset="0"/>
                        </a:rPr>
                        <a:t> </a:t>
                      </a:r>
                      <a:r>
                        <a:rPr lang="en-US" sz="1400" b="0" i="0" u="none" strike="noStrike" dirty="0" err="1">
                          <a:solidFill>
                            <a:srgbClr val="000000"/>
                          </a:solidFill>
                          <a:effectLst/>
                          <a:latin typeface="Tw Cen MT" panose="020B0602020104020603" pitchFamily="34" charset="0"/>
                        </a:rPr>
                        <a:t>Analisis</a:t>
                      </a:r>
                      <a:r>
                        <a:rPr lang="en-US" sz="1400" b="0" i="0" u="none" strike="noStrike" dirty="0">
                          <a:solidFill>
                            <a:srgbClr val="000000"/>
                          </a:solidFill>
                          <a:effectLst/>
                          <a:latin typeface="Tw Cen MT" panose="020B0602020104020603" pitchFamily="34" charset="0"/>
                        </a:rPr>
                        <a:t> </a:t>
                      </a:r>
                      <a:r>
                        <a:rPr lang="en-US" sz="1400" b="0" i="0" u="none" strike="noStrike" dirty="0" err="1">
                          <a:solidFill>
                            <a:srgbClr val="000000"/>
                          </a:solidFill>
                          <a:effectLst/>
                          <a:latin typeface="Tw Cen MT" panose="020B0602020104020603" pitchFamily="34" charset="0"/>
                        </a:rPr>
                        <a:t>Tiap</a:t>
                      </a:r>
                      <a:r>
                        <a:rPr lang="en-US" sz="1400" b="0" i="0" u="none" strike="noStrike" dirty="0">
                          <a:solidFill>
                            <a:srgbClr val="000000"/>
                          </a:solidFill>
                          <a:effectLst/>
                          <a:latin typeface="Tw Cen MT" panose="020B0602020104020603" pitchFamily="34" charset="0"/>
                        </a:rPr>
                        <a:t> 1 </a:t>
                      </a:r>
                      <a:r>
                        <a:rPr lang="en-US" sz="1400" b="0" i="0" u="none" strike="noStrike" dirty="0" err="1">
                          <a:solidFill>
                            <a:srgbClr val="000000"/>
                          </a:solidFill>
                          <a:effectLst/>
                          <a:latin typeface="Tw Cen MT" panose="020B0602020104020603" pitchFamily="34" charset="0"/>
                        </a:rPr>
                        <a:t>Tahun</a:t>
                      </a:r>
                      <a:endParaRPr lang="en-US" sz="1400" b="0" i="0" u="none" strike="noStrike" dirty="0">
                        <a:solidFill>
                          <a:srgbClr val="000000"/>
                        </a:solidFill>
                        <a:effectLst/>
                        <a:latin typeface="Tw Cen MT" panose="020B0602020104020603" pitchFamily="34" charset="0"/>
                      </a:endParaRPr>
                    </a:p>
                  </a:txBody>
                  <a:tcPr marL="9525" marR="9525" marT="9525" marB="0" anchor="ct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pPr algn="ctr" fontAlgn="ctr"/>
                      <a:endParaRPr lang="en-US" sz="1400" b="0" i="0" u="none" strike="noStrike">
                        <a:solidFill>
                          <a:srgbClr val="000000"/>
                        </a:solidFill>
                        <a:effectLst/>
                        <a:latin typeface="Tw Cen MT" panose="020B0602020104020603" pitchFamily="34" charset="0"/>
                      </a:endParaRPr>
                    </a:p>
                  </a:txBody>
                  <a:tcPr marL="9525" marR="9525" marT="9525"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extLst>
                  <a:ext uri="{0D108BD9-81ED-4DB2-BD59-A6C34878D82A}">
                    <a16:rowId xmlns:a16="http://schemas.microsoft.com/office/drawing/2014/main" val="10003"/>
                  </a:ext>
                </a:extLst>
              </a:tr>
              <a:tr h="525181">
                <a:tc>
                  <a:txBody>
                    <a:bodyPr/>
                    <a:lstStyle/>
                    <a:p>
                      <a:pPr algn="ctr" fontAlgn="ctr"/>
                      <a:r>
                        <a:rPr lang="en-US" sz="1400" u="none" strike="noStrike">
                          <a:solidFill>
                            <a:schemeClr val="tx1"/>
                          </a:solidFill>
                          <a:effectLst/>
                          <a:latin typeface="Tw Cen MT" panose="020B0602020104020603" pitchFamily="34" charset="0"/>
                        </a:rPr>
                        <a:t>3.</a:t>
                      </a:r>
                      <a:endParaRPr lang="en-US" sz="14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algn="l" fontAlgn="ctr"/>
                      <a:r>
                        <a:rPr lang="fi-FI" sz="1400" u="none" strike="noStrike">
                          <a:effectLst/>
                          <a:latin typeface="Tw Cen MT" panose="020B0602020104020603" pitchFamily="34" charset="0"/>
                        </a:rPr>
                        <a:t>Ketepatan Waktu Pengusulan Kenaikan Pangkat</a:t>
                      </a:r>
                      <a:endParaRPr lang="fi-FI"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b"/>
                      <a:r>
                        <a:rPr lang="en-US" sz="1400" u="none" strike="noStrike">
                          <a:effectLst/>
                          <a:latin typeface="Tw Cen MT" panose="020B0602020104020603" pitchFamily="34" charset="0"/>
                        </a:rPr>
                        <a:t>100%</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gridSpan="10">
                  <a:txBody>
                    <a:bodyPr/>
                    <a:lstStyle/>
                    <a:p>
                      <a:pPr algn="ctr" fontAlgn="ctr"/>
                      <a:r>
                        <a:rPr lang="en-US" sz="1400" b="0" i="0" u="none" strike="noStrike" dirty="0" err="1">
                          <a:solidFill>
                            <a:srgbClr val="000000"/>
                          </a:solidFill>
                          <a:effectLst/>
                          <a:latin typeface="Tw Cen MT" panose="020B0602020104020603" pitchFamily="34" charset="0"/>
                        </a:rPr>
                        <a:t>Periode</a:t>
                      </a:r>
                      <a:r>
                        <a:rPr lang="en-US" sz="1400" b="0" i="0" u="none" strike="noStrike" dirty="0">
                          <a:solidFill>
                            <a:srgbClr val="000000"/>
                          </a:solidFill>
                          <a:effectLst/>
                          <a:latin typeface="Tw Cen MT" panose="020B0602020104020603" pitchFamily="34" charset="0"/>
                        </a:rPr>
                        <a:t> </a:t>
                      </a:r>
                      <a:r>
                        <a:rPr lang="en-US" sz="1400" b="0" i="0" u="none" strike="noStrike" dirty="0" err="1">
                          <a:solidFill>
                            <a:srgbClr val="000000"/>
                          </a:solidFill>
                          <a:effectLst/>
                          <a:latin typeface="Tw Cen MT" panose="020B0602020104020603" pitchFamily="34" charset="0"/>
                        </a:rPr>
                        <a:t>Analisis</a:t>
                      </a:r>
                      <a:r>
                        <a:rPr lang="en-US" sz="1400" b="0" i="0" u="none" strike="noStrike" dirty="0">
                          <a:solidFill>
                            <a:srgbClr val="000000"/>
                          </a:solidFill>
                          <a:effectLst/>
                          <a:latin typeface="Tw Cen MT" panose="020B0602020104020603" pitchFamily="34" charset="0"/>
                        </a:rPr>
                        <a:t> </a:t>
                      </a:r>
                      <a:r>
                        <a:rPr lang="en-US" sz="1400" b="0" i="0" u="none" strike="noStrike" dirty="0" err="1">
                          <a:solidFill>
                            <a:srgbClr val="000000"/>
                          </a:solidFill>
                          <a:effectLst/>
                          <a:latin typeface="Tw Cen MT" panose="020B0602020104020603" pitchFamily="34" charset="0"/>
                        </a:rPr>
                        <a:t>Tiap</a:t>
                      </a:r>
                      <a:r>
                        <a:rPr lang="en-US" sz="1400" b="0" i="0" u="none" strike="noStrike" dirty="0">
                          <a:solidFill>
                            <a:srgbClr val="000000"/>
                          </a:solidFill>
                          <a:effectLst/>
                          <a:latin typeface="Tw Cen MT" panose="020B0602020104020603" pitchFamily="34" charset="0"/>
                        </a:rPr>
                        <a:t> 1 </a:t>
                      </a:r>
                      <a:r>
                        <a:rPr lang="en-US" sz="1400" b="0" i="0" u="none" strike="noStrike" dirty="0" err="1">
                          <a:solidFill>
                            <a:srgbClr val="000000"/>
                          </a:solidFill>
                          <a:effectLst/>
                          <a:latin typeface="Tw Cen MT" panose="020B0602020104020603" pitchFamily="34" charset="0"/>
                        </a:rPr>
                        <a:t>Tahun</a:t>
                      </a:r>
                      <a:endParaRPr lang="en-US" sz="1400" b="0" i="0" u="none" strike="noStrike" dirty="0">
                        <a:solidFill>
                          <a:srgbClr val="000000"/>
                        </a:solidFill>
                        <a:effectLst/>
                        <a:latin typeface="Tw Cen MT" panose="020B0602020104020603" pitchFamily="34" charset="0"/>
                      </a:endParaRPr>
                    </a:p>
                  </a:txBody>
                  <a:tcPr marL="9525" marR="9525" marT="9525" marB="0" anchor="ct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Tw Cen MT" panose="020B0602020104020603" pitchFamily="34" charset="0"/>
                        <a:ea typeface="+mn-ea"/>
                        <a:cs typeface="+mn-cs"/>
                      </a:endParaRPr>
                    </a:p>
                  </a:txBody>
                  <a:tcPr marL="9525" marR="9525" marT="9525"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extLst>
                  <a:ext uri="{0D108BD9-81ED-4DB2-BD59-A6C34878D82A}">
                    <a16:rowId xmlns:a16="http://schemas.microsoft.com/office/drawing/2014/main" val="10004"/>
                  </a:ext>
                </a:extLst>
              </a:tr>
              <a:tr h="480964">
                <a:tc>
                  <a:txBody>
                    <a:bodyPr/>
                    <a:lstStyle/>
                    <a:p>
                      <a:pPr algn="ctr" fontAlgn="ctr"/>
                      <a:r>
                        <a:rPr lang="en-US" sz="1400" u="none" strike="noStrike">
                          <a:solidFill>
                            <a:schemeClr val="tx1"/>
                          </a:solidFill>
                          <a:effectLst/>
                          <a:latin typeface="Tw Cen MT" panose="020B0602020104020603" pitchFamily="34" charset="0"/>
                        </a:rPr>
                        <a:t>4.</a:t>
                      </a:r>
                      <a:endParaRPr lang="en-US" sz="14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algn="l" fontAlgn="ctr"/>
                      <a:r>
                        <a:rPr lang="en-US" sz="1400" u="none" strike="noStrike" dirty="0" err="1">
                          <a:effectLst/>
                          <a:latin typeface="Tw Cen MT" panose="020B0602020104020603" pitchFamily="34" charset="0"/>
                        </a:rPr>
                        <a:t>Ketepatan</a:t>
                      </a:r>
                      <a:r>
                        <a:rPr lang="en-US" sz="1400" u="none" strike="noStrike" dirty="0">
                          <a:effectLst/>
                          <a:latin typeface="Tw Cen MT" panose="020B0602020104020603" pitchFamily="34" charset="0"/>
                        </a:rPr>
                        <a:t> Waktu </a:t>
                      </a:r>
                      <a:r>
                        <a:rPr lang="en-US" sz="1400" u="none" strike="noStrike" dirty="0" err="1">
                          <a:effectLst/>
                          <a:latin typeface="Tw Cen MT" panose="020B0602020104020603" pitchFamily="34" charset="0"/>
                        </a:rPr>
                        <a:t>Pengurusan</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Gaji</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Berkala</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b"/>
                      <a:r>
                        <a:rPr lang="en-US" sz="1400" u="none" strike="noStrike">
                          <a:effectLst/>
                          <a:latin typeface="Tw Cen MT" panose="020B0602020104020603" pitchFamily="34" charset="0"/>
                        </a:rPr>
                        <a:t>100%</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gridSpan="10">
                  <a:txBody>
                    <a:bodyPr/>
                    <a:lstStyle/>
                    <a:p>
                      <a:pPr algn="ctr" fontAlgn="ctr"/>
                      <a:r>
                        <a:rPr lang="en-US" sz="1400" b="0" i="0" u="none" strike="noStrike" dirty="0" err="1">
                          <a:solidFill>
                            <a:srgbClr val="000000"/>
                          </a:solidFill>
                          <a:effectLst/>
                          <a:latin typeface="Tw Cen MT" panose="020B0602020104020603" pitchFamily="34" charset="0"/>
                        </a:rPr>
                        <a:t>Periode</a:t>
                      </a:r>
                      <a:r>
                        <a:rPr lang="en-US" sz="1400" b="0" i="0" u="none" strike="noStrike" dirty="0">
                          <a:solidFill>
                            <a:srgbClr val="000000"/>
                          </a:solidFill>
                          <a:effectLst/>
                          <a:latin typeface="Tw Cen MT" panose="020B0602020104020603" pitchFamily="34" charset="0"/>
                        </a:rPr>
                        <a:t> </a:t>
                      </a:r>
                      <a:r>
                        <a:rPr lang="en-US" sz="1400" b="0" i="0" u="none" strike="noStrike" dirty="0" err="1">
                          <a:solidFill>
                            <a:srgbClr val="000000"/>
                          </a:solidFill>
                          <a:effectLst/>
                          <a:latin typeface="Tw Cen MT" panose="020B0602020104020603" pitchFamily="34" charset="0"/>
                        </a:rPr>
                        <a:t>Analisis</a:t>
                      </a:r>
                      <a:r>
                        <a:rPr lang="en-US" sz="1400" b="0" i="0" u="none" strike="noStrike" dirty="0">
                          <a:solidFill>
                            <a:srgbClr val="000000"/>
                          </a:solidFill>
                          <a:effectLst/>
                          <a:latin typeface="Tw Cen MT" panose="020B0602020104020603" pitchFamily="34" charset="0"/>
                        </a:rPr>
                        <a:t> </a:t>
                      </a:r>
                      <a:r>
                        <a:rPr lang="en-US" sz="1400" b="0" i="0" u="none" strike="noStrike" dirty="0" err="1">
                          <a:solidFill>
                            <a:srgbClr val="000000"/>
                          </a:solidFill>
                          <a:effectLst/>
                          <a:latin typeface="Tw Cen MT" panose="020B0602020104020603" pitchFamily="34" charset="0"/>
                        </a:rPr>
                        <a:t>Tiap</a:t>
                      </a:r>
                      <a:r>
                        <a:rPr lang="en-US" sz="1400" b="0" i="0" u="none" strike="noStrike" dirty="0">
                          <a:solidFill>
                            <a:srgbClr val="000000"/>
                          </a:solidFill>
                          <a:effectLst/>
                          <a:latin typeface="Tw Cen MT" panose="020B0602020104020603" pitchFamily="34" charset="0"/>
                        </a:rPr>
                        <a:t> 1 </a:t>
                      </a:r>
                      <a:r>
                        <a:rPr lang="en-US" sz="1400" b="0" i="0" u="none" strike="noStrike" dirty="0" err="1">
                          <a:solidFill>
                            <a:srgbClr val="000000"/>
                          </a:solidFill>
                          <a:effectLst/>
                          <a:latin typeface="Tw Cen MT" panose="020B0602020104020603" pitchFamily="34" charset="0"/>
                        </a:rPr>
                        <a:t>Tahun</a:t>
                      </a:r>
                      <a:endParaRPr lang="en-US" sz="1400" b="0" i="0" u="none" strike="noStrike" dirty="0">
                        <a:solidFill>
                          <a:srgbClr val="000000"/>
                        </a:solidFill>
                        <a:effectLst/>
                        <a:latin typeface="Tw Cen MT" panose="020B0602020104020603" pitchFamily="34" charset="0"/>
                      </a:endParaRPr>
                    </a:p>
                  </a:txBody>
                  <a:tcPr marL="9525" marR="9525" marT="9525" marB="0" anchor="ct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Tw Cen MT" panose="020B0602020104020603" pitchFamily="34" charset="0"/>
                        <a:ea typeface="+mn-ea"/>
                        <a:cs typeface="+mn-cs"/>
                      </a:endParaRPr>
                    </a:p>
                  </a:txBody>
                  <a:tcPr marL="9525" marR="9525" marT="9525"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extLst>
                  <a:ext uri="{0D108BD9-81ED-4DB2-BD59-A6C34878D82A}">
                    <a16:rowId xmlns:a16="http://schemas.microsoft.com/office/drawing/2014/main" val="10005"/>
                  </a:ext>
                </a:extLst>
              </a:tr>
              <a:tr h="641287">
                <a:tc>
                  <a:txBody>
                    <a:bodyPr/>
                    <a:lstStyle/>
                    <a:p>
                      <a:pPr algn="ctr" fontAlgn="t"/>
                      <a:r>
                        <a:rPr lang="en-US" sz="1400" u="none" strike="noStrike">
                          <a:solidFill>
                            <a:schemeClr val="tx1"/>
                          </a:solidFill>
                          <a:effectLst/>
                          <a:latin typeface="Tw Cen MT" panose="020B0602020104020603" pitchFamily="34" charset="0"/>
                        </a:rPr>
                        <a:t>5.</a:t>
                      </a:r>
                      <a:endParaRPr lang="en-US" sz="14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algn="l" fontAlgn="t"/>
                      <a:r>
                        <a:rPr lang="en-US" sz="1400" u="none" strike="noStrike" dirty="0" err="1">
                          <a:effectLst/>
                          <a:latin typeface="Tw Cen MT" panose="020B0602020104020603" pitchFamily="34" charset="0"/>
                        </a:rPr>
                        <a:t>Karyawan</a:t>
                      </a:r>
                      <a:r>
                        <a:rPr lang="en-US" sz="1400" u="none" strike="noStrike" dirty="0">
                          <a:effectLst/>
                          <a:latin typeface="Tw Cen MT" panose="020B0602020104020603" pitchFamily="34" charset="0"/>
                        </a:rPr>
                        <a:t> Yang </a:t>
                      </a:r>
                      <a:r>
                        <a:rPr lang="en-US" sz="1400" u="none" strike="noStrike" dirty="0" err="1">
                          <a:effectLst/>
                          <a:latin typeface="Tw Cen MT" panose="020B0602020104020603" pitchFamily="34" charset="0"/>
                        </a:rPr>
                        <a:t>Mendapat</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Pelatihan</a:t>
                      </a:r>
                      <a:r>
                        <a:rPr lang="en-US" sz="1400" u="none" strike="noStrike" dirty="0">
                          <a:effectLst/>
                          <a:latin typeface="Tw Cen MT" panose="020B0602020104020603" pitchFamily="34" charset="0"/>
                        </a:rPr>
                        <a:t> Minimal 20 Jam </a:t>
                      </a:r>
                      <a:r>
                        <a:rPr lang="en-US" sz="1400" u="none" strike="noStrike" dirty="0" err="1">
                          <a:effectLst/>
                          <a:latin typeface="Tw Cen MT" panose="020B0602020104020603" pitchFamily="34" charset="0"/>
                        </a:rPr>
                        <a:t>Setahun</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 60 %</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gridSpan="10">
                  <a:txBody>
                    <a:bodyPr/>
                    <a:lstStyle/>
                    <a:p>
                      <a:pPr algn="ctr" fontAlgn="ctr"/>
                      <a:r>
                        <a:rPr lang="en-US" sz="1400" b="0" i="0" u="none" strike="noStrike" dirty="0" err="1">
                          <a:solidFill>
                            <a:srgbClr val="000000"/>
                          </a:solidFill>
                          <a:effectLst/>
                          <a:latin typeface="Tw Cen MT" panose="020B0602020104020603" pitchFamily="34" charset="0"/>
                        </a:rPr>
                        <a:t>Periode</a:t>
                      </a:r>
                      <a:r>
                        <a:rPr lang="en-US" sz="1400" b="0" i="0" u="none" strike="noStrike" dirty="0">
                          <a:solidFill>
                            <a:srgbClr val="000000"/>
                          </a:solidFill>
                          <a:effectLst/>
                          <a:latin typeface="Tw Cen MT" panose="020B0602020104020603" pitchFamily="34" charset="0"/>
                        </a:rPr>
                        <a:t> </a:t>
                      </a:r>
                      <a:r>
                        <a:rPr lang="en-US" sz="1400" b="0" i="0" u="none" strike="noStrike" dirty="0" err="1">
                          <a:solidFill>
                            <a:srgbClr val="000000"/>
                          </a:solidFill>
                          <a:effectLst/>
                          <a:latin typeface="Tw Cen MT" panose="020B0602020104020603" pitchFamily="34" charset="0"/>
                        </a:rPr>
                        <a:t>Analisis</a:t>
                      </a:r>
                      <a:r>
                        <a:rPr lang="en-US" sz="1400" b="0" i="0" u="none" strike="noStrike" dirty="0">
                          <a:solidFill>
                            <a:srgbClr val="000000"/>
                          </a:solidFill>
                          <a:effectLst/>
                          <a:latin typeface="Tw Cen MT" panose="020B0602020104020603" pitchFamily="34" charset="0"/>
                        </a:rPr>
                        <a:t> </a:t>
                      </a:r>
                      <a:r>
                        <a:rPr lang="en-US" sz="1400" b="0" i="0" u="none" strike="noStrike" dirty="0" err="1">
                          <a:solidFill>
                            <a:srgbClr val="000000"/>
                          </a:solidFill>
                          <a:effectLst/>
                          <a:latin typeface="Tw Cen MT" panose="020B0602020104020603" pitchFamily="34" charset="0"/>
                        </a:rPr>
                        <a:t>Tiap</a:t>
                      </a:r>
                      <a:r>
                        <a:rPr lang="en-US" sz="1400" b="0" i="0" u="none" strike="noStrike" dirty="0">
                          <a:solidFill>
                            <a:srgbClr val="000000"/>
                          </a:solidFill>
                          <a:effectLst/>
                          <a:latin typeface="Tw Cen MT" panose="020B0602020104020603" pitchFamily="34" charset="0"/>
                        </a:rPr>
                        <a:t> 1 </a:t>
                      </a:r>
                      <a:r>
                        <a:rPr lang="en-US" sz="1400" b="0" i="0" u="none" strike="noStrike" dirty="0" err="1">
                          <a:solidFill>
                            <a:srgbClr val="000000"/>
                          </a:solidFill>
                          <a:effectLst/>
                          <a:latin typeface="Tw Cen MT" panose="020B0602020104020603" pitchFamily="34" charset="0"/>
                        </a:rPr>
                        <a:t>Tahun</a:t>
                      </a:r>
                      <a:endParaRPr lang="en-US" sz="1400" b="0" i="0" u="none" strike="noStrike" dirty="0">
                        <a:solidFill>
                          <a:srgbClr val="000000"/>
                        </a:solidFill>
                        <a:effectLst/>
                        <a:latin typeface="Tw Cen MT" panose="020B0602020104020603" pitchFamily="34" charset="0"/>
                      </a:endParaRPr>
                    </a:p>
                  </a:txBody>
                  <a:tcPr marL="9525" marR="9525" marT="9525" marB="0" anchor="ct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Tw Cen MT" panose="020B0602020104020603" pitchFamily="34" charset="0"/>
                        <a:ea typeface="+mn-ea"/>
                        <a:cs typeface="+mn-cs"/>
                      </a:endParaRPr>
                    </a:p>
                  </a:txBody>
                  <a:tcPr marL="9525" marR="9525" marT="9525"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extLst>
                  <a:ext uri="{0D108BD9-81ED-4DB2-BD59-A6C34878D82A}">
                    <a16:rowId xmlns:a16="http://schemas.microsoft.com/office/drawing/2014/main" val="10006"/>
                  </a:ext>
                </a:extLst>
              </a:tr>
              <a:tr h="232265">
                <a:tc>
                  <a:txBody>
                    <a:bodyPr/>
                    <a:lstStyle/>
                    <a:p>
                      <a:pPr algn="ctr" fontAlgn="ctr"/>
                      <a:r>
                        <a:rPr lang="en-US" sz="1400" u="none" strike="noStrike">
                          <a:solidFill>
                            <a:schemeClr val="tx1"/>
                          </a:solidFill>
                          <a:effectLst/>
                          <a:latin typeface="Tw Cen MT" panose="020B0602020104020603" pitchFamily="34" charset="0"/>
                        </a:rPr>
                        <a:t>6.</a:t>
                      </a:r>
                      <a:endParaRPr lang="en-US" sz="14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algn="l" fontAlgn="ctr"/>
                      <a:r>
                        <a:rPr lang="en-US" sz="1400" u="none" strike="noStrike" dirty="0">
                          <a:effectLst/>
                          <a:latin typeface="Tw Cen MT" panose="020B0602020104020603" pitchFamily="34" charset="0"/>
                        </a:rPr>
                        <a:t>Cost Recovery</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 40 %</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rPr>
                        <a:t>41,28</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125,84</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92,46</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57,24</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57,11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extLst>
                  <a:ext uri="{0D108BD9-81ED-4DB2-BD59-A6C34878D82A}">
                    <a16:rowId xmlns:a16="http://schemas.microsoft.com/office/drawing/2014/main" val="10007"/>
                  </a:ext>
                </a:extLst>
              </a:tr>
              <a:tr h="525181">
                <a:tc>
                  <a:txBody>
                    <a:bodyPr/>
                    <a:lstStyle/>
                    <a:p>
                      <a:pPr algn="ctr" fontAlgn="ctr"/>
                      <a:r>
                        <a:rPr lang="en-US" sz="1400" u="none" strike="noStrike">
                          <a:solidFill>
                            <a:schemeClr val="tx1"/>
                          </a:solidFill>
                          <a:effectLst/>
                          <a:latin typeface="Tw Cen MT" panose="020B0602020104020603" pitchFamily="34" charset="0"/>
                        </a:rPr>
                        <a:t>7.</a:t>
                      </a:r>
                      <a:endParaRPr lang="en-US" sz="14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algn="l" fontAlgn="ctr"/>
                      <a:r>
                        <a:rPr lang="en-US" sz="1400" u="none" strike="noStrike" dirty="0" err="1">
                          <a:effectLst/>
                          <a:latin typeface="Tw Cen MT" panose="020B0602020104020603" pitchFamily="34" charset="0"/>
                        </a:rPr>
                        <a:t>Ketepatan</a:t>
                      </a:r>
                      <a:r>
                        <a:rPr lang="en-US" sz="1400" u="none" strike="noStrike" dirty="0">
                          <a:effectLst/>
                          <a:latin typeface="Tw Cen MT" panose="020B0602020104020603" pitchFamily="34" charset="0"/>
                        </a:rPr>
                        <a:t> Waktu </a:t>
                      </a:r>
                      <a:r>
                        <a:rPr lang="en-US" sz="1400" u="none" strike="noStrike" dirty="0" err="1">
                          <a:effectLst/>
                          <a:latin typeface="Tw Cen MT" panose="020B0602020104020603" pitchFamily="34" charset="0"/>
                        </a:rPr>
                        <a:t>Penyusunan</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Laporan</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Keuangan</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100%</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gridSpan="10">
                  <a:txBody>
                    <a:bodyPr/>
                    <a:lstStyle/>
                    <a:p>
                      <a:pPr algn="ctr" fontAlgn="ctr"/>
                      <a:r>
                        <a:rPr kumimoji="0" lang="en-US" sz="1400" b="0" i="0" u="none" strike="noStrike" kern="1200" cap="none" spc="0" normalizeH="0" baseline="0" noProof="0" dirty="0" err="1">
                          <a:ln>
                            <a:noFill/>
                          </a:ln>
                          <a:solidFill>
                            <a:srgbClr val="000000"/>
                          </a:solidFill>
                          <a:effectLst/>
                          <a:uLnTx/>
                          <a:uFillTx/>
                          <a:latin typeface="Tw Cen MT" panose="020B0602020104020603" pitchFamily="34" charset="0"/>
                          <a:ea typeface="+mn-ea"/>
                          <a:cs typeface="+mn-cs"/>
                        </a:rPr>
                        <a:t>Periode</a:t>
                      </a: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 </a:t>
                      </a:r>
                      <a:r>
                        <a:rPr kumimoji="0" lang="en-US" sz="1400" b="0" i="0" u="none" strike="noStrike" kern="1200" cap="none" spc="0" normalizeH="0" baseline="0" noProof="0" dirty="0" err="1">
                          <a:ln>
                            <a:noFill/>
                          </a:ln>
                          <a:solidFill>
                            <a:srgbClr val="000000"/>
                          </a:solidFill>
                          <a:effectLst/>
                          <a:uLnTx/>
                          <a:uFillTx/>
                          <a:latin typeface="Tw Cen MT" panose="020B0602020104020603" pitchFamily="34" charset="0"/>
                          <a:ea typeface="+mn-ea"/>
                          <a:cs typeface="+mn-cs"/>
                        </a:rPr>
                        <a:t>Analisis</a:t>
                      </a: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 </a:t>
                      </a:r>
                      <a:r>
                        <a:rPr kumimoji="0" lang="en-US" sz="1400" b="0" i="0" u="none" strike="noStrike" kern="1200" cap="none" spc="0" normalizeH="0" baseline="0" noProof="0" dirty="0" err="1">
                          <a:ln>
                            <a:noFill/>
                          </a:ln>
                          <a:solidFill>
                            <a:srgbClr val="000000"/>
                          </a:solidFill>
                          <a:effectLst/>
                          <a:uLnTx/>
                          <a:uFillTx/>
                          <a:latin typeface="Tw Cen MT" panose="020B0602020104020603" pitchFamily="34" charset="0"/>
                          <a:ea typeface="+mn-ea"/>
                          <a:cs typeface="+mn-cs"/>
                        </a:rPr>
                        <a:t>Tiap</a:t>
                      </a: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 3 </a:t>
                      </a:r>
                      <a:r>
                        <a:rPr kumimoji="0" lang="en-US" sz="1400" b="0" i="0" u="none" strike="noStrike" kern="1200" cap="none" spc="0" normalizeH="0" baseline="0" noProof="0" dirty="0" err="1">
                          <a:ln>
                            <a:noFill/>
                          </a:ln>
                          <a:solidFill>
                            <a:srgbClr val="000000"/>
                          </a:solidFill>
                          <a:effectLst/>
                          <a:uLnTx/>
                          <a:uFillTx/>
                          <a:latin typeface="Tw Cen MT" panose="020B0602020104020603" pitchFamily="34" charset="0"/>
                          <a:ea typeface="+mn-ea"/>
                          <a:cs typeface="+mn-cs"/>
                        </a:rPr>
                        <a:t>Bulan</a:t>
                      </a: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9525" marR="9525" marT="9525" marB="0" anchor="ct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Tw Cen MT" panose="020B0602020104020603" pitchFamily="34" charset="0"/>
                        <a:ea typeface="+mn-ea"/>
                        <a:cs typeface="+mn-cs"/>
                      </a:endParaRPr>
                    </a:p>
                  </a:txBody>
                  <a:tcPr marL="9525" marR="9525" marT="9525" marB="0" anchor="ctr"/>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9525" marR="9525" marT="9525" marB="0" anchor="ctr"/>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9525" marR="9525" marT="9525" marB="0" anchor="ctr"/>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9525" marR="9525" marT="9525" marB="0" anchor="ctr"/>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9525" marR="9525" marT="9525" marB="0" anchor="ctr"/>
                </a:tc>
                <a:extLst>
                  <a:ext uri="{0D108BD9-81ED-4DB2-BD59-A6C34878D82A}">
                    <a16:rowId xmlns:a16="http://schemas.microsoft.com/office/drawing/2014/main" val="10008"/>
                  </a:ext>
                </a:extLst>
              </a:tr>
              <a:tr h="700241">
                <a:tc>
                  <a:txBody>
                    <a:bodyPr/>
                    <a:lstStyle/>
                    <a:p>
                      <a:pPr algn="ctr" fontAlgn="t"/>
                      <a:r>
                        <a:rPr lang="en-US" sz="1400" u="none" strike="noStrike">
                          <a:solidFill>
                            <a:schemeClr val="tx1"/>
                          </a:solidFill>
                          <a:effectLst/>
                          <a:latin typeface="Tw Cen MT" panose="020B0602020104020603" pitchFamily="34" charset="0"/>
                        </a:rPr>
                        <a:t>8.</a:t>
                      </a:r>
                      <a:endParaRPr lang="en-US" sz="14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algn="l" fontAlgn="ctr"/>
                      <a:r>
                        <a:rPr lang="sv-SE" sz="1400" u="none" strike="noStrike" dirty="0">
                          <a:effectLst/>
                          <a:latin typeface="Tw Cen MT" panose="020B0602020104020603" pitchFamily="34" charset="0"/>
                        </a:rPr>
                        <a:t>Kecepatan Waktu Pemberian Informasi Tentang Tagihan Pasien Rawat Inap</a:t>
                      </a:r>
                      <a:endParaRPr lang="sv-SE"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  2 Jam</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09"/>
                  </a:ext>
                </a:extLst>
              </a:tr>
              <a:tr h="700241">
                <a:tc>
                  <a:txBody>
                    <a:bodyPr/>
                    <a:lstStyle/>
                    <a:p>
                      <a:pPr algn="ctr" fontAlgn="t"/>
                      <a:r>
                        <a:rPr lang="en-US" sz="1400" u="none" strike="noStrike">
                          <a:solidFill>
                            <a:schemeClr val="tx1"/>
                          </a:solidFill>
                          <a:effectLst/>
                          <a:latin typeface="Tw Cen MT" panose="020B0602020104020603" pitchFamily="34" charset="0"/>
                        </a:rPr>
                        <a:t>9.</a:t>
                      </a:r>
                      <a:endParaRPr lang="en-US" sz="14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algn="l" fontAlgn="ctr"/>
                      <a:r>
                        <a:rPr lang="en-US" sz="1400" u="none" strike="noStrike" dirty="0" err="1">
                          <a:effectLst/>
                          <a:latin typeface="Tw Cen MT" panose="020B0602020104020603" pitchFamily="34" charset="0"/>
                        </a:rPr>
                        <a:t>Ketepatan</a:t>
                      </a:r>
                      <a:r>
                        <a:rPr lang="en-US" sz="1400" u="none" strike="noStrike" dirty="0">
                          <a:effectLst/>
                          <a:latin typeface="Tw Cen MT" panose="020B0602020104020603" pitchFamily="34" charset="0"/>
                        </a:rPr>
                        <a:t> Waktu </a:t>
                      </a:r>
                      <a:r>
                        <a:rPr lang="en-US" sz="1400" u="none" strike="noStrike" dirty="0" err="1">
                          <a:effectLst/>
                          <a:latin typeface="Tw Cen MT" panose="020B0602020104020603" pitchFamily="34" charset="0"/>
                        </a:rPr>
                        <a:t>Pemberian</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Imbalan</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Insentif</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Sesuai</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Kesepakatan</a:t>
                      </a:r>
                      <a:r>
                        <a:rPr lang="en-US" sz="1400" u="none" strike="noStrike" dirty="0">
                          <a:effectLst/>
                          <a:latin typeface="Tw Cen MT" panose="020B0602020104020603" pitchFamily="34" charset="0"/>
                        </a:rPr>
                        <a:t> Waktu</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kumimoji="0" lang="en-US" sz="1400" b="0" i="0" u="none" strike="noStrike" kern="1200" cap="none" spc="0" normalizeH="0" baseline="0" noProof="0">
                          <a:ln>
                            <a:noFill/>
                          </a:ln>
                          <a:solidFill>
                            <a:srgbClr val="000000"/>
                          </a:solidFill>
                          <a:effectLst/>
                          <a:uLnTx/>
                          <a:uFillTx/>
                          <a:latin typeface="Tw Cen MT" panose="020B0602020104020603" pitchFamily="34" charset="0"/>
                          <a:ea typeface="+mn-ea"/>
                          <a:cs typeface="+mn-cs"/>
                        </a:rPr>
                        <a:t>100%</a:t>
                      </a:r>
                    </a:p>
                  </a:txBody>
                  <a:tcPr marL="0" marR="0" marT="0" marB="0" anchor="ctr"/>
                </a:tc>
                <a:tc gridSpan="10">
                  <a:txBody>
                    <a:bodyPr/>
                    <a:lstStyle/>
                    <a:p>
                      <a:pPr algn="ctr" fontAlgn="ctr"/>
                      <a:r>
                        <a:rPr lang="en-US" sz="1400" b="0" i="0" u="none" strike="noStrike" dirty="0" err="1">
                          <a:solidFill>
                            <a:srgbClr val="000000"/>
                          </a:solidFill>
                          <a:effectLst/>
                          <a:latin typeface="Tw Cen MT" panose="020B0602020104020603" pitchFamily="34" charset="0"/>
                        </a:rPr>
                        <a:t>Periode</a:t>
                      </a:r>
                      <a:r>
                        <a:rPr lang="en-US" sz="1400" b="0" i="0" u="none" strike="noStrike" baseline="0" dirty="0">
                          <a:solidFill>
                            <a:srgbClr val="000000"/>
                          </a:solidFill>
                          <a:effectLst/>
                          <a:latin typeface="Tw Cen MT" panose="020B0602020104020603" pitchFamily="34" charset="0"/>
                        </a:rPr>
                        <a:t> </a:t>
                      </a:r>
                      <a:r>
                        <a:rPr lang="en-US" sz="1400" b="0" i="0" u="none" strike="noStrike" baseline="0" dirty="0" err="1">
                          <a:solidFill>
                            <a:srgbClr val="000000"/>
                          </a:solidFill>
                          <a:effectLst/>
                          <a:latin typeface="Tw Cen MT" panose="020B0602020104020603" pitchFamily="34" charset="0"/>
                        </a:rPr>
                        <a:t>Analisis</a:t>
                      </a:r>
                      <a:r>
                        <a:rPr lang="en-US" sz="1400" b="0" i="0" u="none" strike="noStrike" baseline="0" dirty="0">
                          <a:solidFill>
                            <a:srgbClr val="000000"/>
                          </a:solidFill>
                          <a:effectLst/>
                          <a:latin typeface="Tw Cen MT" panose="020B0602020104020603" pitchFamily="34" charset="0"/>
                        </a:rPr>
                        <a:t> </a:t>
                      </a:r>
                      <a:r>
                        <a:rPr lang="en-US" sz="1400" b="0" i="0" u="none" strike="noStrike" baseline="0" dirty="0" err="1">
                          <a:solidFill>
                            <a:srgbClr val="000000"/>
                          </a:solidFill>
                          <a:effectLst/>
                          <a:latin typeface="Tw Cen MT" panose="020B0602020104020603" pitchFamily="34" charset="0"/>
                        </a:rPr>
                        <a:t>Tiap</a:t>
                      </a:r>
                      <a:r>
                        <a:rPr lang="en-US" sz="1400" b="0" i="0" u="none" strike="noStrike" baseline="0" dirty="0">
                          <a:solidFill>
                            <a:srgbClr val="000000"/>
                          </a:solidFill>
                          <a:effectLst/>
                          <a:latin typeface="Tw Cen MT" panose="020B0602020104020603" pitchFamily="34" charset="0"/>
                        </a:rPr>
                        <a:t> 6 </a:t>
                      </a:r>
                      <a:r>
                        <a:rPr lang="en-US" sz="1400" b="0" i="0" u="none" strike="noStrike" baseline="0" dirty="0" err="1">
                          <a:solidFill>
                            <a:srgbClr val="000000"/>
                          </a:solidFill>
                          <a:effectLst/>
                          <a:latin typeface="Tw Cen MT" panose="020B0602020104020603" pitchFamily="34" charset="0"/>
                        </a:rPr>
                        <a:t>Bulan</a:t>
                      </a:r>
                      <a:endParaRPr lang="en-US" sz="1400" b="0" i="0" u="none" strike="noStrike" dirty="0">
                        <a:solidFill>
                          <a:srgbClr val="000000"/>
                        </a:solidFill>
                        <a:effectLst/>
                        <a:latin typeface="Tw Cen MT" panose="020B0602020104020603" pitchFamily="34" charset="0"/>
                      </a:endParaRPr>
                    </a:p>
                  </a:txBody>
                  <a:tcPr marL="0" marR="0" marT="0" marB="0" anchor="ct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Tw Cen MT" panose="020B0602020104020603" pitchFamily="34" charset="0"/>
                        <a:ea typeface="+mn-ea"/>
                        <a:cs typeface="+mn-cs"/>
                      </a:endParaRPr>
                    </a:p>
                  </a:txBody>
                  <a:tcPr marL="9525" marR="9525" marT="9525"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0" marR="0" marT="0"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0" marR="0" marT="0"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0" marR="0" marT="0"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10"/>
                  </a:ext>
                </a:extLst>
              </a:tr>
            </a:tbl>
          </a:graphicData>
        </a:graphic>
      </p:graphicFrame>
    </p:spTree>
    <p:extLst>
      <p:ext uri="{BB962C8B-B14F-4D97-AF65-F5344CB8AC3E}">
        <p14:creationId xmlns:p14="http://schemas.microsoft.com/office/powerpoint/2010/main" val="1379051140"/>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Google Shape;1144;p64"/>
          <p:cNvSpPr/>
          <p:nvPr/>
        </p:nvSpPr>
        <p:spPr>
          <a:xfrm>
            <a:off x="378119" y="457909"/>
            <a:ext cx="4221176"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AMBULANCE/MOBIL JENAZAH</a:t>
            </a:r>
            <a:endParaRPr sz="2000" kern="0">
              <a:solidFill>
                <a:schemeClr val="bg1"/>
              </a:solidFill>
              <a:cs typeface="Arial"/>
              <a:sym typeface="Arial"/>
            </a:endParaRPr>
          </a:p>
        </p:txBody>
      </p:sp>
      <p:sp>
        <p:nvSpPr>
          <p:cNvPr id="4" name="Google Shape;1144;p64"/>
          <p:cNvSpPr/>
          <p:nvPr/>
        </p:nvSpPr>
        <p:spPr>
          <a:xfrm>
            <a:off x="378119" y="4339645"/>
            <a:ext cx="4002812"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PEMULASARAN JENAZAH</a:t>
            </a:r>
            <a:endParaRPr sz="2000" kern="0">
              <a:solidFill>
                <a:schemeClr val="bg1"/>
              </a:solidFill>
              <a:cs typeface="Arial"/>
              <a:sym typeface="Arial"/>
            </a:endParaRPr>
          </a:p>
        </p:txBody>
      </p:sp>
      <p:graphicFrame>
        <p:nvGraphicFramePr>
          <p:cNvPr id="5" name="Table 4">
            <a:extLst>
              <a:ext uri="{FF2B5EF4-FFF2-40B4-BE49-F238E27FC236}">
                <a16:creationId xmlns:a16="http://schemas.microsoft.com/office/drawing/2014/main" id="{BB7FC863-3CF0-4F22-9AF3-53B65E86C8DF}"/>
              </a:ext>
            </a:extLst>
          </p:cNvPr>
          <p:cNvGraphicFramePr>
            <a:graphicFrameLocks noGrp="1"/>
          </p:cNvGraphicFramePr>
          <p:nvPr>
            <p:extLst>
              <p:ext uri="{D42A27DB-BD31-4B8C-83A1-F6EECF244321}">
                <p14:modId xmlns:p14="http://schemas.microsoft.com/office/powerpoint/2010/main" val="723476953"/>
              </p:ext>
            </p:extLst>
          </p:nvPr>
        </p:nvGraphicFramePr>
        <p:xfrm>
          <a:off x="378118" y="1086192"/>
          <a:ext cx="9791118" cy="2750996"/>
        </p:xfrm>
        <a:graphic>
          <a:graphicData uri="http://schemas.openxmlformats.org/drawingml/2006/table">
            <a:tbl>
              <a:tblPr firstRow="1" firstCol="1" bandRow="1"/>
              <a:tblGrid>
                <a:gridCol w="253544">
                  <a:extLst>
                    <a:ext uri="{9D8B030D-6E8A-4147-A177-3AD203B41FA5}">
                      <a16:colId xmlns:a16="http://schemas.microsoft.com/office/drawing/2014/main" val="20000"/>
                    </a:ext>
                  </a:extLst>
                </a:gridCol>
                <a:gridCol w="2028035">
                  <a:extLst>
                    <a:ext uri="{9D8B030D-6E8A-4147-A177-3AD203B41FA5}">
                      <a16:colId xmlns:a16="http://schemas.microsoft.com/office/drawing/2014/main" val="20001"/>
                    </a:ext>
                  </a:extLst>
                </a:gridCol>
                <a:gridCol w="890966">
                  <a:extLst>
                    <a:ext uri="{9D8B030D-6E8A-4147-A177-3AD203B41FA5}">
                      <a16:colId xmlns:a16="http://schemas.microsoft.com/office/drawing/2014/main" val="20002"/>
                    </a:ext>
                  </a:extLst>
                </a:gridCol>
                <a:gridCol w="640288">
                  <a:extLst>
                    <a:ext uri="{9D8B030D-6E8A-4147-A177-3AD203B41FA5}">
                      <a16:colId xmlns:a16="http://schemas.microsoft.com/office/drawing/2014/main" val="20003"/>
                    </a:ext>
                  </a:extLst>
                </a:gridCol>
                <a:gridCol w="640288">
                  <a:extLst>
                    <a:ext uri="{9D8B030D-6E8A-4147-A177-3AD203B41FA5}">
                      <a16:colId xmlns:a16="http://schemas.microsoft.com/office/drawing/2014/main" val="643508417"/>
                    </a:ext>
                  </a:extLst>
                </a:gridCol>
                <a:gridCol w="640288">
                  <a:extLst>
                    <a:ext uri="{9D8B030D-6E8A-4147-A177-3AD203B41FA5}">
                      <a16:colId xmlns:a16="http://schemas.microsoft.com/office/drawing/2014/main" val="295676342"/>
                    </a:ext>
                  </a:extLst>
                </a:gridCol>
                <a:gridCol w="527689">
                  <a:extLst>
                    <a:ext uri="{9D8B030D-6E8A-4147-A177-3AD203B41FA5}">
                      <a16:colId xmlns:a16="http://schemas.microsoft.com/office/drawing/2014/main" val="881367712"/>
                    </a:ext>
                  </a:extLst>
                </a:gridCol>
                <a:gridCol w="527689">
                  <a:extLst>
                    <a:ext uri="{9D8B030D-6E8A-4147-A177-3AD203B41FA5}">
                      <a16:colId xmlns:a16="http://schemas.microsoft.com/office/drawing/2014/main" val="2365251389"/>
                    </a:ext>
                  </a:extLst>
                </a:gridCol>
                <a:gridCol w="722080">
                  <a:extLst>
                    <a:ext uri="{9D8B030D-6E8A-4147-A177-3AD203B41FA5}">
                      <a16:colId xmlns:a16="http://schemas.microsoft.com/office/drawing/2014/main" val="4141445403"/>
                    </a:ext>
                  </a:extLst>
                </a:gridCol>
                <a:gridCol w="690240">
                  <a:extLst>
                    <a:ext uri="{9D8B030D-6E8A-4147-A177-3AD203B41FA5}">
                      <a16:colId xmlns:a16="http://schemas.microsoft.com/office/drawing/2014/main" val="640547445"/>
                    </a:ext>
                  </a:extLst>
                </a:gridCol>
                <a:gridCol w="743337">
                  <a:extLst>
                    <a:ext uri="{9D8B030D-6E8A-4147-A177-3AD203B41FA5}">
                      <a16:colId xmlns:a16="http://schemas.microsoft.com/office/drawing/2014/main" val="1612571397"/>
                    </a:ext>
                  </a:extLst>
                </a:gridCol>
                <a:gridCol w="743337">
                  <a:extLst>
                    <a:ext uri="{9D8B030D-6E8A-4147-A177-3AD203B41FA5}">
                      <a16:colId xmlns:a16="http://schemas.microsoft.com/office/drawing/2014/main" val="486336637"/>
                    </a:ext>
                  </a:extLst>
                </a:gridCol>
                <a:gridCol w="743337">
                  <a:extLst>
                    <a:ext uri="{9D8B030D-6E8A-4147-A177-3AD203B41FA5}">
                      <a16:colId xmlns:a16="http://schemas.microsoft.com/office/drawing/2014/main" val="533816691"/>
                    </a:ext>
                  </a:extLst>
                </a:gridCol>
              </a:tblGrid>
              <a:tr h="404036">
                <a:tc rowSpan="2" gridSpan="2">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dirty="0">
                          <a:solidFill>
                            <a:schemeClr val="tx1"/>
                          </a:solidFill>
                          <a:effectLst/>
                          <a:latin typeface="Tw Cen MT" panose="020B0602020104020603" pitchFamily="34" charset="0"/>
                        </a:rPr>
                        <a:t>INDIKATOR</a:t>
                      </a: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TlToBr w="12700" cmpd="sng">
                      <a:noFill/>
                      <a:prstDash val="solid"/>
                    </a:lnTlToBr>
                    <a:lnBlToTr w="12700" cmpd="sng">
                      <a:noFill/>
                      <a:prstDash val="solid"/>
                    </a:lnBlToTr>
                    <a:solidFill>
                      <a:srgbClr val="F3F3A1"/>
                    </a:solidFill>
                  </a:tcPr>
                </a:tc>
                <a:tc rowSpan="2" hMerge="1">
                  <a:txBody>
                    <a:bodyPr/>
                    <a:lstStyle/>
                    <a:p>
                      <a:endParaRPr lang="en-US"/>
                    </a:p>
                  </a:txBody>
                  <a:tcPr/>
                </a:tc>
                <a:tc rowSpan="2">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dirty="0">
                          <a:solidFill>
                            <a:schemeClr val="tx1"/>
                          </a:solidFill>
                          <a:effectLst/>
                          <a:latin typeface="Tw Cen MT" panose="020B0602020104020603" pitchFamily="34" charset="0"/>
                        </a:rPr>
                        <a:t>STANDAR</a:t>
                      </a: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TlToBr w="12700" cmpd="sng">
                      <a:noFill/>
                      <a:prstDash val="solid"/>
                    </a:lnTlToBr>
                    <a:lnBlToTr w="12700" cmpd="sng">
                      <a:noFill/>
                      <a:prstDash val="solid"/>
                    </a:lnBlToTr>
                    <a:solidFill>
                      <a:srgbClr val="F3F3A1"/>
                    </a:solidFill>
                  </a:tcPr>
                </a:tc>
                <a:tc gridSpan="5">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BULAN</a:t>
                      </a: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gridSpan="5">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CAPAIAN</a:t>
                      </a: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a16="http://schemas.microsoft.com/office/drawing/2014/main" val="10000"/>
                  </a:ext>
                </a:extLst>
              </a:tr>
              <a:tr h="108630">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1" u="none" strike="noStrike">
                          <a:effectLst/>
                          <a:latin typeface="Tw Cen MT" panose="020B0602020104020603" pitchFamily="34" charset="0"/>
                        </a:rPr>
                        <a:t>JAN</a:t>
                      </a:r>
                      <a:endParaRPr lang="en-US" sz="1400" b="1" i="0" u="none" strike="noStrike">
                        <a:solidFill>
                          <a:schemeClr val="tx2"/>
                        </a:solidFill>
                        <a:effectLst/>
                        <a:latin typeface="Tw Cen MT" panose="020B0602020104020603" pitchFamily="34" charset="0"/>
                        <a:ea typeface="Verdana"/>
                      </a:endParaRPr>
                    </a:p>
                  </a:txBody>
                  <a:tcPr marL="0" marR="0" marT="0" marB="0" anchor="ctr">
                    <a:lnL w="38100" cmpd="sng">
                      <a:solidFill>
                        <a:sysClr val="window" lastClr="FFFFFF"/>
                      </a:solidFill>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1" i="0" u="none" strike="noStrike" dirty="0">
                          <a:solidFill>
                            <a:schemeClr val="tx2"/>
                          </a:solidFill>
                          <a:effectLst/>
                          <a:latin typeface="Tw Cen MT" panose="020B0602020104020603" pitchFamily="34" charset="0"/>
                          <a:ea typeface="Verdana"/>
                        </a:rPr>
                        <a:t>FEB</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a:rPr>
                        <a:t>MAR</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a:rPr>
                        <a:t>APR</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a:rPr>
                        <a:t>MEI</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1" i="0" u="none" strike="noStrike" dirty="0">
                          <a:solidFill>
                            <a:schemeClr val="tx2"/>
                          </a:solidFill>
                          <a:effectLst/>
                          <a:latin typeface="Tw Cen MT" panose="020B0602020104020603" pitchFamily="34" charset="0"/>
                          <a:ea typeface="Verdana"/>
                        </a:rPr>
                        <a:t>JAN</a:t>
                      </a: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a:rPr>
                        <a:t>FEB</a:t>
                      </a: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a:rPr>
                        <a:t>MAR</a:t>
                      </a: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a:rPr>
                        <a:t>APR</a:t>
                      </a: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a:rPr>
                        <a:t>MEI</a:t>
                      </a: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extLst>
                  <a:ext uri="{0D108BD9-81ED-4DB2-BD59-A6C34878D82A}">
                    <a16:rowId xmlns:a16="http://schemas.microsoft.com/office/drawing/2014/main" val="10001"/>
                  </a:ext>
                </a:extLst>
              </a:tr>
              <a:tr h="460435">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t"/>
                      <a:r>
                        <a:rPr lang="en-US" sz="1400" u="none" strike="noStrike">
                          <a:solidFill>
                            <a:schemeClr val="tx1"/>
                          </a:solidFill>
                          <a:effectLst/>
                          <a:latin typeface="Tw Cen MT" panose="020B0602020104020603" pitchFamily="34" charset="0"/>
                        </a:rPr>
                        <a:t>1.</a:t>
                      </a:r>
                      <a:endParaRPr lang="en-US" sz="14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B w="12700" cmpd="sng">
                      <a:solidFill>
                        <a:sysClr val="window" lastClr="FFFFFF"/>
                      </a:solidFill>
                    </a:lnB>
                    <a:lnTlToBr w="12700" cmpd="sng">
                      <a:noFill/>
                      <a:prstDash val="solid"/>
                    </a:lnTlToBr>
                    <a:lnBlToTr w="12700" cmpd="sng">
                      <a:noFill/>
                      <a:prstDash val="solid"/>
                    </a:lnBlToTr>
                    <a:solidFill>
                      <a:srgbClr val="C5E0B3"/>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l" fontAlgn="t"/>
                      <a:r>
                        <a:rPr lang="en-US" sz="1400" u="none" strike="noStrike" dirty="0">
                          <a:effectLst/>
                          <a:latin typeface="Tw Cen MT" panose="020B0602020104020603" pitchFamily="34" charset="0"/>
                        </a:rPr>
                        <a:t>Waktu </a:t>
                      </a:r>
                      <a:r>
                        <a:rPr lang="en-US" sz="1400" u="none" strike="noStrike" dirty="0" err="1">
                          <a:effectLst/>
                          <a:latin typeface="Tw Cen MT" panose="020B0602020104020603" pitchFamily="34" charset="0"/>
                        </a:rPr>
                        <a:t>Pelayanan</a:t>
                      </a:r>
                      <a:r>
                        <a:rPr lang="en-US" sz="1400" u="none" strike="noStrike" dirty="0">
                          <a:effectLst/>
                          <a:latin typeface="Tw Cen MT" panose="020B0602020104020603" pitchFamily="34" charset="0"/>
                        </a:rPr>
                        <a:t> Ambulance / </a:t>
                      </a:r>
                      <a:r>
                        <a:rPr lang="en-US" sz="1400" u="none" strike="noStrike" dirty="0" err="1">
                          <a:effectLst/>
                          <a:latin typeface="Tw Cen MT" panose="020B0602020104020603" pitchFamily="34" charset="0"/>
                        </a:rPr>
                        <a:t>Kereta</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Jenazah</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dirty="0">
                          <a:effectLst/>
                          <a:latin typeface="Tw Cen MT" panose="020B0602020104020603" pitchFamily="34" charset="0"/>
                        </a:rPr>
                        <a:t>24 Jam</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Tw Cen MT" panose="020B0602020104020603" pitchFamily="34" charset="0"/>
                          <a:ea typeface="Verdana" panose="020B0604030504040204" pitchFamily="34" charset="0"/>
                          <a:cs typeface="+mn-cs"/>
                        </a:rPr>
                        <a:t>24 Jam</a:t>
                      </a: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24 Jam</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24 Jam</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24 Jam</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24 Jam</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extLst>
                  <a:ext uri="{0D108BD9-81ED-4DB2-BD59-A6C34878D82A}">
                    <a16:rowId xmlns:a16="http://schemas.microsoft.com/office/drawing/2014/main" val="10002"/>
                  </a:ext>
                </a:extLst>
              </a:tr>
              <a:tr h="651573">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t"/>
                      <a:r>
                        <a:rPr lang="en-US" sz="1400" u="none" strike="noStrike">
                          <a:solidFill>
                            <a:schemeClr val="tx1"/>
                          </a:solidFill>
                          <a:effectLst/>
                          <a:latin typeface="Tw Cen MT" panose="020B0602020104020603" pitchFamily="34" charset="0"/>
                        </a:rPr>
                        <a:t>2.</a:t>
                      </a:r>
                      <a:endParaRPr lang="en-US" sz="14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l" fontAlgn="t"/>
                      <a:r>
                        <a:rPr lang="en-US" sz="1400" u="none" strike="noStrike" dirty="0" err="1">
                          <a:effectLst/>
                          <a:latin typeface="Tw Cen MT" panose="020B0602020104020603" pitchFamily="34" charset="0"/>
                        </a:rPr>
                        <a:t>Kecepatan</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Memberikan</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Pelayanan</a:t>
                      </a:r>
                      <a:r>
                        <a:rPr lang="en-US" sz="1400" u="none" strike="noStrike" dirty="0">
                          <a:effectLst/>
                          <a:latin typeface="Tw Cen MT" panose="020B0602020104020603" pitchFamily="34" charset="0"/>
                        </a:rPr>
                        <a:t> Ambulance / </a:t>
                      </a:r>
                      <a:r>
                        <a:rPr lang="en-US" sz="1400" u="none" strike="noStrike" dirty="0" err="1">
                          <a:effectLst/>
                          <a:latin typeface="Tw Cen MT" panose="020B0602020104020603" pitchFamily="34" charset="0"/>
                        </a:rPr>
                        <a:t>Kereta</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Jenazah</a:t>
                      </a:r>
                      <a:r>
                        <a:rPr lang="en-US" sz="1400" u="none" strike="noStrike" dirty="0">
                          <a:effectLst/>
                          <a:latin typeface="Tw Cen MT" panose="020B0602020104020603" pitchFamily="34" charset="0"/>
                        </a:rPr>
                        <a:t> di </a:t>
                      </a:r>
                      <a:r>
                        <a:rPr lang="en-US" sz="1400" u="none" strike="noStrike" dirty="0" err="1">
                          <a:effectLst/>
                          <a:latin typeface="Tw Cen MT" panose="020B0602020104020603" pitchFamily="34" charset="0"/>
                        </a:rPr>
                        <a:t>Rumah</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Sakit</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dirty="0" err="1">
                          <a:effectLst/>
                          <a:latin typeface="Tw Cen MT" panose="020B0602020104020603" pitchFamily="34" charset="0"/>
                        </a:rPr>
                        <a:t>Maks</a:t>
                      </a:r>
                      <a:r>
                        <a:rPr lang="en-US" sz="1400" u="none" strike="noStrike" dirty="0">
                          <a:effectLst/>
                          <a:latin typeface="Tw Cen MT" panose="020B0602020104020603" pitchFamily="34" charset="0"/>
                        </a:rPr>
                        <a:t>.</a:t>
                      </a:r>
                    </a:p>
                    <a:p>
                      <a:pPr algn="ctr" fontAlgn="ctr"/>
                      <a:r>
                        <a:rPr lang="en-US" sz="1400" u="none" strike="noStrike" dirty="0">
                          <a:effectLst/>
                          <a:latin typeface="Tw Cen MT" panose="020B0602020104020603" pitchFamily="34" charset="0"/>
                        </a:rPr>
                        <a:t>30 </a:t>
                      </a:r>
                      <a:r>
                        <a:rPr lang="en-US" sz="1400" u="none" strike="noStrike" dirty="0" err="1">
                          <a:effectLst/>
                          <a:latin typeface="Tw Cen MT" panose="020B0602020104020603" pitchFamily="34" charset="0"/>
                        </a:rPr>
                        <a:t>menit</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0" i="0" u="none" strike="noStrike">
                          <a:solidFill>
                            <a:srgbClr val="000000"/>
                          </a:solidFill>
                          <a:effectLst/>
                          <a:latin typeface="Tw Cen MT" panose="020B0602020104020603" pitchFamily="34" charset="0"/>
                          <a:ea typeface="Verdana" panose="020B0604030504040204" pitchFamily="34" charset="0"/>
                        </a:rPr>
                        <a:t>100</a:t>
                      </a:r>
                      <a:endParaRPr lang="id-ID"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extLst>
                  <a:ext uri="{0D108BD9-81ED-4DB2-BD59-A6C34878D82A}">
                    <a16:rowId xmlns:a16="http://schemas.microsoft.com/office/drawing/2014/main" val="10003"/>
                  </a:ext>
                </a:extLst>
              </a:tr>
              <a:tr h="575513">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t"/>
                      <a:r>
                        <a:rPr lang="en-US" sz="1400" u="none" strike="noStrike">
                          <a:solidFill>
                            <a:schemeClr val="tx1"/>
                          </a:solidFill>
                          <a:effectLst/>
                          <a:latin typeface="Tw Cen MT" panose="020B0602020104020603" pitchFamily="34" charset="0"/>
                        </a:rPr>
                        <a:t>3.</a:t>
                      </a:r>
                      <a:endParaRPr lang="en-US" sz="14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l" fontAlgn="t"/>
                      <a:r>
                        <a:rPr lang="en-US" sz="1400" u="none" strike="noStrike" dirty="0">
                          <a:effectLst/>
                          <a:latin typeface="Tw Cen MT" panose="020B0602020104020603" pitchFamily="34" charset="0"/>
                        </a:rPr>
                        <a:t>Waktu </a:t>
                      </a:r>
                      <a:r>
                        <a:rPr lang="en-US" sz="1400" u="none" strike="noStrike" dirty="0" err="1">
                          <a:effectLst/>
                          <a:latin typeface="Tw Cen MT" panose="020B0602020104020603" pitchFamily="34" charset="0"/>
                        </a:rPr>
                        <a:t>Tanggap</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Pelayanan</a:t>
                      </a:r>
                      <a:r>
                        <a:rPr lang="en-US" sz="1400" u="none" strike="noStrike" dirty="0">
                          <a:effectLst/>
                          <a:latin typeface="Tw Cen MT" panose="020B0602020104020603" pitchFamily="34" charset="0"/>
                        </a:rPr>
                        <a:t> Ambulance oleh Masyarakat Yang </a:t>
                      </a:r>
                      <a:r>
                        <a:rPr lang="en-US" sz="1400" u="none" strike="noStrike" dirty="0" err="1">
                          <a:effectLst/>
                          <a:latin typeface="Tw Cen MT" panose="020B0602020104020603" pitchFamily="34" charset="0"/>
                        </a:rPr>
                        <a:t>Membutuhkan</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dirty="0">
                          <a:effectLst/>
                          <a:latin typeface="Tw Cen MT" panose="020B0602020104020603" pitchFamily="34" charset="0"/>
                        </a:rPr>
                        <a:t>≤ 60 </a:t>
                      </a:r>
                      <a:r>
                        <a:rPr lang="en-US" sz="1400" u="none" strike="noStrike" dirty="0" err="1">
                          <a:effectLst/>
                          <a:latin typeface="Tw Cen MT" panose="020B0602020104020603" pitchFamily="34" charset="0"/>
                        </a:rPr>
                        <a:t>Menit</a:t>
                      </a:r>
                      <a:endParaRPr lang="en-US" sz="1400" u="none" strike="noStrike" dirty="0">
                        <a:effectLst/>
                        <a:latin typeface="Tw Cen MT" panose="020B0602020104020603" pitchFamily="34" charset="0"/>
                      </a:endParaRPr>
                    </a:p>
                    <a:p>
                      <a:pPr algn="ctr" fontAlgn="ctr"/>
                      <a:r>
                        <a:rPr lang="en-US" sz="1400" u="none" strike="noStrike" dirty="0">
                          <a:effectLst/>
                          <a:latin typeface="Tw Cen MT" panose="020B0602020104020603" pitchFamily="34" charset="0"/>
                        </a:rPr>
                        <a:t>(100%)    </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extLst>
                  <a:ext uri="{0D108BD9-81ED-4DB2-BD59-A6C34878D82A}">
                    <a16:rowId xmlns:a16="http://schemas.microsoft.com/office/drawing/2014/main" val="10004"/>
                  </a:ext>
                </a:extLst>
              </a:tr>
            </a:tbl>
          </a:graphicData>
        </a:graphic>
      </p:graphicFrame>
      <p:graphicFrame>
        <p:nvGraphicFramePr>
          <p:cNvPr id="6" name="Table 5">
            <a:extLst>
              <a:ext uri="{FF2B5EF4-FFF2-40B4-BE49-F238E27FC236}">
                <a16:creationId xmlns:a16="http://schemas.microsoft.com/office/drawing/2014/main" id="{53E56594-803F-4995-9101-BA6FC38F66A4}"/>
              </a:ext>
            </a:extLst>
          </p:cNvPr>
          <p:cNvGraphicFramePr>
            <a:graphicFrameLocks noGrp="1"/>
          </p:cNvGraphicFramePr>
          <p:nvPr>
            <p:extLst>
              <p:ext uri="{D42A27DB-BD31-4B8C-83A1-F6EECF244321}">
                <p14:modId xmlns:p14="http://schemas.microsoft.com/office/powerpoint/2010/main" val="3306305849"/>
              </p:ext>
            </p:extLst>
          </p:nvPr>
        </p:nvGraphicFramePr>
        <p:xfrm>
          <a:off x="388778" y="4940388"/>
          <a:ext cx="9780457" cy="1329005"/>
        </p:xfrm>
        <a:graphic>
          <a:graphicData uri="http://schemas.openxmlformats.org/drawingml/2006/table">
            <a:tbl>
              <a:tblPr firstRow="1" firstCol="1" bandRow="1"/>
              <a:tblGrid>
                <a:gridCol w="2900282">
                  <a:extLst>
                    <a:ext uri="{9D8B030D-6E8A-4147-A177-3AD203B41FA5}">
                      <a16:colId xmlns:a16="http://schemas.microsoft.com/office/drawing/2014/main" val="20000"/>
                    </a:ext>
                  </a:extLst>
                </a:gridCol>
                <a:gridCol w="528125">
                  <a:extLst>
                    <a:ext uri="{9D8B030D-6E8A-4147-A177-3AD203B41FA5}">
                      <a16:colId xmlns:a16="http://schemas.microsoft.com/office/drawing/2014/main" val="20001"/>
                    </a:ext>
                  </a:extLst>
                </a:gridCol>
                <a:gridCol w="228339">
                  <a:extLst>
                    <a:ext uri="{9D8B030D-6E8A-4147-A177-3AD203B41FA5}">
                      <a16:colId xmlns:a16="http://schemas.microsoft.com/office/drawing/2014/main" val="1486156801"/>
                    </a:ext>
                  </a:extLst>
                </a:gridCol>
                <a:gridCol w="601952">
                  <a:extLst>
                    <a:ext uri="{9D8B030D-6E8A-4147-A177-3AD203B41FA5}">
                      <a16:colId xmlns:a16="http://schemas.microsoft.com/office/drawing/2014/main" val="20002"/>
                    </a:ext>
                  </a:extLst>
                </a:gridCol>
                <a:gridCol w="568900">
                  <a:extLst>
                    <a:ext uri="{9D8B030D-6E8A-4147-A177-3AD203B41FA5}">
                      <a16:colId xmlns:a16="http://schemas.microsoft.com/office/drawing/2014/main" val="2118157107"/>
                    </a:ext>
                  </a:extLst>
                </a:gridCol>
                <a:gridCol w="568900">
                  <a:extLst>
                    <a:ext uri="{9D8B030D-6E8A-4147-A177-3AD203B41FA5}">
                      <a16:colId xmlns:a16="http://schemas.microsoft.com/office/drawing/2014/main" val="5893975"/>
                    </a:ext>
                  </a:extLst>
                </a:gridCol>
                <a:gridCol w="568900">
                  <a:extLst>
                    <a:ext uri="{9D8B030D-6E8A-4147-A177-3AD203B41FA5}">
                      <a16:colId xmlns:a16="http://schemas.microsoft.com/office/drawing/2014/main" val="684546654"/>
                    </a:ext>
                  </a:extLst>
                </a:gridCol>
                <a:gridCol w="568900">
                  <a:extLst>
                    <a:ext uri="{9D8B030D-6E8A-4147-A177-3AD203B41FA5}">
                      <a16:colId xmlns:a16="http://schemas.microsoft.com/office/drawing/2014/main" val="4039690634"/>
                    </a:ext>
                  </a:extLst>
                </a:gridCol>
                <a:gridCol w="614404">
                  <a:extLst>
                    <a:ext uri="{9D8B030D-6E8A-4147-A177-3AD203B41FA5}">
                      <a16:colId xmlns:a16="http://schemas.microsoft.com/office/drawing/2014/main" val="721478581"/>
                    </a:ext>
                  </a:extLst>
                </a:gridCol>
                <a:gridCol w="608714">
                  <a:extLst>
                    <a:ext uri="{9D8B030D-6E8A-4147-A177-3AD203B41FA5}">
                      <a16:colId xmlns:a16="http://schemas.microsoft.com/office/drawing/2014/main" val="3815621092"/>
                    </a:ext>
                  </a:extLst>
                </a:gridCol>
                <a:gridCol w="674347">
                  <a:extLst>
                    <a:ext uri="{9D8B030D-6E8A-4147-A177-3AD203B41FA5}">
                      <a16:colId xmlns:a16="http://schemas.microsoft.com/office/drawing/2014/main" val="1597902791"/>
                    </a:ext>
                  </a:extLst>
                </a:gridCol>
                <a:gridCol w="674347">
                  <a:extLst>
                    <a:ext uri="{9D8B030D-6E8A-4147-A177-3AD203B41FA5}">
                      <a16:colId xmlns:a16="http://schemas.microsoft.com/office/drawing/2014/main" val="2164997658"/>
                    </a:ext>
                  </a:extLst>
                </a:gridCol>
                <a:gridCol w="674347">
                  <a:extLst>
                    <a:ext uri="{9D8B030D-6E8A-4147-A177-3AD203B41FA5}">
                      <a16:colId xmlns:a16="http://schemas.microsoft.com/office/drawing/2014/main" val="1242738170"/>
                    </a:ext>
                  </a:extLst>
                </a:gridCol>
              </a:tblGrid>
              <a:tr h="328270">
                <a:tc rowSpan="2">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dirty="0">
                          <a:solidFill>
                            <a:srgbClr val="000000"/>
                          </a:solidFill>
                          <a:effectLst/>
                          <a:latin typeface="Tw Cen MT" panose="020B0602020104020603" pitchFamily="34" charset="0"/>
                        </a:rPr>
                        <a:t>INDIKATOR</a:t>
                      </a:r>
                      <a:endParaRPr lang="en-US" sz="1400" b="1"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TlToBr w="12700" cmpd="sng">
                      <a:noFill/>
                      <a:prstDash val="solid"/>
                    </a:lnTlToBr>
                    <a:lnBlToTr w="12700" cmpd="sng">
                      <a:noFill/>
                      <a:prstDash val="solid"/>
                    </a:lnBlToTr>
                    <a:solidFill>
                      <a:srgbClr val="F3F3A1"/>
                    </a:solidFill>
                  </a:tcPr>
                </a:tc>
                <a:tc rowSpan="2" gridSpan="2">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dirty="0">
                          <a:solidFill>
                            <a:srgbClr val="000000"/>
                          </a:solidFill>
                          <a:effectLst/>
                          <a:latin typeface="Tw Cen MT" panose="020B0602020104020603" pitchFamily="34" charset="0"/>
                        </a:rPr>
                        <a:t>STANDAR</a:t>
                      </a:r>
                      <a:endParaRPr lang="en-US" sz="1400" b="1"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TlToBr w="12700" cmpd="sng">
                      <a:noFill/>
                      <a:prstDash val="solid"/>
                    </a:lnTlToBr>
                    <a:lnBlToTr w="12700" cmpd="sng">
                      <a:noFill/>
                      <a:prstDash val="solid"/>
                    </a:lnBlToTr>
                    <a:solidFill>
                      <a:srgbClr val="F3F3A1"/>
                    </a:solidFill>
                  </a:tcPr>
                </a:tc>
                <a:tc rowSpan="2" hMerge="1">
                  <a:txBody>
                    <a:bodyPr/>
                    <a:lstStyle/>
                    <a:p>
                      <a:pPr algn="ctr" fontAlgn="ctr"/>
                      <a:endParaRPr lang="en-US" sz="1400" b="1"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3F3A1"/>
                    </a:solidFill>
                  </a:tcPr>
                </a:tc>
                <a:tc gridSpan="5">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b="1" i="0" u="none" strike="noStrike" dirty="0">
                          <a:solidFill>
                            <a:srgbClr val="000000"/>
                          </a:solidFill>
                          <a:effectLst/>
                          <a:latin typeface="Tw Cen MT" panose="020B0602020104020603" pitchFamily="34" charset="0"/>
                          <a:ea typeface="Verdana" panose="020B0604030504040204" pitchFamily="34" charset="0"/>
                        </a:rPr>
                        <a:t>BULAN</a:t>
                      </a: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endParaRPr lang="en-US" sz="1400" b="1"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algn="ctr" fontAlgn="ctr"/>
                      <a:endParaRPr lang="en-US" sz="1400" b="1"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algn="ctr" fontAlgn="ctr"/>
                      <a:endParaRPr lang="en-US" sz="1400" b="1"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algn="ctr" fontAlgn="ctr"/>
                      <a:endParaRPr lang="en-US" sz="1400" b="1"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gridSpan="5">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b="1" i="0" u="none" strike="noStrike" dirty="0">
                          <a:solidFill>
                            <a:srgbClr val="000000"/>
                          </a:solidFill>
                          <a:effectLst/>
                          <a:latin typeface="Tw Cen MT" panose="020B0602020104020603" pitchFamily="34" charset="0"/>
                          <a:ea typeface="Verdana" panose="020B0604030504040204" pitchFamily="34" charset="0"/>
                        </a:rPr>
                        <a:t>CAPAIAN</a:t>
                      </a: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hMerge="1">
                  <a:txBody>
                    <a:bodyPr/>
                    <a:lstStyle/>
                    <a:p>
                      <a:pPr algn="ctr" fontAlgn="ctr"/>
                      <a:endParaRPr lang="en-US" sz="1400" b="1"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hMerge="1">
                  <a:txBody>
                    <a:bodyPr/>
                    <a:lstStyle/>
                    <a:p>
                      <a:pPr algn="ctr" fontAlgn="ctr"/>
                      <a:endParaRPr lang="en-US" sz="1400" b="1"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hMerge="1">
                  <a:txBody>
                    <a:bodyPr/>
                    <a:lstStyle/>
                    <a:p>
                      <a:pPr algn="ctr" fontAlgn="ctr"/>
                      <a:endParaRPr lang="en-US" sz="1400" b="1"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hMerge="1">
                  <a:txBody>
                    <a:bodyPr/>
                    <a:lstStyle/>
                    <a:p>
                      <a:pPr algn="ctr" fontAlgn="ctr"/>
                      <a:endParaRPr lang="en-US" sz="1400" b="1"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a16="http://schemas.microsoft.com/office/drawing/2014/main" val="10000"/>
                  </a:ext>
                </a:extLst>
              </a:tr>
              <a:tr h="328270">
                <a:tc vMerge="1">
                  <a:txBody>
                    <a:bodyPr/>
                    <a:lstStyle/>
                    <a:p>
                      <a:pPr algn="ctr" fontAlgn="ctr"/>
                      <a:endParaRPr lang="en-US" sz="1400" b="1" i="0" u="none" strike="noStrike">
                        <a:solidFill>
                          <a:schemeClr val="tx2"/>
                        </a:solidFill>
                        <a:effectLst/>
                        <a:latin typeface="Tahoma"/>
                      </a:endParaRPr>
                    </a:p>
                  </a:txBody>
                  <a:tcPr marL="0" marR="0" marT="0" marB="0" anchor="ctr"/>
                </a:tc>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ID"/>
                    </a:p>
                  </a:txBody>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1" u="none" strike="noStrike" dirty="0">
                          <a:solidFill>
                            <a:srgbClr val="000000"/>
                          </a:solidFill>
                          <a:effectLst/>
                          <a:latin typeface="Tw Cen MT"/>
                        </a:rPr>
                        <a:t>JAN</a:t>
                      </a:r>
                      <a:endParaRPr lang="en-US" sz="1400" b="1" i="0" u="none" strike="noStrike" dirty="0">
                        <a:solidFill>
                          <a:srgbClr val="000000"/>
                        </a:solidFill>
                        <a:effectLst/>
                        <a:latin typeface="Tw Cen MT"/>
                        <a:ea typeface="Verdana" panose="020B0604030504040204" pitchFamily="34" charset="0"/>
                      </a:endParaRPr>
                    </a:p>
                  </a:txBody>
                  <a:tcPr marL="0" marR="0" marT="0" marB="0" anchor="ctr">
                    <a:lnL w="38100" cmpd="sng">
                      <a:solidFill>
                        <a:sysClr val="window" lastClr="FFFFFF"/>
                      </a:solidFill>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1" i="0" u="none" strike="noStrike" dirty="0">
                          <a:solidFill>
                            <a:schemeClr val="tx2"/>
                          </a:solidFill>
                          <a:effectLst/>
                          <a:latin typeface="Tw Cen MT" panose="020B0602020104020603" pitchFamily="34" charset="0"/>
                          <a:ea typeface="Verdana"/>
                        </a:rPr>
                        <a:t>FEB</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a:rPr>
                        <a:t>MAR</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a:rPr>
                        <a:t>APR</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a:rPr>
                        <a:t>MEI</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1" i="0" u="none" strike="noStrike" dirty="0">
                          <a:solidFill>
                            <a:schemeClr val="tx2"/>
                          </a:solidFill>
                          <a:effectLst/>
                          <a:latin typeface="Tw Cen MT" panose="020B0602020104020603" pitchFamily="34" charset="0"/>
                          <a:ea typeface="Verdana"/>
                        </a:rPr>
                        <a:t>JAN</a:t>
                      </a: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a:rPr>
                        <a:t>FEB</a:t>
                      </a: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a:rPr>
                        <a:t>MAR</a:t>
                      </a: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a:rPr>
                        <a:t>APR</a:t>
                      </a: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a:rPr>
                        <a:t>MEI</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extLst>
                  <a:ext uri="{0D108BD9-81ED-4DB2-BD59-A6C34878D82A}">
                    <a16:rowId xmlns:a16="http://schemas.microsoft.com/office/drawing/2014/main" val="10001"/>
                  </a:ext>
                </a:extLst>
              </a:tr>
              <a:tr h="672465">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l" fontAlgn="ctr"/>
                      <a:r>
                        <a:rPr lang="en-US" sz="1400" b="0" u="none" strike="noStrike" dirty="0">
                          <a:solidFill>
                            <a:srgbClr val="000000"/>
                          </a:solidFill>
                          <a:effectLst/>
                          <a:latin typeface="Tw Cen MT"/>
                        </a:rPr>
                        <a:t>Waktu </a:t>
                      </a:r>
                      <a:r>
                        <a:rPr lang="en-US" sz="1400" b="0" u="none" strike="noStrike" dirty="0" err="1">
                          <a:solidFill>
                            <a:srgbClr val="000000"/>
                          </a:solidFill>
                          <a:effectLst/>
                          <a:latin typeface="Tw Cen MT"/>
                        </a:rPr>
                        <a:t>Tanggap</a:t>
                      </a:r>
                      <a:r>
                        <a:rPr lang="en-US" sz="1400" b="0" u="none" strike="noStrike" dirty="0">
                          <a:solidFill>
                            <a:srgbClr val="000000"/>
                          </a:solidFill>
                          <a:effectLst/>
                          <a:latin typeface="Tw Cen MT"/>
                        </a:rPr>
                        <a:t> </a:t>
                      </a:r>
                      <a:r>
                        <a:rPr lang="en-US" sz="1400" b="0" u="none" strike="noStrike" dirty="0" err="1">
                          <a:solidFill>
                            <a:srgbClr val="000000"/>
                          </a:solidFill>
                          <a:effectLst/>
                          <a:latin typeface="Tw Cen MT"/>
                        </a:rPr>
                        <a:t>Pelayanan</a:t>
                      </a:r>
                      <a:r>
                        <a:rPr lang="en-US" sz="1400" b="0" u="none" strike="noStrike" dirty="0">
                          <a:solidFill>
                            <a:srgbClr val="000000"/>
                          </a:solidFill>
                          <a:effectLst/>
                          <a:latin typeface="Tw Cen MT"/>
                        </a:rPr>
                        <a:t> </a:t>
                      </a:r>
                      <a:r>
                        <a:rPr lang="en-US" sz="1400" b="0" u="none" strike="noStrike" dirty="0" err="1">
                          <a:solidFill>
                            <a:srgbClr val="000000"/>
                          </a:solidFill>
                          <a:effectLst/>
                          <a:latin typeface="Tw Cen MT"/>
                        </a:rPr>
                        <a:t>Pemulasaraan</a:t>
                      </a:r>
                      <a:r>
                        <a:rPr lang="en-US" sz="1400" b="0" u="none" strike="noStrike" dirty="0">
                          <a:solidFill>
                            <a:srgbClr val="000000"/>
                          </a:solidFill>
                          <a:effectLst/>
                          <a:latin typeface="Tw Cen MT"/>
                        </a:rPr>
                        <a:t> </a:t>
                      </a:r>
                      <a:r>
                        <a:rPr lang="en-US" sz="1400" b="0" u="none" strike="noStrike" dirty="0" err="1">
                          <a:solidFill>
                            <a:srgbClr val="000000"/>
                          </a:solidFill>
                          <a:effectLst/>
                          <a:latin typeface="Tw Cen MT"/>
                        </a:rPr>
                        <a:t>Jenazah</a:t>
                      </a:r>
                      <a:endParaRPr lang="en-US" sz="1400" b="0" i="0" u="none" strike="noStrike" dirty="0">
                        <a:solidFill>
                          <a:srgbClr val="000000"/>
                        </a:solidFill>
                        <a:effectLst/>
                        <a:latin typeface="Tw Cen MT"/>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B w="12700" cmpd="sng">
                      <a:solidFill>
                        <a:sysClr val="window" lastClr="FFFFFF"/>
                      </a:solidFill>
                    </a:lnB>
                    <a:lnTlToBr w="12700" cmpd="sng">
                      <a:noFill/>
                      <a:prstDash val="solid"/>
                    </a:lnTlToBr>
                    <a:lnBlToTr w="12700" cmpd="sng">
                      <a:noFill/>
                      <a:prstDash val="solid"/>
                    </a:lnBlToTr>
                    <a:solidFill>
                      <a:srgbClr val="C5E0B3"/>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dirty="0">
                          <a:solidFill>
                            <a:srgbClr val="000000"/>
                          </a:solidFill>
                          <a:effectLst/>
                          <a:latin typeface="Tw Cen MT" panose="020B0602020104020603" pitchFamily="34" charset="0"/>
                        </a:rPr>
                        <a:t>≤ 2 Jam</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algn="ctr" fontAlgn="ct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0" i="0" u="none" strike="noStrike" dirty="0">
                          <a:solidFill>
                            <a:srgbClr val="000000"/>
                          </a:solidFill>
                          <a:effectLst/>
                          <a:latin typeface="Tw Cen MT" panose="020B0602020104020603" pitchFamily="34" charset="0"/>
                        </a:rPr>
                        <a:t>-</a:t>
                      </a:r>
                    </a:p>
                  </a:txBody>
                  <a:tcPr marL="9525" marR="9525" marT="9525"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0" i="0" u="none" strike="noStrike" dirty="0">
                          <a:solidFill>
                            <a:srgbClr val="000000"/>
                          </a:solidFill>
                          <a:effectLst/>
                          <a:latin typeface="Tw Cen MT" panose="020B0602020104020603" pitchFamily="34" charset="0"/>
                        </a:rPr>
                        <a:t>-</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algn="ctr" fontAlgn="ctr"/>
                      <a:r>
                        <a:rPr lang="en-US" sz="1400" b="0" i="0" u="none" strike="noStrike" dirty="0">
                          <a:solidFill>
                            <a:srgbClr val="000000"/>
                          </a:solidFill>
                          <a:effectLst/>
                          <a:latin typeface="Tw Cen MT" panose="020B0602020104020603" pitchFamily="34" charset="0"/>
                        </a:rPr>
                        <a:t>-</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algn="ctr" fontAlgn="ctr"/>
                      <a:r>
                        <a:rPr lang="en-US" sz="1400" b="0" i="0" u="none" strike="noStrike" dirty="0">
                          <a:solidFill>
                            <a:srgbClr val="000000"/>
                          </a:solidFill>
                          <a:effectLst/>
                          <a:latin typeface="Tw Cen MT" panose="020B0602020104020603" pitchFamily="34" charset="0"/>
                        </a:rPr>
                        <a:t>-</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algn="ctr" fontAlgn="ctr"/>
                      <a:r>
                        <a:rPr lang="en-US" sz="1400" b="0" i="0" u="none" strike="noStrike" dirty="0">
                          <a:solidFill>
                            <a:srgbClr val="000000"/>
                          </a:solidFill>
                          <a:effectLst/>
                          <a:latin typeface="Tw Cen MT" panose="020B0602020104020603" pitchFamily="34" charset="0"/>
                        </a:rPr>
                        <a:t>-</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04428269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E8536514-EA03-4221-B1E2-49E08AA52E6B}"/>
              </a:ext>
            </a:extLst>
          </p:cNvPr>
          <p:cNvGrpSpPr/>
          <p:nvPr/>
        </p:nvGrpSpPr>
        <p:grpSpPr>
          <a:xfrm>
            <a:off x="2138597" y="116271"/>
            <a:ext cx="7914806" cy="453357"/>
            <a:chOff x="5512777" y="953392"/>
            <a:chExt cx="6198577" cy="922730"/>
          </a:xfrm>
        </p:grpSpPr>
        <p:sp>
          <p:nvSpPr>
            <p:cNvPr id="5" name="Rectangle: Rounded Corners 17">
              <a:extLst>
                <a:ext uri="{FF2B5EF4-FFF2-40B4-BE49-F238E27FC236}">
                  <a16:creationId xmlns:a16="http://schemas.microsoft.com/office/drawing/2014/main" id="{0B052D8E-3062-4E28-8206-03432C271FD5}"/>
                </a:ext>
              </a:extLst>
            </p:cNvPr>
            <p:cNvSpPr/>
            <p:nvPr/>
          </p:nvSpPr>
          <p:spPr>
            <a:xfrm>
              <a:off x="5512777" y="953392"/>
              <a:ext cx="6198577" cy="922730"/>
            </a:xfrm>
            <a:prstGeom prst="roundRect">
              <a:avLst>
                <a:gd name="adj" fmla="val 50000"/>
              </a:avLst>
            </a:prstGeom>
            <a:solidFill>
              <a:srgbClr val="32995B">
                <a:alpha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latin typeface="Arial"/>
                <a:cs typeface="+mn-cs"/>
              </a:endParaRPr>
            </a:p>
          </p:txBody>
        </p:sp>
        <p:sp>
          <p:nvSpPr>
            <p:cNvPr id="7" name="TextBox 6">
              <a:extLst>
                <a:ext uri="{FF2B5EF4-FFF2-40B4-BE49-F238E27FC236}">
                  <a16:creationId xmlns:a16="http://schemas.microsoft.com/office/drawing/2014/main" id="{3EC581F5-CB33-4294-BC63-D10936DB91C4}"/>
                </a:ext>
              </a:extLst>
            </p:cNvPr>
            <p:cNvSpPr txBox="1"/>
            <p:nvPr/>
          </p:nvSpPr>
          <p:spPr>
            <a:xfrm>
              <a:off x="5886049" y="1007776"/>
              <a:ext cx="5293527" cy="480627"/>
            </a:xfrm>
            <a:prstGeom prst="rect">
              <a:avLst/>
            </a:prstGeom>
            <a:noFill/>
          </p:spPr>
          <p:txBody>
            <a:bodyPr wrap="square" rtlCol="0">
              <a:spAutoFit/>
            </a:bodyPr>
            <a:lstStyle/>
            <a:p>
              <a:pPr algn="ctr"/>
              <a:r>
                <a:rPr lang="en-US" sz="2000" b="1" dirty="0"/>
                <a:t>RINCIAN REALISASI KEGIATAN DAN SUB KEGIATAN</a:t>
              </a:r>
            </a:p>
          </p:txBody>
        </p:sp>
      </p:grpSp>
      <p:graphicFrame>
        <p:nvGraphicFramePr>
          <p:cNvPr id="3" name="Table 2">
            <a:extLst>
              <a:ext uri="{FF2B5EF4-FFF2-40B4-BE49-F238E27FC236}">
                <a16:creationId xmlns:a16="http://schemas.microsoft.com/office/drawing/2014/main" id="{A04ED7DA-2B67-4074-B932-DCFD22EB3DE1}"/>
              </a:ext>
            </a:extLst>
          </p:cNvPr>
          <p:cNvGraphicFramePr>
            <a:graphicFrameLocks noGrp="1"/>
          </p:cNvGraphicFramePr>
          <p:nvPr>
            <p:extLst>
              <p:ext uri="{D42A27DB-BD31-4B8C-83A1-F6EECF244321}">
                <p14:modId xmlns:p14="http://schemas.microsoft.com/office/powerpoint/2010/main" val="2563404445"/>
              </p:ext>
            </p:extLst>
          </p:nvPr>
        </p:nvGraphicFramePr>
        <p:xfrm>
          <a:off x="204866" y="734517"/>
          <a:ext cx="11782267" cy="5687551"/>
        </p:xfrm>
        <a:graphic>
          <a:graphicData uri="http://schemas.openxmlformats.org/drawingml/2006/table">
            <a:tbl>
              <a:tblPr/>
              <a:tblGrid>
                <a:gridCol w="1062269">
                  <a:extLst>
                    <a:ext uri="{9D8B030D-6E8A-4147-A177-3AD203B41FA5}">
                      <a16:colId xmlns:a16="http://schemas.microsoft.com/office/drawing/2014/main" val="98174296"/>
                    </a:ext>
                  </a:extLst>
                </a:gridCol>
                <a:gridCol w="1818426">
                  <a:extLst>
                    <a:ext uri="{9D8B030D-6E8A-4147-A177-3AD203B41FA5}">
                      <a16:colId xmlns:a16="http://schemas.microsoft.com/office/drawing/2014/main" val="4072886141"/>
                    </a:ext>
                  </a:extLst>
                </a:gridCol>
                <a:gridCol w="1281210">
                  <a:extLst>
                    <a:ext uri="{9D8B030D-6E8A-4147-A177-3AD203B41FA5}">
                      <a16:colId xmlns:a16="http://schemas.microsoft.com/office/drawing/2014/main" val="3121175201"/>
                    </a:ext>
                  </a:extLst>
                </a:gridCol>
                <a:gridCol w="1005507">
                  <a:extLst>
                    <a:ext uri="{9D8B030D-6E8A-4147-A177-3AD203B41FA5}">
                      <a16:colId xmlns:a16="http://schemas.microsoft.com/office/drawing/2014/main" val="1898372370"/>
                    </a:ext>
                  </a:extLst>
                </a:gridCol>
                <a:gridCol w="721694">
                  <a:extLst>
                    <a:ext uri="{9D8B030D-6E8A-4147-A177-3AD203B41FA5}">
                      <a16:colId xmlns:a16="http://schemas.microsoft.com/office/drawing/2014/main" val="2120718297"/>
                    </a:ext>
                  </a:extLst>
                </a:gridCol>
                <a:gridCol w="796702">
                  <a:extLst>
                    <a:ext uri="{9D8B030D-6E8A-4147-A177-3AD203B41FA5}">
                      <a16:colId xmlns:a16="http://schemas.microsoft.com/office/drawing/2014/main" val="1912266229"/>
                    </a:ext>
                  </a:extLst>
                </a:gridCol>
                <a:gridCol w="373011">
                  <a:extLst>
                    <a:ext uri="{9D8B030D-6E8A-4147-A177-3AD203B41FA5}">
                      <a16:colId xmlns:a16="http://schemas.microsoft.com/office/drawing/2014/main" val="2952789561"/>
                    </a:ext>
                  </a:extLst>
                </a:gridCol>
                <a:gridCol w="845356">
                  <a:extLst>
                    <a:ext uri="{9D8B030D-6E8A-4147-A177-3AD203B41FA5}">
                      <a16:colId xmlns:a16="http://schemas.microsoft.com/office/drawing/2014/main" val="4174418733"/>
                    </a:ext>
                  </a:extLst>
                </a:gridCol>
                <a:gridCol w="445991">
                  <a:extLst>
                    <a:ext uri="{9D8B030D-6E8A-4147-A177-3AD203B41FA5}">
                      <a16:colId xmlns:a16="http://schemas.microsoft.com/office/drawing/2014/main" val="3919150869"/>
                    </a:ext>
                  </a:extLst>
                </a:gridCol>
                <a:gridCol w="891982">
                  <a:extLst>
                    <a:ext uri="{9D8B030D-6E8A-4147-A177-3AD203B41FA5}">
                      <a16:colId xmlns:a16="http://schemas.microsoft.com/office/drawing/2014/main" val="1070925006"/>
                    </a:ext>
                  </a:extLst>
                </a:gridCol>
                <a:gridCol w="926179">
                  <a:extLst>
                    <a:ext uri="{9D8B030D-6E8A-4147-A177-3AD203B41FA5}">
                      <a16:colId xmlns:a16="http://schemas.microsoft.com/office/drawing/2014/main" val="507668859"/>
                    </a:ext>
                  </a:extLst>
                </a:gridCol>
                <a:gridCol w="478691">
                  <a:extLst>
                    <a:ext uri="{9D8B030D-6E8A-4147-A177-3AD203B41FA5}">
                      <a16:colId xmlns:a16="http://schemas.microsoft.com/office/drawing/2014/main" val="3580600044"/>
                    </a:ext>
                  </a:extLst>
                </a:gridCol>
                <a:gridCol w="1135249">
                  <a:extLst>
                    <a:ext uri="{9D8B030D-6E8A-4147-A177-3AD203B41FA5}">
                      <a16:colId xmlns:a16="http://schemas.microsoft.com/office/drawing/2014/main" val="3492849871"/>
                    </a:ext>
                  </a:extLst>
                </a:gridCol>
              </a:tblGrid>
              <a:tr h="225811">
                <a:tc rowSpan="4">
                  <a:txBody>
                    <a:bodyPr/>
                    <a:lstStyle/>
                    <a:p>
                      <a:pPr algn="ctr" fontAlgn="ctr"/>
                      <a:r>
                        <a:rPr lang="en-ID" sz="1100" b="1" i="0" u="none" strike="noStrike">
                          <a:solidFill>
                            <a:srgbClr val="000000"/>
                          </a:solidFill>
                          <a:effectLst/>
                          <a:latin typeface="Tw Cen MT" panose="020B0602020104020603" pitchFamily="34" charset="0"/>
                        </a:rPr>
                        <a:t>NO</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4">
                  <a:txBody>
                    <a:bodyPr/>
                    <a:lstStyle/>
                    <a:p>
                      <a:pPr algn="ctr" fontAlgn="ctr"/>
                      <a:r>
                        <a:rPr lang="en-ID" sz="1100" b="1" i="0" u="none" strike="noStrike">
                          <a:solidFill>
                            <a:srgbClr val="000000"/>
                          </a:solidFill>
                          <a:effectLst/>
                          <a:latin typeface="Tw Cen MT" panose="020B0602020104020603" pitchFamily="34" charset="0"/>
                        </a:rPr>
                        <a:t>URAIAN</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4">
                  <a:txBody>
                    <a:bodyPr/>
                    <a:lstStyle/>
                    <a:p>
                      <a:pPr algn="ctr" fontAlgn="ctr"/>
                      <a:r>
                        <a:rPr lang="en-ID" sz="1100" b="1" i="0" u="none" strike="noStrike">
                          <a:solidFill>
                            <a:srgbClr val="000000"/>
                          </a:solidFill>
                          <a:effectLst/>
                          <a:latin typeface="Tw Cen MT" panose="020B0602020104020603" pitchFamily="34" charset="0"/>
                        </a:rPr>
                        <a:t>SUMBER DANA</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4">
                  <a:txBody>
                    <a:bodyPr/>
                    <a:lstStyle/>
                    <a:p>
                      <a:pPr algn="ctr" fontAlgn="ctr"/>
                      <a:r>
                        <a:rPr lang="en-ID" sz="1100" b="1" i="0" u="none" strike="noStrike">
                          <a:solidFill>
                            <a:srgbClr val="000000"/>
                          </a:solidFill>
                          <a:effectLst/>
                          <a:latin typeface="Tw Cen MT" panose="020B0602020104020603" pitchFamily="34" charset="0"/>
                        </a:rPr>
                        <a:t> ANGGARAN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4">
                  <a:txBody>
                    <a:bodyPr/>
                    <a:lstStyle/>
                    <a:p>
                      <a:pPr algn="ctr" fontAlgn="ctr"/>
                      <a:r>
                        <a:rPr lang="en-ID" sz="1100" b="1" i="0" u="none" strike="noStrike">
                          <a:solidFill>
                            <a:srgbClr val="000000"/>
                          </a:solidFill>
                          <a:effectLst/>
                          <a:latin typeface="Tw Cen MT" panose="020B0602020104020603" pitchFamily="34" charset="0"/>
                        </a:rPr>
                        <a:t>FISIK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ID"/>
                    </a:p>
                  </a:txBody>
                  <a:tcPr/>
                </a:tc>
                <a:tc hMerge="1">
                  <a:txBody>
                    <a:bodyPr/>
                    <a:lstStyle/>
                    <a:p>
                      <a:endParaRPr lang="en-ID"/>
                    </a:p>
                  </a:txBody>
                  <a:tcPr/>
                </a:tc>
                <a:tc hMerge="1">
                  <a:txBody>
                    <a:bodyPr/>
                    <a:lstStyle/>
                    <a:p>
                      <a:endParaRPr lang="en-ID"/>
                    </a:p>
                  </a:txBody>
                  <a:tcPr/>
                </a:tc>
                <a:tc gridSpan="5">
                  <a:txBody>
                    <a:bodyPr/>
                    <a:lstStyle/>
                    <a:p>
                      <a:pPr algn="ctr" fontAlgn="ctr"/>
                      <a:r>
                        <a:rPr lang="en-ID" sz="1100" b="1" i="0" u="none" strike="noStrike">
                          <a:solidFill>
                            <a:srgbClr val="000000"/>
                          </a:solidFill>
                          <a:effectLst/>
                          <a:latin typeface="Tw Cen MT" panose="020B0602020104020603" pitchFamily="34" charset="0"/>
                        </a:rPr>
                        <a:t>KEUANGAN</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endParaRPr lang="en-ID"/>
                    </a:p>
                  </a:txBody>
                  <a:tcPr/>
                </a:tc>
                <a:extLst>
                  <a:ext uri="{0D108BD9-81ED-4DB2-BD59-A6C34878D82A}">
                    <a16:rowId xmlns:a16="http://schemas.microsoft.com/office/drawing/2014/main" val="1879376999"/>
                  </a:ext>
                </a:extLst>
              </a:tr>
              <a:tr h="214519">
                <a:tc vMerge="1">
                  <a:txBody>
                    <a:bodyPr/>
                    <a:lstStyle/>
                    <a:p>
                      <a:endParaRPr lang="en-ID"/>
                    </a:p>
                  </a:txBody>
                  <a:tcPr/>
                </a:tc>
                <a:tc vMerge="1">
                  <a:txBody>
                    <a:bodyPr/>
                    <a:lstStyle/>
                    <a:p>
                      <a:endParaRPr lang="en-ID"/>
                    </a:p>
                  </a:txBody>
                  <a:tcPr/>
                </a:tc>
                <a:tc vMerge="1">
                  <a:txBody>
                    <a:bodyPr/>
                    <a:lstStyle/>
                    <a:p>
                      <a:endParaRPr lang="en-ID"/>
                    </a:p>
                  </a:txBody>
                  <a:tcPr/>
                </a:tc>
                <a:tc vMerge="1">
                  <a:txBody>
                    <a:bodyPr/>
                    <a:lstStyle/>
                    <a:p>
                      <a:endParaRPr lang="en-ID"/>
                    </a:p>
                  </a:txBody>
                  <a:tcPr/>
                </a:tc>
                <a:tc rowSpan="2" gridSpan="2">
                  <a:txBody>
                    <a:bodyPr/>
                    <a:lstStyle/>
                    <a:p>
                      <a:pPr algn="ctr" fontAlgn="ctr"/>
                      <a:r>
                        <a:rPr lang="en-US" sz="1100" b="1" i="0" u="none" strike="noStrike">
                          <a:solidFill>
                            <a:srgbClr val="000000"/>
                          </a:solidFill>
                          <a:effectLst/>
                          <a:latin typeface="Tw Cen MT" panose="020B0602020104020603" pitchFamily="34" charset="0"/>
                        </a:rPr>
                        <a:t>Target s/d Bulan Ini</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hMerge="1">
                  <a:txBody>
                    <a:bodyPr/>
                    <a:lstStyle/>
                    <a:p>
                      <a:endParaRPr lang="en-ID"/>
                    </a:p>
                  </a:txBody>
                  <a:tcPr/>
                </a:tc>
                <a:tc rowSpan="2" gridSpan="2">
                  <a:txBody>
                    <a:bodyPr/>
                    <a:lstStyle/>
                    <a:p>
                      <a:pPr algn="ctr" fontAlgn="ctr"/>
                      <a:r>
                        <a:rPr lang="en-ID" sz="1100" b="1" i="0" u="none" strike="noStrike">
                          <a:solidFill>
                            <a:srgbClr val="000000"/>
                          </a:solidFill>
                          <a:effectLst/>
                          <a:latin typeface="Tw Cen MT" panose="020B0602020104020603" pitchFamily="34" charset="0"/>
                        </a:rPr>
                        <a:t>Realisasi s/d Bulan Ini</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hMerge="1">
                  <a:txBody>
                    <a:bodyPr/>
                    <a:lstStyle/>
                    <a:p>
                      <a:endParaRPr lang="en-ID"/>
                    </a:p>
                  </a:txBody>
                  <a:tcPr/>
                </a:tc>
                <a:tc rowSpan="2" gridSpan="2">
                  <a:txBody>
                    <a:bodyPr/>
                    <a:lstStyle/>
                    <a:p>
                      <a:pPr algn="ctr" fontAlgn="ctr"/>
                      <a:r>
                        <a:rPr lang="en-US" sz="1100" b="1" i="0" u="none" strike="noStrike">
                          <a:solidFill>
                            <a:srgbClr val="000000"/>
                          </a:solidFill>
                          <a:effectLst/>
                          <a:latin typeface="Tw Cen MT" panose="020B0602020104020603" pitchFamily="34" charset="0"/>
                        </a:rPr>
                        <a:t>Target s/d Bulan Ini</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hMerge="1">
                  <a:txBody>
                    <a:bodyPr/>
                    <a:lstStyle/>
                    <a:p>
                      <a:endParaRPr lang="en-ID"/>
                    </a:p>
                  </a:txBody>
                  <a:tcPr/>
                </a:tc>
                <a:tc gridSpan="3">
                  <a:txBody>
                    <a:bodyPr/>
                    <a:lstStyle/>
                    <a:p>
                      <a:pPr algn="ctr" fontAlgn="ctr"/>
                      <a:r>
                        <a:rPr lang="en-ID" sz="1100" b="1" i="0" u="none" strike="noStrike">
                          <a:solidFill>
                            <a:srgbClr val="000000"/>
                          </a:solidFill>
                          <a:effectLst/>
                          <a:latin typeface="Tw Cen MT" panose="020B0602020104020603" pitchFamily="34" charset="0"/>
                        </a:rPr>
                        <a:t>Realisasi</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ID"/>
                    </a:p>
                  </a:txBody>
                  <a:tcPr/>
                </a:tc>
                <a:tc hMerge="1">
                  <a:txBody>
                    <a:bodyPr/>
                    <a:lstStyle/>
                    <a:p>
                      <a:endParaRPr lang="en-ID"/>
                    </a:p>
                  </a:txBody>
                  <a:tcPr/>
                </a:tc>
                <a:extLst>
                  <a:ext uri="{0D108BD9-81ED-4DB2-BD59-A6C34878D82A}">
                    <a16:rowId xmlns:a16="http://schemas.microsoft.com/office/drawing/2014/main" val="4128445544"/>
                  </a:ext>
                </a:extLst>
              </a:tr>
              <a:tr h="214519">
                <a:tc vMerge="1">
                  <a:txBody>
                    <a:bodyPr/>
                    <a:lstStyle/>
                    <a:p>
                      <a:endParaRPr lang="en-ID"/>
                    </a:p>
                  </a:txBody>
                  <a:tcPr/>
                </a:tc>
                <a:tc vMerge="1">
                  <a:txBody>
                    <a:bodyPr/>
                    <a:lstStyle/>
                    <a:p>
                      <a:endParaRPr lang="en-ID"/>
                    </a:p>
                  </a:txBody>
                  <a:tcPr/>
                </a:tc>
                <a:tc vMerge="1">
                  <a:txBody>
                    <a:bodyPr/>
                    <a:lstStyle/>
                    <a:p>
                      <a:endParaRPr lang="en-ID"/>
                    </a:p>
                  </a:txBody>
                  <a:tcPr/>
                </a:tc>
                <a:tc vMerge="1">
                  <a:txBody>
                    <a:bodyPr/>
                    <a:lstStyle/>
                    <a:p>
                      <a:endParaRPr lang="en-ID"/>
                    </a:p>
                  </a:txBody>
                  <a:tcPr/>
                </a:tc>
                <a:tc gridSpan="2" vMerge="1">
                  <a:txBody>
                    <a:bodyPr/>
                    <a:lstStyle/>
                    <a:p>
                      <a:endParaRPr lang="en-ID"/>
                    </a:p>
                  </a:txBody>
                  <a:tcPr/>
                </a:tc>
                <a:tc hMerge="1" vMerge="1">
                  <a:txBody>
                    <a:bodyPr/>
                    <a:lstStyle/>
                    <a:p>
                      <a:endParaRPr lang="en-ID"/>
                    </a:p>
                  </a:txBody>
                  <a:tcPr/>
                </a:tc>
                <a:tc gridSpan="2" vMerge="1">
                  <a:txBody>
                    <a:bodyPr/>
                    <a:lstStyle/>
                    <a:p>
                      <a:endParaRPr lang="en-ID"/>
                    </a:p>
                  </a:txBody>
                  <a:tcPr/>
                </a:tc>
                <a:tc hMerge="1" vMerge="1">
                  <a:txBody>
                    <a:bodyPr/>
                    <a:lstStyle/>
                    <a:p>
                      <a:endParaRPr lang="en-ID"/>
                    </a:p>
                  </a:txBody>
                  <a:tcPr/>
                </a:tc>
                <a:tc gridSpan="2" vMerge="1">
                  <a:txBody>
                    <a:bodyPr/>
                    <a:lstStyle/>
                    <a:p>
                      <a:endParaRPr lang="en-ID"/>
                    </a:p>
                  </a:txBody>
                  <a:tcPr/>
                </a:tc>
                <a:tc hMerge="1" vMerge="1">
                  <a:txBody>
                    <a:bodyPr/>
                    <a:lstStyle/>
                    <a:p>
                      <a:endParaRPr lang="en-ID"/>
                    </a:p>
                  </a:txBody>
                  <a:tcPr/>
                </a:tc>
                <a:tc>
                  <a:txBody>
                    <a:bodyPr/>
                    <a:lstStyle/>
                    <a:p>
                      <a:pPr algn="ctr" fontAlgn="ctr"/>
                      <a:r>
                        <a:rPr lang="en-ID" sz="1100" b="1" i="0" u="none" strike="noStrike">
                          <a:solidFill>
                            <a:srgbClr val="000000"/>
                          </a:solidFill>
                          <a:effectLst/>
                          <a:latin typeface="Tw Cen MT" panose="020B0602020104020603" pitchFamily="34" charset="0"/>
                        </a:rPr>
                        <a:t>Bulan Ini</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en-ID" sz="1100" b="1" i="0" u="none" strike="noStrike">
                          <a:solidFill>
                            <a:srgbClr val="000000"/>
                          </a:solidFill>
                          <a:effectLst/>
                          <a:latin typeface="Tw Cen MT" panose="020B0602020104020603" pitchFamily="34" charset="0"/>
                        </a:rPr>
                        <a:t>s/d Bulan Ini</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ID"/>
                    </a:p>
                  </a:txBody>
                  <a:tcPr/>
                </a:tc>
                <a:extLst>
                  <a:ext uri="{0D108BD9-81ED-4DB2-BD59-A6C34878D82A}">
                    <a16:rowId xmlns:a16="http://schemas.microsoft.com/office/drawing/2014/main" val="3827702288"/>
                  </a:ext>
                </a:extLst>
              </a:tr>
              <a:tr h="214519">
                <a:tc vMerge="1">
                  <a:txBody>
                    <a:bodyPr/>
                    <a:lstStyle/>
                    <a:p>
                      <a:endParaRPr lang="en-ID"/>
                    </a:p>
                  </a:txBody>
                  <a:tcPr/>
                </a:tc>
                <a:tc vMerge="1">
                  <a:txBody>
                    <a:bodyPr/>
                    <a:lstStyle/>
                    <a:p>
                      <a:endParaRPr lang="en-ID"/>
                    </a:p>
                  </a:txBody>
                  <a:tcPr/>
                </a:tc>
                <a:tc vMerge="1">
                  <a:txBody>
                    <a:bodyPr/>
                    <a:lstStyle/>
                    <a:p>
                      <a:endParaRPr lang="en-ID"/>
                    </a:p>
                  </a:txBody>
                  <a:tcPr/>
                </a:tc>
                <a:tc vMerge="1">
                  <a:txBody>
                    <a:bodyPr/>
                    <a:lstStyle/>
                    <a:p>
                      <a:endParaRPr lang="en-ID"/>
                    </a:p>
                  </a:txBody>
                  <a:tcPr/>
                </a:tc>
                <a:tc>
                  <a:txBody>
                    <a:bodyPr/>
                    <a:lstStyle/>
                    <a:p>
                      <a:pPr algn="ctr" fontAlgn="ctr"/>
                      <a:r>
                        <a:rPr lang="en-ID" sz="1100" b="1" i="0" u="none" strike="noStrike">
                          <a:solidFill>
                            <a:srgbClr val="000000"/>
                          </a:solidFill>
                          <a:effectLst/>
                          <a:latin typeface="Tw Cen MT" panose="020B0602020104020603" pitchFamily="34" charset="0"/>
                        </a:rPr>
                        <a:t>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100" b="1" i="0" u="none" strike="noStrike">
                          <a:solidFill>
                            <a:srgbClr val="000000"/>
                          </a:solidFill>
                          <a:effectLst/>
                          <a:latin typeface="Tw Cen MT" panose="020B0602020104020603" pitchFamily="34" charset="0"/>
                        </a:rPr>
                        <a:t>Rp</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100" b="1" i="0" u="none" strike="noStrike">
                          <a:solidFill>
                            <a:srgbClr val="000000"/>
                          </a:solidFill>
                          <a:effectLst/>
                          <a:latin typeface="Tw Cen MT" panose="020B0602020104020603" pitchFamily="34" charset="0"/>
                        </a:rPr>
                        <a:t>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100" b="1" i="0" u="none" strike="noStrike">
                          <a:solidFill>
                            <a:srgbClr val="000000"/>
                          </a:solidFill>
                          <a:effectLst/>
                          <a:latin typeface="Tw Cen MT" panose="020B0602020104020603" pitchFamily="34" charset="0"/>
                        </a:rPr>
                        <a:t>Rp</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100" b="1" i="0" u="none" strike="noStrike">
                          <a:solidFill>
                            <a:srgbClr val="000000"/>
                          </a:solidFill>
                          <a:effectLst/>
                          <a:latin typeface="Tw Cen MT" panose="020B0602020104020603" pitchFamily="34" charset="0"/>
                        </a:rPr>
                        <a:t>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100" b="1" i="0" u="none" strike="noStrike">
                          <a:solidFill>
                            <a:srgbClr val="000000"/>
                          </a:solidFill>
                          <a:effectLst/>
                          <a:latin typeface="Tw Cen MT" panose="020B0602020104020603" pitchFamily="34" charset="0"/>
                        </a:rPr>
                        <a:t>Rp</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100" b="1" i="0" u="none" strike="noStrike">
                          <a:solidFill>
                            <a:srgbClr val="000000"/>
                          </a:solidFill>
                          <a:effectLst/>
                          <a:latin typeface="Tw Cen MT" panose="020B0602020104020603" pitchFamily="34" charset="0"/>
                        </a:rPr>
                        <a:t>Rp</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100" b="1" i="0" u="none" strike="noStrike">
                          <a:solidFill>
                            <a:srgbClr val="000000"/>
                          </a:solidFill>
                          <a:effectLst/>
                          <a:latin typeface="Tw Cen MT" panose="020B0602020104020603" pitchFamily="34" charset="0"/>
                        </a:rPr>
                        <a:t>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100" b="1" i="0" u="none" strike="noStrike">
                          <a:solidFill>
                            <a:srgbClr val="000000"/>
                          </a:solidFill>
                          <a:effectLst/>
                          <a:latin typeface="Tw Cen MT" panose="020B0602020104020603" pitchFamily="34" charset="0"/>
                        </a:rPr>
                        <a:t>Rp</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99251595"/>
                  </a:ext>
                </a:extLst>
              </a:tr>
              <a:tr h="490844">
                <a:tc>
                  <a:txBody>
                    <a:bodyPr/>
                    <a:lstStyle/>
                    <a:p>
                      <a:pPr algn="ctr" fontAlgn="ctr"/>
                      <a:r>
                        <a:rPr lang="en-ID" sz="1100" b="1" i="0" u="none" strike="noStrike">
                          <a:solidFill>
                            <a:srgbClr val="000000"/>
                          </a:solidFill>
                          <a:effectLst/>
                          <a:latin typeface="Tw Cen MT" panose="020B0602020104020603" pitchFamily="34" charset="0"/>
                        </a:rPr>
                        <a:t>P</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l" fontAlgn="ctr"/>
                      <a:r>
                        <a:rPr lang="en-ID" sz="1100" b="1" i="0" u="none" strike="noStrike">
                          <a:solidFill>
                            <a:srgbClr val="000000"/>
                          </a:solidFill>
                          <a:effectLst/>
                          <a:latin typeface="Tw Cen MT" panose="020B0602020104020603" pitchFamily="34" charset="0"/>
                        </a:rPr>
                        <a:t>PROGRAM PEMBERDAYAAN MASYARAKAT BIDANG KESEHATAN</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l" fontAlgn="ctr"/>
                      <a:r>
                        <a:rPr lang="en-ID" sz="1100" b="1" i="0" u="none" strike="noStrike">
                          <a:solidFill>
                            <a:srgbClr val="000000"/>
                          </a:solidFill>
                          <a:effectLst/>
                          <a:latin typeface="Tw Cen MT" panose="020B0602020104020603" pitchFamily="34" charset="0"/>
                        </a:rPr>
                        <a:t>PAD &amp; Dana Transfer lainnya</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r" fontAlgn="ctr"/>
                      <a:r>
                        <a:rPr lang="en-ID" sz="1100" b="1" i="0" u="none" strike="noStrike">
                          <a:solidFill>
                            <a:srgbClr val="000000"/>
                          </a:solidFill>
                          <a:effectLst/>
                          <a:latin typeface="Tw Cen MT" panose="020B0602020104020603" pitchFamily="34" charset="0"/>
                        </a:rPr>
                        <a:t>                   125.000.000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ctr" fontAlgn="ctr"/>
                      <a:r>
                        <a:rPr lang="en-ID" sz="1100" b="1" i="0" u="none" strike="noStrike">
                          <a:solidFill>
                            <a:srgbClr val="000000"/>
                          </a:solidFill>
                          <a:effectLst/>
                          <a:latin typeface="Tw Cen MT" panose="020B0602020104020603" pitchFamily="34" charset="0"/>
                        </a:rPr>
                        <a:t>40,59</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r" fontAlgn="ctr"/>
                      <a:r>
                        <a:rPr lang="en-ID" sz="1100" b="1" i="0" u="none" strike="noStrike">
                          <a:solidFill>
                            <a:srgbClr val="000000"/>
                          </a:solidFill>
                          <a:effectLst/>
                          <a:latin typeface="Tw Cen MT" panose="020B0602020104020603" pitchFamily="34" charset="0"/>
                        </a:rPr>
                        <a:t>            50.742.760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ctr" fontAlgn="ctr"/>
                      <a:r>
                        <a:rPr lang="en-ID" sz="1100" b="1" i="0" u="none" strike="noStrike">
                          <a:solidFill>
                            <a:srgbClr val="000000"/>
                          </a:solidFill>
                          <a:effectLst/>
                          <a:latin typeface="Tw Cen MT" panose="020B0602020104020603" pitchFamily="34" charset="0"/>
                        </a:rPr>
                        <a:t>46,82</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r" fontAlgn="ctr"/>
                      <a:r>
                        <a:rPr lang="en-ID" sz="1100" b="1" i="0" u="none" strike="noStrike">
                          <a:solidFill>
                            <a:srgbClr val="000000"/>
                          </a:solidFill>
                          <a:effectLst/>
                          <a:latin typeface="Tw Cen MT" panose="020B0602020104020603" pitchFamily="34" charset="0"/>
                        </a:rPr>
                        <a:t>              58.530.000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ctr" fontAlgn="ctr"/>
                      <a:r>
                        <a:rPr lang="en-ID" sz="1100" b="1" i="0" u="none" strike="noStrike">
                          <a:solidFill>
                            <a:srgbClr val="000000"/>
                          </a:solidFill>
                          <a:effectLst/>
                          <a:latin typeface="Tw Cen MT" panose="020B0602020104020603" pitchFamily="34" charset="0"/>
                        </a:rPr>
                        <a:t>48,80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r" fontAlgn="ctr"/>
                      <a:r>
                        <a:rPr lang="en-ID" sz="1100" b="1" i="0" u="none" strike="noStrike">
                          <a:solidFill>
                            <a:srgbClr val="000000"/>
                          </a:solidFill>
                          <a:effectLst/>
                          <a:latin typeface="Tw Cen MT" panose="020B0602020104020603" pitchFamily="34" charset="0"/>
                        </a:rPr>
                        <a:t>                61.000.000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r" fontAlgn="ctr"/>
                      <a:r>
                        <a:rPr lang="en-ID" sz="1100" b="1" i="0" u="none" strike="noStrike">
                          <a:solidFill>
                            <a:srgbClr val="000000"/>
                          </a:solidFill>
                          <a:effectLst/>
                          <a:latin typeface="Tw Cen MT" panose="020B0602020104020603" pitchFamily="34" charset="0"/>
                        </a:rPr>
                        <a:t>                         7.371.500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ctr" fontAlgn="ctr"/>
                      <a:r>
                        <a:rPr lang="en-ID" sz="1100" b="1" i="0" u="none" strike="noStrike">
                          <a:solidFill>
                            <a:srgbClr val="000000"/>
                          </a:solidFill>
                          <a:effectLst/>
                          <a:latin typeface="Tw Cen MT" panose="020B0602020104020603" pitchFamily="34" charset="0"/>
                        </a:rPr>
                        <a:t>43,67</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r" fontAlgn="ctr"/>
                      <a:r>
                        <a:rPr lang="en-ID" sz="1100" b="1" i="0" u="none" strike="noStrike">
                          <a:solidFill>
                            <a:srgbClr val="000000"/>
                          </a:solidFill>
                          <a:effectLst/>
                          <a:latin typeface="Tw Cen MT" panose="020B0602020104020603" pitchFamily="34" charset="0"/>
                        </a:rPr>
                        <a:t>                          54.589.600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extLst>
                  <a:ext uri="{0D108BD9-81ED-4DB2-BD59-A6C34878D82A}">
                    <a16:rowId xmlns:a16="http://schemas.microsoft.com/office/drawing/2014/main" val="1776192379"/>
                  </a:ext>
                </a:extLst>
              </a:tr>
              <a:tr h="814017">
                <a:tc>
                  <a:txBody>
                    <a:bodyPr/>
                    <a:lstStyle/>
                    <a:p>
                      <a:pPr algn="ctr" fontAlgn="ctr"/>
                      <a:r>
                        <a:rPr lang="en-ID" sz="1100" b="0" i="0" u="none" strike="noStrike">
                          <a:solidFill>
                            <a:srgbClr val="000000"/>
                          </a:solidFill>
                          <a:effectLst/>
                          <a:latin typeface="Tw Cen MT" panose="020B0602020104020603" pitchFamily="34" charset="0"/>
                        </a:rPr>
                        <a:t>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l" fontAlgn="ctr"/>
                      <a:r>
                        <a:rPr lang="en-ID" sz="1100" b="0" i="0" u="none" strike="noStrike">
                          <a:solidFill>
                            <a:srgbClr val="000000"/>
                          </a:solidFill>
                          <a:effectLst/>
                          <a:latin typeface="Tw Cen MT" panose="020B0602020104020603" pitchFamily="34" charset="0"/>
                        </a:rPr>
                        <a:t>Advokasi, Pemberdayaan,Kemitraan, Peningkatan Peran serta Masyarakat dan Llintas Sektor Tingkat Daerah Provinsi</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l" fontAlgn="ctr"/>
                      <a:r>
                        <a:rPr lang="en-ID" sz="1100" b="0" i="0" u="none" strike="noStrike">
                          <a:solidFill>
                            <a:srgbClr val="000000"/>
                          </a:solidFill>
                          <a:effectLst/>
                          <a:latin typeface="Tw Cen MT" panose="020B0602020104020603" pitchFamily="34" charset="0"/>
                        </a:rPr>
                        <a:t>PAD &amp; Dana Transfer lainnya</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r" fontAlgn="ctr"/>
                      <a:r>
                        <a:rPr lang="en-ID" sz="1100" b="0" i="0" u="none" strike="noStrike">
                          <a:solidFill>
                            <a:srgbClr val="000000"/>
                          </a:solidFill>
                          <a:effectLst/>
                          <a:latin typeface="Tw Cen MT" panose="020B0602020104020603" pitchFamily="34" charset="0"/>
                        </a:rPr>
                        <a:t>                   125.000.000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ctr" fontAlgn="ctr"/>
                      <a:r>
                        <a:rPr lang="en-ID" sz="1100" b="0" i="0" u="none" strike="noStrike">
                          <a:solidFill>
                            <a:srgbClr val="000000"/>
                          </a:solidFill>
                          <a:effectLst/>
                          <a:latin typeface="Tw Cen MT" panose="020B0602020104020603" pitchFamily="34" charset="0"/>
                        </a:rPr>
                        <a:t>40,59</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r" fontAlgn="ctr"/>
                      <a:r>
                        <a:rPr lang="en-ID" sz="1100" b="0" i="0" u="none" strike="noStrike">
                          <a:solidFill>
                            <a:srgbClr val="000000"/>
                          </a:solidFill>
                          <a:effectLst/>
                          <a:latin typeface="Tw Cen MT" panose="020B0602020104020603" pitchFamily="34" charset="0"/>
                        </a:rPr>
                        <a:t>             50.742.760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ctr" fontAlgn="ctr"/>
                      <a:r>
                        <a:rPr lang="en-ID" sz="1100" b="0" i="0" u="none" strike="noStrike">
                          <a:solidFill>
                            <a:srgbClr val="000000"/>
                          </a:solidFill>
                          <a:effectLst/>
                          <a:latin typeface="Tw Cen MT" panose="020B0602020104020603" pitchFamily="34" charset="0"/>
                        </a:rPr>
                        <a:t>46,82</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r" fontAlgn="ctr"/>
                      <a:r>
                        <a:rPr lang="en-ID" sz="1100" b="0" i="0" u="none" strike="noStrike">
                          <a:solidFill>
                            <a:srgbClr val="000000"/>
                          </a:solidFill>
                          <a:effectLst/>
                          <a:latin typeface="Tw Cen MT" panose="020B0602020104020603" pitchFamily="34" charset="0"/>
                        </a:rPr>
                        <a:t>               58.530.000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ctr" fontAlgn="ctr"/>
                      <a:r>
                        <a:rPr lang="en-ID" sz="1100" b="0" i="0" u="none" strike="noStrike">
                          <a:solidFill>
                            <a:srgbClr val="000000"/>
                          </a:solidFill>
                          <a:effectLst/>
                          <a:latin typeface="Tw Cen MT" panose="020B0602020104020603" pitchFamily="34" charset="0"/>
                        </a:rPr>
                        <a:t>48,80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r" fontAlgn="ctr"/>
                      <a:r>
                        <a:rPr lang="en-ID" sz="1100" b="0" i="0" u="none" strike="noStrike">
                          <a:solidFill>
                            <a:srgbClr val="000000"/>
                          </a:solidFill>
                          <a:effectLst/>
                          <a:latin typeface="Tw Cen MT" panose="020B0602020104020603" pitchFamily="34" charset="0"/>
                        </a:rPr>
                        <a:t>                61.000.000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r" fontAlgn="ctr"/>
                      <a:r>
                        <a:rPr lang="en-ID" sz="1100" b="0" i="0" u="none" strike="noStrike">
                          <a:solidFill>
                            <a:srgbClr val="000000"/>
                          </a:solidFill>
                          <a:effectLst/>
                          <a:latin typeface="Tw Cen MT" panose="020B0602020104020603" pitchFamily="34" charset="0"/>
                        </a:rPr>
                        <a:t>                          7.371.500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ctr" fontAlgn="ctr"/>
                      <a:r>
                        <a:rPr lang="en-ID" sz="1100" b="0" i="0" u="none" strike="noStrike">
                          <a:solidFill>
                            <a:srgbClr val="000000"/>
                          </a:solidFill>
                          <a:effectLst/>
                          <a:latin typeface="Tw Cen MT" panose="020B0602020104020603" pitchFamily="34" charset="0"/>
                        </a:rPr>
                        <a:t>43,67</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r" fontAlgn="ctr"/>
                      <a:r>
                        <a:rPr lang="en-ID" sz="1100" b="0" i="0" u="none" strike="noStrike">
                          <a:solidFill>
                            <a:srgbClr val="000000"/>
                          </a:solidFill>
                          <a:effectLst/>
                          <a:latin typeface="Tw Cen MT" panose="020B0602020104020603" pitchFamily="34" charset="0"/>
                        </a:rPr>
                        <a:t>                          54.589.600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extLst>
                  <a:ext uri="{0D108BD9-81ED-4DB2-BD59-A6C34878D82A}">
                    <a16:rowId xmlns:a16="http://schemas.microsoft.com/office/drawing/2014/main" val="1018046816"/>
                  </a:ext>
                </a:extLst>
              </a:tr>
              <a:tr h="975604">
                <a:tc>
                  <a:txBody>
                    <a:bodyPr/>
                    <a:lstStyle/>
                    <a:p>
                      <a:pPr algn="ctr" fontAlgn="ctr"/>
                      <a:r>
                        <a:rPr lang="en-ID" sz="1100" b="0" i="0" u="none" strike="noStrike">
                          <a:solidFill>
                            <a:srgbClr val="000000"/>
                          </a:solidFill>
                          <a:effectLst/>
                          <a:latin typeface="Tw Cen MT" panose="020B0602020104020603" pitchFamily="34" charset="0"/>
                        </a:rPr>
                        <a:t>SK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l" fontAlgn="ctr"/>
                      <a:r>
                        <a:rPr lang="en-ID" sz="1100" b="0" i="0" u="none" strike="noStrike">
                          <a:solidFill>
                            <a:srgbClr val="000000"/>
                          </a:solidFill>
                          <a:effectLst/>
                          <a:latin typeface="Tw Cen MT" panose="020B0602020104020603" pitchFamily="34" charset="0"/>
                        </a:rPr>
                        <a:t>Peningkatan Upaya Advokasi Kesehatan, Pemberdayaan, Penggalangan Kemitraan, Peran serta Masyarakat dan Lintas Sektor Tingkat Daerah Provinsi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l" fontAlgn="ctr"/>
                      <a:r>
                        <a:rPr lang="en-ID" sz="1100" b="0" i="0" u="none" strike="noStrike">
                          <a:solidFill>
                            <a:srgbClr val="000000"/>
                          </a:solidFill>
                          <a:effectLst/>
                          <a:latin typeface="Tw Cen MT" panose="020B0602020104020603" pitchFamily="34" charset="0"/>
                        </a:rPr>
                        <a:t>PAD &amp; Dana Transfer lainnya</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1100" b="0" i="0" u="none" strike="noStrike">
                          <a:solidFill>
                            <a:srgbClr val="000000"/>
                          </a:solidFill>
                          <a:effectLst/>
                          <a:latin typeface="Tw Cen MT" panose="020B0602020104020603" pitchFamily="34" charset="0"/>
                        </a:rPr>
                        <a:t>                   125.000.000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ctr" fontAlgn="ctr"/>
                      <a:r>
                        <a:rPr lang="en-ID" sz="1100" b="0" i="0" u="none" strike="noStrike">
                          <a:solidFill>
                            <a:srgbClr val="000000"/>
                          </a:solidFill>
                          <a:effectLst/>
                          <a:latin typeface="Tw Cen MT" panose="020B0602020104020603" pitchFamily="34" charset="0"/>
                        </a:rPr>
                        <a:t>40,59</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1100" b="0" i="0" u="none" strike="noStrike">
                          <a:solidFill>
                            <a:srgbClr val="000000"/>
                          </a:solidFill>
                          <a:effectLst/>
                          <a:latin typeface="Tw Cen MT" panose="020B0602020104020603" pitchFamily="34" charset="0"/>
                        </a:rPr>
                        <a:t>             50.742.760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ctr" fontAlgn="ctr"/>
                      <a:r>
                        <a:rPr lang="en-ID" sz="1100" b="0" i="0" u="none" strike="noStrike">
                          <a:solidFill>
                            <a:srgbClr val="000000"/>
                          </a:solidFill>
                          <a:effectLst/>
                          <a:latin typeface="Tw Cen MT" panose="020B0602020104020603" pitchFamily="34" charset="0"/>
                        </a:rPr>
                        <a:t>46,82</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1100" b="0" i="0" u="none" strike="noStrike">
                          <a:solidFill>
                            <a:srgbClr val="000000"/>
                          </a:solidFill>
                          <a:effectLst/>
                          <a:latin typeface="Tw Cen MT" panose="020B0602020104020603" pitchFamily="34" charset="0"/>
                        </a:rPr>
                        <a:t>               58.530.000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ctr" fontAlgn="ctr"/>
                      <a:r>
                        <a:rPr lang="en-ID" sz="1100" b="0" i="0" u="none" strike="noStrike">
                          <a:solidFill>
                            <a:srgbClr val="000000"/>
                          </a:solidFill>
                          <a:effectLst/>
                          <a:latin typeface="Tw Cen MT" panose="020B0602020104020603" pitchFamily="34" charset="0"/>
                        </a:rPr>
                        <a:t>48,80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1100" b="0" i="0" u="none" strike="noStrike">
                          <a:solidFill>
                            <a:srgbClr val="000000"/>
                          </a:solidFill>
                          <a:effectLst/>
                          <a:latin typeface="Tw Cen MT" panose="020B0602020104020603" pitchFamily="34" charset="0"/>
                        </a:rPr>
                        <a:t>                61.000.000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1100" b="0" i="0" u="none" strike="noStrike">
                          <a:solidFill>
                            <a:srgbClr val="000000"/>
                          </a:solidFill>
                          <a:effectLst/>
                          <a:latin typeface="Tw Cen MT" panose="020B0602020104020603" pitchFamily="34" charset="0"/>
                        </a:rPr>
                        <a:t>                          7.371.500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ctr" fontAlgn="ctr"/>
                      <a:r>
                        <a:rPr lang="en-ID" sz="1100" b="0" i="0" u="none" strike="noStrike">
                          <a:solidFill>
                            <a:srgbClr val="000000"/>
                          </a:solidFill>
                          <a:effectLst/>
                          <a:latin typeface="Tw Cen MT" panose="020B0602020104020603" pitchFamily="34" charset="0"/>
                        </a:rPr>
                        <a:t>43,67</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1100" b="0" i="0" u="none" strike="noStrike">
                          <a:solidFill>
                            <a:srgbClr val="000000"/>
                          </a:solidFill>
                          <a:effectLst/>
                          <a:latin typeface="Tw Cen MT" panose="020B0602020104020603" pitchFamily="34" charset="0"/>
                        </a:rPr>
                        <a:t>                          54.589.600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extLst>
                  <a:ext uri="{0D108BD9-81ED-4DB2-BD59-A6C34878D82A}">
                    <a16:rowId xmlns:a16="http://schemas.microsoft.com/office/drawing/2014/main" val="2062669943"/>
                  </a:ext>
                </a:extLst>
              </a:tr>
              <a:tr h="408715">
                <a:tc>
                  <a:txBody>
                    <a:bodyPr/>
                    <a:lstStyle/>
                    <a:p>
                      <a:pPr algn="ctr" fontAlgn="ctr"/>
                      <a:r>
                        <a:rPr lang="en-ID" sz="1100" b="0" i="0" u="none" strike="noStrike">
                          <a:solidFill>
                            <a:srgbClr val="000000"/>
                          </a:solidFill>
                          <a:effectLst/>
                          <a:latin typeface="Tw Cen MT" panose="020B0602020104020603" pitchFamily="34" charset="0"/>
                        </a:rPr>
                        <a:t>SSK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en-ID" sz="1100" b="0" i="0" u="none" strike="noStrike">
                          <a:solidFill>
                            <a:srgbClr val="000000"/>
                          </a:solidFill>
                          <a:effectLst/>
                          <a:latin typeface="Tw Cen MT" panose="020B0602020104020603" pitchFamily="34" charset="0"/>
                        </a:rPr>
                        <a:t>Terapi Kerja</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en-ID" sz="1100" b="0" i="0" u="none" strike="noStrike">
                          <a:solidFill>
                            <a:srgbClr val="000000"/>
                          </a:solidFill>
                          <a:effectLst/>
                          <a:latin typeface="Tw Cen MT" panose="020B0602020104020603" pitchFamily="34" charset="0"/>
                        </a:rPr>
                        <a:t>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ctr"/>
                      <a:r>
                        <a:rPr lang="en-ID" sz="1100" b="0" i="0" u="none" strike="noStrike">
                          <a:solidFill>
                            <a:srgbClr val="000000"/>
                          </a:solidFill>
                          <a:effectLst/>
                          <a:latin typeface="Tw Cen MT" panose="020B0602020104020603" pitchFamily="34" charset="0"/>
                        </a:rPr>
                        <a:t>                     25.000.000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ID" sz="1100" b="0" i="0" u="none" strike="noStrike">
                          <a:solidFill>
                            <a:srgbClr val="000000"/>
                          </a:solidFill>
                          <a:effectLst/>
                          <a:latin typeface="Tw Cen MT" panose="020B0602020104020603" pitchFamily="34" charset="0"/>
                        </a:rPr>
                        <a:t>41,98</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ctr"/>
                      <a:r>
                        <a:rPr lang="en-ID" sz="1100" b="0" i="0" u="none" strike="noStrike">
                          <a:solidFill>
                            <a:srgbClr val="000000"/>
                          </a:solidFill>
                          <a:effectLst/>
                          <a:latin typeface="Tw Cen MT" panose="020B0602020104020603" pitchFamily="34" charset="0"/>
                        </a:rPr>
                        <a:t>             10.495.000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100" b="0" i="0" u="none" strike="noStrike">
                          <a:solidFill>
                            <a:srgbClr val="000000"/>
                          </a:solidFill>
                          <a:effectLst/>
                          <a:latin typeface="Tw Cen MT" panose="020B0602020104020603" pitchFamily="34" charset="0"/>
                        </a:rPr>
                        <a:t>33,58</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ctr"/>
                      <a:r>
                        <a:rPr lang="en-ID" sz="1100" b="0" i="0" u="none" strike="noStrike">
                          <a:solidFill>
                            <a:srgbClr val="000000"/>
                          </a:solidFill>
                          <a:effectLst/>
                          <a:latin typeface="Tw Cen MT" panose="020B0602020104020603" pitchFamily="34" charset="0"/>
                        </a:rPr>
                        <a:t>                 8.395.000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100" b="0" i="0" u="none" strike="noStrike">
                          <a:solidFill>
                            <a:srgbClr val="000000"/>
                          </a:solidFill>
                          <a:effectLst/>
                          <a:latin typeface="Tw Cen MT" panose="020B0602020104020603" pitchFamily="34" charset="0"/>
                        </a:rPr>
                        <a:t>50,40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100" b="0" i="0" u="none" strike="noStrike">
                          <a:solidFill>
                            <a:srgbClr val="000000"/>
                          </a:solidFill>
                          <a:effectLst/>
                          <a:latin typeface="Tw Cen MT" panose="020B0602020104020603" pitchFamily="34" charset="0"/>
                        </a:rPr>
                        <a:t>                12.600.000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ctr"/>
                      <a:r>
                        <a:rPr lang="en-ID" sz="1100" b="0" i="0" u="none" strike="noStrike">
                          <a:solidFill>
                            <a:srgbClr val="000000"/>
                          </a:solidFill>
                          <a:effectLst/>
                          <a:latin typeface="Tw Cen MT" panose="020B0602020104020603" pitchFamily="34" charset="0"/>
                        </a:rPr>
                        <a:t>                                      -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ID" sz="1100" b="0" i="0" u="none" strike="noStrike">
                          <a:solidFill>
                            <a:srgbClr val="000000"/>
                          </a:solidFill>
                          <a:effectLst/>
                          <a:latin typeface="Tw Cen MT" panose="020B0602020104020603" pitchFamily="34" charset="0"/>
                        </a:rPr>
                        <a:t>29,85</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100" b="0" i="0" u="none" strike="noStrike">
                          <a:solidFill>
                            <a:srgbClr val="000000"/>
                          </a:solidFill>
                          <a:effectLst/>
                          <a:latin typeface="Tw Cen MT" panose="020B0602020104020603" pitchFamily="34" charset="0"/>
                        </a:rPr>
                        <a:t>                            7.461.500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922555373"/>
                  </a:ext>
                </a:extLst>
              </a:tr>
              <a:tr h="408715">
                <a:tc>
                  <a:txBody>
                    <a:bodyPr/>
                    <a:lstStyle/>
                    <a:p>
                      <a:pPr algn="ctr" fontAlgn="ctr"/>
                      <a:r>
                        <a:rPr lang="en-ID" sz="1100" b="0" i="0" u="none" strike="noStrike">
                          <a:solidFill>
                            <a:srgbClr val="000000"/>
                          </a:solidFill>
                          <a:effectLst/>
                          <a:latin typeface="Tw Cen MT" panose="020B0602020104020603" pitchFamily="34" charset="0"/>
                        </a:rPr>
                        <a:t>SSK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en-ID" sz="1100" b="0" i="0" u="none" strike="noStrike">
                          <a:solidFill>
                            <a:srgbClr val="000000"/>
                          </a:solidFill>
                          <a:effectLst/>
                          <a:latin typeface="Tw Cen MT" panose="020B0602020104020603" pitchFamily="34" charset="0"/>
                        </a:rPr>
                        <a:t>Dropping Pasien Jiwa</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en-ID" sz="1100" b="0" i="0" u="none" strike="noStrike">
                          <a:solidFill>
                            <a:srgbClr val="000000"/>
                          </a:solidFill>
                          <a:effectLst/>
                          <a:latin typeface="Tw Cen MT" panose="020B0602020104020603" pitchFamily="34" charset="0"/>
                        </a:rPr>
                        <a:t>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ctr"/>
                      <a:r>
                        <a:rPr lang="en-ID" sz="1100" b="0" i="0" u="none" strike="noStrike">
                          <a:solidFill>
                            <a:srgbClr val="000000"/>
                          </a:solidFill>
                          <a:effectLst/>
                          <a:latin typeface="Tw Cen MT" panose="020B0602020104020603" pitchFamily="34" charset="0"/>
                        </a:rPr>
                        <a:t>                     14.000.000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ID" sz="1100" b="0" i="0" u="none" strike="noStrike">
                          <a:solidFill>
                            <a:srgbClr val="000000"/>
                          </a:solidFill>
                          <a:effectLst/>
                          <a:latin typeface="Tw Cen MT" panose="020B0602020104020603" pitchFamily="34" charset="0"/>
                        </a:rPr>
                        <a:t>42,85</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ctr"/>
                      <a:r>
                        <a:rPr lang="en-ID" sz="1100" b="0" i="0" u="none" strike="noStrike">
                          <a:solidFill>
                            <a:srgbClr val="000000"/>
                          </a:solidFill>
                          <a:effectLst/>
                          <a:latin typeface="Tw Cen MT" panose="020B0602020104020603" pitchFamily="34" charset="0"/>
                        </a:rPr>
                        <a:t>               5.999.000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100" b="0" i="0" u="none" strike="noStrike">
                          <a:solidFill>
                            <a:srgbClr val="000000"/>
                          </a:solidFill>
                          <a:effectLst/>
                          <a:latin typeface="Tw Cen MT" panose="020B0602020104020603" pitchFamily="34" charset="0"/>
                        </a:rPr>
                        <a:t>25,71</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ctr"/>
                      <a:r>
                        <a:rPr lang="en-ID" sz="1100" b="0" i="0" u="none" strike="noStrike">
                          <a:solidFill>
                            <a:srgbClr val="000000"/>
                          </a:solidFill>
                          <a:effectLst/>
                          <a:latin typeface="Tw Cen MT" panose="020B0602020104020603" pitchFamily="34" charset="0"/>
                        </a:rPr>
                        <a:t>                 3.599.400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100" b="0" i="0" u="none" strike="noStrike">
                          <a:solidFill>
                            <a:srgbClr val="000000"/>
                          </a:solidFill>
                          <a:effectLst/>
                          <a:latin typeface="Tw Cen MT" panose="020B0602020104020603" pitchFamily="34" charset="0"/>
                        </a:rPr>
                        <a:t>51,43</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100" b="0" i="0" u="none" strike="noStrike">
                          <a:solidFill>
                            <a:srgbClr val="000000"/>
                          </a:solidFill>
                          <a:effectLst/>
                          <a:latin typeface="Tw Cen MT" panose="020B0602020104020603" pitchFamily="34" charset="0"/>
                        </a:rPr>
                        <a:t>                  7.200.000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ctr"/>
                      <a:r>
                        <a:rPr lang="en-ID" sz="1100" b="0" i="0" u="none" strike="noStrike">
                          <a:solidFill>
                            <a:srgbClr val="000000"/>
                          </a:solidFill>
                          <a:effectLst/>
                          <a:latin typeface="Tw Cen MT" panose="020B0602020104020603" pitchFamily="34" charset="0"/>
                        </a:rPr>
                        <a:t>                                      -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ID" sz="1100" b="0" i="0" u="none" strike="noStrike">
                          <a:solidFill>
                            <a:srgbClr val="000000"/>
                          </a:solidFill>
                          <a:effectLst/>
                          <a:latin typeface="Tw Cen MT" panose="020B0602020104020603" pitchFamily="34" charset="0"/>
                        </a:rPr>
                        <a:t>9,69</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100" b="0" i="0" u="none" strike="noStrike">
                          <a:solidFill>
                            <a:srgbClr val="000000"/>
                          </a:solidFill>
                          <a:effectLst/>
                          <a:latin typeface="Tw Cen MT" panose="020B0602020104020603" pitchFamily="34" charset="0"/>
                        </a:rPr>
                        <a:t>                            1.357.000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721812354"/>
                  </a:ext>
                </a:extLst>
              </a:tr>
              <a:tr h="408715">
                <a:tc>
                  <a:txBody>
                    <a:bodyPr/>
                    <a:lstStyle/>
                    <a:p>
                      <a:pPr algn="ctr" fontAlgn="ctr"/>
                      <a:r>
                        <a:rPr lang="en-ID" sz="1100" b="0" i="0" u="none" strike="noStrike">
                          <a:solidFill>
                            <a:srgbClr val="000000"/>
                          </a:solidFill>
                          <a:effectLst/>
                          <a:latin typeface="Tw Cen MT" panose="020B0602020104020603" pitchFamily="34" charset="0"/>
                        </a:rPr>
                        <a:t>SSK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en-ID" sz="1100" b="0" i="0" u="none" strike="noStrike">
                          <a:solidFill>
                            <a:srgbClr val="000000"/>
                          </a:solidFill>
                          <a:effectLst/>
                          <a:latin typeface="Tw Cen MT" panose="020B0602020104020603" pitchFamily="34" charset="0"/>
                        </a:rPr>
                        <a:t>Integrasi Pasien Jiwa</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en-ID" sz="1100" b="0" i="0" u="none" strike="noStrike">
                          <a:solidFill>
                            <a:srgbClr val="000000"/>
                          </a:solidFill>
                          <a:effectLst/>
                          <a:latin typeface="Tw Cen MT" panose="020B0602020104020603" pitchFamily="34" charset="0"/>
                        </a:rPr>
                        <a:t>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ctr"/>
                      <a:r>
                        <a:rPr lang="en-ID" sz="1100" b="0" i="0" u="none" strike="noStrike">
                          <a:solidFill>
                            <a:srgbClr val="000000"/>
                          </a:solidFill>
                          <a:effectLst/>
                          <a:latin typeface="Tw Cen MT" panose="020B0602020104020603" pitchFamily="34" charset="0"/>
                        </a:rPr>
                        <a:t>                     50.000.000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ID" sz="1100" b="0" i="0" u="none" strike="noStrike">
                          <a:solidFill>
                            <a:srgbClr val="000000"/>
                          </a:solidFill>
                          <a:effectLst/>
                          <a:latin typeface="Tw Cen MT" panose="020B0602020104020603" pitchFamily="34" charset="0"/>
                        </a:rPr>
                        <a:t>42,00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ctr"/>
                      <a:r>
                        <a:rPr lang="en-ID" sz="1100" b="0" i="0" u="none" strike="noStrike">
                          <a:solidFill>
                            <a:srgbClr val="000000"/>
                          </a:solidFill>
                          <a:effectLst/>
                          <a:latin typeface="Tw Cen MT" panose="020B0602020104020603" pitchFamily="34" charset="0"/>
                        </a:rPr>
                        <a:t>             21.000.000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100" b="0" i="0" u="none" strike="noStrike">
                          <a:solidFill>
                            <a:srgbClr val="000000"/>
                          </a:solidFill>
                          <a:effectLst/>
                          <a:latin typeface="Tw Cen MT" panose="020B0602020104020603" pitchFamily="34" charset="0"/>
                        </a:rPr>
                        <a:t>62,00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ctr"/>
                      <a:r>
                        <a:rPr lang="en-ID" sz="1100" b="0" i="0" u="none" strike="noStrike">
                          <a:solidFill>
                            <a:srgbClr val="000000"/>
                          </a:solidFill>
                          <a:effectLst/>
                          <a:latin typeface="Tw Cen MT" panose="020B0602020104020603" pitchFamily="34" charset="0"/>
                        </a:rPr>
                        <a:t>               31.000.000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100" b="0" i="0" u="none" strike="noStrike">
                          <a:solidFill>
                            <a:srgbClr val="000000"/>
                          </a:solidFill>
                          <a:effectLst/>
                          <a:latin typeface="Tw Cen MT" panose="020B0602020104020603" pitchFamily="34" charset="0"/>
                        </a:rPr>
                        <a:t>50,40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100" b="0" i="0" u="none" strike="noStrike">
                          <a:solidFill>
                            <a:srgbClr val="000000"/>
                          </a:solidFill>
                          <a:effectLst/>
                          <a:latin typeface="Tw Cen MT" panose="020B0602020104020603" pitchFamily="34" charset="0"/>
                        </a:rPr>
                        <a:t>                25.200.000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ctr"/>
                      <a:r>
                        <a:rPr lang="en-ID" sz="1100" b="0" i="0" u="none" strike="noStrike">
                          <a:solidFill>
                            <a:srgbClr val="000000"/>
                          </a:solidFill>
                          <a:effectLst/>
                          <a:latin typeface="Tw Cen MT" panose="020B0602020104020603" pitchFamily="34" charset="0"/>
                        </a:rPr>
                        <a:t>                          7.336.000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ID" sz="1100" b="0" i="0" u="none" strike="noStrike">
                          <a:solidFill>
                            <a:srgbClr val="000000"/>
                          </a:solidFill>
                          <a:effectLst/>
                          <a:latin typeface="Tw Cen MT" panose="020B0602020104020603" pitchFamily="34" charset="0"/>
                        </a:rPr>
                        <a:t>61,39</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100" b="0" i="0" u="none" strike="noStrike">
                          <a:solidFill>
                            <a:srgbClr val="000000"/>
                          </a:solidFill>
                          <a:effectLst/>
                          <a:latin typeface="Tw Cen MT" panose="020B0602020104020603" pitchFamily="34" charset="0"/>
                        </a:rPr>
                        <a:t>                          30.697.000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157904490"/>
                  </a:ext>
                </a:extLst>
              </a:tr>
              <a:tr h="408715">
                <a:tc>
                  <a:txBody>
                    <a:bodyPr/>
                    <a:lstStyle/>
                    <a:p>
                      <a:pPr algn="ctr" fontAlgn="ctr"/>
                      <a:r>
                        <a:rPr lang="en-ID" sz="1100" b="0" i="0" u="none" strike="noStrike">
                          <a:solidFill>
                            <a:srgbClr val="000000"/>
                          </a:solidFill>
                          <a:effectLst/>
                          <a:latin typeface="Tw Cen MT" panose="020B0602020104020603" pitchFamily="34" charset="0"/>
                        </a:rPr>
                        <a:t>SSK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en-US" sz="1100" b="0" i="0" u="none" strike="noStrike">
                          <a:solidFill>
                            <a:srgbClr val="000000"/>
                          </a:solidFill>
                          <a:effectLst/>
                          <a:latin typeface="Tw Cen MT" panose="020B0602020104020603" pitchFamily="34" charset="0"/>
                        </a:rPr>
                        <a:t>Home Visite dan Home Care Pasien</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en-ID" sz="1100" b="0" i="0" u="none" strike="noStrike">
                          <a:solidFill>
                            <a:srgbClr val="000000"/>
                          </a:solidFill>
                          <a:effectLst/>
                          <a:latin typeface="Tw Cen MT" panose="020B0602020104020603" pitchFamily="34" charset="0"/>
                        </a:rPr>
                        <a:t>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ctr"/>
                      <a:r>
                        <a:rPr lang="en-ID" sz="1100" b="0" i="0" u="none" strike="noStrike">
                          <a:solidFill>
                            <a:srgbClr val="000000"/>
                          </a:solidFill>
                          <a:effectLst/>
                          <a:latin typeface="Tw Cen MT" panose="020B0602020104020603" pitchFamily="34" charset="0"/>
                        </a:rPr>
                        <a:t>                       5.000.000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ID" sz="1100" b="0" i="0" u="none" strike="noStrike">
                          <a:solidFill>
                            <a:srgbClr val="000000"/>
                          </a:solidFill>
                          <a:effectLst/>
                          <a:latin typeface="Tw Cen MT" panose="020B0602020104020603" pitchFamily="34" charset="0"/>
                        </a:rPr>
                        <a:t>30,00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ctr"/>
                      <a:r>
                        <a:rPr lang="en-ID" sz="1100" b="0" i="0" u="none" strike="noStrike">
                          <a:solidFill>
                            <a:srgbClr val="000000"/>
                          </a:solidFill>
                          <a:effectLst/>
                          <a:latin typeface="Tw Cen MT" panose="020B0602020104020603" pitchFamily="34" charset="0"/>
                        </a:rPr>
                        <a:t>               1.500.000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100" b="0" i="0" u="none" strike="noStrike">
                          <a:solidFill>
                            <a:srgbClr val="000000"/>
                          </a:solidFill>
                          <a:effectLst/>
                          <a:latin typeface="Tw Cen MT" panose="020B0602020104020603" pitchFamily="34" charset="0"/>
                        </a:rPr>
                        <a:t>30,00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ctr"/>
                      <a:r>
                        <a:rPr lang="en-ID" sz="1100" b="0" i="0" u="none" strike="noStrike">
                          <a:solidFill>
                            <a:srgbClr val="000000"/>
                          </a:solidFill>
                          <a:effectLst/>
                          <a:latin typeface="Tw Cen MT" panose="020B0602020104020603" pitchFamily="34" charset="0"/>
                        </a:rPr>
                        <a:t>                 1.500.000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100" b="0" i="0" u="none" strike="noStrike">
                          <a:solidFill>
                            <a:srgbClr val="000000"/>
                          </a:solidFill>
                          <a:effectLst/>
                          <a:latin typeface="Tw Cen MT" panose="020B0602020104020603" pitchFamily="34" charset="0"/>
                        </a:rPr>
                        <a:t>40,00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100" b="0" i="0" u="none" strike="noStrike">
                          <a:solidFill>
                            <a:srgbClr val="000000"/>
                          </a:solidFill>
                          <a:effectLst/>
                          <a:latin typeface="Tw Cen MT" panose="020B0602020104020603" pitchFamily="34" charset="0"/>
                        </a:rPr>
                        <a:t>                  2.000.000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ctr"/>
                      <a:r>
                        <a:rPr lang="en-ID" sz="1100" b="0" i="0" u="none" strike="noStrike">
                          <a:solidFill>
                            <a:srgbClr val="000000"/>
                          </a:solidFill>
                          <a:effectLst/>
                          <a:latin typeface="Tw Cen MT" panose="020B0602020104020603" pitchFamily="34" charset="0"/>
                        </a:rPr>
                        <a:t>                                      -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ID" sz="1100" b="0" i="0" u="none" strike="noStrike">
                          <a:solidFill>
                            <a:srgbClr val="000000"/>
                          </a:solidFill>
                          <a:effectLst/>
                          <a:latin typeface="Tw Cen MT" panose="020B0602020104020603" pitchFamily="34" charset="0"/>
                        </a:rPr>
                        <a:t>27,32</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100" b="0" i="0" u="none" strike="noStrike">
                          <a:solidFill>
                            <a:srgbClr val="000000"/>
                          </a:solidFill>
                          <a:effectLst/>
                          <a:latin typeface="Tw Cen MT" panose="020B0602020104020603" pitchFamily="34" charset="0"/>
                        </a:rPr>
                        <a:t>                            1.366.000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563356034"/>
                  </a:ext>
                </a:extLst>
              </a:tr>
              <a:tr h="408715">
                <a:tc>
                  <a:txBody>
                    <a:bodyPr/>
                    <a:lstStyle/>
                    <a:p>
                      <a:pPr algn="ctr" fontAlgn="ctr"/>
                      <a:r>
                        <a:rPr lang="en-ID" sz="1100" b="0" i="0" u="none" strike="noStrike">
                          <a:solidFill>
                            <a:srgbClr val="000000"/>
                          </a:solidFill>
                          <a:effectLst/>
                          <a:latin typeface="Tw Cen MT" panose="020B0602020104020603" pitchFamily="34" charset="0"/>
                        </a:rPr>
                        <a:t>SSK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en-ID" sz="1100" b="0" i="0" u="none" strike="noStrike">
                          <a:solidFill>
                            <a:srgbClr val="000000"/>
                          </a:solidFill>
                          <a:effectLst/>
                          <a:latin typeface="Tw Cen MT" panose="020B0602020104020603" pitchFamily="34" charset="0"/>
                        </a:rPr>
                        <a:t>Penanganan Pasien Pasung</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en-ID" sz="1100" b="0" i="0" u="none" strike="noStrike">
                          <a:solidFill>
                            <a:srgbClr val="000000"/>
                          </a:solidFill>
                          <a:effectLst/>
                          <a:latin typeface="Tw Cen MT" panose="020B0602020104020603" pitchFamily="34" charset="0"/>
                        </a:rPr>
                        <a:t>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ctr"/>
                      <a:r>
                        <a:rPr lang="en-ID" sz="1100" b="0" i="0" u="none" strike="noStrike">
                          <a:solidFill>
                            <a:srgbClr val="000000"/>
                          </a:solidFill>
                          <a:effectLst/>
                          <a:latin typeface="Tw Cen MT" panose="020B0602020104020603" pitchFamily="34" charset="0"/>
                        </a:rPr>
                        <a:t>                       2.960.000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ID" sz="1100" b="0" i="0" u="none" strike="noStrike">
                          <a:solidFill>
                            <a:srgbClr val="000000"/>
                          </a:solidFill>
                          <a:effectLst/>
                          <a:latin typeface="Tw Cen MT" panose="020B0602020104020603" pitchFamily="34" charset="0"/>
                        </a:rPr>
                        <a:t>0,00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ctr"/>
                      <a:r>
                        <a:rPr lang="en-ID" sz="1100" b="0" i="0" u="none" strike="noStrike">
                          <a:solidFill>
                            <a:srgbClr val="000000"/>
                          </a:solidFill>
                          <a:effectLst/>
                          <a:latin typeface="Tw Cen MT" panose="020B0602020104020603" pitchFamily="34" charset="0"/>
                        </a:rPr>
                        <a:t>                           -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100" b="0" i="0" u="none" strike="noStrike">
                          <a:solidFill>
                            <a:srgbClr val="000000"/>
                          </a:solidFill>
                          <a:effectLst/>
                          <a:latin typeface="Tw Cen MT" panose="020B0602020104020603" pitchFamily="34" charset="0"/>
                        </a:rPr>
                        <a:t>10,00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ctr"/>
                      <a:r>
                        <a:rPr lang="en-ID" sz="1100" b="0" i="0" u="none" strike="noStrike">
                          <a:solidFill>
                            <a:srgbClr val="000000"/>
                          </a:solidFill>
                          <a:effectLst/>
                          <a:latin typeface="Tw Cen MT" panose="020B0602020104020603" pitchFamily="34" charset="0"/>
                        </a:rPr>
                        <a:t>                   296.000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100" b="0" i="0" u="none" strike="noStrike">
                          <a:solidFill>
                            <a:srgbClr val="000000"/>
                          </a:solidFill>
                          <a:effectLst/>
                          <a:latin typeface="Tw Cen MT" panose="020B0602020104020603" pitchFamily="34" charset="0"/>
                        </a:rPr>
                        <a:t>0,00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100" b="0" i="0" u="none" strike="noStrike">
                          <a:solidFill>
                            <a:srgbClr val="000000"/>
                          </a:solidFill>
                          <a:effectLst/>
                          <a:latin typeface="Tw Cen MT" panose="020B0602020104020603" pitchFamily="34" charset="0"/>
                        </a:rPr>
                        <a:t>                               -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ctr"/>
                      <a:r>
                        <a:rPr lang="en-ID" sz="1100" b="0" i="0" u="none" strike="noStrike">
                          <a:solidFill>
                            <a:srgbClr val="000000"/>
                          </a:solidFill>
                          <a:effectLst/>
                          <a:latin typeface="Tw Cen MT" panose="020B0602020104020603" pitchFamily="34" charset="0"/>
                        </a:rPr>
                        <a:t>                                      -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ID" sz="1100" b="0" i="0" u="none" strike="noStrike">
                          <a:solidFill>
                            <a:srgbClr val="000000"/>
                          </a:solidFill>
                          <a:effectLst/>
                          <a:latin typeface="Tw Cen MT" panose="020B0602020104020603" pitchFamily="34" charset="0"/>
                        </a:rPr>
                        <a:t>8,45</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100" b="0" i="0" u="none" strike="noStrike">
                          <a:solidFill>
                            <a:srgbClr val="000000"/>
                          </a:solidFill>
                          <a:effectLst/>
                          <a:latin typeface="Tw Cen MT" panose="020B0602020104020603" pitchFamily="34" charset="0"/>
                        </a:rPr>
                        <a:t>                               250.000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78895324"/>
                  </a:ext>
                </a:extLst>
              </a:tr>
              <a:tr h="408715">
                <a:tc>
                  <a:txBody>
                    <a:bodyPr/>
                    <a:lstStyle/>
                    <a:p>
                      <a:pPr algn="ctr" fontAlgn="ctr"/>
                      <a:r>
                        <a:rPr lang="en-ID" sz="1100" b="0" i="0" u="none" strike="noStrike">
                          <a:solidFill>
                            <a:srgbClr val="000000"/>
                          </a:solidFill>
                          <a:effectLst/>
                          <a:latin typeface="Tw Cen MT" panose="020B0602020104020603" pitchFamily="34" charset="0"/>
                        </a:rPr>
                        <a:t>SSK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1100" b="0" i="0" u="none" strike="noStrike">
                          <a:solidFill>
                            <a:srgbClr val="000000"/>
                          </a:solidFill>
                          <a:effectLst/>
                          <a:latin typeface="Tw Cen MT" panose="020B0602020104020603" pitchFamily="34" charset="0"/>
                        </a:rPr>
                        <a:t>Kegiatan Kesehatan Jiwa Masyarakat</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1100" b="0" i="0" u="none" strike="noStrike">
                          <a:solidFill>
                            <a:srgbClr val="000000"/>
                          </a:solidFill>
                          <a:effectLst/>
                          <a:latin typeface="Tw Cen MT" panose="020B0602020104020603" pitchFamily="34" charset="0"/>
                        </a:rPr>
                        <a:t>PAD &amp; Dana Transfer lainnya</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100" b="0" i="0" u="none" strike="noStrike">
                          <a:solidFill>
                            <a:srgbClr val="000000"/>
                          </a:solidFill>
                          <a:effectLst/>
                          <a:latin typeface="Tw Cen MT" panose="020B0602020104020603" pitchFamily="34" charset="0"/>
                        </a:rPr>
                        <a:t>                     28.040.000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100" b="0" i="0" u="none" strike="noStrike">
                          <a:solidFill>
                            <a:srgbClr val="000000"/>
                          </a:solidFill>
                          <a:effectLst/>
                          <a:latin typeface="Tw Cen MT" panose="020B0602020104020603" pitchFamily="34" charset="0"/>
                        </a:rPr>
                        <a:t>41,9</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100" b="0" i="0" u="none" strike="noStrike">
                          <a:solidFill>
                            <a:srgbClr val="000000"/>
                          </a:solidFill>
                          <a:effectLst/>
                          <a:latin typeface="Tw Cen MT" panose="020B0602020104020603" pitchFamily="34" charset="0"/>
                        </a:rPr>
                        <a:t>             11.748.760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100" b="0" i="0" u="none" strike="noStrike">
                          <a:solidFill>
                            <a:srgbClr val="000000"/>
                          </a:solidFill>
                          <a:effectLst/>
                          <a:latin typeface="Tw Cen MT" panose="020B0602020104020603" pitchFamily="34" charset="0"/>
                        </a:rPr>
                        <a:t>49</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100" b="0" i="0" u="none" strike="noStrike">
                          <a:solidFill>
                            <a:srgbClr val="000000"/>
                          </a:solidFill>
                          <a:effectLst/>
                          <a:latin typeface="Tw Cen MT" panose="020B0602020104020603" pitchFamily="34" charset="0"/>
                        </a:rPr>
                        <a:t>               13.739.600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100" b="0" i="0" u="none" strike="noStrike">
                          <a:solidFill>
                            <a:srgbClr val="000000"/>
                          </a:solidFill>
                          <a:effectLst/>
                          <a:latin typeface="Tw Cen MT" panose="020B0602020104020603" pitchFamily="34" charset="0"/>
                        </a:rPr>
                        <a:t>49,93</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100" b="0" i="0" u="none" strike="noStrike">
                          <a:solidFill>
                            <a:srgbClr val="000000"/>
                          </a:solidFill>
                          <a:effectLst/>
                          <a:latin typeface="Tw Cen MT" panose="020B0602020104020603" pitchFamily="34" charset="0"/>
                        </a:rPr>
                        <a:t>                14.000.000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100" b="0" i="0" u="none" strike="noStrike">
                          <a:solidFill>
                            <a:srgbClr val="000000"/>
                          </a:solidFill>
                          <a:effectLst/>
                          <a:latin typeface="Tw Cen MT" panose="020B0602020104020603" pitchFamily="34" charset="0"/>
                        </a:rPr>
                        <a:t>                              35.500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100" b="0" i="0" u="none" strike="noStrike">
                          <a:solidFill>
                            <a:srgbClr val="000000"/>
                          </a:solidFill>
                          <a:effectLst/>
                          <a:latin typeface="Tw Cen MT" panose="020B0602020104020603" pitchFamily="34" charset="0"/>
                        </a:rPr>
                        <a:t>48,00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100" b="0" i="0" u="none" strike="noStrike" dirty="0">
                          <a:solidFill>
                            <a:srgbClr val="000000"/>
                          </a:solidFill>
                          <a:effectLst/>
                          <a:latin typeface="Tw Cen MT" panose="020B0602020104020603" pitchFamily="34" charset="0"/>
                        </a:rPr>
                        <a:t>                          13.458.100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380095602"/>
                  </a:ext>
                </a:extLst>
              </a:tr>
            </a:tbl>
          </a:graphicData>
        </a:graphic>
      </p:graphicFrame>
    </p:spTree>
    <p:extLst>
      <p:ext uri="{BB962C8B-B14F-4D97-AF65-F5344CB8AC3E}">
        <p14:creationId xmlns:p14="http://schemas.microsoft.com/office/powerpoint/2010/main" val="2750159803"/>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Google Shape;1144;p64"/>
          <p:cNvSpPr/>
          <p:nvPr/>
        </p:nvSpPr>
        <p:spPr>
          <a:xfrm>
            <a:off x="282586" y="395015"/>
            <a:ext cx="5258406"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PELAYANAN PEMELIHARAAN SARANA</a:t>
            </a:r>
            <a:endParaRPr sz="2000" kern="0">
              <a:solidFill>
                <a:schemeClr val="bg1"/>
              </a:solidFill>
              <a:cs typeface="Arial"/>
              <a:sym typeface="Arial"/>
            </a:endParaRPr>
          </a:p>
        </p:txBody>
      </p:sp>
      <p:sp>
        <p:nvSpPr>
          <p:cNvPr id="4" name="Google Shape;1144;p64"/>
          <p:cNvSpPr/>
          <p:nvPr/>
        </p:nvSpPr>
        <p:spPr>
          <a:xfrm>
            <a:off x="282586" y="4184045"/>
            <a:ext cx="3634322"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PELAYANAN LAUNDRY</a:t>
            </a:r>
            <a:endParaRPr sz="2000" kern="0">
              <a:solidFill>
                <a:schemeClr val="bg1"/>
              </a:solidFill>
              <a:cs typeface="Arial"/>
              <a:sym typeface="Arial"/>
            </a:endParaRPr>
          </a:p>
        </p:txBody>
      </p:sp>
      <p:graphicFrame>
        <p:nvGraphicFramePr>
          <p:cNvPr id="5" name="Table 4">
            <a:extLst>
              <a:ext uri="{FF2B5EF4-FFF2-40B4-BE49-F238E27FC236}">
                <a16:creationId xmlns:a16="http://schemas.microsoft.com/office/drawing/2014/main" id="{1AAB34C9-7162-4DC2-838E-FD1504808EA9}"/>
              </a:ext>
            </a:extLst>
          </p:cNvPr>
          <p:cNvGraphicFramePr>
            <a:graphicFrameLocks noGrp="1"/>
          </p:cNvGraphicFramePr>
          <p:nvPr>
            <p:extLst>
              <p:ext uri="{D42A27DB-BD31-4B8C-83A1-F6EECF244321}">
                <p14:modId xmlns:p14="http://schemas.microsoft.com/office/powerpoint/2010/main" val="4250343895"/>
              </p:ext>
            </p:extLst>
          </p:nvPr>
        </p:nvGraphicFramePr>
        <p:xfrm>
          <a:off x="282575" y="1041176"/>
          <a:ext cx="8625894" cy="2987040"/>
        </p:xfrm>
        <a:graphic>
          <a:graphicData uri="http://schemas.openxmlformats.org/drawingml/2006/table">
            <a:tbl>
              <a:tblPr firstRow="1" firstCol="1" bandRow="1">
                <a:tableStyleId>{93296810-A885-4BE3-A3E7-6D5BEEA58F35}</a:tableStyleId>
              </a:tblPr>
              <a:tblGrid>
                <a:gridCol w="328347">
                  <a:extLst>
                    <a:ext uri="{9D8B030D-6E8A-4147-A177-3AD203B41FA5}">
                      <a16:colId xmlns:a16="http://schemas.microsoft.com/office/drawing/2014/main" val="20000"/>
                    </a:ext>
                  </a:extLst>
                </a:gridCol>
                <a:gridCol w="1967774">
                  <a:extLst>
                    <a:ext uri="{9D8B030D-6E8A-4147-A177-3AD203B41FA5}">
                      <a16:colId xmlns:a16="http://schemas.microsoft.com/office/drawing/2014/main" val="20001"/>
                    </a:ext>
                  </a:extLst>
                </a:gridCol>
                <a:gridCol w="838132">
                  <a:extLst>
                    <a:ext uri="{9D8B030D-6E8A-4147-A177-3AD203B41FA5}">
                      <a16:colId xmlns:a16="http://schemas.microsoft.com/office/drawing/2014/main" val="20002"/>
                    </a:ext>
                  </a:extLst>
                </a:gridCol>
                <a:gridCol w="435955">
                  <a:extLst>
                    <a:ext uri="{9D8B030D-6E8A-4147-A177-3AD203B41FA5}">
                      <a16:colId xmlns:a16="http://schemas.microsoft.com/office/drawing/2014/main" val="20003"/>
                    </a:ext>
                  </a:extLst>
                </a:gridCol>
                <a:gridCol w="435955">
                  <a:extLst>
                    <a:ext uri="{9D8B030D-6E8A-4147-A177-3AD203B41FA5}">
                      <a16:colId xmlns:a16="http://schemas.microsoft.com/office/drawing/2014/main" val="1101777311"/>
                    </a:ext>
                  </a:extLst>
                </a:gridCol>
                <a:gridCol w="542369">
                  <a:extLst>
                    <a:ext uri="{9D8B030D-6E8A-4147-A177-3AD203B41FA5}">
                      <a16:colId xmlns:a16="http://schemas.microsoft.com/office/drawing/2014/main" val="3738859807"/>
                    </a:ext>
                  </a:extLst>
                </a:gridCol>
                <a:gridCol w="638853">
                  <a:extLst>
                    <a:ext uri="{9D8B030D-6E8A-4147-A177-3AD203B41FA5}">
                      <a16:colId xmlns:a16="http://schemas.microsoft.com/office/drawing/2014/main" val="3416256310"/>
                    </a:ext>
                  </a:extLst>
                </a:gridCol>
                <a:gridCol w="638853">
                  <a:extLst>
                    <a:ext uri="{9D8B030D-6E8A-4147-A177-3AD203B41FA5}">
                      <a16:colId xmlns:a16="http://schemas.microsoft.com/office/drawing/2014/main" val="1721203759"/>
                    </a:ext>
                  </a:extLst>
                </a:gridCol>
                <a:gridCol w="394351">
                  <a:extLst>
                    <a:ext uri="{9D8B030D-6E8A-4147-A177-3AD203B41FA5}">
                      <a16:colId xmlns:a16="http://schemas.microsoft.com/office/drawing/2014/main" val="2177333451"/>
                    </a:ext>
                  </a:extLst>
                </a:gridCol>
                <a:gridCol w="393045">
                  <a:extLst>
                    <a:ext uri="{9D8B030D-6E8A-4147-A177-3AD203B41FA5}">
                      <a16:colId xmlns:a16="http://schemas.microsoft.com/office/drawing/2014/main" val="2134780436"/>
                    </a:ext>
                  </a:extLst>
                </a:gridCol>
                <a:gridCol w="447970">
                  <a:extLst>
                    <a:ext uri="{9D8B030D-6E8A-4147-A177-3AD203B41FA5}">
                      <a16:colId xmlns:a16="http://schemas.microsoft.com/office/drawing/2014/main" val="1656081083"/>
                    </a:ext>
                  </a:extLst>
                </a:gridCol>
                <a:gridCol w="782145">
                  <a:extLst>
                    <a:ext uri="{9D8B030D-6E8A-4147-A177-3AD203B41FA5}">
                      <a16:colId xmlns:a16="http://schemas.microsoft.com/office/drawing/2014/main" val="349680659"/>
                    </a:ext>
                  </a:extLst>
                </a:gridCol>
                <a:gridCol w="782145">
                  <a:extLst>
                    <a:ext uri="{9D8B030D-6E8A-4147-A177-3AD203B41FA5}">
                      <a16:colId xmlns:a16="http://schemas.microsoft.com/office/drawing/2014/main" val="1351137512"/>
                    </a:ext>
                  </a:extLst>
                </a:gridCol>
              </a:tblGrid>
              <a:tr h="188132">
                <a:tc rowSpan="2" gridSpan="2">
                  <a:txBody>
                    <a:bodyPr/>
                    <a:lstStyle/>
                    <a:p>
                      <a:pPr algn="ctr" fontAlgn="ctr"/>
                      <a:r>
                        <a:rPr lang="en-US" sz="1400" u="none" strike="noStrike">
                          <a:solidFill>
                            <a:schemeClr val="tx1"/>
                          </a:solidFill>
                          <a:effectLst/>
                          <a:latin typeface="Tw Cen MT" panose="020B0602020104020603" pitchFamily="34" charset="0"/>
                        </a:rPr>
                        <a:t>INDIKATOR</a:t>
                      </a:r>
                      <a:endParaRPr lang="en-US" sz="1400" b="1"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3F3A1"/>
                    </a:solidFill>
                  </a:tcPr>
                </a:tc>
                <a:tc rowSpan="2" hMerge="1">
                  <a:txBody>
                    <a:bodyPr/>
                    <a:lstStyle/>
                    <a:p>
                      <a:endParaRPr lang="en-US"/>
                    </a:p>
                  </a:txBody>
                  <a:tcPr/>
                </a:tc>
                <a:tc rowSpan="2">
                  <a:txBody>
                    <a:bodyPr/>
                    <a:lstStyle/>
                    <a:p>
                      <a:pPr algn="ctr" fontAlgn="ctr"/>
                      <a:r>
                        <a:rPr lang="en-US" sz="1400" u="none" strike="noStrike">
                          <a:solidFill>
                            <a:schemeClr val="tx1"/>
                          </a:solidFill>
                          <a:effectLst/>
                          <a:latin typeface="Tw Cen MT" panose="020B0602020104020603" pitchFamily="34" charset="0"/>
                        </a:rPr>
                        <a:t>STANDAR</a:t>
                      </a:r>
                      <a:endParaRPr lang="en-US" sz="1400" b="1"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3F3A1"/>
                    </a:solidFill>
                  </a:tcPr>
                </a:tc>
                <a:tc gridSpan="5">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BULAN</a:t>
                      </a:r>
                    </a:p>
                  </a:txBody>
                  <a:tcPr marL="0" marR="0" marT="0" marB="0" anchor="ct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tc>
                <a:tc gridSpan="5">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CAPAIAN</a:t>
                      </a: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FFF00"/>
                    </a:solidFill>
                  </a:tcPr>
                </a:tc>
                <a:extLst>
                  <a:ext uri="{0D108BD9-81ED-4DB2-BD59-A6C34878D82A}">
                    <a16:rowId xmlns:a16="http://schemas.microsoft.com/office/drawing/2014/main" val="10000"/>
                  </a:ext>
                </a:extLst>
              </a:tr>
              <a:tr h="188132">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p>
                      <a:pPr algn="ctr" fontAlgn="ctr"/>
                      <a:r>
                        <a:rPr lang="en-US" sz="1400" b="1" u="none" strike="noStrike" dirty="0">
                          <a:effectLst/>
                          <a:latin typeface="Tw Cen MT" panose="020B0602020104020603" pitchFamily="34" charset="0"/>
                        </a:rPr>
                        <a:t>JAN</a:t>
                      </a:r>
                      <a:endParaRPr lang="en-US" sz="1400" b="1" i="0" u="none" strike="noStrike" dirty="0">
                        <a:solidFill>
                          <a:schemeClr val="tx2"/>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ea typeface="Verdana" panose="020B0604030504040204" pitchFamily="34" charset="0"/>
                        </a:rPr>
                        <a:t>FEB</a:t>
                      </a: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ea typeface="Verdana" panose="020B0604030504040204" pitchFamily="34" charset="0"/>
                        </a:rPr>
                        <a:t>MAR</a:t>
                      </a: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ea typeface="Verdana" panose="020B0604030504040204" pitchFamily="34" charset="0"/>
                        </a:rPr>
                        <a:t>APR</a:t>
                      </a: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ea typeface="Verdana" panose="020B0604030504040204" pitchFamily="34" charset="0"/>
                        </a:rPr>
                        <a:t>MEI</a:t>
                      </a:r>
                    </a:p>
                  </a:txBody>
                  <a:tcPr marL="0" marR="0" marT="0" marB="0" anchor="ctr"/>
                </a:tc>
                <a:tc>
                  <a:txBody>
                    <a:bodyPr/>
                    <a:lstStyle/>
                    <a:p>
                      <a:pPr algn="ctr" fontAlgn="ctr"/>
                      <a:r>
                        <a:rPr lang="en-US" sz="1400" b="1" u="none" strike="noStrike" dirty="0">
                          <a:effectLst/>
                          <a:latin typeface="Tw Cen MT" panose="020B0602020104020603" pitchFamily="34" charset="0"/>
                        </a:rPr>
                        <a:t>JAN</a:t>
                      </a:r>
                      <a:endParaRPr lang="en-US" sz="1400" b="1" i="0" u="none" strike="noStrike" dirty="0">
                        <a:solidFill>
                          <a:schemeClr val="tx2"/>
                        </a:solidFill>
                        <a:effectLst/>
                        <a:latin typeface="Tw Cen MT" panose="020B0602020104020603" pitchFamily="34" charset="0"/>
                        <a:ea typeface="Verdana" panose="020B0604030504040204" pitchFamily="34" charset="0"/>
                      </a:endParaRPr>
                    </a:p>
                  </a:txBody>
                  <a:tcPr marL="0" marR="0" marT="0" marB="0" anchor="ctr">
                    <a:solidFill>
                      <a:srgbClr val="FFFF6D"/>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panose="020B0604030504040204" pitchFamily="34" charset="0"/>
                        </a:rPr>
                        <a:t>FEB</a:t>
                      </a:r>
                    </a:p>
                  </a:txBody>
                  <a:tcPr marL="0" marR="0" marT="0" marB="0" anchor="ctr">
                    <a:solidFill>
                      <a:srgbClr val="FFFF6D"/>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panose="020B0604030504040204" pitchFamily="34" charset="0"/>
                        </a:rPr>
                        <a:t>MAR</a:t>
                      </a:r>
                    </a:p>
                  </a:txBody>
                  <a:tcPr marL="0" marR="0" marT="0" marB="0" anchor="ctr">
                    <a:solidFill>
                      <a:srgbClr val="FFFF6D"/>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panose="020B0604030504040204" pitchFamily="34" charset="0"/>
                        </a:rPr>
                        <a:t>APR</a:t>
                      </a:r>
                    </a:p>
                  </a:txBody>
                  <a:tcPr marL="0" marR="0" marT="0" marB="0" anchor="ctr">
                    <a:solidFill>
                      <a:srgbClr val="FFFF6D"/>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panose="020B0604030504040204" pitchFamily="34" charset="0"/>
                        </a:rPr>
                        <a:t>MEI</a:t>
                      </a:r>
                    </a:p>
                  </a:txBody>
                  <a:tcPr marL="0" marR="0" marT="0" marB="0" anchor="ctr">
                    <a:solidFill>
                      <a:srgbClr val="FFFF6D"/>
                    </a:solidFill>
                  </a:tcPr>
                </a:tc>
                <a:extLst>
                  <a:ext uri="{0D108BD9-81ED-4DB2-BD59-A6C34878D82A}">
                    <a16:rowId xmlns:a16="http://schemas.microsoft.com/office/drawing/2014/main" val="10001"/>
                  </a:ext>
                </a:extLst>
              </a:tr>
              <a:tr h="400772">
                <a:tc>
                  <a:txBody>
                    <a:bodyPr/>
                    <a:lstStyle/>
                    <a:p>
                      <a:pPr algn="ctr" fontAlgn="ctr"/>
                      <a:r>
                        <a:rPr lang="en-US" sz="1400" u="none" strike="noStrike">
                          <a:solidFill>
                            <a:schemeClr val="tx1"/>
                          </a:solidFill>
                          <a:effectLst/>
                          <a:latin typeface="Tw Cen MT" panose="020B0602020104020603" pitchFamily="34" charset="0"/>
                        </a:rPr>
                        <a:t>1.</a:t>
                      </a:r>
                      <a:endParaRPr lang="en-US" sz="14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algn="l" fontAlgn="ctr"/>
                      <a:r>
                        <a:rPr lang="fi-FI" sz="1400" u="none" strike="noStrike" dirty="0">
                          <a:effectLst/>
                          <a:latin typeface="Tw Cen MT" panose="020B0602020104020603" pitchFamily="34" charset="0"/>
                        </a:rPr>
                        <a:t>Kecepatan Waktu menanggapi Kerusakan Alat </a:t>
                      </a:r>
                      <a:endParaRPr lang="fi-FI"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b"/>
                      <a:r>
                        <a:rPr lang="en-US" sz="1400" u="none" strike="noStrike" dirty="0">
                          <a:effectLst/>
                          <a:latin typeface="Tw Cen MT" panose="020B0602020104020603" pitchFamily="34" charset="0"/>
                        </a:rPr>
                        <a:t>≤ 80%</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rPr>
                        <a:t>92,9</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91,9</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95,23</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91,8</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02"/>
                  </a:ext>
                </a:extLst>
              </a:tr>
              <a:tr h="385390">
                <a:tc>
                  <a:txBody>
                    <a:bodyPr/>
                    <a:lstStyle/>
                    <a:p>
                      <a:pPr algn="ctr" fontAlgn="ctr"/>
                      <a:r>
                        <a:rPr lang="en-US" sz="1400" u="none" strike="noStrike" dirty="0">
                          <a:solidFill>
                            <a:schemeClr val="tx1"/>
                          </a:solidFill>
                          <a:effectLst/>
                          <a:latin typeface="Tw Cen MT" panose="020B0602020104020603" pitchFamily="34" charset="0"/>
                        </a:rPr>
                        <a:t>2.</a:t>
                      </a:r>
                      <a:endParaRPr lang="en-US" sz="1400" b="0"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algn="l" fontAlgn="ctr"/>
                      <a:r>
                        <a:rPr lang="en-US" sz="1400" u="none" strike="noStrike" dirty="0" err="1">
                          <a:effectLst/>
                          <a:latin typeface="Tw Cen MT" panose="020B0602020104020603" pitchFamily="34" charset="0"/>
                        </a:rPr>
                        <a:t>Ketepatan</a:t>
                      </a:r>
                      <a:r>
                        <a:rPr lang="en-US" sz="1400" u="none" strike="noStrike" dirty="0">
                          <a:effectLst/>
                          <a:latin typeface="Tw Cen MT" panose="020B0602020104020603" pitchFamily="34" charset="0"/>
                        </a:rPr>
                        <a:t> Waktu </a:t>
                      </a:r>
                      <a:r>
                        <a:rPr lang="en-US" sz="1400" u="none" strike="noStrike" dirty="0" err="1">
                          <a:effectLst/>
                          <a:latin typeface="Tw Cen MT" panose="020B0602020104020603" pitchFamily="34" charset="0"/>
                        </a:rPr>
                        <a:t>Pemeliharaan</a:t>
                      </a:r>
                      <a:r>
                        <a:rPr lang="en-US" sz="1400" u="none" strike="noStrike" dirty="0">
                          <a:effectLst/>
                          <a:latin typeface="Tw Cen MT" panose="020B0602020104020603" pitchFamily="34" charset="0"/>
                        </a:rPr>
                        <a:t> Alat</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b"/>
                      <a:r>
                        <a:rPr lang="en-US" sz="1400" u="none" strike="noStrike" dirty="0">
                          <a:effectLst/>
                          <a:latin typeface="Tw Cen MT" panose="020B0602020104020603" pitchFamily="34" charset="0"/>
                        </a:rPr>
                        <a:t>100%</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solidFill>
                      <a:srgbClr val="FFFF6D"/>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solidFill>
                      <a:srgbClr val="FFFF6D"/>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solidFill>
                      <a:srgbClr val="FFFF6D"/>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solidFill>
                      <a:srgbClr val="FFFF6D"/>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solidFill>
                      <a:srgbClr val="FFFF6D"/>
                    </a:solidFill>
                  </a:tcPr>
                </a:tc>
                <a:extLst>
                  <a:ext uri="{0D108BD9-81ED-4DB2-BD59-A6C34878D82A}">
                    <a16:rowId xmlns:a16="http://schemas.microsoft.com/office/drawing/2014/main" val="10003"/>
                  </a:ext>
                </a:extLst>
              </a:tr>
              <a:tr h="869180">
                <a:tc>
                  <a:txBody>
                    <a:bodyPr/>
                    <a:lstStyle/>
                    <a:p>
                      <a:pPr algn="ctr" fontAlgn="t"/>
                      <a:r>
                        <a:rPr lang="en-US" sz="1400" u="none" strike="noStrike">
                          <a:solidFill>
                            <a:schemeClr val="tx1"/>
                          </a:solidFill>
                          <a:effectLst/>
                          <a:latin typeface="Tw Cen MT" panose="020B0602020104020603" pitchFamily="34" charset="0"/>
                        </a:rPr>
                        <a:t>3.</a:t>
                      </a:r>
                      <a:endParaRPr lang="en-US" sz="14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algn="l" fontAlgn="t"/>
                      <a:r>
                        <a:rPr lang="sv-SE" sz="1400" u="none" strike="noStrike" dirty="0">
                          <a:effectLst/>
                          <a:latin typeface="Tw Cen MT" panose="020B0602020104020603" pitchFamily="34" charset="0"/>
                        </a:rPr>
                        <a:t>Peralatan Laboratorium, Elektromedik, Alkes Lain Dan Alat Ukur Yang Digunakan Dalam Pelayanan Terkalibrasi Tepat Waktu Sesuai Ketentuan Kalibrasi</a:t>
                      </a:r>
                      <a:endParaRPr lang="sv-SE"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tc>
                <a:tc gridSpan="11">
                  <a:txBody>
                    <a:bodyPr/>
                    <a:lstStyle/>
                    <a:p>
                      <a:pPr algn="ctr" fontAlgn="ctr"/>
                      <a:r>
                        <a:rPr lang="en-US" sz="1600" b="0" i="0" u="none" strike="noStrike" dirty="0" err="1">
                          <a:solidFill>
                            <a:srgbClr val="000000"/>
                          </a:solidFill>
                          <a:effectLst/>
                          <a:latin typeface="Tw Cen MT" panose="020B0602020104020603" pitchFamily="34" charset="0"/>
                        </a:rPr>
                        <a:t>Periode</a:t>
                      </a:r>
                      <a:r>
                        <a:rPr lang="en-US" sz="1600" b="0" i="0" u="none" strike="noStrike" dirty="0">
                          <a:solidFill>
                            <a:srgbClr val="000000"/>
                          </a:solidFill>
                          <a:effectLst/>
                          <a:latin typeface="Tw Cen MT" panose="020B0602020104020603" pitchFamily="34" charset="0"/>
                        </a:rPr>
                        <a:t> Analisa </a:t>
                      </a:r>
                      <a:r>
                        <a:rPr lang="en-US" sz="1600" b="0" i="0" u="none" strike="noStrike" dirty="0" err="1">
                          <a:solidFill>
                            <a:srgbClr val="000000"/>
                          </a:solidFill>
                          <a:effectLst/>
                          <a:latin typeface="Tw Cen MT" panose="020B0602020104020603" pitchFamily="34" charset="0"/>
                        </a:rPr>
                        <a:t>Setiap</a:t>
                      </a:r>
                      <a:r>
                        <a:rPr lang="en-US" sz="1600" b="0" i="0" u="none" strike="noStrike" dirty="0">
                          <a:solidFill>
                            <a:srgbClr val="000000"/>
                          </a:solidFill>
                          <a:effectLst/>
                          <a:latin typeface="Tw Cen MT" panose="020B0602020104020603" pitchFamily="34" charset="0"/>
                        </a:rPr>
                        <a:t> 1 </a:t>
                      </a:r>
                      <a:r>
                        <a:rPr lang="en-US" sz="1600" b="0" i="0" u="none" strike="noStrike" dirty="0" err="1">
                          <a:solidFill>
                            <a:srgbClr val="000000"/>
                          </a:solidFill>
                          <a:effectLst/>
                          <a:latin typeface="Tw Cen MT" panose="020B0602020104020603" pitchFamily="34" charset="0"/>
                        </a:rPr>
                        <a:t>tahun</a:t>
                      </a:r>
                      <a:endParaRPr lang="en-US" sz="1600" b="0" i="0" u="none" strike="noStrike" dirty="0">
                        <a:solidFill>
                          <a:srgbClr val="000000"/>
                        </a:solidFill>
                        <a:effectLst/>
                        <a:latin typeface="Tw Cen MT" panose="020B0602020104020603" pitchFamily="34" charset="0"/>
                      </a:endParaRPr>
                    </a:p>
                    <a:p>
                      <a:pPr algn="ctr" fontAlgn="ctr"/>
                      <a:r>
                        <a:rPr lang="en-US" sz="1400" b="0" i="0" u="none" strike="noStrike" dirty="0">
                          <a:solidFill>
                            <a:srgbClr val="000000"/>
                          </a:solidFill>
                          <a:effectLst/>
                          <a:latin typeface="Tw Cen MT" panose="020B0602020104020603" pitchFamily="34" charset="0"/>
                        </a:rPr>
                        <a:t>100%</a:t>
                      </a:r>
                    </a:p>
                  </a:txBody>
                  <a:tcPr marL="0" marR="0" marT="0" marB="0" anchor="ctr"/>
                </a:tc>
                <a:tc hMerge="1">
                  <a:txBody>
                    <a:bodyPr/>
                    <a:lstStyle/>
                    <a:p>
                      <a:pPr algn="ctr" fontAlgn="ctr"/>
                      <a:endParaRPr lang="en-US" sz="1400" b="0" i="0" u="none" strike="noStrike">
                        <a:solidFill>
                          <a:srgbClr val="000000"/>
                        </a:solidFill>
                        <a:effectLst/>
                        <a:latin typeface="Tw Cen MT" panose="020B0602020104020603" pitchFamily="34" charset="0"/>
                      </a:endParaRPr>
                    </a:p>
                  </a:txBody>
                  <a:tcPr marL="9525" marR="9525" marT="9525" marB="0" anchor="ct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n-US" sz="1400" b="0" i="0" u="none" strike="noStrike">
                        <a:solidFill>
                          <a:srgbClr val="000000"/>
                        </a:solidFill>
                        <a:effectLst/>
                        <a:latin typeface="Tw Cen MT" panose="020B0602020104020603" pitchFamily="34" charset="0"/>
                      </a:endParaRPr>
                    </a:p>
                  </a:txBody>
                  <a:tcPr marL="9525" marR="9525" marT="9525"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0" marR="0" marT="0"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0" marR="0" marT="0"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0" marR="0" marT="0"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04"/>
                  </a:ext>
                </a:extLst>
              </a:tr>
            </a:tbl>
          </a:graphicData>
        </a:graphic>
      </p:graphicFrame>
      <p:graphicFrame>
        <p:nvGraphicFramePr>
          <p:cNvPr id="6" name="Table 5">
            <a:extLst>
              <a:ext uri="{FF2B5EF4-FFF2-40B4-BE49-F238E27FC236}">
                <a16:creationId xmlns:a16="http://schemas.microsoft.com/office/drawing/2014/main" id="{18397A8B-FA7D-4A74-8202-02DCBC4DF650}"/>
              </a:ext>
            </a:extLst>
          </p:cNvPr>
          <p:cNvGraphicFramePr>
            <a:graphicFrameLocks noGrp="1"/>
          </p:cNvGraphicFramePr>
          <p:nvPr>
            <p:extLst>
              <p:ext uri="{D42A27DB-BD31-4B8C-83A1-F6EECF244321}">
                <p14:modId xmlns:p14="http://schemas.microsoft.com/office/powerpoint/2010/main" val="3087917879"/>
              </p:ext>
            </p:extLst>
          </p:nvPr>
        </p:nvGraphicFramePr>
        <p:xfrm>
          <a:off x="282586" y="4854903"/>
          <a:ext cx="8348794" cy="1814401"/>
        </p:xfrm>
        <a:graphic>
          <a:graphicData uri="http://schemas.openxmlformats.org/drawingml/2006/table">
            <a:tbl>
              <a:tblPr firstRow="1" firstCol="1" bandRow="1">
                <a:tableStyleId>{9DCAF9ED-07DC-4A11-8D7F-57B35C25682E}</a:tableStyleId>
              </a:tblPr>
              <a:tblGrid>
                <a:gridCol w="259433">
                  <a:extLst>
                    <a:ext uri="{9D8B030D-6E8A-4147-A177-3AD203B41FA5}">
                      <a16:colId xmlns:a16="http://schemas.microsoft.com/office/drawing/2014/main" val="20000"/>
                    </a:ext>
                  </a:extLst>
                </a:gridCol>
                <a:gridCol w="1696955">
                  <a:extLst>
                    <a:ext uri="{9D8B030D-6E8A-4147-A177-3AD203B41FA5}">
                      <a16:colId xmlns:a16="http://schemas.microsoft.com/office/drawing/2014/main" val="20001"/>
                    </a:ext>
                  </a:extLst>
                </a:gridCol>
                <a:gridCol w="850590">
                  <a:extLst>
                    <a:ext uri="{9D8B030D-6E8A-4147-A177-3AD203B41FA5}">
                      <a16:colId xmlns:a16="http://schemas.microsoft.com/office/drawing/2014/main" val="20002"/>
                    </a:ext>
                  </a:extLst>
                </a:gridCol>
                <a:gridCol w="387133">
                  <a:extLst>
                    <a:ext uri="{9D8B030D-6E8A-4147-A177-3AD203B41FA5}">
                      <a16:colId xmlns:a16="http://schemas.microsoft.com/office/drawing/2014/main" val="20003"/>
                    </a:ext>
                  </a:extLst>
                </a:gridCol>
                <a:gridCol w="532765">
                  <a:extLst>
                    <a:ext uri="{9D8B030D-6E8A-4147-A177-3AD203B41FA5}">
                      <a16:colId xmlns:a16="http://schemas.microsoft.com/office/drawing/2014/main" val="1020380796"/>
                    </a:ext>
                  </a:extLst>
                </a:gridCol>
                <a:gridCol w="532765">
                  <a:extLst>
                    <a:ext uri="{9D8B030D-6E8A-4147-A177-3AD203B41FA5}">
                      <a16:colId xmlns:a16="http://schemas.microsoft.com/office/drawing/2014/main" val="3115747424"/>
                    </a:ext>
                  </a:extLst>
                </a:gridCol>
                <a:gridCol w="532765">
                  <a:extLst>
                    <a:ext uri="{9D8B030D-6E8A-4147-A177-3AD203B41FA5}">
                      <a16:colId xmlns:a16="http://schemas.microsoft.com/office/drawing/2014/main" val="676523417"/>
                    </a:ext>
                  </a:extLst>
                </a:gridCol>
                <a:gridCol w="532765">
                  <a:extLst>
                    <a:ext uri="{9D8B030D-6E8A-4147-A177-3AD203B41FA5}">
                      <a16:colId xmlns:a16="http://schemas.microsoft.com/office/drawing/2014/main" val="1304265573"/>
                    </a:ext>
                  </a:extLst>
                </a:gridCol>
                <a:gridCol w="604895">
                  <a:extLst>
                    <a:ext uri="{9D8B030D-6E8A-4147-A177-3AD203B41FA5}">
                      <a16:colId xmlns:a16="http://schemas.microsoft.com/office/drawing/2014/main" val="2478189263"/>
                    </a:ext>
                  </a:extLst>
                </a:gridCol>
                <a:gridCol w="604682">
                  <a:extLst>
                    <a:ext uri="{9D8B030D-6E8A-4147-A177-3AD203B41FA5}">
                      <a16:colId xmlns:a16="http://schemas.microsoft.com/office/drawing/2014/main" val="3620742599"/>
                    </a:ext>
                  </a:extLst>
                </a:gridCol>
                <a:gridCol w="604682">
                  <a:extLst>
                    <a:ext uri="{9D8B030D-6E8A-4147-A177-3AD203B41FA5}">
                      <a16:colId xmlns:a16="http://schemas.microsoft.com/office/drawing/2014/main" val="793573215"/>
                    </a:ext>
                  </a:extLst>
                </a:gridCol>
                <a:gridCol w="604682">
                  <a:extLst>
                    <a:ext uri="{9D8B030D-6E8A-4147-A177-3AD203B41FA5}">
                      <a16:colId xmlns:a16="http://schemas.microsoft.com/office/drawing/2014/main" val="1493279648"/>
                    </a:ext>
                  </a:extLst>
                </a:gridCol>
                <a:gridCol w="604682">
                  <a:extLst>
                    <a:ext uri="{9D8B030D-6E8A-4147-A177-3AD203B41FA5}">
                      <a16:colId xmlns:a16="http://schemas.microsoft.com/office/drawing/2014/main" val="2750594816"/>
                    </a:ext>
                  </a:extLst>
                </a:gridCol>
              </a:tblGrid>
              <a:tr h="221208">
                <a:tc rowSpan="2" gridSpan="2">
                  <a:txBody>
                    <a:bodyPr/>
                    <a:lstStyle/>
                    <a:p>
                      <a:pPr algn="ctr" fontAlgn="ctr"/>
                      <a:r>
                        <a:rPr lang="en-US" sz="1400" u="none" strike="noStrike">
                          <a:solidFill>
                            <a:schemeClr val="tx1"/>
                          </a:solidFill>
                          <a:effectLst/>
                          <a:latin typeface="Tw Cen MT" panose="020B0602020104020603" pitchFamily="34" charset="0"/>
                        </a:rPr>
                        <a:t>INDIKATOR</a:t>
                      </a:r>
                      <a:endParaRPr lang="en-US" sz="1400" b="1"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3F3A1"/>
                    </a:solidFill>
                  </a:tcPr>
                </a:tc>
                <a:tc rowSpan="2" hMerge="1">
                  <a:txBody>
                    <a:bodyPr/>
                    <a:lstStyle/>
                    <a:p>
                      <a:endParaRPr lang="en-US"/>
                    </a:p>
                  </a:txBody>
                  <a:tcPr/>
                </a:tc>
                <a:tc rowSpan="2">
                  <a:txBody>
                    <a:bodyPr/>
                    <a:lstStyle/>
                    <a:p>
                      <a:pPr algn="ctr" fontAlgn="ctr"/>
                      <a:r>
                        <a:rPr lang="en-US" sz="1400" u="none" strike="noStrike">
                          <a:solidFill>
                            <a:schemeClr val="tx1"/>
                          </a:solidFill>
                          <a:effectLst/>
                          <a:latin typeface="Tw Cen MT" panose="020B0602020104020603" pitchFamily="34" charset="0"/>
                        </a:rPr>
                        <a:t>STANDAR</a:t>
                      </a:r>
                      <a:endParaRPr lang="en-US" sz="1400" b="1"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3F3A1"/>
                    </a:solidFill>
                  </a:tcPr>
                </a:tc>
                <a:tc gridSpan="5">
                  <a:txBody>
                    <a:bodyPr/>
                    <a:lstStyle/>
                    <a:p>
                      <a:pPr algn="ctr" fontAlgn="ctr"/>
                      <a:r>
                        <a:rPr lang="en-US" sz="1400" b="1" i="0" u="none" strike="noStrike" dirty="0">
                          <a:solidFill>
                            <a:schemeClr val="tx1"/>
                          </a:solidFill>
                          <a:effectLst/>
                          <a:latin typeface="Tw Cen MT" panose="020B0602020104020603" pitchFamily="34" charset="0"/>
                        </a:rPr>
                        <a:t>BULAN</a:t>
                      </a:r>
                    </a:p>
                  </a:txBody>
                  <a:tcPr marL="0" marR="0" marT="0" marB="0" anchor="ctr">
                    <a:solidFill>
                      <a:schemeClr val="accent6"/>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solidFill>
                      <a:schemeClr val="accent6"/>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solidFill>
                      <a:schemeClr val="accent6"/>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solidFill>
                      <a:schemeClr val="accent6"/>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solidFill>
                      <a:schemeClr val="accent6"/>
                    </a:solidFill>
                  </a:tcPr>
                </a:tc>
                <a:tc gridSpan="5">
                  <a:txBody>
                    <a:bodyPr/>
                    <a:lstStyle/>
                    <a:p>
                      <a:pPr algn="ctr" fontAlgn="ctr"/>
                      <a:r>
                        <a:rPr lang="en-US" sz="1400" b="1" i="0" u="none" strike="noStrike" dirty="0">
                          <a:solidFill>
                            <a:schemeClr val="tx1"/>
                          </a:solidFill>
                          <a:effectLst/>
                          <a:latin typeface="Tw Cen MT" panose="020B0602020104020603" pitchFamily="34" charset="0"/>
                        </a:rPr>
                        <a:t>CAPAIAN</a:t>
                      </a: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solidFill>
                      <a:srgbClr val="FFFF00"/>
                    </a:solidFill>
                  </a:tcPr>
                </a:tc>
                <a:extLst>
                  <a:ext uri="{0D108BD9-81ED-4DB2-BD59-A6C34878D82A}">
                    <a16:rowId xmlns:a16="http://schemas.microsoft.com/office/drawing/2014/main" val="10000"/>
                  </a:ext>
                </a:extLst>
              </a:tr>
              <a:tr h="218335">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p>
                      <a:pPr algn="ctr" fontAlgn="ctr"/>
                      <a:r>
                        <a:rPr lang="en-US" sz="1400" b="1" u="none" strike="noStrike" dirty="0">
                          <a:solidFill>
                            <a:schemeClr val="tx1"/>
                          </a:solidFill>
                          <a:effectLst/>
                          <a:latin typeface="Tw Cen MT" panose="020B0602020104020603" pitchFamily="34" charset="0"/>
                        </a:rPr>
                        <a:t>JAN</a:t>
                      </a: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FEB</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MAR</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APR</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MEI</a:t>
                      </a:r>
                    </a:p>
                  </a:txBody>
                  <a:tcPr marL="0" marR="0" marT="0" marB="0" anchor="ctr"/>
                </a:tc>
                <a:tc>
                  <a:txBody>
                    <a:bodyPr/>
                    <a:lstStyle/>
                    <a:p>
                      <a:pPr algn="ctr" fontAlgn="ctr"/>
                      <a:r>
                        <a:rPr lang="en-US" sz="1400" b="1" u="none" strike="noStrike" dirty="0">
                          <a:effectLst/>
                          <a:latin typeface="Tw Cen MT" panose="020B0602020104020603" pitchFamily="34" charset="0"/>
                        </a:rPr>
                        <a:t>JAN</a:t>
                      </a:r>
                      <a:endParaRPr lang="en-US" sz="1400" b="1" i="0" u="none" strike="noStrike" dirty="0">
                        <a:solidFill>
                          <a:schemeClr val="tx2"/>
                        </a:solidFill>
                        <a:effectLst/>
                        <a:latin typeface="Tw Cen MT" panose="020B0602020104020603" pitchFamily="34" charset="0"/>
                        <a:ea typeface="Verdana" panose="020B0604030504040204" pitchFamily="34" charset="0"/>
                      </a:endParaRPr>
                    </a:p>
                  </a:txBody>
                  <a:tcPr marL="0" marR="0" marT="0" marB="0" anchor="ctr">
                    <a:solidFill>
                      <a:srgbClr val="FFFF6D"/>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panose="020B0604030504040204" pitchFamily="34" charset="0"/>
                        </a:rPr>
                        <a:t>FEB</a:t>
                      </a:r>
                    </a:p>
                  </a:txBody>
                  <a:tcPr marL="0" marR="0" marT="0" marB="0" anchor="ctr">
                    <a:solidFill>
                      <a:srgbClr val="FFFF6D"/>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panose="020B0604030504040204" pitchFamily="34" charset="0"/>
                        </a:rPr>
                        <a:t>MAR</a:t>
                      </a:r>
                    </a:p>
                  </a:txBody>
                  <a:tcPr marL="0" marR="0" marT="0" marB="0" anchor="ctr">
                    <a:solidFill>
                      <a:srgbClr val="FFFF6D"/>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panose="020B0604030504040204" pitchFamily="34" charset="0"/>
                        </a:rPr>
                        <a:t>APR</a:t>
                      </a:r>
                    </a:p>
                  </a:txBody>
                  <a:tcPr marL="0" marR="0" marT="0" marB="0" anchor="ctr">
                    <a:solidFill>
                      <a:srgbClr val="FFFF6D"/>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panose="020B0604030504040204" pitchFamily="34" charset="0"/>
                        </a:rPr>
                        <a:t>MEI</a:t>
                      </a:r>
                    </a:p>
                  </a:txBody>
                  <a:tcPr marL="0" marR="0" marT="0" marB="0" anchor="ctr">
                    <a:solidFill>
                      <a:srgbClr val="FFFF6D"/>
                    </a:solidFill>
                  </a:tcPr>
                </a:tc>
                <a:extLst>
                  <a:ext uri="{0D108BD9-81ED-4DB2-BD59-A6C34878D82A}">
                    <a16:rowId xmlns:a16="http://schemas.microsoft.com/office/drawing/2014/main" val="10001"/>
                  </a:ext>
                </a:extLst>
              </a:tr>
              <a:tr h="521418">
                <a:tc>
                  <a:txBody>
                    <a:bodyPr/>
                    <a:lstStyle/>
                    <a:p>
                      <a:pPr algn="ctr" fontAlgn="ctr"/>
                      <a:r>
                        <a:rPr lang="en-US" sz="1400" u="none" strike="noStrike">
                          <a:effectLst/>
                          <a:latin typeface="Tw Cen MT" panose="020B0602020104020603" pitchFamily="34" charset="0"/>
                        </a:rPr>
                        <a:t>1.</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l" fontAlgn="ctr"/>
                      <a:r>
                        <a:rPr lang="en-US" sz="1400" u="none" strike="noStrike" dirty="0" err="1">
                          <a:effectLst/>
                          <a:latin typeface="Tw Cen MT" panose="020B0602020104020603" pitchFamily="34" charset="0"/>
                        </a:rPr>
                        <a:t>Tidak</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Adanya</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Kejadian</a:t>
                      </a:r>
                      <a:r>
                        <a:rPr lang="en-US" sz="1400" u="none" strike="noStrike" dirty="0">
                          <a:effectLst/>
                          <a:latin typeface="Tw Cen MT" panose="020B0602020104020603" pitchFamily="34" charset="0"/>
                        </a:rPr>
                        <a:t> Linen Yang </a:t>
                      </a:r>
                      <a:r>
                        <a:rPr lang="en-US" sz="1400" u="none" strike="noStrike" dirty="0" err="1">
                          <a:effectLst/>
                          <a:latin typeface="Tw Cen MT" panose="020B0602020104020603" pitchFamily="34" charset="0"/>
                        </a:rPr>
                        <a:t>Hilang</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100%</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solidFill>
                      <a:srgbClr val="FFFF6D"/>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solidFill>
                      <a:srgbClr val="FFFF6D"/>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solidFill>
                      <a:srgbClr val="FFFF6D"/>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solidFill>
                      <a:srgbClr val="FFFF6D"/>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solidFill>
                      <a:srgbClr val="FFFF6D"/>
                    </a:solidFill>
                  </a:tcPr>
                </a:tc>
                <a:extLst>
                  <a:ext uri="{0D108BD9-81ED-4DB2-BD59-A6C34878D82A}">
                    <a16:rowId xmlns:a16="http://schemas.microsoft.com/office/drawing/2014/main" val="10002"/>
                  </a:ext>
                </a:extLst>
              </a:tr>
              <a:tr h="695224">
                <a:tc>
                  <a:txBody>
                    <a:bodyPr/>
                    <a:lstStyle/>
                    <a:p>
                      <a:pPr algn="ctr" fontAlgn="ctr"/>
                      <a:r>
                        <a:rPr lang="en-US" sz="1400" u="none" strike="noStrike" dirty="0">
                          <a:effectLst/>
                          <a:latin typeface="Tw Cen MT" panose="020B0602020104020603" pitchFamily="34" charset="0"/>
                        </a:rPr>
                        <a:t>2.</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l" fontAlgn="ctr"/>
                      <a:r>
                        <a:rPr lang="en-US" sz="1400" u="none" strike="noStrike" dirty="0" err="1">
                          <a:effectLst/>
                          <a:latin typeface="Tw Cen MT" panose="020B0602020104020603" pitchFamily="34" charset="0"/>
                        </a:rPr>
                        <a:t>Ketepatan</a:t>
                      </a:r>
                      <a:r>
                        <a:rPr lang="en-US" sz="1400" u="none" strike="noStrike" dirty="0">
                          <a:effectLst/>
                          <a:latin typeface="Tw Cen MT" panose="020B0602020104020603" pitchFamily="34" charset="0"/>
                        </a:rPr>
                        <a:t> Waktu </a:t>
                      </a:r>
                      <a:r>
                        <a:rPr lang="en-US" sz="1400" u="none" strike="noStrike" dirty="0" err="1">
                          <a:effectLst/>
                          <a:latin typeface="Tw Cen MT" panose="020B0602020104020603" pitchFamily="34" charset="0"/>
                        </a:rPr>
                        <a:t>Untuk</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Penyediaan</a:t>
                      </a:r>
                      <a:r>
                        <a:rPr lang="en-US" sz="1400" u="none" strike="noStrike" dirty="0">
                          <a:effectLst/>
                          <a:latin typeface="Tw Cen MT" panose="020B0602020104020603" pitchFamily="34" charset="0"/>
                        </a:rPr>
                        <a:t> Linen </a:t>
                      </a:r>
                      <a:r>
                        <a:rPr lang="en-US" sz="1400" u="none" strike="noStrike" dirty="0" err="1">
                          <a:effectLst/>
                          <a:latin typeface="Tw Cen MT" panose="020B0602020104020603" pitchFamily="34" charset="0"/>
                        </a:rPr>
                        <a:t>Untuk</a:t>
                      </a:r>
                      <a:r>
                        <a:rPr lang="en-US" sz="1400" u="none" strike="noStrike" dirty="0">
                          <a:effectLst/>
                          <a:latin typeface="Tw Cen MT" panose="020B0602020104020603" pitchFamily="34" charset="0"/>
                        </a:rPr>
                        <a:t> Ruang Rawat </a:t>
                      </a:r>
                      <a:r>
                        <a:rPr lang="en-US" sz="1400" u="none" strike="noStrike" dirty="0" err="1">
                          <a:effectLst/>
                          <a:latin typeface="Tw Cen MT" panose="020B0602020104020603" pitchFamily="34" charset="0"/>
                        </a:rPr>
                        <a:t>Inap</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100%</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603808283"/>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Google Shape;1144;p64"/>
          <p:cNvSpPr/>
          <p:nvPr/>
        </p:nvSpPr>
        <p:spPr>
          <a:xfrm>
            <a:off x="391369" y="488572"/>
            <a:ext cx="6855195"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PENCEGAHAN DAN PENGENDALIAN INFEKSI</a:t>
            </a:r>
            <a:endParaRPr sz="2000" kern="0">
              <a:solidFill>
                <a:schemeClr val="bg1"/>
              </a:solidFill>
              <a:cs typeface="Arial"/>
              <a:sym typeface="Arial"/>
            </a:endParaRPr>
          </a:p>
        </p:txBody>
      </p:sp>
      <p:graphicFrame>
        <p:nvGraphicFramePr>
          <p:cNvPr id="5" name="Table 4">
            <a:extLst>
              <a:ext uri="{FF2B5EF4-FFF2-40B4-BE49-F238E27FC236}">
                <a16:creationId xmlns:a16="http://schemas.microsoft.com/office/drawing/2014/main" id="{B269289F-F119-4152-B1B0-79E7BEBFF394}"/>
              </a:ext>
            </a:extLst>
          </p:cNvPr>
          <p:cNvGraphicFramePr>
            <a:graphicFrameLocks noGrp="1"/>
          </p:cNvGraphicFramePr>
          <p:nvPr>
            <p:extLst>
              <p:ext uri="{D42A27DB-BD31-4B8C-83A1-F6EECF244321}">
                <p14:modId xmlns:p14="http://schemas.microsoft.com/office/powerpoint/2010/main" val="1111813919"/>
              </p:ext>
            </p:extLst>
          </p:nvPr>
        </p:nvGraphicFramePr>
        <p:xfrm>
          <a:off x="1140116" y="1357745"/>
          <a:ext cx="9569445" cy="3169920"/>
        </p:xfrm>
        <a:graphic>
          <a:graphicData uri="http://schemas.openxmlformats.org/drawingml/2006/table">
            <a:tbl>
              <a:tblPr firstRow="1" firstCol="1" bandRow="1"/>
              <a:tblGrid>
                <a:gridCol w="332946">
                  <a:extLst>
                    <a:ext uri="{9D8B030D-6E8A-4147-A177-3AD203B41FA5}">
                      <a16:colId xmlns:a16="http://schemas.microsoft.com/office/drawing/2014/main" val="20000"/>
                    </a:ext>
                  </a:extLst>
                </a:gridCol>
                <a:gridCol w="1910144">
                  <a:extLst>
                    <a:ext uri="{9D8B030D-6E8A-4147-A177-3AD203B41FA5}">
                      <a16:colId xmlns:a16="http://schemas.microsoft.com/office/drawing/2014/main" val="20001"/>
                    </a:ext>
                  </a:extLst>
                </a:gridCol>
                <a:gridCol w="1104017">
                  <a:extLst>
                    <a:ext uri="{9D8B030D-6E8A-4147-A177-3AD203B41FA5}">
                      <a16:colId xmlns:a16="http://schemas.microsoft.com/office/drawing/2014/main" val="20002"/>
                    </a:ext>
                  </a:extLst>
                </a:gridCol>
                <a:gridCol w="486541">
                  <a:extLst>
                    <a:ext uri="{9D8B030D-6E8A-4147-A177-3AD203B41FA5}">
                      <a16:colId xmlns:a16="http://schemas.microsoft.com/office/drawing/2014/main" val="20003"/>
                    </a:ext>
                  </a:extLst>
                </a:gridCol>
                <a:gridCol w="597793">
                  <a:extLst>
                    <a:ext uri="{9D8B030D-6E8A-4147-A177-3AD203B41FA5}">
                      <a16:colId xmlns:a16="http://schemas.microsoft.com/office/drawing/2014/main" val="2167174980"/>
                    </a:ext>
                  </a:extLst>
                </a:gridCol>
                <a:gridCol w="597793">
                  <a:extLst>
                    <a:ext uri="{9D8B030D-6E8A-4147-A177-3AD203B41FA5}">
                      <a16:colId xmlns:a16="http://schemas.microsoft.com/office/drawing/2014/main" val="639955627"/>
                    </a:ext>
                  </a:extLst>
                </a:gridCol>
                <a:gridCol w="597793">
                  <a:extLst>
                    <a:ext uri="{9D8B030D-6E8A-4147-A177-3AD203B41FA5}">
                      <a16:colId xmlns:a16="http://schemas.microsoft.com/office/drawing/2014/main" val="3367531489"/>
                    </a:ext>
                  </a:extLst>
                </a:gridCol>
                <a:gridCol w="597793">
                  <a:extLst>
                    <a:ext uri="{9D8B030D-6E8A-4147-A177-3AD203B41FA5}">
                      <a16:colId xmlns:a16="http://schemas.microsoft.com/office/drawing/2014/main" val="623991551"/>
                    </a:ext>
                  </a:extLst>
                </a:gridCol>
                <a:gridCol w="668925">
                  <a:extLst>
                    <a:ext uri="{9D8B030D-6E8A-4147-A177-3AD203B41FA5}">
                      <a16:colId xmlns:a16="http://schemas.microsoft.com/office/drawing/2014/main" val="3138796948"/>
                    </a:ext>
                  </a:extLst>
                </a:gridCol>
                <a:gridCol w="668925">
                  <a:extLst>
                    <a:ext uri="{9D8B030D-6E8A-4147-A177-3AD203B41FA5}">
                      <a16:colId xmlns:a16="http://schemas.microsoft.com/office/drawing/2014/main" val="2300632282"/>
                    </a:ext>
                  </a:extLst>
                </a:gridCol>
                <a:gridCol w="668925">
                  <a:extLst>
                    <a:ext uri="{9D8B030D-6E8A-4147-A177-3AD203B41FA5}">
                      <a16:colId xmlns:a16="http://schemas.microsoft.com/office/drawing/2014/main" val="3599899647"/>
                    </a:ext>
                  </a:extLst>
                </a:gridCol>
                <a:gridCol w="668925">
                  <a:extLst>
                    <a:ext uri="{9D8B030D-6E8A-4147-A177-3AD203B41FA5}">
                      <a16:colId xmlns:a16="http://schemas.microsoft.com/office/drawing/2014/main" val="3678150734"/>
                    </a:ext>
                  </a:extLst>
                </a:gridCol>
                <a:gridCol w="668925">
                  <a:extLst>
                    <a:ext uri="{9D8B030D-6E8A-4147-A177-3AD203B41FA5}">
                      <a16:colId xmlns:a16="http://schemas.microsoft.com/office/drawing/2014/main" val="1096251394"/>
                    </a:ext>
                  </a:extLst>
                </a:gridCol>
              </a:tblGrid>
              <a:tr h="122886">
                <a:tc rowSpan="2" gridSpan="2">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600" u="none" strike="noStrike" dirty="0">
                          <a:solidFill>
                            <a:schemeClr val="tx1"/>
                          </a:solidFill>
                          <a:effectLst/>
                          <a:latin typeface="Tw Cen MT" panose="020B0602020104020603" pitchFamily="34" charset="0"/>
                        </a:rPr>
                        <a:t>INDIKATOR</a:t>
                      </a:r>
                      <a:endParaRPr lang="en-US" sz="16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F3F3A1"/>
                    </a:solidFill>
                  </a:tcPr>
                </a:tc>
                <a:tc rowSpan="2" hMerge="1">
                  <a:txBody>
                    <a:bodyPr/>
                    <a:lstStyle/>
                    <a:p>
                      <a:endParaRPr lang="en-US"/>
                    </a:p>
                  </a:txBody>
                  <a:tcPr/>
                </a:tc>
                <a:tc rowSpan="2">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600" u="none" strike="noStrike" dirty="0">
                          <a:solidFill>
                            <a:schemeClr val="tx1"/>
                          </a:solidFill>
                          <a:effectLst/>
                          <a:latin typeface="Tw Cen MT" panose="020B0602020104020603" pitchFamily="34" charset="0"/>
                        </a:rPr>
                        <a:t>STANDAR</a:t>
                      </a:r>
                      <a:endParaRPr lang="en-US" sz="16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F3F3A1"/>
                    </a:solidFill>
                  </a:tcPr>
                </a:tc>
                <a:tc gridSpan="5">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600" b="1" i="0" u="none" strike="noStrike" dirty="0">
                          <a:solidFill>
                            <a:schemeClr val="tx1"/>
                          </a:solidFill>
                          <a:effectLst/>
                          <a:latin typeface="Tw Cen MT" panose="020B0602020104020603" pitchFamily="34" charset="0"/>
                        </a:rPr>
                        <a:t>BULAN</a:t>
                      </a: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algn="ctr" fontAlgn="ctr"/>
                      <a:endParaRPr lang="en-US" sz="1600" b="1" i="0" u="none" strike="noStrike" dirty="0">
                        <a:solidFill>
                          <a:schemeClr val="tx1"/>
                        </a:solidFill>
                        <a:effectLst/>
                        <a:latin typeface="Tw Cen MT" panose="020B0602020104020603"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gridSpan="5">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600" b="1" i="0" u="none" strike="noStrike" dirty="0">
                          <a:solidFill>
                            <a:schemeClr val="tx1"/>
                          </a:solidFill>
                          <a:effectLst/>
                          <a:latin typeface="Tw Cen MT" panose="020B0602020104020603" pitchFamily="34" charset="0"/>
                        </a:rPr>
                        <a:t>CAPAIAN</a:t>
                      </a: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hMerge="1">
                  <a:txBody>
                    <a:bodyPr/>
                    <a:lstStyle/>
                    <a:p>
                      <a:pPr algn="ctr" fontAlgn="ctr"/>
                      <a:endParaRPr lang="en-US" sz="1600" b="1" i="0" u="none" strike="noStrike" dirty="0">
                        <a:solidFill>
                          <a:schemeClr val="tx1"/>
                        </a:solidFill>
                        <a:effectLst/>
                        <a:latin typeface="Tw Cen MT" panose="020B0602020104020603"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a16="http://schemas.microsoft.com/office/drawing/2014/main" val="10000"/>
                  </a:ext>
                </a:extLst>
              </a:tr>
              <a:tr h="233578">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600" b="1" u="none" strike="noStrike" dirty="0">
                          <a:solidFill>
                            <a:schemeClr val="tx1"/>
                          </a:solidFill>
                          <a:effectLst/>
                          <a:latin typeface="Tw Cen MT" panose="020B0602020104020603" pitchFamily="34" charset="0"/>
                        </a:rPr>
                        <a:t>JAN</a:t>
                      </a:r>
                      <a:endParaRPr lang="en-US" sz="16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381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600" b="1" i="0" u="none" strike="noStrike" dirty="0">
                          <a:solidFill>
                            <a:schemeClr val="tx1"/>
                          </a:solidFill>
                          <a:effectLst/>
                          <a:latin typeface="Tw Cen MT" panose="020B0602020104020603" pitchFamily="34" charset="0"/>
                          <a:ea typeface="Verdana" panose="020B0604030504040204" pitchFamily="34" charset="0"/>
                        </a:rPr>
                        <a:t>FEB</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600" b="1" i="0" u="none" strike="noStrike" dirty="0">
                          <a:solidFill>
                            <a:schemeClr val="tx1"/>
                          </a:solidFill>
                          <a:effectLst/>
                          <a:latin typeface="Tw Cen MT" panose="020B0602020104020603" pitchFamily="34" charset="0"/>
                          <a:ea typeface="Verdana" panose="020B0604030504040204" pitchFamily="34" charset="0"/>
                        </a:rPr>
                        <a:t>MAR</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600" b="1" i="0" u="none" strike="noStrike" dirty="0">
                          <a:solidFill>
                            <a:schemeClr val="tx1"/>
                          </a:solidFill>
                          <a:effectLst/>
                          <a:latin typeface="Tw Cen MT" panose="020B0602020104020603" pitchFamily="34" charset="0"/>
                          <a:ea typeface="Verdana" panose="020B0604030504040204" pitchFamily="34" charset="0"/>
                        </a:rPr>
                        <a:t>APR</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600" b="1" i="0" u="none" strike="noStrike" dirty="0">
                          <a:solidFill>
                            <a:schemeClr val="tx1"/>
                          </a:solidFill>
                          <a:effectLst/>
                          <a:latin typeface="Tw Cen MT" panose="020B0602020104020603" pitchFamily="34" charset="0"/>
                          <a:ea typeface="Verdana" panose="020B0604030504040204" pitchFamily="34" charset="0"/>
                        </a:rPr>
                        <a:t>MEI</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600" b="1" u="none" strike="noStrike" dirty="0">
                          <a:solidFill>
                            <a:schemeClr val="tx1"/>
                          </a:solidFill>
                          <a:effectLst/>
                          <a:latin typeface="Tw Cen MT" panose="020B0602020104020603" pitchFamily="34" charset="0"/>
                        </a:rPr>
                        <a:t>JAN</a:t>
                      </a:r>
                      <a:endParaRPr lang="en-US" sz="16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6D"/>
                    </a:solidFill>
                  </a:tcPr>
                </a:tc>
                <a:tc>
                  <a:txBody>
                    <a:bodyPr/>
                    <a:lstStyle/>
                    <a:p>
                      <a:pPr algn="ctr" fontAlgn="ctr"/>
                      <a:r>
                        <a:rPr lang="en-US" sz="1600" b="1" i="0" u="none" strike="noStrike" dirty="0">
                          <a:solidFill>
                            <a:schemeClr val="tx1"/>
                          </a:solidFill>
                          <a:effectLst/>
                          <a:latin typeface="Tw Cen MT" panose="020B0602020104020603" pitchFamily="34" charset="0"/>
                          <a:ea typeface="Verdana" panose="020B0604030504040204" pitchFamily="34" charset="0"/>
                        </a:rPr>
                        <a:t>FEB</a:t>
                      </a: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6D"/>
                    </a:solidFill>
                  </a:tcPr>
                </a:tc>
                <a:tc>
                  <a:txBody>
                    <a:bodyPr/>
                    <a:lstStyle/>
                    <a:p>
                      <a:pPr algn="ctr" fontAlgn="ctr"/>
                      <a:r>
                        <a:rPr lang="en-US" sz="1600" b="1" i="0" u="none" strike="noStrike" dirty="0">
                          <a:solidFill>
                            <a:schemeClr val="tx1"/>
                          </a:solidFill>
                          <a:effectLst/>
                          <a:latin typeface="Tw Cen MT" panose="020B0602020104020603" pitchFamily="34" charset="0"/>
                          <a:ea typeface="Verdana" panose="020B0604030504040204" pitchFamily="34" charset="0"/>
                        </a:rPr>
                        <a:t>MAR</a:t>
                      </a: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6D"/>
                    </a:solidFill>
                  </a:tcPr>
                </a:tc>
                <a:tc>
                  <a:txBody>
                    <a:bodyPr/>
                    <a:lstStyle/>
                    <a:p>
                      <a:pPr algn="ctr" fontAlgn="ctr"/>
                      <a:r>
                        <a:rPr lang="en-US" sz="1600" b="1" i="0" u="none" strike="noStrike" dirty="0">
                          <a:solidFill>
                            <a:schemeClr val="tx1"/>
                          </a:solidFill>
                          <a:effectLst/>
                          <a:latin typeface="Tw Cen MT" panose="020B0602020104020603" pitchFamily="34" charset="0"/>
                          <a:ea typeface="Verdana" panose="020B0604030504040204" pitchFamily="34" charset="0"/>
                        </a:rPr>
                        <a:t>APR</a:t>
                      </a: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6D"/>
                    </a:solidFill>
                  </a:tcPr>
                </a:tc>
                <a:tc>
                  <a:txBody>
                    <a:bodyPr/>
                    <a:lstStyle/>
                    <a:p>
                      <a:pPr algn="ctr" fontAlgn="ctr"/>
                      <a:r>
                        <a:rPr lang="en-US" sz="1600" b="1" i="0" u="none" strike="noStrike" dirty="0">
                          <a:solidFill>
                            <a:schemeClr val="tx1"/>
                          </a:solidFill>
                          <a:effectLst/>
                          <a:latin typeface="Tw Cen MT" panose="020B0602020104020603" pitchFamily="34" charset="0"/>
                          <a:ea typeface="Verdana" panose="020B0604030504040204" pitchFamily="34" charset="0"/>
                        </a:rPr>
                        <a:t>MEI</a:t>
                      </a:r>
                    </a:p>
                  </a:txBody>
                  <a:tcPr marL="0" marR="0" marT="0" marB="0" anchor="ctr">
                    <a:lnL w="12700" cmpd="sng">
                      <a:solidFill>
                        <a:sysClr val="window" lastClr="FFFFFF"/>
                      </a:solidFill>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6D"/>
                    </a:solidFill>
                  </a:tcPr>
                </a:tc>
                <a:extLst>
                  <a:ext uri="{0D108BD9-81ED-4DB2-BD59-A6C34878D82A}">
                    <a16:rowId xmlns:a16="http://schemas.microsoft.com/office/drawing/2014/main" val="10001"/>
                  </a:ext>
                </a:extLst>
              </a:tr>
              <a:tr h="634197">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600" u="none" strike="noStrike" dirty="0">
                          <a:solidFill>
                            <a:schemeClr val="tx1"/>
                          </a:solidFill>
                          <a:effectLst/>
                          <a:latin typeface="Tw Cen MT" panose="020B0602020104020603" pitchFamily="34" charset="0"/>
                        </a:rPr>
                        <a:t>1.</a:t>
                      </a:r>
                      <a:endParaRPr lang="en-US" sz="1600" b="0" i="0" u="none" strike="noStrike" dirty="0">
                        <a:solidFill>
                          <a:schemeClr val="tx1"/>
                        </a:solidFill>
                        <a:effectLst/>
                        <a:latin typeface="Tw Cen MT" panose="020B0602020104020603" pitchFamily="34" charset="0"/>
                      </a:endParaRPr>
                    </a:p>
                  </a:txBody>
                  <a:tcPr marL="0" marR="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l" fontAlgn="ctr"/>
                      <a:r>
                        <a:rPr lang="sv-SE" sz="1600" u="none" strike="noStrike" dirty="0">
                          <a:effectLst/>
                          <a:latin typeface="Tw Cen MT" panose="020B0602020104020603" pitchFamily="34" charset="0"/>
                        </a:rPr>
                        <a:t>Ada anggota Tim PPI yang terlatih</a:t>
                      </a:r>
                      <a:endParaRPr lang="sv-SE" sz="16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600" u="none" strike="noStrike" dirty="0" err="1">
                          <a:effectLst/>
                          <a:latin typeface="Tw Cen MT" panose="020B0602020104020603" pitchFamily="34" charset="0"/>
                        </a:rPr>
                        <a:t>Anggota</a:t>
                      </a:r>
                      <a:r>
                        <a:rPr lang="en-US" sz="1600" u="none" strike="noStrike" dirty="0">
                          <a:effectLst/>
                          <a:latin typeface="Tw Cen MT" panose="020B0602020104020603" pitchFamily="34" charset="0"/>
                        </a:rPr>
                        <a:t> Tim PPI yang </a:t>
                      </a:r>
                      <a:r>
                        <a:rPr lang="en-US" sz="1600" u="none" strike="noStrike" dirty="0" err="1">
                          <a:effectLst/>
                          <a:latin typeface="Tw Cen MT" panose="020B0602020104020603" pitchFamily="34" charset="0"/>
                        </a:rPr>
                        <a:t>terlatih</a:t>
                      </a:r>
                      <a:r>
                        <a:rPr lang="en-US" sz="1600" u="none" strike="noStrike" dirty="0">
                          <a:effectLst/>
                          <a:latin typeface="Tw Cen MT" panose="020B0602020104020603" pitchFamily="34" charset="0"/>
                        </a:rPr>
                        <a:t> 75 %</a:t>
                      </a:r>
                      <a:endParaRPr lang="en-US" sz="16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600" b="0" i="0" u="none" strike="noStrike" dirty="0">
                          <a:solidFill>
                            <a:srgbClr val="000000"/>
                          </a:solidFill>
                          <a:effectLst/>
                          <a:latin typeface="Tw Cen MT" panose="020B0602020104020603" pitchFamily="34" charset="0"/>
                        </a:rPr>
                        <a:t>100</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chemeClr val="accent6">
                        <a:lumMod val="20000"/>
                        <a:lumOff val="80000"/>
                      </a:schemeClr>
                    </a:solidFill>
                  </a:tcPr>
                </a:tc>
                <a:tc>
                  <a:txBody>
                    <a:bodyPr/>
                    <a:lstStyle/>
                    <a:p>
                      <a:pPr algn="ctr" fontAlgn="ctr"/>
                      <a:r>
                        <a:rPr lang="en-US" sz="1600" b="0" i="0" u="none" strike="noStrike" dirty="0">
                          <a:solidFill>
                            <a:srgbClr val="000000"/>
                          </a:solidFill>
                          <a:effectLst/>
                          <a:latin typeface="Tw Cen MT" panose="020B0602020104020603" pitchFamily="34" charset="0"/>
                        </a:rPr>
                        <a:t>100</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algn="ctr" fontAlgn="ctr"/>
                      <a:r>
                        <a:rPr lang="en-US" sz="1600" b="0" i="0" u="none" strike="noStrike" dirty="0">
                          <a:solidFill>
                            <a:srgbClr val="000000"/>
                          </a:solidFill>
                          <a:effectLst/>
                          <a:latin typeface="Tw Cen MT" panose="020B0602020104020603" pitchFamily="34" charset="0"/>
                        </a:rPr>
                        <a:t>100</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algn="ctr" fontAlgn="ctr"/>
                      <a:r>
                        <a:rPr lang="en-US" sz="1600" b="0" i="0" u="none" strike="noStrike" dirty="0">
                          <a:solidFill>
                            <a:srgbClr val="000000"/>
                          </a:solidFill>
                          <a:effectLst/>
                          <a:latin typeface="Tw Cen MT" panose="020B0602020104020603" pitchFamily="34" charset="0"/>
                        </a:rPr>
                        <a:t>100</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algn="ctr" fontAlgn="ctr"/>
                      <a:r>
                        <a:rPr lang="en-US" sz="1600" b="0" i="0" u="none" strike="noStrike" dirty="0">
                          <a:solidFill>
                            <a:srgbClr val="000000"/>
                          </a:solidFill>
                          <a:effectLst/>
                          <a:latin typeface="Tw Cen MT" panose="020B0602020104020603" pitchFamily="34" charset="0"/>
                        </a:rPr>
                        <a:t>100</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600" b="0" i="0" u="none" strike="noStrike" dirty="0">
                          <a:solidFill>
                            <a:srgbClr val="000000"/>
                          </a:solidFill>
                          <a:effectLst/>
                          <a:latin typeface="Tw Cen MT" panose="020B0602020104020603" pitchFamily="34" charset="0"/>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algn="ctr" fontAlgn="ctr"/>
                      <a:r>
                        <a:rPr lang="en-US" sz="1600" b="0" i="0" u="none" strike="noStrike" dirty="0">
                          <a:solidFill>
                            <a:srgbClr val="000000"/>
                          </a:solidFill>
                          <a:effectLst/>
                          <a:latin typeface="Tw Cen MT" panose="020B0602020104020603" pitchFamily="34" charset="0"/>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algn="ctr" fontAlgn="ctr"/>
                      <a:r>
                        <a:rPr lang="en-US" sz="1600" b="0" i="0" u="none" strike="noStrike" dirty="0">
                          <a:solidFill>
                            <a:srgbClr val="000000"/>
                          </a:solidFill>
                          <a:effectLst/>
                          <a:latin typeface="Tw Cen MT" panose="020B0602020104020603" pitchFamily="34" charset="0"/>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algn="ctr" fontAlgn="ctr"/>
                      <a:r>
                        <a:rPr lang="en-US" sz="1600" b="0" i="0" u="none" strike="noStrike" dirty="0">
                          <a:solidFill>
                            <a:srgbClr val="000000"/>
                          </a:solidFill>
                          <a:effectLst/>
                          <a:latin typeface="Tw Cen MT" panose="020B0602020104020603" pitchFamily="34" charset="0"/>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algn="ctr" fontAlgn="ctr"/>
                      <a:r>
                        <a:rPr lang="en-US" sz="1600" b="0" i="0" u="none" strike="noStrike">
                          <a:solidFill>
                            <a:srgbClr val="000000"/>
                          </a:solidFill>
                          <a:effectLst/>
                          <a:latin typeface="Tw Cen MT" panose="020B0602020104020603" pitchFamily="34" charset="0"/>
                        </a:rPr>
                        <a:t>100</a:t>
                      </a:r>
                      <a:endParaRPr lang="en-US" sz="1600" b="0" i="0" u="none" strike="noStrike" dirty="0">
                        <a:solidFill>
                          <a:srgbClr val="000000"/>
                        </a:solidFill>
                        <a:effectLst/>
                        <a:latin typeface="Tw Cen MT" panose="020B0602020104020603" pitchFamily="34" charset="0"/>
                      </a:endParaRPr>
                    </a:p>
                  </a:txBody>
                  <a:tcPr marL="9525" marR="9525" marT="9525" marB="0"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extLst>
                  <a:ext uri="{0D108BD9-81ED-4DB2-BD59-A6C34878D82A}">
                    <a16:rowId xmlns:a16="http://schemas.microsoft.com/office/drawing/2014/main" val="10002"/>
                  </a:ext>
                </a:extLst>
              </a:tr>
              <a:tr h="467157">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600" u="none" strike="noStrike">
                          <a:solidFill>
                            <a:schemeClr val="tx1"/>
                          </a:solidFill>
                          <a:effectLst/>
                          <a:latin typeface="Tw Cen MT" panose="020B0602020104020603" pitchFamily="34" charset="0"/>
                        </a:rPr>
                        <a:t>2.</a:t>
                      </a:r>
                      <a:endParaRPr lang="en-US" sz="1600" b="0" i="0" u="none" strike="noStrike">
                        <a:solidFill>
                          <a:schemeClr val="tx1"/>
                        </a:solidFill>
                        <a:effectLst/>
                        <a:latin typeface="Tw Cen MT" panose="020B0602020104020603"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l" fontAlgn="ctr"/>
                      <a:r>
                        <a:rPr lang="it-IT" sz="1600" u="none" strike="noStrike" dirty="0">
                          <a:effectLst/>
                          <a:latin typeface="Tw Cen MT" panose="020B0602020104020603" pitchFamily="34" charset="0"/>
                        </a:rPr>
                        <a:t>Tersedia APD di setiap instalasi / departemen</a:t>
                      </a:r>
                      <a:endParaRPr lang="it-IT" sz="16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600" u="none" strike="noStrike" dirty="0">
                          <a:effectLst/>
                          <a:latin typeface="Tw Cen MT" panose="020B0602020104020603" pitchFamily="34" charset="0"/>
                        </a:rPr>
                        <a:t>60%</a:t>
                      </a:r>
                      <a:endParaRPr lang="en-US" sz="16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600" b="0" i="0" u="none" strike="noStrike" dirty="0">
                          <a:solidFill>
                            <a:srgbClr val="000000"/>
                          </a:solidFill>
                          <a:effectLst/>
                          <a:latin typeface="Tw Cen MT" panose="020B0602020104020603" pitchFamily="34" charset="0"/>
                        </a:rPr>
                        <a:t>100</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600" b="0" i="0" u="none" strike="noStrike" dirty="0">
                          <a:solidFill>
                            <a:srgbClr val="000000"/>
                          </a:solidFill>
                          <a:effectLst/>
                          <a:latin typeface="Tw Cen MT" panose="020B0602020104020603" pitchFamily="34" charset="0"/>
                        </a:rPr>
                        <a:t>100</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600" b="0" i="0" u="none" strike="noStrike" dirty="0">
                          <a:solidFill>
                            <a:srgbClr val="000000"/>
                          </a:solidFill>
                          <a:effectLst/>
                          <a:latin typeface="Tw Cen MT" panose="020B0602020104020603" pitchFamily="34" charset="0"/>
                        </a:rPr>
                        <a:t>100</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600" b="0" i="0" u="none" strike="noStrike" dirty="0">
                          <a:solidFill>
                            <a:srgbClr val="000000"/>
                          </a:solidFill>
                          <a:effectLst/>
                          <a:latin typeface="Tw Cen MT" panose="020B0602020104020603" pitchFamily="34" charset="0"/>
                        </a:rPr>
                        <a:t>100</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600" b="0" i="0" u="none" strike="noStrike" dirty="0">
                          <a:solidFill>
                            <a:srgbClr val="000000"/>
                          </a:solidFill>
                          <a:effectLst/>
                          <a:latin typeface="Tw Cen MT" panose="020B0602020104020603" pitchFamily="34" charset="0"/>
                        </a:rPr>
                        <a:t>100</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600" b="0" i="0" u="none" strike="noStrike" dirty="0">
                          <a:solidFill>
                            <a:srgbClr val="000000"/>
                          </a:solidFill>
                          <a:effectLst/>
                          <a:latin typeface="Tw Cen MT" panose="020B0602020104020603" pitchFamily="34" charset="0"/>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6D"/>
                    </a:solidFill>
                  </a:tcPr>
                </a:tc>
                <a:tc>
                  <a:txBody>
                    <a:bodyPr/>
                    <a:lstStyle/>
                    <a:p>
                      <a:pPr algn="ctr" fontAlgn="ctr"/>
                      <a:r>
                        <a:rPr lang="en-US" sz="1600" b="0" i="0" u="none" strike="noStrike" dirty="0">
                          <a:solidFill>
                            <a:srgbClr val="000000"/>
                          </a:solidFill>
                          <a:effectLst/>
                          <a:latin typeface="Tw Cen MT" panose="020B0602020104020603" pitchFamily="34" charset="0"/>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6D"/>
                    </a:solidFill>
                  </a:tcPr>
                </a:tc>
                <a:tc>
                  <a:txBody>
                    <a:bodyPr/>
                    <a:lstStyle/>
                    <a:p>
                      <a:pPr algn="ctr" fontAlgn="ctr"/>
                      <a:r>
                        <a:rPr lang="en-US" sz="1600" b="0" i="0" u="none" strike="noStrike" dirty="0">
                          <a:solidFill>
                            <a:srgbClr val="000000"/>
                          </a:solidFill>
                          <a:effectLst/>
                          <a:latin typeface="Tw Cen MT" panose="020B0602020104020603" pitchFamily="34" charset="0"/>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6D"/>
                    </a:solidFill>
                  </a:tcPr>
                </a:tc>
                <a:tc>
                  <a:txBody>
                    <a:bodyPr/>
                    <a:lstStyle/>
                    <a:p>
                      <a:pPr algn="ctr" fontAlgn="ctr"/>
                      <a:r>
                        <a:rPr lang="en-US" sz="1600" b="0" i="0" u="none" strike="noStrike" dirty="0">
                          <a:solidFill>
                            <a:srgbClr val="000000"/>
                          </a:solidFill>
                          <a:effectLst/>
                          <a:latin typeface="Tw Cen MT" panose="020B0602020104020603" pitchFamily="34" charset="0"/>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6D"/>
                    </a:solidFill>
                  </a:tcPr>
                </a:tc>
                <a:tc>
                  <a:txBody>
                    <a:bodyPr/>
                    <a:lstStyle/>
                    <a:p>
                      <a:pPr algn="ctr" fontAlgn="ctr"/>
                      <a:r>
                        <a:rPr lang="en-US" sz="1600" b="0" i="0" u="none" strike="noStrike" dirty="0">
                          <a:solidFill>
                            <a:srgbClr val="000000"/>
                          </a:solidFill>
                          <a:effectLst/>
                          <a:latin typeface="Tw Cen MT" panose="020B0602020104020603" pitchFamily="34" charset="0"/>
                        </a:rPr>
                        <a:t>100</a:t>
                      </a:r>
                    </a:p>
                  </a:txBody>
                  <a:tcPr marL="9525" marR="9525" marT="9525" marB="0"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6D"/>
                    </a:solidFill>
                  </a:tcPr>
                </a:tc>
                <a:extLst>
                  <a:ext uri="{0D108BD9-81ED-4DB2-BD59-A6C34878D82A}">
                    <a16:rowId xmlns:a16="http://schemas.microsoft.com/office/drawing/2014/main" val="10003"/>
                  </a:ext>
                </a:extLst>
              </a:tr>
              <a:tr h="1056995">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600" u="none" strike="noStrike">
                          <a:solidFill>
                            <a:schemeClr val="tx1"/>
                          </a:solidFill>
                          <a:effectLst/>
                          <a:latin typeface="Tw Cen MT" panose="020B0602020104020603" pitchFamily="34" charset="0"/>
                        </a:rPr>
                        <a:t>3.</a:t>
                      </a:r>
                      <a:endParaRPr lang="en-US" sz="1600" b="0" i="0" u="none" strike="noStrike">
                        <a:solidFill>
                          <a:schemeClr val="tx1"/>
                        </a:solidFill>
                        <a:effectLst/>
                        <a:latin typeface="Tw Cen MT" panose="020B0602020104020603"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l" fontAlgn="ctr"/>
                      <a:r>
                        <a:rPr lang="en-US" sz="1600" u="none" strike="noStrike" dirty="0" err="1">
                          <a:effectLst/>
                          <a:latin typeface="Tw Cen MT" panose="020B0602020104020603" pitchFamily="34" charset="0"/>
                        </a:rPr>
                        <a:t>Kegiatan</a:t>
                      </a:r>
                      <a:r>
                        <a:rPr lang="en-US" sz="1600" u="none" strike="noStrike" dirty="0">
                          <a:effectLst/>
                          <a:latin typeface="Tw Cen MT" panose="020B0602020104020603" pitchFamily="34" charset="0"/>
                        </a:rPr>
                        <a:t> </a:t>
                      </a:r>
                      <a:r>
                        <a:rPr lang="en-US" sz="1600" u="none" strike="noStrike" dirty="0" err="1">
                          <a:effectLst/>
                          <a:latin typeface="Tw Cen MT" panose="020B0602020104020603" pitchFamily="34" charset="0"/>
                        </a:rPr>
                        <a:t>pencatatan</a:t>
                      </a:r>
                      <a:r>
                        <a:rPr lang="en-US" sz="1600" u="none" strike="noStrike" dirty="0">
                          <a:effectLst/>
                          <a:latin typeface="Tw Cen MT" panose="020B0602020104020603" pitchFamily="34" charset="0"/>
                        </a:rPr>
                        <a:t> dan </a:t>
                      </a:r>
                      <a:r>
                        <a:rPr lang="en-US" sz="1600" u="none" strike="noStrike" dirty="0" err="1">
                          <a:effectLst/>
                          <a:latin typeface="Tw Cen MT" panose="020B0602020104020603" pitchFamily="34" charset="0"/>
                        </a:rPr>
                        <a:t>pelaporan</a:t>
                      </a:r>
                      <a:r>
                        <a:rPr lang="en-US" sz="1600" u="none" strike="noStrike" dirty="0">
                          <a:effectLst/>
                          <a:latin typeface="Tw Cen MT" panose="020B0602020104020603" pitchFamily="34" charset="0"/>
                        </a:rPr>
                        <a:t> </a:t>
                      </a:r>
                      <a:r>
                        <a:rPr lang="en-US" sz="1600" u="none" strike="noStrike" dirty="0" err="1">
                          <a:effectLst/>
                          <a:latin typeface="Tw Cen MT" panose="020B0602020104020603" pitchFamily="34" charset="0"/>
                        </a:rPr>
                        <a:t>infeksi</a:t>
                      </a:r>
                      <a:r>
                        <a:rPr lang="en-US" sz="1600" u="none" strike="noStrike" dirty="0">
                          <a:effectLst/>
                          <a:latin typeface="Tw Cen MT" panose="020B0602020104020603" pitchFamily="34" charset="0"/>
                        </a:rPr>
                        <a:t> </a:t>
                      </a:r>
                      <a:r>
                        <a:rPr lang="en-US" sz="1600" u="none" strike="noStrike" dirty="0" err="1">
                          <a:effectLst/>
                          <a:latin typeface="Tw Cen MT" panose="020B0602020104020603" pitchFamily="34" charset="0"/>
                        </a:rPr>
                        <a:t>nosokomial</a:t>
                      </a:r>
                      <a:r>
                        <a:rPr lang="en-US" sz="1600" u="none" strike="noStrike" dirty="0">
                          <a:effectLst/>
                          <a:latin typeface="Tw Cen MT" panose="020B0602020104020603" pitchFamily="34" charset="0"/>
                        </a:rPr>
                        <a:t> / HAI ( Health Care Associated Infection) di RS ( Min 1 parameter )</a:t>
                      </a:r>
                      <a:endParaRPr lang="en-US" sz="16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600" u="none" strike="noStrike" dirty="0">
                          <a:effectLst/>
                          <a:latin typeface="Tw Cen MT" panose="020B0602020104020603" pitchFamily="34" charset="0"/>
                        </a:rPr>
                        <a:t>75%</a:t>
                      </a:r>
                      <a:endParaRPr lang="en-US" sz="16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600" b="0" i="0" u="none" strike="noStrike" dirty="0">
                          <a:solidFill>
                            <a:srgbClr val="000000"/>
                          </a:solidFill>
                          <a:effectLst/>
                          <a:latin typeface="Tw Cen MT" panose="020B0602020104020603" pitchFamily="34" charset="0"/>
                        </a:rPr>
                        <a:t>100</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chemeClr val="accent6">
                        <a:lumMod val="20000"/>
                        <a:lumOff val="80000"/>
                      </a:schemeClr>
                    </a:solidFill>
                  </a:tcPr>
                </a:tc>
                <a:tc>
                  <a:txBody>
                    <a:bodyPr/>
                    <a:lstStyle/>
                    <a:p>
                      <a:pPr algn="ctr" fontAlgn="ctr"/>
                      <a:r>
                        <a:rPr lang="en-US" sz="1600" b="0" i="0" u="none" strike="noStrike" dirty="0">
                          <a:solidFill>
                            <a:srgbClr val="000000"/>
                          </a:solidFill>
                          <a:effectLst/>
                          <a:latin typeface="Tw Cen MT" panose="020B0602020104020603" pitchFamily="34" charset="0"/>
                        </a:rPr>
                        <a:t>100</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chemeClr val="accent6">
                        <a:lumMod val="20000"/>
                        <a:lumOff val="80000"/>
                      </a:schemeClr>
                    </a:solidFill>
                  </a:tcPr>
                </a:tc>
                <a:tc>
                  <a:txBody>
                    <a:bodyPr/>
                    <a:lstStyle/>
                    <a:p>
                      <a:pPr algn="ctr" fontAlgn="ctr"/>
                      <a:r>
                        <a:rPr lang="en-US" sz="1600" b="0" i="0" u="none" strike="noStrike" dirty="0">
                          <a:solidFill>
                            <a:srgbClr val="000000"/>
                          </a:solidFill>
                          <a:effectLst/>
                          <a:latin typeface="Tw Cen MT" panose="020B0602020104020603" pitchFamily="34" charset="0"/>
                        </a:rPr>
                        <a:t>100</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chemeClr val="accent6">
                        <a:lumMod val="20000"/>
                        <a:lumOff val="80000"/>
                      </a:schemeClr>
                    </a:solidFill>
                  </a:tcPr>
                </a:tc>
                <a:tc>
                  <a:txBody>
                    <a:bodyPr/>
                    <a:lstStyle/>
                    <a:p>
                      <a:pPr algn="ctr" fontAlgn="ctr"/>
                      <a:r>
                        <a:rPr lang="en-US" sz="1600" b="0" i="0" u="none" strike="noStrike" dirty="0">
                          <a:solidFill>
                            <a:srgbClr val="000000"/>
                          </a:solidFill>
                          <a:effectLst/>
                          <a:latin typeface="Tw Cen MT" panose="020B0602020104020603" pitchFamily="34" charset="0"/>
                        </a:rPr>
                        <a:t>100</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chemeClr val="accent6">
                        <a:lumMod val="20000"/>
                        <a:lumOff val="80000"/>
                      </a:schemeClr>
                    </a:solidFill>
                  </a:tcPr>
                </a:tc>
                <a:tc>
                  <a:txBody>
                    <a:bodyPr/>
                    <a:lstStyle/>
                    <a:p>
                      <a:pPr algn="ctr" fontAlgn="ctr"/>
                      <a:r>
                        <a:rPr lang="en-US" sz="1600" b="0" i="0" u="none" strike="noStrike" dirty="0">
                          <a:solidFill>
                            <a:srgbClr val="000000"/>
                          </a:solidFill>
                          <a:effectLst/>
                          <a:latin typeface="Tw Cen MT" panose="020B0602020104020603" pitchFamily="34" charset="0"/>
                        </a:rPr>
                        <a:t>100</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600" b="0" i="0" u="none" strike="noStrike" dirty="0">
                          <a:solidFill>
                            <a:srgbClr val="000000"/>
                          </a:solidFill>
                          <a:effectLst/>
                          <a:latin typeface="Tw Cen MT" panose="020B0602020104020603" pitchFamily="34" charset="0"/>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algn="ctr" fontAlgn="ctr"/>
                      <a:r>
                        <a:rPr lang="en-US" sz="1600" b="0" i="0" u="none" strike="noStrike" dirty="0">
                          <a:solidFill>
                            <a:srgbClr val="000000"/>
                          </a:solidFill>
                          <a:effectLst/>
                          <a:latin typeface="Tw Cen MT" panose="020B0602020104020603" pitchFamily="34" charset="0"/>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algn="ctr" fontAlgn="ctr"/>
                      <a:r>
                        <a:rPr lang="en-US" sz="1600" b="0" i="0" u="none" strike="noStrike" dirty="0">
                          <a:solidFill>
                            <a:srgbClr val="000000"/>
                          </a:solidFill>
                          <a:effectLst/>
                          <a:latin typeface="Tw Cen MT" panose="020B0602020104020603" pitchFamily="34" charset="0"/>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algn="ctr" fontAlgn="ctr"/>
                      <a:r>
                        <a:rPr lang="en-US" sz="1600" b="0" i="0" u="none" strike="noStrike" dirty="0">
                          <a:solidFill>
                            <a:srgbClr val="000000"/>
                          </a:solidFill>
                          <a:effectLst/>
                          <a:latin typeface="Tw Cen MT" panose="020B0602020104020603" pitchFamily="34" charset="0"/>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algn="ctr" fontAlgn="ctr"/>
                      <a:r>
                        <a:rPr lang="en-US" sz="1600" b="0" i="0" u="none" strike="noStrike" dirty="0">
                          <a:solidFill>
                            <a:srgbClr val="000000"/>
                          </a:solidFill>
                          <a:effectLst/>
                          <a:latin typeface="Tw Cen MT" panose="020B0602020104020603" pitchFamily="34" charset="0"/>
                        </a:rPr>
                        <a:t>100</a:t>
                      </a:r>
                    </a:p>
                  </a:txBody>
                  <a:tcPr marL="9525" marR="9525" marT="9525" marB="0"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132870862"/>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9" name="TextBox 18">
            <a:extLst>
              <a:ext uri="{FF2B5EF4-FFF2-40B4-BE49-F238E27FC236}">
                <a16:creationId xmlns:a16="http://schemas.microsoft.com/office/drawing/2014/main" id="{D93E68F4-9231-46E5-8F91-DDC322278475}"/>
              </a:ext>
            </a:extLst>
          </p:cNvPr>
          <p:cNvSpPr txBox="1"/>
          <p:nvPr/>
        </p:nvSpPr>
        <p:spPr>
          <a:xfrm>
            <a:off x="3701257" y="2036872"/>
            <a:ext cx="4789485" cy="830997"/>
          </a:xfrm>
          <a:prstGeom prst="rect">
            <a:avLst/>
          </a:prstGeom>
          <a:solidFill>
            <a:srgbClr val="32995B"/>
          </a:solid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4800" b="1" i="0" u="none" strike="noStrike" kern="1200" cap="none" spc="0" normalizeH="0" baseline="0" noProof="0" dirty="0">
                <a:ln>
                  <a:noFill/>
                </a:ln>
                <a:solidFill>
                  <a:schemeClr val="bg1"/>
                </a:solidFill>
                <a:effectLst/>
                <a:uLnTx/>
                <a:uFillTx/>
                <a:latin typeface="Arial"/>
                <a:cs typeface="Arial" pitchFamily="34" charset="0"/>
              </a:rPr>
              <a:t>TERIMA</a:t>
            </a:r>
            <a:r>
              <a:rPr kumimoji="0" lang="en-US" altLang="ko-KR" sz="4800" b="1" i="0" u="none" strike="noStrike" kern="1200" cap="none" spc="0" normalizeH="0" baseline="0" noProof="0" dirty="0">
                <a:ln>
                  <a:noFill/>
                </a:ln>
                <a:solidFill>
                  <a:prstClr val="black">
                    <a:lumMod val="65000"/>
                    <a:lumOff val="35000"/>
                  </a:prstClr>
                </a:solidFill>
                <a:effectLst/>
                <a:uLnTx/>
                <a:uFillTx/>
                <a:latin typeface="Arial"/>
                <a:cs typeface="Arial" pitchFamily="34" charset="0"/>
              </a:rPr>
              <a:t> </a:t>
            </a:r>
            <a:r>
              <a:rPr kumimoji="0" lang="en-US" altLang="ko-KR" sz="4800" b="1" i="0" u="none" strike="noStrike" kern="1200" cap="none" spc="0" normalizeH="0" baseline="0" noProof="0" dirty="0">
                <a:ln>
                  <a:noFill/>
                </a:ln>
                <a:solidFill>
                  <a:srgbClr val="FF9856"/>
                </a:solidFill>
                <a:effectLst/>
                <a:uLnTx/>
                <a:uFillTx/>
                <a:latin typeface="Arial"/>
                <a:cs typeface="Arial" pitchFamily="34" charset="0"/>
              </a:rPr>
              <a:t>KASIH</a:t>
            </a:r>
          </a:p>
        </p:txBody>
      </p:sp>
      <p:pic>
        <p:nvPicPr>
          <p:cNvPr id="6" name="Picture 5">
            <a:extLst>
              <a:ext uri="{FF2B5EF4-FFF2-40B4-BE49-F238E27FC236}">
                <a16:creationId xmlns:a16="http://schemas.microsoft.com/office/drawing/2014/main" id="{2B292EBA-8FFC-4C17-BE1D-BCF763927CF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400886" y="3747540"/>
            <a:ext cx="4306431" cy="2623280"/>
          </a:xfrm>
          <a:prstGeom prst="rect">
            <a:avLst/>
          </a:prstGeom>
        </p:spPr>
      </p:pic>
    </p:spTree>
    <p:extLst>
      <p:ext uri="{BB962C8B-B14F-4D97-AF65-F5344CB8AC3E}">
        <p14:creationId xmlns:p14="http://schemas.microsoft.com/office/powerpoint/2010/main" val="390560699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FC6DF009-75F4-48E3-BDBE-8CABF76FDF1A}"/>
              </a:ext>
            </a:extLst>
          </p:cNvPr>
          <p:cNvGrpSpPr/>
          <p:nvPr/>
        </p:nvGrpSpPr>
        <p:grpSpPr>
          <a:xfrm>
            <a:off x="3090128" y="94869"/>
            <a:ext cx="6011742" cy="494884"/>
            <a:chOff x="5405473" y="857127"/>
            <a:chExt cx="6305881" cy="1018995"/>
          </a:xfrm>
        </p:grpSpPr>
        <p:sp>
          <p:nvSpPr>
            <p:cNvPr id="6" name="Rectangle: Rounded Corners 24">
              <a:extLst>
                <a:ext uri="{FF2B5EF4-FFF2-40B4-BE49-F238E27FC236}">
                  <a16:creationId xmlns:a16="http://schemas.microsoft.com/office/drawing/2014/main" id="{4B8A5B2B-3DFB-47D6-ACC8-19B265B3B0A4}"/>
                </a:ext>
              </a:extLst>
            </p:cNvPr>
            <p:cNvSpPr/>
            <p:nvPr/>
          </p:nvSpPr>
          <p:spPr>
            <a:xfrm>
              <a:off x="5512777" y="953392"/>
              <a:ext cx="6198577" cy="922730"/>
            </a:xfrm>
            <a:prstGeom prst="roundRect">
              <a:avLst>
                <a:gd name="adj" fmla="val 50000"/>
              </a:avLst>
            </a:prstGeom>
            <a:solidFill>
              <a:srgbClr val="FF9856">
                <a:alpha val="7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endParaRPr>
            </a:p>
          </p:txBody>
        </p:sp>
        <p:sp>
          <p:nvSpPr>
            <p:cNvPr id="7" name="Oval 6">
              <a:extLst>
                <a:ext uri="{FF2B5EF4-FFF2-40B4-BE49-F238E27FC236}">
                  <a16:creationId xmlns:a16="http://schemas.microsoft.com/office/drawing/2014/main" id="{2A767A24-A7EA-4B71-A173-DB210CAC548E}"/>
                </a:ext>
              </a:extLst>
            </p:cNvPr>
            <p:cNvSpPr/>
            <p:nvPr/>
          </p:nvSpPr>
          <p:spPr>
            <a:xfrm>
              <a:off x="5595680" y="994407"/>
              <a:ext cx="600691" cy="813495"/>
            </a:xfrm>
            <a:prstGeom prst="ellipse">
              <a:avLst/>
            </a:prstGeom>
            <a:solidFill>
              <a:sysClr val="window" lastClr="FFFFFF">
                <a:alpha val="70000"/>
              </a:sys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endParaRPr>
            </a:p>
          </p:txBody>
        </p:sp>
        <p:sp>
          <p:nvSpPr>
            <p:cNvPr id="8" name="TextBox 7">
              <a:extLst>
                <a:ext uri="{FF2B5EF4-FFF2-40B4-BE49-F238E27FC236}">
                  <a16:creationId xmlns:a16="http://schemas.microsoft.com/office/drawing/2014/main" id="{2BA7D6D8-C718-4F68-8EC6-69430BE65D22}"/>
                </a:ext>
              </a:extLst>
            </p:cNvPr>
            <p:cNvSpPr txBox="1"/>
            <p:nvPr/>
          </p:nvSpPr>
          <p:spPr>
            <a:xfrm>
              <a:off x="6279273" y="857127"/>
              <a:ext cx="4661840" cy="52321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prstClr val="black"/>
                  </a:solidFill>
                  <a:effectLst/>
                  <a:uLnTx/>
                  <a:uFillTx/>
                  <a:latin typeface="Calibri" panose="020F0502020204030204"/>
                </a:rPr>
                <a:t>REALISASI ANGGARAN BLUD</a:t>
              </a:r>
            </a:p>
          </p:txBody>
        </p:sp>
        <p:sp>
          <p:nvSpPr>
            <p:cNvPr id="9" name="TextBox 8">
              <a:extLst>
                <a:ext uri="{FF2B5EF4-FFF2-40B4-BE49-F238E27FC236}">
                  <a16:creationId xmlns:a16="http://schemas.microsoft.com/office/drawing/2014/main" id="{9D7210E7-C0F1-44D4-B783-1B76BAD043B3}"/>
                </a:ext>
              </a:extLst>
            </p:cNvPr>
            <p:cNvSpPr txBox="1"/>
            <p:nvPr/>
          </p:nvSpPr>
          <p:spPr>
            <a:xfrm>
              <a:off x="5405473" y="1149513"/>
              <a:ext cx="981106" cy="461666"/>
            </a:xfrm>
            <a:prstGeom prst="rect">
              <a:avLst/>
            </a:prstGeom>
            <a:noFill/>
          </p:spPr>
          <p:txBody>
            <a:bodyPr wrap="square" lIns="108000" rIns="108000"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ko-KR" sz="2400" b="1" i="0" u="none" strike="noStrike" kern="0" cap="none" spc="0" normalizeH="0" baseline="0" noProof="0" dirty="0">
                  <a:ln>
                    <a:noFill/>
                  </a:ln>
                  <a:solidFill>
                    <a:prstClr val="black">
                      <a:lumMod val="75000"/>
                      <a:lumOff val="25000"/>
                    </a:prstClr>
                  </a:solidFill>
                  <a:effectLst/>
                  <a:uLnTx/>
                  <a:uFillTx/>
                  <a:latin typeface="Calibri" panose="020F0502020204030204"/>
                  <a:cs typeface="Arial" pitchFamily="34" charset="0"/>
                </a:rPr>
                <a:t>03</a:t>
              </a:r>
              <a:endParaRPr kumimoji="0" lang="ko-KR" altLang="en-US" sz="2400" b="1" i="0" u="none" strike="noStrike" kern="0" cap="none" spc="0" normalizeH="0" baseline="0" noProof="0" dirty="0">
                <a:ln>
                  <a:noFill/>
                </a:ln>
                <a:solidFill>
                  <a:prstClr val="black">
                    <a:lumMod val="75000"/>
                    <a:lumOff val="25000"/>
                  </a:prstClr>
                </a:solidFill>
                <a:effectLst/>
                <a:uLnTx/>
                <a:uFillTx/>
                <a:latin typeface="Calibri" panose="020F0502020204030204"/>
                <a:cs typeface="Arial" pitchFamily="34" charset="0"/>
              </a:endParaRPr>
            </a:p>
          </p:txBody>
        </p:sp>
      </p:grpSp>
      <p:graphicFrame>
        <p:nvGraphicFramePr>
          <p:cNvPr id="10" name="Table 9">
            <a:extLst>
              <a:ext uri="{FF2B5EF4-FFF2-40B4-BE49-F238E27FC236}">
                <a16:creationId xmlns:a16="http://schemas.microsoft.com/office/drawing/2014/main" id="{4C406147-8B87-4130-920C-64652791CC4F}"/>
              </a:ext>
            </a:extLst>
          </p:cNvPr>
          <p:cNvGraphicFramePr>
            <a:graphicFrameLocks noGrp="1"/>
          </p:cNvGraphicFramePr>
          <p:nvPr>
            <p:extLst>
              <p:ext uri="{D42A27DB-BD31-4B8C-83A1-F6EECF244321}">
                <p14:modId xmlns:p14="http://schemas.microsoft.com/office/powerpoint/2010/main" val="478612213"/>
              </p:ext>
            </p:extLst>
          </p:nvPr>
        </p:nvGraphicFramePr>
        <p:xfrm>
          <a:off x="401091" y="751691"/>
          <a:ext cx="11351196" cy="5574156"/>
        </p:xfrm>
        <a:graphic>
          <a:graphicData uri="http://schemas.openxmlformats.org/drawingml/2006/table">
            <a:tbl>
              <a:tblPr/>
              <a:tblGrid>
                <a:gridCol w="1564447">
                  <a:extLst>
                    <a:ext uri="{9D8B030D-6E8A-4147-A177-3AD203B41FA5}">
                      <a16:colId xmlns:a16="http://schemas.microsoft.com/office/drawing/2014/main" val="4099983177"/>
                    </a:ext>
                  </a:extLst>
                </a:gridCol>
                <a:gridCol w="2678070">
                  <a:extLst>
                    <a:ext uri="{9D8B030D-6E8A-4147-A177-3AD203B41FA5}">
                      <a16:colId xmlns:a16="http://schemas.microsoft.com/office/drawing/2014/main" val="3451165327"/>
                    </a:ext>
                  </a:extLst>
                </a:gridCol>
                <a:gridCol w="1617199">
                  <a:extLst>
                    <a:ext uri="{9D8B030D-6E8A-4147-A177-3AD203B41FA5}">
                      <a16:colId xmlns:a16="http://schemas.microsoft.com/office/drawing/2014/main" val="1504026607"/>
                    </a:ext>
                  </a:extLst>
                </a:gridCol>
                <a:gridCol w="1501271">
                  <a:extLst>
                    <a:ext uri="{9D8B030D-6E8A-4147-A177-3AD203B41FA5}">
                      <a16:colId xmlns:a16="http://schemas.microsoft.com/office/drawing/2014/main" val="650510702"/>
                    </a:ext>
                  </a:extLst>
                </a:gridCol>
                <a:gridCol w="1628738">
                  <a:extLst>
                    <a:ext uri="{9D8B030D-6E8A-4147-A177-3AD203B41FA5}">
                      <a16:colId xmlns:a16="http://schemas.microsoft.com/office/drawing/2014/main" val="4244734568"/>
                    </a:ext>
                  </a:extLst>
                </a:gridCol>
                <a:gridCol w="689542">
                  <a:extLst>
                    <a:ext uri="{9D8B030D-6E8A-4147-A177-3AD203B41FA5}">
                      <a16:colId xmlns:a16="http://schemas.microsoft.com/office/drawing/2014/main" val="2724431729"/>
                    </a:ext>
                  </a:extLst>
                </a:gridCol>
                <a:gridCol w="1671929">
                  <a:extLst>
                    <a:ext uri="{9D8B030D-6E8A-4147-A177-3AD203B41FA5}">
                      <a16:colId xmlns:a16="http://schemas.microsoft.com/office/drawing/2014/main" val="2948512969"/>
                    </a:ext>
                  </a:extLst>
                </a:gridCol>
              </a:tblGrid>
              <a:tr h="257541">
                <a:tc rowSpan="4">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ctr" fontAlgn="ctr"/>
                      <a:r>
                        <a:rPr lang="en-ID" sz="1600" b="1" i="0" u="none" strike="noStrike" dirty="0">
                          <a:solidFill>
                            <a:srgbClr val="000000"/>
                          </a:solidFill>
                          <a:effectLst/>
                          <a:latin typeface="Tw Cen MT" panose="020B0602020104020603" pitchFamily="34" charset="0"/>
                        </a:rPr>
                        <a:t>NO</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rowSpan="4">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ctr" fontAlgn="ctr"/>
                      <a:r>
                        <a:rPr lang="en-ID" sz="1600" b="1" i="0" u="none" strike="noStrike">
                          <a:solidFill>
                            <a:srgbClr val="000000"/>
                          </a:solidFill>
                          <a:effectLst/>
                          <a:latin typeface="Tw Cen MT" panose="020B0602020104020603" pitchFamily="34" charset="0"/>
                        </a:rPr>
                        <a:t>URAIAN</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rowSpan="4">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ctr" fontAlgn="ctr"/>
                      <a:r>
                        <a:rPr lang="en-ID" sz="1600" b="1" i="0" u="none" strike="noStrike">
                          <a:solidFill>
                            <a:srgbClr val="000000"/>
                          </a:solidFill>
                          <a:effectLst/>
                          <a:latin typeface="Tw Cen MT" panose="020B0602020104020603" pitchFamily="34" charset="0"/>
                        </a:rPr>
                        <a:t>SUMBER DANA</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rowSpan="4">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ctr" fontAlgn="ctr"/>
                      <a:r>
                        <a:rPr lang="en-ID" sz="1600" b="1" i="0" u="none" strike="noStrike">
                          <a:solidFill>
                            <a:srgbClr val="000000"/>
                          </a:solidFill>
                          <a:effectLst/>
                          <a:latin typeface="Tw Cen MT" panose="020B0602020104020603" pitchFamily="34" charset="0"/>
                        </a:rPr>
                        <a:t> ANGGARAN </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gridSpan="3">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ctr" fontAlgn="ctr"/>
                      <a:r>
                        <a:rPr lang="en-ID" sz="1600" b="1" i="0" u="none" strike="noStrike">
                          <a:solidFill>
                            <a:srgbClr val="000000"/>
                          </a:solidFill>
                          <a:effectLst/>
                          <a:latin typeface="Tw Cen MT" panose="020B0602020104020603" pitchFamily="34" charset="0"/>
                        </a:rPr>
                        <a:t>KEUANGAN</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hMerge="1">
                  <a:txBody>
                    <a:bodyPr/>
                    <a:lstStyle/>
                    <a:p>
                      <a:endParaRPr lang="en-ID"/>
                    </a:p>
                  </a:txBody>
                  <a:tcPr/>
                </a:tc>
                <a:tc hMerge="1">
                  <a:txBody>
                    <a:bodyPr/>
                    <a:lstStyle/>
                    <a:p>
                      <a:endParaRPr lang="en-ID"/>
                    </a:p>
                  </a:txBody>
                  <a:tcPr/>
                </a:tc>
                <a:extLst>
                  <a:ext uri="{0D108BD9-81ED-4DB2-BD59-A6C34878D82A}">
                    <a16:rowId xmlns:a16="http://schemas.microsoft.com/office/drawing/2014/main" val="1069068879"/>
                  </a:ext>
                </a:extLst>
              </a:tr>
              <a:tr h="257541">
                <a:tc vMerge="1">
                  <a:txBody>
                    <a:bodyPr/>
                    <a:lstStyle/>
                    <a:p>
                      <a:endParaRPr lang="en-ID"/>
                    </a:p>
                  </a:txBody>
                  <a:tcPr/>
                </a:tc>
                <a:tc vMerge="1">
                  <a:txBody>
                    <a:bodyPr/>
                    <a:lstStyle/>
                    <a:p>
                      <a:endParaRPr lang="en-ID"/>
                    </a:p>
                  </a:txBody>
                  <a:tcPr/>
                </a:tc>
                <a:tc vMerge="1">
                  <a:txBody>
                    <a:bodyPr/>
                    <a:lstStyle/>
                    <a:p>
                      <a:endParaRPr lang="en-ID"/>
                    </a:p>
                  </a:txBody>
                  <a:tcPr/>
                </a:tc>
                <a:tc vMerge="1">
                  <a:txBody>
                    <a:bodyPr/>
                    <a:lstStyle/>
                    <a:p>
                      <a:endParaRPr lang="en-ID"/>
                    </a:p>
                  </a:txBody>
                  <a:tcPr/>
                </a:tc>
                <a:tc gridSpan="3">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ctr" fontAlgn="ctr"/>
                      <a:r>
                        <a:rPr lang="en-ID" sz="1600" b="1" i="0" u="none" strike="noStrike" err="1">
                          <a:solidFill>
                            <a:srgbClr val="000000"/>
                          </a:solidFill>
                          <a:effectLst/>
                          <a:latin typeface="Tw Cen MT" panose="020B0602020104020603" pitchFamily="34" charset="0"/>
                        </a:rPr>
                        <a:t>Realisasi</a:t>
                      </a:r>
                      <a:endParaRPr lang="en-ID" sz="1600" b="1" i="0" u="none" strike="noStrike">
                        <a:solidFill>
                          <a:srgbClr val="000000"/>
                        </a:solidFill>
                        <a:effectLst/>
                        <a:latin typeface="Tw Cen MT" panose="020B0602020104020603" pitchFamily="34" charset="0"/>
                      </a:endParaRP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hMerge="1">
                  <a:txBody>
                    <a:bodyPr/>
                    <a:lstStyle/>
                    <a:p>
                      <a:endParaRPr lang="en-ID"/>
                    </a:p>
                  </a:txBody>
                  <a:tcPr/>
                </a:tc>
                <a:tc hMerge="1">
                  <a:txBody>
                    <a:bodyPr/>
                    <a:lstStyle/>
                    <a:p>
                      <a:endParaRPr lang="en-ID"/>
                    </a:p>
                  </a:txBody>
                  <a:tcPr/>
                </a:tc>
                <a:extLst>
                  <a:ext uri="{0D108BD9-81ED-4DB2-BD59-A6C34878D82A}">
                    <a16:rowId xmlns:a16="http://schemas.microsoft.com/office/drawing/2014/main" val="438932449"/>
                  </a:ext>
                </a:extLst>
              </a:tr>
              <a:tr h="257541">
                <a:tc vMerge="1">
                  <a:txBody>
                    <a:bodyPr/>
                    <a:lstStyle/>
                    <a:p>
                      <a:endParaRPr lang="en-ID"/>
                    </a:p>
                  </a:txBody>
                  <a:tcPr/>
                </a:tc>
                <a:tc vMerge="1">
                  <a:txBody>
                    <a:bodyPr/>
                    <a:lstStyle/>
                    <a:p>
                      <a:endParaRPr lang="en-ID"/>
                    </a:p>
                  </a:txBody>
                  <a:tcPr/>
                </a:tc>
                <a:tc vMerge="1">
                  <a:txBody>
                    <a:bodyPr/>
                    <a:lstStyle/>
                    <a:p>
                      <a:endParaRPr lang="en-ID"/>
                    </a:p>
                  </a:txBody>
                  <a:tcPr/>
                </a:tc>
                <a:tc vMerge="1">
                  <a:txBody>
                    <a:bodyPr/>
                    <a:lstStyle/>
                    <a:p>
                      <a:endParaRPr lang="en-ID"/>
                    </a:p>
                  </a:txBody>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ctr" fontAlgn="ctr"/>
                      <a:r>
                        <a:rPr lang="en-ID" sz="1600" b="1" i="0" u="none" strike="noStrike">
                          <a:solidFill>
                            <a:srgbClr val="000000"/>
                          </a:solidFill>
                          <a:effectLst/>
                          <a:latin typeface="Tw Cen MT" panose="020B0602020104020603" pitchFamily="34" charset="0"/>
                        </a:rPr>
                        <a:t>Bulan Ini</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gridSpan="2">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ctr" fontAlgn="ctr"/>
                      <a:r>
                        <a:rPr lang="en-ID" sz="1600" b="1" i="0" u="none" strike="noStrike">
                          <a:solidFill>
                            <a:srgbClr val="000000"/>
                          </a:solidFill>
                          <a:effectLst/>
                          <a:latin typeface="Tw Cen MT" panose="020B0602020104020603" pitchFamily="34" charset="0"/>
                        </a:rPr>
                        <a:t>s/d </a:t>
                      </a:r>
                      <a:r>
                        <a:rPr lang="en-ID" sz="1600" b="1" i="0" u="none" strike="noStrike" err="1">
                          <a:solidFill>
                            <a:srgbClr val="000000"/>
                          </a:solidFill>
                          <a:effectLst/>
                          <a:latin typeface="Tw Cen MT" panose="020B0602020104020603" pitchFamily="34" charset="0"/>
                        </a:rPr>
                        <a:t>Bulan</a:t>
                      </a:r>
                      <a:r>
                        <a:rPr lang="en-ID" sz="1600" b="1" i="0" u="none" strike="noStrike">
                          <a:solidFill>
                            <a:srgbClr val="000000"/>
                          </a:solidFill>
                          <a:effectLst/>
                          <a:latin typeface="Tw Cen MT" panose="020B0602020104020603" pitchFamily="34" charset="0"/>
                        </a:rPr>
                        <a:t> </a:t>
                      </a:r>
                      <a:r>
                        <a:rPr lang="en-ID" sz="1600" b="1" i="0" u="none" strike="noStrike" err="1">
                          <a:solidFill>
                            <a:srgbClr val="000000"/>
                          </a:solidFill>
                          <a:effectLst/>
                          <a:latin typeface="Tw Cen MT" panose="020B0602020104020603" pitchFamily="34" charset="0"/>
                        </a:rPr>
                        <a:t>Ini</a:t>
                      </a:r>
                      <a:endParaRPr lang="en-ID" sz="1600" b="1" i="0" u="none" strike="noStrike">
                        <a:solidFill>
                          <a:srgbClr val="000000"/>
                        </a:solidFill>
                        <a:effectLst/>
                        <a:latin typeface="Tw Cen MT" panose="020B0602020104020603" pitchFamily="34" charset="0"/>
                      </a:endParaRP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hMerge="1">
                  <a:txBody>
                    <a:bodyPr/>
                    <a:lstStyle/>
                    <a:p>
                      <a:endParaRPr lang="en-ID"/>
                    </a:p>
                  </a:txBody>
                  <a:tcPr/>
                </a:tc>
                <a:extLst>
                  <a:ext uri="{0D108BD9-81ED-4DB2-BD59-A6C34878D82A}">
                    <a16:rowId xmlns:a16="http://schemas.microsoft.com/office/drawing/2014/main" val="3843370231"/>
                  </a:ext>
                </a:extLst>
              </a:tr>
              <a:tr h="257541">
                <a:tc vMerge="1">
                  <a:txBody>
                    <a:bodyPr/>
                    <a:lstStyle/>
                    <a:p>
                      <a:endParaRPr lang="en-ID"/>
                    </a:p>
                  </a:txBody>
                  <a:tcPr/>
                </a:tc>
                <a:tc vMerge="1">
                  <a:txBody>
                    <a:bodyPr/>
                    <a:lstStyle/>
                    <a:p>
                      <a:endParaRPr lang="en-ID"/>
                    </a:p>
                  </a:txBody>
                  <a:tcPr/>
                </a:tc>
                <a:tc vMerge="1">
                  <a:txBody>
                    <a:bodyPr/>
                    <a:lstStyle/>
                    <a:p>
                      <a:endParaRPr lang="en-ID"/>
                    </a:p>
                  </a:txBody>
                  <a:tcPr/>
                </a:tc>
                <a:tc vMerge="1">
                  <a:txBody>
                    <a:bodyPr/>
                    <a:lstStyle/>
                    <a:p>
                      <a:endParaRPr lang="en-ID"/>
                    </a:p>
                  </a:txBody>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ctr" fontAlgn="ctr"/>
                      <a:r>
                        <a:rPr lang="en-ID" sz="1600" b="1" i="0" u="none" strike="noStrike">
                          <a:solidFill>
                            <a:srgbClr val="000000"/>
                          </a:solidFill>
                          <a:effectLst/>
                          <a:latin typeface="Tw Cen MT" panose="020B0602020104020603" pitchFamily="34" charset="0"/>
                        </a:rPr>
                        <a:t>Rp</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ctr" fontAlgn="ctr"/>
                      <a:r>
                        <a:rPr lang="en-ID" sz="1600" b="1" i="0" u="none" strike="noStrike">
                          <a:solidFill>
                            <a:srgbClr val="000000"/>
                          </a:solidFill>
                          <a:effectLst/>
                          <a:latin typeface="Tw Cen MT" panose="020B0602020104020603" pitchFamily="34" charset="0"/>
                        </a:rPr>
                        <a:t>K</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ctr" fontAlgn="ctr"/>
                      <a:r>
                        <a:rPr lang="en-ID" sz="1600" b="1" i="0" u="none" strike="noStrike" err="1">
                          <a:solidFill>
                            <a:srgbClr val="000000"/>
                          </a:solidFill>
                          <a:effectLst/>
                          <a:latin typeface="Tw Cen MT" panose="020B0602020104020603" pitchFamily="34" charset="0"/>
                        </a:rPr>
                        <a:t>Rp</a:t>
                      </a:r>
                      <a:endParaRPr lang="en-ID" sz="1600" b="1" i="0" u="none" strike="noStrike">
                        <a:solidFill>
                          <a:srgbClr val="000000"/>
                        </a:solidFill>
                        <a:effectLst/>
                        <a:latin typeface="Tw Cen MT" panose="020B0602020104020603" pitchFamily="34" charset="0"/>
                      </a:endParaRP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927792184"/>
                  </a:ext>
                </a:extLst>
              </a:tr>
              <a:tr h="504888">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ctr" fontAlgn="ctr"/>
                      <a:r>
                        <a:rPr lang="en-ID" sz="1600" b="0" i="0" u="none" strike="noStrike">
                          <a:solidFill>
                            <a:srgbClr val="000000"/>
                          </a:solidFill>
                          <a:effectLst/>
                          <a:latin typeface="Tw Cen MT" panose="020B0602020104020603" pitchFamily="34" charset="0"/>
                        </a:rPr>
                        <a:t>K</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4B084"/>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l" fontAlgn="ctr"/>
                      <a:r>
                        <a:rPr lang="en-ID" sz="1600" b="0" i="0" u="none" strike="noStrike">
                          <a:solidFill>
                            <a:srgbClr val="000000"/>
                          </a:solidFill>
                          <a:effectLst/>
                          <a:latin typeface="Tw Cen MT" panose="020B0602020104020603" pitchFamily="34" charset="0"/>
                        </a:rPr>
                        <a:t>Peningkatan Pelayanan BLUD</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4B084"/>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ctr" fontAlgn="ctr"/>
                      <a:r>
                        <a:rPr lang="en-ID" sz="1600" b="0" i="0" u="none" strike="noStrike">
                          <a:solidFill>
                            <a:srgbClr val="000000"/>
                          </a:solidFill>
                          <a:effectLst/>
                          <a:latin typeface="Tw Cen MT" panose="020B0602020104020603" pitchFamily="34" charset="0"/>
                        </a:rPr>
                        <a:t>BLUD</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4B084"/>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r" fontAlgn="ctr"/>
                      <a:r>
                        <a:rPr lang="en-ID" sz="1600" b="0" i="0" u="none" strike="noStrike">
                          <a:solidFill>
                            <a:srgbClr val="000000"/>
                          </a:solidFill>
                          <a:effectLst/>
                          <a:latin typeface="Tw Cen MT" panose="020B0602020104020603" pitchFamily="34" charset="0"/>
                        </a:rPr>
                        <a:t>              36.000.000.000 </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4B084"/>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r" fontAlgn="ctr"/>
                      <a:r>
                        <a:rPr lang="en-ID" sz="1600" b="0" i="0" u="none" strike="noStrike">
                          <a:solidFill>
                            <a:srgbClr val="000000"/>
                          </a:solidFill>
                          <a:effectLst/>
                          <a:latin typeface="Tw Cen MT" panose="020B0602020104020603" pitchFamily="34" charset="0"/>
                        </a:rPr>
                        <a:t>                   4.274.347.084 </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4B084"/>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r" fontAlgn="ctr"/>
                      <a:r>
                        <a:rPr lang="en-ID" sz="1600" b="0" i="0" u="none" strike="noStrike">
                          <a:solidFill>
                            <a:srgbClr val="000000"/>
                          </a:solidFill>
                          <a:effectLst/>
                          <a:latin typeface="Tw Cen MT" panose="020B0602020104020603" pitchFamily="34" charset="0"/>
                        </a:rPr>
                        <a:t>54,31</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4B084"/>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r" fontAlgn="ctr"/>
                      <a:r>
                        <a:rPr lang="en-ID" sz="1600" b="0" i="0" u="none" strike="noStrike">
                          <a:solidFill>
                            <a:srgbClr val="000000"/>
                          </a:solidFill>
                          <a:effectLst/>
                          <a:latin typeface="Tw Cen MT" panose="020B0602020104020603" pitchFamily="34" charset="0"/>
                        </a:rPr>
                        <a:t>                    19.551.498.140 </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4B084"/>
                    </a:solidFill>
                  </a:tcPr>
                </a:tc>
                <a:extLst>
                  <a:ext uri="{0D108BD9-81ED-4DB2-BD59-A6C34878D82A}">
                    <a16:rowId xmlns:a16="http://schemas.microsoft.com/office/drawing/2014/main" val="966740959"/>
                  </a:ext>
                </a:extLst>
              </a:tr>
              <a:tr h="504888">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ctr" fontAlgn="ctr"/>
                      <a:r>
                        <a:rPr lang="en-ID" sz="1600" b="0" i="0" u="none" strike="noStrike">
                          <a:solidFill>
                            <a:srgbClr val="000000"/>
                          </a:solidFill>
                          <a:effectLst/>
                          <a:latin typeface="Tw Cen MT" panose="020B0602020104020603" pitchFamily="34" charset="0"/>
                        </a:rPr>
                        <a:t>SK</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E699"/>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l" fontAlgn="ctr"/>
                      <a:r>
                        <a:rPr lang="en-ID" sz="1600" b="0" i="0" u="none" strike="noStrike">
                          <a:solidFill>
                            <a:srgbClr val="000000"/>
                          </a:solidFill>
                          <a:effectLst/>
                          <a:latin typeface="Tw Cen MT" panose="020B0602020104020603" pitchFamily="34" charset="0"/>
                        </a:rPr>
                        <a:t>Pelayanan dan Penunjang Pelayanan BLUD**</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E699"/>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ctr" fontAlgn="ctr"/>
                      <a:r>
                        <a:rPr lang="en-ID" sz="1600" b="0" i="0" u="none" strike="noStrike">
                          <a:solidFill>
                            <a:srgbClr val="000000"/>
                          </a:solidFill>
                          <a:effectLst/>
                          <a:latin typeface="Tw Cen MT" panose="020B0602020104020603" pitchFamily="34" charset="0"/>
                        </a:rPr>
                        <a:t>BLUD</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E699"/>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r" fontAlgn="ctr"/>
                      <a:r>
                        <a:rPr lang="en-ID" sz="1600" b="0" i="0" u="none" strike="noStrike">
                          <a:solidFill>
                            <a:srgbClr val="000000"/>
                          </a:solidFill>
                          <a:effectLst/>
                          <a:latin typeface="Tw Cen MT" panose="020B0602020104020603" pitchFamily="34" charset="0"/>
                        </a:rPr>
                        <a:t>              36.000.000.000 </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E699"/>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r" fontAlgn="ctr"/>
                      <a:r>
                        <a:rPr lang="en-ID" sz="1600" b="0" i="0" u="none" strike="noStrike">
                          <a:solidFill>
                            <a:srgbClr val="000000"/>
                          </a:solidFill>
                          <a:effectLst/>
                          <a:latin typeface="Tw Cen MT" panose="020B0602020104020603" pitchFamily="34" charset="0"/>
                        </a:rPr>
                        <a:t>                   4.274.347.084 </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E699"/>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r" fontAlgn="ctr"/>
                      <a:r>
                        <a:rPr lang="en-ID" sz="1600" b="0" i="0" u="none" strike="noStrike">
                          <a:solidFill>
                            <a:srgbClr val="000000"/>
                          </a:solidFill>
                          <a:effectLst/>
                          <a:latin typeface="Tw Cen MT" panose="020B0602020104020603" pitchFamily="34" charset="0"/>
                        </a:rPr>
                        <a:t>54,31</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E699"/>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r" fontAlgn="ctr"/>
                      <a:r>
                        <a:rPr lang="en-ID" sz="1600" b="0" i="0" u="none" strike="noStrike">
                          <a:solidFill>
                            <a:srgbClr val="000000"/>
                          </a:solidFill>
                          <a:effectLst/>
                          <a:latin typeface="Tw Cen MT" panose="020B0602020104020603" pitchFamily="34" charset="0"/>
                        </a:rPr>
                        <a:t>                    19.551.498.140 </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E699"/>
                    </a:solidFill>
                  </a:tcPr>
                </a:tc>
                <a:extLst>
                  <a:ext uri="{0D108BD9-81ED-4DB2-BD59-A6C34878D82A}">
                    <a16:rowId xmlns:a16="http://schemas.microsoft.com/office/drawing/2014/main" val="1360944842"/>
                  </a:ext>
                </a:extLst>
              </a:tr>
              <a:tr h="504888">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ctr" fontAlgn="ctr"/>
                      <a:r>
                        <a:rPr lang="en-ID" sz="1600" b="0" i="0" u="none" strike="noStrike">
                          <a:solidFill>
                            <a:srgbClr val="000000"/>
                          </a:solidFill>
                          <a:effectLst/>
                          <a:latin typeface="Tw Cen MT" panose="020B0602020104020603" pitchFamily="34" charset="0"/>
                        </a:rPr>
                        <a:t>SSK</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l" fontAlgn="ctr"/>
                      <a:r>
                        <a:rPr lang="en-ID" sz="1600" b="0" i="0" u="none" strike="noStrike">
                          <a:solidFill>
                            <a:srgbClr val="000000"/>
                          </a:solidFill>
                          <a:effectLst/>
                          <a:latin typeface="Tw Cen MT" panose="020B0602020104020603" pitchFamily="34" charset="0"/>
                        </a:rPr>
                        <a:t>Penyediaan Belanja Pegawai BLUD</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ctr" fontAlgn="ctr"/>
                      <a:r>
                        <a:rPr lang="en-ID" sz="1600" b="0" i="0" u="none" strike="noStrike">
                          <a:solidFill>
                            <a:srgbClr val="000000"/>
                          </a:solidFill>
                          <a:effectLst/>
                          <a:latin typeface="Tw Cen MT" panose="020B0602020104020603" pitchFamily="34" charset="0"/>
                        </a:rPr>
                        <a:t>BLUD</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r" fontAlgn="ctr"/>
                      <a:r>
                        <a:rPr lang="en-ID" sz="1600" b="0" i="0" u="none" strike="noStrike">
                          <a:solidFill>
                            <a:srgbClr val="000000"/>
                          </a:solidFill>
                          <a:effectLst/>
                          <a:latin typeface="Tw Cen MT" panose="020B0602020104020603" pitchFamily="34" charset="0"/>
                        </a:rPr>
                        <a:t>                6.163.362.000 </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r" fontAlgn="b"/>
                      <a:r>
                        <a:rPr lang="en-ID" sz="1400" b="0" i="0" u="none" strike="noStrike">
                          <a:solidFill>
                            <a:srgbClr val="000000"/>
                          </a:solidFill>
                          <a:effectLst/>
                          <a:latin typeface="Arial" panose="020B0604020202020204" pitchFamily="34" charset="0"/>
                        </a:rPr>
                        <a:t>                       507.612.700 </a:t>
                      </a:r>
                    </a:p>
                  </a:txBody>
                  <a:tcPr marL="7537" marR="7537" marT="753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r" fontAlgn="ctr"/>
                      <a:r>
                        <a:rPr lang="en-ID" sz="1600" b="0" i="0" u="none" strike="noStrike">
                          <a:solidFill>
                            <a:srgbClr val="000000"/>
                          </a:solidFill>
                          <a:effectLst/>
                          <a:latin typeface="Tw Cen MT" panose="020B0602020104020603" pitchFamily="34" charset="0"/>
                        </a:rPr>
                        <a:t>50,72</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r" fontAlgn="ctr"/>
                      <a:r>
                        <a:rPr lang="en-ID" sz="1600" b="0" i="0" u="none" strike="noStrike">
                          <a:solidFill>
                            <a:srgbClr val="000000"/>
                          </a:solidFill>
                          <a:effectLst/>
                          <a:latin typeface="Tw Cen MT" panose="020B0602020104020603" pitchFamily="34" charset="0"/>
                        </a:rPr>
                        <a:t>                      3.125.994.050 </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63410951"/>
                  </a:ext>
                </a:extLst>
              </a:tr>
              <a:tr h="504888">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ctr" fontAlgn="ctr"/>
                      <a:r>
                        <a:rPr lang="en-ID" sz="1600" b="0" i="0" u="none" strike="noStrike">
                          <a:solidFill>
                            <a:srgbClr val="000000"/>
                          </a:solidFill>
                          <a:effectLst/>
                          <a:latin typeface="Tw Cen MT" panose="020B0602020104020603" pitchFamily="34" charset="0"/>
                        </a:rPr>
                        <a:t>SSK</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l" fontAlgn="ctr"/>
                      <a:r>
                        <a:rPr lang="en-ID" sz="1600" b="0" i="0" u="none" strike="noStrike">
                          <a:solidFill>
                            <a:srgbClr val="000000"/>
                          </a:solidFill>
                          <a:effectLst/>
                          <a:latin typeface="Tw Cen MT" panose="020B0602020104020603" pitchFamily="34" charset="0"/>
                        </a:rPr>
                        <a:t>Penyediaan Barang dan Jasa BLUD</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ctr" fontAlgn="ctr"/>
                      <a:r>
                        <a:rPr lang="en-ID" sz="1600" b="0" i="0" u="none" strike="noStrike">
                          <a:solidFill>
                            <a:srgbClr val="000000"/>
                          </a:solidFill>
                          <a:effectLst/>
                          <a:latin typeface="Tw Cen MT" panose="020B0602020104020603" pitchFamily="34" charset="0"/>
                        </a:rPr>
                        <a:t>BLUD</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r" fontAlgn="ctr"/>
                      <a:r>
                        <a:rPr lang="en-ID" sz="1600" b="0" i="0" u="none" strike="noStrike">
                          <a:solidFill>
                            <a:srgbClr val="000000"/>
                          </a:solidFill>
                          <a:effectLst/>
                          <a:latin typeface="Tw Cen MT" panose="020B0602020104020603" pitchFamily="34" charset="0"/>
                        </a:rPr>
                        <a:t>              25.500.000.000 </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r" fontAlgn="b"/>
                      <a:r>
                        <a:rPr lang="en-ID" sz="1400" b="0" i="0" u="none" strike="noStrike">
                          <a:solidFill>
                            <a:srgbClr val="000000"/>
                          </a:solidFill>
                          <a:effectLst/>
                          <a:latin typeface="Arial" panose="020B0604020202020204" pitchFamily="34" charset="0"/>
                        </a:rPr>
                        <a:t>                     3.481.067.138 </a:t>
                      </a:r>
                    </a:p>
                  </a:txBody>
                  <a:tcPr marL="7537" marR="7537" marT="753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r" fontAlgn="ctr"/>
                      <a:r>
                        <a:rPr lang="en-ID" sz="1600" b="0" i="0" u="none" strike="noStrike">
                          <a:solidFill>
                            <a:srgbClr val="000000"/>
                          </a:solidFill>
                          <a:effectLst/>
                          <a:latin typeface="Tw Cen MT" panose="020B0602020104020603" pitchFamily="34" charset="0"/>
                        </a:rPr>
                        <a:t>60,68</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r" fontAlgn="ctr"/>
                      <a:r>
                        <a:rPr lang="en-ID" sz="1600" b="0" i="0" u="none" strike="noStrike">
                          <a:solidFill>
                            <a:srgbClr val="000000"/>
                          </a:solidFill>
                          <a:effectLst/>
                          <a:latin typeface="Tw Cen MT" panose="020B0602020104020603" pitchFamily="34" charset="0"/>
                        </a:rPr>
                        <a:t>                    15.472.465.043 </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05047967"/>
                  </a:ext>
                </a:extLst>
              </a:tr>
              <a:tr h="504888">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ctr" fontAlgn="ctr"/>
                      <a:r>
                        <a:rPr lang="en-ID" sz="1600" b="0" i="0" u="none" strike="noStrike">
                          <a:solidFill>
                            <a:srgbClr val="000000"/>
                          </a:solidFill>
                          <a:effectLst/>
                          <a:latin typeface="Tw Cen MT" panose="020B0602020104020603" pitchFamily="34" charset="0"/>
                        </a:rPr>
                        <a:t>SSK</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l" fontAlgn="ctr"/>
                      <a:r>
                        <a:rPr lang="en-ID" sz="1600" b="0" i="0" u="none" strike="noStrike">
                          <a:solidFill>
                            <a:srgbClr val="000000"/>
                          </a:solidFill>
                          <a:effectLst/>
                          <a:latin typeface="Tw Cen MT" panose="020B0602020104020603" pitchFamily="34" charset="0"/>
                        </a:rPr>
                        <a:t>Pengadaan Investasi Peralatan dan Mesin BLUD</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ctr" fontAlgn="ctr"/>
                      <a:r>
                        <a:rPr lang="en-ID" sz="1600" b="0" i="0" u="none" strike="noStrike">
                          <a:solidFill>
                            <a:srgbClr val="000000"/>
                          </a:solidFill>
                          <a:effectLst/>
                          <a:latin typeface="Tw Cen MT" panose="020B0602020104020603" pitchFamily="34" charset="0"/>
                        </a:rPr>
                        <a:t>BLUD</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r" fontAlgn="ctr"/>
                      <a:r>
                        <a:rPr lang="en-ID" sz="1600" b="0" i="0" u="none" strike="noStrike">
                          <a:solidFill>
                            <a:srgbClr val="000000"/>
                          </a:solidFill>
                          <a:effectLst/>
                          <a:latin typeface="Tw Cen MT" panose="020B0602020104020603" pitchFamily="34" charset="0"/>
                        </a:rPr>
                        <a:t>                   980.000.000 </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r" fontAlgn="ctr"/>
                      <a:r>
                        <a:rPr lang="en-ID" sz="1600" b="0" i="0" u="none" strike="noStrike">
                          <a:solidFill>
                            <a:srgbClr val="000000"/>
                          </a:solidFill>
                          <a:effectLst/>
                          <a:latin typeface="Tw Cen MT" panose="020B0602020104020603" pitchFamily="34" charset="0"/>
                        </a:rPr>
                        <a:t>                      119.122.710 </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r" fontAlgn="ctr"/>
                      <a:r>
                        <a:rPr lang="en-ID" sz="1600" b="0" i="0" u="none" strike="noStrike">
                          <a:solidFill>
                            <a:srgbClr val="000000"/>
                          </a:solidFill>
                          <a:effectLst/>
                          <a:latin typeface="Tw Cen MT" panose="020B0602020104020603" pitchFamily="34" charset="0"/>
                        </a:rPr>
                        <a:t>31,07</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r" fontAlgn="ctr"/>
                      <a:r>
                        <a:rPr lang="en-ID" sz="1600" b="0" i="0" u="none" strike="noStrike">
                          <a:solidFill>
                            <a:srgbClr val="000000"/>
                          </a:solidFill>
                          <a:effectLst/>
                          <a:latin typeface="Tw Cen MT" panose="020B0602020104020603" pitchFamily="34" charset="0"/>
                        </a:rPr>
                        <a:t>                        304.468.709 </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44120236"/>
                  </a:ext>
                </a:extLst>
              </a:tr>
              <a:tr h="504888">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ctr" fontAlgn="ctr"/>
                      <a:r>
                        <a:rPr lang="en-ID" sz="1600" b="0" i="0" u="none" strike="noStrike">
                          <a:solidFill>
                            <a:srgbClr val="000000"/>
                          </a:solidFill>
                          <a:effectLst/>
                          <a:latin typeface="Tw Cen MT" panose="020B0602020104020603" pitchFamily="34" charset="0"/>
                        </a:rPr>
                        <a:t>SSK</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l" fontAlgn="ctr"/>
                      <a:r>
                        <a:rPr lang="sv-SE" sz="1600" b="0" i="0" u="none" strike="noStrike">
                          <a:solidFill>
                            <a:srgbClr val="000000"/>
                          </a:solidFill>
                          <a:effectLst/>
                          <a:latin typeface="Tw Cen MT" panose="020B0602020104020603" pitchFamily="34" charset="0"/>
                        </a:rPr>
                        <a:t>Pengadaan Investasi Gedung dan Bangunan BLUD</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ctr" fontAlgn="ctr"/>
                      <a:r>
                        <a:rPr lang="en-ID" sz="1600" b="0" i="0" u="none" strike="noStrike">
                          <a:solidFill>
                            <a:srgbClr val="000000"/>
                          </a:solidFill>
                          <a:effectLst/>
                          <a:latin typeface="Tw Cen MT" panose="020B0602020104020603" pitchFamily="34" charset="0"/>
                        </a:rPr>
                        <a:t>BLUD</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r" fontAlgn="ctr"/>
                      <a:r>
                        <a:rPr lang="en-ID" sz="1600" b="0" i="0" u="none" strike="noStrike">
                          <a:solidFill>
                            <a:srgbClr val="000000"/>
                          </a:solidFill>
                          <a:effectLst/>
                          <a:latin typeface="Tw Cen MT" panose="020B0602020104020603" pitchFamily="34" charset="0"/>
                        </a:rPr>
                        <a:t>                1.000.000.000 </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r" fontAlgn="ctr"/>
                      <a:r>
                        <a:rPr lang="en-ID" sz="1600" b="0" i="0" u="none" strike="noStrike">
                          <a:solidFill>
                            <a:srgbClr val="000000"/>
                          </a:solidFill>
                          <a:effectLst/>
                          <a:latin typeface="Tw Cen MT" panose="020B0602020104020603" pitchFamily="34" charset="0"/>
                        </a:rPr>
                        <a:t>                                      -   </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r" fontAlgn="ctr"/>
                      <a:r>
                        <a:rPr lang="en-ID" sz="1600" b="0" i="0" u="none" strike="noStrike">
                          <a:solidFill>
                            <a:srgbClr val="000000"/>
                          </a:solidFill>
                          <a:effectLst/>
                          <a:latin typeface="Tw Cen MT" panose="020B0602020104020603" pitchFamily="34" charset="0"/>
                        </a:rPr>
                        <a:t>0,00</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r" fontAlgn="ctr"/>
                      <a:r>
                        <a:rPr lang="en-ID" sz="1600" b="0" i="0" u="none" strike="noStrike">
                          <a:solidFill>
                            <a:srgbClr val="000000"/>
                          </a:solidFill>
                          <a:effectLst/>
                          <a:latin typeface="Tw Cen MT" panose="020B0602020104020603" pitchFamily="34" charset="0"/>
                        </a:rPr>
                        <a:t>                                         -   </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0035089"/>
                  </a:ext>
                </a:extLst>
              </a:tr>
              <a:tr h="504888">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ctr" fontAlgn="ctr"/>
                      <a:r>
                        <a:rPr lang="en-ID" sz="1600" b="0" i="0" u="none" strike="noStrike">
                          <a:solidFill>
                            <a:srgbClr val="000000"/>
                          </a:solidFill>
                          <a:effectLst/>
                          <a:latin typeface="Tw Cen MT" panose="020B0602020104020603" pitchFamily="34" charset="0"/>
                        </a:rPr>
                        <a:t>SSK</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l" fontAlgn="ctr"/>
                      <a:r>
                        <a:rPr lang="en-ID" sz="1600" b="0" i="0" u="none" strike="noStrike">
                          <a:solidFill>
                            <a:srgbClr val="000000"/>
                          </a:solidFill>
                          <a:effectLst/>
                          <a:latin typeface="Tw Cen MT" panose="020B0602020104020603" pitchFamily="34" charset="0"/>
                        </a:rPr>
                        <a:t>Pengadaan Investasi Jalan, Jaringan dan Irigasi BLUD</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ctr" fontAlgn="ctr"/>
                      <a:r>
                        <a:rPr lang="en-ID" sz="1600" b="0" i="0" u="none" strike="noStrike">
                          <a:solidFill>
                            <a:srgbClr val="000000"/>
                          </a:solidFill>
                          <a:effectLst/>
                          <a:latin typeface="Tw Cen MT" panose="020B0602020104020603" pitchFamily="34" charset="0"/>
                        </a:rPr>
                        <a:t>BLUD</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r" fontAlgn="ctr"/>
                      <a:r>
                        <a:rPr lang="en-ID" sz="1600" b="0" i="0" u="none" strike="noStrike">
                          <a:solidFill>
                            <a:srgbClr val="000000"/>
                          </a:solidFill>
                          <a:effectLst/>
                          <a:latin typeface="Tw Cen MT" panose="020B0602020104020603" pitchFamily="34" charset="0"/>
                        </a:rPr>
                        <a:t>                   500.000.000 </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r" fontAlgn="ctr"/>
                      <a:r>
                        <a:rPr lang="en-ID" sz="1600" b="0" i="0" u="none" strike="noStrike">
                          <a:solidFill>
                            <a:srgbClr val="000000"/>
                          </a:solidFill>
                          <a:effectLst/>
                          <a:latin typeface="Tw Cen MT" panose="020B0602020104020603" pitchFamily="34" charset="0"/>
                        </a:rPr>
                        <a:t>                                      -   </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r" fontAlgn="ctr"/>
                      <a:r>
                        <a:rPr lang="en-ID" sz="1600" b="0" i="0" u="none" strike="noStrike">
                          <a:solidFill>
                            <a:srgbClr val="000000"/>
                          </a:solidFill>
                          <a:effectLst/>
                          <a:latin typeface="Tw Cen MT" panose="020B0602020104020603" pitchFamily="34" charset="0"/>
                        </a:rPr>
                        <a:t>0,00</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r" fontAlgn="ctr"/>
                      <a:r>
                        <a:rPr lang="en-ID" sz="1600" b="0" i="0" u="none" strike="noStrike">
                          <a:solidFill>
                            <a:srgbClr val="000000"/>
                          </a:solidFill>
                          <a:effectLst/>
                          <a:latin typeface="Tw Cen MT" panose="020B0602020104020603" pitchFamily="34" charset="0"/>
                        </a:rPr>
                        <a:t>                                         -   </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92874527"/>
                  </a:ext>
                </a:extLst>
              </a:tr>
              <a:tr h="504888">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ctr" fontAlgn="ctr"/>
                      <a:r>
                        <a:rPr lang="en-ID" sz="1600" b="0" i="0" u="none" strike="noStrike">
                          <a:solidFill>
                            <a:srgbClr val="000000"/>
                          </a:solidFill>
                          <a:effectLst/>
                          <a:latin typeface="Tw Cen MT" panose="020B0602020104020603" pitchFamily="34" charset="0"/>
                        </a:rPr>
                        <a:t>SSK</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l" fontAlgn="ctr"/>
                      <a:r>
                        <a:rPr lang="en-ID" sz="1600" b="0" i="0" u="none" strike="noStrike">
                          <a:solidFill>
                            <a:srgbClr val="000000"/>
                          </a:solidFill>
                          <a:effectLst/>
                          <a:latin typeface="Tw Cen MT" panose="020B0602020104020603" pitchFamily="34" charset="0"/>
                        </a:rPr>
                        <a:t>Pengadaan Aset Tetap BLUD</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ctr" fontAlgn="ctr"/>
                      <a:r>
                        <a:rPr lang="en-ID" sz="1600" b="0" i="0" u="none" strike="noStrike">
                          <a:solidFill>
                            <a:srgbClr val="000000"/>
                          </a:solidFill>
                          <a:effectLst/>
                          <a:latin typeface="Tw Cen MT" panose="020B0602020104020603" pitchFamily="34" charset="0"/>
                        </a:rPr>
                        <a:t>BLUD</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r" fontAlgn="ctr"/>
                      <a:r>
                        <a:rPr lang="en-ID" sz="1600" b="0" i="0" u="none" strike="noStrike">
                          <a:solidFill>
                            <a:srgbClr val="000000"/>
                          </a:solidFill>
                          <a:effectLst/>
                          <a:latin typeface="Tw Cen MT" panose="020B0602020104020603" pitchFamily="34" charset="0"/>
                        </a:rPr>
                        <a:t>                     20.000.000 </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r" fontAlgn="ctr"/>
                      <a:r>
                        <a:rPr lang="en-ID" sz="1600" b="0" i="0" u="none" strike="noStrike">
                          <a:solidFill>
                            <a:srgbClr val="000000"/>
                          </a:solidFill>
                          <a:effectLst/>
                          <a:latin typeface="Tw Cen MT" panose="020B0602020104020603" pitchFamily="34" charset="0"/>
                        </a:rPr>
                        <a:t>                                      -   </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r" fontAlgn="ctr"/>
                      <a:r>
                        <a:rPr lang="en-ID" sz="1600" b="0" i="0" u="none" strike="noStrike">
                          <a:solidFill>
                            <a:srgbClr val="000000"/>
                          </a:solidFill>
                          <a:effectLst/>
                          <a:latin typeface="Tw Cen MT" panose="020B0602020104020603" pitchFamily="34" charset="0"/>
                        </a:rPr>
                        <a:t>0,00</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r" fontAlgn="ctr"/>
                      <a:r>
                        <a:rPr lang="en-ID" sz="1600" b="0" i="0" u="none" strike="noStrike">
                          <a:solidFill>
                            <a:srgbClr val="000000"/>
                          </a:solidFill>
                          <a:effectLst/>
                          <a:latin typeface="Tw Cen MT" panose="020B0602020104020603" pitchFamily="34" charset="0"/>
                        </a:rPr>
                        <a:t>                                         -   </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00948620"/>
                  </a:ext>
                </a:extLst>
              </a:tr>
              <a:tr h="504888">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ctr" fontAlgn="ctr"/>
                      <a:r>
                        <a:rPr lang="en-ID" sz="1600" b="0" i="0" u="none" strike="noStrike">
                          <a:solidFill>
                            <a:srgbClr val="000000"/>
                          </a:solidFill>
                          <a:effectLst/>
                          <a:latin typeface="Tw Cen MT" panose="020B0602020104020603" pitchFamily="34" charset="0"/>
                        </a:rPr>
                        <a:t>SSK</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l" fontAlgn="ctr"/>
                      <a:r>
                        <a:rPr lang="en-ID" sz="1600" b="0" i="0" u="none" strike="noStrike">
                          <a:solidFill>
                            <a:srgbClr val="000000"/>
                          </a:solidFill>
                          <a:effectLst/>
                          <a:latin typeface="Tw Cen MT" panose="020B0602020104020603" pitchFamily="34" charset="0"/>
                        </a:rPr>
                        <a:t>Penyediaan Gaji Pokok dan Tunjangan PPPK (BLUD)</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ctr" fontAlgn="ctr"/>
                      <a:r>
                        <a:rPr lang="en-ID" sz="1600" b="0" i="0" u="none" strike="noStrike">
                          <a:solidFill>
                            <a:srgbClr val="000000"/>
                          </a:solidFill>
                          <a:effectLst/>
                          <a:latin typeface="Tw Cen MT" panose="020B0602020104020603" pitchFamily="34" charset="0"/>
                        </a:rPr>
                        <a:t>BLUD</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r" fontAlgn="ctr"/>
                      <a:r>
                        <a:rPr lang="en-ID" sz="1600" b="0" i="0" u="none" strike="noStrike">
                          <a:solidFill>
                            <a:srgbClr val="000000"/>
                          </a:solidFill>
                          <a:effectLst/>
                          <a:latin typeface="Tw Cen MT" panose="020B0602020104020603" pitchFamily="34" charset="0"/>
                        </a:rPr>
                        <a:t>                1.836.638.000 </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r" fontAlgn="b"/>
                      <a:r>
                        <a:rPr lang="en-ID" sz="1400" b="1" i="0" u="none" strike="noStrike">
                          <a:solidFill>
                            <a:srgbClr val="000000"/>
                          </a:solidFill>
                          <a:effectLst/>
                          <a:latin typeface="Arial" panose="020B0604020202020204" pitchFamily="34" charset="0"/>
                        </a:rPr>
                        <a:t>                       166.544.536 </a:t>
                      </a:r>
                    </a:p>
                  </a:txBody>
                  <a:tcPr marL="7537" marR="7537" marT="753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r" fontAlgn="ctr"/>
                      <a:r>
                        <a:rPr lang="en-ID" sz="1600" b="0" i="0" u="none" strike="noStrike">
                          <a:solidFill>
                            <a:srgbClr val="000000"/>
                          </a:solidFill>
                          <a:effectLst/>
                          <a:latin typeface="Tw Cen MT" panose="020B0602020104020603" pitchFamily="34" charset="0"/>
                        </a:rPr>
                        <a:t>35,31</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Arial"/>
                          <a:sym typeface="Arial"/>
                        </a:defRPr>
                      </a:lvl9pPr>
                    </a:lstStyle>
                    <a:p>
                      <a:pPr algn="r" fontAlgn="ctr"/>
                      <a:r>
                        <a:rPr lang="en-ID" sz="1600" b="0" i="0" u="none" strike="noStrike" dirty="0">
                          <a:solidFill>
                            <a:srgbClr val="000000"/>
                          </a:solidFill>
                          <a:effectLst/>
                          <a:latin typeface="Tw Cen MT" panose="020B0602020104020603" pitchFamily="34" charset="0"/>
                        </a:rPr>
                        <a:t>                        648.570.338 </a:t>
                      </a:r>
                    </a:p>
                  </a:txBody>
                  <a:tcPr marL="7537" marR="7537" marT="753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302160"/>
                  </a:ext>
                </a:extLst>
              </a:tr>
            </a:tbl>
          </a:graphicData>
        </a:graphic>
      </p:graphicFrame>
    </p:spTree>
    <p:extLst>
      <p:ext uri="{BB962C8B-B14F-4D97-AF65-F5344CB8AC3E}">
        <p14:creationId xmlns:p14="http://schemas.microsoft.com/office/powerpoint/2010/main" val="195616970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429" name="Group 428">
            <a:extLst>
              <a:ext uri="{FF2B5EF4-FFF2-40B4-BE49-F238E27FC236}">
                <a16:creationId xmlns:a16="http://schemas.microsoft.com/office/drawing/2014/main" id="{E7D748FF-D0B3-41DD-B1F2-0181813A0C7B}"/>
              </a:ext>
            </a:extLst>
          </p:cNvPr>
          <p:cNvGrpSpPr/>
          <p:nvPr/>
        </p:nvGrpSpPr>
        <p:grpSpPr>
          <a:xfrm>
            <a:off x="3259537" y="2584642"/>
            <a:ext cx="5672926" cy="1069756"/>
            <a:chOff x="942975" y="1628774"/>
            <a:chExt cx="5451048" cy="960823"/>
          </a:xfrm>
        </p:grpSpPr>
        <p:grpSp>
          <p:nvGrpSpPr>
            <p:cNvPr id="457" name="Group 456">
              <a:extLst>
                <a:ext uri="{FF2B5EF4-FFF2-40B4-BE49-F238E27FC236}">
                  <a16:creationId xmlns:a16="http://schemas.microsoft.com/office/drawing/2014/main" id="{B4AA890F-4755-4CE5-8162-B765D3E23B3F}"/>
                </a:ext>
              </a:extLst>
            </p:cNvPr>
            <p:cNvGrpSpPr/>
            <p:nvPr/>
          </p:nvGrpSpPr>
          <p:grpSpPr>
            <a:xfrm>
              <a:off x="942975" y="1628774"/>
              <a:ext cx="5451048" cy="960823"/>
              <a:chOff x="942975" y="1628775"/>
              <a:chExt cx="6121455" cy="1078993"/>
            </a:xfrm>
          </p:grpSpPr>
          <p:sp>
            <p:nvSpPr>
              <p:cNvPr id="462" name="Rectangle: Rounded Corners 26">
                <a:extLst>
                  <a:ext uri="{FF2B5EF4-FFF2-40B4-BE49-F238E27FC236}">
                    <a16:creationId xmlns:a16="http://schemas.microsoft.com/office/drawing/2014/main" id="{B06DC401-518A-4B89-9FFA-8491A5251C1D}"/>
                  </a:ext>
                </a:extLst>
              </p:cNvPr>
              <p:cNvSpPr/>
              <p:nvPr/>
            </p:nvSpPr>
            <p:spPr>
              <a:xfrm>
                <a:off x="942976" y="1631443"/>
                <a:ext cx="6121454" cy="1076325"/>
              </a:xfrm>
              <a:prstGeom prst="roundRect">
                <a:avLst>
                  <a:gd name="adj" fmla="val 50000"/>
                </a:avLst>
              </a:prstGeom>
              <a:solidFill>
                <a:srgbClr val="FFFEEF"/>
              </a:solidFill>
              <a:ln w="25400" cap="flat" cmpd="sng" algn="ctr">
                <a:solidFill>
                  <a:srgbClr val="DC3539"/>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sp>
            <p:nvSpPr>
              <p:cNvPr id="463" name="Teardrop 462">
                <a:extLst>
                  <a:ext uri="{FF2B5EF4-FFF2-40B4-BE49-F238E27FC236}">
                    <a16:creationId xmlns:a16="http://schemas.microsoft.com/office/drawing/2014/main" id="{EFA7B029-BF95-4997-A5B4-7C02F8B4D304}"/>
                  </a:ext>
                </a:extLst>
              </p:cNvPr>
              <p:cNvSpPr/>
              <p:nvPr/>
            </p:nvSpPr>
            <p:spPr>
              <a:xfrm>
                <a:off x="942975" y="1628775"/>
                <a:ext cx="1109662" cy="1078992"/>
              </a:xfrm>
              <a:prstGeom prst="teardrop">
                <a:avLst/>
              </a:prstGeom>
              <a:solidFill>
                <a:srgbClr val="FFFEEF"/>
              </a:solidFill>
              <a:ln w="25400" cap="flat" cmpd="sng" algn="ctr">
                <a:solidFill>
                  <a:srgbClr val="DC3539"/>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a:cs typeface="+mn-cs"/>
                </a:endParaRPr>
              </a:p>
            </p:txBody>
          </p:sp>
          <p:sp>
            <p:nvSpPr>
              <p:cNvPr id="464" name="Oval 463">
                <a:extLst>
                  <a:ext uri="{FF2B5EF4-FFF2-40B4-BE49-F238E27FC236}">
                    <a16:creationId xmlns:a16="http://schemas.microsoft.com/office/drawing/2014/main" id="{FE9C0712-8BAF-499C-8D7A-B2964C344178}"/>
                  </a:ext>
                </a:extLst>
              </p:cNvPr>
              <p:cNvSpPr/>
              <p:nvPr/>
            </p:nvSpPr>
            <p:spPr>
              <a:xfrm>
                <a:off x="1026318" y="1696783"/>
                <a:ext cx="942975" cy="942975"/>
              </a:xfrm>
              <a:prstGeom prst="ellipse">
                <a:avLst/>
              </a:prstGeom>
              <a:solidFill>
                <a:srgbClr val="DC3539"/>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grpSp>
        <p:sp>
          <p:nvSpPr>
            <p:cNvPr id="458" name="TextBox 457">
              <a:extLst>
                <a:ext uri="{FF2B5EF4-FFF2-40B4-BE49-F238E27FC236}">
                  <a16:creationId xmlns:a16="http://schemas.microsoft.com/office/drawing/2014/main" id="{AD55BFCE-8875-42F8-84E8-94696B86822C}"/>
                </a:ext>
              </a:extLst>
            </p:cNvPr>
            <p:cNvSpPr txBox="1"/>
            <p:nvPr/>
          </p:nvSpPr>
          <p:spPr>
            <a:xfrm>
              <a:off x="1082651" y="1847576"/>
              <a:ext cx="708780" cy="46994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ko-KR" sz="2800" b="1" i="0" u="none" strike="noStrike" kern="0" cap="none" spc="0" normalizeH="0" baseline="0" noProof="0" dirty="0">
                  <a:ln>
                    <a:noFill/>
                  </a:ln>
                  <a:solidFill>
                    <a:srgbClr val="FFFEEF"/>
                  </a:solidFill>
                  <a:effectLst/>
                  <a:uLnTx/>
                  <a:uFillTx/>
                  <a:cs typeface="Arial" pitchFamily="34" charset="0"/>
                </a:rPr>
                <a:t>01</a:t>
              </a:r>
              <a:endParaRPr kumimoji="0" lang="ko-KR" altLang="en-US" sz="2800" b="1" i="0" u="none" strike="noStrike" kern="0" cap="none" spc="0" normalizeH="0" baseline="0" noProof="0" dirty="0">
                <a:ln>
                  <a:noFill/>
                </a:ln>
                <a:solidFill>
                  <a:srgbClr val="FFFEEF"/>
                </a:solidFill>
                <a:effectLst/>
                <a:uLnTx/>
                <a:uFillTx/>
                <a:cs typeface="Arial" pitchFamily="34" charset="0"/>
              </a:endParaRPr>
            </a:p>
          </p:txBody>
        </p:sp>
        <p:sp>
          <p:nvSpPr>
            <p:cNvPr id="460" name="TextBox 459">
              <a:extLst>
                <a:ext uri="{FF2B5EF4-FFF2-40B4-BE49-F238E27FC236}">
                  <a16:creationId xmlns:a16="http://schemas.microsoft.com/office/drawing/2014/main" id="{CDB95056-8179-4848-BCC7-A1638906D3E8}"/>
                </a:ext>
              </a:extLst>
            </p:cNvPr>
            <p:cNvSpPr txBox="1"/>
            <p:nvPr/>
          </p:nvSpPr>
          <p:spPr>
            <a:xfrm>
              <a:off x="1996570" y="1816520"/>
              <a:ext cx="4276937" cy="39126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ko-KR" sz="2200" b="1" i="0" u="none" strike="noStrike" kern="0" cap="none" spc="0" normalizeH="0" baseline="0" noProof="0">
                  <a:ln>
                    <a:noFill/>
                  </a:ln>
                  <a:solidFill>
                    <a:prstClr val="black">
                      <a:lumMod val="75000"/>
                      <a:lumOff val="25000"/>
                    </a:prstClr>
                  </a:solidFill>
                  <a:effectLst/>
                  <a:uLnTx/>
                  <a:uFillTx/>
                  <a:cs typeface="Arial" pitchFamily="34" charset="0"/>
                </a:rPr>
                <a:t>REALISASI PENDAPATAN BLUD</a:t>
              </a:r>
              <a:endParaRPr kumimoji="0" lang="ko-KR" altLang="en-US" sz="2200" b="1" i="0" u="none" strike="noStrike" kern="0" cap="none" spc="0" normalizeH="0" baseline="0" noProof="0">
                <a:ln>
                  <a:noFill/>
                </a:ln>
                <a:solidFill>
                  <a:prstClr val="black">
                    <a:lumMod val="75000"/>
                    <a:lumOff val="25000"/>
                  </a:prstClr>
                </a:solidFill>
                <a:effectLst/>
                <a:uLnTx/>
                <a:uFillTx/>
                <a:cs typeface="Arial" pitchFamily="34" charset="0"/>
              </a:endParaRPr>
            </a:p>
          </p:txBody>
        </p:sp>
      </p:grpSp>
      <p:grpSp>
        <p:nvGrpSpPr>
          <p:cNvPr id="431" name="Group 430">
            <a:extLst>
              <a:ext uri="{FF2B5EF4-FFF2-40B4-BE49-F238E27FC236}">
                <a16:creationId xmlns:a16="http://schemas.microsoft.com/office/drawing/2014/main" id="{56EDBD14-22EE-48CB-99FB-CCE52283DEF4}"/>
              </a:ext>
            </a:extLst>
          </p:cNvPr>
          <p:cNvGrpSpPr/>
          <p:nvPr/>
        </p:nvGrpSpPr>
        <p:grpSpPr>
          <a:xfrm>
            <a:off x="3259537" y="3986834"/>
            <a:ext cx="5672926" cy="1034432"/>
            <a:chOff x="2971800" y="3957311"/>
            <a:chExt cx="5451048" cy="960823"/>
          </a:xfrm>
        </p:grpSpPr>
        <p:grpSp>
          <p:nvGrpSpPr>
            <p:cNvPr id="441" name="Group 440">
              <a:extLst>
                <a:ext uri="{FF2B5EF4-FFF2-40B4-BE49-F238E27FC236}">
                  <a16:creationId xmlns:a16="http://schemas.microsoft.com/office/drawing/2014/main" id="{F66BFEEC-ADCD-4865-AC01-36F2D39D3779}"/>
                </a:ext>
              </a:extLst>
            </p:cNvPr>
            <p:cNvGrpSpPr/>
            <p:nvPr/>
          </p:nvGrpSpPr>
          <p:grpSpPr>
            <a:xfrm>
              <a:off x="2971800" y="3957311"/>
              <a:ext cx="5451048" cy="960823"/>
              <a:chOff x="942975" y="1628775"/>
              <a:chExt cx="6121455" cy="1078992"/>
            </a:xfrm>
          </p:grpSpPr>
          <p:sp>
            <p:nvSpPr>
              <p:cNvPr id="446" name="Rectangle: Rounded Corners 44">
                <a:extLst>
                  <a:ext uri="{FF2B5EF4-FFF2-40B4-BE49-F238E27FC236}">
                    <a16:creationId xmlns:a16="http://schemas.microsoft.com/office/drawing/2014/main" id="{9843B525-1EA4-4A9D-A5A2-1593996DCE5A}"/>
                  </a:ext>
                </a:extLst>
              </p:cNvPr>
              <p:cNvSpPr/>
              <p:nvPr/>
            </p:nvSpPr>
            <p:spPr>
              <a:xfrm>
                <a:off x="942976" y="1631442"/>
                <a:ext cx="6121454" cy="1076325"/>
              </a:xfrm>
              <a:prstGeom prst="roundRect">
                <a:avLst>
                  <a:gd name="adj" fmla="val 50000"/>
                </a:avLst>
              </a:prstGeom>
              <a:solidFill>
                <a:srgbClr val="FFFEEF"/>
              </a:solidFill>
              <a:ln w="25400" cap="flat" cmpd="sng" algn="ctr">
                <a:solidFill>
                  <a:srgbClr val="449074"/>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sp>
            <p:nvSpPr>
              <p:cNvPr id="447" name="Teardrop 446">
                <a:extLst>
                  <a:ext uri="{FF2B5EF4-FFF2-40B4-BE49-F238E27FC236}">
                    <a16:creationId xmlns:a16="http://schemas.microsoft.com/office/drawing/2014/main" id="{CA614743-DD2C-4989-A805-DF79BA1505F8}"/>
                  </a:ext>
                </a:extLst>
              </p:cNvPr>
              <p:cNvSpPr/>
              <p:nvPr/>
            </p:nvSpPr>
            <p:spPr>
              <a:xfrm>
                <a:off x="942975" y="1628775"/>
                <a:ext cx="1109662" cy="1078992"/>
              </a:xfrm>
              <a:prstGeom prst="teardrop">
                <a:avLst/>
              </a:prstGeom>
              <a:solidFill>
                <a:srgbClr val="FFFEEF"/>
              </a:solidFill>
              <a:ln w="25400" cap="flat" cmpd="sng" algn="ctr">
                <a:solidFill>
                  <a:srgbClr val="449074"/>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sp>
            <p:nvSpPr>
              <p:cNvPr id="448" name="Oval 447">
                <a:extLst>
                  <a:ext uri="{FF2B5EF4-FFF2-40B4-BE49-F238E27FC236}">
                    <a16:creationId xmlns:a16="http://schemas.microsoft.com/office/drawing/2014/main" id="{EA50353F-FC16-4384-A336-E3911BA5B814}"/>
                  </a:ext>
                </a:extLst>
              </p:cNvPr>
              <p:cNvSpPr/>
              <p:nvPr/>
            </p:nvSpPr>
            <p:spPr>
              <a:xfrm>
                <a:off x="1026318" y="1696783"/>
                <a:ext cx="942975" cy="942975"/>
              </a:xfrm>
              <a:prstGeom prst="ellipse">
                <a:avLst/>
              </a:prstGeom>
              <a:solidFill>
                <a:srgbClr val="449074"/>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grpSp>
        <p:sp>
          <p:nvSpPr>
            <p:cNvPr id="442" name="TextBox 441">
              <a:extLst>
                <a:ext uri="{FF2B5EF4-FFF2-40B4-BE49-F238E27FC236}">
                  <a16:creationId xmlns:a16="http://schemas.microsoft.com/office/drawing/2014/main" id="{27C8F708-B0E3-4060-B962-794E258366FC}"/>
                </a:ext>
              </a:extLst>
            </p:cNvPr>
            <p:cNvSpPr txBox="1"/>
            <p:nvPr/>
          </p:nvSpPr>
          <p:spPr>
            <a:xfrm>
              <a:off x="3111476" y="4176112"/>
              <a:ext cx="708780" cy="485988"/>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ko-KR" sz="2800" b="1" i="0" u="none" strike="noStrike" kern="0" cap="none" spc="0" normalizeH="0" baseline="0" noProof="0" dirty="0">
                  <a:ln>
                    <a:noFill/>
                  </a:ln>
                  <a:solidFill>
                    <a:srgbClr val="FFFEEF"/>
                  </a:solidFill>
                  <a:effectLst/>
                  <a:uLnTx/>
                  <a:uFillTx/>
                  <a:cs typeface="Arial" pitchFamily="34" charset="0"/>
                </a:rPr>
                <a:t>02</a:t>
              </a:r>
              <a:endParaRPr kumimoji="0" lang="ko-KR" altLang="en-US" sz="2800" b="1" i="0" u="none" strike="noStrike" kern="0" cap="none" spc="0" normalizeH="0" baseline="0" noProof="0" dirty="0">
                <a:ln>
                  <a:noFill/>
                </a:ln>
                <a:solidFill>
                  <a:srgbClr val="FFFEEF"/>
                </a:solidFill>
                <a:effectLst/>
                <a:uLnTx/>
                <a:uFillTx/>
                <a:cs typeface="Arial" pitchFamily="34" charset="0"/>
              </a:endParaRPr>
            </a:p>
          </p:txBody>
        </p:sp>
        <p:sp>
          <p:nvSpPr>
            <p:cNvPr id="444" name="TextBox 443">
              <a:extLst>
                <a:ext uri="{FF2B5EF4-FFF2-40B4-BE49-F238E27FC236}">
                  <a16:creationId xmlns:a16="http://schemas.microsoft.com/office/drawing/2014/main" id="{12F63205-C6EC-4C24-8EF5-0BA4C10A3D05}"/>
                </a:ext>
              </a:extLst>
            </p:cNvPr>
            <p:cNvSpPr txBox="1"/>
            <p:nvPr/>
          </p:nvSpPr>
          <p:spPr>
            <a:xfrm>
              <a:off x="4034148" y="4097572"/>
              <a:ext cx="4276937" cy="714688"/>
            </a:xfrm>
            <a:prstGeom prst="rect">
              <a:avLst/>
            </a:prstGeom>
            <a:noFill/>
          </p:spPr>
          <p:txBody>
            <a:bodyPr wrap="square" rtlCol="0">
              <a:spAutoFit/>
            </a:bodyPr>
            <a:lstStyle/>
            <a:p>
              <a:r>
                <a:rPr lang="en-US" sz="2200" b="1"/>
                <a:t>REALISASI PENDAPATAN </a:t>
              </a:r>
            </a:p>
            <a:p>
              <a:r>
                <a:rPr lang="en-US" sz="2200" b="1"/>
                <a:t>PER KEGIATAN</a:t>
              </a:r>
            </a:p>
          </p:txBody>
        </p:sp>
      </p:grpSp>
      <p:grpSp>
        <p:nvGrpSpPr>
          <p:cNvPr id="472" name="Group 471"/>
          <p:cNvGrpSpPr/>
          <p:nvPr/>
        </p:nvGrpSpPr>
        <p:grpSpPr>
          <a:xfrm>
            <a:off x="2598650" y="1055037"/>
            <a:ext cx="7983977" cy="1123415"/>
            <a:chOff x="655232" y="2676975"/>
            <a:chExt cx="6262015" cy="960823"/>
          </a:xfrm>
        </p:grpSpPr>
        <p:grpSp>
          <p:nvGrpSpPr>
            <p:cNvPr id="430" name="Group 429">
              <a:extLst>
                <a:ext uri="{FF2B5EF4-FFF2-40B4-BE49-F238E27FC236}">
                  <a16:creationId xmlns:a16="http://schemas.microsoft.com/office/drawing/2014/main" id="{49D948F1-0E72-48DF-955F-EFD6FEE9BC92}"/>
                </a:ext>
              </a:extLst>
            </p:cNvPr>
            <p:cNvGrpSpPr/>
            <p:nvPr/>
          </p:nvGrpSpPr>
          <p:grpSpPr>
            <a:xfrm>
              <a:off x="655232" y="2676975"/>
              <a:ext cx="6262015" cy="960823"/>
              <a:chOff x="3962400" y="2793043"/>
              <a:chExt cx="6262015" cy="960823"/>
            </a:xfrm>
          </p:grpSpPr>
          <p:grpSp>
            <p:nvGrpSpPr>
              <p:cNvPr id="449" name="Group 448">
                <a:extLst>
                  <a:ext uri="{FF2B5EF4-FFF2-40B4-BE49-F238E27FC236}">
                    <a16:creationId xmlns:a16="http://schemas.microsoft.com/office/drawing/2014/main" id="{01403896-50E8-48AB-8ECA-77519D851F07}"/>
                  </a:ext>
                </a:extLst>
              </p:cNvPr>
              <p:cNvGrpSpPr/>
              <p:nvPr/>
            </p:nvGrpSpPr>
            <p:grpSpPr>
              <a:xfrm>
                <a:off x="3962400" y="2793043"/>
                <a:ext cx="5451048" cy="960823"/>
                <a:chOff x="942975" y="1628775"/>
                <a:chExt cx="6121455" cy="1078992"/>
              </a:xfrm>
            </p:grpSpPr>
            <p:sp>
              <p:nvSpPr>
                <p:cNvPr id="454" name="Rectangle: Rounded Corners 35">
                  <a:extLst>
                    <a:ext uri="{FF2B5EF4-FFF2-40B4-BE49-F238E27FC236}">
                      <a16:creationId xmlns:a16="http://schemas.microsoft.com/office/drawing/2014/main" id="{952F2BBE-83C2-478F-AA0A-0F6DC8C30FEF}"/>
                    </a:ext>
                  </a:extLst>
                </p:cNvPr>
                <p:cNvSpPr/>
                <p:nvPr/>
              </p:nvSpPr>
              <p:spPr>
                <a:xfrm>
                  <a:off x="942976" y="1631442"/>
                  <a:ext cx="6121454" cy="1076325"/>
                </a:xfrm>
                <a:prstGeom prst="roundRect">
                  <a:avLst>
                    <a:gd name="adj" fmla="val 50000"/>
                  </a:avLst>
                </a:prstGeom>
                <a:solidFill>
                  <a:srgbClr val="FFFEEF"/>
                </a:solidFill>
                <a:ln w="25400" cap="flat" cmpd="sng" algn="ctr">
                  <a:solidFill>
                    <a:srgbClr val="FF9856"/>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sp>
              <p:nvSpPr>
                <p:cNvPr id="455" name="Teardrop 454">
                  <a:extLst>
                    <a:ext uri="{FF2B5EF4-FFF2-40B4-BE49-F238E27FC236}">
                      <a16:creationId xmlns:a16="http://schemas.microsoft.com/office/drawing/2014/main" id="{CB946EBA-C46D-4B30-A957-9DF2BCCBB794}"/>
                    </a:ext>
                  </a:extLst>
                </p:cNvPr>
                <p:cNvSpPr/>
                <p:nvPr/>
              </p:nvSpPr>
              <p:spPr>
                <a:xfrm>
                  <a:off x="942975" y="1628775"/>
                  <a:ext cx="1109662" cy="1078992"/>
                </a:xfrm>
                <a:prstGeom prst="teardrop">
                  <a:avLst/>
                </a:prstGeom>
                <a:solidFill>
                  <a:srgbClr val="FFFEEF"/>
                </a:solidFill>
                <a:ln w="25400" cap="flat" cmpd="sng" algn="ctr">
                  <a:solidFill>
                    <a:srgbClr val="FF9856"/>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sp>
              <p:nvSpPr>
                <p:cNvPr id="456" name="Oval 455">
                  <a:extLst>
                    <a:ext uri="{FF2B5EF4-FFF2-40B4-BE49-F238E27FC236}">
                      <a16:creationId xmlns:a16="http://schemas.microsoft.com/office/drawing/2014/main" id="{AD38AD95-7E3A-4DF5-A602-3295AB228D8A}"/>
                    </a:ext>
                  </a:extLst>
                </p:cNvPr>
                <p:cNvSpPr/>
                <p:nvPr/>
              </p:nvSpPr>
              <p:spPr>
                <a:xfrm>
                  <a:off x="1026318" y="1696783"/>
                  <a:ext cx="942975" cy="942975"/>
                </a:xfrm>
                <a:prstGeom prst="ellipse">
                  <a:avLst/>
                </a:prstGeom>
                <a:solidFill>
                  <a:srgbClr val="FF9856"/>
                </a:solidFill>
                <a:ln w="12700" cap="flat" cmpd="sng" algn="ctr">
                  <a:solidFill>
                    <a:srgbClr val="FF9856"/>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grpSp>
          <p:sp>
            <p:nvSpPr>
              <p:cNvPr id="452" name="TextBox 451">
                <a:extLst>
                  <a:ext uri="{FF2B5EF4-FFF2-40B4-BE49-F238E27FC236}">
                    <a16:creationId xmlns:a16="http://schemas.microsoft.com/office/drawing/2014/main" id="{FB51C706-793D-47BB-8B9E-5D896CA5DEF3}"/>
                  </a:ext>
                </a:extLst>
              </p:cNvPr>
              <p:cNvSpPr txBox="1"/>
              <p:nvPr/>
            </p:nvSpPr>
            <p:spPr>
              <a:xfrm>
                <a:off x="5072702" y="2990935"/>
                <a:ext cx="5151713" cy="526464"/>
              </a:xfrm>
              <a:prstGeom prst="rect">
                <a:avLst/>
              </a:prstGeom>
              <a:noFill/>
              <a:ln>
                <a:noFill/>
              </a:ln>
            </p:spPr>
            <p:txBody>
              <a:bodyPr wrap="square" rtlCol="0">
                <a:spAutoFit/>
              </a:bodyPr>
              <a:lstStyle/>
              <a:p>
                <a:pPr lvl="0">
                  <a:defRPr/>
                </a:pPr>
                <a:r>
                  <a:rPr lang="en-US" altLang="ko-KR" sz="3400" b="1" dirty="0">
                    <a:solidFill>
                      <a:srgbClr val="FF9856"/>
                    </a:solidFill>
                    <a:cs typeface="Arial" pitchFamily="34" charset="0"/>
                  </a:rPr>
                  <a:t>KINERJA PENDAPATAN</a:t>
                </a:r>
                <a:endParaRPr lang="ko-KR" altLang="en-US" sz="3400" b="1" dirty="0">
                  <a:solidFill>
                    <a:srgbClr val="FF9856"/>
                  </a:solidFill>
                  <a:cs typeface="Arial" pitchFamily="34" charset="0"/>
                </a:endParaRPr>
              </a:p>
            </p:txBody>
          </p:sp>
        </p:grpSp>
        <p:grpSp>
          <p:nvGrpSpPr>
            <p:cNvPr id="467" name="Google Shape;10028;p58"/>
            <p:cNvGrpSpPr/>
            <p:nvPr/>
          </p:nvGrpSpPr>
          <p:grpSpPr>
            <a:xfrm>
              <a:off x="925831" y="2891728"/>
              <a:ext cx="500177" cy="520209"/>
              <a:chOff x="2404875" y="3592725"/>
              <a:chExt cx="298525" cy="293825"/>
            </a:xfrm>
          </p:grpSpPr>
          <p:sp>
            <p:nvSpPr>
              <p:cNvPr id="468" name="Google Shape;10029;p58"/>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FFFEEF"/>
              </a:solidFill>
              <a:ln>
                <a:solidFill>
                  <a:srgbClr val="FF9856"/>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10030;p58"/>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FFFEEF"/>
              </a:solidFill>
              <a:ln>
                <a:solidFill>
                  <a:srgbClr val="FF9856"/>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10031;p58"/>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FFFEEF"/>
              </a:solidFill>
              <a:ln>
                <a:solidFill>
                  <a:srgbClr val="FF9856"/>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015255934"/>
      </p:ext>
    </p:extLst>
  </p:cSld>
  <p:clrMapOvr>
    <a:masterClrMapping/>
  </p:clrMapOvr>
</p:sld>
</file>

<file path=ppt/theme/theme1.xml><?xml version="1.0" encoding="utf-8"?>
<a:theme xmlns:a="http://schemas.openxmlformats.org/drawingml/2006/main" name="Contents Slide Master">
  <a:themeElements>
    <a:clrScheme name="ALLPPT-216">
      <a:dk1>
        <a:sysClr val="windowText" lastClr="000000"/>
      </a:dk1>
      <a:lt1>
        <a:sysClr val="window" lastClr="FFFFFF"/>
      </a:lt1>
      <a:dk2>
        <a:srgbClr val="44546A"/>
      </a:dk2>
      <a:lt2>
        <a:srgbClr val="E7E6E6"/>
      </a:lt2>
      <a:accent1>
        <a:srgbClr val="8AC7D3"/>
      </a:accent1>
      <a:accent2>
        <a:srgbClr val="307689"/>
      </a:accent2>
      <a:accent3>
        <a:srgbClr val="F7C76A"/>
      </a:accent3>
      <a:accent4>
        <a:srgbClr val="E93A0F"/>
      </a:accent4>
      <a:accent5>
        <a:srgbClr val="C1C3C4"/>
      </a:accent5>
      <a:accent6>
        <a:srgbClr val="506272"/>
      </a:accent6>
      <a:hlink>
        <a:srgbClr val="000000"/>
      </a:hlink>
      <a:folHlink>
        <a:srgbClr val="000000"/>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6_Contents Slide Master">
  <a:themeElements>
    <a:clrScheme name="travel">
      <a:dk1>
        <a:sysClr val="windowText" lastClr="000000"/>
      </a:dk1>
      <a:lt1>
        <a:sysClr val="window" lastClr="FFFFFF"/>
      </a:lt1>
      <a:dk2>
        <a:srgbClr val="44546A"/>
      </a:dk2>
      <a:lt2>
        <a:srgbClr val="E7E6E6"/>
      </a:lt2>
      <a:accent1>
        <a:srgbClr val="00BDFB"/>
      </a:accent1>
      <a:accent2>
        <a:srgbClr val="1ED0A6"/>
      </a:accent2>
      <a:accent3>
        <a:srgbClr val="1C82FF"/>
      </a:accent3>
      <a:accent4>
        <a:srgbClr val="565874"/>
      </a:accent4>
      <a:accent5>
        <a:srgbClr val="00BDFB"/>
      </a:accent5>
      <a:accent6>
        <a:srgbClr val="1ED0A6"/>
      </a:accent6>
      <a:hlink>
        <a:srgbClr val="262626"/>
      </a:hlink>
      <a:folHlink>
        <a:srgbClr val="262626"/>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3_Aquatic and Physical Therapy Center by Slidesgo">
  <a:themeElements>
    <a:clrScheme name="Simple Light">
      <a:dk1>
        <a:srgbClr val="1A4568"/>
      </a:dk1>
      <a:lt1>
        <a:srgbClr val="FFFFFF"/>
      </a:lt1>
      <a:dk2>
        <a:srgbClr val="285E89"/>
      </a:dk2>
      <a:lt2>
        <a:srgbClr val="80C9DD"/>
      </a:lt2>
      <a:accent1>
        <a:srgbClr val="285E89"/>
      </a:accent1>
      <a:accent2>
        <a:srgbClr val="9DCEDF"/>
      </a:accent2>
      <a:accent3>
        <a:srgbClr val="EFEFEF"/>
      </a:accent3>
      <a:accent4>
        <a:srgbClr val="66A5BB"/>
      </a:accent4>
      <a:accent5>
        <a:srgbClr val="EFEFEF"/>
      </a:accent5>
      <a:accent6>
        <a:srgbClr val="1A4568"/>
      </a:accent6>
      <a:hlink>
        <a:srgbClr val="285E8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2.xml><?xml version="1.0" encoding="utf-8"?>
<a:theme xmlns:a="http://schemas.openxmlformats.org/drawingml/2006/main" name="7_Contents Slide Master">
  <a:themeElements>
    <a:clrScheme name="travel">
      <a:dk1>
        <a:sysClr val="windowText" lastClr="000000"/>
      </a:dk1>
      <a:lt1>
        <a:sysClr val="window" lastClr="FFFFFF"/>
      </a:lt1>
      <a:dk2>
        <a:srgbClr val="44546A"/>
      </a:dk2>
      <a:lt2>
        <a:srgbClr val="E7E6E6"/>
      </a:lt2>
      <a:accent1>
        <a:srgbClr val="00BDFB"/>
      </a:accent1>
      <a:accent2>
        <a:srgbClr val="1ED0A6"/>
      </a:accent2>
      <a:accent3>
        <a:srgbClr val="1C82FF"/>
      </a:accent3>
      <a:accent4>
        <a:srgbClr val="565874"/>
      </a:accent4>
      <a:accent5>
        <a:srgbClr val="00BDFB"/>
      </a:accent5>
      <a:accent6>
        <a:srgbClr val="1ED0A6"/>
      </a:accent6>
      <a:hlink>
        <a:srgbClr val="262626"/>
      </a:hlink>
      <a:folHlink>
        <a:srgbClr val="262626"/>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xml><?xml version="1.0" encoding="utf-8"?>
<a:theme xmlns:a="http://schemas.openxmlformats.org/drawingml/2006/main" name="8_Contents Slide Master">
  <a:themeElements>
    <a:clrScheme name="2019-Medical">
      <a:dk1>
        <a:sysClr val="windowText" lastClr="000000"/>
      </a:dk1>
      <a:lt1>
        <a:sysClr val="window" lastClr="FFFFFF"/>
      </a:lt1>
      <a:dk2>
        <a:srgbClr val="44546A"/>
      </a:dk2>
      <a:lt2>
        <a:srgbClr val="E7E6E6"/>
      </a:lt2>
      <a:accent1>
        <a:srgbClr val="60BED4"/>
      </a:accent1>
      <a:accent2>
        <a:srgbClr val="8EDADA"/>
      </a:accent2>
      <a:accent3>
        <a:srgbClr val="AAAAAA"/>
      </a:accent3>
      <a:accent4>
        <a:srgbClr val="D4D4D4"/>
      </a:accent4>
      <a:accent5>
        <a:srgbClr val="60BED4"/>
      </a:accent5>
      <a:accent6>
        <a:srgbClr val="8EDADA"/>
      </a:accent6>
      <a:hlink>
        <a:srgbClr val="FFFFFF"/>
      </a:hlink>
      <a:folHlink>
        <a:srgbClr val="FFFFFF"/>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xml><?xml version="1.0" encoding="utf-8"?>
<a:theme xmlns:a="http://schemas.openxmlformats.org/drawingml/2006/main" name="Nursing Capstone XL by Slidesgo">
  <a:themeElements>
    <a:clrScheme name="Simple Light">
      <a:dk1>
        <a:srgbClr val="000000"/>
      </a:dk1>
      <a:lt1>
        <a:srgbClr val="FFFFFF"/>
      </a:lt1>
      <a:dk2>
        <a:srgbClr val="595959"/>
      </a:dk2>
      <a:lt2>
        <a:srgbClr val="EEEEEE"/>
      </a:lt2>
      <a:accent1>
        <a:srgbClr val="1F7444"/>
      </a:accent1>
      <a:accent2>
        <a:srgbClr val="434343"/>
      </a:accent2>
      <a:accent3>
        <a:srgbClr val="FBD76D"/>
      </a:accent3>
      <a:accent4>
        <a:srgbClr val="DA3030"/>
      </a:accent4>
      <a:accent5>
        <a:srgbClr val="52AC79"/>
      </a:accent5>
      <a:accent6>
        <a:srgbClr val="E0B945"/>
      </a:accent6>
      <a:hlink>
        <a:srgbClr val="212121"/>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Aquatic and Physical Therapy Center by Slidesgo">
  <a:themeElements>
    <a:clrScheme name="Simple Light">
      <a:dk1>
        <a:srgbClr val="1A4568"/>
      </a:dk1>
      <a:lt1>
        <a:srgbClr val="FFFFFF"/>
      </a:lt1>
      <a:dk2>
        <a:srgbClr val="285E89"/>
      </a:dk2>
      <a:lt2>
        <a:srgbClr val="80C9DD"/>
      </a:lt2>
      <a:accent1>
        <a:srgbClr val="285E89"/>
      </a:accent1>
      <a:accent2>
        <a:srgbClr val="9DCEDF"/>
      </a:accent2>
      <a:accent3>
        <a:srgbClr val="EFEFEF"/>
      </a:accent3>
      <a:accent4>
        <a:srgbClr val="66A5BB"/>
      </a:accent4>
      <a:accent5>
        <a:srgbClr val="EFEFEF"/>
      </a:accent5>
      <a:accent6>
        <a:srgbClr val="1A4568"/>
      </a:accent6>
      <a:hlink>
        <a:srgbClr val="285E8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Contents Slide Master">
  <a:themeElements>
    <a:clrScheme name="ALLPPT-418">
      <a:dk1>
        <a:sysClr val="windowText" lastClr="000000"/>
      </a:dk1>
      <a:lt1>
        <a:sysClr val="window" lastClr="FFFFFF"/>
      </a:lt1>
      <a:dk2>
        <a:srgbClr val="1F497D"/>
      </a:dk2>
      <a:lt2>
        <a:srgbClr val="EEECE1"/>
      </a:lt2>
      <a:accent1>
        <a:srgbClr val="FB6D67"/>
      </a:accent1>
      <a:accent2>
        <a:srgbClr val="78D7D7"/>
      </a:accent2>
      <a:accent3>
        <a:srgbClr val="55B0DA"/>
      </a:accent3>
      <a:accent4>
        <a:srgbClr val="356C84"/>
      </a:accent4>
      <a:accent5>
        <a:srgbClr val="2B5A67"/>
      </a:accent5>
      <a:accent6>
        <a:srgbClr val="2B2A3A"/>
      </a:accent6>
      <a:hlink>
        <a:srgbClr val="0000FF"/>
      </a:hlink>
      <a:folHlink>
        <a:srgbClr val="800080"/>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2_Contents Slide Master">
  <a:themeElements>
    <a:clrScheme name="ALLPPT-222">
      <a:dk1>
        <a:sysClr val="windowText" lastClr="000000"/>
      </a:dk1>
      <a:lt1>
        <a:sysClr val="window" lastClr="FFFFFF"/>
      </a:lt1>
      <a:dk2>
        <a:srgbClr val="44546A"/>
      </a:dk2>
      <a:lt2>
        <a:srgbClr val="E7E6E6"/>
      </a:lt2>
      <a:accent1>
        <a:srgbClr val="DC3539"/>
      </a:accent1>
      <a:accent2>
        <a:srgbClr val="F1CF01"/>
      </a:accent2>
      <a:accent3>
        <a:srgbClr val="449074"/>
      </a:accent3>
      <a:accent4>
        <a:srgbClr val="1764B9"/>
      </a:accent4>
      <a:accent5>
        <a:srgbClr val="8B62A8"/>
      </a:accent5>
      <a:accent6>
        <a:srgbClr val="FDB53E"/>
      </a:accent6>
      <a:hlink>
        <a:srgbClr val="000000"/>
      </a:hlink>
      <a:folHlink>
        <a:srgbClr val="000000"/>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1_Aquatic and Physical Therapy Center by Slidesgo">
  <a:themeElements>
    <a:clrScheme name="Simple Light">
      <a:dk1>
        <a:srgbClr val="1A4568"/>
      </a:dk1>
      <a:lt1>
        <a:srgbClr val="FFFFFF"/>
      </a:lt1>
      <a:dk2>
        <a:srgbClr val="285E89"/>
      </a:dk2>
      <a:lt2>
        <a:srgbClr val="80C9DD"/>
      </a:lt2>
      <a:accent1>
        <a:srgbClr val="285E89"/>
      </a:accent1>
      <a:accent2>
        <a:srgbClr val="9DCEDF"/>
      </a:accent2>
      <a:accent3>
        <a:srgbClr val="EFEFEF"/>
      </a:accent3>
      <a:accent4>
        <a:srgbClr val="66A5BB"/>
      </a:accent4>
      <a:accent5>
        <a:srgbClr val="EFEFEF"/>
      </a:accent5>
      <a:accent6>
        <a:srgbClr val="1A4568"/>
      </a:accent6>
      <a:hlink>
        <a:srgbClr val="285E8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2_Aquatic and Physical Therapy Center by Slidesgo">
  <a:themeElements>
    <a:clrScheme name="Simple Light">
      <a:dk1>
        <a:srgbClr val="1A4568"/>
      </a:dk1>
      <a:lt1>
        <a:srgbClr val="FFFFFF"/>
      </a:lt1>
      <a:dk2>
        <a:srgbClr val="285E89"/>
      </a:dk2>
      <a:lt2>
        <a:srgbClr val="80C9DD"/>
      </a:lt2>
      <a:accent1>
        <a:srgbClr val="285E89"/>
      </a:accent1>
      <a:accent2>
        <a:srgbClr val="9DCEDF"/>
      </a:accent2>
      <a:accent3>
        <a:srgbClr val="EFEFEF"/>
      </a:accent3>
      <a:accent4>
        <a:srgbClr val="66A5BB"/>
      </a:accent4>
      <a:accent5>
        <a:srgbClr val="EFEFEF"/>
      </a:accent5>
      <a:accent6>
        <a:srgbClr val="1A4568"/>
      </a:accent6>
      <a:hlink>
        <a:srgbClr val="285E8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3_Contents Slide Master">
  <a:themeElements>
    <a:clrScheme name="ALLPPT-COLOR-A07">
      <a:dk1>
        <a:sysClr val="windowText" lastClr="000000"/>
      </a:dk1>
      <a:lt1>
        <a:sysClr val="window" lastClr="FFFFFF"/>
      </a:lt1>
      <a:dk2>
        <a:srgbClr val="1F497D"/>
      </a:dk2>
      <a:lt2>
        <a:srgbClr val="EEECE1"/>
      </a:lt2>
      <a:accent1>
        <a:srgbClr val="FD2906"/>
      </a:accent1>
      <a:accent2>
        <a:srgbClr val="FD2906"/>
      </a:accent2>
      <a:accent3>
        <a:srgbClr val="FD2906"/>
      </a:accent3>
      <a:accent4>
        <a:srgbClr val="FD2906"/>
      </a:accent4>
      <a:accent5>
        <a:srgbClr val="FD2906"/>
      </a:accent5>
      <a:accent6>
        <a:srgbClr val="FD2906"/>
      </a:accent6>
      <a:hlink>
        <a:srgbClr val="000000"/>
      </a:hlink>
      <a:folHlink>
        <a:srgbClr val="000000"/>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1">
            <a:lumMod val="75000"/>
            <a:lumOff val="25000"/>
          </a:schemeClr>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theme>
</file>

<file path=ppt/theme/theme8.xml><?xml version="1.0" encoding="utf-8"?>
<a:theme xmlns:a="http://schemas.openxmlformats.org/drawingml/2006/main" name="4_Contents Slide Master">
  <a:themeElements>
    <a:clrScheme name="2019-Medical">
      <a:dk1>
        <a:sysClr val="windowText" lastClr="000000"/>
      </a:dk1>
      <a:lt1>
        <a:sysClr val="window" lastClr="FFFFFF"/>
      </a:lt1>
      <a:dk2>
        <a:srgbClr val="44546A"/>
      </a:dk2>
      <a:lt2>
        <a:srgbClr val="E7E6E6"/>
      </a:lt2>
      <a:accent1>
        <a:srgbClr val="60BED4"/>
      </a:accent1>
      <a:accent2>
        <a:srgbClr val="8EDADA"/>
      </a:accent2>
      <a:accent3>
        <a:srgbClr val="AAAAAA"/>
      </a:accent3>
      <a:accent4>
        <a:srgbClr val="D4D4D4"/>
      </a:accent4>
      <a:accent5>
        <a:srgbClr val="60BED4"/>
      </a:accent5>
      <a:accent6>
        <a:srgbClr val="8EDADA"/>
      </a:accent6>
      <a:hlink>
        <a:srgbClr val="FFFFFF"/>
      </a:hlink>
      <a:folHlink>
        <a:srgbClr val="FFFFFF"/>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5_Contents Slide Master">
  <a:themeElements>
    <a:clrScheme name="travel">
      <a:dk1>
        <a:sysClr val="windowText" lastClr="000000"/>
      </a:dk1>
      <a:lt1>
        <a:sysClr val="window" lastClr="FFFFFF"/>
      </a:lt1>
      <a:dk2>
        <a:srgbClr val="44546A"/>
      </a:dk2>
      <a:lt2>
        <a:srgbClr val="E7E6E6"/>
      </a:lt2>
      <a:accent1>
        <a:srgbClr val="00BDFB"/>
      </a:accent1>
      <a:accent2>
        <a:srgbClr val="1ED0A6"/>
      </a:accent2>
      <a:accent3>
        <a:srgbClr val="1C82FF"/>
      </a:accent3>
      <a:accent4>
        <a:srgbClr val="565874"/>
      </a:accent4>
      <a:accent5>
        <a:srgbClr val="00BDFB"/>
      </a:accent5>
      <a:accent6>
        <a:srgbClr val="1ED0A6"/>
      </a:accent6>
      <a:hlink>
        <a:srgbClr val="262626"/>
      </a:hlink>
      <a:folHlink>
        <a:srgbClr val="262626"/>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配色方案">
    <a:dk1>
      <a:sysClr val="windowText" lastClr="000000"/>
    </a:dk1>
    <a:lt1>
      <a:sysClr val="window" lastClr="FFFFFF"/>
    </a:lt1>
    <a:dk2>
      <a:srgbClr val="44546A"/>
    </a:dk2>
    <a:lt2>
      <a:srgbClr val="E7E6E6"/>
    </a:lt2>
    <a:accent1>
      <a:srgbClr val="2F5597"/>
    </a:accent1>
    <a:accent2>
      <a:srgbClr val="9DC3E6"/>
    </a:accent2>
    <a:accent3>
      <a:srgbClr val="D9D9D9"/>
    </a:accent3>
    <a:accent4>
      <a:srgbClr val="B5B5B5"/>
    </a:accent4>
    <a:accent5>
      <a:srgbClr val="F2F2F2"/>
    </a:accent5>
    <a:accent6>
      <a:srgbClr val="C5E0B3"/>
    </a:accent6>
    <a:hlink>
      <a:srgbClr val="0563C1"/>
    </a:hlink>
    <a:folHlink>
      <a:srgbClr val="954F72"/>
    </a:folHlink>
  </a:clrScheme>
  <a:fontScheme name="Office">
    <a:majorFont>
      <a:latin typeface="Calibri"/>
      <a:ea typeface=""/>
      <a:cs typeface=""/>
      <a:font script="Jpan" typeface="ＭＳ Ｐゴシック"/>
      <a:font script="Hang" typeface="맑은 고딕"/>
      <a:font script="Hans" typeface="微软雅黑"/>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微软雅黑"/>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docProps/app.xml><?xml version="1.0" encoding="utf-8"?>
<Properties xmlns="http://schemas.openxmlformats.org/officeDocument/2006/extended-properties" xmlns:vt="http://schemas.openxmlformats.org/officeDocument/2006/docPropsVTypes">
  <TotalTime>8255</TotalTime>
  <Words>10033</Words>
  <Application>Microsoft Office PowerPoint</Application>
  <PresentationFormat>Widescreen</PresentationFormat>
  <Paragraphs>5646</Paragraphs>
  <Slides>72</Slides>
  <Notes>8</Notes>
  <HiddenSlides>0</HiddenSlides>
  <MMClips>0</MMClips>
  <ScaleCrop>false</ScaleCrop>
  <HeadingPairs>
    <vt:vector size="6" baseType="variant">
      <vt:variant>
        <vt:lpstr>Fonts Used</vt:lpstr>
      </vt:variant>
      <vt:variant>
        <vt:i4>15</vt:i4>
      </vt:variant>
      <vt:variant>
        <vt:lpstr>Theme</vt:lpstr>
      </vt:variant>
      <vt:variant>
        <vt:i4>14</vt:i4>
      </vt:variant>
      <vt:variant>
        <vt:lpstr>Slide Titles</vt:lpstr>
      </vt:variant>
      <vt:variant>
        <vt:i4>72</vt:i4>
      </vt:variant>
    </vt:vector>
  </HeadingPairs>
  <TitlesOfParts>
    <vt:vector size="101" baseType="lpstr">
      <vt:lpstr>Arial</vt:lpstr>
      <vt:lpstr>Calibri</vt:lpstr>
      <vt:lpstr>Calibri Light</vt:lpstr>
      <vt:lpstr>Josefin Sans</vt:lpstr>
      <vt:lpstr>Montserrat</vt:lpstr>
      <vt:lpstr>Montserrat ExtraBold</vt:lpstr>
      <vt:lpstr>Montserrat Medium</vt:lpstr>
      <vt:lpstr>Montserrat SemiBold</vt:lpstr>
      <vt:lpstr>Muli</vt:lpstr>
      <vt:lpstr>Open Sans</vt:lpstr>
      <vt:lpstr>Open Sans SemiBold</vt:lpstr>
      <vt:lpstr>Righteous</vt:lpstr>
      <vt:lpstr>Tahoma</vt:lpstr>
      <vt:lpstr>Tw Cen MT</vt:lpstr>
      <vt:lpstr>Tw Cen MT Condensed</vt:lpstr>
      <vt:lpstr>Contents Slide Master</vt:lpstr>
      <vt:lpstr>Aquatic and Physical Therapy Center by Slidesgo</vt:lpstr>
      <vt:lpstr>1_Contents Slide Master</vt:lpstr>
      <vt:lpstr>2_Contents Slide Master</vt:lpstr>
      <vt:lpstr>1_Aquatic and Physical Therapy Center by Slidesgo</vt:lpstr>
      <vt:lpstr>2_Aquatic and Physical Therapy Center by Slidesgo</vt:lpstr>
      <vt:lpstr>3_Contents Slide Master</vt:lpstr>
      <vt:lpstr>4_Contents Slide Master</vt:lpstr>
      <vt:lpstr>5_Contents Slide Master</vt:lpstr>
      <vt:lpstr>6_Contents Slide Master</vt:lpstr>
      <vt:lpstr>3_Aquatic and Physical Therapy Center by Slidesgo</vt:lpstr>
      <vt:lpstr>7_Contents Slide Master</vt:lpstr>
      <vt:lpstr>8_Contents Slide Master</vt:lpstr>
      <vt:lpstr>Nursing Capstone XL by Slidesgo</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KINERJA PELAYANAN</vt:lpstr>
      <vt:lpstr>CAPAIAN KINERJA PELAYANAN</vt:lpstr>
      <vt:lpstr>PELAYANAN BERDASARKAN CARA BAYAR</vt:lpstr>
      <vt:lpstr>KUNJUNGAN BERDASARKAN KOTA ASAL</vt:lpstr>
      <vt:lpstr>PowerPoint Presentation</vt:lpstr>
      <vt:lpstr>PowerPoint Presentation</vt:lpstr>
      <vt:lpstr>KUNJUNGAN BERDASARKAN KOTA ASAL</vt:lpstr>
      <vt:lpstr>PowerPoint Presentation</vt:lpstr>
      <vt:lpstr>PowerPoint Presentation</vt:lpstr>
      <vt:lpstr>DIAGNOSIS 10 BESAR PENYAKIT RAWAT JALAN  JANUARI S/D MEI 2022</vt:lpstr>
      <vt:lpstr>DIAGNOSIS 10 BESAR PENYAKIT RAWAT INAP  JANUARI S/D MEI 2022</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LAPORAN KINERJA PELAYANAN JANUARI 2022</dc:title>
  <dc:creator>PME</dc:creator>
  <cp:lastModifiedBy>PME RSJD Ska</cp:lastModifiedBy>
  <cp:revision>93</cp:revision>
  <cp:lastPrinted>2022-06-28T01:53:43Z</cp:lastPrinted>
  <dcterms:created xsi:type="dcterms:W3CDTF">2021-12-29T04:34:44Z</dcterms:created>
  <dcterms:modified xsi:type="dcterms:W3CDTF">2022-06-28T02:26:23Z</dcterms:modified>
</cp:coreProperties>
</file>